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7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8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9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0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11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181" r:id="rId2"/>
    <p:sldId id="2256" r:id="rId3"/>
    <p:sldId id="2204" r:id="rId4"/>
    <p:sldId id="2238" r:id="rId5"/>
    <p:sldId id="2268" r:id="rId6"/>
    <p:sldId id="2269" r:id="rId7"/>
    <p:sldId id="2270" r:id="rId8"/>
    <p:sldId id="2222" r:id="rId9"/>
    <p:sldId id="2224" r:id="rId10"/>
    <p:sldId id="2225" r:id="rId11"/>
    <p:sldId id="2262" r:id="rId12"/>
    <p:sldId id="2264" r:id="rId13"/>
    <p:sldId id="2265" r:id="rId14"/>
    <p:sldId id="2266" r:id="rId15"/>
    <p:sldId id="2252" r:id="rId16"/>
    <p:sldId id="2253" r:id="rId17"/>
    <p:sldId id="2261" r:id="rId18"/>
    <p:sldId id="2227" r:id="rId19"/>
    <p:sldId id="2247" r:id="rId20"/>
    <p:sldId id="2248" r:id="rId21"/>
    <p:sldId id="2250" r:id="rId22"/>
    <p:sldId id="2271" r:id="rId23"/>
    <p:sldId id="2272" r:id="rId24"/>
    <p:sldId id="2251" r:id="rId25"/>
    <p:sldId id="2273" r:id="rId26"/>
    <p:sldId id="2267" r:id="rId27"/>
    <p:sldId id="2257" r:id="rId28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E0FF"/>
    <a:srgbClr val="4B8E43"/>
    <a:srgbClr val="3820E8"/>
    <a:srgbClr val="3326E2"/>
    <a:srgbClr val="422DDB"/>
    <a:srgbClr val="000000"/>
    <a:srgbClr val="C7C7C7"/>
    <a:srgbClr val="009AD0"/>
    <a:srgbClr val="00FF00"/>
    <a:srgbClr val="294A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26" autoAdjust="0"/>
    <p:restoredTop sz="91069" autoAdjust="0"/>
  </p:normalViewPr>
  <p:slideViewPr>
    <p:cSldViewPr snapToGrid="0">
      <p:cViewPr varScale="1">
        <p:scale>
          <a:sx n="98" d="100"/>
          <a:sy n="98" d="100"/>
        </p:scale>
        <p:origin x="1000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7284"/>
    </p:cViewPr>
  </p:sorterViewPr>
  <p:notesViewPr>
    <p:cSldViewPr snapToGrid="0">
      <p:cViewPr varScale="1">
        <p:scale>
          <a:sx n="68" d="100"/>
          <a:sy n="68" d="100"/>
        </p:scale>
        <p:origin x="284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0848F1-C531-416B-8AA5-AF0EB9BF56AD}" type="doc">
      <dgm:prSet loTypeId="urn:microsoft.com/office/officeart/2005/8/layout/hChevron3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8BE3C8EF-CB8D-4F6D-A389-8B53CDAF2D11}">
      <dgm:prSet phldrT="[Texto]"/>
      <dgm:spPr>
        <a:solidFill>
          <a:srgbClr val="FF0000"/>
        </a:solidFill>
      </dgm:spPr>
      <dgm:t>
        <a:bodyPr/>
        <a:lstStyle/>
        <a:p>
          <a:r>
            <a:rPr lang="es-ES" b="1" dirty="0"/>
            <a:t>ORGATAR</a:t>
          </a:r>
        </a:p>
      </dgm:t>
    </dgm:pt>
    <dgm:pt modelId="{9F2833CA-87CE-4342-B39F-93B0F4CC2B98}" type="parTrans" cxnId="{C6856214-7A08-4A41-A797-4B81BD7889E6}">
      <dgm:prSet/>
      <dgm:spPr/>
      <dgm:t>
        <a:bodyPr/>
        <a:lstStyle/>
        <a:p>
          <a:endParaRPr lang="es-ES"/>
        </a:p>
      </dgm:t>
    </dgm:pt>
    <dgm:pt modelId="{A677533C-D456-4939-8DEA-1814F7EBD5EC}" type="sibTrans" cxnId="{C6856214-7A08-4A41-A797-4B81BD7889E6}">
      <dgm:prSet/>
      <dgm:spPr/>
      <dgm:t>
        <a:bodyPr/>
        <a:lstStyle/>
        <a:p>
          <a:endParaRPr lang="es-ES"/>
        </a:p>
      </dgm:t>
    </dgm:pt>
    <dgm:pt modelId="{463CDFED-BCF1-4F9D-8647-BC804AC555E4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SITUACIÓN</a:t>
          </a:r>
        </a:p>
      </dgm:t>
    </dgm:pt>
    <dgm:pt modelId="{481AD20F-8193-4F97-81F2-CD3EFB3A9123}" type="parTrans" cxnId="{136C1CEC-8571-42C5-ADDA-107AA4D6D4C5}">
      <dgm:prSet/>
      <dgm:spPr/>
      <dgm:t>
        <a:bodyPr/>
        <a:lstStyle/>
        <a:p>
          <a:endParaRPr lang="es-ES"/>
        </a:p>
      </dgm:t>
    </dgm:pt>
    <dgm:pt modelId="{C020D2DE-2089-429F-BDB6-C5805CF64D06}" type="sibTrans" cxnId="{136C1CEC-8571-42C5-ADDA-107AA4D6D4C5}">
      <dgm:prSet/>
      <dgm:spPr/>
      <dgm:t>
        <a:bodyPr/>
        <a:lstStyle/>
        <a:p>
          <a:endParaRPr lang="es-ES"/>
        </a:p>
      </dgm:t>
    </dgm:pt>
    <dgm:pt modelId="{9749E36D-65E0-4DAF-A5EC-6086760B22ED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MEDEVAC</a:t>
          </a:r>
          <a:endParaRPr lang="es-ES" b="1" dirty="0"/>
        </a:p>
      </dgm:t>
    </dgm:pt>
    <dgm:pt modelId="{DB29DF1F-69ED-4440-AA08-81765831F46C}" type="parTrans" cxnId="{346D57E4-5526-4B46-9316-718410CF9A26}">
      <dgm:prSet/>
      <dgm:spPr/>
      <dgm:t>
        <a:bodyPr/>
        <a:lstStyle/>
        <a:p>
          <a:endParaRPr lang="es-ES"/>
        </a:p>
      </dgm:t>
    </dgm:pt>
    <dgm:pt modelId="{2455AA08-CA02-497E-89E0-1ECAC370D4B0}" type="sibTrans" cxnId="{346D57E4-5526-4B46-9316-718410CF9A26}">
      <dgm:prSet/>
      <dgm:spPr/>
      <dgm:t>
        <a:bodyPr/>
        <a:lstStyle/>
        <a:p>
          <a:endParaRPr lang="es-ES"/>
        </a:p>
      </dgm:t>
    </dgm:pt>
    <dgm:pt modelId="{89816FBA-3F06-4BF3-9131-9A22B1B653B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EJECUCIÓN</a:t>
          </a:r>
        </a:p>
      </dgm:t>
    </dgm:pt>
    <dgm:pt modelId="{976550B4-9896-4163-84AB-38957B2FFB05}" type="parTrans" cxnId="{B06A07F6-D0E8-4E13-B2B4-3A0F75149733}">
      <dgm:prSet/>
      <dgm:spPr/>
      <dgm:t>
        <a:bodyPr/>
        <a:lstStyle/>
        <a:p>
          <a:endParaRPr lang="es-ES"/>
        </a:p>
      </dgm:t>
    </dgm:pt>
    <dgm:pt modelId="{4287F5D0-73BC-4981-8933-10E3E8CC6A81}" type="sibTrans" cxnId="{B06A07F6-D0E8-4E13-B2B4-3A0F75149733}">
      <dgm:prSet/>
      <dgm:spPr/>
      <dgm:t>
        <a:bodyPr/>
        <a:lstStyle/>
        <a:p>
          <a:endParaRPr lang="es-ES"/>
        </a:p>
      </dgm:t>
    </dgm:pt>
    <dgm:pt modelId="{3E5914B2-3B39-4F73-AEF9-96A184890E4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M&amp;C</a:t>
          </a:r>
          <a:endParaRPr lang="es-ES" b="1" dirty="0"/>
        </a:p>
      </dgm:t>
    </dgm:pt>
    <dgm:pt modelId="{84A3851B-4C17-4950-B267-17EF0F4D4504}" type="parTrans" cxnId="{BC8AC6FB-D4E3-46F1-9D7F-C973075F6ED2}">
      <dgm:prSet/>
      <dgm:spPr/>
      <dgm:t>
        <a:bodyPr/>
        <a:lstStyle/>
        <a:p>
          <a:endParaRPr lang="es-ES"/>
        </a:p>
      </dgm:t>
    </dgm:pt>
    <dgm:pt modelId="{65580547-2B44-43FB-9A8A-D191FCB2EA60}" type="sibTrans" cxnId="{BC8AC6FB-D4E3-46F1-9D7F-C973075F6ED2}">
      <dgm:prSet/>
      <dgm:spPr/>
      <dgm:t>
        <a:bodyPr/>
        <a:lstStyle/>
        <a:p>
          <a:endParaRPr lang="es-ES"/>
        </a:p>
      </dgm:t>
    </dgm:pt>
    <dgm:pt modelId="{3848FB43-D4FD-4DC8-9773-C6EBAECA467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MRO</a:t>
          </a:r>
          <a:endParaRPr lang="es-ES" b="1" dirty="0"/>
        </a:p>
      </dgm:t>
    </dgm:pt>
    <dgm:pt modelId="{6D5B3FFA-075C-4A6A-9ECD-AFFAA8F9AFFB}" type="parTrans" cxnId="{E496A48D-9CFE-4702-B105-F75E468A8A84}">
      <dgm:prSet/>
      <dgm:spPr/>
      <dgm:t>
        <a:bodyPr/>
        <a:lstStyle/>
        <a:p>
          <a:endParaRPr lang="es-ES"/>
        </a:p>
      </dgm:t>
    </dgm:pt>
    <dgm:pt modelId="{D1F9C2F9-8766-4AB3-8728-F8C9ED8D8A8F}" type="sibTrans" cxnId="{E496A48D-9CFE-4702-B105-F75E468A8A84}">
      <dgm:prSet/>
      <dgm:spPr/>
      <dgm:t>
        <a:bodyPr/>
        <a:lstStyle/>
        <a:p>
          <a:endParaRPr lang="es-ES"/>
        </a:p>
      </dgm:t>
    </dgm:pt>
    <dgm:pt modelId="{7A4CD06C-D7E9-4326-9023-115EF609A8E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gm:t>
    </dgm:pt>
    <dgm:pt modelId="{8CB4DB62-14D0-4409-AA68-8955522BB389}" type="parTrans" cxnId="{FB85C88F-2CEF-4B61-ACC3-5812288B68C8}">
      <dgm:prSet/>
      <dgm:spPr/>
      <dgm:t>
        <a:bodyPr/>
        <a:lstStyle/>
        <a:p>
          <a:endParaRPr lang="es-CL"/>
        </a:p>
      </dgm:t>
    </dgm:pt>
    <dgm:pt modelId="{DA52D297-281E-409B-BE36-DB875645AC3C}" type="sibTrans" cxnId="{FB85C88F-2CEF-4B61-ACC3-5812288B68C8}">
      <dgm:prSet/>
      <dgm:spPr/>
      <dgm:t>
        <a:bodyPr/>
        <a:lstStyle/>
        <a:p>
          <a:endParaRPr lang="es-CL"/>
        </a:p>
      </dgm:t>
    </dgm:pt>
    <dgm:pt modelId="{D1349543-A211-47FC-934A-5B0751D5ED1D}" type="pres">
      <dgm:prSet presAssocID="{FB0848F1-C531-416B-8AA5-AF0EB9BF56AD}" presName="Name0" presStyleCnt="0">
        <dgm:presLayoutVars>
          <dgm:dir/>
          <dgm:resizeHandles val="exact"/>
        </dgm:presLayoutVars>
      </dgm:prSet>
      <dgm:spPr/>
    </dgm:pt>
    <dgm:pt modelId="{0A41DEE9-219B-43A7-9EEF-8622733FA8FC}" type="pres">
      <dgm:prSet presAssocID="{8BE3C8EF-CB8D-4F6D-A389-8B53CDAF2D11}" presName="parTxOnly" presStyleLbl="node1" presStyleIdx="0" presStyleCnt="7">
        <dgm:presLayoutVars>
          <dgm:bulletEnabled val="1"/>
        </dgm:presLayoutVars>
      </dgm:prSet>
      <dgm:spPr/>
    </dgm:pt>
    <dgm:pt modelId="{3174D567-8777-4CC9-877F-25C030D55F96}" type="pres">
      <dgm:prSet presAssocID="{A677533C-D456-4939-8DEA-1814F7EBD5EC}" presName="parSpace" presStyleCnt="0"/>
      <dgm:spPr/>
    </dgm:pt>
    <dgm:pt modelId="{C2CE324A-1425-4896-A91E-3CFA4E8EDEFE}" type="pres">
      <dgm:prSet presAssocID="{463CDFED-BCF1-4F9D-8647-BC804AC555E4}" presName="parTxOnly" presStyleLbl="node1" presStyleIdx="1" presStyleCnt="7">
        <dgm:presLayoutVars>
          <dgm:bulletEnabled val="1"/>
        </dgm:presLayoutVars>
      </dgm:prSet>
      <dgm:spPr/>
    </dgm:pt>
    <dgm:pt modelId="{99A550E5-1D83-48C9-B841-6E43EA2018FC}" type="pres">
      <dgm:prSet presAssocID="{C020D2DE-2089-429F-BDB6-C5805CF64D06}" presName="parSpace" presStyleCnt="0"/>
      <dgm:spPr/>
    </dgm:pt>
    <dgm:pt modelId="{D12B83A1-18A2-42ED-834F-BFFA0D296F10}" type="pres">
      <dgm:prSet presAssocID="{7A4CD06C-D7E9-4326-9023-115EF609A8EC}" presName="parTxOnly" presStyleLbl="node1" presStyleIdx="2" presStyleCnt="7">
        <dgm:presLayoutVars>
          <dgm:bulletEnabled val="1"/>
        </dgm:presLayoutVars>
      </dgm:prSet>
      <dgm:spPr/>
    </dgm:pt>
    <dgm:pt modelId="{8C9B7B37-86F7-4E36-B227-B4D936F29017}" type="pres">
      <dgm:prSet presAssocID="{DA52D297-281E-409B-BE36-DB875645AC3C}" presName="parSpace" presStyleCnt="0"/>
      <dgm:spPr/>
    </dgm:pt>
    <dgm:pt modelId="{8A1F1C68-2E8C-4BA7-B026-B267AC2BE441}" type="pres">
      <dgm:prSet presAssocID="{89816FBA-3F06-4BF3-9131-9A22B1B653B3}" presName="parTxOnly" presStyleLbl="node1" presStyleIdx="3" presStyleCnt="7">
        <dgm:presLayoutVars>
          <dgm:bulletEnabled val="1"/>
        </dgm:presLayoutVars>
      </dgm:prSet>
      <dgm:spPr/>
    </dgm:pt>
    <dgm:pt modelId="{9D4A3DDB-D69E-4CC9-AC3D-F7F6C593BF53}" type="pres">
      <dgm:prSet presAssocID="{4287F5D0-73BC-4981-8933-10E3E8CC6A81}" presName="parSpace" presStyleCnt="0"/>
      <dgm:spPr/>
    </dgm:pt>
    <dgm:pt modelId="{2CE0F643-DC20-4385-AA03-A57B17D2291A}" type="pres">
      <dgm:prSet presAssocID="{3E5914B2-3B39-4F73-AEF9-96A184890E43}" presName="parTxOnly" presStyleLbl="node1" presStyleIdx="4" presStyleCnt="7">
        <dgm:presLayoutVars>
          <dgm:bulletEnabled val="1"/>
        </dgm:presLayoutVars>
      </dgm:prSet>
      <dgm:spPr/>
    </dgm:pt>
    <dgm:pt modelId="{5C30E11E-2BA7-4FF2-8015-A6A82E94CD3D}" type="pres">
      <dgm:prSet presAssocID="{65580547-2B44-43FB-9A8A-D191FCB2EA60}" presName="parSpace" presStyleCnt="0"/>
      <dgm:spPr/>
    </dgm:pt>
    <dgm:pt modelId="{DADA43B1-D137-4897-BF31-ED36EB7B52DF}" type="pres">
      <dgm:prSet presAssocID="{9749E36D-65E0-4DAF-A5EC-6086760B22ED}" presName="parTxOnly" presStyleLbl="node1" presStyleIdx="5" presStyleCnt="7">
        <dgm:presLayoutVars>
          <dgm:bulletEnabled val="1"/>
        </dgm:presLayoutVars>
      </dgm:prSet>
      <dgm:spPr/>
    </dgm:pt>
    <dgm:pt modelId="{F05ED5B2-AD18-4144-B148-8418BCBE1F1D}" type="pres">
      <dgm:prSet presAssocID="{2455AA08-CA02-497E-89E0-1ECAC370D4B0}" presName="parSpace" presStyleCnt="0"/>
      <dgm:spPr/>
    </dgm:pt>
    <dgm:pt modelId="{F03487C8-B7A9-4840-BF1B-1F973FBADF43}" type="pres">
      <dgm:prSet presAssocID="{3848FB43-D4FD-4DC8-9773-C6EBAECA467C}" presName="parTxOnly" presStyleLbl="node1" presStyleIdx="6" presStyleCnt="7">
        <dgm:presLayoutVars>
          <dgm:bulletEnabled val="1"/>
        </dgm:presLayoutVars>
      </dgm:prSet>
      <dgm:spPr/>
    </dgm:pt>
  </dgm:ptLst>
  <dgm:cxnLst>
    <dgm:cxn modelId="{FFEC6412-AD5A-4D74-B146-61514D07ADFA}" type="presOf" srcId="{FB0848F1-C531-416B-8AA5-AF0EB9BF56AD}" destId="{D1349543-A211-47FC-934A-5B0751D5ED1D}" srcOrd="0" destOrd="0" presId="urn:microsoft.com/office/officeart/2005/8/layout/hChevron3"/>
    <dgm:cxn modelId="{C6856214-7A08-4A41-A797-4B81BD7889E6}" srcId="{FB0848F1-C531-416B-8AA5-AF0EB9BF56AD}" destId="{8BE3C8EF-CB8D-4F6D-A389-8B53CDAF2D11}" srcOrd="0" destOrd="0" parTransId="{9F2833CA-87CE-4342-B39F-93B0F4CC2B98}" sibTransId="{A677533C-D456-4939-8DEA-1814F7EBD5EC}"/>
    <dgm:cxn modelId="{EB4BE41C-712F-45D6-95CF-72A0C992CB02}" type="presOf" srcId="{8BE3C8EF-CB8D-4F6D-A389-8B53CDAF2D11}" destId="{0A41DEE9-219B-43A7-9EEF-8622733FA8FC}" srcOrd="0" destOrd="0" presId="urn:microsoft.com/office/officeart/2005/8/layout/hChevron3"/>
    <dgm:cxn modelId="{26E56727-E21E-47A1-866D-814B1351FF23}" type="presOf" srcId="{89816FBA-3F06-4BF3-9131-9A22B1B653B3}" destId="{8A1F1C68-2E8C-4BA7-B026-B267AC2BE441}" srcOrd="0" destOrd="0" presId="urn:microsoft.com/office/officeart/2005/8/layout/hChevron3"/>
    <dgm:cxn modelId="{E689503F-649B-4A9B-91C9-66EB47F02E94}" type="presOf" srcId="{463CDFED-BCF1-4F9D-8647-BC804AC555E4}" destId="{C2CE324A-1425-4896-A91E-3CFA4E8EDEFE}" srcOrd="0" destOrd="0" presId="urn:microsoft.com/office/officeart/2005/8/layout/hChevron3"/>
    <dgm:cxn modelId="{BDF7C945-094F-4093-8C02-C84F58058B69}" type="presOf" srcId="{3848FB43-D4FD-4DC8-9773-C6EBAECA467C}" destId="{F03487C8-B7A9-4840-BF1B-1F973FBADF43}" srcOrd="0" destOrd="0" presId="urn:microsoft.com/office/officeart/2005/8/layout/hChevron3"/>
    <dgm:cxn modelId="{3561AA77-8615-406F-9269-BDB0D481C7EA}" type="presOf" srcId="{3E5914B2-3B39-4F73-AEF9-96A184890E43}" destId="{2CE0F643-DC20-4385-AA03-A57B17D2291A}" srcOrd="0" destOrd="0" presId="urn:microsoft.com/office/officeart/2005/8/layout/hChevron3"/>
    <dgm:cxn modelId="{E496A48D-9CFE-4702-B105-F75E468A8A84}" srcId="{FB0848F1-C531-416B-8AA5-AF0EB9BF56AD}" destId="{3848FB43-D4FD-4DC8-9773-C6EBAECA467C}" srcOrd="6" destOrd="0" parTransId="{6D5B3FFA-075C-4A6A-9ECD-AFFAA8F9AFFB}" sibTransId="{D1F9C2F9-8766-4AB3-8728-F8C9ED8D8A8F}"/>
    <dgm:cxn modelId="{FB85C88F-2CEF-4B61-ACC3-5812288B68C8}" srcId="{FB0848F1-C531-416B-8AA5-AF0EB9BF56AD}" destId="{7A4CD06C-D7E9-4326-9023-115EF609A8EC}" srcOrd="2" destOrd="0" parTransId="{8CB4DB62-14D0-4409-AA68-8955522BB389}" sibTransId="{DA52D297-281E-409B-BE36-DB875645AC3C}"/>
    <dgm:cxn modelId="{6D6F05B4-8292-4FC7-A55E-051B04C8A3E7}" type="presOf" srcId="{7A4CD06C-D7E9-4326-9023-115EF609A8EC}" destId="{D12B83A1-18A2-42ED-834F-BFFA0D296F10}" srcOrd="0" destOrd="0" presId="urn:microsoft.com/office/officeart/2005/8/layout/hChevron3"/>
    <dgm:cxn modelId="{346D57E4-5526-4B46-9316-718410CF9A26}" srcId="{FB0848F1-C531-416B-8AA5-AF0EB9BF56AD}" destId="{9749E36D-65E0-4DAF-A5EC-6086760B22ED}" srcOrd="5" destOrd="0" parTransId="{DB29DF1F-69ED-4440-AA08-81765831F46C}" sibTransId="{2455AA08-CA02-497E-89E0-1ECAC370D4B0}"/>
    <dgm:cxn modelId="{136C1CEC-8571-42C5-ADDA-107AA4D6D4C5}" srcId="{FB0848F1-C531-416B-8AA5-AF0EB9BF56AD}" destId="{463CDFED-BCF1-4F9D-8647-BC804AC555E4}" srcOrd="1" destOrd="0" parTransId="{481AD20F-8193-4F97-81F2-CD3EFB3A9123}" sibTransId="{C020D2DE-2089-429F-BDB6-C5805CF64D06}"/>
    <dgm:cxn modelId="{B06A07F6-D0E8-4E13-B2B4-3A0F75149733}" srcId="{FB0848F1-C531-416B-8AA5-AF0EB9BF56AD}" destId="{89816FBA-3F06-4BF3-9131-9A22B1B653B3}" srcOrd="3" destOrd="0" parTransId="{976550B4-9896-4163-84AB-38957B2FFB05}" sibTransId="{4287F5D0-73BC-4981-8933-10E3E8CC6A81}"/>
    <dgm:cxn modelId="{BC8AC6FB-D4E3-46F1-9D7F-C973075F6ED2}" srcId="{FB0848F1-C531-416B-8AA5-AF0EB9BF56AD}" destId="{3E5914B2-3B39-4F73-AEF9-96A184890E43}" srcOrd="4" destOrd="0" parTransId="{84A3851B-4C17-4950-B267-17EF0F4D4504}" sibTransId="{65580547-2B44-43FB-9A8A-D191FCB2EA60}"/>
    <dgm:cxn modelId="{269BFEFD-F686-488F-8D09-BBAEFAF8BD37}" type="presOf" srcId="{9749E36D-65E0-4DAF-A5EC-6086760B22ED}" destId="{DADA43B1-D137-4897-BF31-ED36EB7B52DF}" srcOrd="0" destOrd="0" presId="urn:microsoft.com/office/officeart/2005/8/layout/hChevron3"/>
    <dgm:cxn modelId="{3F1E76CA-332B-4C0B-BAC7-AA0E04302624}" type="presParOf" srcId="{D1349543-A211-47FC-934A-5B0751D5ED1D}" destId="{0A41DEE9-219B-43A7-9EEF-8622733FA8FC}" srcOrd="0" destOrd="0" presId="urn:microsoft.com/office/officeart/2005/8/layout/hChevron3"/>
    <dgm:cxn modelId="{736D567B-7139-4096-A162-B9636889FF8E}" type="presParOf" srcId="{D1349543-A211-47FC-934A-5B0751D5ED1D}" destId="{3174D567-8777-4CC9-877F-25C030D55F96}" srcOrd="1" destOrd="0" presId="urn:microsoft.com/office/officeart/2005/8/layout/hChevron3"/>
    <dgm:cxn modelId="{0959F278-C3C2-4B8E-9459-6EA6AA9C6967}" type="presParOf" srcId="{D1349543-A211-47FC-934A-5B0751D5ED1D}" destId="{C2CE324A-1425-4896-A91E-3CFA4E8EDEFE}" srcOrd="2" destOrd="0" presId="urn:microsoft.com/office/officeart/2005/8/layout/hChevron3"/>
    <dgm:cxn modelId="{E8E0FE98-FA16-4C5B-BDE4-90CB80D9FC54}" type="presParOf" srcId="{D1349543-A211-47FC-934A-5B0751D5ED1D}" destId="{99A550E5-1D83-48C9-B841-6E43EA2018FC}" srcOrd="3" destOrd="0" presId="urn:microsoft.com/office/officeart/2005/8/layout/hChevron3"/>
    <dgm:cxn modelId="{979C26CE-B226-441B-A3F7-8CCE49CC2FB7}" type="presParOf" srcId="{D1349543-A211-47FC-934A-5B0751D5ED1D}" destId="{D12B83A1-18A2-42ED-834F-BFFA0D296F10}" srcOrd="4" destOrd="0" presId="urn:microsoft.com/office/officeart/2005/8/layout/hChevron3"/>
    <dgm:cxn modelId="{39AD44A2-1380-44CB-9EAC-6228062AE557}" type="presParOf" srcId="{D1349543-A211-47FC-934A-5B0751D5ED1D}" destId="{8C9B7B37-86F7-4E36-B227-B4D936F29017}" srcOrd="5" destOrd="0" presId="urn:microsoft.com/office/officeart/2005/8/layout/hChevron3"/>
    <dgm:cxn modelId="{7E2D65FC-D892-43C3-ABCF-424FB3F90658}" type="presParOf" srcId="{D1349543-A211-47FC-934A-5B0751D5ED1D}" destId="{8A1F1C68-2E8C-4BA7-B026-B267AC2BE441}" srcOrd="6" destOrd="0" presId="urn:microsoft.com/office/officeart/2005/8/layout/hChevron3"/>
    <dgm:cxn modelId="{3F29D899-5B95-4D21-B3C6-0C7974DD78EC}" type="presParOf" srcId="{D1349543-A211-47FC-934A-5B0751D5ED1D}" destId="{9D4A3DDB-D69E-4CC9-AC3D-F7F6C593BF53}" srcOrd="7" destOrd="0" presId="urn:microsoft.com/office/officeart/2005/8/layout/hChevron3"/>
    <dgm:cxn modelId="{581CAC65-2BDC-42C5-B414-D8155DDF8210}" type="presParOf" srcId="{D1349543-A211-47FC-934A-5B0751D5ED1D}" destId="{2CE0F643-DC20-4385-AA03-A57B17D2291A}" srcOrd="8" destOrd="0" presId="urn:microsoft.com/office/officeart/2005/8/layout/hChevron3"/>
    <dgm:cxn modelId="{C27CF80E-6500-4D3A-A317-EB65A25FD41B}" type="presParOf" srcId="{D1349543-A211-47FC-934A-5B0751D5ED1D}" destId="{5C30E11E-2BA7-4FF2-8015-A6A82E94CD3D}" srcOrd="9" destOrd="0" presId="urn:microsoft.com/office/officeart/2005/8/layout/hChevron3"/>
    <dgm:cxn modelId="{17E1C6FA-68E5-4434-BD52-CCD960561CC6}" type="presParOf" srcId="{D1349543-A211-47FC-934A-5B0751D5ED1D}" destId="{DADA43B1-D137-4897-BF31-ED36EB7B52DF}" srcOrd="10" destOrd="0" presId="urn:microsoft.com/office/officeart/2005/8/layout/hChevron3"/>
    <dgm:cxn modelId="{3FF61EC2-A1E6-4756-A84A-4CBBB93ADDDB}" type="presParOf" srcId="{D1349543-A211-47FC-934A-5B0751D5ED1D}" destId="{F05ED5B2-AD18-4144-B148-8418BCBE1F1D}" srcOrd="11" destOrd="0" presId="urn:microsoft.com/office/officeart/2005/8/layout/hChevron3"/>
    <dgm:cxn modelId="{1841A6E3-132E-44B0-AA78-FD9894D8F6FD}" type="presParOf" srcId="{D1349543-A211-47FC-934A-5B0751D5ED1D}" destId="{F03487C8-B7A9-4840-BF1B-1F973FBADF43}" srcOrd="12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B0848F1-C531-416B-8AA5-AF0EB9BF56AD}" type="doc">
      <dgm:prSet loTypeId="urn:microsoft.com/office/officeart/2005/8/layout/hChevron3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8BE3C8EF-CB8D-4F6D-A389-8B53CDAF2D11}">
      <dgm:prSet phldrT="[Texto]"/>
      <dgm:spPr>
        <a:solidFill>
          <a:srgbClr val="C7C7C7"/>
        </a:solidFill>
      </dgm:spPr>
      <dgm:t>
        <a:bodyPr/>
        <a:lstStyle/>
        <a:p>
          <a:r>
            <a:rPr lang="es-ES" b="1" dirty="0"/>
            <a:t>ORGATAR</a:t>
          </a:r>
        </a:p>
      </dgm:t>
    </dgm:pt>
    <dgm:pt modelId="{9F2833CA-87CE-4342-B39F-93B0F4CC2B98}" type="parTrans" cxnId="{C6856214-7A08-4A41-A797-4B81BD7889E6}">
      <dgm:prSet/>
      <dgm:spPr/>
      <dgm:t>
        <a:bodyPr/>
        <a:lstStyle/>
        <a:p>
          <a:endParaRPr lang="es-ES"/>
        </a:p>
      </dgm:t>
    </dgm:pt>
    <dgm:pt modelId="{A677533C-D456-4939-8DEA-1814F7EBD5EC}" type="sibTrans" cxnId="{C6856214-7A08-4A41-A797-4B81BD7889E6}">
      <dgm:prSet/>
      <dgm:spPr/>
      <dgm:t>
        <a:bodyPr/>
        <a:lstStyle/>
        <a:p>
          <a:endParaRPr lang="es-ES"/>
        </a:p>
      </dgm:t>
    </dgm:pt>
    <dgm:pt modelId="{463CDFED-BCF1-4F9D-8647-BC804AC555E4}">
      <dgm:prSet phldrT="[Texto]"/>
      <dgm:spPr>
        <a:solidFill>
          <a:srgbClr val="FF0000"/>
        </a:solidFill>
      </dgm:spPr>
      <dgm:t>
        <a:bodyPr/>
        <a:lstStyle/>
        <a:p>
          <a:r>
            <a:rPr lang="es-ES" b="1" dirty="0"/>
            <a:t>SITUACIÓN</a:t>
          </a:r>
        </a:p>
      </dgm:t>
    </dgm:pt>
    <dgm:pt modelId="{481AD20F-8193-4F97-81F2-CD3EFB3A9123}" type="parTrans" cxnId="{136C1CEC-8571-42C5-ADDA-107AA4D6D4C5}">
      <dgm:prSet/>
      <dgm:spPr/>
      <dgm:t>
        <a:bodyPr/>
        <a:lstStyle/>
        <a:p>
          <a:endParaRPr lang="es-ES"/>
        </a:p>
      </dgm:t>
    </dgm:pt>
    <dgm:pt modelId="{C020D2DE-2089-429F-BDB6-C5805CF64D06}" type="sibTrans" cxnId="{136C1CEC-8571-42C5-ADDA-107AA4D6D4C5}">
      <dgm:prSet/>
      <dgm:spPr/>
      <dgm:t>
        <a:bodyPr/>
        <a:lstStyle/>
        <a:p>
          <a:endParaRPr lang="es-ES"/>
        </a:p>
      </dgm:t>
    </dgm:pt>
    <dgm:pt modelId="{9749E36D-65E0-4DAF-A5EC-6086760B22ED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MEDEVAC</a:t>
          </a:r>
          <a:endParaRPr lang="es-ES" b="1" dirty="0"/>
        </a:p>
      </dgm:t>
    </dgm:pt>
    <dgm:pt modelId="{DB29DF1F-69ED-4440-AA08-81765831F46C}" type="parTrans" cxnId="{346D57E4-5526-4B46-9316-718410CF9A26}">
      <dgm:prSet/>
      <dgm:spPr/>
      <dgm:t>
        <a:bodyPr/>
        <a:lstStyle/>
        <a:p>
          <a:endParaRPr lang="es-ES"/>
        </a:p>
      </dgm:t>
    </dgm:pt>
    <dgm:pt modelId="{2455AA08-CA02-497E-89E0-1ECAC370D4B0}" type="sibTrans" cxnId="{346D57E4-5526-4B46-9316-718410CF9A26}">
      <dgm:prSet/>
      <dgm:spPr/>
      <dgm:t>
        <a:bodyPr/>
        <a:lstStyle/>
        <a:p>
          <a:endParaRPr lang="es-ES"/>
        </a:p>
      </dgm:t>
    </dgm:pt>
    <dgm:pt modelId="{89816FBA-3F06-4BF3-9131-9A22B1B653B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EJECUCIÓN</a:t>
          </a:r>
        </a:p>
      </dgm:t>
    </dgm:pt>
    <dgm:pt modelId="{976550B4-9896-4163-84AB-38957B2FFB05}" type="parTrans" cxnId="{B06A07F6-D0E8-4E13-B2B4-3A0F75149733}">
      <dgm:prSet/>
      <dgm:spPr/>
      <dgm:t>
        <a:bodyPr/>
        <a:lstStyle/>
        <a:p>
          <a:endParaRPr lang="es-ES"/>
        </a:p>
      </dgm:t>
    </dgm:pt>
    <dgm:pt modelId="{4287F5D0-73BC-4981-8933-10E3E8CC6A81}" type="sibTrans" cxnId="{B06A07F6-D0E8-4E13-B2B4-3A0F75149733}">
      <dgm:prSet/>
      <dgm:spPr/>
      <dgm:t>
        <a:bodyPr/>
        <a:lstStyle/>
        <a:p>
          <a:endParaRPr lang="es-ES"/>
        </a:p>
      </dgm:t>
    </dgm:pt>
    <dgm:pt modelId="{3E5914B2-3B39-4F73-AEF9-96A184890E4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M&amp;C</a:t>
          </a:r>
          <a:endParaRPr lang="es-ES" b="1" dirty="0"/>
        </a:p>
      </dgm:t>
    </dgm:pt>
    <dgm:pt modelId="{84A3851B-4C17-4950-B267-17EF0F4D4504}" type="parTrans" cxnId="{BC8AC6FB-D4E3-46F1-9D7F-C973075F6ED2}">
      <dgm:prSet/>
      <dgm:spPr/>
      <dgm:t>
        <a:bodyPr/>
        <a:lstStyle/>
        <a:p>
          <a:endParaRPr lang="es-ES"/>
        </a:p>
      </dgm:t>
    </dgm:pt>
    <dgm:pt modelId="{65580547-2B44-43FB-9A8A-D191FCB2EA60}" type="sibTrans" cxnId="{BC8AC6FB-D4E3-46F1-9D7F-C973075F6ED2}">
      <dgm:prSet/>
      <dgm:spPr/>
      <dgm:t>
        <a:bodyPr/>
        <a:lstStyle/>
        <a:p>
          <a:endParaRPr lang="es-ES"/>
        </a:p>
      </dgm:t>
    </dgm:pt>
    <dgm:pt modelId="{3848FB43-D4FD-4DC8-9773-C6EBAECA467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MRO</a:t>
          </a:r>
          <a:endParaRPr lang="es-ES" b="1" dirty="0"/>
        </a:p>
      </dgm:t>
    </dgm:pt>
    <dgm:pt modelId="{6D5B3FFA-075C-4A6A-9ECD-AFFAA8F9AFFB}" type="parTrans" cxnId="{E496A48D-9CFE-4702-B105-F75E468A8A84}">
      <dgm:prSet/>
      <dgm:spPr/>
      <dgm:t>
        <a:bodyPr/>
        <a:lstStyle/>
        <a:p>
          <a:endParaRPr lang="es-ES"/>
        </a:p>
      </dgm:t>
    </dgm:pt>
    <dgm:pt modelId="{D1F9C2F9-8766-4AB3-8728-F8C9ED8D8A8F}" type="sibTrans" cxnId="{E496A48D-9CFE-4702-B105-F75E468A8A84}">
      <dgm:prSet/>
      <dgm:spPr/>
      <dgm:t>
        <a:bodyPr/>
        <a:lstStyle/>
        <a:p>
          <a:endParaRPr lang="es-ES"/>
        </a:p>
      </dgm:t>
    </dgm:pt>
    <dgm:pt modelId="{7A4CD06C-D7E9-4326-9023-115EF609A8E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gm:t>
    </dgm:pt>
    <dgm:pt modelId="{8CB4DB62-14D0-4409-AA68-8955522BB389}" type="parTrans" cxnId="{FB85C88F-2CEF-4B61-ACC3-5812288B68C8}">
      <dgm:prSet/>
      <dgm:spPr/>
      <dgm:t>
        <a:bodyPr/>
        <a:lstStyle/>
        <a:p>
          <a:endParaRPr lang="es-CL"/>
        </a:p>
      </dgm:t>
    </dgm:pt>
    <dgm:pt modelId="{DA52D297-281E-409B-BE36-DB875645AC3C}" type="sibTrans" cxnId="{FB85C88F-2CEF-4B61-ACC3-5812288B68C8}">
      <dgm:prSet/>
      <dgm:spPr/>
      <dgm:t>
        <a:bodyPr/>
        <a:lstStyle/>
        <a:p>
          <a:endParaRPr lang="es-CL"/>
        </a:p>
      </dgm:t>
    </dgm:pt>
    <dgm:pt modelId="{D1349543-A211-47FC-934A-5B0751D5ED1D}" type="pres">
      <dgm:prSet presAssocID="{FB0848F1-C531-416B-8AA5-AF0EB9BF56AD}" presName="Name0" presStyleCnt="0">
        <dgm:presLayoutVars>
          <dgm:dir/>
          <dgm:resizeHandles val="exact"/>
        </dgm:presLayoutVars>
      </dgm:prSet>
      <dgm:spPr/>
    </dgm:pt>
    <dgm:pt modelId="{0A41DEE9-219B-43A7-9EEF-8622733FA8FC}" type="pres">
      <dgm:prSet presAssocID="{8BE3C8EF-CB8D-4F6D-A389-8B53CDAF2D11}" presName="parTxOnly" presStyleLbl="node1" presStyleIdx="0" presStyleCnt="7">
        <dgm:presLayoutVars>
          <dgm:bulletEnabled val="1"/>
        </dgm:presLayoutVars>
      </dgm:prSet>
      <dgm:spPr/>
    </dgm:pt>
    <dgm:pt modelId="{3174D567-8777-4CC9-877F-25C030D55F96}" type="pres">
      <dgm:prSet presAssocID="{A677533C-D456-4939-8DEA-1814F7EBD5EC}" presName="parSpace" presStyleCnt="0"/>
      <dgm:spPr/>
    </dgm:pt>
    <dgm:pt modelId="{C2CE324A-1425-4896-A91E-3CFA4E8EDEFE}" type="pres">
      <dgm:prSet presAssocID="{463CDFED-BCF1-4F9D-8647-BC804AC555E4}" presName="parTxOnly" presStyleLbl="node1" presStyleIdx="1" presStyleCnt="7">
        <dgm:presLayoutVars>
          <dgm:bulletEnabled val="1"/>
        </dgm:presLayoutVars>
      </dgm:prSet>
      <dgm:spPr/>
    </dgm:pt>
    <dgm:pt modelId="{99A550E5-1D83-48C9-B841-6E43EA2018FC}" type="pres">
      <dgm:prSet presAssocID="{C020D2DE-2089-429F-BDB6-C5805CF64D06}" presName="parSpace" presStyleCnt="0"/>
      <dgm:spPr/>
    </dgm:pt>
    <dgm:pt modelId="{D12B83A1-18A2-42ED-834F-BFFA0D296F10}" type="pres">
      <dgm:prSet presAssocID="{7A4CD06C-D7E9-4326-9023-115EF609A8EC}" presName="parTxOnly" presStyleLbl="node1" presStyleIdx="2" presStyleCnt="7">
        <dgm:presLayoutVars>
          <dgm:bulletEnabled val="1"/>
        </dgm:presLayoutVars>
      </dgm:prSet>
      <dgm:spPr/>
    </dgm:pt>
    <dgm:pt modelId="{8C9B7B37-86F7-4E36-B227-B4D936F29017}" type="pres">
      <dgm:prSet presAssocID="{DA52D297-281E-409B-BE36-DB875645AC3C}" presName="parSpace" presStyleCnt="0"/>
      <dgm:spPr/>
    </dgm:pt>
    <dgm:pt modelId="{8A1F1C68-2E8C-4BA7-B026-B267AC2BE441}" type="pres">
      <dgm:prSet presAssocID="{89816FBA-3F06-4BF3-9131-9A22B1B653B3}" presName="parTxOnly" presStyleLbl="node1" presStyleIdx="3" presStyleCnt="7">
        <dgm:presLayoutVars>
          <dgm:bulletEnabled val="1"/>
        </dgm:presLayoutVars>
      </dgm:prSet>
      <dgm:spPr/>
    </dgm:pt>
    <dgm:pt modelId="{9D4A3DDB-D69E-4CC9-AC3D-F7F6C593BF53}" type="pres">
      <dgm:prSet presAssocID="{4287F5D0-73BC-4981-8933-10E3E8CC6A81}" presName="parSpace" presStyleCnt="0"/>
      <dgm:spPr/>
    </dgm:pt>
    <dgm:pt modelId="{2CE0F643-DC20-4385-AA03-A57B17D2291A}" type="pres">
      <dgm:prSet presAssocID="{3E5914B2-3B39-4F73-AEF9-96A184890E43}" presName="parTxOnly" presStyleLbl="node1" presStyleIdx="4" presStyleCnt="7">
        <dgm:presLayoutVars>
          <dgm:bulletEnabled val="1"/>
        </dgm:presLayoutVars>
      </dgm:prSet>
      <dgm:spPr/>
    </dgm:pt>
    <dgm:pt modelId="{5C30E11E-2BA7-4FF2-8015-A6A82E94CD3D}" type="pres">
      <dgm:prSet presAssocID="{65580547-2B44-43FB-9A8A-D191FCB2EA60}" presName="parSpace" presStyleCnt="0"/>
      <dgm:spPr/>
    </dgm:pt>
    <dgm:pt modelId="{DADA43B1-D137-4897-BF31-ED36EB7B52DF}" type="pres">
      <dgm:prSet presAssocID="{9749E36D-65E0-4DAF-A5EC-6086760B22ED}" presName="parTxOnly" presStyleLbl="node1" presStyleIdx="5" presStyleCnt="7">
        <dgm:presLayoutVars>
          <dgm:bulletEnabled val="1"/>
        </dgm:presLayoutVars>
      </dgm:prSet>
      <dgm:spPr/>
    </dgm:pt>
    <dgm:pt modelId="{F05ED5B2-AD18-4144-B148-8418BCBE1F1D}" type="pres">
      <dgm:prSet presAssocID="{2455AA08-CA02-497E-89E0-1ECAC370D4B0}" presName="parSpace" presStyleCnt="0"/>
      <dgm:spPr/>
    </dgm:pt>
    <dgm:pt modelId="{F03487C8-B7A9-4840-BF1B-1F973FBADF43}" type="pres">
      <dgm:prSet presAssocID="{3848FB43-D4FD-4DC8-9773-C6EBAECA467C}" presName="parTxOnly" presStyleLbl="node1" presStyleIdx="6" presStyleCnt="7">
        <dgm:presLayoutVars>
          <dgm:bulletEnabled val="1"/>
        </dgm:presLayoutVars>
      </dgm:prSet>
      <dgm:spPr/>
    </dgm:pt>
  </dgm:ptLst>
  <dgm:cxnLst>
    <dgm:cxn modelId="{FFEC6412-AD5A-4D74-B146-61514D07ADFA}" type="presOf" srcId="{FB0848F1-C531-416B-8AA5-AF0EB9BF56AD}" destId="{D1349543-A211-47FC-934A-5B0751D5ED1D}" srcOrd="0" destOrd="0" presId="urn:microsoft.com/office/officeart/2005/8/layout/hChevron3"/>
    <dgm:cxn modelId="{C6856214-7A08-4A41-A797-4B81BD7889E6}" srcId="{FB0848F1-C531-416B-8AA5-AF0EB9BF56AD}" destId="{8BE3C8EF-CB8D-4F6D-A389-8B53CDAF2D11}" srcOrd="0" destOrd="0" parTransId="{9F2833CA-87CE-4342-B39F-93B0F4CC2B98}" sibTransId="{A677533C-D456-4939-8DEA-1814F7EBD5EC}"/>
    <dgm:cxn modelId="{EB4BE41C-712F-45D6-95CF-72A0C992CB02}" type="presOf" srcId="{8BE3C8EF-CB8D-4F6D-A389-8B53CDAF2D11}" destId="{0A41DEE9-219B-43A7-9EEF-8622733FA8FC}" srcOrd="0" destOrd="0" presId="urn:microsoft.com/office/officeart/2005/8/layout/hChevron3"/>
    <dgm:cxn modelId="{26E56727-E21E-47A1-866D-814B1351FF23}" type="presOf" srcId="{89816FBA-3F06-4BF3-9131-9A22B1B653B3}" destId="{8A1F1C68-2E8C-4BA7-B026-B267AC2BE441}" srcOrd="0" destOrd="0" presId="urn:microsoft.com/office/officeart/2005/8/layout/hChevron3"/>
    <dgm:cxn modelId="{E689503F-649B-4A9B-91C9-66EB47F02E94}" type="presOf" srcId="{463CDFED-BCF1-4F9D-8647-BC804AC555E4}" destId="{C2CE324A-1425-4896-A91E-3CFA4E8EDEFE}" srcOrd="0" destOrd="0" presId="urn:microsoft.com/office/officeart/2005/8/layout/hChevron3"/>
    <dgm:cxn modelId="{BDF7C945-094F-4093-8C02-C84F58058B69}" type="presOf" srcId="{3848FB43-D4FD-4DC8-9773-C6EBAECA467C}" destId="{F03487C8-B7A9-4840-BF1B-1F973FBADF43}" srcOrd="0" destOrd="0" presId="urn:microsoft.com/office/officeart/2005/8/layout/hChevron3"/>
    <dgm:cxn modelId="{3561AA77-8615-406F-9269-BDB0D481C7EA}" type="presOf" srcId="{3E5914B2-3B39-4F73-AEF9-96A184890E43}" destId="{2CE0F643-DC20-4385-AA03-A57B17D2291A}" srcOrd="0" destOrd="0" presId="urn:microsoft.com/office/officeart/2005/8/layout/hChevron3"/>
    <dgm:cxn modelId="{E496A48D-9CFE-4702-B105-F75E468A8A84}" srcId="{FB0848F1-C531-416B-8AA5-AF0EB9BF56AD}" destId="{3848FB43-D4FD-4DC8-9773-C6EBAECA467C}" srcOrd="6" destOrd="0" parTransId="{6D5B3FFA-075C-4A6A-9ECD-AFFAA8F9AFFB}" sibTransId="{D1F9C2F9-8766-4AB3-8728-F8C9ED8D8A8F}"/>
    <dgm:cxn modelId="{FB85C88F-2CEF-4B61-ACC3-5812288B68C8}" srcId="{FB0848F1-C531-416B-8AA5-AF0EB9BF56AD}" destId="{7A4CD06C-D7E9-4326-9023-115EF609A8EC}" srcOrd="2" destOrd="0" parTransId="{8CB4DB62-14D0-4409-AA68-8955522BB389}" sibTransId="{DA52D297-281E-409B-BE36-DB875645AC3C}"/>
    <dgm:cxn modelId="{6D6F05B4-8292-4FC7-A55E-051B04C8A3E7}" type="presOf" srcId="{7A4CD06C-D7E9-4326-9023-115EF609A8EC}" destId="{D12B83A1-18A2-42ED-834F-BFFA0D296F10}" srcOrd="0" destOrd="0" presId="urn:microsoft.com/office/officeart/2005/8/layout/hChevron3"/>
    <dgm:cxn modelId="{346D57E4-5526-4B46-9316-718410CF9A26}" srcId="{FB0848F1-C531-416B-8AA5-AF0EB9BF56AD}" destId="{9749E36D-65E0-4DAF-A5EC-6086760B22ED}" srcOrd="5" destOrd="0" parTransId="{DB29DF1F-69ED-4440-AA08-81765831F46C}" sibTransId="{2455AA08-CA02-497E-89E0-1ECAC370D4B0}"/>
    <dgm:cxn modelId="{136C1CEC-8571-42C5-ADDA-107AA4D6D4C5}" srcId="{FB0848F1-C531-416B-8AA5-AF0EB9BF56AD}" destId="{463CDFED-BCF1-4F9D-8647-BC804AC555E4}" srcOrd="1" destOrd="0" parTransId="{481AD20F-8193-4F97-81F2-CD3EFB3A9123}" sibTransId="{C020D2DE-2089-429F-BDB6-C5805CF64D06}"/>
    <dgm:cxn modelId="{B06A07F6-D0E8-4E13-B2B4-3A0F75149733}" srcId="{FB0848F1-C531-416B-8AA5-AF0EB9BF56AD}" destId="{89816FBA-3F06-4BF3-9131-9A22B1B653B3}" srcOrd="3" destOrd="0" parTransId="{976550B4-9896-4163-84AB-38957B2FFB05}" sibTransId="{4287F5D0-73BC-4981-8933-10E3E8CC6A81}"/>
    <dgm:cxn modelId="{BC8AC6FB-D4E3-46F1-9D7F-C973075F6ED2}" srcId="{FB0848F1-C531-416B-8AA5-AF0EB9BF56AD}" destId="{3E5914B2-3B39-4F73-AEF9-96A184890E43}" srcOrd="4" destOrd="0" parTransId="{84A3851B-4C17-4950-B267-17EF0F4D4504}" sibTransId="{65580547-2B44-43FB-9A8A-D191FCB2EA60}"/>
    <dgm:cxn modelId="{269BFEFD-F686-488F-8D09-BBAEFAF8BD37}" type="presOf" srcId="{9749E36D-65E0-4DAF-A5EC-6086760B22ED}" destId="{DADA43B1-D137-4897-BF31-ED36EB7B52DF}" srcOrd="0" destOrd="0" presId="urn:microsoft.com/office/officeart/2005/8/layout/hChevron3"/>
    <dgm:cxn modelId="{3F1E76CA-332B-4C0B-BAC7-AA0E04302624}" type="presParOf" srcId="{D1349543-A211-47FC-934A-5B0751D5ED1D}" destId="{0A41DEE9-219B-43A7-9EEF-8622733FA8FC}" srcOrd="0" destOrd="0" presId="urn:microsoft.com/office/officeart/2005/8/layout/hChevron3"/>
    <dgm:cxn modelId="{736D567B-7139-4096-A162-B9636889FF8E}" type="presParOf" srcId="{D1349543-A211-47FC-934A-5B0751D5ED1D}" destId="{3174D567-8777-4CC9-877F-25C030D55F96}" srcOrd="1" destOrd="0" presId="urn:microsoft.com/office/officeart/2005/8/layout/hChevron3"/>
    <dgm:cxn modelId="{0959F278-C3C2-4B8E-9459-6EA6AA9C6967}" type="presParOf" srcId="{D1349543-A211-47FC-934A-5B0751D5ED1D}" destId="{C2CE324A-1425-4896-A91E-3CFA4E8EDEFE}" srcOrd="2" destOrd="0" presId="urn:microsoft.com/office/officeart/2005/8/layout/hChevron3"/>
    <dgm:cxn modelId="{E8E0FE98-FA16-4C5B-BDE4-90CB80D9FC54}" type="presParOf" srcId="{D1349543-A211-47FC-934A-5B0751D5ED1D}" destId="{99A550E5-1D83-48C9-B841-6E43EA2018FC}" srcOrd="3" destOrd="0" presId="urn:microsoft.com/office/officeart/2005/8/layout/hChevron3"/>
    <dgm:cxn modelId="{979C26CE-B226-441B-A3F7-8CCE49CC2FB7}" type="presParOf" srcId="{D1349543-A211-47FC-934A-5B0751D5ED1D}" destId="{D12B83A1-18A2-42ED-834F-BFFA0D296F10}" srcOrd="4" destOrd="0" presId="urn:microsoft.com/office/officeart/2005/8/layout/hChevron3"/>
    <dgm:cxn modelId="{39AD44A2-1380-44CB-9EAC-6228062AE557}" type="presParOf" srcId="{D1349543-A211-47FC-934A-5B0751D5ED1D}" destId="{8C9B7B37-86F7-4E36-B227-B4D936F29017}" srcOrd="5" destOrd="0" presId="urn:microsoft.com/office/officeart/2005/8/layout/hChevron3"/>
    <dgm:cxn modelId="{7E2D65FC-D892-43C3-ABCF-424FB3F90658}" type="presParOf" srcId="{D1349543-A211-47FC-934A-5B0751D5ED1D}" destId="{8A1F1C68-2E8C-4BA7-B026-B267AC2BE441}" srcOrd="6" destOrd="0" presId="urn:microsoft.com/office/officeart/2005/8/layout/hChevron3"/>
    <dgm:cxn modelId="{3F29D899-5B95-4D21-B3C6-0C7974DD78EC}" type="presParOf" srcId="{D1349543-A211-47FC-934A-5B0751D5ED1D}" destId="{9D4A3DDB-D69E-4CC9-AC3D-F7F6C593BF53}" srcOrd="7" destOrd="0" presId="urn:microsoft.com/office/officeart/2005/8/layout/hChevron3"/>
    <dgm:cxn modelId="{581CAC65-2BDC-42C5-B414-D8155DDF8210}" type="presParOf" srcId="{D1349543-A211-47FC-934A-5B0751D5ED1D}" destId="{2CE0F643-DC20-4385-AA03-A57B17D2291A}" srcOrd="8" destOrd="0" presId="urn:microsoft.com/office/officeart/2005/8/layout/hChevron3"/>
    <dgm:cxn modelId="{C27CF80E-6500-4D3A-A317-EB65A25FD41B}" type="presParOf" srcId="{D1349543-A211-47FC-934A-5B0751D5ED1D}" destId="{5C30E11E-2BA7-4FF2-8015-A6A82E94CD3D}" srcOrd="9" destOrd="0" presId="urn:microsoft.com/office/officeart/2005/8/layout/hChevron3"/>
    <dgm:cxn modelId="{17E1C6FA-68E5-4434-BD52-CCD960561CC6}" type="presParOf" srcId="{D1349543-A211-47FC-934A-5B0751D5ED1D}" destId="{DADA43B1-D137-4897-BF31-ED36EB7B52DF}" srcOrd="10" destOrd="0" presId="urn:microsoft.com/office/officeart/2005/8/layout/hChevron3"/>
    <dgm:cxn modelId="{3FF61EC2-A1E6-4756-A84A-4CBBB93ADDDB}" type="presParOf" srcId="{D1349543-A211-47FC-934A-5B0751D5ED1D}" destId="{F05ED5B2-AD18-4144-B148-8418BCBE1F1D}" srcOrd="11" destOrd="0" presId="urn:microsoft.com/office/officeart/2005/8/layout/hChevron3"/>
    <dgm:cxn modelId="{1841A6E3-132E-44B0-AA78-FD9894D8F6FD}" type="presParOf" srcId="{D1349543-A211-47FC-934A-5B0751D5ED1D}" destId="{F03487C8-B7A9-4840-BF1B-1F973FBADF43}" srcOrd="12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B0848F1-C531-416B-8AA5-AF0EB9BF56AD}" type="doc">
      <dgm:prSet loTypeId="urn:microsoft.com/office/officeart/2005/8/layout/hChevron3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8BE3C8EF-CB8D-4F6D-A389-8B53CDAF2D11}">
      <dgm:prSet phldrT="[Texto]"/>
      <dgm:spPr>
        <a:solidFill>
          <a:srgbClr val="C7C7C7"/>
        </a:solidFill>
      </dgm:spPr>
      <dgm:t>
        <a:bodyPr/>
        <a:lstStyle/>
        <a:p>
          <a:r>
            <a:rPr lang="es-ES" b="1" dirty="0"/>
            <a:t>ORGATAR</a:t>
          </a:r>
        </a:p>
      </dgm:t>
    </dgm:pt>
    <dgm:pt modelId="{9F2833CA-87CE-4342-B39F-93B0F4CC2B98}" type="parTrans" cxnId="{C6856214-7A08-4A41-A797-4B81BD7889E6}">
      <dgm:prSet/>
      <dgm:spPr/>
      <dgm:t>
        <a:bodyPr/>
        <a:lstStyle/>
        <a:p>
          <a:endParaRPr lang="es-ES"/>
        </a:p>
      </dgm:t>
    </dgm:pt>
    <dgm:pt modelId="{A677533C-D456-4939-8DEA-1814F7EBD5EC}" type="sibTrans" cxnId="{C6856214-7A08-4A41-A797-4B81BD7889E6}">
      <dgm:prSet/>
      <dgm:spPr/>
      <dgm:t>
        <a:bodyPr/>
        <a:lstStyle/>
        <a:p>
          <a:endParaRPr lang="es-ES"/>
        </a:p>
      </dgm:t>
    </dgm:pt>
    <dgm:pt modelId="{463CDFED-BCF1-4F9D-8647-BC804AC555E4}">
      <dgm:prSet phldrT="[Texto]"/>
      <dgm:spPr>
        <a:solidFill>
          <a:srgbClr val="FF0000"/>
        </a:solidFill>
      </dgm:spPr>
      <dgm:t>
        <a:bodyPr/>
        <a:lstStyle/>
        <a:p>
          <a:r>
            <a:rPr lang="es-ES" b="1" dirty="0"/>
            <a:t>SITUACIÓN</a:t>
          </a:r>
        </a:p>
      </dgm:t>
    </dgm:pt>
    <dgm:pt modelId="{481AD20F-8193-4F97-81F2-CD3EFB3A9123}" type="parTrans" cxnId="{136C1CEC-8571-42C5-ADDA-107AA4D6D4C5}">
      <dgm:prSet/>
      <dgm:spPr/>
      <dgm:t>
        <a:bodyPr/>
        <a:lstStyle/>
        <a:p>
          <a:endParaRPr lang="es-ES"/>
        </a:p>
      </dgm:t>
    </dgm:pt>
    <dgm:pt modelId="{C020D2DE-2089-429F-BDB6-C5805CF64D06}" type="sibTrans" cxnId="{136C1CEC-8571-42C5-ADDA-107AA4D6D4C5}">
      <dgm:prSet/>
      <dgm:spPr/>
      <dgm:t>
        <a:bodyPr/>
        <a:lstStyle/>
        <a:p>
          <a:endParaRPr lang="es-ES"/>
        </a:p>
      </dgm:t>
    </dgm:pt>
    <dgm:pt modelId="{9749E36D-65E0-4DAF-A5EC-6086760B22ED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MEDEVAC</a:t>
          </a:r>
          <a:endParaRPr lang="es-ES" b="1" dirty="0"/>
        </a:p>
      </dgm:t>
    </dgm:pt>
    <dgm:pt modelId="{DB29DF1F-69ED-4440-AA08-81765831F46C}" type="parTrans" cxnId="{346D57E4-5526-4B46-9316-718410CF9A26}">
      <dgm:prSet/>
      <dgm:spPr/>
      <dgm:t>
        <a:bodyPr/>
        <a:lstStyle/>
        <a:p>
          <a:endParaRPr lang="es-ES"/>
        </a:p>
      </dgm:t>
    </dgm:pt>
    <dgm:pt modelId="{2455AA08-CA02-497E-89E0-1ECAC370D4B0}" type="sibTrans" cxnId="{346D57E4-5526-4B46-9316-718410CF9A26}">
      <dgm:prSet/>
      <dgm:spPr/>
      <dgm:t>
        <a:bodyPr/>
        <a:lstStyle/>
        <a:p>
          <a:endParaRPr lang="es-ES"/>
        </a:p>
      </dgm:t>
    </dgm:pt>
    <dgm:pt modelId="{89816FBA-3F06-4BF3-9131-9A22B1B653B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EJECUCIÓN</a:t>
          </a:r>
        </a:p>
      </dgm:t>
    </dgm:pt>
    <dgm:pt modelId="{976550B4-9896-4163-84AB-38957B2FFB05}" type="parTrans" cxnId="{B06A07F6-D0E8-4E13-B2B4-3A0F75149733}">
      <dgm:prSet/>
      <dgm:spPr/>
      <dgm:t>
        <a:bodyPr/>
        <a:lstStyle/>
        <a:p>
          <a:endParaRPr lang="es-ES"/>
        </a:p>
      </dgm:t>
    </dgm:pt>
    <dgm:pt modelId="{4287F5D0-73BC-4981-8933-10E3E8CC6A81}" type="sibTrans" cxnId="{B06A07F6-D0E8-4E13-B2B4-3A0F75149733}">
      <dgm:prSet/>
      <dgm:spPr/>
      <dgm:t>
        <a:bodyPr/>
        <a:lstStyle/>
        <a:p>
          <a:endParaRPr lang="es-ES"/>
        </a:p>
      </dgm:t>
    </dgm:pt>
    <dgm:pt modelId="{3E5914B2-3B39-4F73-AEF9-96A184890E4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M&amp;C</a:t>
          </a:r>
          <a:endParaRPr lang="es-ES" b="1" dirty="0"/>
        </a:p>
      </dgm:t>
    </dgm:pt>
    <dgm:pt modelId="{84A3851B-4C17-4950-B267-17EF0F4D4504}" type="parTrans" cxnId="{BC8AC6FB-D4E3-46F1-9D7F-C973075F6ED2}">
      <dgm:prSet/>
      <dgm:spPr/>
      <dgm:t>
        <a:bodyPr/>
        <a:lstStyle/>
        <a:p>
          <a:endParaRPr lang="es-ES"/>
        </a:p>
      </dgm:t>
    </dgm:pt>
    <dgm:pt modelId="{65580547-2B44-43FB-9A8A-D191FCB2EA60}" type="sibTrans" cxnId="{BC8AC6FB-D4E3-46F1-9D7F-C973075F6ED2}">
      <dgm:prSet/>
      <dgm:spPr/>
      <dgm:t>
        <a:bodyPr/>
        <a:lstStyle/>
        <a:p>
          <a:endParaRPr lang="es-ES"/>
        </a:p>
      </dgm:t>
    </dgm:pt>
    <dgm:pt modelId="{3848FB43-D4FD-4DC8-9773-C6EBAECA467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MRO</a:t>
          </a:r>
          <a:endParaRPr lang="es-ES" b="1" dirty="0"/>
        </a:p>
      </dgm:t>
    </dgm:pt>
    <dgm:pt modelId="{6D5B3FFA-075C-4A6A-9ECD-AFFAA8F9AFFB}" type="parTrans" cxnId="{E496A48D-9CFE-4702-B105-F75E468A8A84}">
      <dgm:prSet/>
      <dgm:spPr/>
      <dgm:t>
        <a:bodyPr/>
        <a:lstStyle/>
        <a:p>
          <a:endParaRPr lang="es-ES"/>
        </a:p>
      </dgm:t>
    </dgm:pt>
    <dgm:pt modelId="{D1F9C2F9-8766-4AB3-8728-F8C9ED8D8A8F}" type="sibTrans" cxnId="{E496A48D-9CFE-4702-B105-F75E468A8A84}">
      <dgm:prSet/>
      <dgm:spPr/>
      <dgm:t>
        <a:bodyPr/>
        <a:lstStyle/>
        <a:p>
          <a:endParaRPr lang="es-ES"/>
        </a:p>
      </dgm:t>
    </dgm:pt>
    <dgm:pt modelId="{7A4CD06C-D7E9-4326-9023-115EF609A8E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gm:t>
    </dgm:pt>
    <dgm:pt modelId="{8CB4DB62-14D0-4409-AA68-8955522BB389}" type="parTrans" cxnId="{FB85C88F-2CEF-4B61-ACC3-5812288B68C8}">
      <dgm:prSet/>
      <dgm:spPr/>
      <dgm:t>
        <a:bodyPr/>
        <a:lstStyle/>
        <a:p>
          <a:endParaRPr lang="es-CL"/>
        </a:p>
      </dgm:t>
    </dgm:pt>
    <dgm:pt modelId="{DA52D297-281E-409B-BE36-DB875645AC3C}" type="sibTrans" cxnId="{FB85C88F-2CEF-4B61-ACC3-5812288B68C8}">
      <dgm:prSet/>
      <dgm:spPr/>
      <dgm:t>
        <a:bodyPr/>
        <a:lstStyle/>
        <a:p>
          <a:endParaRPr lang="es-CL"/>
        </a:p>
      </dgm:t>
    </dgm:pt>
    <dgm:pt modelId="{D1349543-A211-47FC-934A-5B0751D5ED1D}" type="pres">
      <dgm:prSet presAssocID="{FB0848F1-C531-416B-8AA5-AF0EB9BF56AD}" presName="Name0" presStyleCnt="0">
        <dgm:presLayoutVars>
          <dgm:dir/>
          <dgm:resizeHandles val="exact"/>
        </dgm:presLayoutVars>
      </dgm:prSet>
      <dgm:spPr/>
    </dgm:pt>
    <dgm:pt modelId="{0A41DEE9-219B-43A7-9EEF-8622733FA8FC}" type="pres">
      <dgm:prSet presAssocID="{8BE3C8EF-CB8D-4F6D-A389-8B53CDAF2D11}" presName="parTxOnly" presStyleLbl="node1" presStyleIdx="0" presStyleCnt="7">
        <dgm:presLayoutVars>
          <dgm:bulletEnabled val="1"/>
        </dgm:presLayoutVars>
      </dgm:prSet>
      <dgm:spPr/>
    </dgm:pt>
    <dgm:pt modelId="{3174D567-8777-4CC9-877F-25C030D55F96}" type="pres">
      <dgm:prSet presAssocID="{A677533C-D456-4939-8DEA-1814F7EBD5EC}" presName="parSpace" presStyleCnt="0"/>
      <dgm:spPr/>
    </dgm:pt>
    <dgm:pt modelId="{C2CE324A-1425-4896-A91E-3CFA4E8EDEFE}" type="pres">
      <dgm:prSet presAssocID="{463CDFED-BCF1-4F9D-8647-BC804AC555E4}" presName="parTxOnly" presStyleLbl="node1" presStyleIdx="1" presStyleCnt="7">
        <dgm:presLayoutVars>
          <dgm:bulletEnabled val="1"/>
        </dgm:presLayoutVars>
      </dgm:prSet>
      <dgm:spPr/>
    </dgm:pt>
    <dgm:pt modelId="{99A550E5-1D83-48C9-B841-6E43EA2018FC}" type="pres">
      <dgm:prSet presAssocID="{C020D2DE-2089-429F-BDB6-C5805CF64D06}" presName="parSpace" presStyleCnt="0"/>
      <dgm:spPr/>
    </dgm:pt>
    <dgm:pt modelId="{D12B83A1-18A2-42ED-834F-BFFA0D296F10}" type="pres">
      <dgm:prSet presAssocID="{7A4CD06C-D7E9-4326-9023-115EF609A8EC}" presName="parTxOnly" presStyleLbl="node1" presStyleIdx="2" presStyleCnt="7">
        <dgm:presLayoutVars>
          <dgm:bulletEnabled val="1"/>
        </dgm:presLayoutVars>
      </dgm:prSet>
      <dgm:spPr/>
    </dgm:pt>
    <dgm:pt modelId="{8C9B7B37-86F7-4E36-B227-B4D936F29017}" type="pres">
      <dgm:prSet presAssocID="{DA52D297-281E-409B-BE36-DB875645AC3C}" presName="parSpace" presStyleCnt="0"/>
      <dgm:spPr/>
    </dgm:pt>
    <dgm:pt modelId="{8A1F1C68-2E8C-4BA7-B026-B267AC2BE441}" type="pres">
      <dgm:prSet presAssocID="{89816FBA-3F06-4BF3-9131-9A22B1B653B3}" presName="parTxOnly" presStyleLbl="node1" presStyleIdx="3" presStyleCnt="7">
        <dgm:presLayoutVars>
          <dgm:bulletEnabled val="1"/>
        </dgm:presLayoutVars>
      </dgm:prSet>
      <dgm:spPr/>
    </dgm:pt>
    <dgm:pt modelId="{9D4A3DDB-D69E-4CC9-AC3D-F7F6C593BF53}" type="pres">
      <dgm:prSet presAssocID="{4287F5D0-73BC-4981-8933-10E3E8CC6A81}" presName="parSpace" presStyleCnt="0"/>
      <dgm:spPr/>
    </dgm:pt>
    <dgm:pt modelId="{2CE0F643-DC20-4385-AA03-A57B17D2291A}" type="pres">
      <dgm:prSet presAssocID="{3E5914B2-3B39-4F73-AEF9-96A184890E43}" presName="parTxOnly" presStyleLbl="node1" presStyleIdx="4" presStyleCnt="7">
        <dgm:presLayoutVars>
          <dgm:bulletEnabled val="1"/>
        </dgm:presLayoutVars>
      </dgm:prSet>
      <dgm:spPr/>
    </dgm:pt>
    <dgm:pt modelId="{5C30E11E-2BA7-4FF2-8015-A6A82E94CD3D}" type="pres">
      <dgm:prSet presAssocID="{65580547-2B44-43FB-9A8A-D191FCB2EA60}" presName="parSpace" presStyleCnt="0"/>
      <dgm:spPr/>
    </dgm:pt>
    <dgm:pt modelId="{DADA43B1-D137-4897-BF31-ED36EB7B52DF}" type="pres">
      <dgm:prSet presAssocID="{9749E36D-65E0-4DAF-A5EC-6086760B22ED}" presName="parTxOnly" presStyleLbl="node1" presStyleIdx="5" presStyleCnt="7">
        <dgm:presLayoutVars>
          <dgm:bulletEnabled val="1"/>
        </dgm:presLayoutVars>
      </dgm:prSet>
      <dgm:spPr/>
    </dgm:pt>
    <dgm:pt modelId="{F05ED5B2-AD18-4144-B148-8418BCBE1F1D}" type="pres">
      <dgm:prSet presAssocID="{2455AA08-CA02-497E-89E0-1ECAC370D4B0}" presName="parSpace" presStyleCnt="0"/>
      <dgm:spPr/>
    </dgm:pt>
    <dgm:pt modelId="{F03487C8-B7A9-4840-BF1B-1F973FBADF43}" type="pres">
      <dgm:prSet presAssocID="{3848FB43-D4FD-4DC8-9773-C6EBAECA467C}" presName="parTxOnly" presStyleLbl="node1" presStyleIdx="6" presStyleCnt="7">
        <dgm:presLayoutVars>
          <dgm:bulletEnabled val="1"/>
        </dgm:presLayoutVars>
      </dgm:prSet>
      <dgm:spPr/>
    </dgm:pt>
  </dgm:ptLst>
  <dgm:cxnLst>
    <dgm:cxn modelId="{FFEC6412-AD5A-4D74-B146-61514D07ADFA}" type="presOf" srcId="{FB0848F1-C531-416B-8AA5-AF0EB9BF56AD}" destId="{D1349543-A211-47FC-934A-5B0751D5ED1D}" srcOrd="0" destOrd="0" presId="urn:microsoft.com/office/officeart/2005/8/layout/hChevron3"/>
    <dgm:cxn modelId="{C6856214-7A08-4A41-A797-4B81BD7889E6}" srcId="{FB0848F1-C531-416B-8AA5-AF0EB9BF56AD}" destId="{8BE3C8EF-CB8D-4F6D-A389-8B53CDAF2D11}" srcOrd="0" destOrd="0" parTransId="{9F2833CA-87CE-4342-B39F-93B0F4CC2B98}" sibTransId="{A677533C-D456-4939-8DEA-1814F7EBD5EC}"/>
    <dgm:cxn modelId="{EB4BE41C-712F-45D6-95CF-72A0C992CB02}" type="presOf" srcId="{8BE3C8EF-CB8D-4F6D-A389-8B53CDAF2D11}" destId="{0A41DEE9-219B-43A7-9EEF-8622733FA8FC}" srcOrd="0" destOrd="0" presId="urn:microsoft.com/office/officeart/2005/8/layout/hChevron3"/>
    <dgm:cxn modelId="{26E56727-E21E-47A1-866D-814B1351FF23}" type="presOf" srcId="{89816FBA-3F06-4BF3-9131-9A22B1B653B3}" destId="{8A1F1C68-2E8C-4BA7-B026-B267AC2BE441}" srcOrd="0" destOrd="0" presId="urn:microsoft.com/office/officeart/2005/8/layout/hChevron3"/>
    <dgm:cxn modelId="{E689503F-649B-4A9B-91C9-66EB47F02E94}" type="presOf" srcId="{463CDFED-BCF1-4F9D-8647-BC804AC555E4}" destId="{C2CE324A-1425-4896-A91E-3CFA4E8EDEFE}" srcOrd="0" destOrd="0" presId="urn:microsoft.com/office/officeart/2005/8/layout/hChevron3"/>
    <dgm:cxn modelId="{BDF7C945-094F-4093-8C02-C84F58058B69}" type="presOf" srcId="{3848FB43-D4FD-4DC8-9773-C6EBAECA467C}" destId="{F03487C8-B7A9-4840-BF1B-1F973FBADF43}" srcOrd="0" destOrd="0" presId="urn:microsoft.com/office/officeart/2005/8/layout/hChevron3"/>
    <dgm:cxn modelId="{3561AA77-8615-406F-9269-BDB0D481C7EA}" type="presOf" srcId="{3E5914B2-3B39-4F73-AEF9-96A184890E43}" destId="{2CE0F643-DC20-4385-AA03-A57B17D2291A}" srcOrd="0" destOrd="0" presId="urn:microsoft.com/office/officeart/2005/8/layout/hChevron3"/>
    <dgm:cxn modelId="{E496A48D-9CFE-4702-B105-F75E468A8A84}" srcId="{FB0848F1-C531-416B-8AA5-AF0EB9BF56AD}" destId="{3848FB43-D4FD-4DC8-9773-C6EBAECA467C}" srcOrd="6" destOrd="0" parTransId="{6D5B3FFA-075C-4A6A-9ECD-AFFAA8F9AFFB}" sibTransId="{D1F9C2F9-8766-4AB3-8728-F8C9ED8D8A8F}"/>
    <dgm:cxn modelId="{FB85C88F-2CEF-4B61-ACC3-5812288B68C8}" srcId="{FB0848F1-C531-416B-8AA5-AF0EB9BF56AD}" destId="{7A4CD06C-D7E9-4326-9023-115EF609A8EC}" srcOrd="2" destOrd="0" parTransId="{8CB4DB62-14D0-4409-AA68-8955522BB389}" sibTransId="{DA52D297-281E-409B-BE36-DB875645AC3C}"/>
    <dgm:cxn modelId="{6D6F05B4-8292-4FC7-A55E-051B04C8A3E7}" type="presOf" srcId="{7A4CD06C-D7E9-4326-9023-115EF609A8EC}" destId="{D12B83A1-18A2-42ED-834F-BFFA0D296F10}" srcOrd="0" destOrd="0" presId="urn:microsoft.com/office/officeart/2005/8/layout/hChevron3"/>
    <dgm:cxn modelId="{346D57E4-5526-4B46-9316-718410CF9A26}" srcId="{FB0848F1-C531-416B-8AA5-AF0EB9BF56AD}" destId="{9749E36D-65E0-4DAF-A5EC-6086760B22ED}" srcOrd="5" destOrd="0" parTransId="{DB29DF1F-69ED-4440-AA08-81765831F46C}" sibTransId="{2455AA08-CA02-497E-89E0-1ECAC370D4B0}"/>
    <dgm:cxn modelId="{136C1CEC-8571-42C5-ADDA-107AA4D6D4C5}" srcId="{FB0848F1-C531-416B-8AA5-AF0EB9BF56AD}" destId="{463CDFED-BCF1-4F9D-8647-BC804AC555E4}" srcOrd="1" destOrd="0" parTransId="{481AD20F-8193-4F97-81F2-CD3EFB3A9123}" sibTransId="{C020D2DE-2089-429F-BDB6-C5805CF64D06}"/>
    <dgm:cxn modelId="{B06A07F6-D0E8-4E13-B2B4-3A0F75149733}" srcId="{FB0848F1-C531-416B-8AA5-AF0EB9BF56AD}" destId="{89816FBA-3F06-4BF3-9131-9A22B1B653B3}" srcOrd="3" destOrd="0" parTransId="{976550B4-9896-4163-84AB-38957B2FFB05}" sibTransId="{4287F5D0-73BC-4981-8933-10E3E8CC6A81}"/>
    <dgm:cxn modelId="{BC8AC6FB-D4E3-46F1-9D7F-C973075F6ED2}" srcId="{FB0848F1-C531-416B-8AA5-AF0EB9BF56AD}" destId="{3E5914B2-3B39-4F73-AEF9-96A184890E43}" srcOrd="4" destOrd="0" parTransId="{84A3851B-4C17-4950-B267-17EF0F4D4504}" sibTransId="{65580547-2B44-43FB-9A8A-D191FCB2EA60}"/>
    <dgm:cxn modelId="{269BFEFD-F686-488F-8D09-BBAEFAF8BD37}" type="presOf" srcId="{9749E36D-65E0-4DAF-A5EC-6086760B22ED}" destId="{DADA43B1-D137-4897-BF31-ED36EB7B52DF}" srcOrd="0" destOrd="0" presId="urn:microsoft.com/office/officeart/2005/8/layout/hChevron3"/>
    <dgm:cxn modelId="{3F1E76CA-332B-4C0B-BAC7-AA0E04302624}" type="presParOf" srcId="{D1349543-A211-47FC-934A-5B0751D5ED1D}" destId="{0A41DEE9-219B-43A7-9EEF-8622733FA8FC}" srcOrd="0" destOrd="0" presId="urn:microsoft.com/office/officeart/2005/8/layout/hChevron3"/>
    <dgm:cxn modelId="{736D567B-7139-4096-A162-B9636889FF8E}" type="presParOf" srcId="{D1349543-A211-47FC-934A-5B0751D5ED1D}" destId="{3174D567-8777-4CC9-877F-25C030D55F96}" srcOrd="1" destOrd="0" presId="urn:microsoft.com/office/officeart/2005/8/layout/hChevron3"/>
    <dgm:cxn modelId="{0959F278-C3C2-4B8E-9459-6EA6AA9C6967}" type="presParOf" srcId="{D1349543-A211-47FC-934A-5B0751D5ED1D}" destId="{C2CE324A-1425-4896-A91E-3CFA4E8EDEFE}" srcOrd="2" destOrd="0" presId="urn:microsoft.com/office/officeart/2005/8/layout/hChevron3"/>
    <dgm:cxn modelId="{E8E0FE98-FA16-4C5B-BDE4-90CB80D9FC54}" type="presParOf" srcId="{D1349543-A211-47FC-934A-5B0751D5ED1D}" destId="{99A550E5-1D83-48C9-B841-6E43EA2018FC}" srcOrd="3" destOrd="0" presId="urn:microsoft.com/office/officeart/2005/8/layout/hChevron3"/>
    <dgm:cxn modelId="{979C26CE-B226-441B-A3F7-8CCE49CC2FB7}" type="presParOf" srcId="{D1349543-A211-47FC-934A-5B0751D5ED1D}" destId="{D12B83A1-18A2-42ED-834F-BFFA0D296F10}" srcOrd="4" destOrd="0" presId="urn:microsoft.com/office/officeart/2005/8/layout/hChevron3"/>
    <dgm:cxn modelId="{39AD44A2-1380-44CB-9EAC-6228062AE557}" type="presParOf" srcId="{D1349543-A211-47FC-934A-5B0751D5ED1D}" destId="{8C9B7B37-86F7-4E36-B227-B4D936F29017}" srcOrd="5" destOrd="0" presId="urn:microsoft.com/office/officeart/2005/8/layout/hChevron3"/>
    <dgm:cxn modelId="{7E2D65FC-D892-43C3-ABCF-424FB3F90658}" type="presParOf" srcId="{D1349543-A211-47FC-934A-5B0751D5ED1D}" destId="{8A1F1C68-2E8C-4BA7-B026-B267AC2BE441}" srcOrd="6" destOrd="0" presId="urn:microsoft.com/office/officeart/2005/8/layout/hChevron3"/>
    <dgm:cxn modelId="{3F29D899-5B95-4D21-B3C6-0C7974DD78EC}" type="presParOf" srcId="{D1349543-A211-47FC-934A-5B0751D5ED1D}" destId="{9D4A3DDB-D69E-4CC9-AC3D-F7F6C593BF53}" srcOrd="7" destOrd="0" presId="urn:microsoft.com/office/officeart/2005/8/layout/hChevron3"/>
    <dgm:cxn modelId="{581CAC65-2BDC-42C5-B414-D8155DDF8210}" type="presParOf" srcId="{D1349543-A211-47FC-934A-5B0751D5ED1D}" destId="{2CE0F643-DC20-4385-AA03-A57B17D2291A}" srcOrd="8" destOrd="0" presId="urn:microsoft.com/office/officeart/2005/8/layout/hChevron3"/>
    <dgm:cxn modelId="{C27CF80E-6500-4D3A-A317-EB65A25FD41B}" type="presParOf" srcId="{D1349543-A211-47FC-934A-5B0751D5ED1D}" destId="{5C30E11E-2BA7-4FF2-8015-A6A82E94CD3D}" srcOrd="9" destOrd="0" presId="urn:microsoft.com/office/officeart/2005/8/layout/hChevron3"/>
    <dgm:cxn modelId="{17E1C6FA-68E5-4434-BD52-CCD960561CC6}" type="presParOf" srcId="{D1349543-A211-47FC-934A-5B0751D5ED1D}" destId="{DADA43B1-D137-4897-BF31-ED36EB7B52DF}" srcOrd="10" destOrd="0" presId="urn:microsoft.com/office/officeart/2005/8/layout/hChevron3"/>
    <dgm:cxn modelId="{3FF61EC2-A1E6-4756-A84A-4CBBB93ADDDB}" type="presParOf" srcId="{D1349543-A211-47FC-934A-5B0751D5ED1D}" destId="{F05ED5B2-AD18-4144-B148-8418BCBE1F1D}" srcOrd="11" destOrd="0" presId="urn:microsoft.com/office/officeart/2005/8/layout/hChevron3"/>
    <dgm:cxn modelId="{1841A6E3-132E-44B0-AA78-FD9894D8F6FD}" type="presParOf" srcId="{D1349543-A211-47FC-934A-5B0751D5ED1D}" destId="{F03487C8-B7A9-4840-BF1B-1F973FBADF43}" srcOrd="12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B0848F1-C531-416B-8AA5-AF0EB9BF56AD}" type="doc">
      <dgm:prSet loTypeId="urn:microsoft.com/office/officeart/2005/8/layout/hChevron3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8BE3C8EF-CB8D-4F6D-A389-8B53CDAF2D11}">
      <dgm:prSet phldrT="[Texto]"/>
      <dgm:spPr>
        <a:solidFill>
          <a:srgbClr val="C7C7C7"/>
        </a:solidFill>
      </dgm:spPr>
      <dgm:t>
        <a:bodyPr/>
        <a:lstStyle/>
        <a:p>
          <a:r>
            <a:rPr lang="es-ES" b="1" dirty="0"/>
            <a:t>ORGATAR</a:t>
          </a:r>
        </a:p>
      </dgm:t>
    </dgm:pt>
    <dgm:pt modelId="{9F2833CA-87CE-4342-B39F-93B0F4CC2B98}" type="parTrans" cxnId="{C6856214-7A08-4A41-A797-4B81BD7889E6}">
      <dgm:prSet/>
      <dgm:spPr/>
      <dgm:t>
        <a:bodyPr/>
        <a:lstStyle/>
        <a:p>
          <a:endParaRPr lang="es-ES"/>
        </a:p>
      </dgm:t>
    </dgm:pt>
    <dgm:pt modelId="{A677533C-D456-4939-8DEA-1814F7EBD5EC}" type="sibTrans" cxnId="{C6856214-7A08-4A41-A797-4B81BD7889E6}">
      <dgm:prSet/>
      <dgm:spPr/>
      <dgm:t>
        <a:bodyPr/>
        <a:lstStyle/>
        <a:p>
          <a:endParaRPr lang="es-ES"/>
        </a:p>
      </dgm:t>
    </dgm:pt>
    <dgm:pt modelId="{463CDFED-BCF1-4F9D-8647-BC804AC555E4}">
      <dgm:prSet phldrT="[Texto]"/>
      <dgm:spPr>
        <a:solidFill>
          <a:srgbClr val="FF0000"/>
        </a:solidFill>
      </dgm:spPr>
      <dgm:t>
        <a:bodyPr/>
        <a:lstStyle/>
        <a:p>
          <a:r>
            <a:rPr lang="es-ES" b="1" dirty="0"/>
            <a:t>SITUACIÓN</a:t>
          </a:r>
        </a:p>
      </dgm:t>
    </dgm:pt>
    <dgm:pt modelId="{481AD20F-8193-4F97-81F2-CD3EFB3A9123}" type="parTrans" cxnId="{136C1CEC-8571-42C5-ADDA-107AA4D6D4C5}">
      <dgm:prSet/>
      <dgm:spPr/>
      <dgm:t>
        <a:bodyPr/>
        <a:lstStyle/>
        <a:p>
          <a:endParaRPr lang="es-ES"/>
        </a:p>
      </dgm:t>
    </dgm:pt>
    <dgm:pt modelId="{C020D2DE-2089-429F-BDB6-C5805CF64D06}" type="sibTrans" cxnId="{136C1CEC-8571-42C5-ADDA-107AA4D6D4C5}">
      <dgm:prSet/>
      <dgm:spPr/>
      <dgm:t>
        <a:bodyPr/>
        <a:lstStyle/>
        <a:p>
          <a:endParaRPr lang="es-ES"/>
        </a:p>
      </dgm:t>
    </dgm:pt>
    <dgm:pt modelId="{9749E36D-65E0-4DAF-A5EC-6086760B22ED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MEDEVAC</a:t>
          </a:r>
          <a:endParaRPr lang="es-ES" b="1" dirty="0"/>
        </a:p>
      </dgm:t>
    </dgm:pt>
    <dgm:pt modelId="{DB29DF1F-69ED-4440-AA08-81765831F46C}" type="parTrans" cxnId="{346D57E4-5526-4B46-9316-718410CF9A26}">
      <dgm:prSet/>
      <dgm:spPr/>
      <dgm:t>
        <a:bodyPr/>
        <a:lstStyle/>
        <a:p>
          <a:endParaRPr lang="es-ES"/>
        </a:p>
      </dgm:t>
    </dgm:pt>
    <dgm:pt modelId="{2455AA08-CA02-497E-89E0-1ECAC370D4B0}" type="sibTrans" cxnId="{346D57E4-5526-4B46-9316-718410CF9A26}">
      <dgm:prSet/>
      <dgm:spPr/>
      <dgm:t>
        <a:bodyPr/>
        <a:lstStyle/>
        <a:p>
          <a:endParaRPr lang="es-ES"/>
        </a:p>
      </dgm:t>
    </dgm:pt>
    <dgm:pt modelId="{89816FBA-3F06-4BF3-9131-9A22B1B653B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EJECUCIÓN</a:t>
          </a:r>
        </a:p>
      </dgm:t>
    </dgm:pt>
    <dgm:pt modelId="{976550B4-9896-4163-84AB-38957B2FFB05}" type="parTrans" cxnId="{B06A07F6-D0E8-4E13-B2B4-3A0F75149733}">
      <dgm:prSet/>
      <dgm:spPr/>
      <dgm:t>
        <a:bodyPr/>
        <a:lstStyle/>
        <a:p>
          <a:endParaRPr lang="es-ES"/>
        </a:p>
      </dgm:t>
    </dgm:pt>
    <dgm:pt modelId="{4287F5D0-73BC-4981-8933-10E3E8CC6A81}" type="sibTrans" cxnId="{B06A07F6-D0E8-4E13-B2B4-3A0F75149733}">
      <dgm:prSet/>
      <dgm:spPr/>
      <dgm:t>
        <a:bodyPr/>
        <a:lstStyle/>
        <a:p>
          <a:endParaRPr lang="es-ES"/>
        </a:p>
      </dgm:t>
    </dgm:pt>
    <dgm:pt modelId="{3E5914B2-3B39-4F73-AEF9-96A184890E4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M&amp;C</a:t>
          </a:r>
          <a:endParaRPr lang="es-ES" b="1" dirty="0"/>
        </a:p>
      </dgm:t>
    </dgm:pt>
    <dgm:pt modelId="{84A3851B-4C17-4950-B267-17EF0F4D4504}" type="parTrans" cxnId="{BC8AC6FB-D4E3-46F1-9D7F-C973075F6ED2}">
      <dgm:prSet/>
      <dgm:spPr/>
      <dgm:t>
        <a:bodyPr/>
        <a:lstStyle/>
        <a:p>
          <a:endParaRPr lang="es-ES"/>
        </a:p>
      </dgm:t>
    </dgm:pt>
    <dgm:pt modelId="{65580547-2B44-43FB-9A8A-D191FCB2EA60}" type="sibTrans" cxnId="{BC8AC6FB-D4E3-46F1-9D7F-C973075F6ED2}">
      <dgm:prSet/>
      <dgm:spPr/>
      <dgm:t>
        <a:bodyPr/>
        <a:lstStyle/>
        <a:p>
          <a:endParaRPr lang="es-ES"/>
        </a:p>
      </dgm:t>
    </dgm:pt>
    <dgm:pt modelId="{3848FB43-D4FD-4DC8-9773-C6EBAECA467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MRO</a:t>
          </a:r>
          <a:endParaRPr lang="es-ES" b="1" dirty="0"/>
        </a:p>
      </dgm:t>
    </dgm:pt>
    <dgm:pt modelId="{6D5B3FFA-075C-4A6A-9ECD-AFFAA8F9AFFB}" type="parTrans" cxnId="{E496A48D-9CFE-4702-B105-F75E468A8A84}">
      <dgm:prSet/>
      <dgm:spPr/>
      <dgm:t>
        <a:bodyPr/>
        <a:lstStyle/>
        <a:p>
          <a:endParaRPr lang="es-ES"/>
        </a:p>
      </dgm:t>
    </dgm:pt>
    <dgm:pt modelId="{D1F9C2F9-8766-4AB3-8728-F8C9ED8D8A8F}" type="sibTrans" cxnId="{E496A48D-9CFE-4702-B105-F75E468A8A84}">
      <dgm:prSet/>
      <dgm:spPr/>
      <dgm:t>
        <a:bodyPr/>
        <a:lstStyle/>
        <a:p>
          <a:endParaRPr lang="es-ES"/>
        </a:p>
      </dgm:t>
    </dgm:pt>
    <dgm:pt modelId="{7A4CD06C-D7E9-4326-9023-115EF609A8E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gm:t>
    </dgm:pt>
    <dgm:pt modelId="{8CB4DB62-14D0-4409-AA68-8955522BB389}" type="parTrans" cxnId="{FB85C88F-2CEF-4B61-ACC3-5812288B68C8}">
      <dgm:prSet/>
      <dgm:spPr/>
      <dgm:t>
        <a:bodyPr/>
        <a:lstStyle/>
        <a:p>
          <a:endParaRPr lang="es-CL"/>
        </a:p>
      </dgm:t>
    </dgm:pt>
    <dgm:pt modelId="{DA52D297-281E-409B-BE36-DB875645AC3C}" type="sibTrans" cxnId="{FB85C88F-2CEF-4B61-ACC3-5812288B68C8}">
      <dgm:prSet/>
      <dgm:spPr/>
      <dgm:t>
        <a:bodyPr/>
        <a:lstStyle/>
        <a:p>
          <a:endParaRPr lang="es-CL"/>
        </a:p>
      </dgm:t>
    </dgm:pt>
    <dgm:pt modelId="{D1349543-A211-47FC-934A-5B0751D5ED1D}" type="pres">
      <dgm:prSet presAssocID="{FB0848F1-C531-416B-8AA5-AF0EB9BF56AD}" presName="Name0" presStyleCnt="0">
        <dgm:presLayoutVars>
          <dgm:dir/>
          <dgm:resizeHandles val="exact"/>
        </dgm:presLayoutVars>
      </dgm:prSet>
      <dgm:spPr/>
    </dgm:pt>
    <dgm:pt modelId="{0A41DEE9-219B-43A7-9EEF-8622733FA8FC}" type="pres">
      <dgm:prSet presAssocID="{8BE3C8EF-CB8D-4F6D-A389-8B53CDAF2D11}" presName="parTxOnly" presStyleLbl="node1" presStyleIdx="0" presStyleCnt="7">
        <dgm:presLayoutVars>
          <dgm:bulletEnabled val="1"/>
        </dgm:presLayoutVars>
      </dgm:prSet>
      <dgm:spPr/>
    </dgm:pt>
    <dgm:pt modelId="{3174D567-8777-4CC9-877F-25C030D55F96}" type="pres">
      <dgm:prSet presAssocID="{A677533C-D456-4939-8DEA-1814F7EBD5EC}" presName="parSpace" presStyleCnt="0"/>
      <dgm:spPr/>
    </dgm:pt>
    <dgm:pt modelId="{C2CE324A-1425-4896-A91E-3CFA4E8EDEFE}" type="pres">
      <dgm:prSet presAssocID="{463CDFED-BCF1-4F9D-8647-BC804AC555E4}" presName="parTxOnly" presStyleLbl="node1" presStyleIdx="1" presStyleCnt="7">
        <dgm:presLayoutVars>
          <dgm:bulletEnabled val="1"/>
        </dgm:presLayoutVars>
      </dgm:prSet>
      <dgm:spPr/>
    </dgm:pt>
    <dgm:pt modelId="{99A550E5-1D83-48C9-B841-6E43EA2018FC}" type="pres">
      <dgm:prSet presAssocID="{C020D2DE-2089-429F-BDB6-C5805CF64D06}" presName="parSpace" presStyleCnt="0"/>
      <dgm:spPr/>
    </dgm:pt>
    <dgm:pt modelId="{D12B83A1-18A2-42ED-834F-BFFA0D296F10}" type="pres">
      <dgm:prSet presAssocID="{7A4CD06C-D7E9-4326-9023-115EF609A8EC}" presName="parTxOnly" presStyleLbl="node1" presStyleIdx="2" presStyleCnt="7">
        <dgm:presLayoutVars>
          <dgm:bulletEnabled val="1"/>
        </dgm:presLayoutVars>
      </dgm:prSet>
      <dgm:spPr/>
    </dgm:pt>
    <dgm:pt modelId="{8C9B7B37-86F7-4E36-B227-B4D936F29017}" type="pres">
      <dgm:prSet presAssocID="{DA52D297-281E-409B-BE36-DB875645AC3C}" presName="parSpace" presStyleCnt="0"/>
      <dgm:spPr/>
    </dgm:pt>
    <dgm:pt modelId="{8A1F1C68-2E8C-4BA7-B026-B267AC2BE441}" type="pres">
      <dgm:prSet presAssocID="{89816FBA-3F06-4BF3-9131-9A22B1B653B3}" presName="parTxOnly" presStyleLbl="node1" presStyleIdx="3" presStyleCnt="7">
        <dgm:presLayoutVars>
          <dgm:bulletEnabled val="1"/>
        </dgm:presLayoutVars>
      </dgm:prSet>
      <dgm:spPr/>
    </dgm:pt>
    <dgm:pt modelId="{9D4A3DDB-D69E-4CC9-AC3D-F7F6C593BF53}" type="pres">
      <dgm:prSet presAssocID="{4287F5D0-73BC-4981-8933-10E3E8CC6A81}" presName="parSpace" presStyleCnt="0"/>
      <dgm:spPr/>
    </dgm:pt>
    <dgm:pt modelId="{2CE0F643-DC20-4385-AA03-A57B17D2291A}" type="pres">
      <dgm:prSet presAssocID="{3E5914B2-3B39-4F73-AEF9-96A184890E43}" presName="parTxOnly" presStyleLbl="node1" presStyleIdx="4" presStyleCnt="7">
        <dgm:presLayoutVars>
          <dgm:bulletEnabled val="1"/>
        </dgm:presLayoutVars>
      </dgm:prSet>
      <dgm:spPr/>
    </dgm:pt>
    <dgm:pt modelId="{5C30E11E-2BA7-4FF2-8015-A6A82E94CD3D}" type="pres">
      <dgm:prSet presAssocID="{65580547-2B44-43FB-9A8A-D191FCB2EA60}" presName="parSpace" presStyleCnt="0"/>
      <dgm:spPr/>
    </dgm:pt>
    <dgm:pt modelId="{DADA43B1-D137-4897-BF31-ED36EB7B52DF}" type="pres">
      <dgm:prSet presAssocID="{9749E36D-65E0-4DAF-A5EC-6086760B22ED}" presName="parTxOnly" presStyleLbl="node1" presStyleIdx="5" presStyleCnt="7">
        <dgm:presLayoutVars>
          <dgm:bulletEnabled val="1"/>
        </dgm:presLayoutVars>
      </dgm:prSet>
      <dgm:spPr/>
    </dgm:pt>
    <dgm:pt modelId="{F05ED5B2-AD18-4144-B148-8418BCBE1F1D}" type="pres">
      <dgm:prSet presAssocID="{2455AA08-CA02-497E-89E0-1ECAC370D4B0}" presName="parSpace" presStyleCnt="0"/>
      <dgm:spPr/>
    </dgm:pt>
    <dgm:pt modelId="{F03487C8-B7A9-4840-BF1B-1F973FBADF43}" type="pres">
      <dgm:prSet presAssocID="{3848FB43-D4FD-4DC8-9773-C6EBAECA467C}" presName="parTxOnly" presStyleLbl="node1" presStyleIdx="6" presStyleCnt="7">
        <dgm:presLayoutVars>
          <dgm:bulletEnabled val="1"/>
        </dgm:presLayoutVars>
      </dgm:prSet>
      <dgm:spPr/>
    </dgm:pt>
  </dgm:ptLst>
  <dgm:cxnLst>
    <dgm:cxn modelId="{FFEC6412-AD5A-4D74-B146-61514D07ADFA}" type="presOf" srcId="{FB0848F1-C531-416B-8AA5-AF0EB9BF56AD}" destId="{D1349543-A211-47FC-934A-5B0751D5ED1D}" srcOrd="0" destOrd="0" presId="urn:microsoft.com/office/officeart/2005/8/layout/hChevron3"/>
    <dgm:cxn modelId="{C6856214-7A08-4A41-A797-4B81BD7889E6}" srcId="{FB0848F1-C531-416B-8AA5-AF0EB9BF56AD}" destId="{8BE3C8EF-CB8D-4F6D-A389-8B53CDAF2D11}" srcOrd="0" destOrd="0" parTransId="{9F2833CA-87CE-4342-B39F-93B0F4CC2B98}" sibTransId="{A677533C-D456-4939-8DEA-1814F7EBD5EC}"/>
    <dgm:cxn modelId="{EB4BE41C-712F-45D6-95CF-72A0C992CB02}" type="presOf" srcId="{8BE3C8EF-CB8D-4F6D-A389-8B53CDAF2D11}" destId="{0A41DEE9-219B-43A7-9EEF-8622733FA8FC}" srcOrd="0" destOrd="0" presId="urn:microsoft.com/office/officeart/2005/8/layout/hChevron3"/>
    <dgm:cxn modelId="{26E56727-E21E-47A1-866D-814B1351FF23}" type="presOf" srcId="{89816FBA-3F06-4BF3-9131-9A22B1B653B3}" destId="{8A1F1C68-2E8C-4BA7-B026-B267AC2BE441}" srcOrd="0" destOrd="0" presId="urn:microsoft.com/office/officeart/2005/8/layout/hChevron3"/>
    <dgm:cxn modelId="{E689503F-649B-4A9B-91C9-66EB47F02E94}" type="presOf" srcId="{463CDFED-BCF1-4F9D-8647-BC804AC555E4}" destId="{C2CE324A-1425-4896-A91E-3CFA4E8EDEFE}" srcOrd="0" destOrd="0" presId="urn:microsoft.com/office/officeart/2005/8/layout/hChevron3"/>
    <dgm:cxn modelId="{BDF7C945-094F-4093-8C02-C84F58058B69}" type="presOf" srcId="{3848FB43-D4FD-4DC8-9773-C6EBAECA467C}" destId="{F03487C8-B7A9-4840-BF1B-1F973FBADF43}" srcOrd="0" destOrd="0" presId="urn:microsoft.com/office/officeart/2005/8/layout/hChevron3"/>
    <dgm:cxn modelId="{3561AA77-8615-406F-9269-BDB0D481C7EA}" type="presOf" srcId="{3E5914B2-3B39-4F73-AEF9-96A184890E43}" destId="{2CE0F643-DC20-4385-AA03-A57B17D2291A}" srcOrd="0" destOrd="0" presId="urn:microsoft.com/office/officeart/2005/8/layout/hChevron3"/>
    <dgm:cxn modelId="{E496A48D-9CFE-4702-B105-F75E468A8A84}" srcId="{FB0848F1-C531-416B-8AA5-AF0EB9BF56AD}" destId="{3848FB43-D4FD-4DC8-9773-C6EBAECA467C}" srcOrd="6" destOrd="0" parTransId="{6D5B3FFA-075C-4A6A-9ECD-AFFAA8F9AFFB}" sibTransId="{D1F9C2F9-8766-4AB3-8728-F8C9ED8D8A8F}"/>
    <dgm:cxn modelId="{FB85C88F-2CEF-4B61-ACC3-5812288B68C8}" srcId="{FB0848F1-C531-416B-8AA5-AF0EB9BF56AD}" destId="{7A4CD06C-D7E9-4326-9023-115EF609A8EC}" srcOrd="2" destOrd="0" parTransId="{8CB4DB62-14D0-4409-AA68-8955522BB389}" sibTransId="{DA52D297-281E-409B-BE36-DB875645AC3C}"/>
    <dgm:cxn modelId="{6D6F05B4-8292-4FC7-A55E-051B04C8A3E7}" type="presOf" srcId="{7A4CD06C-D7E9-4326-9023-115EF609A8EC}" destId="{D12B83A1-18A2-42ED-834F-BFFA0D296F10}" srcOrd="0" destOrd="0" presId="urn:microsoft.com/office/officeart/2005/8/layout/hChevron3"/>
    <dgm:cxn modelId="{346D57E4-5526-4B46-9316-718410CF9A26}" srcId="{FB0848F1-C531-416B-8AA5-AF0EB9BF56AD}" destId="{9749E36D-65E0-4DAF-A5EC-6086760B22ED}" srcOrd="5" destOrd="0" parTransId="{DB29DF1F-69ED-4440-AA08-81765831F46C}" sibTransId="{2455AA08-CA02-497E-89E0-1ECAC370D4B0}"/>
    <dgm:cxn modelId="{136C1CEC-8571-42C5-ADDA-107AA4D6D4C5}" srcId="{FB0848F1-C531-416B-8AA5-AF0EB9BF56AD}" destId="{463CDFED-BCF1-4F9D-8647-BC804AC555E4}" srcOrd="1" destOrd="0" parTransId="{481AD20F-8193-4F97-81F2-CD3EFB3A9123}" sibTransId="{C020D2DE-2089-429F-BDB6-C5805CF64D06}"/>
    <dgm:cxn modelId="{B06A07F6-D0E8-4E13-B2B4-3A0F75149733}" srcId="{FB0848F1-C531-416B-8AA5-AF0EB9BF56AD}" destId="{89816FBA-3F06-4BF3-9131-9A22B1B653B3}" srcOrd="3" destOrd="0" parTransId="{976550B4-9896-4163-84AB-38957B2FFB05}" sibTransId="{4287F5D0-73BC-4981-8933-10E3E8CC6A81}"/>
    <dgm:cxn modelId="{BC8AC6FB-D4E3-46F1-9D7F-C973075F6ED2}" srcId="{FB0848F1-C531-416B-8AA5-AF0EB9BF56AD}" destId="{3E5914B2-3B39-4F73-AEF9-96A184890E43}" srcOrd="4" destOrd="0" parTransId="{84A3851B-4C17-4950-B267-17EF0F4D4504}" sibTransId="{65580547-2B44-43FB-9A8A-D191FCB2EA60}"/>
    <dgm:cxn modelId="{269BFEFD-F686-488F-8D09-BBAEFAF8BD37}" type="presOf" srcId="{9749E36D-65E0-4DAF-A5EC-6086760B22ED}" destId="{DADA43B1-D137-4897-BF31-ED36EB7B52DF}" srcOrd="0" destOrd="0" presId="urn:microsoft.com/office/officeart/2005/8/layout/hChevron3"/>
    <dgm:cxn modelId="{3F1E76CA-332B-4C0B-BAC7-AA0E04302624}" type="presParOf" srcId="{D1349543-A211-47FC-934A-5B0751D5ED1D}" destId="{0A41DEE9-219B-43A7-9EEF-8622733FA8FC}" srcOrd="0" destOrd="0" presId="urn:microsoft.com/office/officeart/2005/8/layout/hChevron3"/>
    <dgm:cxn modelId="{736D567B-7139-4096-A162-B9636889FF8E}" type="presParOf" srcId="{D1349543-A211-47FC-934A-5B0751D5ED1D}" destId="{3174D567-8777-4CC9-877F-25C030D55F96}" srcOrd="1" destOrd="0" presId="urn:microsoft.com/office/officeart/2005/8/layout/hChevron3"/>
    <dgm:cxn modelId="{0959F278-C3C2-4B8E-9459-6EA6AA9C6967}" type="presParOf" srcId="{D1349543-A211-47FC-934A-5B0751D5ED1D}" destId="{C2CE324A-1425-4896-A91E-3CFA4E8EDEFE}" srcOrd="2" destOrd="0" presId="urn:microsoft.com/office/officeart/2005/8/layout/hChevron3"/>
    <dgm:cxn modelId="{E8E0FE98-FA16-4C5B-BDE4-90CB80D9FC54}" type="presParOf" srcId="{D1349543-A211-47FC-934A-5B0751D5ED1D}" destId="{99A550E5-1D83-48C9-B841-6E43EA2018FC}" srcOrd="3" destOrd="0" presId="urn:microsoft.com/office/officeart/2005/8/layout/hChevron3"/>
    <dgm:cxn modelId="{979C26CE-B226-441B-A3F7-8CCE49CC2FB7}" type="presParOf" srcId="{D1349543-A211-47FC-934A-5B0751D5ED1D}" destId="{D12B83A1-18A2-42ED-834F-BFFA0D296F10}" srcOrd="4" destOrd="0" presId="urn:microsoft.com/office/officeart/2005/8/layout/hChevron3"/>
    <dgm:cxn modelId="{39AD44A2-1380-44CB-9EAC-6228062AE557}" type="presParOf" srcId="{D1349543-A211-47FC-934A-5B0751D5ED1D}" destId="{8C9B7B37-86F7-4E36-B227-B4D936F29017}" srcOrd="5" destOrd="0" presId="urn:microsoft.com/office/officeart/2005/8/layout/hChevron3"/>
    <dgm:cxn modelId="{7E2D65FC-D892-43C3-ABCF-424FB3F90658}" type="presParOf" srcId="{D1349543-A211-47FC-934A-5B0751D5ED1D}" destId="{8A1F1C68-2E8C-4BA7-B026-B267AC2BE441}" srcOrd="6" destOrd="0" presId="urn:microsoft.com/office/officeart/2005/8/layout/hChevron3"/>
    <dgm:cxn modelId="{3F29D899-5B95-4D21-B3C6-0C7974DD78EC}" type="presParOf" srcId="{D1349543-A211-47FC-934A-5B0751D5ED1D}" destId="{9D4A3DDB-D69E-4CC9-AC3D-F7F6C593BF53}" srcOrd="7" destOrd="0" presId="urn:microsoft.com/office/officeart/2005/8/layout/hChevron3"/>
    <dgm:cxn modelId="{581CAC65-2BDC-42C5-B414-D8155DDF8210}" type="presParOf" srcId="{D1349543-A211-47FC-934A-5B0751D5ED1D}" destId="{2CE0F643-DC20-4385-AA03-A57B17D2291A}" srcOrd="8" destOrd="0" presId="urn:microsoft.com/office/officeart/2005/8/layout/hChevron3"/>
    <dgm:cxn modelId="{C27CF80E-6500-4D3A-A317-EB65A25FD41B}" type="presParOf" srcId="{D1349543-A211-47FC-934A-5B0751D5ED1D}" destId="{5C30E11E-2BA7-4FF2-8015-A6A82E94CD3D}" srcOrd="9" destOrd="0" presId="urn:microsoft.com/office/officeart/2005/8/layout/hChevron3"/>
    <dgm:cxn modelId="{17E1C6FA-68E5-4434-BD52-CCD960561CC6}" type="presParOf" srcId="{D1349543-A211-47FC-934A-5B0751D5ED1D}" destId="{DADA43B1-D137-4897-BF31-ED36EB7B52DF}" srcOrd="10" destOrd="0" presId="urn:microsoft.com/office/officeart/2005/8/layout/hChevron3"/>
    <dgm:cxn modelId="{3FF61EC2-A1E6-4756-A84A-4CBBB93ADDDB}" type="presParOf" srcId="{D1349543-A211-47FC-934A-5B0751D5ED1D}" destId="{F05ED5B2-AD18-4144-B148-8418BCBE1F1D}" srcOrd="11" destOrd="0" presId="urn:microsoft.com/office/officeart/2005/8/layout/hChevron3"/>
    <dgm:cxn modelId="{1841A6E3-132E-44B0-AA78-FD9894D8F6FD}" type="presParOf" srcId="{D1349543-A211-47FC-934A-5B0751D5ED1D}" destId="{F03487C8-B7A9-4840-BF1B-1F973FBADF43}" srcOrd="12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B0848F1-C531-416B-8AA5-AF0EB9BF56AD}" type="doc">
      <dgm:prSet loTypeId="urn:microsoft.com/office/officeart/2005/8/layout/hChevron3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8BE3C8EF-CB8D-4F6D-A389-8B53CDAF2D11}">
      <dgm:prSet phldrT="[Texto]"/>
      <dgm:spPr>
        <a:solidFill>
          <a:srgbClr val="C7C7C7"/>
        </a:solidFill>
      </dgm:spPr>
      <dgm:t>
        <a:bodyPr/>
        <a:lstStyle/>
        <a:p>
          <a:r>
            <a:rPr lang="es-ES" b="1" dirty="0"/>
            <a:t>ORGATAR</a:t>
          </a:r>
        </a:p>
      </dgm:t>
    </dgm:pt>
    <dgm:pt modelId="{9F2833CA-87CE-4342-B39F-93B0F4CC2B98}" type="parTrans" cxnId="{C6856214-7A08-4A41-A797-4B81BD7889E6}">
      <dgm:prSet/>
      <dgm:spPr/>
      <dgm:t>
        <a:bodyPr/>
        <a:lstStyle/>
        <a:p>
          <a:endParaRPr lang="es-ES"/>
        </a:p>
      </dgm:t>
    </dgm:pt>
    <dgm:pt modelId="{A677533C-D456-4939-8DEA-1814F7EBD5EC}" type="sibTrans" cxnId="{C6856214-7A08-4A41-A797-4B81BD7889E6}">
      <dgm:prSet/>
      <dgm:spPr/>
      <dgm:t>
        <a:bodyPr/>
        <a:lstStyle/>
        <a:p>
          <a:endParaRPr lang="es-ES"/>
        </a:p>
      </dgm:t>
    </dgm:pt>
    <dgm:pt modelId="{463CDFED-BCF1-4F9D-8647-BC804AC555E4}">
      <dgm:prSet phldrT="[Texto]"/>
      <dgm:spPr>
        <a:solidFill>
          <a:srgbClr val="FF0000"/>
        </a:solidFill>
      </dgm:spPr>
      <dgm:t>
        <a:bodyPr/>
        <a:lstStyle/>
        <a:p>
          <a:r>
            <a:rPr lang="es-ES" b="1" dirty="0"/>
            <a:t>SITUACIÓN</a:t>
          </a:r>
        </a:p>
      </dgm:t>
    </dgm:pt>
    <dgm:pt modelId="{481AD20F-8193-4F97-81F2-CD3EFB3A9123}" type="parTrans" cxnId="{136C1CEC-8571-42C5-ADDA-107AA4D6D4C5}">
      <dgm:prSet/>
      <dgm:spPr/>
      <dgm:t>
        <a:bodyPr/>
        <a:lstStyle/>
        <a:p>
          <a:endParaRPr lang="es-ES"/>
        </a:p>
      </dgm:t>
    </dgm:pt>
    <dgm:pt modelId="{C020D2DE-2089-429F-BDB6-C5805CF64D06}" type="sibTrans" cxnId="{136C1CEC-8571-42C5-ADDA-107AA4D6D4C5}">
      <dgm:prSet/>
      <dgm:spPr/>
      <dgm:t>
        <a:bodyPr/>
        <a:lstStyle/>
        <a:p>
          <a:endParaRPr lang="es-ES"/>
        </a:p>
      </dgm:t>
    </dgm:pt>
    <dgm:pt modelId="{9749E36D-65E0-4DAF-A5EC-6086760B22ED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MEDEVAC</a:t>
          </a:r>
          <a:endParaRPr lang="es-ES" b="1" dirty="0"/>
        </a:p>
      </dgm:t>
    </dgm:pt>
    <dgm:pt modelId="{DB29DF1F-69ED-4440-AA08-81765831F46C}" type="parTrans" cxnId="{346D57E4-5526-4B46-9316-718410CF9A26}">
      <dgm:prSet/>
      <dgm:spPr/>
      <dgm:t>
        <a:bodyPr/>
        <a:lstStyle/>
        <a:p>
          <a:endParaRPr lang="es-ES"/>
        </a:p>
      </dgm:t>
    </dgm:pt>
    <dgm:pt modelId="{2455AA08-CA02-497E-89E0-1ECAC370D4B0}" type="sibTrans" cxnId="{346D57E4-5526-4B46-9316-718410CF9A26}">
      <dgm:prSet/>
      <dgm:spPr/>
      <dgm:t>
        <a:bodyPr/>
        <a:lstStyle/>
        <a:p>
          <a:endParaRPr lang="es-ES"/>
        </a:p>
      </dgm:t>
    </dgm:pt>
    <dgm:pt modelId="{89816FBA-3F06-4BF3-9131-9A22B1B653B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EJECUCIÓN</a:t>
          </a:r>
        </a:p>
      </dgm:t>
    </dgm:pt>
    <dgm:pt modelId="{976550B4-9896-4163-84AB-38957B2FFB05}" type="parTrans" cxnId="{B06A07F6-D0E8-4E13-B2B4-3A0F75149733}">
      <dgm:prSet/>
      <dgm:spPr/>
      <dgm:t>
        <a:bodyPr/>
        <a:lstStyle/>
        <a:p>
          <a:endParaRPr lang="es-ES"/>
        </a:p>
      </dgm:t>
    </dgm:pt>
    <dgm:pt modelId="{4287F5D0-73BC-4981-8933-10E3E8CC6A81}" type="sibTrans" cxnId="{B06A07F6-D0E8-4E13-B2B4-3A0F75149733}">
      <dgm:prSet/>
      <dgm:spPr/>
      <dgm:t>
        <a:bodyPr/>
        <a:lstStyle/>
        <a:p>
          <a:endParaRPr lang="es-ES"/>
        </a:p>
      </dgm:t>
    </dgm:pt>
    <dgm:pt modelId="{3E5914B2-3B39-4F73-AEF9-96A184890E4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M&amp;C</a:t>
          </a:r>
          <a:endParaRPr lang="es-ES" b="1" dirty="0"/>
        </a:p>
      </dgm:t>
    </dgm:pt>
    <dgm:pt modelId="{84A3851B-4C17-4950-B267-17EF0F4D4504}" type="parTrans" cxnId="{BC8AC6FB-D4E3-46F1-9D7F-C973075F6ED2}">
      <dgm:prSet/>
      <dgm:spPr/>
      <dgm:t>
        <a:bodyPr/>
        <a:lstStyle/>
        <a:p>
          <a:endParaRPr lang="es-ES"/>
        </a:p>
      </dgm:t>
    </dgm:pt>
    <dgm:pt modelId="{65580547-2B44-43FB-9A8A-D191FCB2EA60}" type="sibTrans" cxnId="{BC8AC6FB-D4E3-46F1-9D7F-C973075F6ED2}">
      <dgm:prSet/>
      <dgm:spPr/>
      <dgm:t>
        <a:bodyPr/>
        <a:lstStyle/>
        <a:p>
          <a:endParaRPr lang="es-ES"/>
        </a:p>
      </dgm:t>
    </dgm:pt>
    <dgm:pt modelId="{3848FB43-D4FD-4DC8-9773-C6EBAECA467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MRO</a:t>
          </a:r>
          <a:endParaRPr lang="es-ES" b="1" dirty="0"/>
        </a:p>
      </dgm:t>
    </dgm:pt>
    <dgm:pt modelId="{6D5B3FFA-075C-4A6A-9ECD-AFFAA8F9AFFB}" type="parTrans" cxnId="{E496A48D-9CFE-4702-B105-F75E468A8A84}">
      <dgm:prSet/>
      <dgm:spPr/>
      <dgm:t>
        <a:bodyPr/>
        <a:lstStyle/>
        <a:p>
          <a:endParaRPr lang="es-ES"/>
        </a:p>
      </dgm:t>
    </dgm:pt>
    <dgm:pt modelId="{D1F9C2F9-8766-4AB3-8728-F8C9ED8D8A8F}" type="sibTrans" cxnId="{E496A48D-9CFE-4702-B105-F75E468A8A84}">
      <dgm:prSet/>
      <dgm:spPr/>
      <dgm:t>
        <a:bodyPr/>
        <a:lstStyle/>
        <a:p>
          <a:endParaRPr lang="es-ES"/>
        </a:p>
      </dgm:t>
    </dgm:pt>
    <dgm:pt modelId="{7A4CD06C-D7E9-4326-9023-115EF609A8E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gm:t>
    </dgm:pt>
    <dgm:pt modelId="{8CB4DB62-14D0-4409-AA68-8955522BB389}" type="parTrans" cxnId="{FB85C88F-2CEF-4B61-ACC3-5812288B68C8}">
      <dgm:prSet/>
      <dgm:spPr/>
      <dgm:t>
        <a:bodyPr/>
        <a:lstStyle/>
        <a:p>
          <a:endParaRPr lang="es-CL"/>
        </a:p>
      </dgm:t>
    </dgm:pt>
    <dgm:pt modelId="{DA52D297-281E-409B-BE36-DB875645AC3C}" type="sibTrans" cxnId="{FB85C88F-2CEF-4B61-ACC3-5812288B68C8}">
      <dgm:prSet/>
      <dgm:spPr/>
      <dgm:t>
        <a:bodyPr/>
        <a:lstStyle/>
        <a:p>
          <a:endParaRPr lang="es-CL"/>
        </a:p>
      </dgm:t>
    </dgm:pt>
    <dgm:pt modelId="{D1349543-A211-47FC-934A-5B0751D5ED1D}" type="pres">
      <dgm:prSet presAssocID="{FB0848F1-C531-416B-8AA5-AF0EB9BF56AD}" presName="Name0" presStyleCnt="0">
        <dgm:presLayoutVars>
          <dgm:dir/>
          <dgm:resizeHandles val="exact"/>
        </dgm:presLayoutVars>
      </dgm:prSet>
      <dgm:spPr/>
    </dgm:pt>
    <dgm:pt modelId="{0A41DEE9-219B-43A7-9EEF-8622733FA8FC}" type="pres">
      <dgm:prSet presAssocID="{8BE3C8EF-CB8D-4F6D-A389-8B53CDAF2D11}" presName="parTxOnly" presStyleLbl="node1" presStyleIdx="0" presStyleCnt="7">
        <dgm:presLayoutVars>
          <dgm:bulletEnabled val="1"/>
        </dgm:presLayoutVars>
      </dgm:prSet>
      <dgm:spPr/>
    </dgm:pt>
    <dgm:pt modelId="{3174D567-8777-4CC9-877F-25C030D55F96}" type="pres">
      <dgm:prSet presAssocID="{A677533C-D456-4939-8DEA-1814F7EBD5EC}" presName="parSpace" presStyleCnt="0"/>
      <dgm:spPr/>
    </dgm:pt>
    <dgm:pt modelId="{C2CE324A-1425-4896-A91E-3CFA4E8EDEFE}" type="pres">
      <dgm:prSet presAssocID="{463CDFED-BCF1-4F9D-8647-BC804AC555E4}" presName="parTxOnly" presStyleLbl="node1" presStyleIdx="1" presStyleCnt="7">
        <dgm:presLayoutVars>
          <dgm:bulletEnabled val="1"/>
        </dgm:presLayoutVars>
      </dgm:prSet>
      <dgm:spPr/>
    </dgm:pt>
    <dgm:pt modelId="{99A550E5-1D83-48C9-B841-6E43EA2018FC}" type="pres">
      <dgm:prSet presAssocID="{C020D2DE-2089-429F-BDB6-C5805CF64D06}" presName="parSpace" presStyleCnt="0"/>
      <dgm:spPr/>
    </dgm:pt>
    <dgm:pt modelId="{D12B83A1-18A2-42ED-834F-BFFA0D296F10}" type="pres">
      <dgm:prSet presAssocID="{7A4CD06C-D7E9-4326-9023-115EF609A8EC}" presName="parTxOnly" presStyleLbl="node1" presStyleIdx="2" presStyleCnt="7">
        <dgm:presLayoutVars>
          <dgm:bulletEnabled val="1"/>
        </dgm:presLayoutVars>
      </dgm:prSet>
      <dgm:spPr/>
    </dgm:pt>
    <dgm:pt modelId="{8C9B7B37-86F7-4E36-B227-B4D936F29017}" type="pres">
      <dgm:prSet presAssocID="{DA52D297-281E-409B-BE36-DB875645AC3C}" presName="parSpace" presStyleCnt="0"/>
      <dgm:spPr/>
    </dgm:pt>
    <dgm:pt modelId="{8A1F1C68-2E8C-4BA7-B026-B267AC2BE441}" type="pres">
      <dgm:prSet presAssocID="{89816FBA-3F06-4BF3-9131-9A22B1B653B3}" presName="parTxOnly" presStyleLbl="node1" presStyleIdx="3" presStyleCnt="7">
        <dgm:presLayoutVars>
          <dgm:bulletEnabled val="1"/>
        </dgm:presLayoutVars>
      </dgm:prSet>
      <dgm:spPr/>
    </dgm:pt>
    <dgm:pt modelId="{9D4A3DDB-D69E-4CC9-AC3D-F7F6C593BF53}" type="pres">
      <dgm:prSet presAssocID="{4287F5D0-73BC-4981-8933-10E3E8CC6A81}" presName="parSpace" presStyleCnt="0"/>
      <dgm:spPr/>
    </dgm:pt>
    <dgm:pt modelId="{2CE0F643-DC20-4385-AA03-A57B17D2291A}" type="pres">
      <dgm:prSet presAssocID="{3E5914B2-3B39-4F73-AEF9-96A184890E43}" presName="parTxOnly" presStyleLbl="node1" presStyleIdx="4" presStyleCnt="7">
        <dgm:presLayoutVars>
          <dgm:bulletEnabled val="1"/>
        </dgm:presLayoutVars>
      </dgm:prSet>
      <dgm:spPr/>
    </dgm:pt>
    <dgm:pt modelId="{5C30E11E-2BA7-4FF2-8015-A6A82E94CD3D}" type="pres">
      <dgm:prSet presAssocID="{65580547-2B44-43FB-9A8A-D191FCB2EA60}" presName="parSpace" presStyleCnt="0"/>
      <dgm:spPr/>
    </dgm:pt>
    <dgm:pt modelId="{DADA43B1-D137-4897-BF31-ED36EB7B52DF}" type="pres">
      <dgm:prSet presAssocID="{9749E36D-65E0-4DAF-A5EC-6086760B22ED}" presName="parTxOnly" presStyleLbl="node1" presStyleIdx="5" presStyleCnt="7">
        <dgm:presLayoutVars>
          <dgm:bulletEnabled val="1"/>
        </dgm:presLayoutVars>
      </dgm:prSet>
      <dgm:spPr/>
    </dgm:pt>
    <dgm:pt modelId="{F05ED5B2-AD18-4144-B148-8418BCBE1F1D}" type="pres">
      <dgm:prSet presAssocID="{2455AA08-CA02-497E-89E0-1ECAC370D4B0}" presName="parSpace" presStyleCnt="0"/>
      <dgm:spPr/>
    </dgm:pt>
    <dgm:pt modelId="{F03487C8-B7A9-4840-BF1B-1F973FBADF43}" type="pres">
      <dgm:prSet presAssocID="{3848FB43-D4FD-4DC8-9773-C6EBAECA467C}" presName="parTxOnly" presStyleLbl="node1" presStyleIdx="6" presStyleCnt="7">
        <dgm:presLayoutVars>
          <dgm:bulletEnabled val="1"/>
        </dgm:presLayoutVars>
      </dgm:prSet>
      <dgm:spPr/>
    </dgm:pt>
  </dgm:ptLst>
  <dgm:cxnLst>
    <dgm:cxn modelId="{FFEC6412-AD5A-4D74-B146-61514D07ADFA}" type="presOf" srcId="{FB0848F1-C531-416B-8AA5-AF0EB9BF56AD}" destId="{D1349543-A211-47FC-934A-5B0751D5ED1D}" srcOrd="0" destOrd="0" presId="urn:microsoft.com/office/officeart/2005/8/layout/hChevron3"/>
    <dgm:cxn modelId="{C6856214-7A08-4A41-A797-4B81BD7889E6}" srcId="{FB0848F1-C531-416B-8AA5-AF0EB9BF56AD}" destId="{8BE3C8EF-CB8D-4F6D-A389-8B53CDAF2D11}" srcOrd="0" destOrd="0" parTransId="{9F2833CA-87CE-4342-B39F-93B0F4CC2B98}" sibTransId="{A677533C-D456-4939-8DEA-1814F7EBD5EC}"/>
    <dgm:cxn modelId="{EB4BE41C-712F-45D6-95CF-72A0C992CB02}" type="presOf" srcId="{8BE3C8EF-CB8D-4F6D-A389-8B53CDAF2D11}" destId="{0A41DEE9-219B-43A7-9EEF-8622733FA8FC}" srcOrd="0" destOrd="0" presId="urn:microsoft.com/office/officeart/2005/8/layout/hChevron3"/>
    <dgm:cxn modelId="{26E56727-E21E-47A1-866D-814B1351FF23}" type="presOf" srcId="{89816FBA-3F06-4BF3-9131-9A22B1B653B3}" destId="{8A1F1C68-2E8C-4BA7-B026-B267AC2BE441}" srcOrd="0" destOrd="0" presId="urn:microsoft.com/office/officeart/2005/8/layout/hChevron3"/>
    <dgm:cxn modelId="{E689503F-649B-4A9B-91C9-66EB47F02E94}" type="presOf" srcId="{463CDFED-BCF1-4F9D-8647-BC804AC555E4}" destId="{C2CE324A-1425-4896-A91E-3CFA4E8EDEFE}" srcOrd="0" destOrd="0" presId="urn:microsoft.com/office/officeart/2005/8/layout/hChevron3"/>
    <dgm:cxn modelId="{BDF7C945-094F-4093-8C02-C84F58058B69}" type="presOf" srcId="{3848FB43-D4FD-4DC8-9773-C6EBAECA467C}" destId="{F03487C8-B7A9-4840-BF1B-1F973FBADF43}" srcOrd="0" destOrd="0" presId="urn:microsoft.com/office/officeart/2005/8/layout/hChevron3"/>
    <dgm:cxn modelId="{3561AA77-8615-406F-9269-BDB0D481C7EA}" type="presOf" srcId="{3E5914B2-3B39-4F73-AEF9-96A184890E43}" destId="{2CE0F643-DC20-4385-AA03-A57B17D2291A}" srcOrd="0" destOrd="0" presId="urn:microsoft.com/office/officeart/2005/8/layout/hChevron3"/>
    <dgm:cxn modelId="{E496A48D-9CFE-4702-B105-F75E468A8A84}" srcId="{FB0848F1-C531-416B-8AA5-AF0EB9BF56AD}" destId="{3848FB43-D4FD-4DC8-9773-C6EBAECA467C}" srcOrd="6" destOrd="0" parTransId="{6D5B3FFA-075C-4A6A-9ECD-AFFAA8F9AFFB}" sibTransId="{D1F9C2F9-8766-4AB3-8728-F8C9ED8D8A8F}"/>
    <dgm:cxn modelId="{FB85C88F-2CEF-4B61-ACC3-5812288B68C8}" srcId="{FB0848F1-C531-416B-8AA5-AF0EB9BF56AD}" destId="{7A4CD06C-D7E9-4326-9023-115EF609A8EC}" srcOrd="2" destOrd="0" parTransId="{8CB4DB62-14D0-4409-AA68-8955522BB389}" sibTransId="{DA52D297-281E-409B-BE36-DB875645AC3C}"/>
    <dgm:cxn modelId="{6D6F05B4-8292-4FC7-A55E-051B04C8A3E7}" type="presOf" srcId="{7A4CD06C-D7E9-4326-9023-115EF609A8EC}" destId="{D12B83A1-18A2-42ED-834F-BFFA0D296F10}" srcOrd="0" destOrd="0" presId="urn:microsoft.com/office/officeart/2005/8/layout/hChevron3"/>
    <dgm:cxn modelId="{346D57E4-5526-4B46-9316-718410CF9A26}" srcId="{FB0848F1-C531-416B-8AA5-AF0EB9BF56AD}" destId="{9749E36D-65E0-4DAF-A5EC-6086760B22ED}" srcOrd="5" destOrd="0" parTransId="{DB29DF1F-69ED-4440-AA08-81765831F46C}" sibTransId="{2455AA08-CA02-497E-89E0-1ECAC370D4B0}"/>
    <dgm:cxn modelId="{136C1CEC-8571-42C5-ADDA-107AA4D6D4C5}" srcId="{FB0848F1-C531-416B-8AA5-AF0EB9BF56AD}" destId="{463CDFED-BCF1-4F9D-8647-BC804AC555E4}" srcOrd="1" destOrd="0" parTransId="{481AD20F-8193-4F97-81F2-CD3EFB3A9123}" sibTransId="{C020D2DE-2089-429F-BDB6-C5805CF64D06}"/>
    <dgm:cxn modelId="{B06A07F6-D0E8-4E13-B2B4-3A0F75149733}" srcId="{FB0848F1-C531-416B-8AA5-AF0EB9BF56AD}" destId="{89816FBA-3F06-4BF3-9131-9A22B1B653B3}" srcOrd="3" destOrd="0" parTransId="{976550B4-9896-4163-84AB-38957B2FFB05}" sibTransId="{4287F5D0-73BC-4981-8933-10E3E8CC6A81}"/>
    <dgm:cxn modelId="{BC8AC6FB-D4E3-46F1-9D7F-C973075F6ED2}" srcId="{FB0848F1-C531-416B-8AA5-AF0EB9BF56AD}" destId="{3E5914B2-3B39-4F73-AEF9-96A184890E43}" srcOrd="4" destOrd="0" parTransId="{84A3851B-4C17-4950-B267-17EF0F4D4504}" sibTransId="{65580547-2B44-43FB-9A8A-D191FCB2EA60}"/>
    <dgm:cxn modelId="{269BFEFD-F686-488F-8D09-BBAEFAF8BD37}" type="presOf" srcId="{9749E36D-65E0-4DAF-A5EC-6086760B22ED}" destId="{DADA43B1-D137-4897-BF31-ED36EB7B52DF}" srcOrd="0" destOrd="0" presId="urn:microsoft.com/office/officeart/2005/8/layout/hChevron3"/>
    <dgm:cxn modelId="{3F1E76CA-332B-4C0B-BAC7-AA0E04302624}" type="presParOf" srcId="{D1349543-A211-47FC-934A-5B0751D5ED1D}" destId="{0A41DEE9-219B-43A7-9EEF-8622733FA8FC}" srcOrd="0" destOrd="0" presId="urn:microsoft.com/office/officeart/2005/8/layout/hChevron3"/>
    <dgm:cxn modelId="{736D567B-7139-4096-A162-B9636889FF8E}" type="presParOf" srcId="{D1349543-A211-47FC-934A-5B0751D5ED1D}" destId="{3174D567-8777-4CC9-877F-25C030D55F96}" srcOrd="1" destOrd="0" presId="urn:microsoft.com/office/officeart/2005/8/layout/hChevron3"/>
    <dgm:cxn modelId="{0959F278-C3C2-4B8E-9459-6EA6AA9C6967}" type="presParOf" srcId="{D1349543-A211-47FC-934A-5B0751D5ED1D}" destId="{C2CE324A-1425-4896-A91E-3CFA4E8EDEFE}" srcOrd="2" destOrd="0" presId="urn:microsoft.com/office/officeart/2005/8/layout/hChevron3"/>
    <dgm:cxn modelId="{E8E0FE98-FA16-4C5B-BDE4-90CB80D9FC54}" type="presParOf" srcId="{D1349543-A211-47FC-934A-5B0751D5ED1D}" destId="{99A550E5-1D83-48C9-B841-6E43EA2018FC}" srcOrd="3" destOrd="0" presId="urn:microsoft.com/office/officeart/2005/8/layout/hChevron3"/>
    <dgm:cxn modelId="{979C26CE-B226-441B-A3F7-8CCE49CC2FB7}" type="presParOf" srcId="{D1349543-A211-47FC-934A-5B0751D5ED1D}" destId="{D12B83A1-18A2-42ED-834F-BFFA0D296F10}" srcOrd="4" destOrd="0" presId="urn:microsoft.com/office/officeart/2005/8/layout/hChevron3"/>
    <dgm:cxn modelId="{39AD44A2-1380-44CB-9EAC-6228062AE557}" type="presParOf" srcId="{D1349543-A211-47FC-934A-5B0751D5ED1D}" destId="{8C9B7B37-86F7-4E36-B227-B4D936F29017}" srcOrd="5" destOrd="0" presId="urn:microsoft.com/office/officeart/2005/8/layout/hChevron3"/>
    <dgm:cxn modelId="{7E2D65FC-D892-43C3-ABCF-424FB3F90658}" type="presParOf" srcId="{D1349543-A211-47FC-934A-5B0751D5ED1D}" destId="{8A1F1C68-2E8C-4BA7-B026-B267AC2BE441}" srcOrd="6" destOrd="0" presId="urn:microsoft.com/office/officeart/2005/8/layout/hChevron3"/>
    <dgm:cxn modelId="{3F29D899-5B95-4D21-B3C6-0C7974DD78EC}" type="presParOf" srcId="{D1349543-A211-47FC-934A-5B0751D5ED1D}" destId="{9D4A3DDB-D69E-4CC9-AC3D-F7F6C593BF53}" srcOrd="7" destOrd="0" presId="urn:microsoft.com/office/officeart/2005/8/layout/hChevron3"/>
    <dgm:cxn modelId="{581CAC65-2BDC-42C5-B414-D8155DDF8210}" type="presParOf" srcId="{D1349543-A211-47FC-934A-5B0751D5ED1D}" destId="{2CE0F643-DC20-4385-AA03-A57B17D2291A}" srcOrd="8" destOrd="0" presId="urn:microsoft.com/office/officeart/2005/8/layout/hChevron3"/>
    <dgm:cxn modelId="{C27CF80E-6500-4D3A-A317-EB65A25FD41B}" type="presParOf" srcId="{D1349543-A211-47FC-934A-5B0751D5ED1D}" destId="{5C30E11E-2BA7-4FF2-8015-A6A82E94CD3D}" srcOrd="9" destOrd="0" presId="urn:microsoft.com/office/officeart/2005/8/layout/hChevron3"/>
    <dgm:cxn modelId="{17E1C6FA-68E5-4434-BD52-CCD960561CC6}" type="presParOf" srcId="{D1349543-A211-47FC-934A-5B0751D5ED1D}" destId="{DADA43B1-D137-4897-BF31-ED36EB7B52DF}" srcOrd="10" destOrd="0" presId="urn:microsoft.com/office/officeart/2005/8/layout/hChevron3"/>
    <dgm:cxn modelId="{3FF61EC2-A1E6-4756-A84A-4CBBB93ADDDB}" type="presParOf" srcId="{D1349543-A211-47FC-934A-5B0751D5ED1D}" destId="{F05ED5B2-AD18-4144-B148-8418BCBE1F1D}" srcOrd="11" destOrd="0" presId="urn:microsoft.com/office/officeart/2005/8/layout/hChevron3"/>
    <dgm:cxn modelId="{1841A6E3-132E-44B0-AA78-FD9894D8F6FD}" type="presParOf" srcId="{D1349543-A211-47FC-934A-5B0751D5ED1D}" destId="{F03487C8-B7A9-4840-BF1B-1F973FBADF43}" srcOrd="12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B0848F1-C531-416B-8AA5-AF0EB9BF56AD}" type="doc">
      <dgm:prSet loTypeId="urn:microsoft.com/office/officeart/2005/8/layout/hChevron3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8BE3C8EF-CB8D-4F6D-A389-8B53CDAF2D11}">
      <dgm:prSet phldrT="[Texto]"/>
      <dgm:spPr>
        <a:solidFill>
          <a:srgbClr val="C7C7C7"/>
        </a:solidFill>
      </dgm:spPr>
      <dgm:t>
        <a:bodyPr/>
        <a:lstStyle/>
        <a:p>
          <a:r>
            <a:rPr lang="es-ES" b="1" dirty="0"/>
            <a:t>ORGATAR</a:t>
          </a:r>
        </a:p>
      </dgm:t>
    </dgm:pt>
    <dgm:pt modelId="{9F2833CA-87CE-4342-B39F-93B0F4CC2B98}" type="parTrans" cxnId="{C6856214-7A08-4A41-A797-4B81BD7889E6}">
      <dgm:prSet/>
      <dgm:spPr/>
      <dgm:t>
        <a:bodyPr/>
        <a:lstStyle/>
        <a:p>
          <a:endParaRPr lang="es-ES"/>
        </a:p>
      </dgm:t>
    </dgm:pt>
    <dgm:pt modelId="{A677533C-D456-4939-8DEA-1814F7EBD5EC}" type="sibTrans" cxnId="{C6856214-7A08-4A41-A797-4B81BD7889E6}">
      <dgm:prSet/>
      <dgm:spPr/>
      <dgm:t>
        <a:bodyPr/>
        <a:lstStyle/>
        <a:p>
          <a:endParaRPr lang="es-ES"/>
        </a:p>
      </dgm:t>
    </dgm:pt>
    <dgm:pt modelId="{463CDFED-BCF1-4F9D-8647-BC804AC555E4}">
      <dgm:prSet phldrT="[Texto]"/>
      <dgm:spPr>
        <a:solidFill>
          <a:srgbClr val="FF0000"/>
        </a:solidFill>
      </dgm:spPr>
      <dgm:t>
        <a:bodyPr/>
        <a:lstStyle/>
        <a:p>
          <a:r>
            <a:rPr lang="es-ES" b="1" dirty="0"/>
            <a:t>SITUACIÓN</a:t>
          </a:r>
        </a:p>
      </dgm:t>
    </dgm:pt>
    <dgm:pt modelId="{481AD20F-8193-4F97-81F2-CD3EFB3A9123}" type="parTrans" cxnId="{136C1CEC-8571-42C5-ADDA-107AA4D6D4C5}">
      <dgm:prSet/>
      <dgm:spPr/>
      <dgm:t>
        <a:bodyPr/>
        <a:lstStyle/>
        <a:p>
          <a:endParaRPr lang="es-ES"/>
        </a:p>
      </dgm:t>
    </dgm:pt>
    <dgm:pt modelId="{C020D2DE-2089-429F-BDB6-C5805CF64D06}" type="sibTrans" cxnId="{136C1CEC-8571-42C5-ADDA-107AA4D6D4C5}">
      <dgm:prSet/>
      <dgm:spPr/>
      <dgm:t>
        <a:bodyPr/>
        <a:lstStyle/>
        <a:p>
          <a:endParaRPr lang="es-ES"/>
        </a:p>
      </dgm:t>
    </dgm:pt>
    <dgm:pt modelId="{9749E36D-65E0-4DAF-A5EC-6086760B22ED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MEDEVAC</a:t>
          </a:r>
          <a:endParaRPr lang="es-ES" b="1" dirty="0"/>
        </a:p>
      </dgm:t>
    </dgm:pt>
    <dgm:pt modelId="{DB29DF1F-69ED-4440-AA08-81765831F46C}" type="parTrans" cxnId="{346D57E4-5526-4B46-9316-718410CF9A26}">
      <dgm:prSet/>
      <dgm:spPr/>
      <dgm:t>
        <a:bodyPr/>
        <a:lstStyle/>
        <a:p>
          <a:endParaRPr lang="es-ES"/>
        </a:p>
      </dgm:t>
    </dgm:pt>
    <dgm:pt modelId="{2455AA08-CA02-497E-89E0-1ECAC370D4B0}" type="sibTrans" cxnId="{346D57E4-5526-4B46-9316-718410CF9A26}">
      <dgm:prSet/>
      <dgm:spPr/>
      <dgm:t>
        <a:bodyPr/>
        <a:lstStyle/>
        <a:p>
          <a:endParaRPr lang="es-ES"/>
        </a:p>
      </dgm:t>
    </dgm:pt>
    <dgm:pt modelId="{89816FBA-3F06-4BF3-9131-9A22B1B653B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EJECUCIÓN</a:t>
          </a:r>
        </a:p>
      </dgm:t>
    </dgm:pt>
    <dgm:pt modelId="{976550B4-9896-4163-84AB-38957B2FFB05}" type="parTrans" cxnId="{B06A07F6-D0E8-4E13-B2B4-3A0F75149733}">
      <dgm:prSet/>
      <dgm:spPr/>
      <dgm:t>
        <a:bodyPr/>
        <a:lstStyle/>
        <a:p>
          <a:endParaRPr lang="es-ES"/>
        </a:p>
      </dgm:t>
    </dgm:pt>
    <dgm:pt modelId="{4287F5D0-73BC-4981-8933-10E3E8CC6A81}" type="sibTrans" cxnId="{B06A07F6-D0E8-4E13-B2B4-3A0F75149733}">
      <dgm:prSet/>
      <dgm:spPr/>
      <dgm:t>
        <a:bodyPr/>
        <a:lstStyle/>
        <a:p>
          <a:endParaRPr lang="es-ES"/>
        </a:p>
      </dgm:t>
    </dgm:pt>
    <dgm:pt modelId="{3E5914B2-3B39-4F73-AEF9-96A184890E4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M&amp;C</a:t>
          </a:r>
          <a:endParaRPr lang="es-ES" b="1" dirty="0"/>
        </a:p>
      </dgm:t>
    </dgm:pt>
    <dgm:pt modelId="{84A3851B-4C17-4950-B267-17EF0F4D4504}" type="parTrans" cxnId="{BC8AC6FB-D4E3-46F1-9D7F-C973075F6ED2}">
      <dgm:prSet/>
      <dgm:spPr/>
      <dgm:t>
        <a:bodyPr/>
        <a:lstStyle/>
        <a:p>
          <a:endParaRPr lang="es-ES"/>
        </a:p>
      </dgm:t>
    </dgm:pt>
    <dgm:pt modelId="{65580547-2B44-43FB-9A8A-D191FCB2EA60}" type="sibTrans" cxnId="{BC8AC6FB-D4E3-46F1-9D7F-C973075F6ED2}">
      <dgm:prSet/>
      <dgm:spPr/>
      <dgm:t>
        <a:bodyPr/>
        <a:lstStyle/>
        <a:p>
          <a:endParaRPr lang="es-ES"/>
        </a:p>
      </dgm:t>
    </dgm:pt>
    <dgm:pt modelId="{3848FB43-D4FD-4DC8-9773-C6EBAECA467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MRO</a:t>
          </a:r>
          <a:endParaRPr lang="es-ES" b="1" dirty="0"/>
        </a:p>
      </dgm:t>
    </dgm:pt>
    <dgm:pt modelId="{6D5B3FFA-075C-4A6A-9ECD-AFFAA8F9AFFB}" type="parTrans" cxnId="{E496A48D-9CFE-4702-B105-F75E468A8A84}">
      <dgm:prSet/>
      <dgm:spPr/>
      <dgm:t>
        <a:bodyPr/>
        <a:lstStyle/>
        <a:p>
          <a:endParaRPr lang="es-ES"/>
        </a:p>
      </dgm:t>
    </dgm:pt>
    <dgm:pt modelId="{D1F9C2F9-8766-4AB3-8728-F8C9ED8D8A8F}" type="sibTrans" cxnId="{E496A48D-9CFE-4702-B105-F75E468A8A84}">
      <dgm:prSet/>
      <dgm:spPr/>
      <dgm:t>
        <a:bodyPr/>
        <a:lstStyle/>
        <a:p>
          <a:endParaRPr lang="es-ES"/>
        </a:p>
      </dgm:t>
    </dgm:pt>
    <dgm:pt modelId="{7A4CD06C-D7E9-4326-9023-115EF609A8E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gm:t>
    </dgm:pt>
    <dgm:pt modelId="{8CB4DB62-14D0-4409-AA68-8955522BB389}" type="parTrans" cxnId="{FB85C88F-2CEF-4B61-ACC3-5812288B68C8}">
      <dgm:prSet/>
      <dgm:spPr/>
      <dgm:t>
        <a:bodyPr/>
        <a:lstStyle/>
        <a:p>
          <a:endParaRPr lang="es-CL"/>
        </a:p>
      </dgm:t>
    </dgm:pt>
    <dgm:pt modelId="{DA52D297-281E-409B-BE36-DB875645AC3C}" type="sibTrans" cxnId="{FB85C88F-2CEF-4B61-ACC3-5812288B68C8}">
      <dgm:prSet/>
      <dgm:spPr/>
      <dgm:t>
        <a:bodyPr/>
        <a:lstStyle/>
        <a:p>
          <a:endParaRPr lang="es-CL"/>
        </a:p>
      </dgm:t>
    </dgm:pt>
    <dgm:pt modelId="{D1349543-A211-47FC-934A-5B0751D5ED1D}" type="pres">
      <dgm:prSet presAssocID="{FB0848F1-C531-416B-8AA5-AF0EB9BF56AD}" presName="Name0" presStyleCnt="0">
        <dgm:presLayoutVars>
          <dgm:dir/>
          <dgm:resizeHandles val="exact"/>
        </dgm:presLayoutVars>
      </dgm:prSet>
      <dgm:spPr/>
    </dgm:pt>
    <dgm:pt modelId="{0A41DEE9-219B-43A7-9EEF-8622733FA8FC}" type="pres">
      <dgm:prSet presAssocID="{8BE3C8EF-CB8D-4F6D-A389-8B53CDAF2D11}" presName="parTxOnly" presStyleLbl="node1" presStyleIdx="0" presStyleCnt="7">
        <dgm:presLayoutVars>
          <dgm:bulletEnabled val="1"/>
        </dgm:presLayoutVars>
      </dgm:prSet>
      <dgm:spPr/>
    </dgm:pt>
    <dgm:pt modelId="{3174D567-8777-4CC9-877F-25C030D55F96}" type="pres">
      <dgm:prSet presAssocID="{A677533C-D456-4939-8DEA-1814F7EBD5EC}" presName="parSpace" presStyleCnt="0"/>
      <dgm:spPr/>
    </dgm:pt>
    <dgm:pt modelId="{C2CE324A-1425-4896-A91E-3CFA4E8EDEFE}" type="pres">
      <dgm:prSet presAssocID="{463CDFED-BCF1-4F9D-8647-BC804AC555E4}" presName="parTxOnly" presStyleLbl="node1" presStyleIdx="1" presStyleCnt="7">
        <dgm:presLayoutVars>
          <dgm:bulletEnabled val="1"/>
        </dgm:presLayoutVars>
      </dgm:prSet>
      <dgm:spPr/>
    </dgm:pt>
    <dgm:pt modelId="{99A550E5-1D83-48C9-B841-6E43EA2018FC}" type="pres">
      <dgm:prSet presAssocID="{C020D2DE-2089-429F-BDB6-C5805CF64D06}" presName="parSpace" presStyleCnt="0"/>
      <dgm:spPr/>
    </dgm:pt>
    <dgm:pt modelId="{D12B83A1-18A2-42ED-834F-BFFA0D296F10}" type="pres">
      <dgm:prSet presAssocID="{7A4CD06C-D7E9-4326-9023-115EF609A8EC}" presName="parTxOnly" presStyleLbl="node1" presStyleIdx="2" presStyleCnt="7">
        <dgm:presLayoutVars>
          <dgm:bulletEnabled val="1"/>
        </dgm:presLayoutVars>
      </dgm:prSet>
      <dgm:spPr/>
    </dgm:pt>
    <dgm:pt modelId="{8C9B7B37-86F7-4E36-B227-B4D936F29017}" type="pres">
      <dgm:prSet presAssocID="{DA52D297-281E-409B-BE36-DB875645AC3C}" presName="parSpace" presStyleCnt="0"/>
      <dgm:spPr/>
    </dgm:pt>
    <dgm:pt modelId="{8A1F1C68-2E8C-4BA7-B026-B267AC2BE441}" type="pres">
      <dgm:prSet presAssocID="{89816FBA-3F06-4BF3-9131-9A22B1B653B3}" presName="parTxOnly" presStyleLbl="node1" presStyleIdx="3" presStyleCnt="7">
        <dgm:presLayoutVars>
          <dgm:bulletEnabled val="1"/>
        </dgm:presLayoutVars>
      </dgm:prSet>
      <dgm:spPr/>
    </dgm:pt>
    <dgm:pt modelId="{9D4A3DDB-D69E-4CC9-AC3D-F7F6C593BF53}" type="pres">
      <dgm:prSet presAssocID="{4287F5D0-73BC-4981-8933-10E3E8CC6A81}" presName="parSpace" presStyleCnt="0"/>
      <dgm:spPr/>
    </dgm:pt>
    <dgm:pt modelId="{2CE0F643-DC20-4385-AA03-A57B17D2291A}" type="pres">
      <dgm:prSet presAssocID="{3E5914B2-3B39-4F73-AEF9-96A184890E43}" presName="parTxOnly" presStyleLbl="node1" presStyleIdx="4" presStyleCnt="7">
        <dgm:presLayoutVars>
          <dgm:bulletEnabled val="1"/>
        </dgm:presLayoutVars>
      </dgm:prSet>
      <dgm:spPr/>
    </dgm:pt>
    <dgm:pt modelId="{5C30E11E-2BA7-4FF2-8015-A6A82E94CD3D}" type="pres">
      <dgm:prSet presAssocID="{65580547-2B44-43FB-9A8A-D191FCB2EA60}" presName="parSpace" presStyleCnt="0"/>
      <dgm:spPr/>
    </dgm:pt>
    <dgm:pt modelId="{DADA43B1-D137-4897-BF31-ED36EB7B52DF}" type="pres">
      <dgm:prSet presAssocID="{9749E36D-65E0-4DAF-A5EC-6086760B22ED}" presName="parTxOnly" presStyleLbl="node1" presStyleIdx="5" presStyleCnt="7">
        <dgm:presLayoutVars>
          <dgm:bulletEnabled val="1"/>
        </dgm:presLayoutVars>
      </dgm:prSet>
      <dgm:spPr/>
    </dgm:pt>
    <dgm:pt modelId="{F05ED5B2-AD18-4144-B148-8418BCBE1F1D}" type="pres">
      <dgm:prSet presAssocID="{2455AA08-CA02-497E-89E0-1ECAC370D4B0}" presName="parSpace" presStyleCnt="0"/>
      <dgm:spPr/>
    </dgm:pt>
    <dgm:pt modelId="{F03487C8-B7A9-4840-BF1B-1F973FBADF43}" type="pres">
      <dgm:prSet presAssocID="{3848FB43-D4FD-4DC8-9773-C6EBAECA467C}" presName="parTxOnly" presStyleLbl="node1" presStyleIdx="6" presStyleCnt="7">
        <dgm:presLayoutVars>
          <dgm:bulletEnabled val="1"/>
        </dgm:presLayoutVars>
      </dgm:prSet>
      <dgm:spPr/>
    </dgm:pt>
  </dgm:ptLst>
  <dgm:cxnLst>
    <dgm:cxn modelId="{FFEC6412-AD5A-4D74-B146-61514D07ADFA}" type="presOf" srcId="{FB0848F1-C531-416B-8AA5-AF0EB9BF56AD}" destId="{D1349543-A211-47FC-934A-5B0751D5ED1D}" srcOrd="0" destOrd="0" presId="urn:microsoft.com/office/officeart/2005/8/layout/hChevron3"/>
    <dgm:cxn modelId="{C6856214-7A08-4A41-A797-4B81BD7889E6}" srcId="{FB0848F1-C531-416B-8AA5-AF0EB9BF56AD}" destId="{8BE3C8EF-CB8D-4F6D-A389-8B53CDAF2D11}" srcOrd="0" destOrd="0" parTransId="{9F2833CA-87CE-4342-B39F-93B0F4CC2B98}" sibTransId="{A677533C-D456-4939-8DEA-1814F7EBD5EC}"/>
    <dgm:cxn modelId="{EB4BE41C-712F-45D6-95CF-72A0C992CB02}" type="presOf" srcId="{8BE3C8EF-CB8D-4F6D-A389-8B53CDAF2D11}" destId="{0A41DEE9-219B-43A7-9EEF-8622733FA8FC}" srcOrd="0" destOrd="0" presId="urn:microsoft.com/office/officeart/2005/8/layout/hChevron3"/>
    <dgm:cxn modelId="{26E56727-E21E-47A1-866D-814B1351FF23}" type="presOf" srcId="{89816FBA-3F06-4BF3-9131-9A22B1B653B3}" destId="{8A1F1C68-2E8C-4BA7-B026-B267AC2BE441}" srcOrd="0" destOrd="0" presId="urn:microsoft.com/office/officeart/2005/8/layout/hChevron3"/>
    <dgm:cxn modelId="{E689503F-649B-4A9B-91C9-66EB47F02E94}" type="presOf" srcId="{463CDFED-BCF1-4F9D-8647-BC804AC555E4}" destId="{C2CE324A-1425-4896-A91E-3CFA4E8EDEFE}" srcOrd="0" destOrd="0" presId="urn:microsoft.com/office/officeart/2005/8/layout/hChevron3"/>
    <dgm:cxn modelId="{BDF7C945-094F-4093-8C02-C84F58058B69}" type="presOf" srcId="{3848FB43-D4FD-4DC8-9773-C6EBAECA467C}" destId="{F03487C8-B7A9-4840-BF1B-1F973FBADF43}" srcOrd="0" destOrd="0" presId="urn:microsoft.com/office/officeart/2005/8/layout/hChevron3"/>
    <dgm:cxn modelId="{3561AA77-8615-406F-9269-BDB0D481C7EA}" type="presOf" srcId="{3E5914B2-3B39-4F73-AEF9-96A184890E43}" destId="{2CE0F643-DC20-4385-AA03-A57B17D2291A}" srcOrd="0" destOrd="0" presId="urn:microsoft.com/office/officeart/2005/8/layout/hChevron3"/>
    <dgm:cxn modelId="{E496A48D-9CFE-4702-B105-F75E468A8A84}" srcId="{FB0848F1-C531-416B-8AA5-AF0EB9BF56AD}" destId="{3848FB43-D4FD-4DC8-9773-C6EBAECA467C}" srcOrd="6" destOrd="0" parTransId="{6D5B3FFA-075C-4A6A-9ECD-AFFAA8F9AFFB}" sibTransId="{D1F9C2F9-8766-4AB3-8728-F8C9ED8D8A8F}"/>
    <dgm:cxn modelId="{FB85C88F-2CEF-4B61-ACC3-5812288B68C8}" srcId="{FB0848F1-C531-416B-8AA5-AF0EB9BF56AD}" destId="{7A4CD06C-D7E9-4326-9023-115EF609A8EC}" srcOrd="2" destOrd="0" parTransId="{8CB4DB62-14D0-4409-AA68-8955522BB389}" sibTransId="{DA52D297-281E-409B-BE36-DB875645AC3C}"/>
    <dgm:cxn modelId="{6D6F05B4-8292-4FC7-A55E-051B04C8A3E7}" type="presOf" srcId="{7A4CD06C-D7E9-4326-9023-115EF609A8EC}" destId="{D12B83A1-18A2-42ED-834F-BFFA0D296F10}" srcOrd="0" destOrd="0" presId="urn:microsoft.com/office/officeart/2005/8/layout/hChevron3"/>
    <dgm:cxn modelId="{346D57E4-5526-4B46-9316-718410CF9A26}" srcId="{FB0848F1-C531-416B-8AA5-AF0EB9BF56AD}" destId="{9749E36D-65E0-4DAF-A5EC-6086760B22ED}" srcOrd="5" destOrd="0" parTransId="{DB29DF1F-69ED-4440-AA08-81765831F46C}" sibTransId="{2455AA08-CA02-497E-89E0-1ECAC370D4B0}"/>
    <dgm:cxn modelId="{136C1CEC-8571-42C5-ADDA-107AA4D6D4C5}" srcId="{FB0848F1-C531-416B-8AA5-AF0EB9BF56AD}" destId="{463CDFED-BCF1-4F9D-8647-BC804AC555E4}" srcOrd="1" destOrd="0" parTransId="{481AD20F-8193-4F97-81F2-CD3EFB3A9123}" sibTransId="{C020D2DE-2089-429F-BDB6-C5805CF64D06}"/>
    <dgm:cxn modelId="{B06A07F6-D0E8-4E13-B2B4-3A0F75149733}" srcId="{FB0848F1-C531-416B-8AA5-AF0EB9BF56AD}" destId="{89816FBA-3F06-4BF3-9131-9A22B1B653B3}" srcOrd="3" destOrd="0" parTransId="{976550B4-9896-4163-84AB-38957B2FFB05}" sibTransId="{4287F5D0-73BC-4981-8933-10E3E8CC6A81}"/>
    <dgm:cxn modelId="{BC8AC6FB-D4E3-46F1-9D7F-C973075F6ED2}" srcId="{FB0848F1-C531-416B-8AA5-AF0EB9BF56AD}" destId="{3E5914B2-3B39-4F73-AEF9-96A184890E43}" srcOrd="4" destOrd="0" parTransId="{84A3851B-4C17-4950-B267-17EF0F4D4504}" sibTransId="{65580547-2B44-43FB-9A8A-D191FCB2EA60}"/>
    <dgm:cxn modelId="{269BFEFD-F686-488F-8D09-BBAEFAF8BD37}" type="presOf" srcId="{9749E36D-65E0-4DAF-A5EC-6086760B22ED}" destId="{DADA43B1-D137-4897-BF31-ED36EB7B52DF}" srcOrd="0" destOrd="0" presId="urn:microsoft.com/office/officeart/2005/8/layout/hChevron3"/>
    <dgm:cxn modelId="{3F1E76CA-332B-4C0B-BAC7-AA0E04302624}" type="presParOf" srcId="{D1349543-A211-47FC-934A-5B0751D5ED1D}" destId="{0A41DEE9-219B-43A7-9EEF-8622733FA8FC}" srcOrd="0" destOrd="0" presId="urn:microsoft.com/office/officeart/2005/8/layout/hChevron3"/>
    <dgm:cxn modelId="{736D567B-7139-4096-A162-B9636889FF8E}" type="presParOf" srcId="{D1349543-A211-47FC-934A-5B0751D5ED1D}" destId="{3174D567-8777-4CC9-877F-25C030D55F96}" srcOrd="1" destOrd="0" presId="urn:microsoft.com/office/officeart/2005/8/layout/hChevron3"/>
    <dgm:cxn modelId="{0959F278-C3C2-4B8E-9459-6EA6AA9C6967}" type="presParOf" srcId="{D1349543-A211-47FC-934A-5B0751D5ED1D}" destId="{C2CE324A-1425-4896-A91E-3CFA4E8EDEFE}" srcOrd="2" destOrd="0" presId="urn:microsoft.com/office/officeart/2005/8/layout/hChevron3"/>
    <dgm:cxn modelId="{E8E0FE98-FA16-4C5B-BDE4-90CB80D9FC54}" type="presParOf" srcId="{D1349543-A211-47FC-934A-5B0751D5ED1D}" destId="{99A550E5-1D83-48C9-B841-6E43EA2018FC}" srcOrd="3" destOrd="0" presId="urn:microsoft.com/office/officeart/2005/8/layout/hChevron3"/>
    <dgm:cxn modelId="{979C26CE-B226-441B-A3F7-8CCE49CC2FB7}" type="presParOf" srcId="{D1349543-A211-47FC-934A-5B0751D5ED1D}" destId="{D12B83A1-18A2-42ED-834F-BFFA0D296F10}" srcOrd="4" destOrd="0" presId="urn:microsoft.com/office/officeart/2005/8/layout/hChevron3"/>
    <dgm:cxn modelId="{39AD44A2-1380-44CB-9EAC-6228062AE557}" type="presParOf" srcId="{D1349543-A211-47FC-934A-5B0751D5ED1D}" destId="{8C9B7B37-86F7-4E36-B227-B4D936F29017}" srcOrd="5" destOrd="0" presId="urn:microsoft.com/office/officeart/2005/8/layout/hChevron3"/>
    <dgm:cxn modelId="{7E2D65FC-D892-43C3-ABCF-424FB3F90658}" type="presParOf" srcId="{D1349543-A211-47FC-934A-5B0751D5ED1D}" destId="{8A1F1C68-2E8C-4BA7-B026-B267AC2BE441}" srcOrd="6" destOrd="0" presId="urn:microsoft.com/office/officeart/2005/8/layout/hChevron3"/>
    <dgm:cxn modelId="{3F29D899-5B95-4D21-B3C6-0C7974DD78EC}" type="presParOf" srcId="{D1349543-A211-47FC-934A-5B0751D5ED1D}" destId="{9D4A3DDB-D69E-4CC9-AC3D-F7F6C593BF53}" srcOrd="7" destOrd="0" presId="urn:microsoft.com/office/officeart/2005/8/layout/hChevron3"/>
    <dgm:cxn modelId="{581CAC65-2BDC-42C5-B414-D8155DDF8210}" type="presParOf" srcId="{D1349543-A211-47FC-934A-5B0751D5ED1D}" destId="{2CE0F643-DC20-4385-AA03-A57B17D2291A}" srcOrd="8" destOrd="0" presId="urn:microsoft.com/office/officeart/2005/8/layout/hChevron3"/>
    <dgm:cxn modelId="{C27CF80E-6500-4D3A-A317-EB65A25FD41B}" type="presParOf" srcId="{D1349543-A211-47FC-934A-5B0751D5ED1D}" destId="{5C30E11E-2BA7-4FF2-8015-A6A82E94CD3D}" srcOrd="9" destOrd="0" presId="urn:microsoft.com/office/officeart/2005/8/layout/hChevron3"/>
    <dgm:cxn modelId="{17E1C6FA-68E5-4434-BD52-CCD960561CC6}" type="presParOf" srcId="{D1349543-A211-47FC-934A-5B0751D5ED1D}" destId="{DADA43B1-D137-4897-BF31-ED36EB7B52DF}" srcOrd="10" destOrd="0" presId="urn:microsoft.com/office/officeart/2005/8/layout/hChevron3"/>
    <dgm:cxn modelId="{3FF61EC2-A1E6-4756-A84A-4CBBB93ADDDB}" type="presParOf" srcId="{D1349543-A211-47FC-934A-5B0751D5ED1D}" destId="{F05ED5B2-AD18-4144-B148-8418BCBE1F1D}" srcOrd="11" destOrd="0" presId="urn:microsoft.com/office/officeart/2005/8/layout/hChevron3"/>
    <dgm:cxn modelId="{1841A6E3-132E-44B0-AA78-FD9894D8F6FD}" type="presParOf" srcId="{D1349543-A211-47FC-934A-5B0751D5ED1D}" destId="{F03487C8-B7A9-4840-BF1B-1F973FBADF43}" srcOrd="12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B0848F1-C531-416B-8AA5-AF0EB9BF56AD}" type="doc">
      <dgm:prSet loTypeId="urn:microsoft.com/office/officeart/2005/8/layout/hChevron3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8BE3C8EF-CB8D-4F6D-A389-8B53CDAF2D11}">
      <dgm:prSet phldrT="[Texto]"/>
      <dgm:spPr>
        <a:solidFill>
          <a:srgbClr val="C7C7C7"/>
        </a:solidFill>
      </dgm:spPr>
      <dgm:t>
        <a:bodyPr/>
        <a:lstStyle/>
        <a:p>
          <a:r>
            <a:rPr lang="es-ES" b="1" dirty="0"/>
            <a:t>ORGATAR</a:t>
          </a:r>
        </a:p>
      </dgm:t>
    </dgm:pt>
    <dgm:pt modelId="{9F2833CA-87CE-4342-B39F-93B0F4CC2B98}" type="parTrans" cxnId="{C6856214-7A08-4A41-A797-4B81BD7889E6}">
      <dgm:prSet/>
      <dgm:spPr/>
      <dgm:t>
        <a:bodyPr/>
        <a:lstStyle/>
        <a:p>
          <a:endParaRPr lang="es-ES"/>
        </a:p>
      </dgm:t>
    </dgm:pt>
    <dgm:pt modelId="{A677533C-D456-4939-8DEA-1814F7EBD5EC}" type="sibTrans" cxnId="{C6856214-7A08-4A41-A797-4B81BD7889E6}">
      <dgm:prSet/>
      <dgm:spPr/>
      <dgm:t>
        <a:bodyPr/>
        <a:lstStyle/>
        <a:p>
          <a:endParaRPr lang="es-ES"/>
        </a:p>
      </dgm:t>
    </dgm:pt>
    <dgm:pt modelId="{463CDFED-BCF1-4F9D-8647-BC804AC555E4}">
      <dgm:prSet phldrT="[Texto]"/>
      <dgm:spPr>
        <a:solidFill>
          <a:srgbClr val="FF0000"/>
        </a:solidFill>
      </dgm:spPr>
      <dgm:t>
        <a:bodyPr/>
        <a:lstStyle/>
        <a:p>
          <a:r>
            <a:rPr lang="es-ES" b="1" dirty="0"/>
            <a:t>SITUACIÓN</a:t>
          </a:r>
        </a:p>
      </dgm:t>
    </dgm:pt>
    <dgm:pt modelId="{481AD20F-8193-4F97-81F2-CD3EFB3A9123}" type="parTrans" cxnId="{136C1CEC-8571-42C5-ADDA-107AA4D6D4C5}">
      <dgm:prSet/>
      <dgm:spPr/>
      <dgm:t>
        <a:bodyPr/>
        <a:lstStyle/>
        <a:p>
          <a:endParaRPr lang="es-ES"/>
        </a:p>
      </dgm:t>
    </dgm:pt>
    <dgm:pt modelId="{C020D2DE-2089-429F-BDB6-C5805CF64D06}" type="sibTrans" cxnId="{136C1CEC-8571-42C5-ADDA-107AA4D6D4C5}">
      <dgm:prSet/>
      <dgm:spPr/>
      <dgm:t>
        <a:bodyPr/>
        <a:lstStyle/>
        <a:p>
          <a:endParaRPr lang="es-ES"/>
        </a:p>
      </dgm:t>
    </dgm:pt>
    <dgm:pt modelId="{9749E36D-65E0-4DAF-A5EC-6086760B22ED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MEDEVAC</a:t>
          </a:r>
          <a:endParaRPr lang="es-ES" b="1" dirty="0"/>
        </a:p>
      </dgm:t>
    </dgm:pt>
    <dgm:pt modelId="{DB29DF1F-69ED-4440-AA08-81765831F46C}" type="parTrans" cxnId="{346D57E4-5526-4B46-9316-718410CF9A26}">
      <dgm:prSet/>
      <dgm:spPr/>
      <dgm:t>
        <a:bodyPr/>
        <a:lstStyle/>
        <a:p>
          <a:endParaRPr lang="es-ES"/>
        </a:p>
      </dgm:t>
    </dgm:pt>
    <dgm:pt modelId="{2455AA08-CA02-497E-89E0-1ECAC370D4B0}" type="sibTrans" cxnId="{346D57E4-5526-4B46-9316-718410CF9A26}">
      <dgm:prSet/>
      <dgm:spPr/>
      <dgm:t>
        <a:bodyPr/>
        <a:lstStyle/>
        <a:p>
          <a:endParaRPr lang="es-ES"/>
        </a:p>
      </dgm:t>
    </dgm:pt>
    <dgm:pt modelId="{89816FBA-3F06-4BF3-9131-9A22B1B653B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EJECUCIÓN</a:t>
          </a:r>
        </a:p>
      </dgm:t>
    </dgm:pt>
    <dgm:pt modelId="{976550B4-9896-4163-84AB-38957B2FFB05}" type="parTrans" cxnId="{B06A07F6-D0E8-4E13-B2B4-3A0F75149733}">
      <dgm:prSet/>
      <dgm:spPr/>
      <dgm:t>
        <a:bodyPr/>
        <a:lstStyle/>
        <a:p>
          <a:endParaRPr lang="es-ES"/>
        </a:p>
      </dgm:t>
    </dgm:pt>
    <dgm:pt modelId="{4287F5D0-73BC-4981-8933-10E3E8CC6A81}" type="sibTrans" cxnId="{B06A07F6-D0E8-4E13-B2B4-3A0F75149733}">
      <dgm:prSet/>
      <dgm:spPr/>
      <dgm:t>
        <a:bodyPr/>
        <a:lstStyle/>
        <a:p>
          <a:endParaRPr lang="es-ES"/>
        </a:p>
      </dgm:t>
    </dgm:pt>
    <dgm:pt modelId="{3E5914B2-3B39-4F73-AEF9-96A184890E4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M&amp;C</a:t>
          </a:r>
          <a:endParaRPr lang="es-ES" b="1" dirty="0"/>
        </a:p>
      </dgm:t>
    </dgm:pt>
    <dgm:pt modelId="{84A3851B-4C17-4950-B267-17EF0F4D4504}" type="parTrans" cxnId="{BC8AC6FB-D4E3-46F1-9D7F-C973075F6ED2}">
      <dgm:prSet/>
      <dgm:spPr/>
      <dgm:t>
        <a:bodyPr/>
        <a:lstStyle/>
        <a:p>
          <a:endParaRPr lang="es-ES"/>
        </a:p>
      </dgm:t>
    </dgm:pt>
    <dgm:pt modelId="{65580547-2B44-43FB-9A8A-D191FCB2EA60}" type="sibTrans" cxnId="{BC8AC6FB-D4E3-46F1-9D7F-C973075F6ED2}">
      <dgm:prSet/>
      <dgm:spPr/>
      <dgm:t>
        <a:bodyPr/>
        <a:lstStyle/>
        <a:p>
          <a:endParaRPr lang="es-ES"/>
        </a:p>
      </dgm:t>
    </dgm:pt>
    <dgm:pt modelId="{3848FB43-D4FD-4DC8-9773-C6EBAECA467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MRO</a:t>
          </a:r>
          <a:endParaRPr lang="es-ES" b="1" dirty="0"/>
        </a:p>
      </dgm:t>
    </dgm:pt>
    <dgm:pt modelId="{6D5B3FFA-075C-4A6A-9ECD-AFFAA8F9AFFB}" type="parTrans" cxnId="{E496A48D-9CFE-4702-B105-F75E468A8A84}">
      <dgm:prSet/>
      <dgm:spPr/>
      <dgm:t>
        <a:bodyPr/>
        <a:lstStyle/>
        <a:p>
          <a:endParaRPr lang="es-ES"/>
        </a:p>
      </dgm:t>
    </dgm:pt>
    <dgm:pt modelId="{D1F9C2F9-8766-4AB3-8728-F8C9ED8D8A8F}" type="sibTrans" cxnId="{E496A48D-9CFE-4702-B105-F75E468A8A84}">
      <dgm:prSet/>
      <dgm:spPr/>
      <dgm:t>
        <a:bodyPr/>
        <a:lstStyle/>
        <a:p>
          <a:endParaRPr lang="es-ES"/>
        </a:p>
      </dgm:t>
    </dgm:pt>
    <dgm:pt modelId="{7A4CD06C-D7E9-4326-9023-115EF609A8E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gm:t>
    </dgm:pt>
    <dgm:pt modelId="{8CB4DB62-14D0-4409-AA68-8955522BB389}" type="parTrans" cxnId="{FB85C88F-2CEF-4B61-ACC3-5812288B68C8}">
      <dgm:prSet/>
      <dgm:spPr/>
      <dgm:t>
        <a:bodyPr/>
        <a:lstStyle/>
        <a:p>
          <a:endParaRPr lang="es-CL"/>
        </a:p>
      </dgm:t>
    </dgm:pt>
    <dgm:pt modelId="{DA52D297-281E-409B-BE36-DB875645AC3C}" type="sibTrans" cxnId="{FB85C88F-2CEF-4B61-ACC3-5812288B68C8}">
      <dgm:prSet/>
      <dgm:spPr/>
      <dgm:t>
        <a:bodyPr/>
        <a:lstStyle/>
        <a:p>
          <a:endParaRPr lang="es-CL"/>
        </a:p>
      </dgm:t>
    </dgm:pt>
    <dgm:pt modelId="{D1349543-A211-47FC-934A-5B0751D5ED1D}" type="pres">
      <dgm:prSet presAssocID="{FB0848F1-C531-416B-8AA5-AF0EB9BF56AD}" presName="Name0" presStyleCnt="0">
        <dgm:presLayoutVars>
          <dgm:dir/>
          <dgm:resizeHandles val="exact"/>
        </dgm:presLayoutVars>
      </dgm:prSet>
      <dgm:spPr/>
    </dgm:pt>
    <dgm:pt modelId="{0A41DEE9-219B-43A7-9EEF-8622733FA8FC}" type="pres">
      <dgm:prSet presAssocID="{8BE3C8EF-CB8D-4F6D-A389-8B53CDAF2D11}" presName="parTxOnly" presStyleLbl="node1" presStyleIdx="0" presStyleCnt="7">
        <dgm:presLayoutVars>
          <dgm:bulletEnabled val="1"/>
        </dgm:presLayoutVars>
      </dgm:prSet>
      <dgm:spPr/>
    </dgm:pt>
    <dgm:pt modelId="{3174D567-8777-4CC9-877F-25C030D55F96}" type="pres">
      <dgm:prSet presAssocID="{A677533C-D456-4939-8DEA-1814F7EBD5EC}" presName="parSpace" presStyleCnt="0"/>
      <dgm:spPr/>
    </dgm:pt>
    <dgm:pt modelId="{C2CE324A-1425-4896-A91E-3CFA4E8EDEFE}" type="pres">
      <dgm:prSet presAssocID="{463CDFED-BCF1-4F9D-8647-BC804AC555E4}" presName="parTxOnly" presStyleLbl="node1" presStyleIdx="1" presStyleCnt="7">
        <dgm:presLayoutVars>
          <dgm:bulletEnabled val="1"/>
        </dgm:presLayoutVars>
      </dgm:prSet>
      <dgm:spPr/>
    </dgm:pt>
    <dgm:pt modelId="{99A550E5-1D83-48C9-B841-6E43EA2018FC}" type="pres">
      <dgm:prSet presAssocID="{C020D2DE-2089-429F-BDB6-C5805CF64D06}" presName="parSpace" presStyleCnt="0"/>
      <dgm:spPr/>
    </dgm:pt>
    <dgm:pt modelId="{D12B83A1-18A2-42ED-834F-BFFA0D296F10}" type="pres">
      <dgm:prSet presAssocID="{7A4CD06C-D7E9-4326-9023-115EF609A8EC}" presName="parTxOnly" presStyleLbl="node1" presStyleIdx="2" presStyleCnt="7">
        <dgm:presLayoutVars>
          <dgm:bulletEnabled val="1"/>
        </dgm:presLayoutVars>
      </dgm:prSet>
      <dgm:spPr/>
    </dgm:pt>
    <dgm:pt modelId="{8C9B7B37-86F7-4E36-B227-B4D936F29017}" type="pres">
      <dgm:prSet presAssocID="{DA52D297-281E-409B-BE36-DB875645AC3C}" presName="parSpace" presStyleCnt="0"/>
      <dgm:spPr/>
    </dgm:pt>
    <dgm:pt modelId="{8A1F1C68-2E8C-4BA7-B026-B267AC2BE441}" type="pres">
      <dgm:prSet presAssocID="{89816FBA-3F06-4BF3-9131-9A22B1B653B3}" presName="parTxOnly" presStyleLbl="node1" presStyleIdx="3" presStyleCnt="7">
        <dgm:presLayoutVars>
          <dgm:bulletEnabled val="1"/>
        </dgm:presLayoutVars>
      </dgm:prSet>
      <dgm:spPr/>
    </dgm:pt>
    <dgm:pt modelId="{9D4A3DDB-D69E-4CC9-AC3D-F7F6C593BF53}" type="pres">
      <dgm:prSet presAssocID="{4287F5D0-73BC-4981-8933-10E3E8CC6A81}" presName="parSpace" presStyleCnt="0"/>
      <dgm:spPr/>
    </dgm:pt>
    <dgm:pt modelId="{2CE0F643-DC20-4385-AA03-A57B17D2291A}" type="pres">
      <dgm:prSet presAssocID="{3E5914B2-3B39-4F73-AEF9-96A184890E43}" presName="parTxOnly" presStyleLbl="node1" presStyleIdx="4" presStyleCnt="7">
        <dgm:presLayoutVars>
          <dgm:bulletEnabled val="1"/>
        </dgm:presLayoutVars>
      </dgm:prSet>
      <dgm:spPr/>
    </dgm:pt>
    <dgm:pt modelId="{5C30E11E-2BA7-4FF2-8015-A6A82E94CD3D}" type="pres">
      <dgm:prSet presAssocID="{65580547-2B44-43FB-9A8A-D191FCB2EA60}" presName="parSpace" presStyleCnt="0"/>
      <dgm:spPr/>
    </dgm:pt>
    <dgm:pt modelId="{DADA43B1-D137-4897-BF31-ED36EB7B52DF}" type="pres">
      <dgm:prSet presAssocID="{9749E36D-65E0-4DAF-A5EC-6086760B22ED}" presName="parTxOnly" presStyleLbl="node1" presStyleIdx="5" presStyleCnt="7">
        <dgm:presLayoutVars>
          <dgm:bulletEnabled val="1"/>
        </dgm:presLayoutVars>
      </dgm:prSet>
      <dgm:spPr/>
    </dgm:pt>
    <dgm:pt modelId="{F05ED5B2-AD18-4144-B148-8418BCBE1F1D}" type="pres">
      <dgm:prSet presAssocID="{2455AA08-CA02-497E-89E0-1ECAC370D4B0}" presName="parSpace" presStyleCnt="0"/>
      <dgm:spPr/>
    </dgm:pt>
    <dgm:pt modelId="{F03487C8-B7A9-4840-BF1B-1F973FBADF43}" type="pres">
      <dgm:prSet presAssocID="{3848FB43-D4FD-4DC8-9773-C6EBAECA467C}" presName="parTxOnly" presStyleLbl="node1" presStyleIdx="6" presStyleCnt="7">
        <dgm:presLayoutVars>
          <dgm:bulletEnabled val="1"/>
        </dgm:presLayoutVars>
      </dgm:prSet>
      <dgm:spPr/>
    </dgm:pt>
  </dgm:ptLst>
  <dgm:cxnLst>
    <dgm:cxn modelId="{FFEC6412-AD5A-4D74-B146-61514D07ADFA}" type="presOf" srcId="{FB0848F1-C531-416B-8AA5-AF0EB9BF56AD}" destId="{D1349543-A211-47FC-934A-5B0751D5ED1D}" srcOrd="0" destOrd="0" presId="urn:microsoft.com/office/officeart/2005/8/layout/hChevron3"/>
    <dgm:cxn modelId="{C6856214-7A08-4A41-A797-4B81BD7889E6}" srcId="{FB0848F1-C531-416B-8AA5-AF0EB9BF56AD}" destId="{8BE3C8EF-CB8D-4F6D-A389-8B53CDAF2D11}" srcOrd="0" destOrd="0" parTransId="{9F2833CA-87CE-4342-B39F-93B0F4CC2B98}" sibTransId="{A677533C-D456-4939-8DEA-1814F7EBD5EC}"/>
    <dgm:cxn modelId="{EB4BE41C-712F-45D6-95CF-72A0C992CB02}" type="presOf" srcId="{8BE3C8EF-CB8D-4F6D-A389-8B53CDAF2D11}" destId="{0A41DEE9-219B-43A7-9EEF-8622733FA8FC}" srcOrd="0" destOrd="0" presId="urn:microsoft.com/office/officeart/2005/8/layout/hChevron3"/>
    <dgm:cxn modelId="{26E56727-E21E-47A1-866D-814B1351FF23}" type="presOf" srcId="{89816FBA-3F06-4BF3-9131-9A22B1B653B3}" destId="{8A1F1C68-2E8C-4BA7-B026-B267AC2BE441}" srcOrd="0" destOrd="0" presId="urn:microsoft.com/office/officeart/2005/8/layout/hChevron3"/>
    <dgm:cxn modelId="{E689503F-649B-4A9B-91C9-66EB47F02E94}" type="presOf" srcId="{463CDFED-BCF1-4F9D-8647-BC804AC555E4}" destId="{C2CE324A-1425-4896-A91E-3CFA4E8EDEFE}" srcOrd="0" destOrd="0" presId="urn:microsoft.com/office/officeart/2005/8/layout/hChevron3"/>
    <dgm:cxn modelId="{BDF7C945-094F-4093-8C02-C84F58058B69}" type="presOf" srcId="{3848FB43-D4FD-4DC8-9773-C6EBAECA467C}" destId="{F03487C8-B7A9-4840-BF1B-1F973FBADF43}" srcOrd="0" destOrd="0" presId="urn:microsoft.com/office/officeart/2005/8/layout/hChevron3"/>
    <dgm:cxn modelId="{3561AA77-8615-406F-9269-BDB0D481C7EA}" type="presOf" srcId="{3E5914B2-3B39-4F73-AEF9-96A184890E43}" destId="{2CE0F643-DC20-4385-AA03-A57B17D2291A}" srcOrd="0" destOrd="0" presId="urn:microsoft.com/office/officeart/2005/8/layout/hChevron3"/>
    <dgm:cxn modelId="{E496A48D-9CFE-4702-B105-F75E468A8A84}" srcId="{FB0848F1-C531-416B-8AA5-AF0EB9BF56AD}" destId="{3848FB43-D4FD-4DC8-9773-C6EBAECA467C}" srcOrd="6" destOrd="0" parTransId="{6D5B3FFA-075C-4A6A-9ECD-AFFAA8F9AFFB}" sibTransId="{D1F9C2F9-8766-4AB3-8728-F8C9ED8D8A8F}"/>
    <dgm:cxn modelId="{FB85C88F-2CEF-4B61-ACC3-5812288B68C8}" srcId="{FB0848F1-C531-416B-8AA5-AF0EB9BF56AD}" destId="{7A4CD06C-D7E9-4326-9023-115EF609A8EC}" srcOrd="2" destOrd="0" parTransId="{8CB4DB62-14D0-4409-AA68-8955522BB389}" sibTransId="{DA52D297-281E-409B-BE36-DB875645AC3C}"/>
    <dgm:cxn modelId="{6D6F05B4-8292-4FC7-A55E-051B04C8A3E7}" type="presOf" srcId="{7A4CD06C-D7E9-4326-9023-115EF609A8EC}" destId="{D12B83A1-18A2-42ED-834F-BFFA0D296F10}" srcOrd="0" destOrd="0" presId="urn:microsoft.com/office/officeart/2005/8/layout/hChevron3"/>
    <dgm:cxn modelId="{346D57E4-5526-4B46-9316-718410CF9A26}" srcId="{FB0848F1-C531-416B-8AA5-AF0EB9BF56AD}" destId="{9749E36D-65E0-4DAF-A5EC-6086760B22ED}" srcOrd="5" destOrd="0" parTransId="{DB29DF1F-69ED-4440-AA08-81765831F46C}" sibTransId="{2455AA08-CA02-497E-89E0-1ECAC370D4B0}"/>
    <dgm:cxn modelId="{136C1CEC-8571-42C5-ADDA-107AA4D6D4C5}" srcId="{FB0848F1-C531-416B-8AA5-AF0EB9BF56AD}" destId="{463CDFED-BCF1-4F9D-8647-BC804AC555E4}" srcOrd="1" destOrd="0" parTransId="{481AD20F-8193-4F97-81F2-CD3EFB3A9123}" sibTransId="{C020D2DE-2089-429F-BDB6-C5805CF64D06}"/>
    <dgm:cxn modelId="{B06A07F6-D0E8-4E13-B2B4-3A0F75149733}" srcId="{FB0848F1-C531-416B-8AA5-AF0EB9BF56AD}" destId="{89816FBA-3F06-4BF3-9131-9A22B1B653B3}" srcOrd="3" destOrd="0" parTransId="{976550B4-9896-4163-84AB-38957B2FFB05}" sibTransId="{4287F5D0-73BC-4981-8933-10E3E8CC6A81}"/>
    <dgm:cxn modelId="{BC8AC6FB-D4E3-46F1-9D7F-C973075F6ED2}" srcId="{FB0848F1-C531-416B-8AA5-AF0EB9BF56AD}" destId="{3E5914B2-3B39-4F73-AEF9-96A184890E43}" srcOrd="4" destOrd="0" parTransId="{84A3851B-4C17-4950-B267-17EF0F4D4504}" sibTransId="{65580547-2B44-43FB-9A8A-D191FCB2EA60}"/>
    <dgm:cxn modelId="{269BFEFD-F686-488F-8D09-BBAEFAF8BD37}" type="presOf" srcId="{9749E36D-65E0-4DAF-A5EC-6086760B22ED}" destId="{DADA43B1-D137-4897-BF31-ED36EB7B52DF}" srcOrd="0" destOrd="0" presId="urn:microsoft.com/office/officeart/2005/8/layout/hChevron3"/>
    <dgm:cxn modelId="{3F1E76CA-332B-4C0B-BAC7-AA0E04302624}" type="presParOf" srcId="{D1349543-A211-47FC-934A-5B0751D5ED1D}" destId="{0A41DEE9-219B-43A7-9EEF-8622733FA8FC}" srcOrd="0" destOrd="0" presId="urn:microsoft.com/office/officeart/2005/8/layout/hChevron3"/>
    <dgm:cxn modelId="{736D567B-7139-4096-A162-B9636889FF8E}" type="presParOf" srcId="{D1349543-A211-47FC-934A-5B0751D5ED1D}" destId="{3174D567-8777-4CC9-877F-25C030D55F96}" srcOrd="1" destOrd="0" presId="urn:microsoft.com/office/officeart/2005/8/layout/hChevron3"/>
    <dgm:cxn modelId="{0959F278-C3C2-4B8E-9459-6EA6AA9C6967}" type="presParOf" srcId="{D1349543-A211-47FC-934A-5B0751D5ED1D}" destId="{C2CE324A-1425-4896-A91E-3CFA4E8EDEFE}" srcOrd="2" destOrd="0" presId="urn:microsoft.com/office/officeart/2005/8/layout/hChevron3"/>
    <dgm:cxn modelId="{E8E0FE98-FA16-4C5B-BDE4-90CB80D9FC54}" type="presParOf" srcId="{D1349543-A211-47FC-934A-5B0751D5ED1D}" destId="{99A550E5-1D83-48C9-B841-6E43EA2018FC}" srcOrd="3" destOrd="0" presId="urn:microsoft.com/office/officeart/2005/8/layout/hChevron3"/>
    <dgm:cxn modelId="{979C26CE-B226-441B-A3F7-8CCE49CC2FB7}" type="presParOf" srcId="{D1349543-A211-47FC-934A-5B0751D5ED1D}" destId="{D12B83A1-18A2-42ED-834F-BFFA0D296F10}" srcOrd="4" destOrd="0" presId="urn:microsoft.com/office/officeart/2005/8/layout/hChevron3"/>
    <dgm:cxn modelId="{39AD44A2-1380-44CB-9EAC-6228062AE557}" type="presParOf" srcId="{D1349543-A211-47FC-934A-5B0751D5ED1D}" destId="{8C9B7B37-86F7-4E36-B227-B4D936F29017}" srcOrd="5" destOrd="0" presId="urn:microsoft.com/office/officeart/2005/8/layout/hChevron3"/>
    <dgm:cxn modelId="{7E2D65FC-D892-43C3-ABCF-424FB3F90658}" type="presParOf" srcId="{D1349543-A211-47FC-934A-5B0751D5ED1D}" destId="{8A1F1C68-2E8C-4BA7-B026-B267AC2BE441}" srcOrd="6" destOrd="0" presId="urn:microsoft.com/office/officeart/2005/8/layout/hChevron3"/>
    <dgm:cxn modelId="{3F29D899-5B95-4D21-B3C6-0C7974DD78EC}" type="presParOf" srcId="{D1349543-A211-47FC-934A-5B0751D5ED1D}" destId="{9D4A3DDB-D69E-4CC9-AC3D-F7F6C593BF53}" srcOrd="7" destOrd="0" presId="urn:microsoft.com/office/officeart/2005/8/layout/hChevron3"/>
    <dgm:cxn modelId="{581CAC65-2BDC-42C5-B414-D8155DDF8210}" type="presParOf" srcId="{D1349543-A211-47FC-934A-5B0751D5ED1D}" destId="{2CE0F643-DC20-4385-AA03-A57B17D2291A}" srcOrd="8" destOrd="0" presId="urn:microsoft.com/office/officeart/2005/8/layout/hChevron3"/>
    <dgm:cxn modelId="{C27CF80E-6500-4D3A-A317-EB65A25FD41B}" type="presParOf" srcId="{D1349543-A211-47FC-934A-5B0751D5ED1D}" destId="{5C30E11E-2BA7-4FF2-8015-A6A82E94CD3D}" srcOrd="9" destOrd="0" presId="urn:microsoft.com/office/officeart/2005/8/layout/hChevron3"/>
    <dgm:cxn modelId="{17E1C6FA-68E5-4434-BD52-CCD960561CC6}" type="presParOf" srcId="{D1349543-A211-47FC-934A-5B0751D5ED1D}" destId="{DADA43B1-D137-4897-BF31-ED36EB7B52DF}" srcOrd="10" destOrd="0" presId="urn:microsoft.com/office/officeart/2005/8/layout/hChevron3"/>
    <dgm:cxn modelId="{3FF61EC2-A1E6-4756-A84A-4CBBB93ADDDB}" type="presParOf" srcId="{D1349543-A211-47FC-934A-5B0751D5ED1D}" destId="{F05ED5B2-AD18-4144-B148-8418BCBE1F1D}" srcOrd="11" destOrd="0" presId="urn:microsoft.com/office/officeart/2005/8/layout/hChevron3"/>
    <dgm:cxn modelId="{1841A6E3-132E-44B0-AA78-FD9894D8F6FD}" type="presParOf" srcId="{D1349543-A211-47FC-934A-5B0751D5ED1D}" destId="{F03487C8-B7A9-4840-BF1B-1F973FBADF43}" srcOrd="12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B0848F1-C531-416B-8AA5-AF0EB9BF56AD}" type="doc">
      <dgm:prSet loTypeId="urn:microsoft.com/office/officeart/2005/8/layout/hChevron3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8BE3C8EF-CB8D-4F6D-A389-8B53CDAF2D11}">
      <dgm:prSet phldrT="[Texto]"/>
      <dgm:spPr>
        <a:solidFill>
          <a:srgbClr val="C7C7C7"/>
        </a:solidFill>
      </dgm:spPr>
      <dgm:t>
        <a:bodyPr/>
        <a:lstStyle/>
        <a:p>
          <a:r>
            <a:rPr lang="es-ES" b="1" dirty="0"/>
            <a:t>ORGATAR</a:t>
          </a:r>
        </a:p>
      </dgm:t>
    </dgm:pt>
    <dgm:pt modelId="{9F2833CA-87CE-4342-B39F-93B0F4CC2B98}" type="parTrans" cxnId="{C6856214-7A08-4A41-A797-4B81BD7889E6}">
      <dgm:prSet/>
      <dgm:spPr/>
      <dgm:t>
        <a:bodyPr/>
        <a:lstStyle/>
        <a:p>
          <a:endParaRPr lang="es-ES"/>
        </a:p>
      </dgm:t>
    </dgm:pt>
    <dgm:pt modelId="{A677533C-D456-4939-8DEA-1814F7EBD5EC}" type="sibTrans" cxnId="{C6856214-7A08-4A41-A797-4B81BD7889E6}">
      <dgm:prSet/>
      <dgm:spPr/>
      <dgm:t>
        <a:bodyPr/>
        <a:lstStyle/>
        <a:p>
          <a:endParaRPr lang="es-ES"/>
        </a:p>
      </dgm:t>
    </dgm:pt>
    <dgm:pt modelId="{463CDFED-BCF1-4F9D-8647-BC804AC555E4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SITUACIÓN</a:t>
          </a:r>
        </a:p>
      </dgm:t>
    </dgm:pt>
    <dgm:pt modelId="{481AD20F-8193-4F97-81F2-CD3EFB3A9123}" type="parTrans" cxnId="{136C1CEC-8571-42C5-ADDA-107AA4D6D4C5}">
      <dgm:prSet/>
      <dgm:spPr/>
      <dgm:t>
        <a:bodyPr/>
        <a:lstStyle/>
        <a:p>
          <a:endParaRPr lang="es-ES"/>
        </a:p>
      </dgm:t>
    </dgm:pt>
    <dgm:pt modelId="{C020D2DE-2089-429F-BDB6-C5805CF64D06}" type="sibTrans" cxnId="{136C1CEC-8571-42C5-ADDA-107AA4D6D4C5}">
      <dgm:prSet/>
      <dgm:spPr/>
      <dgm:t>
        <a:bodyPr/>
        <a:lstStyle/>
        <a:p>
          <a:endParaRPr lang="es-ES"/>
        </a:p>
      </dgm:t>
    </dgm:pt>
    <dgm:pt modelId="{9749E36D-65E0-4DAF-A5EC-6086760B22ED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MEDEVAC</a:t>
          </a:r>
          <a:endParaRPr lang="es-ES" b="1" dirty="0"/>
        </a:p>
      </dgm:t>
    </dgm:pt>
    <dgm:pt modelId="{DB29DF1F-69ED-4440-AA08-81765831F46C}" type="parTrans" cxnId="{346D57E4-5526-4B46-9316-718410CF9A26}">
      <dgm:prSet/>
      <dgm:spPr/>
      <dgm:t>
        <a:bodyPr/>
        <a:lstStyle/>
        <a:p>
          <a:endParaRPr lang="es-ES"/>
        </a:p>
      </dgm:t>
    </dgm:pt>
    <dgm:pt modelId="{2455AA08-CA02-497E-89E0-1ECAC370D4B0}" type="sibTrans" cxnId="{346D57E4-5526-4B46-9316-718410CF9A26}">
      <dgm:prSet/>
      <dgm:spPr/>
      <dgm:t>
        <a:bodyPr/>
        <a:lstStyle/>
        <a:p>
          <a:endParaRPr lang="es-ES"/>
        </a:p>
      </dgm:t>
    </dgm:pt>
    <dgm:pt modelId="{89816FBA-3F06-4BF3-9131-9A22B1B653B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EJECUCIÓN</a:t>
          </a:r>
        </a:p>
      </dgm:t>
    </dgm:pt>
    <dgm:pt modelId="{976550B4-9896-4163-84AB-38957B2FFB05}" type="parTrans" cxnId="{B06A07F6-D0E8-4E13-B2B4-3A0F75149733}">
      <dgm:prSet/>
      <dgm:spPr/>
      <dgm:t>
        <a:bodyPr/>
        <a:lstStyle/>
        <a:p>
          <a:endParaRPr lang="es-ES"/>
        </a:p>
      </dgm:t>
    </dgm:pt>
    <dgm:pt modelId="{4287F5D0-73BC-4981-8933-10E3E8CC6A81}" type="sibTrans" cxnId="{B06A07F6-D0E8-4E13-B2B4-3A0F75149733}">
      <dgm:prSet/>
      <dgm:spPr/>
      <dgm:t>
        <a:bodyPr/>
        <a:lstStyle/>
        <a:p>
          <a:endParaRPr lang="es-ES"/>
        </a:p>
      </dgm:t>
    </dgm:pt>
    <dgm:pt modelId="{3E5914B2-3B39-4F73-AEF9-96A184890E4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M&amp;C</a:t>
          </a:r>
          <a:endParaRPr lang="es-ES" b="1" dirty="0"/>
        </a:p>
      </dgm:t>
    </dgm:pt>
    <dgm:pt modelId="{84A3851B-4C17-4950-B267-17EF0F4D4504}" type="parTrans" cxnId="{BC8AC6FB-D4E3-46F1-9D7F-C973075F6ED2}">
      <dgm:prSet/>
      <dgm:spPr/>
      <dgm:t>
        <a:bodyPr/>
        <a:lstStyle/>
        <a:p>
          <a:endParaRPr lang="es-ES"/>
        </a:p>
      </dgm:t>
    </dgm:pt>
    <dgm:pt modelId="{65580547-2B44-43FB-9A8A-D191FCB2EA60}" type="sibTrans" cxnId="{BC8AC6FB-D4E3-46F1-9D7F-C973075F6ED2}">
      <dgm:prSet/>
      <dgm:spPr/>
      <dgm:t>
        <a:bodyPr/>
        <a:lstStyle/>
        <a:p>
          <a:endParaRPr lang="es-ES"/>
        </a:p>
      </dgm:t>
    </dgm:pt>
    <dgm:pt modelId="{3848FB43-D4FD-4DC8-9773-C6EBAECA467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MRO</a:t>
          </a:r>
          <a:endParaRPr lang="es-ES" b="1" dirty="0"/>
        </a:p>
      </dgm:t>
    </dgm:pt>
    <dgm:pt modelId="{6D5B3FFA-075C-4A6A-9ECD-AFFAA8F9AFFB}" type="parTrans" cxnId="{E496A48D-9CFE-4702-B105-F75E468A8A84}">
      <dgm:prSet/>
      <dgm:spPr/>
      <dgm:t>
        <a:bodyPr/>
        <a:lstStyle/>
        <a:p>
          <a:endParaRPr lang="es-ES"/>
        </a:p>
      </dgm:t>
    </dgm:pt>
    <dgm:pt modelId="{D1F9C2F9-8766-4AB3-8728-F8C9ED8D8A8F}" type="sibTrans" cxnId="{E496A48D-9CFE-4702-B105-F75E468A8A84}">
      <dgm:prSet/>
      <dgm:spPr/>
      <dgm:t>
        <a:bodyPr/>
        <a:lstStyle/>
        <a:p>
          <a:endParaRPr lang="es-ES"/>
        </a:p>
      </dgm:t>
    </dgm:pt>
    <dgm:pt modelId="{7A4CD06C-D7E9-4326-9023-115EF609A8EC}">
      <dgm:prSet/>
      <dgm:spPr>
        <a:solidFill>
          <a:srgbClr val="FF0000"/>
        </a:solidFill>
      </dgm:spPr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gm:t>
    </dgm:pt>
    <dgm:pt modelId="{8CB4DB62-14D0-4409-AA68-8955522BB389}" type="parTrans" cxnId="{FB85C88F-2CEF-4B61-ACC3-5812288B68C8}">
      <dgm:prSet/>
      <dgm:spPr/>
      <dgm:t>
        <a:bodyPr/>
        <a:lstStyle/>
        <a:p>
          <a:endParaRPr lang="es-CL"/>
        </a:p>
      </dgm:t>
    </dgm:pt>
    <dgm:pt modelId="{DA52D297-281E-409B-BE36-DB875645AC3C}" type="sibTrans" cxnId="{FB85C88F-2CEF-4B61-ACC3-5812288B68C8}">
      <dgm:prSet/>
      <dgm:spPr/>
      <dgm:t>
        <a:bodyPr/>
        <a:lstStyle/>
        <a:p>
          <a:endParaRPr lang="es-CL"/>
        </a:p>
      </dgm:t>
    </dgm:pt>
    <dgm:pt modelId="{D1349543-A211-47FC-934A-5B0751D5ED1D}" type="pres">
      <dgm:prSet presAssocID="{FB0848F1-C531-416B-8AA5-AF0EB9BF56AD}" presName="Name0" presStyleCnt="0">
        <dgm:presLayoutVars>
          <dgm:dir/>
          <dgm:resizeHandles val="exact"/>
        </dgm:presLayoutVars>
      </dgm:prSet>
      <dgm:spPr/>
    </dgm:pt>
    <dgm:pt modelId="{0A41DEE9-219B-43A7-9EEF-8622733FA8FC}" type="pres">
      <dgm:prSet presAssocID="{8BE3C8EF-CB8D-4F6D-A389-8B53CDAF2D11}" presName="parTxOnly" presStyleLbl="node1" presStyleIdx="0" presStyleCnt="7">
        <dgm:presLayoutVars>
          <dgm:bulletEnabled val="1"/>
        </dgm:presLayoutVars>
      </dgm:prSet>
      <dgm:spPr/>
    </dgm:pt>
    <dgm:pt modelId="{3174D567-8777-4CC9-877F-25C030D55F96}" type="pres">
      <dgm:prSet presAssocID="{A677533C-D456-4939-8DEA-1814F7EBD5EC}" presName="parSpace" presStyleCnt="0"/>
      <dgm:spPr/>
    </dgm:pt>
    <dgm:pt modelId="{C2CE324A-1425-4896-A91E-3CFA4E8EDEFE}" type="pres">
      <dgm:prSet presAssocID="{463CDFED-BCF1-4F9D-8647-BC804AC555E4}" presName="parTxOnly" presStyleLbl="node1" presStyleIdx="1" presStyleCnt="7">
        <dgm:presLayoutVars>
          <dgm:bulletEnabled val="1"/>
        </dgm:presLayoutVars>
      </dgm:prSet>
      <dgm:spPr/>
    </dgm:pt>
    <dgm:pt modelId="{99A550E5-1D83-48C9-B841-6E43EA2018FC}" type="pres">
      <dgm:prSet presAssocID="{C020D2DE-2089-429F-BDB6-C5805CF64D06}" presName="parSpace" presStyleCnt="0"/>
      <dgm:spPr/>
    </dgm:pt>
    <dgm:pt modelId="{D12B83A1-18A2-42ED-834F-BFFA0D296F10}" type="pres">
      <dgm:prSet presAssocID="{7A4CD06C-D7E9-4326-9023-115EF609A8EC}" presName="parTxOnly" presStyleLbl="node1" presStyleIdx="2" presStyleCnt="7">
        <dgm:presLayoutVars>
          <dgm:bulletEnabled val="1"/>
        </dgm:presLayoutVars>
      </dgm:prSet>
      <dgm:spPr/>
    </dgm:pt>
    <dgm:pt modelId="{8C9B7B37-86F7-4E36-B227-B4D936F29017}" type="pres">
      <dgm:prSet presAssocID="{DA52D297-281E-409B-BE36-DB875645AC3C}" presName="parSpace" presStyleCnt="0"/>
      <dgm:spPr/>
    </dgm:pt>
    <dgm:pt modelId="{8A1F1C68-2E8C-4BA7-B026-B267AC2BE441}" type="pres">
      <dgm:prSet presAssocID="{89816FBA-3F06-4BF3-9131-9A22B1B653B3}" presName="parTxOnly" presStyleLbl="node1" presStyleIdx="3" presStyleCnt="7">
        <dgm:presLayoutVars>
          <dgm:bulletEnabled val="1"/>
        </dgm:presLayoutVars>
      </dgm:prSet>
      <dgm:spPr/>
    </dgm:pt>
    <dgm:pt modelId="{9D4A3DDB-D69E-4CC9-AC3D-F7F6C593BF53}" type="pres">
      <dgm:prSet presAssocID="{4287F5D0-73BC-4981-8933-10E3E8CC6A81}" presName="parSpace" presStyleCnt="0"/>
      <dgm:spPr/>
    </dgm:pt>
    <dgm:pt modelId="{2CE0F643-DC20-4385-AA03-A57B17D2291A}" type="pres">
      <dgm:prSet presAssocID="{3E5914B2-3B39-4F73-AEF9-96A184890E43}" presName="parTxOnly" presStyleLbl="node1" presStyleIdx="4" presStyleCnt="7">
        <dgm:presLayoutVars>
          <dgm:bulletEnabled val="1"/>
        </dgm:presLayoutVars>
      </dgm:prSet>
      <dgm:spPr/>
    </dgm:pt>
    <dgm:pt modelId="{5C30E11E-2BA7-4FF2-8015-A6A82E94CD3D}" type="pres">
      <dgm:prSet presAssocID="{65580547-2B44-43FB-9A8A-D191FCB2EA60}" presName="parSpace" presStyleCnt="0"/>
      <dgm:spPr/>
    </dgm:pt>
    <dgm:pt modelId="{DADA43B1-D137-4897-BF31-ED36EB7B52DF}" type="pres">
      <dgm:prSet presAssocID="{9749E36D-65E0-4DAF-A5EC-6086760B22ED}" presName="parTxOnly" presStyleLbl="node1" presStyleIdx="5" presStyleCnt="7">
        <dgm:presLayoutVars>
          <dgm:bulletEnabled val="1"/>
        </dgm:presLayoutVars>
      </dgm:prSet>
      <dgm:spPr/>
    </dgm:pt>
    <dgm:pt modelId="{F05ED5B2-AD18-4144-B148-8418BCBE1F1D}" type="pres">
      <dgm:prSet presAssocID="{2455AA08-CA02-497E-89E0-1ECAC370D4B0}" presName="parSpace" presStyleCnt="0"/>
      <dgm:spPr/>
    </dgm:pt>
    <dgm:pt modelId="{F03487C8-B7A9-4840-BF1B-1F973FBADF43}" type="pres">
      <dgm:prSet presAssocID="{3848FB43-D4FD-4DC8-9773-C6EBAECA467C}" presName="parTxOnly" presStyleLbl="node1" presStyleIdx="6" presStyleCnt="7">
        <dgm:presLayoutVars>
          <dgm:bulletEnabled val="1"/>
        </dgm:presLayoutVars>
      </dgm:prSet>
      <dgm:spPr/>
    </dgm:pt>
  </dgm:ptLst>
  <dgm:cxnLst>
    <dgm:cxn modelId="{FFEC6412-AD5A-4D74-B146-61514D07ADFA}" type="presOf" srcId="{FB0848F1-C531-416B-8AA5-AF0EB9BF56AD}" destId="{D1349543-A211-47FC-934A-5B0751D5ED1D}" srcOrd="0" destOrd="0" presId="urn:microsoft.com/office/officeart/2005/8/layout/hChevron3"/>
    <dgm:cxn modelId="{C6856214-7A08-4A41-A797-4B81BD7889E6}" srcId="{FB0848F1-C531-416B-8AA5-AF0EB9BF56AD}" destId="{8BE3C8EF-CB8D-4F6D-A389-8B53CDAF2D11}" srcOrd="0" destOrd="0" parTransId="{9F2833CA-87CE-4342-B39F-93B0F4CC2B98}" sibTransId="{A677533C-D456-4939-8DEA-1814F7EBD5EC}"/>
    <dgm:cxn modelId="{EB4BE41C-712F-45D6-95CF-72A0C992CB02}" type="presOf" srcId="{8BE3C8EF-CB8D-4F6D-A389-8B53CDAF2D11}" destId="{0A41DEE9-219B-43A7-9EEF-8622733FA8FC}" srcOrd="0" destOrd="0" presId="urn:microsoft.com/office/officeart/2005/8/layout/hChevron3"/>
    <dgm:cxn modelId="{26E56727-E21E-47A1-866D-814B1351FF23}" type="presOf" srcId="{89816FBA-3F06-4BF3-9131-9A22B1B653B3}" destId="{8A1F1C68-2E8C-4BA7-B026-B267AC2BE441}" srcOrd="0" destOrd="0" presId="urn:microsoft.com/office/officeart/2005/8/layout/hChevron3"/>
    <dgm:cxn modelId="{E689503F-649B-4A9B-91C9-66EB47F02E94}" type="presOf" srcId="{463CDFED-BCF1-4F9D-8647-BC804AC555E4}" destId="{C2CE324A-1425-4896-A91E-3CFA4E8EDEFE}" srcOrd="0" destOrd="0" presId="urn:microsoft.com/office/officeart/2005/8/layout/hChevron3"/>
    <dgm:cxn modelId="{BDF7C945-094F-4093-8C02-C84F58058B69}" type="presOf" srcId="{3848FB43-D4FD-4DC8-9773-C6EBAECA467C}" destId="{F03487C8-B7A9-4840-BF1B-1F973FBADF43}" srcOrd="0" destOrd="0" presId="urn:microsoft.com/office/officeart/2005/8/layout/hChevron3"/>
    <dgm:cxn modelId="{3561AA77-8615-406F-9269-BDB0D481C7EA}" type="presOf" srcId="{3E5914B2-3B39-4F73-AEF9-96A184890E43}" destId="{2CE0F643-DC20-4385-AA03-A57B17D2291A}" srcOrd="0" destOrd="0" presId="urn:microsoft.com/office/officeart/2005/8/layout/hChevron3"/>
    <dgm:cxn modelId="{E496A48D-9CFE-4702-B105-F75E468A8A84}" srcId="{FB0848F1-C531-416B-8AA5-AF0EB9BF56AD}" destId="{3848FB43-D4FD-4DC8-9773-C6EBAECA467C}" srcOrd="6" destOrd="0" parTransId="{6D5B3FFA-075C-4A6A-9ECD-AFFAA8F9AFFB}" sibTransId="{D1F9C2F9-8766-4AB3-8728-F8C9ED8D8A8F}"/>
    <dgm:cxn modelId="{FB85C88F-2CEF-4B61-ACC3-5812288B68C8}" srcId="{FB0848F1-C531-416B-8AA5-AF0EB9BF56AD}" destId="{7A4CD06C-D7E9-4326-9023-115EF609A8EC}" srcOrd="2" destOrd="0" parTransId="{8CB4DB62-14D0-4409-AA68-8955522BB389}" sibTransId="{DA52D297-281E-409B-BE36-DB875645AC3C}"/>
    <dgm:cxn modelId="{6D6F05B4-8292-4FC7-A55E-051B04C8A3E7}" type="presOf" srcId="{7A4CD06C-D7E9-4326-9023-115EF609A8EC}" destId="{D12B83A1-18A2-42ED-834F-BFFA0D296F10}" srcOrd="0" destOrd="0" presId="urn:microsoft.com/office/officeart/2005/8/layout/hChevron3"/>
    <dgm:cxn modelId="{346D57E4-5526-4B46-9316-718410CF9A26}" srcId="{FB0848F1-C531-416B-8AA5-AF0EB9BF56AD}" destId="{9749E36D-65E0-4DAF-A5EC-6086760B22ED}" srcOrd="5" destOrd="0" parTransId="{DB29DF1F-69ED-4440-AA08-81765831F46C}" sibTransId="{2455AA08-CA02-497E-89E0-1ECAC370D4B0}"/>
    <dgm:cxn modelId="{136C1CEC-8571-42C5-ADDA-107AA4D6D4C5}" srcId="{FB0848F1-C531-416B-8AA5-AF0EB9BF56AD}" destId="{463CDFED-BCF1-4F9D-8647-BC804AC555E4}" srcOrd="1" destOrd="0" parTransId="{481AD20F-8193-4F97-81F2-CD3EFB3A9123}" sibTransId="{C020D2DE-2089-429F-BDB6-C5805CF64D06}"/>
    <dgm:cxn modelId="{B06A07F6-D0E8-4E13-B2B4-3A0F75149733}" srcId="{FB0848F1-C531-416B-8AA5-AF0EB9BF56AD}" destId="{89816FBA-3F06-4BF3-9131-9A22B1B653B3}" srcOrd="3" destOrd="0" parTransId="{976550B4-9896-4163-84AB-38957B2FFB05}" sibTransId="{4287F5D0-73BC-4981-8933-10E3E8CC6A81}"/>
    <dgm:cxn modelId="{BC8AC6FB-D4E3-46F1-9D7F-C973075F6ED2}" srcId="{FB0848F1-C531-416B-8AA5-AF0EB9BF56AD}" destId="{3E5914B2-3B39-4F73-AEF9-96A184890E43}" srcOrd="4" destOrd="0" parTransId="{84A3851B-4C17-4950-B267-17EF0F4D4504}" sibTransId="{65580547-2B44-43FB-9A8A-D191FCB2EA60}"/>
    <dgm:cxn modelId="{269BFEFD-F686-488F-8D09-BBAEFAF8BD37}" type="presOf" srcId="{9749E36D-65E0-4DAF-A5EC-6086760B22ED}" destId="{DADA43B1-D137-4897-BF31-ED36EB7B52DF}" srcOrd="0" destOrd="0" presId="urn:microsoft.com/office/officeart/2005/8/layout/hChevron3"/>
    <dgm:cxn modelId="{3F1E76CA-332B-4C0B-BAC7-AA0E04302624}" type="presParOf" srcId="{D1349543-A211-47FC-934A-5B0751D5ED1D}" destId="{0A41DEE9-219B-43A7-9EEF-8622733FA8FC}" srcOrd="0" destOrd="0" presId="urn:microsoft.com/office/officeart/2005/8/layout/hChevron3"/>
    <dgm:cxn modelId="{736D567B-7139-4096-A162-B9636889FF8E}" type="presParOf" srcId="{D1349543-A211-47FC-934A-5B0751D5ED1D}" destId="{3174D567-8777-4CC9-877F-25C030D55F96}" srcOrd="1" destOrd="0" presId="urn:microsoft.com/office/officeart/2005/8/layout/hChevron3"/>
    <dgm:cxn modelId="{0959F278-C3C2-4B8E-9459-6EA6AA9C6967}" type="presParOf" srcId="{D1349543-A211-47FC-934A-5B0751D5ED1D}" destId="{C2CE324A-1425-4896-A91E-3CFA4E8EDEFE}" srcOrd="2" destOrd="0" presId="urn:microsoft.com/office/officeart/2005/8/layout/hChevron3"/>
    <dgm:cxn modelId="{E8E0FE98-FA16-4C5B-BDE4-90CB80D9FC54}" type="presParOf" srcId="{D1349543-A211-47FC-934A-5B0751D5ED1D}" destId="{99A550E5-1D83-48C9-B841-6E43EA2018FC}" srcOrd="3" destOrd="0" presId="urn:microsoft.com/office/officeart/2005/8/layout/hChevron3"/>
    <dgm:cxn modelId="{979C26CE-B226-441B-A3F7-8CCE49CC2FB7}" type="presParOf" srcId="{D1349543-A211-47FC-934A-5B0751D5ED1D}" destId="{D12B83A1-18A2-42ED-834F-BFFA0D296F10}" srcOrd="4" destOrd="0" presId="urn:microsoft.com/office/officeart/2005/8/layout/hChevron3"/>
    <dgm:cxn modelId="{39AD44A2-1380-44CB-9EAC-6228062AE557}" type="presParOf" srcId="{D1349543-A211-47FC-934A-5B0751D5ED1D}" destId="{8C9B7B37-86F7-4E36-B227-B4D936F29017}" srcOrd="5" destOrd="0" presId="urn:microsoft.com/office/officeart/2005/8/layout/hChevron3"/>
    <dgm:cxn modelId="{7E2D65FC-D892-43C3-ABCF-424FB3F90658}" type="presParOf" srcId="{D1349543-A211-47FC-934A-5B0751D5ED1D}" destId="{8A1F1C68-2E8C-4BA7-B026-B267AC2BE441}" srcOrd="6" destOrd="0" presId="urn:microsoft.com/office/officeart/2005/8/layout/hChevron3"/>
    <dgm:cxn modelId="{3F29D899-5B95-4D21-B3C6-0C7974DD78EC}" type="presParOf" srcId="{D1349543-A211-47FC-934A-5B0751D5ED1D}" destId="{9D4A3DDB-D69E-4CC9-AC3D-F7F6C593BF53}" srcOrd="7" destOrd="0" presId="urn:microsoft.com/office/officeart/2005/8/layout/hChevron3"/>
    <dgm:cxn modelId="{581CAC65-2BDC-42C5-B414-D8155DDF8210}" type="presParOf" srcId="{D1349543-A211-47FC-934A-5B0751D5ED1D}" destId="{2CE0F643-DC20-4385-AA03-A57B17D2291A}" srcOrd="8" destOrd="0" presId="urn:microsoft.com/office/officeart/2005/8/layout/hChevron3"/>
    <dgm:cxn modelId="{C27CF80E-6500-4D3A-A317-EB65A25FD41B}" type="presParOf" srcId="{D1349543-A211-47FC-934A-5B0751D5ED1D}" destId="{5C30E11E-2BA7-4FF2-8015-A6A82E94CD3D}" srcOrd="9" destOrd="0" presId="urn:microsoft.com/office/officeart/2005/8/layout/hChevron3"/>
    <dgm:cxn modelId="{17E1C6FA-68E5-4434-BD52-CCD960561CC6}" type="presParOf" srcId="{D1349543-A211-47FC-934A-5B0751D5ED1D}" destId="{DADA43B1-D137-4897-BF31-ED36EB7B52DF}" srcOrd="10" destOrd="0" presId="urn:microsoft.com/office/officeart/2005/8/layout/hChevron3"/>
    <dgm:cxn modelId="{3FF61EC2-A1E6-4756-A84A-4CBBB93ADDDB}" type="presParOf" srcId="{D1349543-A211-47FC-934A-5B0751D5ED1D}" destId="{F05ED5B2-AD18-4144-B148-8418BCBE1F1D}" srcOrd="11" destOrd="0" presId="urn:microsoft.com/office/officeart/2005/8/layout/hChevron3"/>
    <dgm:cxn modelId="{1841A6E3-132E-44B0-AA78-FD9894D8F6FD}" type="presParOf" srcId="{D1349543-A211-47FC-934A-5B0751D5ED1D}" destId="{F03487C8-B7A9-4840-BF1B-1F973FBADF43}" srcOrd="12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B0848F1-C531-416B-8AA5-AF0EB9BF56AD}" type="doc">
      <dgm:prSet loTypeId="urn:microsoft.com/office/officeart/2005/8/layout/hChevron3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8BE3C8EF-CB8D-4F6D-A389-8B53CDAF2D11}">
      <dgm:prSet phldrT="[Texto]"/>
      <dgm:spPr>
        <a:solidFill>
          <a:srgbClr val="C7C7C7"/>
        </a:solidFill>
      </dgm:spPr>
      <dgm:t>
        <a:bodyPr/>
        <a:lstStyle/>
        <a:p>
          <a:r>
            <a:rPr lang="es-ES" b="1" dirty="0"/>
            <a:t>ORGATAR</a:t>
          </a:r>
        </a:p>
      </dgm:t>
    </dgm:pt>
    <dgm:pt modelId="{9F2833CA-87CE-4342-B39F-93B0F4CC2B98}" type="parTrans" cxnId="{C6856214-7A08-4A41-A797-4B81BD7889E6}">
      <dgm:prSet/>
      <dgm:spPr/>
      <dgm:t>
        <a:bodyPr/>
        <a:lstStyle/>
        <a:p>
          <a:endParaRPr lang="es-ES"/>
        </a:p>
      </dgm:t>
    </dgm:pt>
    <dgm:pt modelId="{A677533C-D456-4939-8DEA-1814F7EBD5EC}" type="sibTrans" cxnId="{C6856214-7A08-4A41-A797-4B81BD7889E6}">
      <dgm:prSet/>
      <dgm:spPr/>
      <dgm:t>
        <a:bodyPr/>
        <a:lstStyle/>
        <a:p>
          <a:endParaRPr lang="es-ES"/>
        </a:p>
      </dgm:t>
    </dgm:pt>
    <dgm:pt modelId="{463CDFED-BCF1-4F9D-8647-BC804AC555E4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SITUACIÓN</a:t>
          </a:r>
        </a:p>
      </dgm:t>
    </dgm:pt>
    <dgm:pt modelId="{481AD20F-8193-4F97-81F2-CD3EFB3A9123}" type="parTrans" cxnId="{136C1CEC-8571-42C5-ADDA-107AA4D6D4C5}">
      <dgm:prSet/>
      <dgm:spPr/>
      <dgm:t>
        <a:bodyPr/>
        <a:lstStyle/>
        <a:p>
          <a:endParaRPr lang="es-ES"/>
        </a:p>
      </dgm:t>
    </dgm:pt>
    <dgm:pt modelId="{C020D2DE-2089-429F-BDB6-C5805CF64D06}" type="sibTrans" cxnId="{136C1CEC-8571-42C5-ADDA-107AA4D6D4C5}">
      <dgm:prSet/>
      <dgm:spPr/>
      <dgm:t>
        <a:bodyPr/>
        <a:lstStyle/>
        <a:p>
          <a:endParaRPr lang="es-ES"/>
        </a:p>
      </dgm:t>
    </dgm:pt>
    <dgm:pt modelId="{9749E36D-65E0-4DAF-A5EC-6086760B22ED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MEDEVAC</a:t>
          </a:r>
          <a:endParaRPr lang="es-ES" b="1" dirty="0"/>
        </a:p>
      </dgm:t>
    </dgm:pt>
    <dgm:pt modelId="{DB29DF1F-69ED-4440-AA08-81765831F46C}" type="parTrans" cxnId="{346D57E4-5526-4B46-9316-718410CF9A26}">
      <dgm:prSet/>
      <dgm:spPr/>
      <dgm:t>
        <a:bodyPr/>
        <a:lstStyle/>
        <a:p>
          <a:endParaRPr lang="es-ES"/>
        </a:p>
      </dgm:t>
    </dgm:pt>
    <dgm:pt modelId="{2455AA08-CA02-497E-89E0-1ECAC370D4B0}" type="sibTrans" cxnId="{346D57E4-5526-4B46-9316-718410CF9A26}">
      <dgm:prSet/>
      <dgm:spPr/>
      <dgm:t>
        <a:bodyPr/>
        <a:lstStyle/>
        <a:p>
          <a:endParaRPr lang="es-ES"/>
        </a:p>
      </dgm:t>
    </dgm:pt>
    <dgm:pt modelId="{89816FBA-3F06-4BF3-9131-9A22B1B653B3}">
      <dgm:prSet/>
      <dgm:spPr>
        <a:solidFill>
          <a:srgbClr val="FF0000"/>
        </a:solidFill>
      </dgm:spPr>
      <dgm:t>
        <a:bodyPr/>
        <a:lstStyle/>
        <a:p>
          <a:r>
            <a:rPr lang="es-ES" b="1" dirty="0"/>
            <a:t>EJECUCIÓN</a:t>
          </a:r>
        </a:p>
      </dgm:t>
    </dgm:pt>
    <dgm:pt modelId="{976550B4-9896-4163-84AB-38957B2FFB05}" type="parTrans" cxnId="{B06A07F6-D0E8-4E13-B2B4-3A0F75149733}">
      <dgm:prSet/>
      <dgm:spPr/>
      <dgm:t>
        <a:bodyPr/>
        <a:lstStyle/>
        <a:p>
          <a:endParaRPr lang="es-ES"/>
        </a:p>
      </dgm:t>
    </dgm:pt>
    <dgm:pt modelId="{4287F5D0-73BC-4981-8933-10E3E8CC6A81}" type="sibTrans" cxnId="{B06A07F6-D0E8-4E13-B2B4-3A0F75149733}">
      <dgm:prSet/>
      <dgm:spPr/>
      <dgm:t>
        <a:bodyPr/>
        <a:lstStyle/>
        <a:p>
          <a:endParaRPr lang="es-ES"/>
        </a:p>
      </dgm:t>
    </dgm:pt>
    <dgm:pt modelId="{3E5914B2-3B39-4F73-AEF9-96A184890E4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M&amp;C</a:t>
          </a:r>
          <a:endParaRPr lang="es-ES" b="1" dirty="0"/>
        </a:p>
      </dgm:t>
    </dgm:pt>
    <dgm:pt modelId="{84A3851B-4C17-4950-B267-17EF0F4D4504}" type="parTrans" cxnId="{BC8AC6FB-D4E3-46F1-9D7F-C973075F6ED2}">
      <dgm:prSet/>
      <dgm:spPr/>
      <dgm:t>
        <a:bodyPr/>
        <a:lstStyle/>
        <a:p>
          <a:endParaRPr lang="es-ES"/>
        </a:p>
      </dgm:t>
    </dgm:pt>
    <dgm:pt modelId="{65580547-2B44-43FB-9A8A-D191FCB2EA60}" type="sibTrans" cxnId="{BC8AC6FB-D4E3-46F1-9D7F-C973075F6ED2}">
      <dgm:prSet/>
      <dgm:spPr/>
      <dgm:t>
        <a:bodyPr/>
        <a:lstStyle/>
        <a:p>
          <a:endParaRPr lang="es-ES"/>
        </a:p>
      </dgm:t>
    </dgm:pt>
    <dgm:pt modelId="{3848FB43-D4FD-4DC8-9773-C6EBAECA467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MRO</a:t>
          </a:r>
          <a:endParaRPr lang="es-ES" b="1" dirty="0"/>
        </a:p>
      </dgm:t>
    </dgm:pt>
    <dgm:pt modelId="{6D5B3FFA-075C-4A6A-9ECD-AFFAA8F9AFFB}" type="parTrans" cxnId="{E496A48D-9CFE-4702-B105-F75E468A8A84}">
      <dgm:prSet/>
      <dgm:spPr/>
      <dgm:t>
        <a:bodyPr/>
        <a:lstStyle/>
        <a:p>
          <a:endParaRPr lang="es-ES"/>
        </a:p>
      </dgm:t>
    </dgm:pt>
    <dgm:pt modelId="{D1F9C2F9-8766-4AB3-8728-F8C9ED8D8A8F}" type="sibTrans" cxnId="{E496A48D-9CFE-4702-B105-F75E468A8A84}">
      <dgm:prSet/>
      <dgm:spPr/>
      <dgm:t>
        <a:bodyPr/>
        <a:lstStyle/>
        <a:p>
          <a:endParaRPr lang="es-ES"/>
        </a:p>
      </dgm:t>
    </dgm:pt>
    <dgm:pt modelId="{7A4CD06C-D7E9-4326-9023-115EF609A8E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gm:t>
    </dgm:pt>
    <dgm:pt modelId="{8CB4DB62-14D0-4409-AA68-8955522BB389}" type="parTrans" cxnId="{FB85C88F-2CEF-4B61-ACC3-5812288B68C8}">
      <dgm:prSet/>
      <dgm:spPr/>
      <dgm:t>
        <a:bodyPr/>
        <a:lstStyle/>
        <a:p>
          <a:endParaRPr lang="es-CL"/>
        </a:p>
      </dgm:t>
    </dgm:pt>
    <dgm:pt modelId="{DA52D297-281E-409B-BE36-DB875645AC3C}" type="sibTrans" cxnId="{FB85C88F-2CEF-4B61-ACC3-5812288B68C8}">
      <dgm:prSet/>
      <dgm:spPr/>
      <dgm:t>
        <a:bodyPr/>
        <a:lstStyle/>
        <a:p>
          <a:endParaRPr lang="es-CL"/>
        </a:p>
      </dgm:t>
    </dgm:pt>
    <dgm:pt modelId="{D1349543-A211-47FC-934A-5B0751D5ED1D}" type="pres">
      <dgm:prSet presAssocID="{FB0848F1-C531-416B-8AA5-AF0EB9BF56AD}" presName="Name0" presStyleCnt="0">
        <dgm:presLayoutVars>
          <dgm:dir/>
          <dgm:resizeHandles val="exact"/>
        </dgm:presLayoutVars>
      </dgm:prSet>
      <dgm:spPr/>
    </dgm:pt>
    <dgm:pt modelId="{0A41DEE9-219B-43A7-9EEF-8622733FA8FC}" type="pres">
      <dgm:prSet presAssocID="{8BE3C8EF-CB8D-4F6D-A389-8B53CDAF2D11}" presName="parTxOnly" presStyleLbl="node1" presStyleIdx="0" presStyleCnt="7">
        <dgm:presLayoutVars>
          <dgm:bulletEnabled val="1"/>
        </dgm:presLayoutVars>
      </dgm:prSet>
      <dgm:spPr/>
    </dgm:pt>
    <dgm:pt modelId="{3174D567-8777-4CC9-877F-25C030D55F96}" type="pres">
      <dgm:prSet presAssocID="{A677533C-D456-4939-8DEA-1814F7EBD5EC}" presName="parSpace" presStyleCnt="0"/>
      <dgm:spPr/>
    </dgm:pt>
    <dgm:pt modelId="{C2CE324A-1425-4896-A91E-3CFA4E8EDEFE}" type="pres">
      <dgm:prSet presAssocID="{463CDFED-BCF1-4F9D-8647-BC804AC555E4}" presName="parTxOnly" presStyleLbl="node1" presStyleIdx="1" presStyleCnt="7">
        <dgm:presLayoutVars>
          <dgm:bulletEnabled val="1"/>
        </dgm:presLayoutVars>
      </dgm:prSet>
      <dgm:spPr/>
    </dgm:pt>
    <dgm:pt modelId="{99A550E5-1D83-48C9-B841-6E43EA2018FC}" type="pres">
      <dgm:prSet presAssocID="{C020D2DE-2089-429F-BDB6-C5805CF64D06}" presName="parSpace" presStyleCnt="0"/>
      <dgm:spPr/>
    </dgm:pt>
    <dgm:pt modelId="{D12B83A1-18A2-42ED-834F-BFFA0D296F10}" type="pres">
      <dgm:prSet presAssocID="{7A4CD06C-D7E9-4326-9023-115EF609A8EC}" presName="parTxOnly" presStyleLbl="node1" presStyleIdx="2" presStyleCnt="7">
        <dgm:presLayoutVars>
          <dgm:bulletEnabled val="1"/>
        </dgm:presLayoutVars>
      </dgm:prSet>
      <dgm:spPr/>
    </dgm:pt>
    <dgm:pt modelId="{8C9B7B37-86F7-4E36-B227-B4D936F29017}" type="pres">
      <dgm:prSet presAssocID="{DA52D297-281E-409B-BE36-DB875645AC3C}" presName="parSpace" presStyleCnt="0"/>
      <dgm:spPr/>
    </dgm:pt>
    <dgm:pt modelId="{8A1F1C68-2E8C-4BA7-B026-B267AC2BE441}" type="pres">
      <dgm:prSet presAssocID="{89816FBA-3F06-4BF3-9131-9A22B1B653B3}" presName="parTxOnly" presStyleLbl="node1" presStyleIdx="3" presStyleCnt="7">
        <dgm:presLayoutVars>
          <dgm:bulletEnabled val="1"/>
        </dgm:presLayoutVars>
      </dgm:prSet>
      <dgm:spPr/>
    </dgm:pt>
    <dgm:pt modelId="{9D4A3DDB-D69E-4CC9-AC3D-F7F6C593BF53}" type="pres">
      <dgm:prSet presAssocID="{4287F5D0-73BC-4981-8933-10E3E8CC6A81}" presName="parSpace" presStyleCnt="0"/>
      <dgm:spPr/>
    </dgm:pt>
    <dgm:pt modelId="{2CE0F643-DC20-4385-AA03-A57B17D2291A}" type="pres">
      <dgm:prSet presAssocID="{3E5914B2-3B39-4F73-AEF9-96A184890E43}" presName="parTxOnly" presStyleLbl="node1" presStyleIdx="4" presStyleCnt="7">
        <dgm:presLayoutVars>
          <dgm:bulletEnabled val="1"/>
        </dgm:presLayoutVars>
      </dgm:prSet>
      <dgm:spPr/>
    </dgm:pt>
    <dgm:pt modelId="{5C30E11E-2BA7-4FF2-8015-A6A82E94CD3D}" type="pres">
      <dgm:prSet presAssocID="{65580547-2B44-43FB-9A8A-D191FCB2EA60}" presName="parSpace" presStyleCnt="0"/>
      <dgm:spPr/>
    </dgm:pt>
    <dgm:pt modelId="{DADA43B1-D137-4897-BF31-ED36EB7B52DF}" type="pres">
      <dgm:prSet presAssocID="{9749E36D-65E0-4DAF-A5EC-6086760B22ED}" presName="parTxOnly" presStyleLbl="node1" presStyleIdx="5" presStyleCnt="7">
        <dgm:presLayoutVars>
          <dgm:bulletEnabled val="1"/>
        </dgm:presLayoutVars>
      </dgm:prSet>
      <dgm:spPr/>
    </dgm:pt>
    <dgm:pt modelId="{F05ED5B2-AD18-4144-B148-8418BCBE1F1D}" type="pres">
      <dgm:prSet presAssocID="{2455AA08-CA02-497E-89E0-1ECAC370D4B0}" presName="parSpace" presStyleCnt="0"/>
      <dgm:spPr/>
    </dgm:pt>
    <dgm:pt modelId="{F03487C8-B7A9-4840-BF1B-1F973FBADF43}" type="pres">
      <dgm:prSet presAssocID="{3848FB43-D4FD-4DC8-9773-C6EBAECA467C}" presName="parTxOnly" presStyleLbl="node1" presStyleIdx="6" presStyleCnt="7">
        <dgm:presLayoutVars>
          <dgm:bulletEnabled val="1"/>
        </dgm:presLayoutVars>
      </dgm:prSet>
      <dgm:spPr/>
    </dgm:pt>
  </dgm:ptLst>
  <dgm:cxnLst>
    <dgm:cxn modelId="{FFEC6412-AD5A-4D74-B146-61514D07ADFA}" type="presOf" srcId="{FB0848F1-C531-416B-8AA5-AF0EB9BF56AD}" destId="{D1349543-A211-47FC-934A-5B0751D5ED1D}" srcOrd="0" destOrd="0" presId="urn:microsoft.com/office/officeart/2005/8/layout/hChevron3"/>
    <dgm:cxn modelId="{C6856214-7A08-4A41-A797-4B81BD7889E6}" srcId="{FB0848F1-C531-416B-8AA5-AF0EB9BF56AD}" destId="{8BE3C8EF-CB8D-4F6D-A389-8B53CDAF2D11}" srcOrd="0" destOrd="0" parTransId="{9F2833CA-87CE-4342-B39F-93B0F4CC2B98}" sibTransId="{A677533C-D456-4939-8DEA-1814F7EBD5EC}"/>
    <dgm:cxn modelId="{EB4BE41C-712F-45D6-95CF-72A0C992CB02}" type="presOf" srcId="{8BE3C8EF-CB8D-4F6D-A389-8B53CDAF2D11}" destId="{0A41DEE9-219B-43A7-9EEF-8622733FA8FC}" srcOrd="0" destOrd="0" presId="urn:microsoft.com/office/officeart/2005/8/layout/hChevron3"/>
    <dgm:cxn modelId="{26E56727-E21E-47A1-866D-814B1351FF23}" type="presOf" srcId="{89816FBA-3F06-4BF3-9131-9A22B1B653B3}" destId="{8A1F1C68-2E8C-4BA7-B026-B267AC2BE441}" srcOrd="0" destOrd="0" presId="urn:microsoft.com/office/officeart/2005/8/layout/hChevron3"/>
    <dgm:cxn modelId="{E689503F-649B-4A9B-91C9-66EB47F02E94}" type="presOf" srcId="{463CDFED-BCF1-4F9D-8647-BC804AC555E4}" destId="{C2CE324A-1425-4896-A91E-3CFA4E8EDEFE}" srcOrd="0" destOrd="0" presId="urn:microsoft.com/office/officeart/2005/8/layout/hChevron3"/>
    <dgm:cxn modelId="{BDF7C945-094F-4093-8C02-C84F58058B69}" type="presOf" srcId="{3848FB43-D4FD-4DC8-9773-C6EBAECA467C}" destId="{F03487C8-B7A9-4840-BF1B-1F973FBADF43}" srcOrd="0" destOrd="0" presId="urn:microsoft.com/office/officeart/2005/8/layout/hChevron3"/>
    <dgm:cxn modelId="{3561AA77-8615-406F-9269-BDB0D481C7EA}" type="presOf" srcId="{3E5914B2-3B39-4F73-AEF9-96A184890E43}" destId="{2CE0F643-DC20-4385-AA03-A57B17D2291A}" srcOrd="0" destOrd="0" presId="urn:microsoft.com/office/officeart/2005/8/layout/hChevron3"/>
    <dgm:cxn modelId="{E496A48D-9CFE-4702-B105-F75E468A8A84}" srcId="{FB0848F1-C531-416B-8AA5-AF0EB9BF56AD}" destId="{3848FB43-D4FD-4DC8-9773-C6EBAECA467C}" srcOrd="6" destOrd="0" parTransId="{6D5B3FFA-075C-4A6A-9ECD-AFFAA8F9AFFB}" sibTransId="{D1F9C2F9-8766-4AB3-8728-F8C9ED8D8A8F}"/>
    <dgm:cxn modelId="{FB85C88F-2CEF-4B61-ACC3-5812288B68C8}" srcId="{FB0848F1-C531-416B-8AA5-AF0EB9BF56AD}" destId="{7A4CD06C-D7E9-4326-9023-115EF609A8EC}" srcOrd="2" destOrd="0" parTransId="{8CB4DB62-14D0-4409-AA68-8955522BB389}" sibTransId="{DA52D297-281E-409B-BE36-DB875645AC3C}"/>
    <dgm:cxn modelId="{6D6F05B4-8292-4FC7-A55E-051B04C8A3E7}" type="presOf" srcId="{7A4CD06C-D7E9-4326-9023-115EF609A8EC}" destId="{D12B83A1-18A2-42ED-834F-BFFA0D296F10}" srcOrd="0" destOrd="0" presId="urn:microsoft.com/office/officeart/2005/8/layout/hChevron3"/>
    <dgm:cxn modelId="{346D57E4-5526-4B46-9316-718410CF9A26}" srcId="{FB0848F1-C531-416B-8AA5-AF0EB9BF56AD}" destId="{9749E36D-65E0-4DAF-A5EC-6086760B22ED}" srcOrd="5" destOrd="0" parTransId="{DB29DF1F-69ED-4440-AA08-81765831F46C}" sibTransId="{2455AA08-CA02-497E-89E0-1ECAC370D4B0}"/>
    <dgm:cxn modelId="{136C1CEC-8571-42C5-ADDA-107AA4D6D4C5}" srcId="{FB0848F1-C531-416B-8AA5-AF0EB9BF56AD}" destId="{463CDFED-BCF1-4F9D-8647-BC804AC555E4}" srcOrd="1" destOrd="0" parTransId="{481AD20F-8193-4F97-81F2-CD3EFB3A9123}" sibTransId="{C020D2DE-2089-429F-BDB6-C5805CF64D06}"/>
    <dgm:cxn modelId="{B06A07F6-D0E8-4E13-B2B4-3A0F75149733}" srcId="{FB0848F1-C531-416B-8AA5-AF0EB9BF56AD}" destId="{89816FBA-3F06-4BF3-9131-9A22B1B653B3}" srcOrd="3" destOrd="0" parTransId="{976550B4-9896-4163-84AB-38957B2FFB05}" sibTransId="{4287F5D0-73BC-4981-8933-10E3E8CC6A81}"/>
    <dgm:cxn modelId="{BC8AC6FB-D4E3-46F1-9D7F-C973075F6ED2}" srcId="{FB0848F1-C531-416B-8AA5-AF0EB9BF56AD}" destId="{3E5914B2-3B39-4F73-AEF9-96A184890E43}" srcOrd="4" destOrd="0" parTransId="{84A3851B-4C17-4950-B267-17EF0F4D4504}" sibTransId="{65580547-2B44-43FB-9A8A-D191FCB2EA60}"/>
    <dgm:cxn modelId="{269BFEFD-F686-488F-8D09-BBAEFAF8BD37}" type="presOf" srcId="{9749E36D-65E0-4DAF-A5EC-6086760B22ED}" destId="{DADA43B1-D137-4897-BF31-ED36EB7B52DF}" srcOrd="0" destOrd="0" presId="urn:microsoft.com/office/officeart/2005/8/layout/hChevron3"/>
    <dgm:cxn modelId="{3F1E76CA-332B-4C0B-BAC7-AA0E04302624}" type="presParOf" srcId="{D1349543-A211-47FC-934A-5B0751D5ED1D}" destId="{0A41DEE9-219B-43A7-9EEF-8622733FA8FC}" srcOrd="0" destOrd="0" presId="urn:microsoft.com/office/officeart/2005/8/layout/hChevron3"/>
    <dgm:cxn modelId="{736D567B-7139-4096-A162-B9636889FF8E}" type="presParOf" srcId="{D1349543-A211-47FC-934A-5B0751D5ED1D}" destId="{3174D567-8777-4CC9-877F-25C030D55F96}" srcOrd="1" destOrd="0" presId="urn:microsoft.com/office/officeart/2005/8/layout/hChevron3"/>
    <dgm:cxn modelId="{0959F278-C3C2-4B8E-9459-6EA6AA9C6967}" type="presParOf" srcId="{D1349543-A211-47FC-934A-5B0751D5ED1D}" destId="{C2CE324A-1425-4896-A91E-3CFA4E8EDEFE}" srcOrd="2" destOrd="0" presId="urn:microsoft.com/office/officeart/2005/8/layout/hChevron3"/>
    <dgm:cxn modelId="{E8E0FE98-FA16-4C5B-BDE4-90CB80D9FC54}" type="presParOf" srcId="{D1349543-A211-47FC-934A-5B0751D5ED1D}" destId="{99A550E5-1D83-48C9-B841-6E43EA2018FC}" srcOrd="3" destOrd="0" presId="urn:microsoft.com/office/officeart/2005/8/layout/hChevron3"/>
    <dgm:cxn modelId="{979C26CE-B226-441B-A3F7-8CCE49CC2FB7}" type="presParOf" srcId="{D1349543-A211-47FC-934A-5B0751D5ED1D}" destId="{D12B83A1-18A2-42ED-834F-BFFA0D296F10}" srcOrd="4" destOrd="0" presId="urn:microsoft.com/office/officeart/2005/8/layout/hChevron3"/>
    <dgm:cxn modelId="{39AD44A2-1380-44CB-9EAC-6228062AE557}" type="presParOf" srcId="{D1349543-A211-47FC-934A-5B0751D5ED1D}" destId="{8C9B7B37-86F7-4E36-B227-B4D936F29017}" srcOrd="5" destOrd="0" presId="urn:microsoft.com/office/officeart/2005/8/layout/hChevron3"/>
    <dgm:cxn modelId="{7E2D65FC-D892-43C3-ABCF-424FB3F90658}" type="presParOf" srcId="{D1349543-A211-47FC-934A-5B0751D5ED1D}" destId="{8A1F1C68-2E8C-4BA7-B026-B267AC2BE441}" srcOrd="6" destOrd="0" presId="urn:microsoft.com/office/officeart/2005/8/layout/hChevron3"/>
    <dgm:cxn modelId="{3F29D899-5B95-4D21-B3C6-0C7974DD78EC}" type="presParOf" srcId="{D1349543-A211-47FC-934A-5B0751D5ED1D}" destId="{9D4A3DDB-D69E-4CC9-AC3D-F7F6C593BF53}" srcOrd="7" destOrd="0" presId="urn:microsoft.com/office/officeart/2005/8/layout/hChevron3"/>
    <dgm:cxn modelId="{581CAC65-2BDC-42C5-B414-D8155DDF8210}" type="presParOf" srcId="{D1349543-A211-47FC-934A-5B0751D5ED1D}" destId="{2CE0F643-DC20-4385-AA03-A57B17D2291A}" srcOrd="8" destOrd="0" presId="urn:microsoft.com/office/officeart/2005/8/layout/hChevron3"/>
    <dgm:cxn modelId="{C27CF80E-6500-4D3A-A317-EB65A25FD41B}" type="presParOf" srcId="{D1349543-A211-47FC-934A-5B0751D5ED1D}" destId="{5C30E11E-2BA7-4FF2-8015-A6A82E94CD3D}" srcOrd="9" destOrd="0" presId="urn:microsoft.com/office/officeart/2005/8/layout/hChevron3"/>
    <dgm:cxn modelId="{17E1C6FA-68E5-4434-BD52-CCD960561CC6}" type="presParOf" srcId="{D1349543-A211-47FC-934A-5B0751D5ED1D}" destId="{DADA43B1-D137-4897-BF31-ED36EB7B52DF}" srcOrd="10" destOrd="0" presId="urn:microsoft.com/office/officeart/2005/8/layout/hChevron3"/>
    <dgm:cxn modelId="{3FF61EC2-A1E6-4756-A84A-4CBBB93ADDDB}" type="presParOf" srcId="{D1349543-A211-47FC-934A-5B0751D5ED1D}" destId="{F05ED5B2-AD18-4144-B148-8418BCBE1F1D}" srcOrd="11" destOrd="0" presId="urn:microsoft.com/office/officeart/2005/8/layout/hChevron3"/>
    <dgm:cxn modelId="{1841A6E3-132E-44B0-AA78-FD9894D8F6FD}" type="presParOf" srcId="{D1349543-A211-47FC-934A-5B0751D5ED1D}" destId="{F03487C8-B7A9-4840-BF1B-1F973FBADF43}" srcOrd="12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B0848F1-C531-416B-8AA5-AF0EB9BF56AD}" type="doc">
      <dgm:prSet loTypeId="urn:microsoft.com/office/officeart/2005/8/layout/hChevron3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D1349543-A211-47FC-934A-5B0751D5ED1D}" type="pres">
      <dgm:prSet presAssocID="{FB0848F1-C531-416B-8AA5-AF0EB9BF56AD}" presName="Name0" presStyleCnt="0">
        <dgm:presLayoutVars>
          <dgm:dir/>
          <dgm:resizeHandles val="exact"/>
        </dgm:presLayoutVars>
      </dgm:prSet>
      <dgm:spPr/>
    </dgm:pt>
  </dgm:ptLst>
  <dgm:cxnLst>
    <dgm:cxn modelId="{FFEC6412-AD5A-4D74-B146-61514D07ADFA}" type="presOf" srcId="{FB0848F1-C531-416B-8AA5-AF0EB9BF56AD}" destId="{D1349543-A211-47FC-934A-5B0751D5ED1D}" srcOrd="0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B0848F1-C531-416B-8AA5-AF0EB9BF56AD}" type="doc">
      <dgm:prSet loTypeId="urn:microsoft.com/office/officeart/2005/8/layout/hChevron3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8BE3C8EF-CB8D-4F6D-A389-8B53CDAF2D11}">
      <dgm:prSet phldrT="[Texto]"/>
      <dgm:spPr>
        <a:solidFill>
          <a:srgbClr val="C7C7C7"/>
        </a:solidFill>
      </dgm:spPr>
      <dgm:t>
        <a:bodyPr/>
        <a:lstStyle/>
        <a:p>
          <a:r>
            <a:rPr lang="es-ES" b="1" dirty="0"/>
            <a:t>ORGATAR</a:t>
          </a:r>
        </a:p>
      </dgm:t>
    </dgm:pt>
    <dgm:pt modelId="{9F2833CA-87CE-4342-B39F-93B0F4CC2B98}" type="parTrans" cxnId="{C6856214-7A08-4A41-A797-4B81BD7889E6}">
      <dgm:prSet/>
      <dgm:spPr/>
      <dgm:t>
        <a:bodyPr/>
        <a:lstStyle/>
        <a:p>
          <a:endParaRPr lang="es-ES"/>
        </a:p>
      </dgm:t>
    </dgm:pt>
    <dgm:pt modelId="{A677533C-D456-4939-8DEA-1814F7EBD5EC}" type="sibTrans" cxnId="{C6856214-7A08-4A41-A797-4B81BD7889E6}">
      <dgm:prSet/>
      <dgm:spPr/>
      <dgm:t>
        <a:bodyPr/>
        <a:lstStyle/>
        <a:p>
          <a:endParaRPr lang="es-ES"/>
        </a:p>
      </dgm:t>
    </dgm:pt>
    <dgm:pt modelId="{463CDFED-BCF1-4F9D-8647-BC804AC555E4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SITUACIÓN</a:t>
          </a:r>
        </a:p>
      </dgm:t>
    </dgm:pt>
    <dgm:pt modelId="{481AD20F-8193-4F97-81F2-CD3EFB3A9123}" type="parTrans" cxnId="{136C1CEC-8571-42C5-ADDA-107AA4D6D4C5}">
      <dgm:prSet/>
      <dgm:spPr/>
      <dgm:t>
        <a:bodyPr/>
        <a:lstStyle/>
        <a:p>
          <a:endParaRPr lang="es-ES"/>
        </a:p>
      </dgm:t>
    </dgm:pt>
    <dgm:pt modelId="{C020D2DE-2089-429F-BDB6-C5805CF64D06}" type="sibTrans" cxnId="{136C1CEC-8571-42C5-ADDA-107AA4D6D4C5}">
      <dgm:prSet/>
      <dgm:spPr/>
      <dgm:t>
        <a:bodyPr/>
        <a:lstStyle/>
        <a:p>
          <a:endParaRPr lang="es-ES"/>
        </a:p>
      </dgm:t>
    </dgm:pt>
    <dgm:pt modelId="{9749E36D-65E0-4DAF-A5EC-6086760B22ED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MEDEVAC</a:t>
          </a:r>
          <a:endParaRPr lang="es-ES" b="1" dirty="0"/>
        </a:p>
      </dgm:t>
    </dgm:pt>
    <dgm:pt modelId="{DB29DF1F-69ED-4440-AA08-81765831F46C}" type="parTrans" cxnId="{346D57E4-5526-4B46-9316-718410CF9A26}">
      <dgm:prSet/>
      <dgm:spPr/>
      <dgm:t>
        <a:bodyPr/>
        <a:lstStyle/>
        <a:p>
          <a:endParaRPr lang="es-ES"/>
        </a:p>
      </dgm:t>
    </dgm:pt>
    <dgm:pt modelId="{2455AA08-CA02-497E-89E0-1ECAC370D4B0}" type="sibTrans" cxnId="{346D57E4-5526-4B46-9316-718410CF9A26}">
      <dgm:prSet/>
      <dgm:spPr/>
      <dgm:t>
        <a:bodyPr/>
        <a:lstStyle/>
        <a:p>
          <a:endParaRPr lang="es-ES"/>
        </a:p>
      </dgm:t>
    </dgm:pt>
    <dgm:pt modelId="{89816FBA-3F06-4BF3-9131-9A22B1B653B3}">
      <dgm:prSet/>
      <dgm:spPr>
        <a:solidFill>
          <a:srgbClr val="FF0000"/>
        </a:solidFill>
      </dgm:spPr>
      <dgm:t>
        <a:bodyPr/>
        <a:lstStyle/>
        <a:p>
          <a:r>
            <a:rPr lang="es-ES" b="1" dirty="0"/>
            <a:t>EJECUCIÓN</a:t>
          </a:r>
        </a:p>
      </dgm:t>
    </dgm:pt>
    <dgm:pt modelId="{976550B4-9896-4163-84AB-38957B2FFB05}" type="parTrans" cxnId="{B06A07F6-D0E8-4E13-B2B4-3A0F75149733}">
      <dgm:prSet/>
      <dgm:spPr/>
      <dgm:t>
        <a:bodyPr/>
        <a:lstStyle/>
        <a:p>
          <a:endParaRPr lang="es-ES"/>
        </a:p>
      </dgm:t>
    </dgm:pt>
    <dgm:pt modelId="{4287F5D0-73BC-4981-8933-10E3E8CC6A81}" type="sibTrans" cxnId="{B06A07F6-D0E8-4E13-B2B4-3A0F75149733}">
      <dgm:prSet/>
      <dgm:spPr/>
      <dgm:t>
        <a:bodyPr/>
        <a:lstStyle/>
        <a:p>
          <a:endParaRPr lang="es-ES"/>
        </a:p>
      </dgm:t>
    </dgm:pt>
    <dgm:pt modelId="{3E5914B2-3B39-4F73-AEF9-96A184890E4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M&amp;C</a:t>
          </a:r>
          <a:endParaRPr lang="es-ES" b="1" dirty="0"/>
        </a:p>
      </dgm:t>
    </dgm:pt>
    <dgm:pt modelId="{84A3851B-4C17-4950-B267-17EF0F4D4504}" type="parTrans" cxnId="{BC8AC6FB-D4E3-46F1-9D7F-C973075F6ED2}">
      <dgm:prSet/>
      <dgm:spPr/>
      <dgm:t>
        <a:bodyPr/>
        <a:lstStyle/>
        <a:p>
          <a:endParaRPr lang="es-ES"/>
        </a:p>
      </dgm:t>
    </dgm:pt>
    <dgm:pt modelId="{65580547-2B44-43FB-9A8A-D191FCB2EA60}" type="sibTrans" cxnId="{BC8AC6FB-D4E3-46F1-9D7F-C973075F6ED2}">
      <dgm:prSet/>
      <dgm:spPr/>
      <dgm:t>
        <a:bodyPr/>
        <a:lstStyle/>
        <a:p>
          <a:endParaRPr lang="es-ES"/>
        </a:p>
      </dgm:t>
    </dgm:pt>
    <dgm:pt modelId="{3848FB43-D4FD-4DC8-9773-C6EBAECA467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MRO</a:t>
          </a:r>
          <a:endParaRPr lang="es-ES" b="1" dirty="0"/>
        </a:p>
      </dgm:t>
    </dgm:pt>
    <dgm:pt modelId="{6D5B3FFA-075C-4A6A-9ECD-AFFAA8F9AFFB}" type="parTrans" cxnId="{E496A48D-9CFE-4702-B105-F75E468A8A84}">
      <dgm:prSet/>
      <dgm:spPr/>
      <dgm:t>
        <a:bodyPr/>
        <a:lstStyle/>
        <a:p>
          <a:endParaRPr lang="es-ES"/>
        </a:p>
      </dgm:t>
    </dgm:pt>
    <dgm:pt modelId="{D1F9C2F9-8766-4AB3-8728-F8C9ED8D8A8F}" type="sibTrans" cxnId="{E496A48D-9CFE-4702-B105-F75E468A8A84}">
      <dgm:prSet/>
      <dgm:spPr/>
      <dgm:t>
        <a:bodyPr/>
        <a:lstStyle/>
        <a:p>
          <a:endParaRPr lang="es-ES"/>
        </a:p>
      </dgm:t>
    </dgm:pt>
    <dgm:pt modelId="{7A4CD06C-D7E9-4326-9023-115EF609A8E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gm:t>
    </dgm:pt>
    <dgm:pt modelId="{8CB4DB62-14D0-4409-AA68-8955522BB389}" type="parTrans" cxnId="{FB85C88F-2CEF-4B61-ACC3-5812288B68C8}">
      <dgm:prSet/>
      <dgm:spPr/>
      <dgm:t>
        <a:bodyPr/>
        <a:lstStyle/>
        <a:p>
          <a:endParaRPr lang="es-CL"/>
        </a:p>
      </dgm:t>
    </dgm:pt>
    <dgm:pt modelId="{DA52D297-281E-409B-BE36-DB875645AC3C}" type="sibTrans" cxnId="{FB85C88F-2CEF-4B61-ACC3-5812288B68C8}">
      <dgm:prSet/>
      <dgm:spPr/>
      <dgm:t>
        <a:bodyPr/>
        <a:lstStyle/>
        <a:p>
          <a:endParaRPr lang="es-CL"/>
        </a:p>
      </dgm:t>
    </dgm:pt>
    <dgm:pt modelId="{D1349543-A211-47FC-934A-5B0751D5ED1D}" type="pres">
      <dgm:prSet presAssocID="{FB0848F1-C531-416B-8AA5-AF0EB9BF56AD}" presName="Name0" presStyleCnt="0">
        <dgm:presLayoutVars>
          <dgm:dir/>
          <dgm:resizeHandles val="exact"/>
        </dgm:presLayoutVars>
      </dgm:prSet>
      <dgm:spPr/>
    </dgm:pt>
    <dgm:pt modelId="{0A41DEE9-219B-43A7-9EEF-8622733FA8FC}" type="pres">
      <dgm:prSet presAssocID="{8BE3C8EF-CB8D-4F6D-A389-8B53CDAF2D11}" presName="parTxOnly" presStyleLbl="node1" presStyleIdx="0" presStyleCnt="7">
        <dgm:presLayoutVars>
          <dgm:bulletEnabled val="1"/>
        </dgm:presLayoutVars>
      </dgm:prSet>
      <dgm:spPr/>
    </dgm:pt>
    <dgm:pt modelId="{3174D567-8777-4CC9-877F-25C030D55F96}" type="pres">
      <dgm:prSet presAssocID="{A677533C-D456-4939-8DEA-1814F7EBD5EC}" presName="parSpace" presStyleCnt="0"/>
      <dgm:spPr/>
    </dgm:pt>
    <dgm:pt modelId="{C2CE324A-1425-4896-A91E-3CFA4E8EDEFE}" type="pres">
      <dgm:prSet presAssocID="{463CDFED-BCF1-4F9D-8647-BC804AC555E4}" presName="parTxOnly" presStyleLbl="node1" presStyleIdx="1" presStyleCnt="7">
        <dgm:presLayoutVars>
          <dgm:bulletEnabled val="1"/>
        </dgm:presLayoutVars>
      </dgm:prSet>
      <dgm:spPr/>
    </dgm:pt>
    <dgm:pt modelId="{99A550E5-1D83-48C9-B841-6E43EA2018FC}" type="pres">
      <dgm:prSet presAssocID="{C020D2DE-2089-429F-BDB6-C5805CF64D06}" presName="parSpace" presStyleCnt="0"/>
      <dgm:spPr/>
    </dgm:pt>
    <dgm:pt modelId="{D12B83A1-18A2-42ED-834F-BFFA0D296F10}" type="pres">
      <dgm:prSet presAssocID="{7A4CD06C-D7E9-4326-9023-115EF609A8EC}" presName="parTxOnly" presStyleLbl="node1" presStyleIdx="2" presStyleCnt="7">
        <dgm:presLayoutVars>
          <dgm:bulletEnabled val="1"/>
        </dgm:presLayoutVars>
      </dgm:prSet>
      <dgm:spPr/>
    </dgm:pt>
    <dgm:pt modelId="{8C9B7B37-86F7-4E36-B227-B4D936F29017}" type="pres">
      <dgm:prSet presAssocID="{DA52D297-281E-409B-BE36-DB875645AC3C}" presName="parSpace" presStyleCnt="0"/>
      <dgm:spPr/>
    </dgm:pt>
    <dgm:pt modelId="{8A1F1C68-2E8C-4BA7-B026-B267AC2BE441}" type="pres">
      <dgm:prSet presAssocID="{89816FBA-3F06-4BF3-9131-9A22B1B653B3}" presName="parTxOnly" presStyleLbl="node1" presStyleIdx="3" presStyleCnt="7">
        <dgm:presLayoutVars>
          <dgm:bulletEnabled val="1"/>
        </dgm:presLayoutVars>
      </dgm:prSet>
      <dgm:spPr/>
    </dgm:pt>
    <dgm:pt modelId="{9D4A3DDB-D69E-4CC9-AC3D-F7F6C593BF53}" type="pres">
      <dgm:prSet presAssocID="{4287F5D0-73BC-4981-8933-10E3E8CC6A81}" presName="parSpace" presStyleCnt="0"/>
      <dgm:spPr/>
    </dgm:pt>
    <dgm:pt modelId="{2CE0F643-DC20-4385-AA03-A57B17D2291A}" type="pres">
      <dgm:prSet presAssocID="{3E5914B2-3B39-4F73-AEF9-96A184890E43}" presName="parTxOnly" presStyleLbl="node1" presStyleIdx="4" presStyleCnt="7">
        <dgm:presLayoutVars>
          <dgm:bulletEnabled val="1"/>
        </dgm:presLayoutVars>
      </dgm:prSet>
      <dgm:spPr/>
    </dgm:pt>
    <dgm:pt modelId="{5C30E11E-2BA7-4FF2-8015-A6A82E94CD3D}" type="pres">
      <dgm:prSet presAssocID="{65580547-2B44-43FB-9A8A-D191FCB2EA60}" presName="parSpace" presStyleCnt="0"/>
      <dgm:spPr/>
    </dgm:pt>
    <dgm:pt modelId="{DADA43B1-D137-4897-BF31-ED36EB7B52DF}" type="pres">
      <dgm:prSet presAssocID="{9749E36D-65E0-4DAF-A5EC-6086760B22ED}" presName="parTxOnly" presStyleLbl="node1" presStyleIdx="5" presStyleCnt="7">
        <dgm:presLayoutVars>
          <dgm:bulletEnabled val="1"/>
        </dgm:presLayoutVars>
      </dgm:prSet>
      <dgm:spPr/>
    </dgm:pt>
    <dgm:pt modelId="{F05ED5B2-AD18-4144-B148-8418BCBE1F1D}" type="pres">
      <dgm:prSet presAssocID="{2455AA08-CA02-497E-89E0-1ECAC370D4B0}" presName="parSpace" presStyleCnt="0"/>
      <dgm:spPr/>
    </dgm:pt>
    <dgm:pt modelId="{F03487C8-B7A9-4840-BF1B-1F973FBADF43}" type="pres">
      <dgm:prSet presAssocID="{3848FB43-D4FD-4DC8-9773-C6EBAECA467C}" presName="parTxOnly" presStyleLbl="node1" presStyleIdx="6" presStyleCnt="7">
        <dgm:presLayoutVars>
          <dgm:bulletEnabled val="1"/>
        </dgm:presLayoutVars>
      </dgm:prSet>
      <dgm:spPr/>
    </dgm:pt>
  </dgm:ptLst>
  <dgm:cxnLst>
    <dgm:cxn modelId="{FFEC6412-AD5A-4D74-B146-61514D07ADFA}" type="presOf" srcId="{FB0848F1-C531-416B-8AA5-AF0EB9BF56AD}" destId="{D1349543-A211-47FC-934A-5B0751D5ED1D}" srcOrd="0" destOrd="0" presId="urn:microsoft.com/office/officeart/2005/8/layout/hChevron3"/>
    <dgm:cxn modelId="{C6856214-7A08-4A41-A797-4B81BD7889E6}" srcId="{FB0848F1-C531-416B-8AA5-AF0EB9BF56AD}" destId="{8BE3C8EF-CB8D-4F6D-A389-8B53CDAF2D11}" srcOrd="0" destOrd="0" parTransId="{9F2833CA-87CE-4342-B39F-93B0F4CC2B98}" sibTransId="{A677533C-D456-4939-8DEA-1814F7EBD5EC}"/>
    <dgm:cxn modelId="{EB4BE41C-712F-45D6-95CF-72A0C992CB02}" type="presOf" srcId="{8BE3C8EF-CB8D-4F6D-A389-8B53CDAF2D11}" destId="{0A41DEE9-219B-43A7-9EEF-8622733FA8FC}" srcOrd="0" destOrd="0" presId="urn:microsoft.com/office/officeart/2005/8/layout/hChevron3"/>
    <dgm:cxn modelId="{26E56727-E21E-47A1-866D-814B1351FF23}" type="presOf" srcId="{89816FBA-3F06-4BF3-9131-9A22B1B653B3}" destId="{8A1F1C68-2E8C-4BA7-B026-B267AC2BE441}" srcOrd="0" destOrd="0" presId="urn:microsoft.com/office/officeart/2005/8/layout/hChevron3"/>
    <dgm:cxn modelId="{E689503F-649B-4A9B-91C9-66EB47F02E94}" type="presOf" srcId="{463CDFED-BCF1-4F9D-8647-BC804AC555E4}" destId="{C2CE324A-1425-4896-A91E-3CFA4E8EDEFE}" srcOrd="0" destOrd="0" presId="urn:microsoft.com/office/officeart/2005/8/layout/hChevron3"/>
    <dgm:cxn modelId="{BDF7C945-094F-4093-8C02-C84F58058B69}" type="presOf" srcId="{3848FB43-D4FD-4DC8-9773-C6EBAECA467C}" destId="{F03487C8-B7A9-4840-BF1B-1F973FBADF43}" srcOrd="0" destOrd="0" presId="urn:microsoft.com/office/officeart/2005/8/layout/hChevron3"/>
    <dgm:cxn modelId="{3561AA77-8615-406F-9269-BDB0D481C7EA}" type="presOf" srcId="{3E5914B2-3B39-4F73-AEF9-96A184890E43}" destId="{2CE0F643-DC20-4385-AA03-A57B17D2291A}" srcOrd="0" destOrd="0" presId="urn:microsoft.com/office/officeart/2005/8/layout/hChevron3"/>
    <dgm:cxn modelId="{E496A48D-9CFE-4702-B105-F75E468A8A84}" srcId="{FB0848F1-C531-416B-8AA5-AF0EB9BF56AD}" destId="{3848FB43-D4FD-4DC8-9773-C6EBAECA467C}" srcOrd="6" destOrd="0" parTransId="{6D5B3FFA-075C-4A6A-9ECD-AFFAA8F9AFFB}" sibTransId="{D1F9C2F9-8766-4AB3-8728-F8C9ED8D8A8F}"/>
    <dgm:cxn modelId="{FB85C88F-2CEF-4B61-ACC3-5812288B68C8}" srcId="{FB0848F1-C531-416B-8AA5-AF0EB9BF56AD}" destId="{7A4CD06C-D7E9-4326-9023-115EF609A8EC}" srcOrd="2" destOrd="0" parTransId="{8CB4DB62-14D0-4409-AA68-8955522BB389}" sibTransId="{DA52D297-281E-409B-BE36-DB875645AC3C}"/>
    <dgm:cxn modelId="{6D6F05B4-8292-4FC7-A55E-051B04C8A3E7}" type="presOf" srcId="{7A4CD06C-D7E9-4326-9023-115EF609A8EC}" destId="{D12B83A1-18A2-42ED-834F-BFFA0D296F10}" srcOrd="0" destOrd="0" presId="urn:microsoft.com/office/officeart/2005/8/layout/hChevron3"/>
    <dgm:cxn modelId="{346D57E4-5526-4B46-9316-718410CF9A26}" srcId="{FB0848F1-C531-416B-8AA5-AF0EB9BF56AD}" destId="{9749E36D-65E0-4DAF-A5EC-6086760B22ED}" srcOrd="5" destOrd="0" parTransId="{DB29DF1F-69ED-4440-AA08-81765831F46C}" sibTransId="{2455AA08-CA02-497E-89E0-1ECAC370D4B0}"/>
    <dgm:cxn modelId="{136C1CEC-8571-42C5-ADDA-107AA4D6D4C5}" srcId="{FB0848F1-C531-416B-8AA5-AF0EB9BF56AD}" destId="{463CDFED-BCF1-4F9D-8647-BC804AC555E4}" srcOrd="1" destOrd="0" parTransId="{481AD20F-8193-4F97-81F2-CD3EFB3A9123}" sibTransId="{C020D2DE-2089-429F-BDB6-C5805CF64D06}"/>
    <dgm:cxn modelId="{B06A07F6-D0E8-4E13-B2B4-3A0F75149733}" srcId="{FB0848F1-C531-416B-8AA5-AF0EB9BF56AD}" destId="{89816FBA-3F06-4BF3-9131-9A22B1B653B3}" srcOrd="3" destOrd="0" parTransId="{976550B4-9896-4163-84AB-38957B2FFB05}" sibTransId="{4287F5D0-73BC-4981-8933-10E3E8CC6A81}"/>
    <dgm:cxn modelId="{BC8AC6FB-D4E3-46F1-9D7F-C973075F6ED2}" srcId="{FB0848F1-C531-416B-8AA5-AF0EB9BF56AD}" destId="{3E5914B2-3B39-4F73-AEF9-96A184890E43}" srcOrd="4" destOrd="0" parTransId="{84A3851B-4C17-4950-B267-17EF0F4D4504}" sibTransId="{65580547-2B44-43FB-9A8A-D191FCB2EA60}"/>
    <dgm:cxn modelId="{269BFEFD-F686-488F-8D09-BBAEFAF8BD37}" type="presOf" srcId="{9749E36D-65E0-4DAF-A5EC-6086760B22ED}" destId="{DADA43B1-D137-4897-BF31-ED36EB7B52DF}" srcOrd="0" destOrd="0" presId="urn:microsoft.com/office/officeart/2005/8/layout/hChevron3"/>
    <dgm:cxn modelId="{3F1E76CA-332B-4C0B-BAC7-AA0E04302624}" type="presParOf" srcId="{D1349543-A211-47FC-934A-5B0751D5ED1D}" destId="{0A41DEE9-219B-43A7-9EEF-8622733FA8FC}" srcOrd="0" destOrd="0" presId="urn:microsoft.com/office/officeart/2005/8/layout/hChevron3"/>
    <dgm:cxn modelId="{736D567B-7139-4096-A162-B9636889FF8E}" type="presParOf" srcId="{D1349543-A211-47FC-934A-5B0751D5ED1D}" destId="{3174D567-8777-4CC9-877F-25C030D55F96}" srcOrd="1" destOrd="0" presId="urn:microsoft.com/office/officeart/2005/8/layout/hChevron3"/>
    <dgm:cxn modelId="{0959F278-C3C2-4B8E-9459-6EA6AA9C6967}" type="presParOf" srcId="{D1349543-A211-47FC-934A-5B0751D5ED1D}" destId="{C2CE324A-1425-4896-A91E-3CFA4E8EDEFE}" srcOrd="2" destOrd="0" presId="urn:microsoft.com/office/officeart/2005/8/layout/hChevron3"/>
    <dgm:cxn modelId="{E8E0FE98-FA16-4C5B-BDE4-90CB80D9FC54}" type="presParOf" srcId="{D1349543-A211-47FC-934A-5B0751D5ED1D}" destId="{99A550E5-1D83-48C9-B841-6E43EA2018FC}" srcOrd="3" destOrd="0" presId="urn:microsoft.com/office/officeart/2005/8/layout/hChevron3"/>
    <dgm:cxn modelId="{979C26CE-B226-441B-A3F7-8CCE49CC2FB7}" type="presParOf" srcId="{D1349543-A211-47FC-934A-5B0751D5ED1D}" destId="{D12B83A1-18A2-42ED-834F-BFFA0D296F10}" srcOrd="4" destOrd="0" presId="urn:microsoft.com/office/officeart/2005/8/layout/hChevron3"/>
    <dgm:cxn modelId="{39AD44A2-1380-44CB-9EAC-6228062AE557}" type="presParOf" srcId="{D1349543-A211-47FC-934A-5B0751D5ED1D}" destId="{8C9B7B37-86F7-4E36-B227-B4D936F29017}" srcOrd="5" destOrd="0" presId="urn:microsoft.com/office/officeart/2005/8/layout/hChevron3"/>
    <dgm:cxn modelId="{7E2D65FC-D892-43C3-ABCF-424FB3F90658}" type="presParOf" srcId="{D1349543-A211-47FC-934A-5B0751D5ED1D}" destId="{8A1F1C68-2E8C-4BA7-B026-B267AC2BE441}" srcOrd="6" destOrd="0" presId="urn:microsoft.com/office/officeart/2005/8/layout/hChevron3"/>
    <dgm:cxn modelId="{3F29D899-5B95-4D21-B3C6-0C7974DD78EC}" type="presParOf" srcId="{D1349543-A211-47FC-934A-5B0751D5ED1D}" destId="{9D4A3DDB-D69E-4CC9-AC3D-F7F6C593BF53}" srcOrd="7" destOrd="0" presId="urn:microsoft.com/office/officeart/2005/8/layout/hChevron3"/>
    <dgm:cxn modelId="{581CAC65-2BDC-42C5-B414-D8155DDF8210}" type="presParOf" srcId="{D1349543-A211-47FC-934A-5B0751D5ED1D}" destId="{2CE0F643-DC20-4385-AA03-A57B17D2291A}" srcOrd="8" destOrd="0" presId="urn:microsoft.com/office/officeart/2005/8/layout/hChevron3"/>
    <dgm:cxn modelId="{C27CF80E-6500-4D3A-A317-EB65A25FD41B}" type="presParOf" srcId="{D1349543-A211-47FC-934A-5B0751D5ED1D}" destId="{5C30E11E-2BA7-4FF2-8015-A6A82E94CD3D}" srcOrd="9" destOrd="0" presId="urn:microsoft.com/office/officeart/2005/8/layout/hChevron3"/>
    <dgm:cxn modelId="{17E1C6FA-68E5-4434-BD52-CCD960561CC6}" type="presParOf" srcId="{D1349543-A211-47FC-934A-5B0751D5ED1D}" destId="{DADA43B1-D137-4897-BF31-ED36EB7B52DF}" srcOrd="10" destOrd="0" presId="urn:microsoft.com/office/officeart/2005/8/layout/hChevron3"/>
    <dgm:cxn modelId="{3FF61EC2-A1E6-4756-A84A-4CBBB93ADDDB}" type="presParOf" srcId="{D1349543-A211-47FC-934A-5B0751D5ED1D}" destId="{F05ED5B2-AD18-4144-B148-8418BCBE1F1D}" srcOrd="11" destOrd="0" presId="urn:microsoft.com/office/officeart/2005/8/layout/hChevron3"/>
    <dgm:cxn modelId="{1841A6E3-132E-44B0-AA78-FD9894D8F6FD}" type="presParOf" srcId="{D1349543-A211-47FC-934A-5B0751D5ED1D}" destId="{F03487C8-B7A9-4840-BF1B-1F973FBADF43}" srcOrd="12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B0848F1-C531-416B-8AA5-AF0EB9BF56AD}" type="doc">
      <dgm:prSet loTypeId="urn:microsoft.com/office/officeart/2005/8/layout/hChevron3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8BE3C8EF-CB8D-4F6D-A389-8B53CDAF2D11}">
      <dgm:prSet phldrT="[Texto]"/>
      <dgm:spPr>
        <a:solidFill>
          <a:srgbClr val="C7C7C7"/>
        </a:solidFill>
      </dgm:spPr>
      <dgm:t>
        <a:bodyPr/>
        <a:lstStyle/>
        <a:p>
          <a:r>
            <a:rPr lang="es-ES" b="1" dirty="0"/>
            <a:t>ORGATAR</a:t>
          </a:r>
        </a:p>
      </dgm:t>
    </dgm:pt>
    <dgm:pt modelId="{9F2833CA-87CE-4342-B39F-93B0F4CC2B98}" type="parTrans" cxnId="{C6856214-7A08-4A41-A797-4B81BD7889E6}">
      <dgm:prSet/>
      <dgm:spPr/>
      <dgm:t>
        <a:bodyPr/>
        <a:lstStyle/>
        <a:p>
          <a:endParaRPr lang="es-ES"/>
        </a:p>
      </dgm:t>
    </dgm:pt>
    <dgm:pt modelId="{A677533C-D456-4939-8DEA-1814F7EBD5EC}" type="sibTrans" cxnId="{C6856214-7A08-4A41-A797-4B81BD7889E6}">
      <dgm:prSet/>
      <dgm:spPr/>
      <dgm:t>
        <a:bodyPr/>
        <a:lstStyle/>
        <a:p>
          <a:endParaRPr lang="es-ES"/>
        </a:p>
      </dgm:t>
    </dgm:pt>
    <dgm:pt modelId="{463CDFED-BCF1-4F9D-8647-BC804AC555E4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SITUACIÓN</a:t>
          </a:r>
        </a:p>
      </dgm:t>
    </dgm:pt>
    <dgm:pt modelId="{481AD20F-8193-4F97-81F2-CD3EFB3A9123}" type="parTrans" cxnId="{136C1CEC-8571-42C5-ADDA-107AA4D6D4C5}">
      <dgm:prSet/>
      <dgm:spPr/>
      <dgm:t>
        <a:bodyPr/>
        <a:lstStyle/>
        <a:p>
          <a:endParaRPr lang="es-ES"/>
        </a:p>
      </dgm:t>
    </dgm:pt>
    <dgm:pt modelId="{C020D2DE-2089-429F-BDB6-C5805CF64D06}" type="sibTrans" cxnId="{136C1CEC-8571-42C5-ADDA-107AA4D6D4C5}">
      <dgm:prSet/>
      <dgm:spPr/>
      <dgm:t>
        <a:bodyPr/>
        <a:lstStyle/>
        <a:p>
          <a:endParaRPr lang="es-ES"/>
        </a:p>
      </dgm:t>
    </dgm:pt>
    <dgm:pt modelId="{9749E36D-65E0-4DAF-A5EC-6086760B22ED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MEDEVAC</a:t>
          </a:r>
          <a:endParaRPr lang="es-ES" b="1" dirty="0"/>
        </a:p>
      </dgm:t>
    </dgm:pt>
    <dgm:pt modelId="{DB29DF1F-69ED-4440-AA08-81765831F46C}" type="parTrans" cxnId="{346D57E4-5526-4B46-9316-718410CF9A26}">
      <dgm:prSet/>
      <dgm:spPr/>
      <dgm:t>
        <a:bodyPr/>
        <a:lstStyle/>
        <a:p>
          <a:endParaRPr lang="es-ES"/>
        </a:p>
      </dgm:t>
    </dgm:pt>
    <dgm:pt modelId="{2455AA08-CA02-497E-89E0-1ECAC370D4B0}" type="sibTrans" cxnId="{346D57E4-5526-4B46-9316-718410CF9A26}">
      <dgm:prSet/>
      <dgm:spPr/>
      <dgm:t>
        <a:bodyPr/>
        <a:lstStyle/>
        <a:p>
          <a:endParaRPr lang="es-ES"/>
        </a:p>
      </dgm:t>
    </dgm:pt>
    <dgm:pt modelId="{89816FBA-3F06-4BF3-9131-9A22B1B653B3}">
      <dgm:prSet/>
      <dgm:spPr>
        <a:solidFill>
          <a:srgbClr val="FF0000"/>
        </a:solidFill>
      </dgm:spPr>
      <dgm:t>
        <a:bodyPr/>
        <a:lstStyle/>
        <a:p>
          <a:r>
            <a:rPr lang="es-ES" b="1" dirty="0"/>
            <a:t>EJECUCIÓN</a:t>
          </a:r>
        </a:p>
      </dgm:t>
    </dgm:pt>
    <dgm:pt modelId="{976550B4-9896-4163-84AB-38957B2FFB05}" type="parTrans" cxnId="{B06A07F6-D0E8-4E13-B2B4-3A0F75149733}">
      <dgm:prSet/>
      <dgm:spPr/>
      <dgm:t>
        <a:bodyPr/>
        <a:lstStyle/>
        <a:p>
          <a:endParaRPr lang="es-ES"/>
        </a:p>
      </dgm:t>
    </dgm:pt>
    <dgm:pt modelId="{4287F5D0-73BC-4981-8933-10E3E8CC6A81}" type="sibTrans" cxnId="{B06A07F6-D0E8-4E13-B2B4-3A0F75149733}">
      <dgm:prSet/>
      <dgm:spPr/>
      <dgm:t>
        <a:bodyPr/>
        <a:lstStyle/>
        <a:p>
          <a:endParaRPr lang="es-ES"/>
        </a:p>
      </dgm:t>
    </dgm:pt>
    <dgm:pt modelId="{3E5914B2-3B39-4F73-AEF9-96A184890E4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M&amp;C</a:t>
          </a:r>
          <a:endParaRPr lang="es-ES" b="1" dirty="0"/>
        </a:p>
      </dgm:t>
    </dgm:pt>
    <dgm:pt modelId="{84A3851B-4C17-4950-B267-17EF0F4D4504}" type="parTrans" cxnId="{BC8AC6FB-D4E3-46F1-9D7F-C973075F6ED2}">
      <dgm:prSet/>
      <dgm:spPr/>
      <dgm:t>
        <a:bodyPr/>
        <a:lstStyle/>
        <a:p>
          <a:endParaRPr lang="es-ES"/>
        </a:p>
      </dgm:t>
    </dgm:pt>
    <dgm:pt modelId="{65580547-2B44-43FB-9A8A-D191FCB2EA60}" type="sibTrans" cxnId="{BC8AC6FB-D4E3-46F1-9D7F-C973075F6ED2}">
      <dgm:prSet/>
      <dgm:spPr/>
      <dgm:t>
        <a:bodyPr/>
        <a:lstStyle/>
        <a:p>
          <a:endParaRPr lang="es-ES"/>
        </a:p>
      </dgm:t>
    </dgm:pt>
    <dgm:pt modelId="{3848FB43-D4FD-4DC8-9773-C6EBAECA467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MRO</a:t>
          </a:r>
          <a:endParaRPr lang="es-ES" b="1" dirty="0"/>
        </a:p>
      </dgm:t>
    </dgm:pt>
    <dgm:pt modelId="{6D5B3FFA-075C-4A6A-9ECD-AFFAA8F9AFFB}" type="parTrans" cxnId="{E496A48D-9CFE-4702-B105-F75E468A8A84}">
      <dgm:prSet/>
      <dgm:spPr/>
      <dgm:t>
        <a:bodyPr/>
        <a:lstStyle/>
        <a:p>
          <a:endParaRPr lang="es-ES"/>
        </a:p>
      </dgm:t>
    </dgm:pt>
    <dgm:pt modelId="{D1F9C2F9-8766-4AB3-8728-F8C9ED8D8A8F}" type="sibTrans" cxnId="{E496A48D-9CFE-4702-B105-F75E468A8A84}">
      <dgm:prSet/>
      <dgm:spPr/>
      <dgm:t>
        <a:bodyPr/>
        <a:lstStyle/>
        <a:p>
          <a:endParaRPr lang="es-ES"/>
        </a:p>
      </dgm:t>
    </dgm:pt>
    <dgm:pt modelId="{7A4CD06C-D7E9-4326-9023-115EF609A8E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gm:t>
    </dgm:pt>
    <dgm:pt modelId="{8CB4DB62-14D0-4409-AA68-8955522BB389}" type="parTrans" cxnId="{FB85C88F-2CEF-4B61-ACC3-5812288B68C8}">
      <dgm:prSet/>
      <dgm:spPr/>
      <dgm:t>
        <a:bodyPr/>
        <a:lstStyle/>
        <a:p>
          <a:endParaRPr lang="es-CL"/>
        </a:p>
      </dgm:t>
    </dgm:pt>
    <dgm:pt modelId="{DA52D297-281E-409B-BE36-DB875645AC3C}" type="sibTrans" cxnId="{FB85C88F-2CEF-4B61-ACC3-5812288B68C8}">
      <dgm:prSet/>
      <dgm:spPr/>
      <dgm:t>
        <a:bodyPr/>
        <a:lstStyle/>
        <a:p>
          <a:endParaRPr lang="es-CL"/>
        </a:p>
      </dgm:t>
    </dgm:pt>
    <dgm:pt modelId="{D1349543-A211-47FC-934A-5B0751D5ED1D}" type="pres">
      <dgm:prSet presAssocID="{FB0848F1-C531-416B-8AA5-AF0EB9BF56AD}" presName="Name0" presStyleCnt="0">
        <dgm:presLayoutVars>
          <dgm:dir/>
          <dgm:resizeHandles val="exact"/>
        </dgm:presLayoutVars>
      </dgm:prSet>
      <dgm:spPr/>
    </dgm:pt>
    <dgm:pt modelId="{0A41DEE9-219B-43A7-9EEF-8622733FA8FC}" type="pres">
      <dgm:prSet presAssocID="{8BE3C8EF-CB8D-4F6D-A389-8B53CDAF2D11}" presName="parTxOnly" presStyleLbl="node1" presStyleIdx="0" presStyleCnt="7">
        <dgm:presLayoutVars>
          <dgm:bulletEnabled val="1"/>
        </dgm:presLayoutVars>
      </dgm:prSet>
      <dgm:spPr/>
    </dgm:pt>
    <dgm:pt modelId="{3174D567-8777-4CC9-877F-25C030D55F96}" type="pres">
      <dgm:prSet presAssocID="{A677533C-D456-4939-8DEA-1814F7EBD5EC}" presName="parSpace" presStyleCnt="0"/>
      <dgm:spPr/>
    </dgm:pt>
    <dgm:pt modelId="{C2CE324A-1425-4896-A91E-3CFA4E8EDEFE}" type="pres">
      <dgm:prSet presAssocID="{463CDFED-BCF1-4F9D-8647-BC804AC555E4}" presName="parTxOnly" presStyleLbl="node1" presStyleIdx="1" presStyleCnt="7">
        <dgm:presLayoutVars>
          <dgm:bulletEnabled val="1"/>
        </dgm:presLayoutVars>
      </dgm:prSet>
      <dgm:spPr/>
    </dgm:pt>
    <dgm:pt modelId="{99A550E5-1D83-48C9-B841-6E43EA2018FC}" type="pres">
      <dgm:prSet presAssocID="{C020D2DE-2089-429F-BDB6-C5805CF64D06}" presName="parSpace" presStyleCnt="0"/>
      <dgm:spPr/>
    </dgm:pt>
    <dgm:pt modelId="{D12B83A1-18A2-42ED-834F-BFFA0D296F10}" type="pres">
      <dgm:prSet presAssocID="{7A4CD06C-D7E9-4326-9023-115EF609A8EC}" presName="parTxOnly" presStyleLbl="node1" presStyleIdx="2" presStyleCnt="7">
        <dgm:presLayoutVars>
          <dgm:bulletEnabled val="1"/>
        </dgm:presLayoutVars>
      </dgm:prSet>
      <dgm:spPr/>
    </dgm:pt>
    <dgm:pt modelId="{8C9B7B37-86F7-4E36-B227-B4D936F29017}" type="pres">
      <dgm:prSet presAssocID="{DA52D297-281E-409B-BE36-DB875645AC3C}" presName="parSpace" presStyleCnt="0"/>
      <dgm:spPr/>
    </dgm:pt>
    <dgm:pt modelId="{8A1F1C68-2E8C-4BA7-B026-B267AC2BE441}" type="pres">
      <dgm:prSet presAssocID="{89816FBA-3F06-4BF3-9131-9A22B1B653B3}" presName="parTxOnly" presStyleLbl="node1" presStyleIdx="3" presStyleCnt="7">
        <dgm:presLayoutVars>
          <dgm:bulletEnabled val="1"/>
        </dgm:presLayoutVars>
      </dgm:prSet>
      <dgm:spPr/>
    </dgm:pt>
    <dgm:pt modelId="{9D4A3DDB-D69E-4CC9-AC3D-F7F6C593BF53}" type="pres">
      <dgm:prSet presAssocID="{4287F5D0-73BC-4981-8933-10E3E8CC6A81}" presName="parSpace" presStyleCnt="0"/>
      <dgm:spPr/>
    </dgm:pt>
    <dgm:pt modelId="{2CE0F643-DC20-4385-AA03-A57B17D2291A}" type="pres">
      <dgm:prSet presAssocID="{3E5914B2-3B39-4F73-AEF9-96A184890E43}" presName="parTxOnly" presStyleLbl="node1" presStyleIdx="4" presStyleCnt="7">
        <dgm:presLayoutVars>
          <dgm:bulletEnabled val="1"/>
        </dgm:presLayoutVars>
      </dgm:prSet>
      <dgm:spPr/>
    </dgm:pt>
    <dgm:pt modelId="{5C30E11E-2BA7-4FF2-8015-A6A82E94CD3D}" type="pres">
      <dgm:prSet presAssocID="{65580547-2B44-43FB-9A8A-D191FCB2EA60}" presName="parSpace" presStyleCnt="0"/>
      <dgm:spPr/>
    </dgm:pt>
    <dgm:pt modelId="{DADA43B1-D137-4897-BF31-ED36EB7B52DF}" type="pres">
      <dgm:prSet presAssocID="{9749E36D-65E0-4DAF-A5EC-6086760B22ED}" presName="parTxOnly" presStyleLbl="node1" presStyleIdx="5" presStyleCnt="7">
        <dgm:presLayoutVars>
          <dgm:bulletEnabled val="1"/>
        </dgm:presLayoutVars>
      </dgm:prSet>
      <dgm:spPr/>
    </dgm:pt>
    <dgm:pt modelId="{F05ED5B2-AD18-4144-B148-8418BCBE1F1D}" type="pres">
      <dgm:prSet presAssocID="{2455AA08-CA02-497E-89E0-1ECAC370D4B0}" presName="parSpace" presStyleCnt="0"/>
      <dgm:spPr/>
    </dgm:pt>
    <dgm:pt modelId="{F03487C8-B7A9-4840-BF1B-1F973FBADF43}" type="pres">
      <dgm:prSet presAssocID="{3848FB43-D4FD-4DC8-9773-C6EBAECA467C}" presName="parTxOnly" presStyleLbl="node1" presStyleIdx="6" presStyleCnt="7">
        <dgm:presLayoutVars>
          <dgm:bulletEnabled val="1"/>
        </dgm:presLayoutVars>
      </dgm:prSet>
      <dgm:spPr/>
    </dgm:pt>
  </dgm:ptLst>
  <dgm:cxnLst>
    <dgm:cxn modelId="{FFEC6412-AD5A-4D74-B146-61514D07ADFA}" type="presOf" srcId="{FB0848F1-C531-416B-8AA5-AF0EB9BF56AD}" destId="{D1349543-A211-47FC-934A-5B0751D5ED1D}" srcOrd="0" destOrd="0" presId="urn:microsoft.com/office/officeart/2005/8/layout/hChevron3"/>
    <dgm:cxn modelId="{C6856214-7A08-4A41-A797-4B81BD7889E6}" srcId="{FB0848F1-C531-416B-8AA5-AF0EB9BF56AD}" destId="{8BE3C8EF-CB8D-4F6D-A389-8B53CDAF2D11}" srcOrd="0" destOrd="0" parTransId="{9F2833CA-87CE-4342-B39F-93B0F4CC2B98}" sibTransId="{A677533C-D456-4939-8DEA-1814F7EBD5EC}"/>
    <dgm:cxn modelId="{EB4BE41C-712F-45D6-95CF-72A0C992CB02}" type="presOf" srcId="{8BE3C8EF-CB8D-4F6D-A389-8B53CDAF2D11}" destId="{0A41DEE9-219B-43A7-9EEF-8622733FA8FC}" srcOrd="0" destOrd="0" presId="urn:microsoft.com/office/officeart/2005/8/layout/hChevron3"/>
    <dgm:cxn modelId="{26E56727-E21E-47A1-866D-814B1351FF23}" type="presOf" srcId="{89816FBA-3F06-4BF3-9131-9A22B1B653B3}" destId="{8A1F1C68-2E8C-4BA7-B026-B267AC2BE441}" srcOrd="0" destOrd="0" presId="urn:microsoft.com/office/officeart/2005/8/layout/hChevron3"/>
    <dgm:cxn modelId="{E689503F-649B-4A9B-91C9-66EB47F02E94}" type="presOf" srcId="{463CDFED-BCF1-4F9D-8647-BC804AC555E4}" destId="{C2CE324A-1425-4896-A91E-3CFA4E8EDEFE}" srcOrd="0" destOrd="0" presId="urn:microsoft.com/office/officeart/2005/8/layout/hChevron3"/>
    <dgm:cxn modelId="{BDF7C945-094F-4093-8C02-C84F58058B69}" type="presOf" srcId="{3848FB43-D4FD-4DC8-9773-C6EBAECA467C}" destId="{F03487C8-B7A9-4840-BF1B-1F973FBADF43}" srcOrd="0" destOrd="0" presId="urn:microsoft.com/office/officeart/2005/8/layout/hChevron3"/>
    <dgm:cxn modelId="{3561AA77-8615-406F-9269-BDB0D481C7EA}" type="presOf" srcId="{3E5914B2-3B39-4F73-AEF9-96A184890E43}" destId="{2CE0F643-DC20-4385-AA03-A57B17D2291A}" srcOrd="0" destOrd="0" presId="urn:microsoft.com/office/officeart/2005/8/layout/hChevron3"/>
    <dgm:cxn modelId="{E496A48D-9CFE-4702-B105-F75E468A8A84}" srcId="{FB0848F1-C531-416B-8AA5-AF0EB9BF56AD}" destId="{3848FB43-D4FD-4DC8-9773-C6EBAECA467C}" srcOrd="6" destOrd="0" parTransId="{6D5B3FFA-075C-4A6A-9ECD-AFFAA8F9AFFB}" sibTransId="{D1F9C2F9-8766-4AB3-8728-F8C9ED8D8A8F}"/>
    <dgm:cxn modelId="{FB85C88F-2CEF-4B61-ACC3-5812288B68C8}" srcId="{FB0848F1-C531-416B-8AA5-AF0EB9BF56AD}" destId="{7A4CD06C-D7E9-4326-9023-115EF609A8EC}" srcOrd="2" destOrd="0" parTransId="{8CB4DB62-14D0-4409-AA68-8955522BB389}" sibTransId="{DA52D297-281E-409B-BE36-DB875645AC3C}"/>
    <dgm:cxn modelId="{6D6F05B4-8292-4FC7-A55E-051B04C8A3E7}" type="presOf" srcId="{7A4CD06C-D7E9-4326-9023-115EF609A8EC}" destId="{D12B83A1-18A2-42ED-834F-BFFA0D296F10}" srcOrd="0" destOrd="0" presId="urn:microsoft.com/office/officeart/2005/8/layout/hChevron3"/>
    <dgm:cxn modelId="{346D57E4-5526-4B46-9316-718410CF9A26}" srcId="{FB0848F1-C531-416B-8AA5-AF0EB9BF56AD}" destId="{9749E36D-65E0-4DAF-A5EC-6086760B22ED}" srcOrd="5" destOrd="0" parTransId="{DB29DF1F-69ED-4440-AA08-81765831F46C}" sibTransId="{2455AA08-CA02-497E-89E0-1ECAC370D4B0}"/>
    <dgm:cxn modelId="{136C1CEC-8571-42C5-ADDA-107AA4D6D4C5}" srcId="{FB0848F1-C531-416B-8AA5-AF0EB9BF56AD}" destId="{463CDFED-BCF1-4F9D-8647-BC804AC555E4}" srcOrd="1" destOrd="0" parTransId="{481AD20F-8193-4F97-81F2-CD3EFB3A9123}" sibTransId="{C020D2DE-2089-429F-BDB6-C5805CF64D06}"/>
    <dgm:cxn modelId="{B06A07F6-D0E8-4E13-B2B4-3A0F75149733}" srcId="{FB0848F1-C531-416B-8AA5-AF0EB9BF56AD}" destId="{89816FBA-3F06-4BF3-9131-9A22B1B653B3}" srcOrd="3" destOrd="0" parTransId="{976550B4-9896-4163-84AB-38957B2FFB05}" sibTransId="{4287F5D0-73BC-4981-8933-10E3E8CC6A81}"/>
    <dgm:cxn modelId="{BC8AC6FB-D4E3-46F1-9D7F-C973075F6ED2}" srcId="{FB0848F1-C531-416B-8AA5-AF0EB9BF56AD}" destId="{3E5914B2-3B39-4F73-AEF9-96A184890E43}" srcOrd="4" destOrd="0" parTransId="{84A3851B-4C17-4950-B267-17EF0F4D4504}" sibTransId="{65580547-2B44-43FB-9A8A-D191FCB2EA60}"/>
    <dgm:cxn modelId="{269BFEFD-F686-488F-8D09-BBAEFAF8BD37}" type="presOf" srcId="{9749E36D-65E0-4DAF-A5EC-6086760B22ED}" destId="{DADA43B1-D137-4897-BF31-ED36EB7B52DF}" srcOrd="0" destOrd="0" presId="urn:microsoft.com/office/officeart/2005/8/layout/hChevron3"/>
    <dgm:cxn modelId="{3F1E76CA-332B-4C0B-BAC7-AA0E04302624}" type="presParOf" srcId="{D1349543-A211-47FC-934A-5B0751D5ED1D}" destId="{0A41DEE9-219B-43A7-9EEF-8622733FA8FC}" srcOrd="0" destOrd="0" presId="urn:microsoft.com/office/officeart/2005/8/layout/hChevron3"/>
    <dgm:cxn modelId="{736D567B-7139-4096-A162-B9636889FF8E}" type="presParOf" srcId="{D1349543-A211-47FC-934A-5B0751D5ED1D}" destId="{3174D567-8777-4CC9-877F-25C030D55F96}" srcOrd="1" destOrd="0" presId="urn:microsoft.com/office/officeart/2005/8/layout/hChevron3"/>
    <dgm:cxn modelId="{0959F278-C3C2-4B8E-9459-6EA6AA9C6967}" type="presParOf" srcId="{D1349543-A211-47FC-934A-5B0751D5ED1D}" destId="{C2CE324A-1425-4896-A91E-3CFA4E8EDEFE}" srcOrd="2" destOrd="0" presId="urn:microsoft.com/office/officeart/2005/8/layout/hChevron3"/>
    <dgm:cxn modelId="{E8E0FE98-FA16-4C5B-BDE4-90CB80D9FC54}" type="presParOf" srcId="{D1349543-A211-47FC-934A-5B0751D5ED1D}" destId="{99A550E5-1D83-48C9-B841-6E43EA2018FC}" srcOrd="3" destOrd="0" presId="urn:microsoft.com/office/officeart/2005/8/layout/hChevron3"/>
    <dgm:cxn modelId="{979C26CE-B226-441B-A3F7-8CCE49CC2FB7}" type="presParOf" srcId="{D1349543-A211-47FC-934A-5B0751D5ED1D}" destId="{D12B83A1-18A2-42ED-834F-BFFA0D296F10}" srcOrd="4" destOrd="0" presId="urn:microsoft.com/office/officeart/2005/8/layout/hChevron3"/>
    <dgm:cxn modelId="{39AD44A2-1380-44CB-9EAC-6228062AE557}" type="presParOf" srcId="{D1349543-A211-47FC-934A-5B0751D5ED1D}" destId="{8C9B7B37-86F7-4E36-B227-B4D936F29017}" srcOrd="5" destOrd="0" presId="urn:microsoft.com/office/officeart/2005/8/layout/hChevron3"/>
    <dgm:cxn modelId="{7E2D65FC-D892-43C3-ABCF-424FB3F90658}" type="presParOf" srcId="{D1349543-A211-47FC-934A-5B0751D5ED1D}" destId="{8A1F1C68-2E8C-4BA7-B026-B267AC2BE441}" srcOrd="6" destOrd="0" presId="urn:microsoft.com/office/officeart/2005/8/layout/hChevron3"/>
    <dgm:cxn modelId="{3F29D899-5B95-4D21-B3C6-0C7974DD78EC}" type="presParOf" srcId="{D1349543-A211-47FC-934A-5B0751D5ED1D}" destId="{9D4A3DDB-D69E-4CC9-AC3D-F7F6C593BF53}" srcOrd="7" destOrd="0" presId="urn:microsoft.com/office/officeart/2005/8/layout/hChevron3"/>
    <dgm:cxn modelId="{581CAC65-2BDC-42C5-B414-D8155DDF8210}" type="presParOf" srcId="{D1349543-A211-47FC-934A-5B0751D5ED1D}" destId="{2CE0F643-DC20-4385-AA03-A57B17D2291A}" srcOrd="8" destOrd="0" presId="urn:microsoft.com/office/officeart/2005/8/layout/hChevron3"/>
    <dgm:cxn modelId="{C27CF80E-6500-4D3A-A317-EB65A25FD41B}" type="presParOf" srcId="{D1349543-A211-47FC-934A-5B0751D5ED1D}" destId="{5C30E11E-2BA7-4FF2-8015-A6A82E94CD3D}" srcOrd="9" destOrd="0" presId="urn:microsoft.com/office/officeart/2005/8/layout/hChevron3"/>
    <dgm:cxn modelId="{17E1C6FA-68E5-4434-BD52-CCD960561CC6}" type="presParOf" srcId="{D1349543-A211-47FC-934A-5B0751D5ED1D}" destId="{DADA43B1-D137-4897-BF31-ED36EB7B52DF}" srcOrd="10" destOrd="0" presId="urn:microsoft.com/office/officeart/2005/8/layout/hChevron3"/>
    <dgm:cxn modelId="{3FF61EC2-A1E6-4756-A84A-4CBBB93ADDDB}" type="presParOf" srcId="{D1349543-A211-47FC-934A-5B0751D5ED1D}" destId="{F05ED5B2-AD18-4144-B148-8418BCBE1F1D}" srcOrd="11" destOrd="0" presId="urn:microsoft.com/office/officeart/2005/8/layout/hChevron3"/>
    <dgm:cxn modelId="{1841A6E3-132E-44B0-AA78-FD9894D8F6FD}" type="presParOf" srcId="{D1349543-A211-47FC-934A-5B0751D5ED1D}" destId="{F03487C8-B7A9-4840-BF1B-1F973FBADF43}" srcOrd="12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B0848F1-C531-416B-8AA5-AF0EB9BF56AD}" type="doc">
      <dgm:prSet loTypeId="urn:microsoft.com/office/officeart/2005/8/layout/hChevron3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8BE3C8EF-CB8D-4F6D-A389-8B53CDAF2D11}">
      <dgm:prSet phldrT="[Texto]"/>
      <dgm:spPr>
        <a:solidFill>
          <a:srgbClr val="C7C7C7"/>
        </a:solidFill>
      </dgm:spPr>
      <dgm:t>
        <a:bodyPr/>
        <a:lstStyle/>
        <a:p>
          <a:r>
            <a:rPr lang="es-ES" b="1" dirty="0"/>
            <a:t>ORGATAR</a:t>
          </a:r>
        </a:p>
      </dgm:t>
    </dgm:pt>
    <dgm:pt modelId="{9F2833CA-87CE-4342-B39F-93B0F4CC2B98}" type="parTrans" cxnId="{C6856214-7A08-4A41-A797-4B81BD7889E6}">
      <dgm:prSet/>
      <dgm:spPr/>
      <dgm:t>
        <a:bodyPr/>
        <a:lstStyle/>
        <a:p>
          <a:endParaRPr lang="es-ES"/>
        </a:p>
      </dgm:t>
    </dgm:pt>
    <dgm:pt modelId="{A677533C-D456-4939-8DEA-1814F7EBD5EC}" type="sibTrans" cxnId="{C6856214-7A08-4A41-A797-4B81BD7889E6}">
      <dgm:prSet/>
      <dgm:spPr/>
      <dgm:t>
        <a:bodyPr/>
        <a:lstStyle/>
        <a:p>
          <a:endParaRPr lang="es-ES"/>
        </a:p>
      </dgm:t>
    </dgm:pt>
    <dgm:pt modelId="{463CDFED-BCF1-4F9D-8647-BC804AC555E4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SITUACIÓN</a:t>
          </a:r>
        </a:p>
      </dgm:t>
    </dgm:pt>
    <dgm:pt modelId="{481AD20F-8193-4F97-81F2-CD3EFB3A9123}" type="parTrans" cxnId="{136C1CEC-8571-42C5-ADDA-107AA4D6D4C5}">
      <dgm:prSet/>
      <dgm:spPr/>
      <dgm:t>
        <a:bodyPr/>
        <a:lstStyle/>
        <a:p>
          <a:endParaRPr lang="es-ES"/>
        </a:p>
      </dgm:t>
    </dgm:pt>
    <dgm:pt modelId="{C020D2DE-2089-429F-BDB6-C5805CF64D06}" type="sibTrans" cxnId="{136C1CEC-8571-42C5-ADDA-107AA4D6D4C5}">
      <dgm:prSet/>
      <dgm:spPr/>
      <dgm:t>
        <a:bodyPr/>
        <a:lstStyle/>
        <a:p>
          <a:endParaRPr lang="es-ES"/>
        </a:p>
      </dgm:t>
    </dgm:pt>
    <dgm:pt modelId="{9749E36D-65E0-4DAF-A5EC-6086760B22ED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MEDEVAC</a:t>
          </a:r>
          <a:endParaRPr lang="es-ES" b="1" dirty="0"/>
        </a:p>
      </dgm:t>
    </dgm:pt>
    <dgm:pt modelId="{DB29DF1F-69ED-4440-AA08-81765831F46C}" type="parTrans" cxnId="{346D57E4-5526-4B46-9316-718410CF9A26}">
      <dgm:prSet/>
      <dgm:spPr/>
      <dgm:t>
        <a:bodyPr/>
        <a:lstStyle/>
        <a:p>
          <a:endParaRPr lang="es-ES"/>
        </a:p>
      </dgm:t>
    </dgm:pt>
    <dgm:pt modelId="{2455AA08-CA02-497E-89E0-1ECAC370D4B0}" type="sibTrans" cxnId="{346D57E4-5526-4B46-9316-718410CF9A26}">
      <dgm:prSet/>
      <dgm:spPr/>
      <dgm:t>
        <a:bodyPr/>
        <a:lstStyle/>
        <a:p>
          <a:endParaRPr lang="es-ES"/>
        </a:p>
      </dgm:t>
    </dgm:pt>
    <dgm:pt modelId="{89816FBA-3F06-4BF3-9131-9A22B1B653B3}">
      <dgm:prSet/>
      <dgm:spPr>
        <a:solidFill>
          <a:srgbClr val="FF0000"/>
        </a:solidFill>
      </dgm:spPr>
      <dgm:t>
        <a:bodyPr/>
        <a:lstStyle/>
        <a:p>
          <a:r>
            <a:rPr lang="es-ES" b="1" dirty="0"/>
            <a:t>EJECUCIÓN</a:t>
          </a:r>
        </a:p>
      </dgm:t>
    </dgm:pt>
    <dgm:pt modelId="{976550B4-9896-4163-84AB-38957B2FFB05}" type="parTrans" cxnId="{B06A07F6-D0E8-4E13-B2B4-3A0F75149733}">
      <dgm:prSet/>
      <dgm:spPr/>
      <dgm:t>
        <a:bodyPr/>
        <a:lstStyle/>
        <a:p>
          <a:endParaRPr lang="es-ES"/>
        </a:p>
      </dgm:t>
    </dgm:pt>
    <dgm:pt modelId="{4287F5D0-73BC-4981-8933-10E3E8CC6A81}" type="sibTrans" cxnId="{B06A07F6-D0E8-4E13-B2B4-3A0F75149733}">
      <dgm:prSet/>
      <dgm:spPr/>
      <dgm:t>
        <a:bodyPr/>
        <a:lstStyle/>
        <a:p>
          <a:endParaRPr lang="es-ES"/>
        </a:p>
      </dgm:t>
    </dgm:pt>
    <dgm:pt modelId="{3E5914B2-3B39-4F73-AEF9-96A184890E4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M&amp;C</a:t>
          </a:r>
          <a:endParaRPr lang="es-ES" b="1" dirty="0"/>
        </a:p>
      </dgm:t>
    </dgm:pt>
    <dgm:pt modelId="{84A3851B-4C17-4950-B267-17EF0F4D4504}" type="parTrans" cxnId="{BC8AC6FB-D4E3-46F1-9D7F-C973075F6ED2}">
      <dgm:prSet/>
      <dgm:spPr/>
      <dgm:t>
        <a:bodyPr/>
        <a:lstStyle/>
        <a:p>
          <a:endParaRPr lang="es-ES"/>
        </a:p>
      </dgm:t>
    </dgm:pt>
    <dgm:pt modelId="{65580547-2B44-43FB-9A8A-D191FCB2EA60}" type="sibTrans" cxnId="{BC8AC6FB-D4E3-46F1-9D7F-C973075F6ED2}">
      <dgm:prSet/>
      <dgm:spPr/>
      <dgm:t>
        <a:bodyPr/>
        <a:lstStyle/>
        <a:p>
          <a:endParaRPr lang="es-ES"/>
        </a:p>
      </dgm:t>
    </dgm:pt>
    <dgm:pt modelId="{3848FB43-D4FD-4DC8-9773-C6EBAECA467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MRO</a:t>
          </a:r>
          <a:endParaRPr lang="es-ES" b="1" dirty="0"/>
        </a:p>
      </dgm:t>
    </dgm:pt>
    <dgm:pt modelId="{6D5B3FFA-075C-4A6A-9ECD-AFFAA8F9AFFB}" type="parTrans" cxnId="{E496A48D-9CFE-4702-B105-F75E468A8A84}">
      <dgm:prSet/>
      <dgm:spPr/>
      <dgm:t>
        <a:bodyPr/>
        <a:lstStyle/>
        <a:p>
          <a:endParaRPr lang="es-ES"/>
        </a:p>
      </dgm:t>
    </dgm:pt>
    <dgm:pt modelId="{D1F9C2F9-8766-4AB3-8728-F8C9ED8D8A8F}" type="sibTrans" cxnId="{E496A48D-9CFE-4702-B105-F75E468A8A84}">
      <dgm:prSet/>
      <dgm:spPr/>
      <dgm:t>
        <a:bodyPr/>
        <a:lstStyle/>
        <a:p>
          <a:endParaRPr lang="es-ES"/>
        </a:p>
      </dgm:t>
    </dgm:pt>
    <dgm:pt modelId="{7A4CD06C-D7E9-4326-9023-115EF609A8E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gm:t>
    </dgm:pt>
    <dgm:pt modelId="{8CB4DB62-14D0-4409-AA68-8955522BB389}" type="parTrans" cxnId="{FB85C88F-2CEF-4B61-ACC3-5812288B68C8}">
      <dgm:prSet/>
      <dgm:spPr/>
      <dgm:t>
        <a:bodyPr/>
        <a:lstStyle/>
        <a:p>
          <a:endParaRPr lang="es-CL"/>
        </a:p>
      </dgm:t>
    </dgm:pt>
    <dgm:pt modelId="{DA52D297-281E-409B-BE36-DB875645AC3C}" type="sibTrans" cxnId="{FB85C88F-2CEF-4B61-ACC3-5812288B68C8}">
      <dgm:prSet/>
      <dgm:spPr/>
      <dgm:t>
        <a:bodyPr/>
        <a:lstStyle/>
        <a:p>
          <a:endParaRPr lang="es-CL"/>
        </a:p>
      </dgm:t>
    </dgm:pt>
    <dgm:pt modelId="{D1349543-A211-47FC-934A-5B0751D5ED1D}" type="pres">
      <dgm:prSet presAssocID="{FB0848F1-C531-416B-8AA5-AF0EB9BF56AD}" presName="Name0" presStyleCnt="0">
        <dgm:presLayoutVars>
          <dgm:dir/>
          <dgm:resizeHandles val="exact"/>
        </dgm:presLayoutVars>
      </dgm:prSet>
      <dgm:spPr/>
    </dgm:pt>
    <dgm:pt modelId="{0A41DEE9-219B-43A7-9EEF-8622733FA8FC}" type="pres">
      <dgm:prSet presAssocID="{8BE3C8EF-CB8D-4F6D-A389-8B53CDAF2D11}" presName="parTxOnly" presStyleLbl="node1" presStyleIdx="0" presStyleCnt="7">
        <dgm:presLayoutVars>
          <dgm:bulletEnabled val="1"/>
        </dgm:presLayoutVars>
      </dgm:prSet>
      <dgm:spPr/>
    </dgm:pt>
    <dgm:pt modelId="{3174D567-8777-4CC9-877F-25C030D55F96}" type="pres">
      <dgm:prSet presAssocID="{A677533C-D456-4939-8DEA-1814F7EBD5EC}" presName="parSpace" presStyleCnt="0"/>
      <dgm:spPr/>
    </dgm:pt>
    <dgm:pt modelId="{C2CE324A-1425-4896-A91E-3CFA4E8EDEFE}" type="pres">
      <dgm:prSet presAssocID="{463CDFED-BCF1-4F9D-8647-BC804AC555E4}" presName="parTxOnly" presStyleLbl="node1" presStyleIdx="1" presStyleCnt="7">
        <dgm:presLayoutVars>
          <dgm:bulletEnabled val="1"/>
        </dgm:presLayoutVars>
      </dgm:prSet>
      <dgm:spPr/>
    </dgm:pt>
    <dgm:pt modelId="{99A550E5-1D83-48C9-B841-6E43EA2018FC}" type="pres">
      <dgm:prSet presAssocID="{C020D2DE-2089-429F-BDB6-C5805CF64D06}" presName="parSpace" presStyleCnt="0"/>
      <dgm:spPr/>
    </dgm:pt>
    <dgm:pt modelId="{D12B83A1-18A2-42ED-834F-BFFA0D296F10}" type="pres">
      <dgm:prSet presAssocID="{7A4CD06C-D7E9-4326-9023-115EF609A8EC}" presName="parTxOnly" presStyleLbl="node1" presStyleIdx="2" presStyleCnt="7">
        <dgm:presLayoutVars>
          <dgm:bulletEnabled val="1"/>
        </dgm:presLayoutVars>
      </dgm:prSet>
      <dgm:spPr/>
    </dgm:pt>
    <dgm:pt modelId="{8C9B7B37-86F7-4E36-B227-B4D936F29017}" type="pres">
      <dgm:prSet presAssocID="{DA52D297-281E-409B-BE36-DB875645AC3C}" presName="parSpace" presStyleCnt="0"/>
      <dgm:spPr/>
    </dgm:pt>
    <dgm:pt modelId="{8A1F1C68-2E8C-4BA7-B026-B267AC2BE441}" type="pres">
      <dgm:prSet presAssocID="{89816FBA-3F06-4BF3-9131-9A22B1B653B3}" presName="parTxOnly" presStyleLbl="node1" presStyleIdx="3" presStyleCnt="7">
        <dgm:presLayoutVars>
          <dgm:bulletEnabled val="1"/>
        </dgm:presLayoutVars>
      </dgm:prSet>
      <dgm:spPr/>
    </dgm:pt>
    <dgm:pt modelId="{9D4A3DDB-D69E-4CC9-AC3D-F7F6C593BF53}" type="pres">
      <dgm:prSet presAssocID="{4287F5D0-73BC-4981-8933-10E3E8CC6A81}" presName="parSpace" presStyleCnt="0"/>
      <dgm:spPr/>
    </dgm:pt>
    <dgm:pt modelId="{2CE0F643-DC20-4385-AA03-A57B17D2291A}" type="pres">
      <dgm:prSet presAssocID="{3E5914B2-3B39-4F73-AEF9-96A184890E43}" presName="parTxOnly" presStyleLbl="node1" presStyleIdx="4" presStyleCnt="7">
        <dgm:presLayoutVars>
          <dgm:bulletEnabled val="1"/>
        </dgm:presLayoutVars>
      </dgm:prSet>
      <dgm:spPr/>
    </dgm:pt>
    <dgm:pt modelId="{5C30E11E-2BA7-4FF2-8015-A6A82E94CD3D}" type="pres">
      <dgm:prSet presAssocID="{65580547-2B44-43FB-9A8A-D191FCB2EA60}" presName="parSpace" presStyleCnt="0"/>
      <dgm:spPr/>
    </dgm:pt>
    <dgm:pt modelId="{DADA43B1-D137-4897-BF31-ED36EB7B52DF}" type="pres">
      <dgm:prSet presAssocID="{9749E36D-65E0-4DAF-A5EC-6086760B22ED}" presName="parTxOnly" presStyleLbl="node1" presStyleIdx="5" presStyleCnt="7">
        <dgm:presLayoutVars>
          <dgm:bulletEnabled val="1"/>
        </dgm:presLayoutVars>
      </dgm:prSet>
      <dgm:spPr/>
    </dgm:pt>
    <dgm:pt modelId="{F05ED5B2-AD18-4144-B148-8418BCBE1F1D}" type="pres">
      <dgm:prSet presAssocID="{2455AA08-CA02-497E-89E0-1ECAC370D4B0}" presName="parSpace" presStyleCnt="0"/>
      <dgm:spPr/>
    </dgm:pt>
    <dgm:pt modelId="{F03487C8-B7A9-4840-BF1B-1F973FBADF43}" type="pres">
      <dgm:prSet presAssocID="{3848FB43-D4FD-4DC8-9773-C6EBAECA467C}" presName="parTxOnly" presStyleLbl="node1" presStyleIdx="6" presStyleCnt="7">
        <dgm:presLayoutVars>
          <dgm:bulletEnabled val="1"/>
        </dgm:presLayoutVars>
      </dgm:prSet>
      <dgm:spPr/>
    </dgm:pt>
  </dgm:ptLst>
  <dgm:cxnLst>
    <dgm:cxn modelId="{FFEC6412-AD5A-4D74-B146-61514D07ADFA}" type="presOf" srcId="{FB0848F1-C531-416B-8AA5-AF0EB9BF56AD}" destId="{D1349543-A211-47FC-934A-5B0751D5ED1D}" srcOrd="0" destOrd="0" presId="urn:microsoft.com/office/officeart/2005/8/layout/hChevron3"/>
    <dgm:cxn modelId="{C6856214-7A08-4A41-A797-4B81BD7889E6}" srcId="{FB0848F1-C531-416B-8AA5-AF0EB9BF56AD}" destId="{8BE3C8EF-CB8D-4F6D-A389-8B53CDAF2D11}" srcOrd="0" destOrd="0" parTransId="{9F2833CA-87CE-4342-B39F-93B0F4CC2B98}" sibTransId="{A677533C-D456-4939-8DEA-1814F7EBD5EC}"/>
    <dgm:cxn modelId="{EB4BE41C-712F-45D6-95CF-72A0C992CB02}" type="presOf" srcId="{8BE3C8EF-CB8D-4F6D-A389-8B53CDAF2D11}" destId="{0A41DEE9-219B-43A7-9EEF-8622733FA8FC}" srcOrd="0" destOrd="0" presId="urn:microsoft.com/office/officeart/2005/8/layout/hChevron3"/>
    <dgm:cxn modelId="{26E56727-E21E-47A1-866D-814B1351FF23}" type="presOf" srcId="{89816FBA-3F06-4BF3-9131-9A22B1B653B3}" destId="{8A1F1C68-2E8C-4BA7-B026-B267AC2BE441}" srcOrd="0" destOrd="0" presId="urn:microsoft.com/office/officeart/2005/8/layout/hChevron3"/>
    <dgm:cxn modelId="{E689503F-649B-4A9B-91C9-66EB47F02E94}" type="presOf" srcId="{463CDFED-BCF1-4F9D-8647-BC804AC555E4}" destId="{C2CE324A-1425-4896-A91E-3CFA4E8EDEFE}" srcOrd="0" destOrd="0" presId="urn:microsoft.com/office/officeart/2005/8/layout/hChevron3"/>
    <dgm:cxn modelId="{BDF7C945-094F-4093-8C02-C84F58058B69}" type="presOf" srcId="{3848FB43-D4FD-4DC8-9773-C6EBAECA467C}" destId="{F03487C8-B7A9-4840-BF1B-1F973FBADF43}" srcOrd="0" destOrd="0" presId="urn:microsoft.com/office/officeart/2005/8/layout/hChevron3"/>
    <dgm:cxn modelId="{3561AA77-8615-406F-9269-BDB0D481C7EA}" type="presOf" srcId="{3E5914B2-3B39-4F73-AEF9-96A184890E43}" destId="{2CE0F643-DC20-4385-AA03-A57B17D2291A}" srcOrd="0" destOrd="0" presId="urn:microsoft.com/office/officeart/2005/8/layout/hChevron3"/>
    <dgm:cxn modelId="{E496A48D-9CFE-4702-B105-F75E468A8A84}" srcId="{FB0848F1-C531-416B-8AA5-AF0EB9BF56AD}" destId="{3848FB43-D4FD-4DC8-9773-C6EBAECA467C}" srcOrd="6" destOrd="0" parTransId="{6D5B3FFA-075C-4A6A-9ECD-AFFAA8F9AFFB}" sibTransId="{D1F9C2F9-8766-4AB3-8728-F8C9ED8D8A8F}"/>
    <dgm:cxn modelId="{FB85C88F-2CEF-4B61-ACC3-5812288B68C8}" srcId="{FB0848F1-C531-416B-8AA5-AF0EB9BF56AD}" destId="{7A4CD06C-D7E9-4326-9023-115EF609A8EC}" srcOrd="2" destOrd="0" parTransId="{8CB4DB62-14D0-4409-AA68-8955522BB389}" sibTransId="{DA52D297-281E-409B-BE36-DB875645AC3C}"/>
    <dgm:cxn modelId="{6D6F05B4-8292-4FC7-A55E-051B04C8A3E7}" type="presOf" srcId="{7A4CD06C-D7E9-4326-9023-115EF609A8EC}" destId="{D12B83A1-18A2-42ED-834F-BFFA0D296F10}" srcOrd="0" destOrd="0" presId="urn:microsoft.com/office/officeart/2005/8/layout/hChevron3"/>
    <dgm:cxn modelId="{346D57E4-5526-4B46-9316-718410CF9A26}" srcId="{FB0848F1-C531-416B-8AA5-AF0EB9BF56AD}" destId="{9749E36D-65E0-4DAF-A5EC-6086760B22ED}" srcOrd="5" destOrd="0" parTransId="{DB29DF1F-69ED-4440-AA08-81765831F46C}" sibTransId="{2455AA08-CA02-497E-89E0-1ECAC370D4B0}"/>
    <dgm:cxn modelId="{136C1CEC-8571-42C5-ADDA-107AA4D6D4C5}" srcId="{FB0848F1-C531-416B-8AA5-AF0EB9BF56AD}" destId="{463CDFED-BCF1-4F9D-8647-BC804AC555E4}" srcOrd="1" destOrd="0" parTransId="{481AD20F-8193-4F97-81F2-CD3EFB3A9123}" sibTransId="{C020D2DE-2089-429F-BDB6-C5805CF64D06}"/>
    <dgm:cxn modelId="{B06A07F6-D0E8-4E13-B2B4-3A0F75149733}" srcId="{FB0848F1-C531-416B-8AA5-AF0EB9BF56AD}" destId="{89816FBA-3F06-4BF3-9131-9A22B1B653B3}" srcOrd="3" destOrd="0" parTransId="{976550B4-9896-4163-84AB-38957B2FFB05}" sibTransId="{4287F5D0-73BC-4981-8933-10E3E8CC6A81}"/>
    <dgm:cxn modelId="{BC8AC6FB-D4E3-46F1-9D7F-C973075F6ED2}" srcId="{FB0848F1-C531-416B-8AA5-AF0EB9BF56AD}" destId="{3E5914B2-3B39-4F73-AEF9-96A184890E43}" srcOrd="4" destOrd="0" parTransId="{84A3851B-4C17-4950-B267-17EF0F4D4504}" sibTransId="{65580547-2B44-43FB-9A8A-D191FCB2EA60}"/>
    <dgm:cxn modelId="{269BFEFD-F686-488F-8D09-BBAEFAF8BD37}" type="presOf" srcId="{9749E36D-65E0-4DAF-A5EC-6086760B22ED}" destId="{DADA43B1-D137-4897-BF31-ED36EB7B52DF}" srcOrd="0" destOrd="0" presId="urn:microsoft.com/office/officeart/2005/8/layout/hChevron3"/>
    <dgm:cxn modelId="{3F1E76CA-332B-4C0B-BAC7-AA0E04302624}" type="presParOf" srcId="{D1349543-A211-47FC-934A-5B0751D5ED1D}" destId="{0A41DEE9-219B-43A7-9EEF-8622733FA8FC}" srcOrd="0" destOrd="0" presId="urn:microsoft.com/office/officeart/2005/8/layout/hChevron3"/>
    <dgm:cxn modelId="{736D567B-7139-4096-A162-B9636889FF8E}" type="presParOf" srcId="{D1349543-A211-47FC-934A-5B0751D5ED1D}" destId="{3174D567-8777-4CC9-877F-25C030D55F96}" srcOrd="1" destOrd="0" presId="urn:microsoft.com/office/officeart/2005/8/layout/hChevron3"/>
    <dgm:cxn modelId="{0959F278-C3C2-4B8E-9459-6EA6AA9C6967}" type="presParOf" srcId="{D1349543-A211-47FC-934A-5B0751D5ED1D}" destId="{C2CE324A-1425-4896-A91E-3CFA4E8EDEFE}" srcOrd="2" destOrd="0" presId="urn:microsoft.com/office/officeart/2005/8/layout/hChevron3"/>
    <dgm:cxn modelId="{E8E0FE98-FA16-4C5B-BDE4-90CB80D9FC54}" type="presParOf" srcId="{D1349543-A211-47FC-934A-5B0751D5ED1D}" destId="{99A550E5-1D83-48C9-B841-6E43EA2018FC}" srcOrd="3" destOrd="0" presId="urn:microsoft.com/office/officeart/2005/8/layout/hChevron3"/>
    <dgm:cxn modelId="{979C26CE-B226-441B-A3F7-8CCE49CC2FB7}" type="presParOf" srcId="{D1349543-A211-47FC-934A-5B0751D5ED1D}" destId="{D12B83A1-18A2-42ED-834F-BFFA0D296F10}" srcOrd="4" destOrd="0" presId="urn:microsoft.com/office/officeart/2005/8/layout/hChevron3"/>
    <dgm:cxn modelId="{39AD44A2-1380-44CB-9EAC-6228062AE557}" type="presParOf" srcId="{D1349543-A211-47FC-934A-5B0751D5ED1D}" destId="{8C9B7B37-86F7-4E36-B227-B4D936F29017}" srcOrd="5" destOrd="0" presId="urn:microsoft.com/office/officeart/2005/8/layout/hChevron3"/>
    <dgm:cxn modelId="{7E2D65FC-D892-43C3-ABCF-424FB3F90658}" type="presParOf" srcId="{D1349543-A211-47FC-934A-5B0751D5ED1D}" destId="{8A1F1C68-2E8C-4BA7-B026-B267AC2BE441}" srcOrd="6" destOrd="0" presId="urn:microsoft.com/office/officeart/2005/8/layout/hChevron3"/>
    <dgm:cxn modelId="{3F29D899-5B95-4D21-B3C6-0C7974DD78EC}" type="presParOf" srcId="{D1349543-A211-47FC-934A-5B0751D5ED1D}" destId="{9D4A3DDB-D69E-4CC9-AC3D-F7F6C593BF53}" srcOrd="7" destOrd="0" presId="urn:microsoft.com/office/officeart/2005/8/layout/hChevron3"/>
    <dgm:cxn modelId="{581CAC65-2BDC-42C5-B414-D8155DDF8210}" type="presParOf" srcId="{D1349543-A211-47FC-934A-5B0751D5ED1D}" destId="{2CE0F643-DC20-4385-AA03-A57B17D2291A}" srcOrd="8" destOrd="0" presId="urn:microsoft.com/office/officeart/2005/8/layout/hChevron3"/>
    <dgm:cxn modelId="{C27CF80E-6500-4D3A-A317-EB65A25FD41B}" type="presParOf" srcId="{D1349543-A211-47FC-934A-5B0751D5ED1D}" destId="{5C30E11E-2BA7-4FF2-8015-A6A82E94CD3D}" srcOrd="9" destOrd="0" presId="urn:microsoft.com/office/officeart/2005/8/layout/hChevron3"/>
    <dgm:cxn modelId="{17E1C6FA-68E5-4434-BD52-CCD960561CC6}" type="presParOf" srcId="{D1349543-A211-47FC-934A-5B0751D5ED1D}" destId="{DADA43B1-D137-4897-BF31-ED36EB7B52DF}" srcOrd="10" destOrd="0" presId="urn:microsoft.com/office/officeart/2005/8/layout/hChevron3"/>
    <dgm:cxn modelId="{3FF61EC2-A1E6-4756-A84A-4CBBB93ADDDB}" type="presParOf" srcId="{D1349543-A211-47FC-934A-5B0751D5ED1D}" destId="{F05ED5B2-AD18-4144-B148-8418BCBE1F1D}" srcOrd="11" destOrd="0" presId="urn:microsoft.com/office/officeart/2005/8/layout/hChevron3"/>
    <dgm:cxn modelId="{1841A6E3-132E-44B0-AA78-FD9894D8F6FD}" type="presParOf" srcId="{D1349543-A211-47FC-934A-5B0751D5ED1D}" destId="{F03487C8-B7A9-4840-BF1B-1F973FBADF43}" srcOrd="12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FB0848F1-C531-416B-8AA5-AF0EB9BF56AD}" type="doc">
      <dgm:prSet loTypeId="urn:microsoft.com/office/officeart/2005/8/layout/hChevron3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8BE3C8EF-CB8D-4F6D-A389-8B53CDAF2D11}">
      <dgm:prSet phldrT="[Texto]"/>
      <dgm:spPr>
        <a:solidFill>
          <a:srgbClr val="C7C7C7"/>
        </a:solidFill>
      </dgm:spPr>
      <dgm:t>
        <a:bodyPr/>
        <a:lstStyle/>
        <a:p>
          <a:r>
            <a:rPr lang="es-ES" b="1" dirty="0"/>
            <a:t>ORGATAR</a:t>
          </a:r>
        </a:p>
      </dgm:t>
    </dgm:pt>
    <dgm:pt modelId="{9F2833CA-87CE-4342-B39F-93B0F4CC2B98}" type="parTrans" cxnId="{C6856214-7A08-4A41-A797-4B81BD7889E6}">
      <dgm:prSet/>
      <dgm:spPr/>
      <dgm:t>
        <a:bodyPr/>
        <a:lstStyle/>
        <a:p>
          <a:endParaRPr lang="es-ES"/>
        </a:p>
      </dgm:t>
    </dgm:pt>
    <dgm:pt modelId="{A677533C-D456-4939-8DEA-1814F7EBD5EC}" type="sibTrans" cxnId="{C6856214-7A08-4A41-A797-4B81BD7889E6}">
      <dgm:prSet/>
      <dgm:spPr/>
      <dgm:t>
        <a:bodyPr/>
        <a:lstStyle/>
        <a:p>
          <a:endParaRPr lang="es-ES"/>
        </a:p>
      </dgm:t>
    </dgm:pt>
    <dgm:pt modelId="{463CDFED-BCF1-4F9D-8647-BC804AC555E4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SITUACIÓN</a:t>
          </a:r>
        </a:p>
      </dgm:t>
    </dgm:pt>
    <dgm:pt modelId="{481AD20F-8193-4F97-81F2-CD3EFB3A9123}" type="parTrans" cxnId="{136C1CEC-8571-42C5-ADDA-107AA4D6D4C5}">
      <dgm:prSet/>
      <dgm:spPr/>
      <dgm:t>
        <a:bodyPr/>
        <a:lstStyle/>
        <a:p>
          <a:endParaRPr lang="es-ES"/>
        </a:p>
      </dgm:t>
    </dgm:pt>
    <dgm:pt modelId="{C020D2DE-2089-429F-BDB6-C5805CF64D06}" type="sibTrans" cxnId="{136C1CEC-8571-42C5-ADDA-107AA4D6D4C5}">
      <dgm:prSet/>
      <dgm:spPr/>
      <dgm:t>
        <a:bodyPr/>
        <a:lstStyle/>
        <a:p>
          <a:endParaRPr lang="es-ES"/>
        </a:p>
      </dgm:t>
    </dgm:pt>
    <dgm:pt modelId="{9749E36D-65E0-4DAF-A5EC-6086760B22ED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MEDEVAC</a:t>
          </a:r>
          <a:endParaRPr lang="es-ES" b="1" dirty="0"/>
        </a:p>
      </dgm:t>
    </dgm:pt>
    <dgm:pt modelId="{DB29DF1F-69ED-4440-AA08-81765831F46C}" type="parTrans" cxnId="{346D57E4-5526-4B46-9316-718410CF9A26}">
      <dgm:prSet/>
      <dgm:spPr/>
      <dgm:t>
        <a:bodyPr/>
        <a:lstStyle/>
        <a:p>
          <a:endParaRPr lang="es-ES"/>
        </a:p>
      </dgm:t>
    </dgm:pt>
    <dgm:pt modelId="{2455AA08-CA02-497E-89E0-1ECAC370D4B0}" type="sibTrans" cxnId="{346D57E4-5526-4B46-9316-718410CF9A26}">
      <dgm:prSet/>
      <dgm:spPr/>
      <dgm:t>
        <a:bodyPr/>
        <a:lstStyle/>
        <a:p>
          <a:endParaRPr lang="es-ES"/>
        </a:p>
      </dgm:t>
    </dgm:pt>
    <dgm:pt modelId="{89816FBA-3F06-4BF3-9131-9A22B1B653B3}">
      <dgm:prSet/>
      <dgm:spPr>
        <a:solidFill>
          <a:srgbClr val="FF0000"/>
        </a:solidFill>
      </dgm:spPr>
      <dgm:t>
        <a:bodyPr/>
        <a:lstStyle/>
        <a:p>
          <a:r>
            <a:rPr lang="es-ES" b="1" dirty="0"/>
            <a:t>EJECUCIÓN</a:t>
          </a:r>
        </a:p>
      </dgm:t>
    </dgm:pt>
    <dgm:pt modelId="{976550B4-9896-4163-84AB-38957B2FFB05}" type="parTrans" cxnId="{B06A07F6-D0E8-4E13-B2B4-3A0F75149733}">
      <dgm:prSet/>
      <dgm:spPr/>
      <dgm:t>
        <a:bodyPr/>
        <a:lstStyle/>
        <a:p>
          <a:endParaRPr lang="es-ES"/>
        </a:p>
      </dgm:t>
    </dgm:pt>
    <dgm:pt modelId="{4287F5D0-73BC-4981-8933-10E3E8CC6A81}" type="sibTrans" cxnId="{B06A07F6-D0E8-4E13-B2B4-3A0F75149733}">
      <dgm:prSet/>
      <dgm:spPr/>
      <dgm:t>
        <a:bodyPr/>
        <a:lstStyle/>
        <a:p>
          <a:endParaRPr lang="es-ES"/>
        </a:p>
      </dgm:t>
    </dgm:pt>
    <dgm:pt modelId="{3E5914B2-3B39-4F73-AEF9-96A184890E4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M&amp;C</a:t>
          </a:r>
          <a:endParaRPr lang="es-ES" b="1" dirty="0"/>
        </a:p>
      </dgm:t>
    </dgm:pt>
    <dgm:pt modelId="{84A3851B-4C17-4950-B267-17EF0F4D4504}" type="parTrans" cxnId="{BC8AC6FB-D4E3-46F1-9D7F-C973075F6ED2}">
      <dgm:prSet/>
      <dgm:spPr/>
      <dgm:t>
        <a:bodyPr/>
        <a:lstStyle/>
        <a:p>
          <a:endParaRPr lang="es-ES"/>
        </a:p>
      </dgm:t>
    </dgm:pt>
    <dgm:pt modelId="{65580547-2B44-43FB-9A8A-D191FCB2EA60}" type="sibTrans" cxnId="{BC8AC6FB-D4E3-46F1-9D7F-C973075F6ED2}">
      <dgm:prSet/>
      <dgm:spPr/>
      <dgm:t>
        <a:bodyPr/>
        <a:lstStyle/>
        <a:p>
          <a:endParaRPr lang="es-ES"/>
        </a:p>
      </dgm:t>
    </dgm:pt>
    <dgm:pt modelId="{3848FB43-D4FD-4DC8-9773-C6EBAECA467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MRO</a:t>
          </a:r>
          <a:endParaRPr lang="es-ES" b="1" dirty="0"/>
        </a:p>
      </dgm:t>
    </dgm:pt>
    <dgm:pt modelId="{6D5B3FFA-075C-4A6A-9ECD-AFFAA8F9AFFB}" type="parTrans" cxnId="{E496A48D-9CFE-4702-B105-F75E468A8A84}">
      <dgm:prSet/>
      <dgm:spPr/>
      <dgm:t>
        <a:bodyPr/>
        <a:lstStyle/>
        <a:p>
          <a:endParaRPr lang="es-ES"/>
        </a:p>
      </dgm:t>
    </dgm:pt>
    <dgm:pt modelId="{D1F9C2F9-8766-4AB3-8728-F8C9ED8D8A8F}" type="sibTrans" cxnId="{E496A48D-9CFE-4702-B105-F75E468A8A84}">
      <dgm:prSet/>
      <dgm:spPr/>
      <dgm:t>
        <a:bodyPr/>
        <a:lstStyle/>
        <a:p>
          <a:endParaRPr lang="es-ES"/>
        </a:p>
      </dgm:t>
    </dgm:pt>
    <dgm:pt modelId="{7A4CD06C-D7E9-4326-9023-115EF609A8E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gm:t>
    </dgm:pt>
    <dgm:pt modelId="{8CB4DB62-14D0-4409-AA68-8955522BB389}" type="parTrans" cxnId="{FB85C88F-2CEF-4B61-ACC3-5812288B68C8}">
      <dgm:prSet/>
      <dgm:spPr/>
      <dgm:t>
        <a:bodyPr/>
        <a:lstStyle/>
        <a:p>
          <a:endParaRPr lang="es-CL"/>
        </a:p>
      </dgm:t>
    </dgm:pt>
    <dgm:pt modelId="{DA52D297-281E-409B-BE36-DB875645AC3C}" type="sibTrans" cxnId="{FB85C88F-2CEF-4B61-ACC3-5812288B68C8}">
      <dgm:prSet/>
      <dgm:spPr/>
      <dgm:t>
        <a:bodyPr/>
        <a:lstStyle/>
        <a:p>
          <a:endParaRPr lang="es-CL"/>
        </a:p>
      </dgm:t>
    </dgm:pt>
    <dgm:pt modelId="{D1349543-A211-47FC-934A-5B0751D5ED1D}" type="pres">
      <dgm:prSet presAssocID="{FB0848F1-C531-416B-8AA5-AF0EB9BF56AD}" presName="Name0" presStyleCnt="0">
        <dgm:presLayoutVars>
          <dgm:dir/>
          <dgm:resizeHandles val="exact"/>
        </dgm:presLayoutVars>
      </dgm:prSet>
      <dgm:spPr/>
    </dgm:pt>
    <dgm:pt modelId="{0A41DEE9-219B-43A7-9EEF-8622733FA8FC}" type="pres">
      <dgm:prSet presAssocID="{8BE3C8EF-CB8D-4F6D-A389-8B53CDAF2D11}" presName="parTxOnly" presStyleLbl="node1" presStyleIdx="0" presStyleCnt="7">
        <dgm:presLayoutVars>
          <dgm:bulletEnabled val="1"/>
        </dgm:presLayoutVars>
      </dgm:prSet>
      <dgm:spPr/>
    </dgm:pt>
    <dgm:pt modelId="{3174D567-8777-4CC9-877F-25C030D55F96}" type="pres">
      <dgm:prSet presAssocID="{A677533C-D456-4939-8DEA-1814F7EBD5EC}" presName="parSpace" presStyleCnt="0"/>
      <dgm:spPr/>
    </dgm:pt>
    <dgm:pt modelId="{C2CE324A-1425-4896-A91E-3CFA4E8EDEFE}" type="pres">
      <dgm:prSet presAssocID="{463CDFED-BCF1-4F9D-8647-BC804AC555E4}" presName="parTxOnly" presStyleLbl="node1" presStyleIdx="1" presStyleCnt="7">
        <dgm:presLayoutVars>
          <dgm:bulletEnabled val="1"/>
        </dgm:presLayoutVars>
      </dgm:prSet>
      <dgm:spPr/>
    </dgm:pt>
    <dgm:pt modelId="{99A550E5-1D83-48C9-B841-6E43EA2018FC}" type="pres">
      <dgm:prSet presAssocID="{C020D2DE-2089-429F-BDB6-C5805CF64D06}" presName="parSpace" presStyleCnt="0"/>
      <dgm:spPr/>
    </dgm:pt>
    <dgm:pt modelId="{D12B83A1-18A2-42ED-834F-BFFA0D296F10}" type="pres">
      <dgm:prSet presAssocID="{7A4CD06C-D7E9-4326-9023-115EF609A8EC}" presName="parTxOnly" presStyleLbl="node1" presStyleIdx="2" presStyleCnt="7">
        <dgm:presLayoutVars>
          <dgm:bulletEnabled val="1"/>
        </dgm:presLayoutVars>
      </dgm:prSet>
      <dgm:spPr/>
    </dgm:pt>
    <dgm:pt modelId="{8C9B7B37-86F7-4E36-B227-B4D936F29017}" type="pres">
      <dgm:prSet presAssocID="{DA52D297-281E-409B-BE36-DB875645AC3C}" presName="parSpace" presStyleCnt="0"/>
      <dgm:spPr/>
    </dgm:pt>
    <dgm:pt modelId="{8A1F1C68-2E8C-4BA7-B026-B267AC2BE441}" type="pres">
      <dgm:prSet presAssocID="{89816FBA-3F06-4BF3-9131-9A22B1B653B3}" presName="parTxOnly" presStyleLbl="node1" presStyleIdx="3" presStyleCnt="7">
        <dgm:presLayoutVars>
          <dgm:bulletEnabled val="1"/>
        </dgm:presLayoutVars>
      </dgm:prSet>
      <dgm:spPr/>
    </dgm:pt>
    <dgm:pt modelId="{9D4A3DDB-D69E-4CC9-AC3D-F7F6C593BF53}" type="pres">
      <dgm:prSet presAssocID="{4287F5D0-73BC-4981-8933-10E3E8CC6A81}" presName="parSpace" presStyleCnt="0"/>
      <dgm:spPr/>
    </dgm:pt>
    <dgm:pt modelId="{2CE0F643-DC20-4385-AA03-A57B17D2291A}" type="pres">
      <dgm:prSet presAssocID="{3E5914B2-3B39-4F73-AEF9-96A184890E43}" presName="parTxOnly" presStyleLbl="node1" presStyleIdx="4" presStyleCnt="7">
        <dgm:presLayoutVars>
          <dgm:bulletEnabled val="1"/>
        </dgm:presLayoutVars>
      </dgm:prSet>
      <dgm:spPr/>
    </dgm:pt>
    <dgm:pt modelId="{5C30E11E-2BA7-4FF2-8015-A6A82E94CD3D}" type="pres">
      <dgm:prSet presAssocID="{65580547-2B44-43FB-9A8A-D191FCB2EA60}" presName="parSpace" presStyleCnt="0"/>
      <dgm:spPr/>
    </dgm:pt>
    <dgm:pt modelId="{DADA43B1-D137-4897-BF31-ED36EB7B52DF}" type="pres">
      <dgm:prSet presAssocID="{9749E36D-65E0-4DAF-A5EC-6086760B22ED}" presName="parTxOnly" presStyleLbl="node1" presStyleIdx="5" presStyleCnt="7">
        <dgm:presLayoutVars>
          <dgm:bulletEnabled val="1"/>
        </dgm:presLayoutVars>
      </dgm:prSet>
      <dgm:spPr/>
    </dgm:pt>
    <dgm:pt modelId="{F05ED5B2-AD18-4144-B148-8418BCBE1F1D}" type="pres">
      <dgm:prSet presAssocID="{2455AA08-CA02-497E-89E0-1ECAC370D4B0}" presName="parSpace" presStyleCnt="0"/>
      <dgm:spPr/>
    </dgm:pt>
    <dgm:pt modelId="{F03487C8-B7A9-4840-BF1B-1F973FBADF43}" type="pres">
      <dgm:prSet presAssocID="{3848FB43-D4FD-4DC8-9773-C6EBAECA467C}" presName="parTxOnly" presStyleLbl="node1" presStyleIdx="6" presStyleCnt="7">
        <dgm:presLayoutVars>
          <dgm:bulletEnabled val="1"/>
        </dgm:presLayoutVars>
      </dgm:prSet>
      <dgm:spPr/>
    </dgm:pt>
  </dgm:ptLst>
  <dgm:cxnLst>
    <dgm:cxn modelId="{FFEC6412-AD5A-4D74-B146-61514D07ADFA}" type="presOf" srcId="{FB0848F1-C531-416B-8AA5-AF0EB9BF56AD}" destId="{D1349543-A211-47FC-934A-5B0751D5ED1D}" srcOrd="0" destOrd="0" presId="urn:microsoft.com/office/officeart/2005/8/layout/hChevron3"/>
    <dgm:cxn modelId="{C6856214-7A08-4A41-A797-4B81BD7889E6}" srcId="{FB0848F1-C531-416B-8AA5-AF0EB9BF56AD}" destId="{8BE3C8EF-CB8D-4F6D-A389-8B53CDAF2D11}" srcOrd="0" destOrd="0" parTransId="{9F2833CA-87CE-4342-B39F-93B0F4CC2B98}" sibTransId="{A677533C-D456-4939-8DEA-1814F7EBD5EC}"/>
    <dgm:cxn modelId="{EB4BE41C-712F-45D6-95CF-72A0C992CB02}" type="presOf" srcId="{8BE3C8EF-CB8D-4F6D-A389-8B53CDAF2D11}" destId="{0A41DEE9-219B-43A7-9EEF-8622733FA8FC}" srcOrd="0" destOrd="0" presId="urn:microsoft.com/office/officeart/2005/8/layout/hChevron3"/>
    <dgm:cxn modelId="{26E56727-E21E-47A1-866D-814B1351FF23}" type="presOf" srcId="{89816FBA-3F06-4BF3-9131-9A22B1B653B3}" destId="{8A1F1C68-2E8C-4BA7-B026-B267AC2BE441}" srcOrd="0" destOrd="0" presId="urn:microsoft.com/office/officeart/2005/8/layout/hChevron3"/>
    <dgm:cxn modelId="{E689503F-649B-4A9B-91C9-66EB47F02E94}" type="presOf" srcId="{463CDFED-BCF1-4F9D-8647-BC804AC555E4}" destId="{C2CE324A-1425-4896-A91E-3CFA4E8EDEFE}" srcOrd="0" destOrd="0" presId="urn:microsoft.com/office/officeart/2005/8/layout/hChevron3"/>
    <dgm:cxn modelId="{BDF7C945-094F-4093-8C02-C84F58058B69}" type="presOf" srcId="{3848FB43-D4FD-4DC8-9773-C6EBAECA467C}" destId="{F03487C8-B7A9-4840-BF1B-1F973FBADF43}" srcOrd="0" destOrd="0" presId="urn:microsoft.com/office/officeart/2005/8/layout/hChevron3"/>
    <dgm:cxn modelId="{3561AA77-8615-406F-9269-BDB0D481C7EA}" type="presOf" srcId="{3E5914B2-3B39-4F73-AEF9-96A184890E43}" destId="{2CE0F643-DC20-4385-AA03-A57B17D2291A}" srcOrd="0" destOrd="0" presId="urn:microsoft.com/office/officeart/2005/8/layout/hChevron3"/>
    <dgm:cxn modelId="{E496A48D-9CFE-4702-B105-F75E468A8A84}" srcId="{FB0848F1-C531-416B-8AA5-AF0EB9BF56AD}" destId="{3848FB43-D4FD-4DC8-9773-C6EBAECA467C}" srcOrd="6" destOrd="0" parTransId="{6D5B3FFA-075C-4A6A-9ECD-AFFAA8F9AFFB}" sibTransId="{D1F9C2F9-8766-4AB3-8728-F8C9ED8D8A8F}"/>
    <dgm:cxn modelId="{FB85C88F-2CEF-4B61-ACC3-5812288B68C8}" srcId="{FB0848F1-C531-416B-8AA5-AF0EB9BF56AD}" destId="{7A4CD06C-D7E9-4326-9023-115EF609A8EC}" srcOrd="2" destOrd="0" parTransId="{8CB4DB62-14D0-4409-AA68-8955522BB389}" sibTransId="{DA52D297-281E-409B-BE36-DB875645AC3C}"/>
    <dgm:cxn modelId="{6D6F05B4-8292-4FC7-A55E-051B04C8A3E7}" type="presOf" srcId="{7A4CD06C-D7E9-4326-9023-115EF609A8EC}" destId="{D12B83A1-18A2-42ED-834F-BFFA0D296F10}" srcOrd="0" destOrd="0" presId="urn:microsoft.com/office/officeart/2005/8/layout/hChevron3"/>
    <dgm:cxn modelId="{346D57E4-5526-4B46-9316-718410CF9A26}" srcId="{FB0848F1-C531-416B-8AA5-AF0EB9BF56AD}" destId="{9749E36D-65E0-4DAF-A5EC-6086760B22ED}" srcOrd="5" destOrd="0" parTransId="{DB29DF1F-69ED-4440-AA08-81765831F46C}" sibTransId="{2455AA08-CA02-497E-89E0-1ECAC370D4B0}"/>
    <dgm:cxn modelId="{136C1CEC-8571-42C5-ADDA-107AA4D6D4C5}" srcId="{FB0848F1-C531-416B-8AA5-AF0EB9BF56AD}" destId="{463CDFED-BCF1-4F9D-8647-BC804AC555E4}" srcOrd="1" destOrd="0" parTransId="{481AD20F-8193-4F97-81F2-CD3EFB3A9123}" sibTransId="{C020D2DE-2089-429F-BDB6-C5805CF64D06}"/>
    <dgm:cxn modelId="{B06A07F6-D0E8-4E13-B2B4-3A0F75149733}" srcId="{FB0848F1-C531-416B-8AA5-AF0EB9BF56AD}" destId="{89816FBA-3F06-4BF3-9131-9A22B1B653B3}" srcOrd="3" destOrd="0" parTransId="{976550B4-9896-4163-84AB-38957B2FFB05}" sibTransId="{4287F5D0-73BC-4981-8933-10E3E8CC6A81}"/>
    <dgm:cxn modelId="{BC8AC6FB-D4E3-46F1-9D7F-C973075F6ED2}" srcId="{FB0848F1-C531-416B-8AA5-AF0EB9BF56AD}" destId="{3E5914B2-3B39-4F73-AEF9-96A184890E43}" srcOrd="4" destOrd="0" parTransId="{84A3851B-4C17-4950-B267-17EF0F4D4504}" sibTransId="{65580547-2B44-43FB-9A8A-D191FCB2EA60}"/>
    <dgm:cxn modelId="{269BFEFD-F686-488F-8D09-BBAEFAF8BD37}" type="presOf" srcId="{9749E36D-65E0-4DAF-A5EC-6086760B22ED}" destId="{DADA43B1-D137-4897-BF31-ED36EB7B52DF}" srcOrd="0" destOrd="0" presId="urn:microsoft.com/office/officeart/2005/8/layout/hChevron3"/>
    <dgm:cxn modelId="{3F1E76CA-332B-4C0B-BAC7-AA0E04302624}" type="presParOf" srcId="{D1349543-A211-47FC-934A-5B0751D5ED1D}" destId="{0A41DEE9-219B-43A7-9EEF-8622733FA8FC}" srcOrd="0" destOrd="0" presId="urn:microsoft.com/office/officeart/2005/8/layout/hChevron3"/>
    <dgm:cxn modelId="{736D567B-7139-4096-A162-B9636889FF8E}" type="presParOf" srcId="{D1349543-A211-47FC-934A-5B0751D5ED1D}" destId="{3174D567-8777-4CC9-877F-25C030D55F96}" srcOrd="1" destOrd="0" presId="urn:microsoft.com/office/officeart/2005/8/layout/hChevron3"/>
    <dgm:cxn modelId="{0959F278-C3C2-4B8E-9459-6EA6AA9C6967}" type="presParOf" srcId="{D1349543-A211-47FC-934A-5B0751D5ED1D}" destId="{C2CE324A-1425-4896-A91E-3CFA4E8EDEFE}" srcOrd="2" destOrd="0" presId="urn:microsoft.com/office/officeart/2005/8/layout/hChevron3"/>
    <dgm:cxn modelId="{E8E0FE98-FA16-4C5B-BDE4-90CB80D9FC54}" type="presParOf" srcId="{D1349543-A211-47FC-934A-5B0751D5ED1D}" destId="{99A550E5-1D83-48C9-B841-6E43EA2018FC}" srcOrd="3" destOrd="0" presId="urn:microsoft.com/office/officeart/2005/8/layout/hChevron3"/>
    <dgm:cxn modelId="{979C26CE-B226-441B-A3F7-8CCE49CC2FB7}" type="presParOf" srcId="{D1349543-A211-47FC-934A-5B0751D5ED1D}" destId="{D12B83A1-18A2-42ED-834F-BFFA0D296F10}" srcOrd="4" destOrd="0" presId="urn:microsoft.com/office/officeart/2005/8/layout/hChevron3"/>
    <dgm:cxn modelId="{39AD44A2-1380-44CB-9EAC-6228062AE557}" type="presParOf" srcId="{D1349543-A211-47FC-934A-5B0751D5ED1D}" destId="{8C9B7B37-86F7-4E36-B227-B4D936F29017}" srcOrd="5" destOrd="0" presId="urn:microsoft.com/office/officeart/2005/8/layout/hChevron3"/>
    <dgm:cxn modelId="{7E2D65FC-D892-43C3-ABCF-424FB3F90658}" type="presParOf" srcId="{D1349543-A211-47FC-934A-5B0751D5ED1D}" destId="{8A1F1C68-2E8C-4BA7-B026-B267AC2BE441}" srcOrd="6" destOrd="0" presId="urn:microsoft.com/office/officeart/2005/8/layout/hChevron3"/>
    <dgm:cxn modelId="{3F29D899-5B95-4D21-B3C6-0C7974DD78EC}" type="presParOf" srcId="{D1349543-A211-47FC-934A-5B0751D5ED1D}" destId="{9D4A3DDB-D69E-4CC9-AC3D-F7F6C593BF53}" srcOrd="7" destOrd="0" presId="urn:microsoft.com/office/officeart/2005/8/layout/hChevron3"/>
    <dgm:cxn modelId="{581CAC65-2BDC-42C5-B414-D8155DDF8210}" type="presParOf" srcId="{D1349543-A211-47FC-934A-5B0751D5ED1D}" destId="{2CE0F643-DC20-4385-AA03-A57B17D2291A}" srcOrd="8" destOrd="0" presId="urn:microsoft.com/office/officeart/2005/8/layout/hChevron3"/>
    <dgm:cxn modelId="{C27CF80E-6500-4D3A-A317-EB65A25FD41B}" type="presParOf" srcId="{D1349543-A211-47FC-934A-5B0751D5ED1D}" destId="{5C30E11E-2BA7-4FF2-8015-A6A82E94CD3D}" srcOrd="9" destOrd="0" presId="urn:microsoft.com/office/officeart/2005/8/layout/hChevron3"/>
    <dgm:cxn modelId="{17E1C6FA-68E5-4434-BD52-CCD960561CC6}" type="presParOf" srcId="{D1349543-A211-47FC-934A-5B0751D5ED1D}" destId="{DADA43B1-D137-4897-BF31-ED36EB7B52DF}" srcOrd="10" destOrd="0" presId="urn:microsoft.com/office/officeart/2005/8/layout/hChevron3"/>
    <dgm:cxn modelId="{3FF61EC2-A1E6-4756-A84A-4CBBB93ADDDB}" type="presParOf" srcId="{D1349543-A211-47FC-934A-5B0751D5ED1D}" destId="{F05ED5B2-AD18-4144-B148-8418BCBE1F1D}" srcOrd="11" destOrd="0" presId="urn:microsoft.com/office/officeart/2005/8/layout/hChevron3"/>
    <dgm:cxn modelId="{1841A6E3-132E-44B0-AA78-FD9894D8F6FD}" type="presParOf" srcId="{D1349543-A211-47FC-934A-5B0751D5ED1D}" destId="{F03487C8-B7A9-4840-BF1B-1F973FBADF43}" srcOrd="12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FB0848F1-C531-416B-8AA5-AF0EB9BF56AD}" type="doc">
      <dgm:prSet loTypeId="urn:microsoft.com/office/officeart/2005/8/layout/hChevron3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8BE3C8EF-CB8D-4F6D-A389-8B53CDAF2D11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ORGATAR</a:t>
          </a:r>
        </a:p>
      </dgm:t>
    </dgm:pt>
    <dgm:pt modelId="{9F2833CA-87CE-4342-B39F-93B0F4CC2B98}" type="parTrans" cxnId="{C6856214-7A08-4A41-A797-4B81BD7889E6}">
      <dgm:prSet/>
      <dgm:spPr/>
      <dgm:t>
        <a:bodyPr/>
        <a:lstStyle/>
        <a:p>
          <a:endParaRPr lang="es-ES"/>
        </a:p>
      </dgm:t>
    </dgm:pt>
    <dgm:pt modelId="{A677533C-D456-4939-8DEA-1814F7EBD5EC}" type="sibTrans" cxnId="{C6856214-7A08-4A41-A797-4B81BD7889E6}">
      <dgm:prSet/>
      <dgm:spPr/>
      <dgm:t>
        <a:bodyPr/>
        <a:lstStyle/>
        <a:p>
          <a:endParaRPr lang="es-ES"/>
        </a:p>
      </dgm:t>
    </dgm:pt>
    <dgm:pt modelId="{463CDFED-BCF1-4F9D-8647-BC804AC555E4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SITUACIÓN</a:t>
          </a:r>
        </a:p>
      </dgm:t>
    </dgm:pt>
    <dgm:pt modelId="{481AD20F-8193-4F97-81F2-CD3EFB3A9123}" type="parTrans" cxnId="{136C1CEC-8571-42C5-ADDA-107AA4D6D4C5}">
      <dgm:prSet/>
      <dgm:spPr/>
      <dgm:t>
        <a:bodyPr/>
        <a:lstStyle/>
        <a:p>
          <a:endParaRPr lang="es-ES"/>
        </a:p>
      </dgm:t>
    </dgm:pt>
    <dgm:pt modelId="{C020D2DE-2089-429F-BDB6-C5805CF64D06}" type="sibTrans" cxnId="{136C1CEC-8571-42C5-ADDA-107AA4D6D4C5}">
      <dgm:prSet/>
      <dgm:spPr/>
      <dgm:t>
        <a:bodyPr/>
        <a:lstStyle/>
        <a:p>
          <a:endParaRPr lang="es-ES"/>
        </a:p>
      </dgm:t>
    </dgm:pt>
    <dgm:pt modelId="{9749E36D-65E0-4DAF-A5EC-6086760B22ED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MEDEVAC</a:t>
          </a:r>
          <a:endParaRPr lang="es-ES" b="1" dirty="0"/>
        </a:p>
      </dgm:t>
    </dgm:pt>
    <dgm:pt modelId="{DB29DF1F-69ED-4440-AA08-81765831F46C}" type="parTrans" cxnId="{346D57E4-5526-4B46-9316-718410CF9A26}">
      <dgm:prSet/>
      <dgm:spPr/>
      <dgm:t>
        <a:bodyPr/>
        <a:lstStyle/>
        <a:p>
          <a:endParaRPr lang="es-ES"/>
        </a:p>
      </dgm:t>
    </dgm:pt>
    <dgm:pt modelId="{2455AA08-CA02-497E-89E0-1ECAC370D4B0}" type="sibTrans" cxnId="{346D57E4-5526-4B46-9316-718410CF9A26}">
      <dgm:prSet/>
      <dgm:spPr/>
      <dgm:t>
        <a:bodyPr/>
        <a:lstStyle/>
        <a:p>
          <a:endParaRPr lang="es-ES"/>
        </a:p>
      </dgm:t>
    </dgm:pt>
    <dgm:pt modelId="{89816FBA-3F06-4BF3-9131-9A22B1B653B3}">
      <dgm:prSet/>
      <dgm:spPr>
        <a:solidFill>
          <a:srgbClr val="FF0000"/>
        </a:solidFill>
      </dgm:spPr>
      <dgm:t>
        <a:bodyPr/>
        <a:lstStyle/>
        <a:p>
          <a:r>
            <a:rPr lang="es-ES" b="1" dirty="0"/>
            <a:t>EJECUCIÓN</a:t>
          </a:r>
        </a:p>
      </dgm:t>
    </dgm:pt>
    <dgm:pt modelId="{976550B4-9896-4163-84AB-38957B2FFB05}" type="parTrans" cxnId="{B06A07F6-D0E8-4E13-B2B4-3A0F75149733}">
      <dgm:prSet/>
      <dgm:spPr/>
      <dgm:t>
        <a:bodyPr/>
        <a:lstStyle/>
        <a:p>
          <a:endParaRPr lang="es-ES"/>
        </a:p>
      </dgm:t>
    </dgm:pt>
    <dgm:pt modelId="{4287F5D0-73BC-4981-8933-10E3E8CC6A81}" type="sibTrans" cxnId="{B06A07F6-D0E8-4E13-B2B4-3A0F75149733}">
      <dgm:prSet/>
      <dgm:spPr/>
      <dgm:t>
        <a:bodyPr/>
        <a:lstStyle/>
        <a:p>
          <a:endParaRPr lang="es-ES"/>
        </a:p>
      </dgm:t>
    </dgm:pt>
    <dgm:pt modelId="{3E5914B2-3B39-4F73-AEF9-96A184890E4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M&amp;C</a:t>
          </a:r>
          <a:endParaRPr lang="es-ES" b="1" dirty="0"/>
        </a:p>
      </dgm:t>
    </dgm:pt>
    <dgm:pt modelId="{84A3851B-4C17-4950-B267-17EF0F4D4504}" type="parTrans" cxnId="{BC8AC6FB-D4E3-46F1-9D7F-C973075F6ED2}">
      <dgm:prSet/>
      <dgm:spPr/>
      <dgm:t>
        <a:bodyPr/>
        <a:lstStyle/>
        <a:p>
          <a:endParaRPr lang="es-ES"/>
        </a:p>
      </dgm:t>
    </dgm:pt>
    <dgm:pt modelId="{65580547-2B44-43FB-9A8A-D191FCB2EA60}" type="sibTrans" cxnId="{BC8AC6FB-D4E3-46F1-9D7F-C973075F6ED2}">
      <dgm:prSet/>
      <dgm:spPr/>
      <dgm:t>
        <a:bodyPr/>
        <a:lstStyle/>
        <a:p>
          <a:endParaRPr lang="es-ES"/>
        </a:p>
      </dgm:t>
    </dgm:pt>
    <dgm:pt modelId="{3848FB43-D4FD-4DC8-9773-C6EBAECA467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MRO</a:t>
          </a:r>
          <a:endParaRPr lang="es-ES" b="1" dirty="0"/>
        </a:p>
      </dgm:t>
    </dgm:pt>
    <dgm:pt modelId="{6D5B3FFA-075C-4A6A-9ECD-AFFAA8F9AFFB}" type="parTrans" cxnId="{E496A48D-9CFE-4702-B105-F75E468A8A84}">
      <dgm:prSet/>
      <dgm:spPr/>
      <dgm:t>
        <a:bodyPr/>
        <a:lstStyle/>
        <a:p>
          <a:endParaRPr lang="es-ES"/>
        </a:p>
      </dgm:t>
    </dgm:pt>
    <dgm:pt modelId="{D1F9C2F9-8766-4AB3-8728-F8C9ED8D8A8F}" type="sibTrans" cxnId="{E496A48D-9CFE-4702-B105-F75E468A8A84}">
      <dgm:prSet/>
      <dgm:spPr/>
      <dgm:t>
        <a:bodyPr/>
        <a:lstStyle/>
        <a:p>
          <a:endParaRPr lang="es-ES"/>
        </a:p>
      </dgm:t>
    </dgm:pt>
    <dgm:pt modelId="{7A4CD06C-D7E9-4326-9023-115EF609A8E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gm:t>
    </dgm:pt>
    <dgm:pt modelId="{8CB4DB62-14D0-4409-AA68-8955522BB389}" type="parTrans" cxnId="{FB85C88F-2CEF-4B61-ACC3-5812288B68C8}">
      <dgm:prSet/>
      <dgm:spPr/>
      <dgm:t>
        <a:bodyPr/>
        <a:lstStyle/>
        <a:p>
          <a:endParaRPr lang="es-CL"/>
        </a:p>
      </dgm:t>
    </dgm:pt>
    <dgm:pt modelId="{DA52D297-281E-409B-BE36-DB875645AC3C}" type="sibTrans" cxnId="{FB85C88F-2CEF-4B61-ACC3-5812288B68C8}">
      <dgm:prSet/>
      <dgm:spPr/>
      <dgm:t>
        <a:bodyPr/>
        <a:lstStyle/>
        <a:p>
          <a:endParaRPr lang="es-CL"/>
        </a:p>
      </dgm:t>
    </dgm:pt>
    <dgm:pt modelId="{D1349543-A211-47FC-934A-5B0751D5ED1D}" type="pres">
      <dgm:prSet presAssocID="{FB0848F1-C531-416B-8AA5-AF0EB9BF56AD}" presName="Name0" presStyleCnt="0">
        <dgm:presLayoutVars>
          <dgm:dir/>
          <dgm:resizeHandles val="exact"/>
        </dgm:presLayoutVars>
      </dgm:prSet>
      <dgm:spPr/>
    </dgm:pt>
    <dgm:pt modelId="{0A41DEE9-219B-43A7-9EEF-8622733FA8FC}" type="pres">
      <dgm:prSet presAssocID="{8BE3C8EF-CB8D-4F6D-A389-8B53CDAF2D11}" presName="parTxOnly" presStyleLbl="node1" presStyleIdx="0" presStyleCnt="7">
        <dgm:presLayoutVars>
          <dgm:bulletEnabled val="1"/>
        </dgm:presLayoutVars>
      </dgm:prSet>
      <dgm:spPr/>
    </dgm:pt>
    <dgm:pt modelId="{3174D567-8777-4CC9-877F-25C030D55F96}" type="pres">
      <dgm:prSet presAssocID="{A677533C-D456-4939-8DEA-1814F7EBD5EC}" presName="parSpace" presStyleCnt="0"/>
      <dgm:spPr/>
    </dgm:pt>
    <dgm:pt modelId="{C2CE324A-1425-4896-A91E-3CFA4E8EDEFE}" type="pres">
      <dgm:prSet presAssocID="{463CDFED-BCF1-4F9D-8647-BC804AC555E4}" presName="parTxOnly" presStyleLbl="node1" presStyleIdx="1" presStyleCnt="7">
        <dgm:presLayoutVars>
          <dgm:bulletEnabled val="1"/>
        </dgm:presLayoutVars>
      </dgm:prSet>
      <dgm:spPr/>
    </dgm:pt>
    <dgm:pt modelId="{99A550E5-1D83-48C9-B841-6E43EA2018FC}" type="pres">
      <dgm:prSet presAssocID="{C020D2DE-2089-429F-BDB6-C5805CF64D06}" presName="parSpace" presStyleCnt="0"/>
      <dgm:spPr/>
    </dgm:pt>
    <dgm:pt modelId="{D12B83A1-18A2-42ED-834F-BFFA0D296F10}" type="pres">
      <dgm:prSet presAssocID="{7A4CD06C-D7E9-4326-9023-115EF609A8EC}" presName="parTxOnly" presStyleLbl="node1" presStyleIdx="2" presStyleCnt="7">
        <dgm:presLayoutVars>
          <dgm:bulletEnabled val="1"/>
        </dgm:presLayoutVars>
      </dgm:prSet>
      <dgm:spPr/>
    </dgm:pt>
    <dgm:pt modelId="{8C9B7B37-86F7-4E36-B227-B4D936F29017}" type="pres">
      <dgm:prSet presAssocID="{DA52D297-281E-409B-BE36-DB875645AC3C}" presName="parSpace" presStyleCnt="0"/>
      <dgm:spPr/>
    </dgm:pt>
    <dgm:pt modelId="{8A1F1C68-2E8C-4BA7-B026-B267AC2BE441}" type="pres">
      <dgm:prSet presAssocID="{89816FBA-3F06-4BF3-9131-9A22B1B653B3}" presName="parTxOnly" presStyleLbl="node1" presStyleIdx="3" presStyleCnt="7">
        <dgm:presLayoutVars>
          <dgm:bulletEnabled val="1"/>
        </dgm:presLayoutVars>
      </dgm:prSet>
      <dgm:spPr/>
    </dgm:pt>
    <dgm:pt modelId="{9D4A3DDB-D69E-4CC9-AC3D-F7F6C593BF53}" type="pres">
      <dgm:prSet presAssocID="{4287F5D0-73BC-4981-8933-10E3E8CC6A81}" presName="parSpace" presStyleCnt="0"/>
      <dgm:spPr/>
    </dgm:pt>
    <dgm:pt modelId="{2CE0F643-DC20-4385-AA03-A57B17D2291A}" type="pres">
      <dgm:prSet presAssocID="{3E5914B2-3B39-4F73-AEF9-96A184890E43}" presName="parTxOnly" presStyleLbl="node1" presStyleIdx="4" presStyleCnt="7">
        <dgm:presLayoutVars>
          <dgm:bulletEnabled val="1"/>
        </dgm:presLayoutVars>
      </dgm:prSet>
      <dgm:spPr/>
    </dgm:pt>
    <dgm:pt modelId="{5C30E11E-2BA7-4FF2-8015-A6A82E94CD3D}" type="pres">
      <dgm:prSet presAssocID="{65580547-2B44-43FB-9A8A-D191FCB2EA60}" presName="parSpace" presStyleCnt="0"/>
      <dgm:spPr/>
    </dgm:pt>
    <dgm:pt modelId="{DADA43B1-D137-4897-BF31-ED36EB7B52DF}" type="pres">
      <dgm:prSet presAssocID="{9749E36D-65E0-4DAF-A5EC-6086760B22ED}" presName="parTxOnly" presStyleLbl="node1" presStyleIdx="5" presStyleCnt="7">
        <dgm:presLayoutVars>
          <dgm:bulletEnabled val="1"/>
        </dgm:presLayoutVars>
      </dgm:prSet>
      <dgm:spPr/>
    </dgm:pt>
    <dgm:pt modelId="{F05ED5B2-AD18-4144-B148-8418BCBE1F1D}" type="pres">
      <dgm:prSet presAssocID="{2455AA08-CA02-497E-89E0-1ECAC370D4B0}" presName="parSpace" presStyleCnt="0"/>
      <dgm:spPr/>
    </dgm:pt>
    <dgm:pt modelId="{F03487C8-B7A9-4840-BF1B-1F973FBADF43}" type="pres">
      <dgm:prSet presAssocID="{3848FB43-D4FD-4DC8-9773-C6EBAECA467C}" presName="parTxOnly" presStyleLbl="node1" presStyleIdx="6" presStyleCnt="7">
        <dgm:presLayoutVars>
          <dgm:bulletEnabled val="1"/>
        </dgm:presLayoutVars>
      </dgm:prSet>
      <dgm:spPr/>
    </dgm:pt>
  </dgm:ptLst>
  <dgm:cxnLst>
    <dgm:cxn modelId="{FFEC6412-AD5A-4D74-B146-61514D07ADFA}" type="presOf" srcId="{FB0848F1-C531-416B-8AA5-AF0EB9BF56AD}" destId="{D1349543-A211-47FC-934A-5B0751D5ED1D}" srcOrd="0" destOrd="0" presId="urn:microsoft.com/office/officeart/2005/8/layout/hChevron3"/>
    <dgm:cxn modelId="{C6856214-7A08-4A41-A797-4B81BD7889E6}" srcId="{FB0848F1-C531-416B-8AA5-AF0EB9BF56AD}" destId="{8BE3C8EF-CB8D-4F6D-A389-8B53CDAF2D11}" srcOrd="0" destOrd="0" parTransId="{9F2833CA-87CE-4342-B39F-93B0F4CC2B98}" sibTransId="{A677533C-D456-4939-8DEA-1814F7EBD5EC}"/>
    <dgm:cxn modelId="{EB4BE41C-712F-45D6-95CF-72A0C992CB02}" type="presOf" srcId="{8BE3C8EF-CB8D-4F6D-A389-8B53CDAF2D11}" destId="{0A41DEE9-219B-43A7-9EEF-8622733FA8FC}" srcOrd="0" destOrd="0" presId="urn:microsoft.com/office/officeart/2005/8/layout/hChevron3"/>
    <dgm:cxn modelId="{26E56727-E21E-47A1-866D-814B1351FF23}" type="presOf" srcId="{89816FBA-3F06-4BF3-9131-9A22B1B653B3}" destId="{8A1F1C68-2E8C-4BA7-B026-B267AC2BE441}" srcOrd="0" destOrd="0" presId="urn:microsoft.com/office/officeart/2005/8/layout/hChevron3"/>
    <dgm:cxn modelId="{E689503F-649B-4A9B-91C9-66EB47F02E94}" type="presOf" srcId="{463CDFED-BCF1-4F9D-8647-BC804AC555E4}" destId="{C2CE324A-1425-4896-A91E-3CFA4E8EDEFE}" srcOrd="0" destOrd="0" presId="urn:microsoft.com/office/officeart/2005/8/layout/hChevron3"/>
    <dgm:cxn modelId="{BDF7C945-094F-4093-8C02-C84F58058B69}" type="presOf" srcId="{3848FB43-D4FD-4DC8-9773-C6EBAECA467C}" destId="{F03487C8-B7A9-4840-BF1B-1F973FBADF43}" srcOrd="0" destOrd="0" presId="urn:microsoft.com/office/officeart/2005/8/layout/hChevron3"/>
    <dgm:cxn modelId="{3561AA77-8615-406F-9269-BDB0D481C7EA}" type="presOf" srcId="{3E5914B2-3B39-4F73-AEF9-96A184890E43}" destId="{2CE0F643-DC20-4385-AA03-A57B17D2291A}" srcOrd="0" destOrd="0" presId="urn:microsoft.com/office/officeart/2005/8/layout/hChevron3"/>
    <dgm:cxn modelId="{E496A48D-9CFE-4702-B105-F75E468A8A84}" srcId="{FB0848F1-C531-416B-8AA5-AF0EB9BF56AD}" destId="{3848FB43-D4FD-4DC8-9773-C6EBAECA467C}" srcOrd="6" destOrd="0" parTransId="{6D5B3FFA-075C-4A6A-9ECD-AFFAA8F9AFFB}" sibTransId="{D1F9C2F9-8766-4AB3-8728-F8C9ED8D8A8F}"/>
    <dgm:cxn modelId="{FB85C88F-2CEF-4B61-ACC3-5812288B68C8}" srcId="{FB0848F1-C531-416B-8AA5-AF0EB9BF56AD}" destId="{7A4CD06C-D7E9-4326-9023-115EF609A8EC}" srcOrd="2" destOrd="0" parTransId="{8CB4DB62-14D0-4409-AA68-8955522BB389}" sibTransId="{DA52D297-281E-409B-BE36-DB875645AC3C}"/>
    <dgm:cxn modelId="{6D6F05B4-8292-4FC7-A55E-051B04C8A3E7}" type="presOf" srcId="{7A4CD06C-D7E9-4326-9023-115EF609A8EC}" destId="{D12B83A1-18A2-42ED-834F-BFFA0D296F10}" srcOrd="0" destOrd="0" presId="urn:microsoft.com/office/officeart/2005/8/layout/hChevron3"/>
    <dgm:cxn modelId="{346D57E4-5526-4B46-9316-718410CF9A26}" srcId="{FB0848F1-C531-416B-8AA5-AF0EB9BF56AD}" destId="{9749E36D-65E0-4DAF-A5EC-6086760B22ED}" srcOrd="5" destOrd="0" parTransId="{DB29DF1F-69ED-4440-AA08-81765831F46C}" sibTransId="{2455AA08-CA02-497E-89E0-1ECAC370D4B0}"/>
    <dgm:cxn modelId="{136C1CEC-8571-42C5-ADDA-107AA4D6D4C5}" srcId="{FB0848F1-C531-416B-8AA5-AF0EB9BF56AD}" destId="{463CDFED-BCF1-4F9D-8647-BC804AC555E4}" srcOrd="1" destOrd="0" parTransId="{481AD20F-8193-4F97-81F2-CD3EFB3A9123}" sibTransId="{C020D2DE-2089-429F-BDB6-C5805CF64D06}"/>
    <dgm:cxn modelId="{B06A07F6-D0E8-4E13-B2B4-3A0F75149733}" srcId="{FB0848F1-C531-416B-8AA5-AF0EB9BF56AD}" destId="{89816FBA-3F06-4BF3-9131-9A22B1B653B3}" srcOrd="3" destOrd="0" parTransId="{976550B4-9896-4163-84AB-38957B2FFB05}" sibTransId="{4287F5D0-73BC-4981-8933-10E3E8CC6A81}"/>
    <dgm:cxn modelId="{BC8AC6FB-D4E3-46F1-9D7F-C973075F6ED2}" srcId="{FB0848F1-C531-416B-8AA5-AF0EB9BF56AD}" destId="{3E5914B2-3B39-4F73-AEF9-96A184890E43}" srcOrd="4" destOrd="0" parTransId="{84A3851B-4C17-4950-B267-17EF0F4D4504}" sibTransId="{65580547-2B44-43FB-9A8A-D191FCB2EA60}"/>
    <dgm:cxn modelId="{269BFEFD-F686-488F-8D09-BBAEFAF8BD37}" type="presOf" srcId="{9749E36D-65E0-4DAF-A5EC-6086760B22ED}" destId="{DADA43B1-D137-4897-BF31-ED36EB7B52DF}" srcOrd="0" destOrd="0" presId="urn:microsoft.com/office/officeart/2005/8/layout/hChevron3"/>
    <dgm:cxn modelId="{3F1E76CA-332B-4C0B-BAC7-AA0E04302624}" type="presParOf" srcId="{D1349543-A211-47FC-934A-5B0751D5ED1D}" destId="{0A41DEE9-219B-43A7-9EEF-8622733FA8FC}" srcOrd="0" destOrd="0" presId="urn:microsoft.com/office/officeart/2005/8/layout/hChevron3"/>
    <dgm:cxn modelId="{736D567B-7139-4096-A162-B9636889FF8E}" type="presParOf" srcId="{D1349543-A211-47FC-934A-5B0751D5ED1D}" destId="{3174D567-8777-4CC9-877F-25C030D55F96}" srcOrd="1" destOrd="0" presId="urn:microsoft.com/office/officeart/2005/8/layout/hChevron3"/>
    <dgm:cxn modelId="{0959F278-C3C2-4B8E-9459-6EA6AA9C6967}" type="presParOf" srcId="{D1349543-A211-47FC-934A-5B0751D5ED1D}" destId="{C2CE324A-1425-4896-A91E-3CFA4E8EDEFE}" srcOrd="2" destOrd="0" presId="urn:microsoft.com/office/officeart/2005/8/layout/hChevron3"/>
    <dgm:cxn modelId="{E8E0FE98-FA16-4C5B-BDE4-90CB80D9FC54}" type="presParOf" srcId="{D1349543-A211-47FC-934A-5B0751D5ED1D}" destId="{99A550E5-1D83-48C9-B841-6E43EA2018FC}" srcOrd="3" destOrd="0" presId="urn:microsoft.com/office/officeart/2005/8/layout/hChevron3"/>
    <dgm:cxn modelId="{979C26CE-B226-441B-A3F7-8CCE49CC2FB7}" type="presParOf" srcId="{D1349543-A211-47FC-934A-5B0751D5ED1D}" destId="{D12B83A1-18A2-42ED-834F-BFFA0D296F10}" srcOrd="4" destOrd="0" presId="urn:microsoft.com/office/officeart/2005/8/layout/hChevron3"/>
    <dgm:cxn modelId="{39AD44A2-1380-44CB-9EAC-6228062AE557}" type="presParOf" srcId="{D1349543-A211-47FC-934A-5B0751D5ED1D}" destId="{8C9B7B37-86F7-4E36-B227-B4D936F29017}" srcOrd="5" destOrd="0" presId="urn:microsoft.com/office/officeart/2005/8/layout/hChevron3"/>
    <dgm:cxn modelId="{7E2D65FC-D892-43C3-ABCF-424FB3F90658}" type="presParOf" srcId="{D1349543-A211-47FC-934A-5B0751D5ED1D}" destId="{8A1F1C68-2E8C-4BA7-B026-B267AC2BE441}" srcOrd="6" destOrd="0" presId="urn:microsoft.com/office/officeart/2005/8/layout/hChevron3"/>
    <dgm:cxn modelId="{3F29D899-5B95-4D21-B3C6-0C7974DD78EC}" type="presParOf" srcId="{D1349543-A211-47FC-934A-5B0751D5ED1D}" destId="{9D4A3DDB-D69E-4CC9-AC3D-F7F6C593BF53}" srcOrd="7" destOrd="0" presId="urn:microsoft.com/office/officeart/2005/8/layout/hChevron3"/>
    <dgm:cxn modelId="{581CAC65-2BDC-42C5-B414-D8155DDF8210}" type="presParOf" srcId="{D1349543-A211-47FC-934A-5B0751D5ED1D}" destId="{2CE0F643-DC20-4385-AA03-A57B17D2291A}" srcOrd="8" destOrd="0" presId="urn:microsoft.com/office/officeart/2005/8/layout/hChevron3"/>
    <dgm:cxn modelId="{C27CF80E-6500-4D3A-A317-EB65A25FD41B}" type="presParOf" srcId="{D1349543-A211-47FC-934A-5B0751D5ED1D}" destId="{5C30E11E-2BA7-4FF2-8015-A6A82E94CD3D}" srcOrd="9" destOrd="0" presId="urn:microsoft.com/office/officeart/2005/8/layout/hChevron3"/>
    <dgm:cxn modelId="{17E1C6FA-68E5-4434-BD52-CCD960561CC6}" type="presParOf" srcId="{D1349543-A211-47FC-934A-5B0751D5ED1D}" destId="{DADA43B1-D137-4897-BF31-ED36EB7B52DF}" srcOrd="10" destOrd="0" presId="urn:microsoft.com/office/officeart/2005/8/layout/hChevron3"/>
    <dgm:cxn modelId="{3FF61EC2-A1E6-4756-A84A-4CBBB93ADDDB}" type="presParOf" srcId="{D1349543-A211-47FC-934A-5B0751D5ED1D}" destId="{F05ED5B2-AD18-4144-B148-8418BCBE1F1D}" srcOrd="11" destOrd="0" presId="urn:microsoft.com/office/officeart/2005/8/layout/hChevron3"/>
    <dgm:cxn modelId="{1841A6E3-132E-44B0-AA78-FD9894D8F6FD}" type="presParOf" srcId="{D1349543-A211-47FC-934A-5B0751D5ED1D}" destId="{F03487C8-B7A9-4840-BF1B-1F973FBADF43}" srcOrd="12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FB0848F1-C531-416B-8AA5-AF0EB9BF56AD}" type="doc">
      <dgm:prSet loTypeId="urn:microsoft.com/office/officeart/2005/8/layout/hChevron3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8BE3C8EF-CB8D-4F6D-A389-8B53CDAF2D11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ORGATAR</a:t>
          </a:r>
        </a:p>
      </dgm:t>
    </dgm:pt>
    <dgm:pt modelId="{9F2833CA-87CE-4342-B39F-93B0F4CC2B98}" type="parTrans" cxnId="{C6856214-7A08-4A41-A797-4B81BD7889E6}">
      <dgm:prSet/>
      <dgm:spPr/>
      <dgm:t>
        <a:bodyPr/>
        <a:lstStyle/>
        <a:p>
          <a:endParaRPr lang="es-ES"/>
        </a:p>
      </dgm:t>
    </dgm:pt>
    <dgm:pt modelId="{A677533C-D456-4939-8DEA-1814F7EBD5EC}" type="sibTrans" cxnId="{C6856214-7A08-4A41-A797-4B81BD7889E6}">
      <dgm:prSet/>
      <dgm:spPr/>
      <dgm:t>
        <a:bodyPr/>
        <a:lstStyle/>
        <a:p>
          <a:endParaRPr lang="es-ES"/>
        </a:p>
      </dgm:t>
    </dgm:pt>
    <dgm:pt modelId="{463CDFED-BCF1-4F9D-8647-BC804AC555E4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SITUACIÓN</a:t>
          </a:r>
        </a:p>
      </dgm:t>
    </dgm:pt>
    <dgm:pt modelId="{481AD20F-8193-4F97-81F2-CD3EFB3A9123}" type="parTrans" cxnId="{136C1CEC-8571-42C5-ADDA-107AA4D6D4C5}">
      <dgm:prSet/>
      <dgm:spPr/>
      <dgm:t>
        <a:bodyPr/>
        <a:lstStyle/>
        <a:p>
          <a:endParaRPr lang="es-ES"/>
        </a:p>
      </dgm:t>
    </dgm:pt>
    <dgm:pt modelId="{C020D2DE-2089-429F-BDB6-C5805CF64D06}" type="sibTrans" cxnId="{136C1CEC-8571-42C5-ADDA-107AA4D6D4C5}">
      <dgm:prSet/>
      <dgm:spPr/>
      <dgm:t>
        <a:bodyPr/>
        <a:lstStyle/>
        <a:p>
          <a:endParaRPr lang="es-ES"/>
        </a:p>
      </dgm:t>
    </dgm:pt>
    <dgm:pt modelId="{9749E36D-65E0-4DAF-A5EC-6086760B22ED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MEDEVAC</a:t>
          </a:r>
          <a:endParaRPr lang="es-ES" b="1" dirty="0"/>
        </a:p>
      </dgm:t>
    </dgm:pt>
    <dgm:pt modelId="{DB29DF1F-69ED-4440-AA08-81765831F46C}" type="parTrans" cxnId="{346D57E4-5526-4B46-9316-718410CF9A26}">
      <dgm:prSet/>
      <dgm:spPr/>
      <dgm:t>
        <a:bodyPr/>
        <a:lstStyle/>
        <a:p>
          <a:endParaRPr lang="es-ES"/>
        </a:p>
      </dgm:t>
    </dgm:pt>
    <dgm:pt modelId="{2455AA08-CA02-497E-89E0-1ECAC370D4B0}" type="sibTrans" cxnId="{346D57E4-5526-4B46-9316-718410CF9A26}">
      <dgm:prSet/>
      <dgm:spPr/>
      <dgm:t>
        <a:bodyPr/>
        <a:lstStyle/>
        <a:p>
          <a:endParaRPr lang="es-ES"/>
        </a:p>
      </dgm:t>
    </dgm:pt>
    <dgm:pt modelId="{89816FBA-3F06-4BF3-9131-9A22B1B653B3}">
      <dgm:prSet/>
      <dgm:spPr>
        <a:solidFill>
          <a:srgbClr val="FF0000"/>
        </a:solidFill>
      </dgm:spPr>
      <dgm:t>
        <a:bodyPr/>
        <a:lstStyle/>
        <a:p>
          <a:r>
            <a:rPr lang="es-ES" b="1" dirty="0"/>
            <a:t>EJECUCIÓN</a:t>
          </a:r>
        </a:p>
      </dgm:t>
    </dgm:pt>
    <dgm:pt modelId="{976550B4-9896-4163-84AB-38957B2FFB05}" type="parTrans" cxnId="{B06A07F6-D0E8-4E13-B2B4-3A0F75149733}">
      <dgm:prSet/>
      <dgm:spPr/>
      <dgm:t>
        <a:bodyPr/>
        <a:lstStyle/>
        <a:p>
          <a:endParaRPr lang="es-ES"/>
        </a:p>
      </dgm:t>
    </dgm:pt>
    <dgm:pt modelId="{4287F5D0-73BC-4981-8933-10E3E8CC6A81}" type="sibTrans" cxnId="{B06A07F6-D0E8-4E13-B2B4-3A0F75149733}">
      <dgm:prSet/>
      <dgm:spPr/>
      <dgm:t>
        <a:bodyPr/>
        <a:lstStyle/>
        <a:p>
          <a:endParaRPr lang="es-ES"/>
        </a:p>
      </dgm:t>
    </dgm:pt>
    <dgm:pt modelId="{3E5914B2-3B39-4F73-AEF9-96A184890E4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M&amp;C</a:t>
          </a:r>
          <a:endParaRPr lang="es-ES" b="1" dirty="0"/>
        </a:p>
      </dgm:t>
    </dgm:pt>
    <dgm:pt modelId="{84A3851B-4C17-4950-B267-17EF0F4D4504}" type="parTrans" cxnId="{BC8AC6FB-D4E3-46F1-9D7F-C973075F6ED2}">
      <dgm:prSet/>
      <dgm:spPr/>
      <dgm:t>
        <a:bodyPr/>
        <a:lstStyle/>
        <a:p>
          <a:endParaRPr lang="es-ES"/>
        </a:p>
      </dgm:t>
    </dgm:pt>
    <dgm:pt modelId="{65580547-2B44-43FB-9A8A-D191FCB2EA60}" type="sibTrans" cxnId="{BC8AC6FB-D4E3-46F1-9D7F-C973075F6ED2}">
      <dgm:prSet/>
      <dgm:spPr/>
      <dgm:t>
        <a:bodyPr/>
        <a:lstStyle/>
        <a:p>
          <a:endParaRPr lang="es-ES"/>
        </a:p>
      </dgm:t>
    </dgm:pt>
    <dgm:pt modelId="{3848FB43-D4FD-4DC8-9773-C6EBAECA467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MRO</a:t>
          </a:r>
          <a:endParaRPr lang="es-ES" b="1" dirty="0"/>
        </a:p>
      </dgm:t>
    </dgm:pt>
    <dgm:pt modelId="{6D5B3FFA-075C-4A6A-9ECD-AFFAA8F9AFFB}" type="parTrans" cxnId="{E496A48D-9CFE-4702-B105-F75E468A8A84}">
      <dgm:prSet/>
      <dgm:spPr/>
      <dgm:t>
        <a:bodyPr/>
        <a:lstStyle/>
        <a:p>
          <a:endParaRPr lang="es-ES"/>
        </a:p>
      </dgm:t>
    </dgm:pt>
    <dgm:pt modelId="{D1F9C2F9-8766-4AB3-8728-F8C9ED8D8A8F}" type="sibTrans" cxnId="{E496A48D-9CFE-4702-B105-F75E468A8A84}">
      <dgm:prSet/>
      <dgm:spPr/>
      <dgm:t>
        <a:bodyPr/>
        <a:lstStyle/>
        <a:p>
          <a:endParaRPr lang="es-ES"/>
        </a:p>
      </dgm:t>
    </dgm:pt>
    <dgm:pt modelId="{7A4CD06C-D7E9-4326-9023-115EF609A8E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gm:t>
    </dgm:pt>
    <dgm:pt modelId="{8CB4DB62-14D0-4409-AA68-8955522BB389}" type="parTrans" cxnId="{FB85C88F-2CEF-4B61-ACC3-5812288B68C8}">
      <dgm:prSet/>
      <dgm:spPr/>
      <dgm:t>
        <a:bodyPr/>
        <a:lstStyle/>
        <a:p>
          <a:endParaRPr lang="es-CL"/>
        </a:p>
      </dgm:t>
    </dgm:pt>
    <dgm:pt modelId="{DA52D297-281E-409B-BE36-DB875645AC3C}" type="sibTrans" cxnId="{FB85C88F-2CEF-4B61-ACC3-5812288B68C8}">
      <dgm:prSet/>
      <dgm:spPr/>
      <dgm:t>
        <a:bodyPr/>
        <a:lstStyle/>
        <a:p>
          <a:endParaRPr lang="es-CL"/>
        </a:p>
      </dgm:t>
    </dgm:pt>
    <dgm:pt modelId="{D1349543-A211-47FC-934A-5B0751D5ED1D}" type="pres">
      <dgm:prSet presAssocID="{FB0848F1-C531-416B-8AA5-AF0EB9BF56AD}" presName="Name0" presStyleCnt="0">
        <dgm:presLayoutVars>
          <dgm:dir/>
          <dgm:resizeHandles val="exact"/>
        </dgm:presLayoutVars>
      </dgm:prSet>
      <dgm:spPr/>
    </dgm:pt>
    <dgm:pt modelId="{0A41DEE9-219B-43A7-9EEF-8622733FA8FC}" type="pres">
      <dgm:prSet presAssocID="{8BE3C8EF-CB8D-4F6D-A389-8B53CDAF2D11}" presName="parTxOnly" presStyleLbl="node1" presStyleIdx="0" presStyleCnt="7">
        <dgm:presLayoutVars>
          <dgm:bulletEnabled val="1"/>
        </dgm:presLayoutVars>
      </dgm:prSet>
      <dgm:spPr/>
    </dgm:pt>
    <dgm:pt modelId="{3174D567-8777-4CC9-877F-25C030D55F96}" type="pres">
      <dgm:prSet presAssocID="{A677533C-D456-4939-8DEA-1814F7EBD5EC}" presName="parSpace" presStyleCnt="0"/>
      <dgm:spPr/>
    </dgm:pt>
    <dgm:pt modelId="{C2CE324A-1425-4896-A91E-3CFA4E8EDEFE}" type="pres">
      <dgm:prSet presAssocID="{463CDFED-BCF1-4F9D-8647-BC804AC555E4}" presName="parTxOnly" presStyleLbl="node1" presStyleIdx="1" presStyleCnt="7">
        <dgm:presLayoutVars>
          <dgm:bulletEnabled val="1"/>
        </dgm:presLayoutVars>
      </dgm:prSet>
      <dgm:spPr/>
    </dgm:pt>
    <dgm:pt modelId="{99A550E5-1D83-48C9-B841-6E43EA2018FC}" type="pres">
      <dgm:prSet presAssocID="{C020D2DE-2089-429F-BDB6-C5805CF64D06}" presName="parSpace" presStyleCnt="0"/>
      <dgm:spPr/>
    </dgm:pt>
    <dgm:pt modelId="{D12B83A1-18A2-42ED-834F-BFFA0D296F10}" type="pres">
      <dgm:prSet presAssocID="{7A4CD06C-D7E9-4326-9023-115EF609A8EC}" presName="parTxOnly" presStyleLbl="node1" presStyleIdx="2" presStyleCnt="7">
        <dgm:presLayoutVars>
          <dgm:bulletEnabled val="1"/>
        </dgm:presLayoutVars>
      </dgm:prSet>
      <dgm:spPr/>
    </dgm:pt>
    <dgm:pt modelId="{8C9B7B37-86F7-4E36-B227-B4D936F29017}" type="pres">
      <dgm:prSet presAssocID="{DA52D297-281E-409B-BE36-DB875645AC3C}" presName="parSpace" presStyleCnt="0"/>
      <dgm:spPr/>
    </dgm:pt>
    <dgm:pt modelId="{8A1F1C68-2E8C-4BA7-B026-B267AC2BE441}" type="pres">
      <dgm:prSet presAssocID="{89816FBA-3F06-4BF3-9131-9A22B1B653B3}" presName="parTxOnly" presStyleLbl="node1" presStyleIdx="3" presStyleCnt="7">
        <dgm:presLayoutVars>
          <dgm:bulletEnabled val="1"/>
        </dgm:presLayoutVars>
      </dgm:prSet>
      <dgm:spPr/>
    </dgm:pt>
    <dgm:pt modelId="{9D4A3DDB-D69E-4CC9-AC3D-F7F6C593BF53}" type="pres">
      <dgm:prSet presAssocID="{4287F5D0-73BC-4981-8933-10E3E8CC6A81}" presName="parSpace" presStyleCnt="0"/>
      <dgm:spPr/>
    </dgm:pt>
    <dgm:pt modelId="{2CE0F643-DC20-4385-AA03-A57B17D2291A}" type="pres">
      <dgm:prSet presAssocID="{3E5914B2-3B39-4F73-AEF9-96A184890E43}" presName="parTxOnly" presStyleLbl="node1" presStyleIdx="4" presStyleCnt="7">
        <dgm:presLayoutVars>
          <dgm:bulletEnabled val="1"/>
        </dgm:presLayoutVars>
      </dgm:prSet>
      <dgm:spPr/>
    </dgm:pt>
    <dgm:pt modelId="{5C30E11E-2BA7-4FF2-8015-A6A82E94CD3D}" type="pres">
      <dgm:prSet presAssocID="{65580547-2B44-43FB-9A8A-D191FCB2EA60}" presName="parSpace" presStyleCnt="0"/>
      <dgm:spPr/>
    </dgm:pt>
    <dgm:pt modelId="{DADA43B1-D137-4897-BF31-ED36EB7B52DF}" type="pres">
      <dgm:prSet presAssocID="{9749E36D-65E0-4DAF-A5EC-6086760B22ED}" presName="parTxOnly" presStyleLbl="node1" presStyleIdx="5" presStyleCnt="7">
        <dgm:presLayoutVars>
          <dgm:bulletEnabled val="1"/>
        </dgm:presLayoutVars>
      </dgm:prSet>
      <dgm:spPr/>
    </dgm:pt>
    <dgm:pt modelId="{F05ED5B2-AD18-4144-B148-8418BCBE1F1D}" type="pres">
      <dgm:prSet presAssocID="{2455AA08-CA02-497E-89E0-1ECAC370D4B0}" presName="parSpace" presStyleCnt="0"/>
      <dgm:spPr/>
    </dgm:pt>
    <dgm:pt modelId="{F03487C8-B7A9-4840-BF1B-1F973FBADF43}" type="pres">
      <dgm:prSet presAssocID="{3848FB43-D4FD-4DC8-9773-C6EBAECA467C}" presName="parTxOnly" presStyleLbl="node1" presStyleIdx="6" presStyleCnt="7">
        <dgm:presLayoutVars>
          <dgm:bulletEnabled val="1"/>
        </dgm:presLayoutVars>
      </dgm:prSet>
      <dgm:spPr/>
    </dgm:pt>
  </dgm:ptLst>
  <dgm:cxnLst>
    <dgm:cxn modelId="{FFEC6412-AD5A-4D74-B146-61514D07ADFA}" type="presOf" srcId="{FB0848F1-C531-416B-8AA5-AF0EB9BF56AD}" destId="{D1349543-A211-47FC-934A-5B0751D5ED1D}" srcOrd="0" destOrd="0" presId="urn:microsoft.com/office/officeart/2005/8/layout/hChevron3"/>
    <dgm:cxn modelId="{C6856214-7A08-4A41-A797-4B81BD7889E6}" srcId="{FB0848F1-C531-416B-8AA5-AF0EB9BF56AD}" destId="{8BE3C8EF-CB8D-4F6D-A389-8B53CDAF2D11}" srcOrd="0" destOrd="0" parTransId="{9F2833CA-87CE-4342-B39F-93B0F4CC2B98}" sibTransId="{A677533C-D456-4939-8DEA-1814F7EBD5EC}"/>
    <dgm:cxn modelId="{EB4BE41C-712F-45D6-95CF-72A0C992CB02}" type="presOf" srcId="{8BE3C8EF-CB8D-4F6D-A389-8B53CDAF2D11}" destId="{0A41DEE9-219B-43A7-9EEF-8622733FA8FC}" srcOrd="0" destOrd="0" presId="urn:microsoft.com/office/officeart/2005/8/layout/hChevron3"/>
    <dgm:cxn modelId="{26E56727-E21E-47A1-866D-814B1351FF23}" type="presOf" srcId="{89816FBA-3F06-4BF3-9131-9A22B1B653B3}" destId="{8A1F1C68-2E8C-4BA7-B026-B267AC2BE441}" srcOrd="0" destOrd="0" presId="urn:microsoft.com/office/officeart/2005/8/layout/hChevron3"/>
    <dgm:cxn modelId="{E689503F-649B-4A9B-91C9-66EB47F02E94}" type="presOf" srcId="{463CDFED-BCF1-4F9D-8647-BC804AC555E4}" destId="{C2CE324A-1425-4896-A91E-3CFA4E8EDEFE}" srcOrd="0" destOrd="0" presId="urn:microsoft.com/office/officeart/2005/8/layout/hChevron3"/>
    <dgm:cxn modelId="{BDF7C945-094F-4093-8C02-C84F58058B69}" type="presOf" srcId="{3848FB43-D4FD-4DC8-9773-C6EBAECA467C}" destId="{F03487C8-B7A9-4840-BF1B-1F973FBADF43}" srcOrd="0" destOrd="0" presId="urn:microsoft.com/office/officeart/2005/8/layout/hChevron3"/>
    <dgm:cxn modelId="{3561AA77-8615-406F-9269-BDB0D481C7EA}" type="presOf" srcId="{3E5914B2-3B39-4F73-AEF9-96A184890E43}" destId="{2CE0F643-DC20-4385-AA03-A57B17D2291A}" srcOrd="0" destOrd="0" presId="urn:microsoft.com/office/officeart/2005/8/layout/hChevron3"/>
    <dgm:cxn modelId="{E496A48D-9CFE-4702-B105-F75E468A8A84}" srcId="{FB0848F1-C531-416B-8AA5-AF0EB9BF56AD}" destId="{3848FB43-D4FD-4DC8-9773-C6EBAECA467C}" srcOrd="6" destOrd="0" parTransId="{6D5B3FFA-075C-4A6A-9ECD-AFFAA8F9AFFB}" sibTransId="{D1F9C2F9-8766-4AB3-8728-F8C9ED8D8A8F}"/>
    <dgm:cxn modelId="{FB85C88F-2CEF-4B61-ACC3-5812288B68C8}" srcId="{FB0848F1-C531-416B-8AA5-AF0EB9BF56AD}" destId="{7A4CD06C-D7E9-4326-9023-115EF609A8EC}" srcOrd="2" destOrd="0" parTransId="{8CB4DB62-14D0-4409-AA68-8955522BB389}" sibTransId="{DA52D297-281E-409B-BE36-DB875645AC3C}"/>
    <dgm:cxn modelId="{6D6F05B4-8292-4FC7-A55E-051B04C8A3E7}" type="presOf" srcId="{7A4CD06C-D7E9-4326-9023-115EF609A8EC}" destId="{D12B83A1-18A2-42ED-834F-BFFA0D296F10}" srcOrd="0" destOrd="0" presId="urn:microsoft.com/office/officeart/2005/8/layout/hChevron3"/>
    <dgm:cxn modelId="{346D57E4-5526-4B46-9316-718410CF9A26}" srcId="{FB0848F1-C531-416B-8AA5-AF0EB9BF56AD}" destId="{9749E36D-65E0-4DAF-A5EC-6086760B22ED}" srcOrd="5" destOrd="0" parTransId="{DB29DF1F-69ED-4440-AA08-81765831F46C}" sibTransId="{2455AA08-CA02-497E-89E0-1ECAC370D4B0}"/>
    <dgm:cxn modelId="{136C1CEC-8571-42C5-ADDA-107AA4D6D4C5}" srcId="{FB0848F1-C531-416B-8AA5-AF0EB9BF56AD}" destId="{463CDFED-BCF1-4F9D-8647-BC804AC555E4}" srcOrd="1" destOrd="0" parTransId="{481AD20F-8193-4F97-81F2-CD3EFB3A9123}" sibTransId="{C020D2DE-2089-429F-BDB6-C5805CF64D06}"/>
    <dgm:cxn modelId="{B06A07F6-D0E8-4E13-B2B4-3A0F75149733}" srcId="{FB0848F1-C531-416B-8AA5-AF0EB9BF56AD}" destId="{89816FBA-3F06-4BF3-9131-9A22B1B653B3}" srcOrd="3" destOrd="0" parTransId="{976550B4-9896-4163-84AB-38957B2FFB05}" sibTransId="{4287F5D0-73BC-4981-8933-10E3E8CC6A81}"/>
    <dgm:cxn modelId="{BC8AC6FB-D4E3-46F1-9D7F-C973075F6ED2}" srcId="{FB0848F1-C531-416B-8AA5-AF0EB9BF56AD}" destId="{3E5914B2-3B39-4F73-AEF9-96A184890E43}" srcOrd="4" destOrd="0" parTransId="{84A3851B-4C17-4950-B267-17EF0F4D4504}" sibTransId="{65580547-2B44-43FB-9A8A-D191FCB2EA60}"/>
    <dgm:cxn modelId="{269BFEFD-F686-488F-8D09-BBAEFAF8BD37}" type="presOf" srcId="{9749E36D-65E0-4DAF-A5EC-6086760B22ED}" destId="{DADA43B1-D137-4897-BF31-ED36EB7B52DF}" srcOrd="0" destOrd="0" presId="urn:microsoft.com/office/officeart/2005/8/layout/hChevron3"/>
    <dgm:cxn modelId="{3F1E76CA-332B-4C0B-BAC7-AA0E04302624}" type="presParOf" srcId="{D1349543-A211-47FC-934A-5B0751D5ED1D}" destId="{0A41DEE9-219B-43A7-9EEF-8622733FA8FC}" srcOrd="0" destOrd="0" presId="urn:microsoft.com/office/officeart/2005/8/layout/hChevron3"/>
    <dgm:cxn modelId="{736D567B-7139-4096-A162-B9636889FF8E}" type="presParOf" srcId="{D1349543-A211-47FC-934A-5B0751D5ED1D}" destId="{3174D567-8777-4CC9-877F-25C030D55F96}" srcOrd="1" destOrd="0" presId="urn:microsoft.com/office/officeart/2005/8/layout/hChevron3"/>
    <dgm:cxn modelId="{0959F278-C3C2-4B8E-9459-6EA6AA9C6967}" type="presParOf" srcId="{D1349543-A211-47FC-934A-5B0751D5ED1D}" destId="{C2CE324A-1425-4896-A91E-3CFA4E8EDEFE}" srcOrd="2" destOrd="0" presId="urn:microsoft.com/office/officeart/2005/8/layout/hChevron3"/>
    <dgm:cxn modelId="{E8E0FE98-FA16-4C5B-BDE4-90CB80D9FC54}" type="presParOf" srcId="{D1349543-A211-47FC-934A-5B0751D5ED1D}" destId="{99A550E5-1D83-48C9-B841-6E43EA2018FC}" srcOrd="3" destOrd="0" presId="urn:microsoft.com/office/officeart/2005/8/layout/hChevron3"/>
    <dgm:cxn modelId="{979C26CE-B226-441B-A3F7-8CCE49CC2FB7}" type="presParOf" srcId="{D1349543-A211-47FC-934A-5B0751D5ED1D}" destId="{D12B83A1-18A2-42ED-834F-BFFA0D296F10}" srcOrd="4" destOrd="0" presId="urn:microsoft.com/office/officeart/2005/8/layout/hChevron3"/>
    <dgm:cxn modelId="{39AD44A2-1380-44CB-9EAC-6228062AE557}" type="presParOf" srcId="{D1349543-A211-47FC-934A-5B0751D5ED1D}" destId="{8C9B7B37-86F7-4E36-B227-B4D936F29017}" srcOrd="5" destOrd="0" presId="urn:microsoft.com/office/officeart/2005/8/layout/hChevron3"/>
    <dgm:cxn modelId="{7E2D65FC-D892-43C3-ABCF-424FB3F90658}" type="presParOf" srcId="{D1349543-A211-47FC-934A-5B0751D5ED1D}" destId="{8A1F1C68-2E8C-4BA7-B026-B267AC2BE441}" srcOrd="6" destOrd="0" presId="urn:microsoft.com/office/officeart/2005/8/layout/hChevron3"/>
    <dgm:cxn modelId="{3F29D899-5B95-4D21-B3C6-0C7974DD78EC}" type="presParOf" srcId="{D1349543-A211-47FC-934A-5B0751D5ED1D}" destId="{9D4A3DDB-D69E-4CC9-AC3D-F7F6C593BF53}" srcOrd="7" destOrd="0" presId="urn:microsoft.com/office/officeart/2005/8/layout/hChevron3"/>
    <dgm:cxn modelId="{581CAC65-2BDC-42C5-B414-D8155DDF8210}" type="presParOf" srcId="{D1349543-A211-47FC-934A-5B0751D5ED1D}" destId="{2CE0F643-DC20-4385-AA03-A57B17D2291A}" srcOrd="8" destOrd="0" presId="urn:microsoft.com/office/officeart/2005/8/layout/hChevron3"/>
    <dgm:cxn modelId="{C27CF80E-6500-4D3A-A317-EB65A25FD41B}" type="presParOf" srcId="{D1349543-A211-47FC-934A-5B0751D5ED1D}" destId="{5C30E11E-2BA7-4FF2-8015-A6A82E94CD3D}" srcOrd="9" destOrd="0" presId="urn:microsoft.com/office/officeart/2005/8/layout/hChevron3"/>
    <dgm:cxn modelId="{17E1C6FA-68E5-4434-BD52-CCD960561CC6}" type="presParOf" srcId="{D1349543-A211-47FC-934A-5B0751D5ED1D}" destId="{DADA43B1-D137-4897-BF31-ED36EB7B52DF}" srcOrd="10" destOrd="0" presId="urn:microsoft.com/office/officeart/2005/8/layout/hChevron3"/>
    <dgm:cxn modelId="{3FF61EC2-A1E6-4756-A84A-4CBBB93ADDDB}" type="presParOf" srcId="{D1349543-A211-47FC-934A-5B0751D5ED1D}" destId="{F05ED5B2-AD18-4144-B148-8418BCBE1F1D}" srcOrd="11" destOrd="0" presId="urn:microsoft.com/office/officeart/2005/8/layout/hChevron3"/>
    <dgm:cxn modelId="{1841A6E3-132E-44B0-AA78-FD9894D8F6FD}" type="presParOf" srcId="{D1349543-A211-47FC-934A-5B0751D5ED1D}" destId="{F03487C8-B7A9-4840-BF1B-1F973FBADF43}" srcOrd="12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FB0848F1-C531-416B-8AA5-AF0EB9BF56AD}" type="doc">
      <dgm:prSet loTypeId="urn:microsoft.com/office/officeart/2005/8/layout/hChevron3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8BE3C8EF-CB8D-4F6D-A389-8B53CDAF2D11}">
      <dgm:prSet phldrT="[Texto]"/>
      <dgm:spPr>
        <a:solidFill>
          <a:srgbClr val="C7C7C7"/>
        </a:solidFill>
      </dgm:spPr>
      <dgm:t>
        <a:bodyPr/>
        <a:lstStyle/>
        <a:p>
          <a:r>
            <a:rPr lang="es-ES" b="1" dirty="0"/>
            <a:t>ORGATAR</a:t>
          </a:r>
        </a:p>
      </dgm:t>
    </dgm:pt>
    <dgm:pt modelId="{9F2833CA-87CE-4342-B39F-93B0F4CC2B98}" type="parTrans" cxnId="{C6856214-7A08-4A41-A797-4B81BD7889E6}">
      <dgm:prSet/>
      <dgm:spPr/>
      <dgm:t>
        <a:bodyPr/>
        <a:lstStyle/>
        <a:p>
          <a:endParaRPr lang="es-ES"/>
        </a:p>
      </dgm:t>
    </dgm:pt>
    <dgm:pt modelId="{A677533C-D456-4939-8DEA-1814F7EBD5EC}" type="sibTrans" cxnId="{C6856214-7A08-4A41-A797-4B81BD7889E6}">
      <dgm:prSet/>
      <dgm:spPr/>
      <dgm:t>
        <a:bodyPr/>
        <a:lstStyle/>
        <a:p>
          <a:endParaRPr lang="es-ES"/>
        </a:p>
      </dgm:t>
    </dgm:pt>
    <dgm:pt modelId="{463CDFED-BCF1-4F9D-8647-BC804AC555E4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SITUACIÓN</a:t>
          </a:r>
        </a:p>
      </dgm:t>
    </dgm:pt>
    <dgm:pt modelId="{481AD20F-8193-4F97-81F2-CD3EFB3A9123}" type="parTrans" cxnId="{136C1CEC-8571-42C5-ADDA-107AA4D6D4C5}">
      <dgm:prSet/>
      <dgm:spPr/>
      <dgm:t>
        <a:bodyPr/>
        <a:lstStyle/>
        <a:p>
          <a:endParaRPr lang="es-ES"/>
        </a:p>
      </dgm:t>
    </dgm:pt>
    <dgm:pt modelId="{C020D2DE-2089-429F-BDB6-C5805CF64D06}" type="sibTrans" cxnId="{136C1CEC-8571-42C5-ADDA-107AA4D6D4C5}">
      <dgm:prSet/>
      <dgm:spPr/>
      <dgm:t>
        <a:bodyPr/>
        <a:lstStyle/>
        <a:p>
          <a:endParaRPr lang="es-ES"/>
        </a:p>
      </dgm:t>
    </dgm:pt>
    <dgm:pt modelId="{9749E36D-65E0-4DAF-A5EC-6086760B22ED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MEDEVAC</a:t>
          </a:r>
          <a:endParaRPr lang="es-ES" b="1" dirty="0"/>
        </a:p>
      </dgm:t>
    </dgm:pt>
    <dgm:pt modelId="{DB29DF1F-69ED-4440-AA08-81765831F46C}" type="parTrans" cxnId="{346D57E4-5526-4B46-9316-718410CF9A26}">
      <dgm:prSet/>
      <dgm:spPr/>
      <dgm:t>
        <a:bodyPr/>
        <a:lstStyle/>
        <a:p>
          <a:endParaRPr lang="es-ES"/>
        </a:p>
      </dgm:t>
    </dgm:pt>
    <dgm:pt modelId="{2455AA08-CA02-497E-89E0-1ECAC370D4B0}" type="sibTrans" cxnId="{346D57E4-5526-4B46-9316-718410CF9A26}">
      <dgm:prSet/>
      <dgm:spPr/>
      <dgm:t>
        <a:bodyPr/>
        <a:lstStyle/>
        <a:p>
          <a:endParaRPr lang="es-ES"/>
        </a:p>
      </dgm:t>
    </dgm:pt>
    <dgm:pt modelId="{89816FBA-3F06-4BF3-9131-9A22B1B653B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EJECUCIÓN</a:t>
          </a:r>
        </a:p>
      </dgm:t>
    </dgm:pt>
    <dgm:pt modelId="{976550B4-9896-4163-84AB-38957B2FFB05}" type="parTrans" cxnId="{B06A07F6-D0E8-4E13-B2B4-3A0F75149733}">
      <dgm:prSet/>
      <dgm:spPr/>
      <dgm:t>
        <a:bodyPr/>
        <a:lstStyle/>
        <a:p>
          <a:endParaRPr lang="es-ES"/>
        </a:p>
      </dgm:t>
    </dgm:pt>
    <dgm:pt modelId="{4287F5D0-73BC-4981-8933-10E3E8CC6A81}" type="sibTrans" cxnId="{B06A07F6-D0E8-4E13-B2B4-3A0F75149733}">
      <dgm:prSet/>
      <dgm:spPr/>
      <dgm:t>
        <a:bodyPr/>
        <a:lstStyle/>
        <a:p>
          <a:endParaRPr lang="es-ES"/>
        </a:p>
      </dgm:t>
    </dgm:pt>
    <dgm:pt modelId="{3E5914B2-3B39-4F73-AEF9-96A184890E43}">
      <dgm:prSet/>
      <dgm:spPr>
        <a:solidFill>
          <a:srgbClr val="FF0000"/>
        </a:solidFill>
      </dgm:spPr>
      <dgm:t>
        <a:bodyPr/>
        <a:lstStyle/>
        <a:p>
          <a:r>
            <a:rPr lang="es-ES" b="1" dirty="0" err="1"/>
            <a:t>M&amp;C</a:t>
          </a:r>
          <a:endParaRPr lang="es-ES" b="1" dirty="0"/>
        </a:p>
      </dgm:t>
    </dgm:pt>
    <dgm:pt modelId="{84A3851B-4C17-4950-B267-17EF0F4D4504}" type="parTrans" cxnId="{BC8AC6FB-D4E3-46F1-9D7F-C973075F6ED2}">
      <dgm:prSet/>
      <dgm:spPr/>
      <dgm:t>
        <a:bodyPr/>
        <a:lstStyle/>
        <a:p>
          <a:endParaRPr lang="es-ES"/>
        </a:p>
      </dgm:t>
    </dgm:pt>
    <dgm:pt modelId="{65580547-2B44-43FB-9A8A-D191FCB2EA60}" type="sibTrans" cxnId="{BC8AC6FB-D4E3-46F1-9D7F-C973075F6ED2}">
      <dgm:prSet/>
      <dgm:spPr/>
      <dgm:t>
        <a:bodyPr/>
        <a:lstStyle/>
        <a:p>
          <a:endParaRPr lang="es-ES"/>
        </a:p>
      </dgm:t>
    </dgm:pt>
    <dgm:pt modelId="{3848FB43-D4FD-4DC8-9773-C6EBAECA467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MRO</a:t>
          </a:r>
          <a:endParaRPr lang="es-ES" b="1" dirty="0"/>
        </a:p>
      </dgm:t>
    </dgm:pt>
    <dgm:pt modelId="{6D5B3FFA-075C-4A6A-9ECD-AFFAA8F9AFFB}" type="parTrans" cxnId="{E496A48D-9CFE-4702-B105-F75E468A8A84}">
      <dgm:prSet/>
      <dgm:spPr/>
      <dgm:t>
        <a:bodyPr/>
        <a:lstStyle/>
        <a:p>
          <a:endParaRPr lang="es-ES"/>
        </a:p>
      </dgm:t>
    </dgm:pt>
    <dgm:pt modelId="{D1F9C2F9-8766-4AB3-8728-F8C9ED8D8A8F}" type="sibTrans" cxnId="{E496A48D-9CFE-4702-B105-F75E468A8A84}">
      <dgm:prSet/>
      <dgm:spPr/>
      <dgm:t>
        <a:bodyPr/>
        <a:lstStyle/>
        <a:p>
          <a:endParaRPr lang="es-ES"/>
        </a:p>
      </dgm:t>
    </dgm:pt>
    <dgm:pt modelId="{7A4CD06C-D7E9-4326-9023-115EF609A8E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gm:t>
    </dgm:pt>
    <dgm:pt modelId="{8CB4DB62-14D0-4409-AA68-8955522BB389}" type="parTrans" cxnId="{FB85C88F-2CEF-4B61-ACC3-5812288B68C8}">
      <dgm:prSet/>
      <dgm:spPr/>
      <dgm:t>
        <a:bodyPr/>
        <a:lstStyle/>
        <a:p>
          <a:endParaRPr lang="es-CL"/>
        </a:p>
      </dgm:t>
    </dgm:pt>
    <dgm:pt modelId="{DA52D297-281E-409B-BE36-DB875645AC3C}" type="sibTrans" cxnId="{FB85C88F-2CEF-4B61-ACC3-5812288B68C8}">
      <dgm:prSet/>
      <dgm:spPr/>
      <dgm:t>
        <a:bodyPr/>
        <a:lstStyle/>
        <a:p>
          <a:endParaRPr lang="es-CL"/>
        </a:p>
      </dgm:t>
    </dgm:pt>
    <dgm:pt modelId="{D1349543-A211-47FC-934A-5B0751D5ED1D}" type="pres">
      <dgm:prSet presAssocID="{FB0848F1-C531-416B-8AA5-AF0EB9BF56AD}" presName="Name0" presStyleCnt="0">
        <dgm:presLayoutVars>
          <dgm:dir/>
          <dgm:resizeHandles val="exact"/>
        </dgm:presLayoutVars>
      </dgm:prSet>
      <dgm:spPr/>
    </dgm:pt>
    <dgm:pt modelId="{0A41DEE9-219B-43A7-9EEF-8622733FA8FC}" type="pres">
      <dgm:prSet presAssocID="{8BE3C8EF-CB8D-4F6D-A389-8B53CDAF2D11}" presName="parTxOnly" presStyleLbl="node1" presStyleIdx="0" presStyleCnt="7">
        <dgm:presLayoutVars>
          <dgm:bulletEnabled val="1"/>
        </dgm:presLayoutVars>
      </dgm:prSet>
      <dgm:spPr/>
    </dgm:pt>
    <dgm:pt modelId="{3174D567-8777-4CC9-877F-25C030D55F96}" type="pres">
      <dgm:prSet presAssocID="{A677533C-D456-4939-8DEA-1814F7EBD5EC}" presName="parSpace" presStyleCnt="0"/>
      <dgm:spPr/>
    </dgm:pt>
    <dgm:pt modelId="{C2CE324A-1425-4896-A91E-3CFA4E8EDEFE}" type="pres">
      <dgm:prSet presAssocID="{463CDFED-BCF1-4F9D-8647-BC804AC555E4}" presName="parTxOnly" presStyleLbl="node1" presStyleIdx="1" presStyleCnt="7">
        <dgm:presLayoutVars>
          <dgm:bulletEnabled val="1"/>
        </dgm:presLayoutVars>
      </dgm:prSet>
      <dgm:spPr/>
    </dgm:pt>
    <dgm:pt modelId="{99A550E5-1D83-48C9-B841-6E43EA2018FC}" type="pres">
      <dgm:prSet presAssocID="{C020D2DE-2089-429F-BDB6-C5805CF64D06}" presName="parSpace" presStyleCnt="0"/>
      <dgm:spPr/>
    </dgm:pt>
    <dgm:pt modelId="{D12B83A1-18A2-42ED-834F-BFFA0D296F10}" type="pres">
      <dgm:prSet presAssocID="{7A4CD06C-D7E9-4326-9023-115EF609A8EC}" presName="parTxOnly" presStyleLbl="node1" presStyleIdx="2" presStyleCnt="7">
        <dgm:presLayoutVars>
          <dgm:bulletEnabled val="1"/>
        </dgm:presLayoutVars>
      </dgm:prSet>
      <dgm:spPr/>
    </dgm:pt>
    <dgm:pt modelId="{8C9B7B37-86F7-4E36-B227-B4D936F29017}" type="pres">
      <dgm:prSet presAssocID="{DA52D297-281E-409B-BE36-DB875645AC3C}" presName="parSpace" presStyleCnt="0"/>
      <dgm:spPr/>
    </dgm:pt>
    <dgm:pt modelId="{8A1F1C68-2E8C-4BA7-B026-B267AC2BE441}" type="pres">
      <dgm:prSet presAssocID="{89816FBA-3F06-4BF3-9131-9A22B1B653B3}" presName="parTxOnly" presStyleLbl="node1" presStyleIdx="3" presStyleCnt="7">
        <dgm:presLayoutVars>
          <dgm:bulletEnabled val="1"/>
        </dgm:presLayoutVars>
      </dgm:prSet>
      <dgm:spPr/>
    </dgm:pt>
    <dgm:pt modelId="{9D4A3DDB-D69E-4CC9-AC3D-F7F6C593BF53}" type="pres">
      <dgm:prSet presAssocID="{4287F5D0-73BC-4981-8933-10E3E8CC6A81}" presName="parSpace" presStyleCnt="0"/>
      <dgm:spPr/>
    </dgm:pt>
    <dgm:pt modelId="{2CE0F643-DC20-4385-AA03-A57B17D2291A}" type="pres">
      <dgm:prSet presAssocID="{3E5914B2-3B39-4F73-AEF9-96A184890E43}" presName="parTxOnly" presStyleLbl="node1" presStyleIdx="4" presStyleCnt="7">
        <dgm:presLayoutVars>
          <dgm:bulletEnabled val="1"/>
        </dgm:presLayoutVars>
      </dgm:prSet>
      <dgm:spPr/>
    </dgm:pt>
    <dgm:pt modelId="{5C30E11E-2BA7-4FF2-8015-A6A82E94CD3D}" type="pres">
      <dgm:prSet presAssocID="{65580547-2B44-43FB-9A8A-D191FCB2EA60}" presName="parSpace" presStyleCnt="0"/>
      <dgm:spPr/>
    </dgm:pt>
    <dgm:pt modelId="{DADA43B1-D137-4897-BF31-ED36EB7B52DF}" type="pres">
      <dgm:prSet presAssocID="{9749E36D-65E0-4DAF-A5EC-6086760B22ED}" presName="parTxOnly" presStyleLbl="node1" presStyleIdx="5" presStyleCnt="7">
        <dgm:presLayoutVars>
          <dgm:bulletEnabled val="1"/>
        </dgm:presLayoutVars>
      </dgm:prSet>
      <dgm:spPr/>
    </dgm:pt>
    <dgm:pt modelId="{F05ED5B2-AD18-4144-B148-8418BCBE1F1D}" type="pres">
      <dgm:prSet presAssocID="{2455AA08-CA02-497E-89E0-1ECAC370D4B0}" presName="parSpace" presStyleCnt="0"/>
      <dgm:spPr/>
    </dgm:pt>
    <dgm:pt modelId="{F03487C8-B7A9-4840-BF1B-1F973FBADF43}" type="pres">
      <dgm:prSet presAssocID="{3848FB43-D4FD-4DC8-9773-C6EBAECA467C}" presName="parTxOnly" presStyleLbl="node1" presStyleIdx="6" presStyleCnt="7">
        <dgm:presLayoutVars>
          <dgm:bulletEnabled val="1"/>
        </dgm:presLayoutVars>
      </dgm:prSet>
      <dgm:spPr/>
    </dgm:pt>
  </dgm:ptLst>
  <dgm:cxnLst>
    <dgm:cxn modelId="{FFEC6412-AD5A-4D74-B146-61514D07ADFA}" type="presOf" srcId="{FB0848F1-C531-416B-8AA5-AF0EB9BF56AD}" destId="{D1349543-A211-47FC-934A-5B0751D5ED1D}" srcOrd="0" destOrd="0" presId="urn:microsoft.com/office/officeart/2005/8/layout/hChevron3"/>
    <dgm:cxn modelId="{C6856214-7A08-4A41-A797-4B81BD7889E6}" srcId="{FB0848F1-C531-416B-8AA5-AF0EB9BF56AD}" destId="{8BE3C8EF-CB8D-4F6D-A389-8B53CDAF2D11}" srcOrd="0" destOrd="0" parTransId="{9F2833CA-87CE-4342-B39F-93B0F4CC2B98}" sibTransId="{A677533C-D456-4939-8DEA-1814F7EBD5EC}"/>
    <dgm:cxn modelId="{EB4BE41C-712F-45D6-95CF-72A0C992CB02}" type="presOf" srcId="{8BE3C8EF-CB8D-4F6D-A389-8B53CDAF2D11}" destId="{0A41DEE9-219B-43A7-9EEF-8622733FA8FC}" srcOrd="0" destOrd="0" presId="urn:microsoft.com/office/officeart/2005/8/layout/hChevron3"/>
    <dgm:cxn modelId="{26E56727-E21E-47A1-866D-814B1351FF23}" type="presOf" srcId="{89816FBA-3F06-4BF3-9131-9A22B1B653B3}" destId="{8A1F1C68-2E8C-4BA7-B026-B267AC2BE441}" srcOrd="0" destOrd="0" presId="urn:microsoft.com/office/officeart/2005/8/layout/hChevron3"/>
    <dgm:cxn modelId="{E689503F-649B-4A9B-91C9-66EB47F02E94}" type="presOf" srcId="{463CDFED-BCF1-4F9D-8647-BC804AC555E4}" destId="{C2CE324A-1425-4896-A91E-3CFA4E8EDEFE}" srcOrd="0" destOrd="0" presId="urn:microsoft.com/office/officeart/2005/8/layout/hChevron3"/>
    <dgm:cxn modelId="{BDF7C945-094F-4093-8C02-C84F58058B69}" type="presOf" srcId="{3848FB43-D4FD-4DC8-9773-C6EBAECA467C}" destId="{F03487C8-B7A9-4840-BF1B-1F973FBADF43}" srcOrd="0" destOrd="0" presId="urn:microsoft.com/office/officeart/2005/8/layout/hChevron3"/>
    <dgm:cxn modelId="{3561AA77-8615-406F-9269-BDB0D481C7EA}" type="presOf" srcId="{3E5914B2-3B39-4F73-AEF9-96A184890E43}" destId="{2CE0F643-DC20-4385-AA03-A57B17D2291A}" srcOrd="0" destOrd="0" presId="urn:microsoft.com/office/officeart/2005/8/layout/hChevron3"/>
    <dgm:cxn modelId="{E496A48D-9CFE-4702-B105-F75E468A8A84}" srcId="{FB0848F1-C531-416B-8AA5-AF0EB9BF56AD}" destId="{3848FB43-D4FD-4DC8-9773-C6EBAECA467C}" srcOrd="6" destOrd="0" parTransId="{6D5B3FFA-075C-4A6A-9ECD-AFFAA8F9AFFB}" sibTransId="{D1F9C2F9-8766-4AB3-8728-F8C9ED8D8A8F}"/>
    <dgm:cxn modelId="{FB85C88F-2CEF-4B61-ACC3-5812288B68C8}" srcId="{FB0848F1-C531-416B-8AA5-AF0EB9BF56AD}" destId="{7A4CD06C-D7E9-4326-9023-115EF609A8EC}" srcOrd="2" destOrd="0" parTransId="{8CB4DB62-14D0-4409-AA68-8955522BB389}" sibTransId="{DA52D297-281E-409B-BE36-DB875645AC3C}"/>
    <dgm:cxn modelId="{6D6F05B4-8292-4FC7-A55E-051B04C8A3E7}" type="presOf" srcId="{7A4CD06C-D7E9-4326-9023-115EF609A8EC}" destId="{D12B83A1-18A2-42ED-834F-BFFA0D296F10}" srcOrd="0" destOrd="0" presId="urn:microsoft.com/office/officeart/2005/8/layout/hChevron3"/>
    <dgm:cxn modelId="{346D57E4-5526-4B46-9316-718410CF9A26}" srcId="{FB0848F1-C531-416B-8AA5-AF0EB9BF56AD}" destId="{9749E36D-65E0-4DAF-A5EC-6086760B22ED}" srcOrd="5" destOrd="0" parTransId="{DB29DF1F-69ED-4440-AA08-81765831F46C}" sibTransId="{2455AA08-CA02-497E-89E0-1ECAC370D4B0}"/>
    <dgm:cxn modelId="{136C1CEC-8571-42C5-ADDA-107AA4D6D4C5}" srcId="{FB0848F1-C531-416B-8AA5-AF0EB9BF56AD}" destId="{463CDFED-BCF1-4F9D-8647-BC804AC555E4}" srcOrd="1" destOrd="0" parTransId="{481AD20F-8193-4F97-81F2-CD3EFB3A9123}" sibTransId="{C020D2DE-2089-429F-BDB6-C5805CF64D06}"/>
    <dgm:cxn modelId="{B06A07F6-D0E8-4E13-B2B4-3A0F75149733}" srcId="{FB0848F1-C531-416B-8AA5-AF0EB9BF56AD}" destId="{89816FBA-3F06-4BF3-9131-9A22B1B653B3}" srcOrd="3" destOrd="0" parTransId="{976550B4-9896-4163-84AB-38957B2FFB05}" sibTransId="{4287F5D0-73BC-4981-8933-10E3E8CC6A81}"/>
    <dgm:cxn modelId="{BC8AC6FB-D4E3-46F1-9D7F-C973075F6ED2}" srcId="{FB0848F1-C531-416B-8AA5-AF0EB9BF56AD}" destId="{3E5914B2-3B39-4F73-AEF9-96A184890E43}" srcOrd="4" destOrd="0" parTransId="{84A3851B-4C17-4950-B267-17EF0F4D4504}" sibTransId="{65580547-2B44-43FB-9A8A-D191FCB2EA60}"/>
    <dgm:cxn modelId="{269BFEFD-F686-488F-8D09-BBAEFAF8BD37}" type="presOf" srcId="{9749E36D-65E0-4DAF-A5EC-6086760B22ED}" destId="{DADA43B1-D137-4897-BF31-ED36EB7B52DF}" srcOrd="0" destOrd="0" presId="urn:microsoft.com/office/officeart/2005/8/layout/hChevron3"/>
    <dgm:cxn modelId="{3F1E76CA-332B-4C0B-BAC7-AA0E04302624}" type="presParOf" srcId="{D1349543-A211-47FC-934A-5B0751D5ED1D}" destId="{0A41DEE9-219B-43A7-9EEF-8622733FA8FC}" srcOrd="0" destOrd="0" presId="urn:microsoft.com/office/officeart/2005/8/layout/hChevron3"/>
    <dgm:cxn modelId="{736D567B-7139-4096-A162-B9636889FF8E}" type="presParOf" srcId="{D1349543-A211-47FC-934A-5B0751D5ED1D}" destId="{3174D567-8777-4CC9-877F-25C030D55F96}" srcOrd="1" destOrd="0" presId="urn:microsoft.com/office/officeart/2005/8/layout/hChevron3"/>
    <dgm:cxn modelId="{0959F278-C3C2-4B8E-9459-6EA6AA9C6967}" type="presParOf" srcId="{D1349543-A211-47FC-934A-5B0751D5ED1D}" destId="{C2CE324A-1425-4896-A91E-3CFA4E8EDEFE}" srcOrd="2" destOrd="0" presId="urn:microsoft.com/office/officeart/2005/8/layout/hChevron3"/>
    <dgm:cxn modelId="{E8E0FE98-FA16-4C5B-BDE4-90CB80D9FC54}" type="presParOf" srcId="{D1349543-A211-47FC-934A-5B0751D5ED1D}" destId="{99A550E5-1D83-48C9-B841-6E43EA2018FC}" srcOrd="3" destOrd="0" presId="urn:microsoft.com/office/officeart/2005/8/layout/hChevron3"/>
    <dgm:cxn modelId="{979C26CE-B226-441B-A3F7-8CCE49CC2FB7}" type="presParOf" srcId="{D1349543-A211-47FC-934A-5B0751D5ED1D}" destId="{D12B83A1-18A2-42ED-834F-BFFA0D296F10}" srcOrd="4" destOrd="0" presId="urn:microsoft.com/office/officeart/2005/8/layout/hChevron3"/>
    <dgm:cxn modelId="{39AD44A2-1380-44CB-9EAC-6228062AE557}" type="presParOf" srcId="{D1349543-A211-47FC-934A-5B0751D5ED1D}" destId="{8C9B7B37-86F7-4E36-B227-B4D936F29017}" srcOrd="5" destOrd="0" presId="urn:microsoft.com/office/officeart/2005/8/layout/hChevron3"/>
    <dgm:cxn modelId="{7E2D65FC-D892-43C3-ABCF-424FB3F90658}" type="presParOf" srcId="{D1349543-A211-47FC-934A-5B0751D5ED1D}" destId="{8A1F1C68-2E8C-4BA7-B026-B267AC2BE441}" srcOrd="6" destOrd="0" presId="urn:microsoft.com/office/officeart/2005/8/layout/hChevron3"/>
    <dgm:cxn modelId="{3F29D899-5B95-4D21-B3C6-0C7974DD78EC}" type="presParOf" srcId="{D1349543-A211-47FC-934A-5B0751D5ED1D}" destId="{9D4A3DDB-D69E-4CC9-AC3D-F7F6C593BF53}" srcOrd="7" destOrd="0" presId="urn:microsoft.com/office/officeart/2005/8/layout/hChevron3"/>
    <dgm:cxn modelId="{581CAC65-2BDC-42C5-B414-D8155DDF8210}" type="presParOf" srcId="{D1349543-A211-47FC-934A-5B0751D5ED1D}" destId="{2CE0F643-DC20-4385-AA03-A57B17D2291A}" srcOrd="8" destOrd="0" presId="urn:microsoft.com/office/officeart/2005/8/layout/hChevron3"/>
    <dgm:cxn modelId="{C27CF80E-6500-4D3A-A317-EB65A25FD41B}" type="presParOf" srcId="{D1349543-A211-47FC-934A-5B0751D5ED1D}" destId="{5C30E11E-2BA7-4FF2-8015-A6A82E94CD3D}" srcOrd="9" destOrd="0" presId="urn:microsoft.com/office/officeart/2005/8/layout/hChevron3"/>
    <dgm:cxn modelId="{17E1C6FA-68E5-4434-BD52-CCD960561CC6}" type="presParOf" srcId="{D1349543-A211-47FC-934A-5B0751D5ED1D}" destId="{DADA43B1-D137-4897-BF31-ED36EB7B52DF}" srcOrd="10" destOrd="0" presId="urn:microsoft.com/office/officeart/2005/8/layout/hChevron3"/>
    <dgm:cxn modelId="{3FF61EC2-A1E6-4756-A84A-4CBBB93ADDDB}" type="presParOf" srcId="{D1349543-A211-47FC-934A-5B0751D5ED1D}" destId="{F05ED5B2-AD18-4144-B148-8418BCBE1F1D}" srcOrd="11" destOrd="0" presId="urn:microsoft.com/office/officeart/2005/8/layout/hChevron3"/>
    <dgm:cxn modelId="{1841A6E3-132E-44B0-AA78-FD9894D8F6FD}" type="presParOf" srcId="{D1349543-A211-47FC-934A-5B0751D5ED1D}" destId="{F03487C8-B7A9-4840-BF1B-1F973FBADF43}" srcOrd="12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FB0848F1-C531-416B-8AA5-AF0EB9BF56AD}" type="doc">
      <dgm:prSet loTypeId="urn:microsoft.com/office/officeart/2005/8/layout/hChevron3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8BE3C8EF-CB8D-4F6D-A389-8B53CDAF2D11}">
      <dgm:prSet phldrT="[Texto]"/>
      <dgm:spPr>
        <a:solidFill>
          <a:srgbClr val="C7C7C7"/>
        </a:solidFill>
      </dgm:spPr>
      <dgm:t>
        <a:bodyPr/>
        <a:lstStyle/>
        <a:p>
          <a:r>
            <a:rPr lang="es-ES" b="1" dirty="0"/>
            <a:t>ORGATAR</a:t>
          </a:r>
        </a:p>
      </dgm:t>
    </dgm:pt>
    <dgm:pt modelId="{9F2833CA-87CE-4342-B39F-93B0F4CC2B98}" type="parTrans" cxnId="{C6856214-7A08-4A41-A797-4B81BD7889E6}">
      <dgm:prSet/>
      <dgm:spPr/>
      <dgm:t>
        <a:bodyPr/>
        <a:lstStyle/>
        <a:p>
          <a:endParaRPr lang="es-ES"/>
        </a:p>
      </dgm:t>
    </dgm:pt>
    <dgm:pt modelId="{A677533C-D456-4939-8DEA-1814F7EBD5EC}" type="sibTrans" cxnId="{C6856214-7A08-4A41-A797-4B81BD7889E6}">
      <dgm:prSet/>
      <dgm:spPr/>
      <dgm:t>
        <a:bodyPr/>
        <a:lstStyle/>
        <a:p>
          <a:endParaRPr lang="es-ES"/>
        </a:p>
      </dgm:t>
    </dgm:pt>
    <dgm:pt modelId="{463CDFED-BCF1-4F9D-8647-BC804AC555E4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SITUACIÓN</a:t>
          </a:r>
        </a:p>
      </dgm:t>
    </dgm:pt>
    <dgm:pt modelId="{481AD20F-8193-4F97-81F2-CD3EFB3A9123}" type="parTrans" cxnId="{136C1CEC-8571-42C5-ADDA-107AA4D6D4C5}">
      <dgm:prSet/>
      <dgm:spPr/>
      <dgm:t>
        <a:bodyPr/>
        <a:lstStyle/>
        <a:p>
          <a:endParaRPr lang="es-ES"/>
        </a:p>
      </dgm:t>
    </dgm:pt>
    <dgm:pt modelId="{C020D2DE-2089-429F-BDB6-C5805CF64D06}" type="sibTrans" cxnId="{136C1CEC-8571-42C5-ADDA-107AA4D6D4C5}">
      <dgm:prSet/>
      <dgm:spPr/>
      <dgm:t>
        <a:bodyPr/>
        <a:lstStyle/>
        <a:p>
          <a:endParaRPr lang="es-ES"/>
        </a:p>
      </dgm:t>
    </dgm:pt>
    <dgm:pt modelId="{9749E36D-65E0-4DAF-A5EC-6086760B22ED}">
      <dgm:prSet phldrT="[Texto]"/>
      <dgm:spPr>
        <a:solidFill>
          <a:srgbClr val="FF0000"/>
        </a:solidFill>
      </dgm:spPr>
      <dgm:t>
        <a:bodyPr/>
        <a:lstStyle/>
        <a:p>
          <a:r>
            <a:rPr lang="es-ES" b="1" dirty="0" err="1"/>
            <a:t>MEDEVAC</a:t>
          </a:r>
          <a:endParaRPr lang="es-ES" b="1" dirty="0"/>
        </a:p>
      </dgm:t>
    </dgm:pt>
    <dgm:pt modelId="{DB29DF1F-69ED-4440-AA08-81765831F46C}" type="parTrans" cxnId="{346D57E4-5526-4B46-9316-718410CF9A26}">
      <dgm:prSet/>
      <dgm:spPr/>
      <dgm:t>
        <a:bodyPr/>
        <a:lstStyle/>
        <a:p>
          <a:endParaRPr lang="es-ES"/>
        </a:p>
      </dgm:t>
    </dgm:pt>
    <dgm:pt modelId="{2455AA08-CA02-497E-89E0-1ECAC370D4B0}" type="sibTrans" cxnId="{346D57E4-5526-4B46-9316-718410CF9A26}">
      <dgm:prSet/>
      <dgm:spPr/>
      <dgm:t>
        <a:bodyPr/>
        <a:lstStyle/>
        <a:p>
          <a:endParaRPr lang="es-ES"/>
        </a:p>
      </dgm:t>
    </dgm:pt>
    <dgm:pt modelId="{89816FBA-3F06-4BF3-9131-9A22B1B653B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EJECUCIÓN</a:t>
          </a:r>
        </a:p>
      </dgm:t>
    </dgm:pt>
    <dgm:pt modelId="{976550B4-9896-4163-84AB-38957B2FFB05}" type="parTrans" cxnId="{B06A07F6-D0E8-4E13-B2B4-3A0F75149733}">
      <dgm:prSet/>
      <dgm:spPr/>
      <dgm:t>
        <a:bodyPr/>
        <a:lstStyle/>
        <a:p>
          <a:endParaRPr lang="es-ES"/>
        </a:p>
      </dgm:t>
    </dgm:pt>
    <dgm:pt modelId="{4287F5D0-73BC-4981-8933-10E3E8CC6A81}" type="sibTrans" cxnId="{B06A07F6-D0E8-4E13-B2B4-3A0F75149733}">
      <dgm:prSet/>
      <dgm:spPr/>
      <dgm:t>
        <a:bodyPr/>
        <a:lstStyle/>
        <a:p>
          <a:endParaRPr lang="es-ES"/>
        </a:p>
      </dgm:t>
    </dgm:pt>
    <dgm:pt modelId="{3E5914B2-3B39-4F73-AEF9-96A184890E4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M&amp;C</a:t>
          </a:r>
          <a:endParaRPr lang="es-ES" b="1" dirty="0"/>
        </a:p>
      </dgm:t>
    </dgm:pt>
    <dgm:pt modelId="{84A3851B-4C17-4950-B267-17EF0F4D4504}" type="parTrans" cxnId="{BC8AC6FB-D4E3-46F1-9D7F-C973075F6ED2}">
      <dgm:prSet/>
      <dgm:spPr/>
      <dgm:t>
        <a:bodyPr/>
        <a:lstStyle/>
        <a:p>
          <a:endParaRPr lang="es-ES"/>
        </a:p>
      </dgm:t>
    </dgm:pt>
    <dgm:pt modelId="{65580547-2B44-43FB-9A8A-D191FCB2EA60}" type="sibTrans" cxnId="{BC8AC6FB-D4E3-46F1-9D7F-C973075F6ED2}">
      <dgm:prSet/>
      <dgm:spPr/>
      <dgm:t>
        <a:bodyPr/>
        <a:lstStyle/>
        <a:p>
          <a:endParaRPr lang="es-ES"/>
        </a:p>
      </dgm:t>
    </dgm:pt>
    <dgm:pt modelId="{3848FB43-D4FD-4DC8-9773-C6EBAECA467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MRO</a:t>
          </a:r>
          <a:endParaRPr lang="es-ES" b="1" dirty="0"/>
        </a:p>
      </dgm:t>
    </dgm:pt>
    <dgm:pt modelId="{6D5B3FFA-075C-4A6A-9ECD-AFFAA8F9AFFB}" type="parTrans" cxnId="{E496A48D-9CFE-4702-B105-F75E468A8A84}">
      <dgm:prSet/>
      <dgm:spPr/>
      <dgm:t>
        <a:bodyPr/>
        <a:lstStyle/>
        <a:p>
          <a:endParaRPr lang="es-ES"/>
        </a:p>
      </dgm:t>
    </dgm:pt>
    <dgm:pt modelId="{D1F9C2F9-8766-4AB3-8728-F8C9ED8D8A8F}" type="sibTrans" cxnId="{E496A48D-9CFE-4702-B105-F75E468A8A84}">
      <dgm:prSet/>
      <dgm:spPr/>
      <dgm:t>
        <a:bodyPr/>
        <a:lstStyle/>
        <a:p>
          <a:endParaRPr lang="es-ES"/>
        </a:p>
      </dgm:t>
    </dgm:pt>
    <dgm:pt modelId="{7A4CD06C-D7E9-4326-9023-115EF609A8E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gm:t>
    </dgm:pt>
    <dgm:pt modelId="{8CB4DB62-14D0-4409-AA68-8955522BB389}" type="parTrans" cxnId="{FB85C88F-2CEF-4B61-ACC3-5812288B68C8}">
      <dgm:prSet/>
      <dgm:spPr/>
      <dgm:t>
        <a:bodyPr/>
        <a:lstStyle/>
        <a:p>
          <a:endParaRPr lang="es-CL"/>
        </a:p>
      </dgm:t>
    </dgm:pt>
    <dgm:pt modelId="{DA52D297-281E-409B-BE36-DB875645AC3C}" type="sibTrans" cxnId="{FB85C88F-2CEF-4B61-ACC3-5812288B68C8}">
      <dgm:prSet/>
      <dgm:spPr/>
      <dgm:t>
        <a:bodyPr/>
        <a:lstStyle/>
        <a:p>
          <a:endParaRPr lang="es-CL"/>
        </a:p>
      </dgm:t>
    </dgm:pt>
    <dgm:pt modelId="{D1349543-A211-47FC-934A-5B0751D5ED1D}" type="pres">
      <dgm:prSet presAssocID="{FB0848F1-C531-416B-8AA5-AF0EB9BF56AD}" presName="Name0" presStyleCnt="0">
        <dgm:presLayoutVars>
          <dgm:dir/>
          <dgm:resizeHandles val="exact"/>
        </dgm:presLayoutVars>
      </dgm:prSet>
      <dgm:spPr/>
    </dgm:pt>
    <dgm:pt modelId="{0A41DEE9-219B-43A7-9EEF-8622733FA8FC}" type="pres">
      <dgm:prSet presAssocID="{8BE3C8EF-CB8D-4F6D-A389-8B53CDAF2D11}" presName="parTxOnly" presStyleLbl="node1" presStyleIdx="0" presStyleCnt="7">
        <dgm:presLayoutVars>
          <dgm:bulletEnabled val="1"/>
        </dgm:presLayoutVars>
      </dgm:prSet>
      <dgm:spPr/>
    </dgm:pt>
    <dgm:pt modelId="{3174D567-8777-4CC9-877F-25C030D55F96}" type="pres">
      <dgm:prSet presAssocID="{A677533C-D456-4939-8DEA-1814F7EBD5EC}" presName="parSpace" presStyleCnt="0"/>
      <dgm:spPr/>
    </dgm:pt>
    <dgm:pt modelId="{C2CE324A-1425-4896-A91E-3CFA4E8EDEFE}" type="pres">
      <dgm:prSet presAssocID="{463CDFED-BCF1-4F9D-8647-BC804AC555E4}" presName="parTxOnly" presStyleLbl="node1" presStyleIdx="1" presStyleCnt="7">
        <dgm:presLayoutVars>
          <dgm:bulletEnabled val="1"/>
        </dgm:presLayoutVars>
      </dgm:prSet>
      <dgm:spPr/>
    </dgm:pt>
    <dgm:pt modelId="{99A550E5-1D83-48C9-B841-6E43EA2018FC}" type="pres">
      <dgm:prSet presAssocID="{C020D2DE-2089-429F-BDB6-C5805CF64D06}" presName="parSpace" presStyleCnt="0"/>
      <dgm:spPr/>
    </dgm:pt>
    <dgm:pt modelId="{D12B83A1-18A2-42ED-834F-BFFA0D296F10}" type="pres">
      <dgm:prSet presAssocID="{7A4CD06C-D7E9-4326-9023-115EF609A8EC}" presName="parTxOnly" presStyleLbl="node1" presStyleIdx="2" presStyleCnt="7">
        <dgm:presLayoutVars>
          <dgm:bulletEnabled val="1"/>
        </dgm:presLayoutVars>
      </dgm:prSet>
      <dgm:spPr/>
    </dgm:pt>
    <dgm:pt modelId="{8C9B7B37-86F7-4E36-B227-B4D936F29017}" type="pres">
      <dgm:prSet presAssocID="{DA52D297-281E-409B-BE36-DB875645AC3C}" presName="parSpace" presStyleCnt="0"/>
      <dgm:spPr/>
    </dgm:pt>
    <dgm:pt modelId="{8A1F1C68-2E8C-4BA7-B026-B267AC2BE441}" type="pres">
      <dgm:prSet presAssocID="{89816FBA-3F06-4BF3-9131-9A22B1B653B3}" presName="parTxOnly" presStyleLbl="node1" presStyleIdx="3" presStyleCnt="7">
        <dgm:presLayoutVars>
          <dgm:bulletEnabled val="1"/>
        </dgm:presLayoutVars>
      </dgm:prSet>
      <dgm:spPr/>
    </dgm:pt>
    <dgm:pt modelId="{9D4A3DDB-D69E-4CC9-AC3D-F7F6C593BF53}" type="pres">
      <dgm:prSet presAssocID="{4287F5D0-73BC-4981-8933-10E3E8CC6A81}" presName="parSpace" presStyleCnt="0"/>
      <dgm:spPr/>
    </dgm:pt>
    <dgm:pt modelId="{2CE0F643-DC20-4385-AA03-A57B17D2291A}" type="pres">
      <dgm:prSet presAssocID="{3E5914B2-3B39-4F73-AEF9-96A184890E43}" presName="parTxOnly" presStyleLbl="node1" presStyleIdx="4" presStyleCnt="7">
        <dgm:presLayoutVars>
          <dgm:bulletEnabled val="1"/>
        </dgm:presLayoutVars>
      </dgm:prSet>
      <dgm:spPr/>
    </dgm:pt>
    <dgm:pt modelId="{5C30E11E-2BA7-4FF2-8015-A6A82E94CD3D}" type="pres">
      <dgm:prSet presAssocID="{65580547-2B44-43FB-9A8A-D191FCB2EA60}" presName="parSpace" presStyleCnt="0"/>
      <dgm:spPr/>
    </dgm:pt>
    <dgm:pt modelId="{DADA43B1-D137-4897-BF31-ED36EB7B52DF}" type="pres">
      <dgm:prSet presAssocID="{9749E36D-65E0-4DAF-A5EC-6086760B22ED}" presName="parTxOnly" presStyleLbl="node1" presStyleIdx="5" presStyleCnt="7">
        <dgm:presLayoutVars>
          <dgm:bulletEnabled val="1"/>
        </dgm:presLayoutVars>
      </dgm:prSet>
      <dgm:spPr/>
    </dgm:pt>
    <dgm:pt modelId="{F05ED5B2-AD18-4144-B148-8418BCBE1F1D}" type="pres">
      <dgm:prSet presAssocID="{2455AA08-CA02-497E-89E0-1ECAC370D4B0}" presName="parSpace" presStyleCnt="0"/>
      <dgm:spPr/>
    </dgm:pt>
    <dgm:pt modelId="{F03487C8-B7A9-4840-BF1B-1F973FBADF43}" type="pres">
      <dgm:prSet presAssocID="{3848FB43-D4FD-4DC8-9773-C6EBAECA467C}" presName="parTxOnly" presStyleLbl="node1" presStyleIdx="6" presStyleCnt="7">
        <dgm:presLayoutVars>
          <dgm:bulletEnabled val="1"/>
        </dgm:presLayoutVars>
      </dgm:prSet>
      <dgm:spPr/>
    </dgm:pt>
  </dgm:ptLst>
  <dgm:cxnLst>
    <dgm:cxn modelId="{FFEC6412-AD5A-4D74-B146-61514D07ADFA}" type="presOf" srcId="{FB0848F1-C531-416B-8AA5-AF0EB9BF56AD}" destId="{D1349543-A211-47FC-934A-5B0751D5ED1D}" srcOrd="0" destOrd="0" presId="urn:microsoft.com/office/officeart/2005/8/layout/hChevron3"/>
    <dgm:cxn modelId="{C6856214-7A08-4A41-A797-4B81BD7889E6}" srcId="{FB0848F1-C531-416B-8AA5-AF0EB9BF56AD}" destId="{8BE3C8EF-CB8D-4F6D-A389-8B53CDAF2D11}" srcOrd="0" destOrd="0" parTransId="{9F2833CA-87CE-4342-B39F-93B0F4CC2B98}" sibTransId="{A677533C-D456-4939-8DEA-1814F7EBD5EC}"/>
    <dgm:cxn modelId="{EB4BE41C-712F-45D6-95CF-72A0C992CB02}" type="presOf" srcId="{8BE3C8EF-CB8D-4F6D-A389-8B53CDAF2D11}" destId="{0A41DEE9-219B-43A7-9EEF-8622733FA8FC}" srcOrd="0" destOrd="0" presId="urn:microsoft.com/office/officeart/2005/8/layout/hChevron3"/>
    <dgm:cxn modelId="{26E56727-E21E-47A1-866D-814B1351FF23}" type="presOf" srcId="{89816FBA-3F06-4BF3-9131-9A22B1B653B3}" destId="{8A1F1C68-2E8C-4BA7-B026-B267AC2BE441}" srcOrd="0" destOrd="0" presId="urn:microsoft.com/office/officeart/2005/8/layout/hChevron3"/>
    <dgm:cxn modelId="{E689503F-649B-4A9B-91C9-66EB47F02E94}" type="presOf" srcId="{463CDFED-BCF1-4F9D-8647-BC804AC555E4}" destId="{C2CE324A-1425-4896-A91E-3CFA4E8EDEFE}" srcOrd="0" destOrd="0" presId="urn:microsoft.com/office/officeart/2005/8/layout/hChevron3"/>
    <dgm:cxn modelId="{BDF7C945-094F-4093-8C02-C84F58058B69}" type="presOf" srcId="{3848FB43-D4FD-4DC8-9773-C6EBAECA467C}" destId="{F03487C8-B7A9-4840-BF1B-1F973FBADF43}" srcOrd="0" destOrd="0" presId="urn:microsoft.com/office/officeart/2005/8/layout/hChevron3"/>
    <dgm:cxn modelId="{3561AA77-8615-406F-9269-BDB0D481C7EA}" type="presOf" srcId="{3E5914B2-3B39-4F73-AEF9-96A184890E43}" destId="{2CE0F643-DC20-4385-AA03-A57B17D2291A}" srcOrd="0" destOrd="0" presId="urn:microsoft.com/office/officeart/2005/8/layout/hChevron3"/>
    <dgm:cxn modelId="{E496A48D-9CFE-4702-B105-F75E468A8A84}" srcId="{FB0848F1-C531-416B-8AA5-AF0EB9BF56AD}" destId="{3848FB43-D4FD-4DC8-9773-C6EBAECA467C}" srcOrd="6" destOrd="0" parTransId="{6D5B3FFA-075C-4A6A-9ECD-AFFAA8F9AFFB}" sibTransId="{D1F9C2F9-8766-4AB3-8728-F8C9ED8D8A8F}"/>
    <dgm:cxn modelId="{FB85C88F-2CEF-4B61-ACC3-5812288B68C8}" srcId="{FB0848F1-C531-416B-8AA5-AF0EB9BF56AD}" destId="{7A4CD06C-D7E9-4326-9023-115EF609A8EC}" srcOrd="2" destOrd="0" parTransId="{8CB4DB62-14D0-4409-AA68-8955522BB389}" sibTransId="{DA52D297-281E-409B-BE36-DB875645AC3C}"/>
    <dgm:cxn modelId="{6D6F05B4-8292-4FC7-A55E-051B04C8A3E7}" type="presOf" srcId="{7A4CD06C-D7E9-4326-9023-115EF609A8EC}" destId="{D12B83A1-18A2-42ED-834F-BFFA0D296F10}" srcOrd="0" destOrd="0" presId="urn:microsoft.com/office/officeart/2005/8/layout/hChevron3"/>
    <dgm:cxn modelId="{346D57E4-5526-4B46-9316-718410CF9A26}" srcId="{FB0848F1-C531-416B-8AA5-AF0EB9BF56AD}" destId="{9749E36D-65E0-4DAF-A5EC-6086760B22ED}" srcOrd="5" destOrd="0" parTransId="{DB29DF1F-69ED-4440-AA08-81765831F46C}" sibTransId="{2455AA08-CA02-497E-89E0-1ECAC370D4B0}"/>
    <dgm:cxn modelId="{136C1CEC-8571-42C5-ADDA-107AA4D6D4C5}" srcId="{FB0848F1-C531-416B-8AA5-AF0EB9BF56AD}" destId="{463CDFED-BCF1-4F9D-8647-BC804AC555E4}" srcOrd="1" destOrd="0" parTransId="{481AD20F-8193-4F97-81F2-CD3EFB3A9123}" sibTransId="{C020D2DE-2089-429F-BDB6-C5805CF64D06}"/>
    <dgm:cxn modelId="{B06A07F6-D0E8-4E13-B2B4-3A0F75149733}" srcId="{FB0848F1-C531-416B-8AA5-AF0EB9BF56AD}" destId="{89816FBA-3F06-4BF3-9131-9A22B1B653B3}" srcOrd="3" destOrd="0" parTransId="{976550B4-9896-4163-84AB-38957B2FFB05}" sibTransId="{4287F5D0-73BC-4981-8933-10E3E8CC6A81}"/>
    <dgm:cxn modelId="{BC8AC6FB-D4E3-46F1-9D7F-C973075F6ED2}" srcId="{FB0848F1-C531-416B-8AA5-AF0EB9BF56AD}" destId="{3E5914B2-3B39-4F73-AEF9-96A184890E43}" srcOrd="4" destOrd="0" parTransId="{84A3851B-4C17-4950-B267-17EF0F4D4504}" sibTransId="{65580547-2B44-43FB-9A8A-D191FCB2EA60}"/>
    <dgm:cxn modelId="{269BFEFD-F686-488F-8D09-BBAEFAF8BD37}" type="presOf" srcId="{9749E36D-65E0-4DAF-A5EC-6086760B22ED}" destId="{DADA43B1-D137-4897-BF31-ED36EB7B52DF}" srcOrd="0" destOrd="0" presId="urn:microsoft.com/office/officeart/2005/8/layout/hChevron3"/>
    <dgm:cxn modelId="{3F1E76CA-332B-4C0B-BAC7-AA0E04302624}" type="presParOf" srcId="{D1349543-A211-47FC-934A-5B0751D5ED1D}" destId="{0A41DEE9-219B-43A7-9EEF-8622733FA8FC}" srcOrd="0" destOrd="0" presId="urn:microsoft.com/office/officeart/2005/8/layout/hChevron3"/>
    <dgm:cxn modelId="{736D567B-7139-4096-A162-B9636889FF8E}" type="presParOf" srcId="{D1349543-A211-47FC-934A-5B0751D5ED1D}" destId="{3174D567-8777-4CC9-877F-25C030D55F96}" srcOrd="1" destOrd="0" presId="urn:microsoft.com/office/officeart/2005/8/layout/hChevron3"/>
    <dgm:cxn modelId="{0959F278-C3C2-4B8E-9459-6EA6AA9C6967}" type="presParOf" srcId="{D1349543-A211-47FC-934A-5B0751D5ED1D}" destId="{C2CE324A-1425-4896-A91E-3CFA4E8EDEFE}" srcOrd="2" destOrd="0" presId="urn:microsoft.com/office/officeart/2005/8/layout/hChevron3"/>
    <dgm:cxn modelId="{E8E0FE98-FA16-4C5B-BDE4-90CB80D9FC54}" type="presParOf" srcId="{D1349543-A211-47FC-934A-5B0751D5ED1D}" destId="{99A550E5-1D83-48C9-B841-6E43EA2018FC}" srcOrd="3" destOrd="0" presId="urn:microsoft.com/office/officeart/2005/8/layout/hChevron3"/>
    <dgm:cxn modelId="{979C26CE-B226-441B-A3F7-8CCE49CC2FB7}" type="presParOf" srcId="{D1349543-A211-47FC-934A-5B0751D5ED1D}" destId="{D12B83A1-18A2-42ED-834F-BFFA0D296F10}" srcOrd="4" destOrd="0" presId="urn:microsoft.com/office/officeart/2005/8/layout/hChevron3"/>
    <dgm:cxn modelId="{39AD44A2-1380-44CB-9EAC-6228062AE557}" type="presParOf" srcId="{D1349543-A211-47FC-934A-5B0751D5ED1D}" destId="{8C9B7B37-86F7-4E36-B227-B4D936F29017}" srcOrd="5" destOrd="0" presId="urn:microsoft.com/office/officeart/2005/8/layout/hChevron3"/>
    <dgm:cxn modelId="{7E2D65FC-D892-43C3-ABCF-424FB3F90658}" type="presParOf" srcId="{D1349543-A211-47FC-934A-5B0751D5ED1D}" destId="{8A1F1C68-2E8C-4BA7-B026-B267AC2BE441}" srcOrd="6" destOrd="0" presId="urn:microsoft.com/office/officeart/2005/8/layout/hChevron3"/>
    <dgm:cxn modelId="{3F29D899-5B95-4D21-B3C6-0C7974DD78EC}" type="presParOf" srcId="{D1349543-A211-47FC-934A-5B0751D5ED1D}" destId="{9D4A3DDB-D69E-4CC9-AC3D-F7F6C593BF53}" srcOrd="7" destOrd="0" presId="urn:microsoft.com/office/officeart/2005/8/layout/hChevron3"/>
    <dgm:cxn modelId="{581CAC65-2BDC-42C5-B414-D8155DDF8210}" type="presParOf" srcId="{D1349543-A211-47FC-934A-5B0751D5ED1D}" destId="{2CE0F643-DC20-4385-AA03-A57B17D2291A}" srcOrd="8" destOrd="0" presId="urn:microsoft.com/office/officeart/2005/8/layout/hChevron3"/>
    <dgm:cxn modelId="{C27CF80E-6500-4D3A-A317-EB65A25FD41B}" type="presParOf" srcId="{D1349543-A211-47FC-934A-5B0751D5ED1D}" destId="{5C30E11E-2BA7-4FF2-8015-A6A82E94CD3D}" srcOrd="9" destOrd="0" presId="urn:microsoft.com/office/officeart/2005/8/layout/hChevron3"/>
    <dgm:cxn modelId="{17E1C6FA-68E5-4434-BD52-CCD960561CC6}" type="presParOf" srcId="{D1349543-A211-47FC-934A-5B0751D5ED1D}" destId="{DADA43B1-D137-4897-BF31-ED36EB7B52DF}" srcOrd="10" destOrd="0" presId="urn:microsoft.com/office/officeart/2005/8/layout/hChevron3"/>
    <dgm:cxn modelId="{3FF61EC2-A1E6-4756-A84A-4CBBB93ADDDB}" type="presParOf" srcId="{D1349543-A211-47FC-934A-5B0751D5ED1D}" destId="{F05ED5B2-AD18-4144-B148-8418BCBE1F1D}" srcOrd="11" destOrd="0" presId="urn:microsoft.com/office/officeart/2005/8/layout/hChevron3"/>
    <dgm:cxn modelId="{1841A6E3-132E-44B0-AA78-FD9894D8F6FD}" type="presParOf" srcId="{D1349543-A211-47FC-934A-5B0751D5ED1D}" destId="{F03487C8-B7A9-4840-BF1B-1F973FBADF43}" srcOrd="12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FB0848F1-C531-416B-8AA5-AF0EB9BF56AD}" type="doc">
      <dgm:prSet loTypeId="urn:microsoft.com/office/officeart/2005/8/layout/hChevron3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8BE3C8EF-CB8D-4F6D-A389-8B53CDAF2D11}">
      <dgm:prSet phldrT="[Texto]"/>
      <dgm:spPr>
        <a:solidFill>
          <a:srgbClr val="C7C7C7"/>
        </a:solidFill>
      </dgm:spPr>
      <dgm:t>
        <a:bodyPr/>
        <a:lstStyle/>
        <a:p>
          <a:r>
            <a:rPr lang="es-ES" b="1" dirty="0"/>
            <a:t>ORGATAR</a:t>
          </a:r>
        </a:p>
      </dgm:t>
    </dgm:pt>
    <dgm:pt modelId="{9F2833CA-87CE-4342-B39F-93B0F4CC2B98}" type="parTrans" cxnId="{C6856214-7A08-4A41-A797-4B81BD7889E6}">
      <dgm:prSet/>
      <dgm:spPr/>
      <dgm:t>
        <a:bodyPr/>
        <a:lstStyle/>
        <a:p>
          <a:endParaRPr lang="es-ES"/>
        </a:p>
      </dgm:t>
    </dgm:pt>
    <dgm:pt modelId="{A677533C-D456-4939-8DEA-1814F7EBD5EC}" type="sibTrans" cxnId="{C6856214-7A08-4A41-A797-4B81BD7889E6}">
      <dgm:prSet/>
      <dgm:spPr/>
      <dgm:t>
        <a:bodyPr/>
        <a:lstStyle/>
        <a:p>
          <a:endParaRPr lang="es-ES"/>
        </a:p>
      </dgm:t>
    </dgm:pt>
    <dgm:pt modelId="{463CDFED-BCF1-4F9D-8647-BC804AC555E4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SITUACIÓN</a:t>
          </a:r>
        </a:p>
      </dgm:t>
    </dgm:pt>
    <dgm:pt modelId="{481AD20F-8193-4F97-81F2-CD3EFB3A9123}" type="parTrans" cxnId="{136C1CEC-8571-42C5-ADDA-107AA4D6D4C5}">
      <dgm:prSet/>
      <dgm:spPr/>
      <dgm:t>
        <a:bodyPr/>
        <a:lstStyle/>
        <a:p>
          <a:endParaRPr lang="es-ES"/>
        </a:p>
      </dgm:t>
    </dgm:pt>
    <dgm:pt modelId="{C020D2DE-2089-429F-BDB6-C5805CF64D06}" type="sibTrans" cxnId="{136C1CEC-8571-42C5-ADDA-107AA4D6D4C5}">
      <dgm:prSet/>
      <dgm:spPr/>
      <dgm:t>
        <a:bodyPr/>
        <a:lstStyle/>
        <a:p>
          <a:endParaRPr lang="es-ES"/>
        </a:p>
      </dgm:t>
    </dgm:pt>
    <dgm:pt modelId="{9749E36D-65E0-4DAF-A5EC-6086760B22ED}">
      <dgm:prSet phldrT="[Texto]"/>
      <dgm:spPr>
        <a:solidFill>
          <a:srgbClr val="FF0000"/>
        </a:solidFill>
      </dgm:spPr>
      <dgm:t>
        <a:bodyPr/>
        <a:lstStyle/>
        <a:p>
          <a:r>
            <a:rPr lang="es-ES" b="1" dirty="0" err="1"/>
            <a:t>MEDEVAC</a:t>
          </a:r>
          <a:endParaRPr lang="es-ES" b="1" dirty="0"/>
        </a:p>
      </dgm:t>
    </dgm:pt>
    <dgm:pt modelId="{DB29DF1F-69ED-4440-AA08-81765831F46C}" type="parTrans" cxnId="{346D57E4-5526-4B46-9316-718410CF9A26}">
      <dgm:prSet/>
      <dgm:spPr/>
      <dgm:t>
        <a:bodyPr/>
        <a:lstStyle/>
        <a:p>
          <a:endParaRPr lang="es-ES"/>
        </a:p>
      </dgm:t>
    </dgm:pt>
    <dgm:pt modelId="{2455AA08-CA02-497E-89E0-1ECAC370D4B0}" type="sibTrans" cxnId="{346D57E4-5526-4B46-9316-718410CF9A26}">
      <dgm:prSet/>
      <dgm:spPr/>
      <dgm:t>
        <a:bodyPr/>
        <a:lstStyle/>
        <a:p>
          <a:endParaRPr lang="es-ES"/>
        </a:p>
      </dgm:t>
    </dgm:pt>
    <dgm:pt modelId="{89816FBA-3F06-4BF3-9131-9A22B1B653B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EJECUCIÓN</a:t>
          </a:r>
        </a:p>
      </dgm:t>
    </dgm:pt>
    <dgm:pt modelId="{976550B4-9896-4163-84AB-38957B2FFB05}" type="parTrans" cxnId="{B06A07F6-D0E8-4E13-B2B4-3A0F75149733}">
      <dgm:prSet/>
      <dgm:spPr/>
      <dgm:t>
        <a:bodyPr/>
        <a:lstStyle/>
        <a:p>
          <a:endParaRPr lang="es-ES"/>
        </a:p>
      </dgm:t>
    </dgm:pt>
    <dgm:pt modelId="{4287F5D0-73BC-4981-8933-10E3E8CC6A81}" type="sibTrans" cxnId="{B06A07F6-D0E8-4E13-B2B4-3A0F75149733}">
      <dgm:prSet/>
      <dgm:spPr/>
      <dgm:t>
        <a:bodyPr/>
        <a:lstStyle/>
        <a:p>
          <a:endParaRPr lang="es-ES"/>
        </a:p>
      </dgm:t>
    </dgm:pt>
    <dgm:pt modelId="{3E5914B2-3B39-4F73-AEF9-96A184890E4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M&amp;C</a:t>
          </a:r>
          <a:endParaRPr lang="es-ES" b="1" dirty="0"/>
        </a:p>
      </dgm:t>
    </dgm:pt>
    <dgm:pt modelId="{84A3851B-4C17-4950-B267-17EF0F4D4504}" type="parTrans" cxnId="{BC8AC6FB-D4E3-46F1-9D7F-C973075F6ED2}">
      <dgm:prSet/>
      <dgm:spPr/>
      <dgm:t>
        <a:bodyPr/>
        <a:lstStyle/>
        <a:p>
          <a:endParaRPr lang="es-ES"/>
        </a:p>
      </dgm:t>
    </dgm:pt>
    <dgm:pt modelId="{65580547-2B44-43FB-9A8A-D191FCB2EA60}" type="sibTrans" cxnId="{BC8AC6FB-D4E3-46F1-9D7F-C973075F6ED2}">
      <dgm:prSet/>
      <dgm:spPr/>
      <dgm:t>
        <a:bodyPr/>
        <a:lstStyle/>
        <a:p>
          <a:endParaRPr lang="es-ES"/>
        </a:p>
      </dgm:t>
    </dgm:pt>
    <dgm:pt modelId="{3848FB43-D4FD-4DC8-9773-C6EBAECA467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MRO</a:t>
          </a:r>
          <a:endParaRPr lang="es-ES" b="1" dirty="0"/>
        </a:p>
      </dgm:t>
    </dgm:pt>
    <dgm:pt modelId="{6D5B3FFA-075C-4A6A-9ECD-AFFAA8F9AFFB}" type="parTrans" cxnId="{E496A48D-9CFE-4702-B105-F75E468A8A84}">
      <dgm:prSet/>
      <dgm:spPr/>
      <dgm:t>
        <a:bodyPr/>
        <a:lstStyle/>
        <a:p>
          <a:endParaRPr lang="es-ES"/>
        </a:p>
      </dgm:t>
    </dgm:pt>
    <dgm:pt modelId="{D1F9C2F9-8766-4AB3-8728-F8C9ED8D8A8F}" type="sibTrans" cxnId="{E496A48D-9CFE-4702-B105-F75E468A8A84}">
      <dgm:prSet/>
      <dgm:spPr/>
      <dgm:t>
        <a:bodyPr/>
        <a:lstStyle/>
        <a:p>
          <a:endParaRPr lang="es-ES"/>
        </a:p>
      </dgm:t>
    </dgm:pt>
    <dgm:pt modelId="{7A4CD06C-D7E9-4326-9023-115EF609A8E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gm:t>
    </dgm:pt>
    <dgm:pt modelId="{8CB4DB62-14D0-4409-AA68-8955522BB389}" type="parTrans" cxnId="{FB85C88F-2CEF-4B61-ACC3-5812288B68C8}">
      <dgm:prSet/>
      <dgm:spPr/>
      <dgm:t>
        <a:bodyPr/>
        <a:lstStyle/>
        <a:p>
          <a:endParaRPr lang="es-CL"/>
        </a:p>
      </dgm:t>
    </dgm:pt>
    <dgm:pt modelId="{DA52D297-281E-409B-BE36-DB875645AC3C}" type="sibTrans" cxnId="{FB85C88F-2CEF-4B61-ACC3-5812288B68C8}">
      <dgm:prSet/>
      <dgm:spPr/>
      <dgm:t>
        <a:bodyPr/>
        <a:lstStyle/>
        <a:p>
          <a:endParaRPr lang="es-CL"/>
        </a:p>
      </dgm:t>
    </dgm:pt>
    <dgm:pt modelId="{D1349543-A211-47FC-934A-5B0751D5ED1D}" type="pres">
      <dgm:prSet presAssocID="{FB0848F1-C531-416B-8AA5-AF0EB9BF56AD}" presName="Name0" presStyleCnt="0">
        <dgm:presLayoutVars>
          <dgm:dir/>
          <dgm:resizeHandles val="exact"/>
        </dgm:presLayoutVars>
      </dgm:prSet>
      <dgm:spPr/>
    </dgm:pt>
    <dgm:pt modelId="{0A41DEE9-219B-43A7-9EEF-8622733FA8FC}" type="pres">
      <dgm:prSet presAssocID="{8BE3C8EF-CB8D-4F6D-A389-8B53CDAF2D11}" presName="parTxOnly" presStyleLbl="node1" presStyleIdx="0" presStyleCnt="7">
        <dgm:presLayoutVars>
          <dgm:bulletEnabled val="1"/>
        </dgm:presLayoutVars>
      </dgm:prSet>
      <dgm:spPr/>
    </dgm:pt>
    <dgm:pt modelId="{3174D567-8777-4CC9-877F-25C030D55F96}" type="pres">
      <dgm:prSet presAssocID="{A677533C-D456-4939-8DEA-1814F7EBD5EC}" presName="parSpace" presStyleCnt="0"/>
      <dgm:spPr/>
    </dgm:pt>
    <dgm:pt modelId="{C2CE324A-1425-4896-A91E-3CFA4E8EDEFE}" type="pres">
      <dgm:prSet presAssocID="{463CDFED-BCF1-4F9D-8647-BC804AC555E4}" presName="parTxOnly" presStyleLbl="node1" presStyleIdx="1" presStyleCnt="7">
        <dgm:presLayoutVars>
          <dgm:bulletEnabled val="1"/>
        </dgm:presLayoutVars>
      </dgm:prSet>
      <dgm:spPr/>
    </dgm:pt>
    <dgm:pt modelId="{99A550E5-1D83-48C9-B841-6E43EA2018FC}" type="pres">
      <dgm:prSet presAssocID="{C020D2DE-2089-429F-BDB6-C5805CF64D06}" presName="parSpace" presStyleCnt="0"/>
      <dgm:spPr/>
    </dgm:pt>
    <dgm:pt modelId="{D12B83A1-18A2-42ED-834F-BFFA0D296F10}" type="pres">
      <dgm:prSet presAssocID="{7A4CD06C-D7E9-4326-9023-115EF609A8EC}" presName="parTxOnly" presStyleLbl="node1" presStyleIdx="2" presStyleCnt="7">
        <dgm:presLayoutVars>
          <dgm:bulletEnabled val="1"/>
        </dgm:presLayoutVars>
      </dgm:prSet>
      <dgm:spPr/>
    </dgm:pt>
    <dgm:pt modelId="{8C9B7B37-86F7-4E36-B227-B4D936F29017}" type="pres">
      <dgm:prSet presAssocID="{DA52D297-281E-409B-BE36-DB875645AC3C}" presName="parSpace" presStyleCnt="0"/>
      <dgm:spPr/>
    </dgm:pt>
    <dgm:pt modelId="{8A1F1C68-2E8C-4BA7-B026-B267AC2BE441}" type="pres">
      <dgm:prSet presAssocID="{89816FBA-3F06-4BF3-9131-9A22B1B653B3}" presName="parTxOnly" presStyleLbl="node1" presStyleIdx="3" presStyleCnt="7">
        <dgm:presLayoutVars>
          <dgm:bulletEnabled val="1"/>
        </dgm:presLayoutVars>
      </dgm:prSet>
      <dgm:spPr/>
    </dgm:pt>
    <dgm:pt modelId="{9D4A3DDB-D69E-4CC9-AC3D-F7F6C593BF53}" type="pres">
      <dgm:prSet presAssocID="{4287F5D0-73BC-4981-8933-10E3E8CC6A81}" presName="parSpace" presStyleCnt="0"/>
      <dgm:spPr/>
    </dgm:pt>
    <dgm:pt modelId="{2CE0F643-DC20-4385-AA03-A57B17D2291A}" type="pres">
      <dgm:prSet presAssocID="{3E5914B2-3B39-4F73-AEF9-96A184890E43}" presName="parTxOnly" presStyleLbl="node1" presStyleIdx="4" presStyleCnt="7">
        <dgm:presLayoutVars>
          <dgm:bulletEnabled val="1"/>
        </dgm:presLayoutVars>
      </dgm:prSet>
      <dgm:spPr/>
    </dgm:pt>
    <dgm:pt modelId="{5C30E11E-2BA7-4FF2-8015-A6A82E94CD3D}" type="pres">
      <dgm:prSet presAssocID="{65580547-2B44-43FB-9A8A-D191FCB2EA60}" presName="parSpace" presStyleCnt="0"/>
      <dgm:spPr/>
    </dgm:pt>
    <dgm:pt modelId="{DADA43B1-D137-4897-BF31-ED36EB7B52DF}" type="pres">
      <dgm:prSet presAssocID="{9749E36D-65E0-4DAF-A5EC-6086760B22ED}" presName="parTxOnly" presStyleLbl="node1" presStyleIdx="5" presStyleCnt="7">
        <dgm:presLayoutVars>
          <dgm:bulletEnabled val="1"/>
        </dgm:presLayoutVars>
      </dgm:prSet>
      <dgm:spPr/>
    </dgm:pt>
    <dgm:pt modelId="{F05ED5B2-AD18-4144-B148-8418BCBE1F1D}" type="pres">
      <dgm:prSet presAssocID="{2455AA08-CA02-497E-89E0-1ECAC370D4B0}" presName="parSpace" presStyleCnt="0"/>
      <dgm:spPr/>
    </dgm:pt>
    <dgm:pt modelId="{F03487C8-B7A9-4840-BF1B-1F973FBADF43}" type="pres">
      <dgm:prSet presAssocID="{3848FB43-D4FD-4DC8-9773-C6EBAECA467C}" presName="parTxOnly" presStyleLbl="node1" presStyleIdx="6" presStyleCnt="7">
        <dgm:presLayoutVars>
          <dgm:bulletEnabled val="1"/>
        </dgm:presLayoutVars>
      </dgm:prSet>
      <dgm:spPr/>
    </dgm:pt>
  </dgm:ptLst>
  <dgm:cxnLst>
    <dgm:cxn modelId="{FFEC6412-AD5A-4D74-B146-61514D07ADFA}" type="presOf" srcId="{FB0848F1-C531-416B-8AA5-AF0EB9BF56AD}" destId="{D1349543-A211-47FC-934A-5B0751D5ED1D}" srcOrd="0" destOrd="0" presId="urn:microsoft.com/office/officeart/2005/8/layout/hChevron3"/>
    <dgm:cxn modelId="{C6856214-7A08-4A41-A797-4B81BD7889E6}" srcId="{FB0848F1-C531-416B-8AA5-AF0EB9BF56AD}" destId="{8BE3C8EF-CB8D-4F6D-A389-8B53CDAF2D11}" srcOrd="0" destOrd="0" parTransId="{9F2833CA-87CE-4342-B39F-93B0F4CC2B98}" sibTransId="{A677533C-D456-4939-8DEA-1814F7EBD5EC}"/>
    <dgm:cxn modelId="{EB4BE41C-712F-45D6-95CF-72A0C992CB02}" type="presOf" srcId="{8BE3C8EF-CB8D-4F6D-A389-8B53CDAF2D11}" destId="{0A41DEE9-219B-43A7-9EEF-8622733FA8FC}" srcOrd="0" destOrd="0" presId="urn:microsoft.com/office/officeart/2005/8/layout/hChevron3"/>
    <dgm:cxn modelId="{26E56727-E21E-47A1-866D-814B1351FF23}" type="presOf" srcId="{89816FBA-3F06-4BF3-9131-9A22B1B653B3}" destId="{8A1F1C68-2E8C-4BA7-B026-B267AC2BE441}" srcOrd="0" destOrd="0" presId="urn:microsoft.com/office/officeart/2005/8/layout/hChevron3"/>
    <dgm:cxn modelId="{E689503F-649B-4A9B-91C9-66EB47F02E94}" type="presOf" srcId="{463CDFED-BCF1-4F9D-8647-BC804AC555E4}" destId="{C2CE324A-1425-4896-A91E-3CFA4E8EDEFE}" srcOrd="0" destOrd="0" presId="urn:microsoft.com/office/officeart/2005/8/layout/hChevron3"/>
    <dgm:cxn modelId="{BDF7C945-094F-4093-8C02-C84F58058B69}" type="presOf" srcId="{3848FB43-D4FD-4DC8-9773-C6EBAECA467C}" destId="{F03487C8-B7A9-4840-BF1B-1F973FBADF43}" srcOrd="0" destOrd="0" presId="urn:microsoft.com/office/officeart/2005/8/layout/hChevron3"/>
    <dgm:cxn modelId="{3561AA77-8615-406F-9269-BDB0D481C7EA}" type="presOf" srcId="{3E5914B2-3B39-4F73-AEF9-96A184890E43}" destId="{2CE0F643-DC20-4385-AA03-A57B17D2291A}" srcOrd="0" destOrd="0" presId="urn:microsoft.com/office/officeart/2005/8/layout/hChevron3"/>
    <dgm:cxn modelId="{E496A48D-9CFE-4702-B105-F75E468A8A84}" srcId="{FB0848F1-C531-416B-8AA5-AF0EB9BF56AD}" destId="{3848FB43-D4FD-4DC8-9773-C6EBAECA467C}" srcOrd="6" destOrd="0" parTransId="{6D5B3FFA-075C-4A6A-9ECD-AFFAA8F9AFFB}" sibTransId="{D1F9C2F9-8766-4AB3-8728-F8C9ED8D8A8F}"/>
    <dgm:cxn modelId="{FB85C88F-2CEF-4B61-ACC3-5812288B68C8}" srcId="{FB0848F1-C531-416B-8AA5-AF0EB9BF56AD}" destId="{7A4CD06C-D7E9-4326-9023-115EF609A8EC}" srcOrd="2" destOrd="0" parTransId="{8CB4DB62-14D0-4409-AA68-8955522BB389}" sibTransId="{DA52D297-281E-409B-BE36-DB875645AC3C}"/>
    <dgm:cxn modelId="{6D6F05B4-8292-4FC7-A55E-051B04C8A3E7}" type="presOf" srcId="{7A4CD06C-D7E9-4326-9023-115EF609A8EC}" destId="{D12B83A1-18A2-42ED-834F-BFFA0D296F10}" srcOrd="0" destOrd="0" presId="urn:microsoft.com/office/officeart/2005/8/layout/hChevron3"/>
    <dgm:cxn modelId="{346D57E4-5526-4B46-9316-718410CF9A26}" srcId="{FB0848F1-C531-416B-8AA5-AF0EB9BF56AD}" destId="{9749E36D-65E0-4DAF-A5EC-6086760B22ED}" srcOrd="5" destOrd="0" parTransId="{DB29DF1F-69ED-4440-AA08-81765831F46C}" sibTransId="{2455AA08-CA02-497E-89E0-1ECAC370D4B0}"/>
    <dgm:cxn modelId="{136C1CEC-8571-42C5-ADDA-107AA4D6D4C5}" srcId="{FB0848F1-C531-416B-8AA5-AF0EB9BF56AD}" destId="{463CDFED-BCF1-4F9D-8647-BC804AC555E4}" srcOrd="1" destOrd="0" parTransId="{481AD20F-8193-4F97-81F2-CD3EFB3A9123}" sibTransId="{C020D2DE-2089-429F-BDB6-C5805CF64D06}"/>
    <dgm:cxn modelId="{B06A07F6-D0E8-4E13-B2B4-3A0F75149733}" srcId="{FB0848F1-C531-416B-8AA5-AF0EB9BF56AD}" destId="{89816FBA-3F06-4BF3-9131-9A22B1B653B3}" srcOrd="3" destOrd="0" parTransId="{976550B4-9896-4163-84AB-38957B2FFB05}" sibTransId="{4287F5D0-73BC-4981-8933-10E3E8CC6A81}"/>
    <dgm:cxn modelId="{BC8AC6FB-D4E3-46F1-9D7F-C973075F6ED2}" srcId="{FB0848F1-C531-416B-8AA5-AF0EB9BF56AD}" destId="{3E5914B2-3B39-4F73-AEF9-96A184890E43}" srcOrd="4" destOrd="0" parTransId="{84A3851B-4C17-4950-B267-17EF0F4D4504}" sibTransId="{65580547-2B44-43FB-9A8A-D191FCB2EA60}"/>
    <dgm:cxn modelId="{269BFEFD-F686-488F-8D09-BBAEFAF8BD37}" type="presOf" srcId="{9749E36D-65E0-4DAF-A5EC-6086760B22ED}" destId="{DADA43B1-D137-4897-BF31-ED36EB7B52DF}" srcOrd="0" destOrd="0" presId="urn:microsoft.com/office/officeart/2005/8/layout/hChevron3"/>
    <dgm:cxn modelId="{3F1E76CA-332B-4C0B-BAC7-AA0E04302624}" type="presParOf" srcId="{D1349543-A211-47FC-934A-5B0751D5ED1D}" destId="{0A41DEE9-219B-43A7-9EEF-8622733FA8FC}" srcOrd="0" destOrd="0" presId="urn:microsoft.com/office/officeart/2005/8/layout/hChevron3"/>
    <dgm:cxn modelId="{736D567B-7139-4096-A162-B9636889FF8E}" type="presParOf" srcId="{D1349543-A211-47FC-934A-5B0751D5ED1D}" destId="{3174D567-8777-4CC9-877F-25C030D55F96}" srcOrd="1" destOrd="0" presId="urn:microsoft.com/office/officeart/2005/8/layout/hChevron3"/>
    <dgm:cxn modelId="{0959F278-C3C2-4B8E-9459-6EA6AA9C6967}" type="presParOf" srcId="{D1349543-A211-47FC-934A-5B0751D5ED1D}" destId="{C2CE324A-1425-4896-A91E-3CFA4E8EDEFE}" srcOrd="2" destOrd="0" presId="urn:microsoft.com/office/officeart/2005/8/layout/hChevron3"/>
    <dgm:cxn modelId="{E8E0FE98-FA16-4C5B-BDE4-90CB80D9FC54}" type="presParOf" srcId="{D1349543-A211-47FC-934A-5B0751D5ED1D}" destId="{99A550E5-1D83-48C9-B841-6E43EA2018FC}" srcOrd="3" destOrd="0" presId="urn:microsoft.com/office/officeart/2005/8/layout/hChevron3"/>
    <dgm:cxn modelId="{979C26CE-B226-441B-A3F7-8CCE49CC2FB7}" type="presParOf" srcId="{D1349543-A211-47FC-934A-5B0751D5ED1D}" destId="{D12B83A1-18A2-42ED-834F-BFFA0D296F10}" srcOrd="4" destOrd="0" presId="urn:microsoft.com/office/officeart/2005/8/layout/hChevron3"/>
    <dgm:cxn modelId="{39AD44A2-1380-44CB-9EAC-6228062AE557}" type="presParOf" srcId="{D1349543-A211-47FC-934A-5B0751D5ED1D}" destId="{8C9B7B37-86F7-4E36-B227-B4D936F29017}" srcOrd="5" destOrd="0" presId="urn:microsoft.com/office/officeart/2005/8/layout/hChevron3"/>
    <dgm:cxn modelId="{7E2D65FC-D892-43C3-ABCF-424FB3F90658}" type="presParOf" srcId="{D1349543-A211-47FC-934A-5B0751D5ED1D}" destId="{8A1F1C68-2E8C-4BA7-B026-B267AC2BE441}" srcOrd="6" destOrd="0" presId="urn:microsoft.com/office/officeart/2005/8/layout/hChevron3"/>
    <dgm:cxn modelId="{3F29D899-5B95-4D21-B3C6-0C7974DD78EC}" type="presParOf" srcId="{D1349543-A211-47FC-934A-5B0751D5ED1D}" destId="{9D4A3DDB-D69E-4CC9-AC3D-F7F6C593BF53}" srcOrd="7" destOrd="0" presId="urn:microsoft.com/office/officeart/2005/8/layout/hChevron3"/>
    <dgm:cxn modelId="{581CAC65-2BDC-42C5-B414-D8155DDF8210}" type="presParOf" srcId="{D1349543-A211-47FC-934A-5B0751D5ED1D}" destId="{2CE0F643-DC20-4385-AA03-A57B17D2291A}" srcOrd="8" destOrd="0" presId="urn:microsoft.com/office/officeart/2005/8/layout/hChevron3"/>
    <dgm:cxn modelId="{C27CF80E-6500-4D3A-A317-EB65A25FD41B}" type="presParOf" srcId="{D1349543-A211-47FC-934A-5B0751D5ED1D}" destId="{5C30E11E-2BA7-4FF2-8015-A6A82E94CD3D}" srcOrd="9" destOrd="0" presId="urn:microsoft.com/office/officeart/2005/8/layout/hChevron3"/>
    <dgm:cxn modelId="{17E1C6FA-68E5-4434-BD52-CCD960561CC6}" type="presParOf" srcId="{D1349543-A211-47FC-934A-5B0751D5ED1D}" destId="{DADA43B1-D137-4897-BF31-ED36EB7B52DF}" srcOrd="10" destOrd="0" presId="urn:microsoft.com/office/officeart/2005/8/layout/hChevron3"/>
    <dgm:cxn modelId="{3FF61EC2-A1E6-4756-A84A-4CBBB93ADDDB}" type="presParOf" srcId="{D1349543-A211-47FC-934A-5B0751D5ED1D}" destId="{F05ED5B2-AD18-4144-B148-8418BCBE1F1D}" srcOrd="11" destOrd="0" presId="urn:microsoft.com/office/officeart/2005/8/layout/hChevron3"/>
    <dgm:cxn modelId="{1841A6E3-132E-44B0-AA78-FD9894D8F6FD}" type="presParOf" srcId="{D1349543-A211-47FC-934A-5B0751D5ED1D}" destId="{F03487C8-B7A9-4840-BF1B-1F973FBADF43}" srcOrd="12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FB0848F1-C531-416B-8AA5-AF0EB9BF56AD}" type="doc">
      <dgm:prSet loTypeId="urn:microsoft.com/office/officeart/2005/8/layout/hChevron3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8BE3C8EF-CB8D-4F6D-A389-8B53CDAF2D11}">
      <dgm:prSet phldrT="[Texto]"/>
      <dgm:spPr>
        <a:solidFill>
          <a:srgbClr val="C7C7C7"/>
        </a:solidFill>
      </dgm:spPr>
      <dgm:t>
        <a:bodyPr/>
        <a:lstStyle/>
        <a:p>
          <a:r>
            <a:rPr lang="es-ES" b="1" dirty="0"/>
            <a:t>ORGATAR</a:t>
          </a:r>
        </a:p>
      </dgm:t>
    </dgm:pt>
    <dgm:pt modelId="{9F2833CA-87CE-4342-B39F-93B0F4CC2B98}" type="parTrans" cxnId="{C6856214-7A08-4A41-A797-4B81BD7889E6}">
      <dgm:prSet/>
      <dgm:spPr/>
      <dgm:t>
        <a:bodyPr/>
        <a:lstStyle/>
        <a:p>
          <a:endParaRPr lang="es-ES"/>
        </a:p>
      </dgm:t>
    </dgm:pt>
    <dgm:pt modelId="{A677533C-D456-4939-8DEA-1814F7EBD5EC}" type="sibTrans" cxnId="{C6856214-7A08-4A41-A797-4B81BD7889E6}">
      <dgm:prSet/>
      <dgm:spPr/>
      <dgm:t>
        <a:bodyPr/>
        <a:lstStyle/>
        <a:p>
          <a:endParaRPr lang="es-ES"/>
        </a:p>
      </dgm:t>
    </dgm:pt>
    <dgm:pt modelId="{463CDFED-BCF1-4F9D-8647-BC804AC555E4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SITUACIÓN</a:t>
          </a:r>
        </a:p>
      </dgm:t>
    </dgm:pt>
    <dgm:pt modelId="{481AD20F-8193-4F97-81F2-CD3EFB3A9123}" type="parTrans" cxnId="{136C1CEC-8571-42C5-ADDA-107AA4D6D4C5}">
      <dgm:prSet/>
      <dgm:spPr/>
      <dgm:t>
        <a:bodyPr/>
        <a:lstStyle/>
        <a:p>
          <a:endParaRPr lang="es-ES"/>
        </a:p>
      </dgm:t>
    </dgm:pt>
    <dgm:pt modelId="{C020D2DE-2089-429F-BDB6-C5805CF64D06}" type="sibTrans" cxnId="{136C1CEC-8571-42C5-ADDA-107AA4D6D4C5}">
      <dgm:prSet/>
      <dgm:spPr/>
      <dgm:t>
        <a:bodyPr/>
        <a:lstStyle/>
        <a:p>
          <a:endParaRPr lang="es-ES"/>
        </a:p>
      </dgm:t>
    </dgm:pt>
    <dgm:pt modelId="{9749E36D-65E0-4DAF-A5EC-6086760B22ED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MEDEVAC</a:t>
          </a:r>
          <a:endParaRPr lang="es-ES" b="1" dirty="0"/>
        </a:p>
      </dgm:t>
    </dgm:pt>
    <dgm:pt modelId="{DB29DF1F-69ED-4440-AA08-81765831F46C}" type="parTrans" cxnId="{346D57E4-5526-4B46-9316-718410CF9A26}">
      <dgm:prSet/>
      <dgm:spPr/>
      <dgm:t>
        <a:bodyPr/>
        <a:lstStyle/>
        <a:p>
          <a:endParaRPr lang="es-ES"/>
        </a:p>
      </dgm:t>
    </dgm:pt>
    <dgm:pt modelId="{2455AA08-CA02-497E-89E0-1ECAC370D4B0}" type="sibTrans" cxnId="{346D57E4-5526-4B46-9316-718410CF9A26}">
      <dgm:prSet/>
      <dgm:spPr/>
      <dgm:t>
        <a:bodyPr/>
        <a:lstStyle/>
        <a:p>
          <a:endParaRPr lang="es-ES"/>
        </a:p>
      </dgm:t>
    </dgm:pt>
    <dgm:pt modelId="{89816FBA-3F06-4BF3-9131-9A22B1B653B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EJECUCIÓN</a:t>
          </a:r>
        </a:p>
      </dgm:t>
    </dgm:pt>
    <dgm:pt modelId="{976550B4-9896-4163-84AB-38957B2FFB05}" type="parTrans" cxnId="{B06A07F6-D0E8-4E13-B2B4-3A0F75149733}">
      <dgm:prSet/>
      <dgm:spPr/>
      <dgm:t>
        <a:bodyPr/>
        <a:lstStyle/>
        <a:p>
          <a:endParaRPr lang="es-ES"/>
        </a:p>
      </dgm:t>
    </dgm:pt>
    <dgm:pt modelId="{4287F5D0-73BC-4981-8933-10E3E8CC6A81}" type="sibTrans" cxnId="{B06A07F6-D0E8-4E13-B2B4-3A0F75149733}">
      <dgm:prSet/>
      <dgm:spPr/>
      <dgm:t>
        <a:bodyPr/>
        <a:lstStyle/>
        <a:p>
          <a:endParaRPr lang="es-ES"/>
        </a:p>
      </dgm:t>
    </dgm:pt>
    <dgm:pt modelId="{3E5914B2-3B39-4F73-AEF9-96A184890E4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M&amp;C</a:t>
          </a:r>
          <a:endParaRPr lang="es-ES" b="1" dirty="0"/>
        </a:p>
      </dgm:t>
    </dgm:pt>
    <dgm:pt modelId="{84A3851B-4C17-4950-B267-17EF0F4D4504}" type="parTrans" cxnId="{BC8AC6FB-D4E3-46F1-9D7F-C973075F6ED2}">
      <dgm:prSet/>
      <dgm:spPr/>
      <dgm:t>
        <a:bodyPr/>
        <a:lstStyle/>
        <a:p>
          <a:endParaRPr lang="es-ES"/>
        </a:p>
      </dgm:t>
    </dgm:pt>
    <dgm:pt modelId="{65580547-2B44-43FB-9A8A-D191FCB2EA60}" type="sibTrans" cxnId="{BC8AC6FB-D4E3-46F1-9D7F-C973075F6ED2}">
      <dgm:prSet/>
      <dgm:spPr/>
      <dgm:t>
        <a:bodyPr/>
        <a:lstStyle/>
        <a:p>
          <a:endParaRPr lang="es-ES"/>
        </a:p>
      </dgm:t>
    </dgm:pt>
    <dgm:pt modelId="{3848FB43-D4FD-4DC8-9773-C6EBAECA467C}">
      <dgm:prSet/>
      <dgm:spPr>
        <a:solidFill>
          <a:srgbClr val="FF0000"/>
        </a:solidFill>
      </dgm:spPr>
      <dgm:t>
        <a:bodyPr/>
        <a:lstStyle/>
        <a:p>
          <a:r>
            <a:rPr lang="es-ES" b="1" dirty="0" err="1"/>
            <a:t>MRO</a:t>
          </a:r>
          <a:endParaRPr lang="es-ES" b="1" dirty="0"/>
        </a:p>
      </dgm:t>
    </dgm:pt>
    <dgm:pt modelId="{6D5B3FFA-075C-4A6A-9ECD-AFFAA8F9AFFB}" type="parTrans" cxnId="{E496A48D-9CFE-4702-B105-F75E468A8A84}">
      <dgm:prSet/>
      <dgm:spPr/>
      <dgm:t>
        <a:bodyPr/>
        <a:lstStyle/>
        <a:p>
          <a:endParaRPr lang="es-ES"/>
        </a:p>
      </dgm:t>
    </dgm:pt>
    <dgm:pt modelId="{D1F9C2F9-8766-4AB3-8728-F8C9ED8D8A8F}" type="sibTrans" cxnId="{E496A48D-9CFE-4702-B105-F75E468A8A84}">
      <dgm:prSet/>
      <dgm:spPr/>
      <dgm:t>
        <a:bodyPr/>
        <a:lstStyle/>
        <a:p>
          <a:endParaRPr lang="es-ES"/>
        </a:p>
      </dgm:t>
    </dgm:pt>
    <dgm:pt modelId="{7A4CD06C-D7E9-4326-9023-115EF609A8E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gm:t>
    </dgm:pt>
    <dgm:pt modelId="{8CB4DB62-14D0-4409-AA68-8955522BB389}" type="parTrans" cxnId="{FB85C88F-2CEF-4B61-ACC3-5812288B68C8}">
      <dgm:prSet/>
      <dgm:spPr/>
      <dgm:t>
        <a:bodyPr/>
        <a:lstStyle/>
        <a:p>
          <a:endParaRPr lang="es-CL"/>
        </a:p>
      </dgm:t>
    </dgm:pt>
    <dgm:pt modelId="{DA52D297-281E-409B-BE36-DB875645AC3C}" type="sibTrans" cxnId="{FB85C88F-2CEF-4B61-ACC3-5812288B68C8}">
      <dgm:prSet/>
      <dgm:spPr/>
      <dgm:t>
        <a:bodyPr/>
        <a:lstStyle/>
        <a:p>
          <a:endParaRPr lang="es-CL"/>
        </a:p>
      </dgm:t>
    </dgm:pt>
    <dgm:pt modelId="{D1349543-A211-47FC-934A-5B0751D5ED1D}" type="pres">
      <dgm:prSet presAssocID="{FB0848F1-C531-416B-8AA5-AF0EB9BF56AD}" presName="Name0" presStyleCnt="0">
        <dgm:presLayoutVars>
          <dgm:dir/>
          <dgm:resizeHandles val="exact"/>
        </dgm:presLayoutVars>
      </dgm:prSet>
      <dgm:spPr/>
    </dgm:pt>
    <dgm:pt modelId="{0A41DEE9-219B-43A7-9EEF-8622733FA8FC}" type="pres">
      <dgm:prSet presAssocID="{8BE3C8EF-CB8D-4F6D-A389-8B53CDAF2D11}" presName="parTxOnly" presStyleLbl="node1" presStyleIdx="0" presStyleCnt="7">
        <dgm:presLayoutVars>
          <dgm:bulletEnabled val="1"/>
        </dgm:presLayoutVars>
      </dgm:prSet>
      <dgm:spPr/>
    </dgm:pt>
    <dgm:pt modelId="{3174D567-8777-4CC9-877F-25C030D55F96}" type="pres">
      <dgm:prSet presAssocID="{A677533C-D456-4939-8DEA-1814F7EBD5EC}" presName="parSpace" presStyleCnt="0"/>
      <dgm:spPr/>
    </dgm:pt>
    <dgm:pt modelId="{C2CE324A-1425-4896-A91E-3CFA4E8EDEFE}" type="pres">
      <dgm:prSet presAssocID="{463CDFED-BCF1-4F9D-8647-BC804AC555E4}" presName="parTxOnly" presStyleLbl="node1" presStyleIdx="1" presStyleCnt="7">
        <dgm:presLayoutVars>
          <dgm:bulletEnabled val="1"/>
        </dgm:presLayoutVars>
      </dgm:prSet>
      <dgm:spPr/>
    </dgm:pt>
    <dgm:pt modelId="{99A550E5-1D83-48C9-B841-6E43EA2018FC}" type="pres">
      <dgm:prSet presAssocID="{C020D2DE-2089-429F-BDB6-C5805CF64D06}" presName="parSpace" presStyleCnt="0"/>
      <dgm:spPr/>
    </dgm:pt>
    <dgm:pt modelId="{D12B83A1-18A2-42ED-834F-BFFA0D296F10}" type="pres">
      <dgm:prSet presAssocID="{7A4CD06C-D7E9-4326-9023-115EF609A8EC}" presName="parTxOnly" presStyleLbl="node1" presStyleIdx="2" presStyleCnt="7">
        <dgm:presLayoutVars>
          <dgm:bulletEnabled val="1"/>
        </dgm:presLayoutVars>
      </dgm:prSet>
      <dgm:spPr/>
    </dgm:pt>
    <dgm:pt modelId="{8C9B7B37-86F7-4E36-B227-B4D936F29017}" type="pres">
      <dgm:prSet presAssocID="{DA52D297-281E-409B-BE36-DB875645AC3C}" presName="parSpace" presStyleCnt="0"/>
      <dgm:spPr/>
    </dgm:pt>
    <dgm:pt modelId="{8A1F1C68-2E8C-4BA7-B026-B267AC2BE441}" type="pres">
      <dgm:prSet presAssocID="{89816FBA-3F06-4BF3-9131-9A22B1B653B3}" presName="parTxOnly" presStyleLbl="node1" presStyleIdx="3" presStyleCnt="7">
        <dgm:presLayoutVars>
          <dgm:bulletEnabled val="1"/>
        </dgm:presLayoutVars>
      </dgm:prSet>
      <dgm:spPr/>
    </dgm:pt>
    <dgm:pt modelId="{9D4A3DDB-D69E-4CC9-AC3D-F7F6C593BF53}" type="pres">
      <dgm:prSet presAssocID="{4287F5D0-73BC-4981-8933-10E3E8CC6A81}" presName="parSpace" presStyleCnt="0"/>
      <dgm:spPr/>
    </dgm:pt>
    <dgm:pt modelId="{2CE0F643-DC20-4385-AA03-A57B17D2291A}" type="pres">
      <dgm:prSet presAssocID="{3E5914B2-3B39-4F73-AEF9-96A184890E43}" presName="parTxOnly" presStyleLbl="node1" presStyleIdx="4" presStyleCnt="7">
        <dgm:presLayoutVars>
          <dgm:bulletEnabled val="1"/>
        </dgm:presLayoutVars>
      </dgm:prSet>
      <dgm:spPr/>
    </dgm:pt>
    <dgm:pt modelId="{5C30E11E-2BA7-4FF2-8015-A6A82E94CD3D}" type="pres">
      <dgm:prSet presAssocID="{65580547-2B44-43FB-9A8A-D191FCB2EA60}" presName="parSpace" presStyleCnt="0"/>
      <dgm:spPr/>
    </dgm:pt>
    <dgm:pt modelId="{DADA43B1-D137-4897-BF31-ED36EB7B52DF}" type="pres">
      <dgm:prSet presAssocID="{9749E36D-65E0-4DAF-A5EC-6086760B22ED}" presName="parTxOnly" presStyleLbl="node1" presStyleIdx="5" presStyleCnt="7">
        <dgm:presLayoutVars>
          <dgm:bulletEnabled val="1"/>
        </dgm:presLayoutVars>
      </dgm:prSet>
      <dgm:spPr/>
    </dgm:pt>
    <dgm:pt modelId="{F05ED5B2-AD18-4144-B148-8418BCBE1F1D}" type="pres">
      <dgm:prSet presAssocID="{2455AA08-CA02-497E-89E0-1ECAC370D4B0}" presName="parSpace" presStyleCnt="0"/>
      <dgm:spPr/>
    </dgm:pt>
    <dgm:pt modelId="{F03487C8-B7A9-4840-BF1B-1F973FBADF43}" type="pres">
      <dgm:prSet presAssocID="{3848FB43-D4FD-4DC8-9773-C6EBAECA467C}" presName="parTxOnly" presStyleLbl="node1" presStyleIdx="6" presStyleCnt="7">
        <dgm:presLayoutVars>
          <dgm:bulletEnabled val="1"/>
        </dgm:presLayoutVars>
      </dgm:prSet>
      <dgm:spPr/>
    </dgm:pt>
  </dgm:ptLst>
  <dgm:cxnLst>
    <dgm:cxn modelId="{FFEC6412-AD5A-4D74-B146-61514D07ADFA}" type="presOf" srcId="{FB0848F1-C531-416B-8AA5-AF0EB9BF56AD}" destId="{D1349543-A211-47FC-934A-5B0751D5ED1D}" srcOrd="0" destOrd="0" presId="urn:microsoft.com/office/officeart/2005/8/layout/hChevron3"/>
    <dgm:cxn modelId="{C6856214-7A08-4A41-A797-4B81BD7889E6}" srcId="{FB0848F1-C531-416B-8AA5-AF0EB9BF56AD}" destId="{8BE3C8EF-CB8D-4F6D-A389-8B53CDAF2D11}" srcOrd="0" destOrd="0" parTransId="{9F2833CA-87CE-4342-B39F-93B0F4CC2B98}" sibTransId="{A677533C-D456-4939-8DEA-1814F7EBD5EC}"/>
    <dgm:cxn modelId="{EB4BE41C-712F-45D6-95CF-72A0C992CB02}" type="presOf" srcId="{8BE3C8EF-CB8D-4F6D-A389-8B53CDAF2D11}" destId="{0A41DEE9-219B-43A7-9EEF-8622733FA8FC}" srcOrd="0" destOrd="0" presId="urn:microsoft.com/office/officeart/2005/8/layout/hChevron3"/>
    <dgm:cxn modelId="{26E56727-E21E-47A1-866D-814B1351FF23}" type="presOf" srcId="{89816FBA-3F06-4BF3-9131-9A22B1B653B3}" destId="{8A1F1C68-2E8C-4BA7-B026-B267AC2BE441}" srcOrd="0" destOrd="0" presId="urn:microsoft.com/office/officeart/2005/8/layout/hChevron3"/>
    <dgm:cxn modelId="{E689503F-649B-4A9B-91C9-66EB47F02E94}" type="presOf" srcId="{463CDFED-BCF1-4F9D-8647-BC804AC555E4}" destId="{C2CE324A-1425-4896-A91E-3CFA4E8EDEFE}" srcOrd="0" destOrd="0" presId="urn:microsoft.com/office/officeart/2005/8/layout/hChevron3"/>
    <dgm:cxn modelId="{BDF7C945-094F-4093-8C02-C84F58058B69}" type="presOf" srcId="{3848FB43-D4FD-4DC8-9773-C6EBAECA467C}" destId="{F03487C8-B7A9-4840-BF1B-1F973FBADF43}" srcOrd="0" destOrd="0" presId="urn:microsoft.com/office/officeart/2005/8/layout/hChevron3"/>
    <dgm:cxn modelId="{3561AA77-8615-406F-9269-BDB0D481C7EA}" type="presOf" srcId="{3E5914B2-3B39-4F73-AEF9-96A184890E43}" destId="{2CE0F643-DC20-4385-AA03-A57B17D2291A}" srcOrd="0" destOrd="0" presId="urn:microsoft.com/office/officeart/2005/8/layout/hChevron3"/>
    <dgm:cxn modelId="{E496A48D-9CFE-4702-B105-F75E468A8A84}" srcId="{FB0848F1-C531-416B-8AA5-AF0EB9BF56AD}" destId="{3848FB43-D4FD-4DC8-9773-C6EBAECA467C}" srcOrd="6" destOrd="0" parTransId="{6D5B3FFA-075C-4A6A-9ECD-AFFAA8F9AFFB}" sibTransId="{D1F9C2F9-8766-4AB3-8728-F8C9ED8D8A8F}"/>
    <dgm:cxn modelId="{FB85C88F-2CEF-4B61-ACC3-5812288B68C8}" srcId="{FB0848F1-C531-416B-8AA5-AF0EB9BF56AD}" destId="{7A4CD06C-D7E9-4326-9023-115EF609A8EC}" srcOrd="2" destOrd="0" parTransId="{8CB4DB62-14D0-4409-AA68-8955522BB389}" sibTransId="{DA52D297-281E-409B-BE36-DB875645AC3C}"/>
    <dgm:cxn modelId="{6D6F05B4-8292-4FC7-A55E-051B04C8A3E7}" type="presOf" srcId="{7A4CD06C-D7E9-4326-9023-115EF609A8EC}" destId="{D12B83A1-18A2-42ED-834F-BFFA0D296F10}" srcOrd="0" destOrd="0" presId="urn:microsoft.com/office/officeart/2005/8/layout/hChevron3"/>
    <dgm:cxn modelId="{346D57E4-5526-4B46-9316-718410CF9A26}" srcId="{FB0848F1-C531-416B-8AA5-AF0EB9BF56AD}" destId="{9749E36D-65E0-4DAF-A5EC-6086760B22ED}" srcOrd="5" destOrd="0" parTransId="{DB29DF1F-69ED-4440-AA08-81765831F46C}" sibTransId="{2455AA08-CA02-497E-89E0-1ECAC370D4B0}"/>
    <dgm:cxn modelId="{136C1CEC-8571-42C5-ADDA-107AA4D6D4C5}" srcId="{FB0848F1-C531-416B-8AA5-AF0EB9BF56AD}" destId="{463CDFED-BCF1-4F9D-8647-BC804AC555E4}" srcOrd="1" destOrd="0" parTransId="{481AD20F-8193-4F97-81F2-CD3EFB3A9123}" sibTransId="{C020D2DE-2089-429F-BDB6-C5805CF64D06}"/>
    <dgm:cxn modelId="{B06A07F6-D0E8-4E13-B2B4-3A0F75149733}" srcId="{FB0848F1-C531-416B-8AA5-AF0EB9BF56AD}" destId="{89816FBA-3F06-4BF3-9131-9A22B1B653B3}" srcOrd="3" destOrd="0" parTransId="{976550B4-9896-4163-84AB-38957B2FFB05}" sibTransId="{4287F5D0-73BC-4981-8933-10E3E8CC6A81}"/>
    <dgm:cxn modelId="{BC8AC6FB-D4E3-46F1-9D7F-C973075F6ED2}" srcId="{FB0848F1-C531-416B-8AA5-AF0EB9BF56AD}" destId="{3E5914B2-3B39-4F73-AEF9-96A184890E43}" srcOrd="4" destOrd="0" parTransId="{84A3851B-4C17-4950-B267-17EF0F4D4504}" sibTransId="{65580547-2B44-43FB-9A8A-D191FCB2EA60}"/>
    <dgm:cxn modelId="{269BFEFD-F686-488F-8D09-BBAEFAF8BD37}" type="presOf" srcId="{9749E36D-65E0-4DAF-A5EC-6086760B22ED}" destId="{DADA43B1-D137-4897-BF31-ED36EB7B52DF}" srcOrd="0" destOrd="0" presId="urn:microsoft.com/office/officeart/2005/8/layout/hChevron3"/>
    <dgm:cxn modelId="{3F1E76CA-332B-4C0B-BAC7-AA0E04302624}" type="presParOf" srcId="{D1349543-A211-47FC-934A-5B0751D5ED1D}" destId="{0A41DEE9-219B-43A7-9EEF-8622733FA8FC}" srcOrd="0" destOrd="0" presId="urn:microsoft.com/office/officeart/2005/8/layout/hChevron3"/>
    <dgm:cxn modelId="{736D567B-7139-4096-A162-B9636889FF8E}" type="presParOf" srcId="{D1349543-A211-47FC-934A-5B0751D5ED1D}" destId="{3174D567-8777-4CC9-877F-25C030D55F96}" srcOrd="1" destOrd="0" presId="urn:microsoft.com/office/officeart/2005/8/layout/hChevron3"/>
    <dgm:cxn modelId="{0959F278-C3C2-4B8E-9459-6EA6AA9C6967}" type="presParOf" srcId="{D1349543-A211-47FC-934A-5B0751D5ED1D}" destId="{C2CE324A-1425-4896-A91E-3CFA4E8EDEFE}" srcOrd="2" destOrd="0" presId="urn:microsoft.com/office/officeart/2005/8/layout/hChevron3"/>
    <dgm:cxn modelId="{E8E0FE98-FA16-4C5B-BDE4-90CB80D9FC54}" type="presParOf" srcId="{D1349543-A211-47FC-934A-5B0751D5ED1D}" destId="{99A550E5-1D83-48C9-B841-6E43EA2018FC}" srcOrd="3" destOrd="0" presId="urn:microsoft.com/office/officeart/2005/8/layout/hChevron3"/>
    <dgm:cxn modelId="{979C26CE-B226-441B-A3F7-8CCE49CC2FB7}" type="presParOf" srcId="{D1349543-A211-47FC-934A-5B0751D5ED1D}" destId="{D12B83A1-18A2-42ED-834F-BFFA0D296F10}" srcOrd="4" destOrd="0" presId="urn:microsoft.com/office/officeart/2005/8/layout/hChevron3"/>
    <dgm:cxn modelId="{39AD44A2-1380-44CB-9EAC-6228062AE557}" type="presParOf" srcId="{D1349543-A211-47FC-934A-5B0751D5ED1D}" destId="{8C9B7B37-86F7-4E36-B227-B4D936F29017}" srcOrd="5" destOrd="0" presId="urn:microsoft.com/office/officeart/2005/8/layout/hChevron3"/>
    <dgm:cxn modelId="{7E2D65FC-D892-43C3-ABCF-424FB3F90658}" type="presParOf" srcId="{D1349543-A211-47FC-934A-5B0751D5ED1D}" destId="{8A1F1C68-2E8C-4BA7-B026-B267AC2BE441}" srcOrd="6" destOrd="0" presId="urn:microsoft.com/office/officeart/2005/8/layout/hChevron3"/>
    <dgm:cxn modelId="{3F29D899-5B95-4D21-B3C6-0C7974DD78EC}" type="presParOf" srcId="{D1349543-A211-47FC-934A-5B0751D5ED1D}" destId="{9D4A3DDB-D69E-4CC9-AC3D-F7F6C593BF53}" srcOrd="7" destOrd="0" presId="urn:microsoft.com/office/officeart/2005/8/layout/hChevron3"/>
    <dgm:cxn modelId="{581CAC65-2BDC-42C5-B414-D8155DDF8210}" type="presParOf" srcId="{D1349543-A211-47FC-934A-5B0751D5ED1D}" destId="{2CE0F643-DC20-4385-AA03-A57B17D2291A}" srcOrd="8" destOrd="0" presId="urn:microsoft.com/office/officeart/2005/8/layout/hChevron3"/>
    <dgm:cxn modelId="{C27CF80E-6500-4D3A-A317-EB65A25FD41B}" type="presParOf" srcId="{D1349543-A211-47FC-934A-5B0751D5ED1D}" destId="{5C30E11E-2BA7-4FF2-8015-A6A82E94CD3D}" srcOrd="9" destOrd="0" presId="urn:microsoft.com/office/officeart/2005/8/layout/hChevron3"/>
    <dgm:cxn modelId="{17E1C6FA-68E5-4434-BD52-CCD960561CC6}" type="presParOf" srcId="{D1349543-A211-47FC-934A-5B0751D5ED1D}" destId="{DADA43B1-D137-4897-BF31-ED36EB7B52DF}" srcOrd="10" destOrd="0" presId="urn:microsoft.com/office/officeart/2005/8/layout/hChevron3"/>
    <dgm:cxn modelId="{3FF61EC2-A1E6-4756-A84A-4CBBB93ADDDB}" type="presParOf" srcId="{D1349543-A211-47FC-934A-5B0751D5ED1D}" destId="{F05ED5B2-AD18-4144-B148-8418BCBE1F1D}" srcOrd="11" destOrd="0" presId="urn:microsoft.com/office/officeart/2005/8/layout/hChevron3"/>
    <dgm:cxn modelId="{1841A6E3-132E-44B0-AA78-FD9894D8F6FD}" type="presParOf" srcId="{D1349543-A211-47FC-934A-5B0751D5ED1D}" destId="{F03487C8-B7A9-4840-BF1B-1F973FBADF43}" srcOrd="12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FB0848F1-C531-416B-8AA5-AF0EB9BF56AD}" type="doc">
      <dgm:prSet loTypeId="urn:microsoft.com/office/officeart/2005/8/layout/hChevron3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8BE3C8EF-CB8D-4F6D-A389-8B53CDAF2D11}">
      <dgm:prSet phldrT="[Texto]"/>
      <dgm:spPr>
        <a:solidFill>
          <a:srgbClr val="C7C7C7"/>
        </a:solidFill>
      </dgm:spPr>
      <dgm:t>
        <a:bodyPr/>
        <a:lstStyle/>
        <a:p>
          <a:r>
            <a:rPr lang="es-ES" b="1" dirty="0"/>
            <a:t>ORGATAR</a:t>
          </a:r>
        </a:p>
      </dgm:t>
    </dgm:pt>
    <dgm:pt modelId="{9F2833CA-87CE-4342-B39F-93B0F4CC2B98}" type="parTrans" cxnId="{C6856214-7A08-4A41-A797-4B81BD7889E6}">
      <dgm:prSet/>
      <dgm:spPr/>
      <dgm:t>
        <a:bodyPr/>
        <a:lstStyle/>
        <a:p>
          <a:endParaRPr lang="es-ES"/>
        </a:p>
      </dgm:t>
    </dgm:pt>
    <dgm:pt modelId="{A677533C-D456-4939-8DEA-1814F7EBD5EC}" type="sibTrans" cxnId="{C6856214-7A08-4A41-A797-4B81BD7889E6}">
      <dgm:prSet/>
      <dgm:spPr/>
      <dgm:t>
        <a:bodyPr/>
        <a:lstStyle/>
        <a:p>
          <a:endParaRPr lang="es-ES"/>
        </a:p>
      </dgm:t>
    </dgm:pt>
    <dgm:pt modelId="{463CDFED-BCF1-4F9D-8647-BC804AC555E4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SITUACIÓN</a:t>
          </a:r>
        </a:p>
      </dgm:t>
    </dgm:pt>
    <dgm:pt modelId="{481AD20F-8193-4F97-81F2-CD3EFB3A9123}" type="parTrans" cxnId="{136C1CEC-8571-42C5-ADDA-107AA4D6D4C5}">
      <dgm:prSet/>
      <dgm:spPr/>
      <dgm:t>
        <a:bodyPr/>
        <a:lstStyle/>
        <a:p>
          <a:endParaRPr lang="es-ES"/>
        </a:p>
      </dgm:t>
    </dgm:pt>
    <dgm:pt modelId="{C020D2DE-2089-429F-BDB6-C5805CF64D06}" type="sibTrans" cxnId="{136C1CEC-8571-42C5-ADDA-107AA4D6D4C5}">
      <dgm:prSet/>
      <dgm:spPr/>
      <dgm:t>
        <a:bodyPr/>
        <a:lstStyle/>
        <a:p>
          <a:endParaRPr lang="es-ES"/>
        </a:p>
      </dgm:t>
    </dgm:pt>
    <dgm:pt modelId="{9749E36D-65E0-4DAF-A5EC-6086760B22ED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MEDEVAC</a:t>
          </a:r>
          <a:endParaRPr lang="es-ES" b="1" dirty="0"/>
        </a:p>
      </dgm:t>
    </dgm:pt>
    <dgm:pt modelId="{DB29DF1F-69ED-4440-AA08-81765831F46C}" type="parTrans" cxnId="{346D57E4-5526-4B46-9316-718410CF9A26}">
      <dgm:prSet/>
      <dgm:spPr/>
      <dgm:t>
        <a:bodyPr/>
        <a:lstStyle/>
        <a:p>
          <a:endParaRPr lang="es-ES"/>
        </a:p>
      </dgm:t>
    </dgm:pt>
    <dgm:pt modelId="{2455AA08-CA02-497E-89E0-1ECAC370D4B0}" type="sibTrans" cxnId="{346D57E4-5526-4B46-9316-718410CF9A26}">
      <dgm:prSet/>
      <dgm:spPr/>
      <dgm:t>
        <a:bodyPr/>
        <a:lstStyle/>
        <a:p>
          <a:endParaRPr lang="es-ES"/>
        </a:p>
      </dgm:t>
    </dgm:pt>
    <dgm:pt modelId="{89816FBA-3F06-4BF3-9131-9A22B1B653B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EJECUCIÓN</a:t>
          </a:r>
        </a:p>
      </dgm:t>
    </dgm:pt>
    <dgm:pt modelId="{976550B4-9896-4163-84AB-38957B2FFB05}" type="parTrans" cxnId="{B06A07F6-D0E8-4E13-B2B4-3A0F75149733}">
      <dgm:prSet/>
      <dgm:spPr/>
      <dgm:t>
        <a:bodyPr/>
        <a:lstStyle/>
        <a:p>
          <a:endParaRPr lang="es-ES"/>
        </a:p>
      </dgm:t>
    </dgm:pt>
    <dgm:pt modelId="{4287F5D0-73BC-4981-8933-10E3E8CC6A81}" type="sibTrans" cxnId="{B06A07F6-D0E8-4E13-B2B4-3A0F75149733}">
      <dgm:prSet/>
      <dgm:spPr/>
      <dgm:t>
        <a:bodyPr/>
        <a:lstStyle/>
        <a:p>
          <a:endParaRPr lang="es-ES"/>
        </a:p>
      </dgm:t>
    </dgm:pt>
    <dgm:pt modelId="{3E5914B2-3B39-4F73-AEF9-96A184890E4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M&amp;C</a:t>
          </a:r>
          <a:endParaRPr lang="es-ES" b="1" dirty="0"/>
        </a:p>
      </dgm:t>
    </dgm:pt>
    <dgm:pt modelId="{84A3851B-4C17-4950-B267-17EF0F4D4504}" type="parTrans" cxnId="{BC8AC6FB-D4E3-46F1-9D7F-C973075F6ED2}">
      <dgm:prSet/>
      <dgm:spPr/>
      <dgm:t>
        <a:bodyPr/>
        <a:lstStyle/>
        <a:p>
          <a:endParaRPr lang="es-ES"/>
        </a:p>
      </dgm:t>
    </dgm:pt>
    <dgm:pt modelId="{65580547-2B44-43FB-9A8A-D191FCB2EA60}" type="sibTrans" cxnId="{BC8AC6FB-D4E3-46F1-9D7F-C973075F6ED2}">
      <dgm:prSet/>
      <dgm:spPr/>
      <dgm:t>
        <a:bodyPr/>
        <a:lstStyle/>
        <a:p>
          <a:endParaRPr lang="es-ES"/>
        </a:p>
      </dgm:t>
    </dgm:pt>
    <dgm:pt modelId="{3848FB43-D4FD-4DC8-9773-C6EBAECA467C}">
      <dgm:prSet/>
      <dgm:spPr>
        <a:solidFill>
          <a:srgbClr val="FF0000"/>
        </a:solidFill>
      </dgm:spPr>
      <dgm:t>
        <a:bodyPr/>
        <a:lstStyle/>
        <a:p>
          <a:r>
            <a:rPr lang="es-ES" b="1" dirty="0" err="1"/>
            <a:t>MRO</a:t>
          </a:r>
          <a:endParaRPr lang="es-ES" b="1" dirty="0"/>
        </a:p>
      </dgm:t>
    </dgm:pt>
    <dgm:pt modelId="{6D5B3FFA-075C-4A6A-9ECD-AFFAA8F9AFFB}" type="parTrans" cxnId="{E496A48D-9CFE-4702-B105-F75E468A8A84}">
      <dgm:prSet/>
      <dgm:spPr/>
      <dgm:t>
        <a:bodyPr/>
        <a:lstStyle/>
        <a:p>
          <a:endParaRPr lang="es-ES"/>
        </a:p>
      </dgm:t>
    </dgm:pt>
    <dgm:pt modelId="{D1F9C2F9-8766-4AB3-8728-F8C9ED8D8A8F}" type="sibTrans" cxnId="{E496A48D-9CFE-4702-B105-F75E468A8A84}">
      <dgm:prSet/>
      <dgm:spPr/>
      <dgm:t>
        <a:bodyPr/>
        <a:lstStyle/>
        <a:p>
          <a:endParaRPr lang="es-ES"/>
        </a:p>
      </dgm:t>
    </dgm:pt>
    <dgm:pt modelId="{7A4CD06C-D7E9-4326-9023-115EF609A8E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gm:t>
    </dgm:pt>
    <dgm:pt modelId="{8CB4DB62-14D0-4409-AA68-8955522BB389}" type="parTrans" cxnId="{FB85C88F-2CEF-4B61-ACC3-5812288B68C8}">
      <dgm:prSet/>
      <dgm:spPr/>
      <dgm:t>
        <a:bodyPr/>
        <a:lstStyle/>
        <a:p>
          <a:endParaRPr lang="es-CL"/>
        </a:p>
      </dgm:t>
    </dgm:pt>
    <dgm:pt modelId="{DA52D297-281E-409B-BE36-DB875645AC3C}" type="sibTrans" cxnId="{FB85C88F-2CEF-4B61-ACC3-5812288B68C8}">
      <dgm:prSet/>
      <dgm:spPr/>
      <dgm:t>
        <a:bodyPr/>
        <a:lstStyle/>
        <a:p>
          <a:endParaRPr lang="es-CL"/>
        </a:p>
      </dgm:t>
    </dgm:pt>
    <dgm:pt modelId="{D1349543-A211-47FC-934A-5B0751D5ED1D}" type="pres">
      <dgm:prSet presAssocID="{FB0848F1-C531-416B-8AA5-AF0EB9BF56AD}" presName="Name0" presStyleCnt="0">
        <dgm:presLayoutVars>
          <dgm:dir/>
          <dgm:resizeHandles val="exact"/>
        </dgm:presLayoutVars>
      </dgm:prSet>
      <dgm:spPr/>
    </dgm:pt>
    <dgm:pt modelId="{0A41DEE9-219B-43A7-9EEF-8622733FA8FC}" type="pres">
      <dgm:prSet presAssocID="{8BE3C8EF-CB8D-4F6D-A389-8B53CDAF2D11}" presName="parTxOnly" presStyleLbl="node1" presStyleIdx="0" presStyleCnt="7">
        <dgm:presLayoutVars>
          <dgm:bulletEnabled val="1"/>
        </dgm:presLayoutVars>
      </dgm:prSet>
      <dgm:spPr/>
    </dgm:pt>
    <dgm:pt modelId="{3174D567-8777-4CC9-877F-25C030D55F96}" type="pres">
      <dgm:prSet presAssocID="{A677533C-D456-4939-8DEA-1814F7EBD5EC}" presName="parSpace" presStyleCnt="0"/>
      <dgm:spPr/>
    </dgm:pt>
    <dgm:pt modelId="{C2CE324A-1425-4896-A91E-3CFA4E8EDEFE}" type="pres">
      <dgm:prSet presAssocID="{463CDFED-BCF1-4F9D-8647-BC804AC555E4}" presName="parTxOnly" presStyleLbl="node1" presStyleIdx="1" presStyleCnt="7">
        <dgm:presLayoutVars>
          <dgm:bulletEnabled val="1"/>
        </dgm:presLayoutVars>
      </dgm:prSet>
      <dgm:spPr/>
    </dgm:pt>
    <dgm:pt modelId="{99A550E5-1D83-48C9-B841-6E43EA2018FC}" type="pres">
      <dgm:prSet presAssocID="{C020D2DE-2089-429F-BDB6-C5805CF64D06}" presName="parSpace" presStyleCnt="0"/>
      <dgm:spPr/>
    </dgm:pt>
    <dgm:pt modelId="{D12B83A1-18A2-42ED-834F-BFFA0D296F10}" type="pres">
      <dgm:prSet presAssocID="{7A4CD06C-D7E9-4326-9023-115EF609A8EC}" presName="parTxOnly" presStyleLbl="node1" presStyleIdx="2" presStyleCnt="7">
        <dgm:presLayoutVars>
          <dgm:bulletEnabled val="1"/>
        </dgm:presLayoutVars>
      </dgm:prSet>
      <dgm:spPr/>
    </dgm:pt>
    <dgm:pt modelId="{8C9B7B37-86F7-4E36-B227-B4D936F29017}" type="pres">
      <dgm:prSet presAssocID="{DA52D297-281E-409B-BE36-DB875645AC3C}" presName="parSpace" presStyleCnt="0"/>
      <dgm:spPr/>
    </dgm:pt>
    <dgm:pt modelId="{8A1F1C68-2E8C-4BA7-B026-B267AC2BE441}" type="pres">
      <dgm:prSet presAssocID="{89816FBA-3F06-4BF3-9131-9A22B1B653B3}" presName="parTxOnly" presStyleLbl="node1" presStyleIdx="3" presStyleCnt="7">
        <dgm:presLayoutVars>
          <dgm:bulletEnabled val="1"/>
        </dgm:presLayoutVars>
      </dgm:prSet>
      <dgm:spPr/>
    </dgm:pt>
    <dgm:pt modelId="{9D4A3DDB-D69E-4CC9-AC3D-F7F6C593BF53}" type="pres">
      <dgm:prSet presAssocID="{4287F5D0-73BC-4981-8933-10E3E8CC6A81}" presName="parSpace" presStyleCnt="0"/>
      <dgm:spPr/>
    </dgm:pt>
    <dgm:pt modelId="{2CE0F643-DC20-4385-AA03-A57B17D2291A}" type="pres">
      <dgm:prSet presAssocID="{3E5914B2-3B39-4F73-AEF9-96A184890E43}" presName="parTxOnly" presStyleLbl="node1" presStyleIdx="4" presStyleCnt="7">
        <dgm:presLayoutVars>
          <dgm:bulletEnabled val="1"/>
        </dgm:presLayoutVars>
      </dgm:prSet>
      <dgm:spPr/>
    </dgm:pt>
    <dgm:pt modelId="{5C30E11E-2BA7-4FF2-8015-A6A82E94CD3D}" type="pres">
      <dgm:prSet presAssocID="{65580547-2B44-43FB-9A8A-D191FCB2EA60}" presName="parSpace" presStyleCnt="0"/>
      <dgm:spPr/>
    </dgm:pt>
    <dgm:pt modelId="{DADA43B1-D137-4897-BF31-ED36EB7B52DF}" type="pres">
      <dgm:prSet presAssocID="{9749E36D-65E0-4DAF-A5EC-6086760B22ED}" presName="parTxOnly" presStyleLbl="node1" presStyleIdx="5" presStyleCnt="7">
        <dgm:presLayoutVars>
          <dgm:bulletEnabled val="1"/>
        </dgm:presLayoutVars>
      </dgm:prSet>
      <dgm:spPr/>
    </dgm:pt>
    <dgm:pt modelId="{F05ED5B2-AD18-4144-B148-8418BCBE1F1D}" type="pres">
      <dgm:prSet presAssocID="{2455AA08-CA02-497E-89E0-1ECAC370D4B0}" presName="parSpace" presStyleCnt="0"/>
      <dgm:spPr/>
    </dgm:pt>
    <dgm:pt modelId="{F03487C8-B7A9-4840-BF1B-1F973FBADF43}" type="pres">
      <dgm:prSet presAssocID="{3848FB43-D4FD-4DC8-9773-C6EBAECA467C}" presName="parTxOnly" presStyleLbl="node1" presStyleIdx="6" presStyleCnt="7">
        <dgm:presLayoutVars>
          <dgm:bulletEnabled val="1"/>
        </dgm:presLayoutVars>
      </dgm:prSet>
      <dgm:spPr/>
    </dgm:pt>
  </dgm:ptLst>
  <dgm:cxnLst>
    <dgm:cxn modelId="{FFEC6412-AD5A-4D74-B146-61514D07ADFA}" type="presOf" srcId="{FB0848F1-C531-416B-8AA5-AF0EB9BF56AD}" destId="{D1349543-A211-47FC-934A-5B0751D5ED1D}" srcOrd="0" destOrd="0" presId="urn:microsoft.com/office/officeart/2005/8/layout/hChevron3"/>
    <dgm:cxn modelId="{C6856214-7A08-4A41-A797-4B81BD7889E6}" srcId="{FB0848F1-C531-416B-8AA5-AF0EB9BF56AD}" destId="{8BE3C8EF-CB8D-4F6D-A389-8B53CDAF2D11}" srcOrd="0" destOrd="0" parTransId="{9F2833CA-87CE-4342-B39F-93B0F4CC2B98}" sibTransId="{A677533C-D456-4939-8DEA-1814F7EBD5EC}"/>
    <dgm:cxn modelId="{EB4BE41C-712F-45D6-95CF-72A0C992CB02}" type="presOf" srcId="{8BE3C8EF-CB8D-4F6D-A389-8B53CDAF2D11}" destId="{0A41DEE9-219B-43A7-9EEF-8622733FA8FC}" srcOrd="0" destOrd="0" presId="urn:microsoft.com/office/officeart/2005/8/layout/hChevron3"/>
    <dgm:cxn modelId="{26E56727-E21E-47A1-866D-814B1351FF23}" type="presOf" srcId="{89816FBA-3F06-4BF3-9131-9A22B1B653B3}" destId="{8A1F1C68-2E8C-4BA7-B026-B267AC2BE441}" srcOrd="0" destOrd="0" presId="urn:microsoft.com/office/officeart/2005/8/layout/hChevron3"/>
    <dgm:cxn modelId="{E689503F-649B-4A9B-91C9-66EB47F02E94}" type="presOf" srcId="{463CDFED-BCF1-4F9D-8647-BC804AC555E4}" destId="{C2CE324A-1425-4896-A91E-3CFA4E8EDEFE}" srcOrd="0" destOrd="0" presId="urn:microsoft.com/office/officeart/2005/8/layout/hChevron3"/>
    <dgm:cxn modelId="{BDF7C945-094F-4093-8C02-C84F58058B69}" type="presOf" srcId="{3848FB43-D4FD-4DC8-9773-C6EBAECA467C}" destId="{F03487C8-B7A9-4840-BF1B-1F973FBADF43}" srcOrd="0" destOrd="0" presId="urn:microsoft.com/office/officeart/2005/8/layout/hChevron3"/>
    <dgm:cxn modelId="{3561AA77-8615-406F-9269-BDB0D481C7EA}" type="presOf" srcId="{3E5914B2-3B39-4F73-AEF9-96A184890E43}" destId="{2CE0F643-DC20-4385-AA03-A57B17D2291A}" srcOrd="0" destOrd="0" presId="urn:microsoft.com/office/officeart/2005/8/layout/hChevron3"/>
    <dgm:cxn modelId="{E496A48D-9CFE-4702-B105-F75E468A8A84}" srcId="{FB0848F1-C531-416B-8AA5-AF0EB9BF56AD}" destId="{3848FB43-D4FD-4DC8-9773-C6EBAECA467C}" srcOrd="6" destOrd="0" parTransId="{6D5B3FFA-075C-4A6A-9ECD-AFFAA8F9AFFB}" sibTransId="{D1F9C2F9-8766-4AB3-8728-F8C9ED8D8A8F}"/>
    <dgm:cxn modelId="{FB85C88F-2CEF-4B61-ACC3-5812288B68C8}" srcId="{FB0848F1-C531-416B-8AA5-AF0EB9BF56AD}" destId="{7A4CD06C-D7E9-4326-9023-115EF609A8EC}" srcOrd="2" destOrd="0" parTransId="{8CB4DB62-14D0-4409-AA68-8955522BB389}" sibTransId="{DA52D297-281E-409B-BE36-DB875645AC3C}"/>
    <dgm:cxn modelId="{6D6F05B4-8292-4FC7-A55E-051B04C8A3E7}" type="presOf" srcId="{7A4CD06C-D7E9-4326-9023-115EF609A8EC}" destId="{D12B83A1-18A2-42ED-834F-BFFA0D296F10}" srcOrd="0" destOrd="0" presId="urn:microsoft.com/office/officeart/2005/8/layout/hChevron3"/>
    <dgm:cxn modelId="{346D57E4-5526-4B46-9316-718410CF9A26}" srcId="{FB0848F1-C531-416B-8AA5-AF0EB9BF56AD}" destId="{9749E36D-65E0-4DAF-A5EC-6086760B22ED}" srcOrd="5" destOrd="0" parTransId="{DB29DF1F-69ED-4440-AA08-81765831F46C}" sibTransId="{2455AA08-CA02-497E-89E0-1ECAC370D4B0}"/>
    <dgm:cxn modelId="{136C1CEC-8571-42C5-ADDA-107AA4D6D4C5}" srcId="{FB0848F1-C531-416B-8AA5-AF0EB9BF56AD}" destId="{463CDFED-BCF1-4F9D-8647-BC804AC555E4}" srcOrd="1" destOrd="0" parTransId="{481AD20F-8193-4F97-81F2-CD3EFB3A9123}" sibTransId="{C020D2DE-2089-429F-BDB6-C5805CF64D06}"/>
    <dgm:cxn modelId="{B06A07F6-D0E8-4E13-B2B4-3A0F75149733}" srcId="{FB0848F1-C531-416B-8AA5-AF0EB9BF56AD}" destId="{89816FBA-3F06-4BF3-9131-9A22B1B653B3}" srcOrd="3" destOrd="0" parTransId="{976550B4-9896-4163-84AB-38957B2FFB05}" sibTransId="{4287F5D0-73BC-4981-8933-10E3E8CC6A81}"/>
    <dgm:cxn modelId="{BC8AC6FB-D4E3-46F1-9D7F-C973075F6ED2}" srcId="{FB0848F1-C531-416B-8AA5-AF0EB9BF56AD}" destId="{3E5914B2-3B39-4F73-AEF9-96A184890E43}" srcOrd="4" destOrd="0" parTransId="{84A3851B-4C17-4950-B267-17EF0F4D4504}" sibTransId="{65580547-2B44-43FB-9A8A-D191FCB2EA60}"/>
    <dgm:cxn modelId="{269BFEFD-F686-488F-8D09-BBAEFAF8BD37}" type="presOf" srcId="{9749E36D-65E0-4DAF-A5EC-6086760B22ED}" destId="{DADA43B1-D137-4897-BF31-ED36EB7B52DF}" srcOrd="0" destOrd="0" presId="urn:microsoft.com/office/officeart/2005/8/layout/hChevron3"/>
    <dgm:cxn modelId="{3F1E76CA-332B-4C0B-BAC7-AA0E04302624}" type="presParOf" srcId="{D1349543-A211-47FC-934A-5B0751D5ED1D}" destId="{0A41DEE9-219B-43A7-9EEF-8622733FA8FC}" srcOrd="0" destOrd="0" presId="urn:microsoft.com/office/officeart/2005/8/layout/hChevron3"/>
    <dgm:cxn modelId="{736D567B-7139-4096-A162-B9636889FF8E}" type="presParOf" srcId="{D1349543-A211-47FC-934A-5B0751D5ED1D}" destId="{3174D567-8777-4CC9-877F-25C030D55F96}" srcOrd="1" destOrd="0" presId="urn:microsoft.com/office/officeart/2005/8/layout/hChevron3"/>
    <dgm:cxn modelId="{0959F278-C3C2-4B8E-9459-6EA6AA9C6967}" type="presParOf" srcId="{D1349543-A211-47FC-934A-5B0751D5ED1D}" destId="{C2CE324A-1425-4896-A91E-3CFA4E8EDEFE}" srcOrd="2" destOrd="0" presId="urn:microsoft.com/office/officeart/2005/8/layout/hChevron3"/>
    <dgm:cxn modelId="{E8E0FE98-FA16-4C5B-BDE4-90CB80D9FC54}" type="presParOf" srcId="{D1349543-A211-47FC-934A-5B0751D5ED1D}" destId="{99A550E5-1D83-48C9-B841-6E43EA2018FC}" srcOrd="3" destOrd="0" presId="urn:microsoft.com/office/officeart/2005/8/layout/hChevron3"/>
    <dgm:cxn modelId="{979C26CE-B226-441B-A3F7-8CCE49CC2FB7}" type="presParOf" srcId="{D1349543-A211-47FC-934A-5B0751D5ED1D}" destId="{D12B83A1-18A2-42ED-834F-BFFA0D296F10}" srcOrd="4" destOrd="0" presId="urn:microsoft.com/office/officeart/2005/8/layout/hChevron3"/>
    <dgm:cxn modelId="{39AD44A2-1380-44CB-9EAC-6228062AE557}" type="presParOf" srcId="{D1349543-A211-47FC-934A-5B0751D5ED1D}" destId="{8C9B7B37-86F7-4E36-B227-B4D936F29017}" srcOrd="5" destOrd="0" presId="urn:microsoft.com/office/officeart/2005/8/layout/hChevron3"/>
    <dgm:cxn modelId="{7E2D65FC-D892-43C3-ABCF-424FB3F90658}" type="presParOf" srcId="{D1349543-A211-47FC-934A-5B0751D5ED1D}" destId="{8A1F1C68-2E8C-4BA7-B026-B267AC2BE441}" srcOrd="6" destOrd="0" presId="urn:microsoft.com/office/officeart/2005/8/layout/hChevron3"/>
    <dgm:cxn modelId="{3F29D899-5B95-4D21-B3C6-0C7974DD78EC}" type="presParOf" srcId="{D1349543-A211-47FC-934A-5B0751D5ED1D}" destId="{9D4A3DDB-D69E-4CC9-AC3D-F7F6C593BF53}" srcOrd="7" destOrd="0" presId="urn:microsoft.com/office/officeart/2005/8/layout/hChevron3"/>
    <dgm:cxn modelId="{581CAC65-2BDC-42C5-B414-D8155DDF8210}" type="presParOf" srcId="{D1349543-A211-47FC-934A-5B0751D5ED1D}" destId="{2CE0F643-DC20-4385-AA03-A57B17D2291A}" srcOrd="8" destOrd="0" presId="urn:microsoft.com/office/officeart/2005/8/layout/hChevron3"/>
    <dgm:cxn modelId="{C27CF80E-6500-4D3A-A317-EB65A25FD41B}" type="presParOf" srcId="{D1349543-A211-47FC-934A-5B0751D5ED1D}" destId="{5C30E11E-2BA7-4FF2-8015-A6A82E94CD3D}" srcOrd="9" destOrd="0" presId="urn:microsoft.com/office/officeart/2005/8/layout/hChevron3"/>
    <dgm:cxn modelId="{17E1C6FA-68E5-4434-BD52-CCD960561CC6}" type="presParOf" srcId="{D1349543-A211-47FC-934A-5B0751D5ED1D}" destId="{DADA43B1-D137-4897-BF31-ED36EB7B52DF}" srcOrd="10" destOrd="0" presId="urn:microsoft.com/office/officeart/2005/8/layout/hChevron3"/>
    <dgm:cxn modelId="{3FF61EC2-A1E6-4756-A84A-4CBBB93ADDDB}" type="presParOf" srcId="{D1349543-A211-47FC-934A-5B0751D5ED1D}" destId="{F05ED5B2-AD18-4144-B148-8418BCBE1F1D}" srcOrd="11" destOrd="0" presId="urn:microsoft.com/office/officeart/2005/8/layout/hChevron3"/>
    <dgm:cxn modelId="{1841A6E3-132E-44B0-AA78-FD9894D8F6FD}" type="presParOf" srcId="{D1349543-A211-47FC-934A-5B0751D5ED1D}" destId="{F03487C8-B7A9-4840-BF1B-1F973FBADF43}" srcOrd="12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FB0848F1-C531-416B-8AA5-AF0EB9BF56AD}" type="doc">
      <dgm:prSet loTypeId="urn:microsoft.com/office/officeart/2005/8/layout/hChevron3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8BE3C8EF-CB8D-4F6D-A389-8B53CDAF2D11}">
      <dgm:prSet phldrT="[Texto]"/>
      <dgm:spPr>
        <a:solidFill>
          <a:srgbClr val="C7C7C7"/>
        </a:solidFill>
      </dgm:spPr>
      <dgm:t>
        <a:bodyPr/>
        <a:lstStyle/>
        <a:p>
          <a:r>
            <a:rPr lang="es-ES" b="1" dirty="0"/>
            <a:t>ORGATAR</a:t>
          </a:r>
        </a:p>
      </dgm:t>
    </dgm:pt>
    <dgm:pt modelId="{9F2833CA-87CE-4342-B39F-93B0F4CC2B98}" type="parTrans" cxnId="{C6856214-7A08-4A41-A797-4B81BD7889E6}">
      <dgm:prSet/>
      <dgm:spPr/>
      <dgm:t>
        <a:bodyPr/>
        <a:lstStyle/>
        <a:p>
          <a:endParaRPr lang="es-ES"/>
        </a:p>
      </dgm:t>
    </dgm:pt>
    <dgm:pt modelId="{A677533C-D456-4939-8DEA-1814F7EBD5EC}" type="sibTrans" cxnId="{C6856214-7A08-4A41-A797-4B81BD7889E6}">
      <dgm:prSet/>
      <dgm:spPr/>
      <dgm:t>
        <a:bodyPr/>
        <a:lstStyle/>
        <a:p>
          <a:endParaRPr lang="es-ES"/>
        </a:p>
      </dgm:t>
    </dgm:pt>
    <dgm:pt modelId="{463CDFED-BCF1-4F9D-8647-BC804AC555E4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SITUACIÓN</a:t>
          </a:r>
        </a:p>
      </dgm:t>
    </dgm:pt>
    <dgm:pt modelId="{481AD20F-8193-4F97-81F2-CD3EFB3A9123}" type="parTrans" cxnId="{136C1CEC-8571-42C5-ADDA-107AA4D6D4C5}">
      <dgm:prSet/>
      <dgm:spPr/>
      <dgm:t>
        <a:bodyPr/>
        <a:lstStyle/>
        <a:p>
          <a:endParaRPr lang="es-ES"/>
        </a:p>
      </dgm:t>
    </dgm:pt>
    <dgm:pt modelId="{C020D2DE-2089-429F-BDB6-C5805CF64D06}" type="sibTrans" cxnId="{136C1CEC-8571-42C5-ADDA-107AA4D6D4C5}">
      <dgm:prSet/>
      <dgm:spPr/>
      <dgm:t>
        <a:bodyPr/>
        <a:lstStyle/>
        <a:p>
          <a:endParaRPr lang="es-ES"/>
        </a:p>
      </dgm:t>
    </dgm:pt>
    <dgm:pt modelId="{9749E36D-65E0-4DAF-A5EC-6086760B22ED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MEDEVAC</a:t>
          </a:r>
          <a:endParaRPr lang="es-ES" b="1" dirty="0"/>
        </a:p>
      </dgm:t>
    </dgm:pt>
    <dgm:pt modelId="{DB29DF1F-69ED-4440-AA08-81765831F46C}" type="parTrans" cxnId="{346D57E4-5526-4B46-9316-718410CF9A26}">
      <dgm:prSet/>
      <dgm:spPr/>
      <dgm:t>
        <a:bodyPr/>
        <a:lstStyle/>
        <a:p>
          <a:endParaRPr lang="es-ES"/>
        </a:p>
      </dgm:t>
    </dgm:pt>
    <dgm:pt modelId="{2455AA08-CA02-497E-89E0-1ECAC370D4B0}" type="sibTrans" cxnId="{346D57E4-5526-4B46-9316-718410CF9A26}">
      <dgm:prSet/>
      <dgm:spPr/>
      <dgm:t>
        <a:bodyPr/>
        <a:lstStyle/>
        <a:p>
          <a:endParaRPr lang="es-ES"/>
        </a:p>
      </dgm:t>
    </dgm:pt>
    <dgm:pt modelId="{89816FBA-3F06-4BF3-9131-9A22B1B653B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EJECUCIÓN</a:t>
          </a:r>
        </a:p>
      </dgm:t>
    </dgm:pt>
    <dgm:pt modelId="{976550B4-9896-4163-84AB-38957B2FFB05}" type="parTrans" cxnId="{B06A07F6-D0E8-4E13-B2B4-3A0F75149733}">
      <dgm:prSet/>
      <dgm:spPr/>
      <dgm:t>
        <a:bodyPr/>
        <a:lstStyle/>
        <a:p>
          <a:endParaRPr lang="es-ES"/>
        </a:p>
      </dgm:t>
    </dgm:pt>
    <dgm:pt modelId="{4287F5D0-73BC-4981-8933-10E3E8CC6A81}" type="sibTrans" cxnId="{B06A07F6-D0E8-4E13-B2B4-3A0F75149733}">
      <dgm:prSet/>
      <dgm:spPr/>
      <dgm:t>
        <a:bodyPr/>
        <a:lstStyle/>
        <a:p>
          <a:endParaRPr lang="es-ES"/>
        </a:p>
      </dgm:t>
    </dgm:pt>
    <dgm:pt modelId="{3E5914B2-3B39-4F73-AEF9-96A184890E4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M&amp;C</a:t>
          </a:r>
          <a:endParaRPr lang="es-ES" b="1" dirty="0"/>
        </a:p>
      </dgm:t>
    </dgm:pt>
    <dgm:pt modelId="{84A3851B-4C17-4950-B267-17EF0F4D4504}" type="parTrans" cxnId="{BC8AC6FB-D4E3-46F1-9D7F-C973075F6ED2}">
      <dgm:prSet/>
      <dgm:spPr/>
      <dgm:t>
        <a:bodyPr/>
        <a:lstStyle/>
        <a:p>
          <a:endParaRPr lang="es-ES"/>
        </a:p>
      </dgm:t>
    </dgm:pt>
    <dgm:pt modelId="{65580547-2B44-43FB-9A8A-D191FCB2EA60}" type="sibTrans" cxnId="{BC8AC6FB-D4E3-46F1-9D7F-C973075F6ED2}">
      <dgm:prSet/>
      <dgm:spPr/>
      <dgm:t>
        <a:bodyPr/>
        <a:lstStyle/>
        <a:p>
          <a:endParaRPr lang="es-ES"/>
        </a:p>
      </dgm:t>
    </dgm:pt>
    <dgm:pt modelId="{3848FB43-D4FD-4DC8-9773-C6EBAECA467C}">
      <dgm:prSet/>
      <dgm:spPr>
        <a:solidFill>
          <a:srgbClr val="FF0000"/>
        </a:solidFill>
      </dgm:spPr>
      <dgm:t>
        <a:bodyPr/>
        <a:lstStyle/>
        <a:p>
          <a:r>
            <a:rPr lang="es-ES" b="1" dirty="0" err="1"/>
            <a:t>MRO</a:t>
          </a:r>
          <a:endParaRPr lang="es-ES" b="1" dirty="0"/>
        </a:p>
      </dgm:t>
    </dgm:pt>
    <dgm:pt modelId="{6D5B3FFA-075C-4A6A-9ECD-AFFAA8F9AFFB}" type="parTrans" cxnId="{E496A48D-9CFE-4702-B105-F75E468A8A84}">
      <dgm:prSet/>
      <dgm:spPr/>
      <dgm:t>
        <a:bodyPr/>
        <a:lstStyle/>
        <a:p>
          <a:endParaRPr lang="es-ES"/>
        </a:p>
      </dgm:t>
    </dgm:pt>
    <dgm:pt modelId="{D1F9C2F9-8766-4AB3-8728-F8C9ED8D8A8F}" type="sibTrans" cxnId="{E496A48D-9CFE-4702-B105-F75E468A8A84}">
      <dgm:prSet/>
      <dgm:spPr/>
      <dgm:t>
        <a:bodyPr/>
        <a:lstStyle/>
        <a:p>
          <a:endParaRPr lang="es-ES"/>
        </a:p>
      </dgm:t>
    </dgm:pt>
    <dgm:pt modelId="{7A4CD06C-D7E9-4326-9023-115EF609A8E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gm:t>
    </dgm:pt>
    <dgm:pt modelId="{8CB4DB62-14D0-4409-AA68-8955522BB389}" type="parTrans" cxnId="{FB85C88F-2CEF-4B61-ACC3-5812288B68C8}">
      <dgm:prSet/>
      <dgm:spPr/>
      <dgm:t>
        <a:bodyPr/>
        <a:lstStyle/>
        <a:p>
          <a:endParaRPr lang="es-CL"/>
        </a:p>
      </dgm:t>
    </dgm:pt>
    <dgm:pt modelId="{DA52D297-281E-409B-BE36-DB875645AC3C}" type="sibTrans" cxnId="{FB85C88F-2CEF-4B61-ACC3-5812288B68C8}">
      <dgm:prSet/>
      <dgm:spPr/>
      <dgm:t>
        <a:bodyPr/>
        <a:lstStyle/>
        <a:p>
          <a:endParaRPr lang="es-CL"/>
        </a:p>
      </dgm:t>
    </dgm:pt>
    <dgm:pt modelId="{D1349543-A211-47FC-934A-5B0751D5ED1D}" type="pres">
      <dgm:prSet presAssocID="{FB0848F1-C531-416B-8AA5-AF0EB9BF56AD}" presName="Name0" presStyleCnt="0">
        <dgm:presLayoutVars>
          <dgm:dir/>
          <dgm:resizeHandles val="exact"/>
        </dgm:presLayoutVars>
      </dgm:prSet>
      <dgm:spPr/>
    </dgm:pt>
    <dgm:pt modelId="{0A41DEE9-219B-43A7-9EEF-8622733FA8FC}" type="pres">
      <dgm:prSet presAssocID="{8BE3C8EF-CB8D-4F6D-A389-8B53CDAF2D11}" presName="parTxOnly" presStyleLbl="node1" presStyleIdx="0" presStyleCnt="7">
        <dgm:presLayoutVars>
          <dgm:bulletEnabled val="1"/>
        </dgm:presLayoutVars>
      </dgm:prSet>
      <dgm:spPr/>
    </dgm:pt>
    <dgm:pt modelId="{3174D567-8777-4CC9-877F-25C030D55F96}" type="pres">
      <dgm:prSet presAssocID="{A677533C-D456-4939-8DEA-1814F7EBD5EC}" presName="parSpace" presStyleCnt="0"/>
      <dgm:spPr/>
    </dgm:pt>
    <dgm:pt modelId="{C2CE324A-1425-4896-A91E-3CFA4E8EDEFE}" type="pres">
      <dgm:prSet presAssocID="{463CDFED-BCF1-4F9D-8647-BC804AC555E4}" presName="parTxOnly" presStyleLbl="node1" presStyleIdx="1" presStyleCnt="7">
        <dgm:presLayoutVars>
          <dgm:bulletEnabled val="1"/>
        </dgm:presLayoutVars>
      </dgm:prSet>
      <dgm:spPr/>
    </dgm:pt>
    <dgm:pt modelId="{99A550E5-1D83-48C9-B841-6E43EA2018FC}" type="pres">
      <dgm:prSet presAssocID="{C020D2DE-2089-429F-BDB6-C5805CF64D06}" presName="parSpace" presStyleCnt="0"/>
      <dgm:spPr/>
    </dgm:pt>
    <dgm:pt modelId="{D12B83A1-18A2-42ED-834F-BFFA0D296F10}" type="pres">
      <dgm:prSet presAssocID="{7A4CD06C-D7E9-4326-9023-115EF609A8EC}" presName="parTxOnly" presStyleLbl="node1" presStyleIdx="2" presStyleCnt="7">
        <dgm:presLayoutVars>
          <dgm:bulletEnabled val="1"/>
        </dgm:presLayoutVars>
      </dgm:prSet>
      <dgm:spPr/>
    </dgm:pt>
    <dgm:pt modelId="{8C9B7B37-86F7-4E36-B227-B4D936F29017}" type="pres">
      <dgm:prSet presAssocID="{DA52D297-281E-409B-BE36-DB875645AC3C}" presName="parSpace" presStyleCnt="0"/>
      <dgm:spPr/>
    </dgm:pt>
    <dgm:pt modelId="{8A1F1C68-2E8C-4BA7-B026-B267AC2BE441}" type="pres">
      <dgm:prSet presAssocID="{89816FBA-3F06-4BF3-9131-9A22B1B653B3}" presName="parTxOnly" presStyleLbl="node1" presStyleIdx="3" presStyleCnt="7">
        <dgm:presLayoutVars>
          <dgm:bulletEnabled val="1"/>
        </dgm:presLayoutVars>
      </dgm:prSet>
      <dgm:spPr/>
    </dgm:pt>
    <dgm:pt modelId="{9D4A3DDB-D69E-4CC9-AC3D-F7F6C593BF53}" type="pres">
      <dgm:prSet presAssocID="{4287F5D0-73BC-4981-8933-10E3E8CC6A81}" presName="parSpace" presStyleCnt="0"/>
      <dgm:spPr/>
    </dgm:pt>
    <dgm:pt modelId="{2CE0F643-DC20-4385-AA03-A57B17D2291A}" type="pres">
      <dgm:prSet presAssocID="{3E5914B2-3B39-4F73-AEF9-96A184890E43}" presName="parTxOnly" presStyleLbl="node1" presStyleIdx="4" presStyleCnt="7">
        <dgm:presLayoutVars>
          <dgm:bulletEnabled val="1"/>
        </dgm:presLayoutVars>
      </dgm:prSet>
      <dgm:spPr/>
    </dgm:pt>
    <dgm:pt modelId="{5C30E11E-2BA7-4FF2-8015-A6A82E94CD3D}" type="pres">
      <dgm:prSet presAssocID="{65580547-2B44-43FB-9A8A-D191FCB2EA60}" presName="parSpace" presStyleCnt="0"/>
      <dgm:spPr/>
    </dgm:pt>
    <dgm:pt modelId="{DADA43B1-D137-4897-BF31-ED36EB7B52DF}" type="pres">
      <dgm:prSet presAssocID="{9749E36D-65E0-4DAF-A5EC-6086760B22ED}" presName="parTxOnly" presStyleLbl="node1" presStyleIdx="5" presStyleCnt="7">
        <dgm:presLayoutVars>
          <dgm:bulletEnabled val="1"/>
        </dgm:presLayoutVars>
      </dgm:prSet>
      <dgm:spPr/>
    </dgm:pt>
    <dgm:pt modelId="{F05ED5B2-AD18-4144-B148-8418BCBE1F1D}" type="pres">
      <dgm:prSet presAssocID="{2455AA08-CA02-497E-89E0-1ECAC370D4B0}" presName="parSpace" presStyleCnt="0"/>
      <dgm:spPr/>
    </dgm:pt>
    <dgm:pt modelId="{F03487C8-B7A9-4840-BF1B-1F973FBADF43}" type="pres">
      <dgm:prSet presAssocID="{3848FB43-D4FD-4DC8-9773-C6EBAECA467C}" presName="parTxOnly" presStyleLbl="node1" presStyleIdx="6" presStyleCnt="7">
        <dgm:presLayoutVars>
          <dgm:bulletEnabled val="1"/>
        </dgm:presLayoutVars>
      </dgm:prSet>
      <dgm:spPr/>
    </dgm:pt>
  </dgm:ptLst>
  <dgm:cxnLst>
    <dgm:cxn modelId="{FFEC6412-AD5A-4D74-B146-61514D07ADFA}" type="presOf" srcId="{FB0848F1-C531-416B-8AA5-AF0EB9BF56AD}" destId="{D1349543-A211-47FC-934A-5B0751D5ED1D}" srcOrd="0" destOrd="0" presId="urn:microsoft.com/office/officeart/2005/8/layout/hChevron3"/>
    <dgm:cxn modelId="{C6856214-7A08-4A41-A797-4B81BD7889E6}" srcId="{FB0848F1-C531-416B-8AA5-AF0EB9BF56AD}" destId="{8BE3C8EF-CB8D-4F6D-A389-8B53CDAF2D11}" srcOrd="0" destOrd="0" parTransId="{9F2833CA-87CE-4342-B39F-93B0F4CC2B98}" sibTransId="{A677533C-D456-4939-8DEA-1814F7EBD5EC}"/>
    <dgm:cxn modelId="{EB4BE41C-712F-45D6-95CF-72A0C992CB02}" type="presOf" srcId="{8BE3C8EF-CB8D-4F6D-A389-8B53CDAF2D11}" destId="{0A41DEE9-219B-43A7-9EEF-8622733FA8FC}" srcOrd="0" destOrd="0" presId="urn:microsoft.com/office/officeart/2005/8/layout/hChevron3"/>
    <dgm:cxn modelId="{26E56727-E21E-47A1-866D-814B1351FF23}" type="presOf" srcId="{89816FBA-3F06-4BF3-9131-9A22B1B653B3}" destId="{8A1F1C68-2E8C-4BA7-B026-B267AC2BE441}" srcOrd="0" destOrd="0" presId="urn:microsoft.com/office/officeart/2005/8/layout/hChevron3"/>
    <dgm:cxn modelId="{E689503F-649B-4A9B-91C9-66EB47F02E94}" type="presOf" srcId="{463CDFED-BCF1-4F9D-8647-BC804AC555E4}" destId="{C2CE324A-1425-4896-A91E-3CFA4E8EDEFE}" srcOrd="0" destOrd="0" presId="urn:microsoft.com/office/officeart/2005/8/layout/hChevron3"/>
    <dgm:cxn modelId="{BDF7C945-094F-4093-8C02-C84F58058B69}" type="presOf" srcId="{3848FB43-D4FD-4DC8-9773-C6EBAECA467C}" destId="{F03487C8-B7A9-4840-BF1B-1F973FBADF43}" srcOrd="0" destOrd="0" presId="urn:microsoft.com/office/officeart/2005/8/layout/hChevron3"/>
    <dgm:cxn modelId="{3561AA77-8615-406F-9269-BDB0D481C7EA}" type="presOf" srcId="{3E5914B2-3B39-4F73-AEF9-96A184890E43}" destId="{2CE0F643-DC20-4385-AA03-A57B17D2291A}" srcOrd="0" destOrd="0" presId="urn:microsoft.com/office/officeart/2005/8/layout/hChevron3"/>
    <dgm:cxn modelId="{E496A48D-9CFE-4702-B105-F75E468A8A84}" srcId="{FB0848F1-C531-416B-8AA5-AF0EB9BF56AD}" destId="{3848FB43-D4FD-4DC8-9773-C6EBAECA467C}" srcOrd="6" destOrd="0" parTransId="{6D5B3FFA-075C-4A6A-9ECD-AFFAA8F9AFFB}" sibTransId="{D1F9C2F9-8766-4AB3-8728-F8C9ED8D8A8F}"/>
    <dgm:cxn modelId="{FB85C88F-2CEF-4B61-ACC3-5812288B68C8}" srcId="{FB0848F1-C531-416B-8AA5-AF0EB9BF56AD}" destId="{7A4CD06C-D7E9-4326-9023-115EF609A8EC}" srcOrd="2" destOrd="0" parTransId="{8CB4DB62-14D0-4409-AA68-8955522BB389}" sibTransId="{DA52D297-281E-409B-BE36-DB875645AC3C}"/>
    <dgm:cxn modelId="{6D6F05B4-8292-4FC7-A55E-051B04C8A3E7}" type="presOf" srcId="{7A4CD06C-D7E9-4326-9023-115EF609A8EC}" destId="{D12B83A1-18A2-42ED-834F-BFFA0D296F10}" srcOrd="0" destOrd="0" presId="urn:microsoft.com/office/officeart/2005/8/layout/hChevron3"/>
    <dgm:cxn modelId="{346D57E4-5526-4B46-9316-718410CF9A26}" srcId="{FB0848F1-C531-416B-8AA5-AF0EB9BF56AD}" destId="{9749E36D-65E0-4DAF-A5EC-6086760B22ED}" srcOrd="5" destOrd="0" parTransId="{DB29DF1F-69ED-4440-AA08-81765831F46C}" sibTransId="{2455AA08-CA02-497E-89E0-1ECAC370D4B0}"/>
    <dgm:cxn modelId="{136C1CEC-8571-42C5-ADDA-107AA4D6D4C5}" srcId="{FB0848F1-C531-416B-8AA5-AF0EB9BF56AD}" destId="{463CDFED-BCF1-4F9D-8647-BC804AC555E4}" srcOrd="1" destOrd="0" parTransId="{481AD20F-8193-4F97-81F2-CD3EFB3A9123}" sibTransId="{C020D2DE-2089-429F-BDB6-C5805CF64D06}"/>
    <dgm:cxn modelId="{B06A07F6-D0E8-4E13-B2B4-3A0F75149733}" srcId="{FB0848F1-C531-416B-8AA5-AF0EB9BF56AD}" destId="{89816FBA-3F06-4BF3-9131-9A22B1B653B3}" srcOrd="3" destOrd="0" parTransId="{976550B4-9896-4163-84AB-38957B2FFB05}" sibTransId="{4287F5D0-73BC-4981-8933-10E3E8CC6A81}"/>
    <dgm:cxn modelId="{BC8AC6FB-D4E3-46F1-9D7F-C973075F6ED2}" srcId="{FB0848F1-C531-416B-8AA5-AF0EB9BF56AD}" destId="{3E5914B2-3B39-4F73-AEF9-96A184890E43}" srcOrd="4" destOrd="0" parTransId="{84A3851B-4C17-4950-B267-17EF0F4D4504}" sibTransId="{65580547-2B44-43FB-9A8A-D191FCB2EA60}"/>
    <dgm:cxn modelId="{269BFEFD-F686-488F-8D09-BBAEFAF8BD37}" type="presOf" srcId="{9749E36D-65E0-4DAF-A5EC-6086760B22ED}" destId="{DADA43B1-D137-4897-BF31-ED36EB7B52DF}" srcOrd="0" destOrd="0" presId="urn:microsoft.com/office/officeart/2005/8/layout/hChevron3"/>
    <dgm:cxn modelId="{3F1E76CA-332B-4C0B-BAC7-AA0E04302624}" type="presParOf" srcId="{D1349543-A211-47FC-934A-5B0751D5ED1D}" destId="{0A41DEE9-219B-43A7-9EEF-8622733FA8FC}" srcOrd="0" destOrd="0" presId="urn:microsoft.com/office/officeart/2005/8/layout/hChevron3"/>
    <dgm:cxn modelId="{736D567B-7139-4096-A162-B9636889FF8E}" type="presParOf" srcId="{D1349543-A211-47FC-934A-5B0751D5ED1D}" destId="{3174D567-8777-4CC9-877F-25C030D55F96}" srcOrd="1" destOrd="0" presId="urn:microsoft.com/office/officeart/2005/8/layout/hChevron3"/>
    <dgm:cxn modelId="{0959F278-C3C2-4B8E-9459-6EA6AA9C6967}" type="presParOf" srcId="{D1349543-A211-47FC-934A-5B0751D5ED1D}" destId="{C2CE324A-1425-4896-A91E-3CFA4E8EDEFE}" srcOrd="2" destOrd="0" presId="urn:microsoft.com/office/officeart/2005/8/layout/hChevron3"/>
    <dgm:cxn modelId="{E8E0FE98-FA16-4C5B-BDE4-90CB80D9FC54}" type="presParOf" srcId="{D1349543-A211-47FC-934A-5B0751D5ED1D}" destId="{99A550E5-1D83-48C9-B841-6E43EA2018FC}" srcOrd="3" destOrd="0" presId="urn:microsoft.com/office/officeart/2005/8/layout/hChevron3"/>
    <dgm:cxn modelId="{979C26CE-B226-441B-A3F7-8CCE49CC2FB7}" type="presParOf" srcId="{D1349543-A211-47FC-934A-5B0751D5ED1D}" destId="{D12B83A1-18A2-42ED-834F-BFFA0D296F10}" srcOrd="4" destOrd="0" presId="urn:microsoft.com/office/officeart/2005/8/layout/hChevron3"/>
    <dgm:cxn modelId="{39AD44A2-1380-44CB-9EAC-6228062AE557}" type="presParOf" srcId="{D1349543-A211-47FC-934A-5B0751D5ED1D}" destId="{8C9B7B37-86F7-4E36-B227-B4D936F29017}" srcOrd="5" destOrd="0" presId="urn:microsoft.com/office/officeart/2005/8/layout/hChevron3"/>
    <dgm:cxn modelId="{7E2D65FC-D892-43C3-ABCF-424FB3F90658}" type="presParOf" srcId="{D1349543-A211-47FC-934A-5B0751D5ED1D}" destId="{8A1F1C68-2E8C-4BA7-B026-B267AC2BE441}" srcOrd="6" destOrd="0" presId="urn:microsoft.com/office/officeart/2005/8/layout/hChevron3"/>
    <dgm:cxn modelId="{3F29D899-5B95-4D21-B3C6-0C7974DD78EC}" type="presParOf" srcId="{D1349543-A211-47FC-934A-5B0751D5ED1D}" destId="{9D4A3DDB-D69E-4CC9-AC3D-F7F6C593BF53}" srcOrd="7" destOrd="0" presId="urn:microsoft.com/office/officeart/2005/8/layout/hChevron3"/>
    <dgm:cxn modelId="{581CAC65-2BDC-42C5-B414-D8155DDF8210}" type="presParOf" srcId="{D1349543-A211-47FC-934A-5B0751D5ED1D}" destId="{2CE0F643-DC20-4385-AA03-A57B17D2291A}" srcOrd="8" destOrd="0" presId="urn:microsoft.com/office/officeart/2005/8/layout/hChevron3"/>
    <dgm:cxn modelId="{C27CF80E-6500-4D3A-A317-EB65A25FD41B}" type="presParOf" srcId="{D1349543-A211-47FC-934A-5B0751D5ED1D}" destId="{5C30E11E-2BA7-4FF2-8015-A6A82E94CD3D}" srcOrd="9" destOrd="0" presId="urn:microsoft.com/office/officeart/2005/8/layout/hChevron3"/>
    <dgm:cxn modelId="{17E1C6FA-68E5-4434-BD52-CCD960561CC6}" type="presParOf" srcId="{D1349543-A211-47FC-934A-5B0751D5ED1D}" destId="{DADA43B1-D137-4897-BF31-ED36EB7B52DF}" srcOrd="10" destOrd="0" presId="urn:microsoft.com/office/officeart/2005/8/layout/hChevron3"/>
    <dgm:cxn modelId="{3FF61EC2-A1E6-4756-A84A-4CBBB93ADDDB}" type="presParOf" srcId="{D1349543-A211-47FC-934A-5B0751D5ED1D}" destId="{F05ED5B2-AD18-4144-B148-8418BCBE1F1D}" srcOrd="11" destOrd="0" presId="urn:microsoft.com/office/officeart/2005/8/layout/hChevron3"/>
    <dgm:cxn modelId="{1841A6E3-132E-44B0-AA78-FD9894D8F6FD}" type="presParOf" srcId="{D1349543-A211-47FC-934A-5B0751D5ED1D}" destId="{F03487C8-B7A9-4840-BF1B-1F973FBADF43}" srcOrd="12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FB0848F1-C531-416B-8AA5-AF0EB9BF56AD}" type="doc">
      <dgm:prSet loTypeId="urn:microsoft.com/office/officeart/2005/8/layout/hChevron3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8BE3C8EF-CB8D-4F6D-A389-8B53CDAF2D11}">
      <dgm:prSet phldrT="[Texto]"/>
      <dgm:spPr>
        <a:solidFill>
          <a:srgbClr val="C7C7C7"/>
        </a:solidFill>
      </dgm:spPr>
      <dgm:t>
        <a:bodyPr/>
        <a:lstStyle/>
        <a:p>
          <a:r>
            <a:rPr lang="es-ES" b="1" dirty="0"/>
            <a:t>ORGATAR</a:t>
          </a:r>
        </a:p>
      </dgm:t>
    </dgm:pt>
    <dgm:pt modelId="{9F2833CA-87CE-4342-B39F-93B0F4CC2B98}" type="parTrans" cxnId="{C6856214-7A08-4A41-A797-4B81BD7889E6}">
      <dgm:prSet/>
      <dgm:spPr/>
      <dgm:t>
        <a:bodyPr/>
        <a:lstStyle/>
        <a:p>
          <a:endParaRPr lang="es-ES"/>
        </a:p>
      </dgm:t>
    </dgm:pt>
    <dgm:pt modelId="{A677533C-D456-4939-8DEA-1814F7EBD5EC}" type="sibTrans" cxnId="{C6856214-7A08-4A41-A797-4B81BD7889E6}">
      <dgm:prSet/>
      <dgm:spPr/>
      <dgm:t>
        <a:bodyPr/>
        <a:lstStyle/>
        <a:p>
          <a:endParaRPr lang="es-ES"/>
        </a:p>
      </dgm:t>
    </dgm:pt>
    <dgm:pt modelId="{463CDFED-BCF1-4F9D-8647-BC804AC555E4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SITUACIÓN</a:t>
          </a:r>
        </a:p>
      </dgm:t>
    </dgm:pt>
    <dgm:pt modelId="{481AD20F-8193-4F97-81F2-CD3EFB3A9123}" type="parTrans" cxnId="{136C1CEC-8571-42C5-ADDA-107AA4D6D4C5}">
      <dgm:prSet/>
      <dgm:spPr/>
      <dgm:t>
        <a:bodyPr/>
        <a:lstStyle/>
        <a:p>
          <a:endParaRPr lang="es-ES"/>
        </a:p>
      </dgm:t>
    </dgm:pt>
    <dgm:pt modelId="{C020D2DE-2089-429F-BDB6-C5805CF64D06}" type="sibTrans" cxnId="{136C1CEC-8571-42C5-ADDA-107AA4D6D4C5}">
      <dgm:prSet/>
      <dgm:spPr/>
      <dgm:t>
        <a:bodyPr/>
        <a:lstStyle/>
        <a:p>
          <a:endParaRPr lang="es-ES"/>
        </a:p>
      </dgm:t>
    </dgm:pt>
    <dgm:pt modelId="{9749E36D-65E0-4DAF-A5EC-6086760B22ED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MEDEVAC</a:t>
          </a:r>
          <a:endParaRPr lang="es-ES" b="1" dirty="0"/>
        </a:p>
      </dgm:t>
    </dgm:pt>
    <dgm:pt modelId="{DB29DF1F-69ED-4440-AA08-81765831F46C}" type="parTrans" cxnId="{346D57E4-5526-4B46-9316-718410CF9A26}">
      <dgm:prSet/>
      <dgm:spPr/>
      <dgm:t>
        <a:bodyPr/>
        <a:lstStyle/>
        <a:p>
          <a:endParaRPr lang="es-ES"/>
        </a:p>
      </dgm:t>
    </dgm:pt>
    <dgm:pt modelId="{2455AA08-CA02-497E-89E0-1ECAC370D4B0}" type="sibTrans" cxnId="{346D57E4-5526-4B46-9316-718410CF9A26}">
      <dgm:prSet/>
      <dgm:spPr/>
      <dgm:t>
        <a:bodyPr/>
        <a:lstStyle/>
        <a:p>
          <a:endParaRPr lang="es-ES"/>
        </a:p>
      </dgm:t>
    </dgm:pt>
    <dgm:pt modelId="{89816FBA-3F06-4BF3-9131-9A22B1B653B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EJECUCIÓN</a:t>
          </a:r>
        </a:p>
      </dgm:t>
    </dgm:pt>
    <dgm:pt modelId="{976550B4-9896-4163-84AB-38957B2FFB05}" type="parTrans" cxnId="{B06A07F6-D0E8-4E13-B2B4-3A0F75149733}">
      <dgm:prSet/>
      <dgm:spPr/>
      <dgm:t>
        <a:bodyPr/>
        <a:lstStyle/>
        <a:p>
          <a:endParaRPr lang="es-ES"/>
        </a:p>
      </dgm:t>
    </dgm:pt>
    <dgm:pt modelId="{4287F5D0-73BC-4981-8933-10E3E8CC6A81}" type="sibTrans" cxnId="{B06A07F6-D0E8-4E13-B2B4-3A0F75149733}">
      <dgm:prSet/>
      <dgm:spPr/>
      <dgm:t>
        <a:bodyPr/>
        <a:lstStyle/>
        <a:p>
          <a:endParaRPr lang="es-ES"/>
        </a:p>
      </dgm:t>
    </dgm:pt>
    <dgm:pt modelId="{3E5914B2-3B39-4F73-AEF9-96A184890E4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M&amp;C</a:t>
          </a:r>
          <a:endParaRPr lang="es-ES" b="1" dirty="0"/>
        </a:p>
      </dgm:t>
    </dgm:pt>
    <dgm:pt modelId="{84A3851B-4C17-4950-B267-17EF0F4D4504}" type="parTrans" cxnId="{BC8AC6FB-D4E3-46F1-9D7F-C973075F6ED2}">
      <dgm:prSet/>
      <dgm:spPr/>
      <dgm:t>
        <a:bodyPr/>
        <a:lstStyle/>
        <a:p>
          <a:endParaRPr lang="es-ES"/>
        </a:p>
      </dgm:t>
    </dgm:pt>
    <dgm:pt modelId="{65580547-2B44-43FB-9A8A-D191FCB2EA60}" type="sibTrans" cxnId="{BC8AC6FB-D4E3-46F1-9D7F-C973075F6ED2}">
      <dgm:prSet/>
      <dgm:spPr/>
      <dgm:t>
        <a:bodyPr/>
        <a:lstStyle/>
        <a:p>
          <a:endParaRPr lang="es-ES"/>
        </a:p>
      </dgm:t>
    </dgm:pt>
    <dgm:pt modelId="{3848FB43-D4FD-4DC8-9773-C6EBAECA467C}">
      <dgm:prSet/>
      <dgm:spPr>
        <a:solidFill>
          <a:srgbClr val="FF0000"/>
        </a:solidFill>
      </dgm:spPr>
      <dgm:t>
        <a:bodyPr/>
        <a:lstStyle/>
        <a:p>
          <a:r>
            <a:rPr lang="es-ES" b="1" dirty="0" err="1"/>
            <a:t>MRO</a:t>
          </a:r>
          <a:endParaRPr lang="es-ES" b="1" dirty="0"/>
        </a:p>
      </dgm:t>
    </dgm:pt>
    <dgm:pt modelId="{6D5B3FFA-075C-4A6A-9ECD-AFFAA8F9AFFB}" type="parTrans" cxnId="{E496A48D-9CFE-4702-B105-F75E468A8A84}">
      <dgm:prSet/>
      <dgm:spPr/>
      <dgm:t>
        <a:bodyPr/>
        <a:lstStyle/>
        <a:p>
          <a:endParaRPr lang="es-ES"/>
        </a:p>
      </dgm:t>
    </dgm:pt>
    <dgm:pt modelId="{D1F9C2F9-8766-4AB3-8728-F8C9ED8D8A8F}" type="sibTrans" cxnId="{E496A48D-9CFE-4702-B105-F75E468A8A84}">
      <dgm:prSet/>
      <dgm:spPr/>
      <dgm:t>
        <a:bodyPr/>
        <a:lstStyle/>
        <a:p>
          <a:endParaRPr lang="es-ES"/>
        </a:p>
      </dgm:t>
    </dgm:pt>
    <dgm:pt modelId="{7A4CD06C-D7E9-4326-9023-115EF609A8E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gm:t>
    </dgm:pt>
    <dgm:pt modelId="{8CB4DB62-14D0-4409-AA68-8955522BB389}" type="parTrans" cxnId="{FB85C88F-2CEF-4B61-ACC3-5812288B68C8}">
      <dgm:prSet/>
      <dgm:spPr/>
      <dgm:t>
        <a:bodyPr/>
        <a:lstStyle/>
        <a:p>
          <a:endParaRPr lang="es-CL"/>
        </a:p>
      </dgm:t>
    </dgm:pt>
    <dgm:pt modelId="{DA52D297-281E-409B-BE36-DB875645AC3C}" type="sibTrans" cxnId="{FB85C88F-2CEF-4B61-ACC3-5812288B68C8}">
      <dgm:prSet/>
      <dgm:spPr/>
      <dgm:t>
        <a:bodyPr/>
        <a:lstStyle/>
        <a:p>
          <a:endParaRPr lang="es-CL"/>
        </a:p>
      </dgm:t>
    </dgm:pt>
    <dgm:pt modelId="{D1349543-A211-47FC-934A-5B0751D5ED1D}" type="pres">
      <dgm:prSet presAssocID="{FB0848F1-C531-416B-8AA5-AF0EB9BF56AD}" presName="Name0" presStyleCnt="0">
        <dgm:presLayoutVars>
          <dgm:dir/>
          <dgm:resizeHandles val="exact"/>
        </dgm:presLayoutVars>
      </dgm:prSet>
      <dgm:spPr/>
    </dgm:pt>
    <dgm:pt modelId="{0A41DEE9-219B-43A7-9EEF-8622733FA8FC}" type="pres">
      <dgm:prSet presAssocID="{8BE3C8EF-CB8D-4F6D-A389-8B53CDAF2D11}" presName="parTxOnly" presStyleLbl="node1" presStyleIdx="0" presStyleCnt="7">
        <dgm:presLayoutVars>
          <dgm:bulletEnabled val="1"/>
        </dgm:presLayoutVars>
      </dgm:prSet>
      <dgm:spPr/>
    </dgm:pt>
    <dgm:pt modelId="{3174D567-8777-4CC9-877F-25C030D55F96}" type="pres">
      <dgm:prSet presAssocID="{A677533C-D456-4939-8DEA-1814F7EBD5EC}" presName="parSpace" presStyleCnt="0"/>
      <dgm:spPr/>
    </dgm:pt>
    <dgm:pt modelId="{C2CE324A-1425-4896-A91E-3CFA4E8EDEFE}" type="pres">
      <dgm:prSet presAssocID="{463CDFED-BCF1-4F9D-8647-BC804AC555E4}" presName="parTxOnly" presStyleLbl="node1" presStyleIdx="1" presStyleCnt="7">
        <dgm:presLayoutVars>
          <dgm:bulletEnabled val="1"/>
        </dgm:presLayoutVars>
      </dgm:prSet>
      <dgm:spPr/>
    </dgm:pt>
    <dgm:pt modelId="{99A550E5-1D83-48C9-B841-6E43EA2018FC}" type="pres">
      <dgm:prSet presAssocID="{C020D2DE-2089-429F-BDB6-C5805CF64D06}" presName="parSpace" presStyleCnt="0"/>
      <dgm:spPr/>
    </dgm:pt>
    <dgm:pt modelId="{D12B83A1-18A2-42ED-834F-BFFA0D296F10}" type="pres">
      <dgm:prSet presAssocID="{7A4CD06C-D7E9-4326-9023-115EF609A8EC}" presName="parTxOnly" presStyleLbl="node1" presStyleIdx="2" presStyleCnt="7">
        <dgm:presLayoutVars>
          <dgm:bulletEnabled val="1"/>
        </dgm:presLayoutVars>
      </dgm:prSet>
      <dgm:spPr/>
    </dgm:pt>
    <dgm:pt modelId="{8C9B7B37-86F7-4E36-B227-B4D936F29017}" type="pres">
      <dgm:prSet presAssocID="{DA52D297-281E-409B-BE36-DB875645AC3C}" presName="parSpace" presStyleCnt="0"/>
      <dgm:spPr/>
    </dgm:pt>
    <dgm:pt modelId="{8A1F1C68-2E8C-4BA7-B026-B267AC2BE441}" type="pres">
      <dgm:prSet presAssocID="{89816FBA-3F06-4BF3-9131-9A22B1B653B3}" presName="parTxOnly" presStyleLbl="node1" presStyleIdx="3" presStyleCnt="7">
        <dgm:presLayoutVars>
          <dgm:bulletEnabled val="1"/>
        </dgm:presLayoutVars>
      </dgm:prSet>
      <dgm:spPr/>
    </dgm:pt>
    <dgm:pt modelId="{9D4A3DDB-D69E-4CC9-AC3D-F7F6C593BF53}" type="pres">
      <dgm:prSet presAssocID="{4287F5D0-73BC-4981-8933-10E3E8CC6A81}" presName="parSpace" presStyleCnt="0"/>
      <dgm:spPr/>
    </dgm:pt>
    <dgm:pt modelId="{2CE0F643-DC20-4385-AA03-A57B17D2291A}" type="pres">
      <dgm:prSet presAssocID="{3E5914B2-3B39-4F73-AEF9-96A184890E43}" presName="parTxOnly" presStyleLbl="node1" presStyleIdx="4" presStyleCnt="7">
        <dgm:presLayoutVars>
          <dgm:bulletEnabled val="1"/>
        </dgm:presLayoutVars>
      </dgm:prSet>
      <dgm:spPr/>
    </dgm:pt>
    <dgm:pt modelId="{5C30E11E-2BA7-4FF2-8015-A6A82E94CD3D}" type="pres">
      <dgm:prSet presAssocID="{65580547-2B44-43FB-9A8A-D191FCB2EA60}" presName="parSpace" presStyleCnt="0"/>
      <dgm:spPr/>
    </dgm:pt>
    <dgm:pt modelId="{DADA43B1-D137-4897-BF31-ED36EB7B52DF}" type="pres">
      <dgm:prSet presAssocID="{9749E36D-65E0-4DAF-A5EC-6086760B22ED}" presName="parTxOnly" presStyleLbl="node1" presStyleIdx="5" presStyleCnt="7">
        <dgm:presLayoutVars>
          <dgm:bulletEnabled val="1"/>
        </dgm:presLayoutVars>
      </dgm:prSet>
      <dgm:spPr/>
    </dgm:pt>
    <dgm:pt modelId="{F05ED5B2-AD18-4144-B148-8418BCBE1F1D}" type="pres">
      <dgm:prSet presAssocID="{2455AA08-CA02-497E-89E0-1ECAC370D4B0}" presName="parSpace" presStyleCnt="0"/>
      <dgm:spPr/>
    </dgm:pt>
    <dgm:pt modelId="{F03487C8-B7A9-4840-BF1B-1F973FBADF43}" type="pres">
      <dgm:prSet presAssocID="{3848FB43-D4FD-4DC8-9773-C6EBAECA467C}" presName="parTxOnly" presStyleLbl="node1" presStyleIdx="6" presStyleCnt="7">
        <dgm:presLayoutVars>
          <dgm:bulletEnabled val="1"/>
        </dgm:presLayoutVars>
      </dgm:prSet>
      <dgm:spPr/>
    </dgm:pt>
  </dgm:ptLst>
  <dgm:cxnLst>
    <dgm:cxn modelId="{FFEC6412-AD5A-4D74-B146-61514D07ADFA}" type="presOf" srcId="{FB0848F1-C531-416B-8AA5-AF0EB9BF56AD}" destId="{D1349543-A211-47FC-934A-5B0751D5ED1D}" srcOrd="0" destOrd="0" presId="urn:microsoft.com/office/officeart/2005/8/layout/hChevron3"/>
    <dgm:cxn modelId="{C6856214-7A08-4A41-A797-4B81BD7889E6}" srcId="{FB0848F1-C531-416B-8AA5-AF0EB9BF56AD}" destId="{8BE3C8EF-CB8D-4F6D-A389-8B53CDAF2D11}" srcOrd="0" destOrd="0" parTransId="{9F2833CA-87CE-4342-B39F-93B0F4CC2B98}" sibTransId="{A677533C-D456-4939-8DEA-1814F7EBD5EC}"/>
    <dgm:cxn modelId="{EB4BE41C-712F-45D6-95CF-72A0C992CB02}" type="presOf" srcId="{8BE3C8EF-CB8D-4F6D-A389-8B53CDAF2D11}" destId="{0A41DEE9-219B-43A7-9EEF-8622733FA8FC}" srcOrd="0" destOrd="0" presId="urn:microsoft.com/office/officeart/2005/8/layout/hChevron3"/>
    <dgm:cxn modelId="{26E56727-E21E-47A1-866D-814B1351FF23}" type="presOf" srcId="{89816FBA-3F06-4BF3-9131-9A22B1B653B3}" destId="{8A1F1C68-2E8C-4BA7-B026-B267AC2BE441}" srcOrd="0" destOrd="0" presId="urn:microsoft.com/office/officeart/2005/8/layout/hChevron3"/>
    <dgm:cxn modelId="{E689503F-649B-4A9B-91C9-66EB47F02E94}" type="presOf" srcId="{463CDFED-BCF1-4F9D-8647-BC804AC555E4}" destId="{C2CE324A-1425-4896-A91E-3CFA4E8EDEFE}" srcOrd="0" destOrd="0" presId="urn:microsoft.com/office/officeart/2005/8/layout/hChevron3"/>
    <dgm:cxn modelId="{BDF7C945-094F-4093-8C02-C84F58058B69}" type="presOf" srcId="{3848FB43-D4FD-4DC8-9773-C6EBAECA467C}" destId="{F03487C8-B7A9-4840-BF1B-1F973FBADF43}" srcOrd="0" destOrd="0" presId="urn:microsoft.com/office/officeart/2005/8/layout/hChevron3"/>
    <dgm:cxn modelId="{3561AA77-8615-406F-9269-BDB0D481C7EA}" type="presOf" srcId="{3E5914B2-3B39-4F73-AEF9-96A184890E43}" destId="{2CE0F643-DC20-4385-AA03-A57B17D2291A}" srcOrd="0" destOrd="0" presId="urn:microsoft.com/office/officeart/2005/8/layout/hChevron3"/>
    <dgm:cxn modelId="{E496A48D-9CFE-4702-B105-F75E468A8A84}" srcId="{FB0848F1-C531-416B-8AA5-AF0EB9BF56AD}" destId="{3848FB43-D4FD-4DC8-9773-C6EBAECA467C}" srcOrd="6" destOrd="0" parTransId="{6D5B3FFA-075C-4A6A-9ECD-AFFAA8F9AFFB}" sibTransId="{D1F9C2F9-8766-4AB3-8728-F8C9ED8D8A8F}"/>
    <dgm:cxn modelId="{FB85C88F-2CEF-4B61-ACC3-5812288B68C8}" srcId="{FB0848F1-C531-416B-8AA5-AF0EB9BF56AD}" destId="{7A4CD06C-D7E9-4326-9023-115EF609A8EC}" srcOrd="2" destOrd="0" parTransId="{8CB4DB62-14D0-4409-AA68-8955522BB389}" sibTransId="{DA52D297-281E-409B-BE36-DB875645AC3C}"/>
    <dgm:cxn modelId="{6D6F05B4-8292-4FC7-A55E-051B04C8A3E7}" type="presOf" srcId="{7A4CD06C-D7E9-4326-9023-115EF609A8EC}" destId="{D12B83A1-18A2-42ED-834F-BFFA0D296F10}" srcOrd="0" destOrd="0" presId="urn:microsoft.com/office/officeart/2005/8/layout/hChevron3"/>
    <dgm:cxn modelId="{346D57E4-5526-4B46-9316-718410CF9A26}" srcId="{FB0848F1-C531-416B-8AA5-AF0EB9BF56AD}" destId="{9749E36D-65E0-4DAF-A5EC-6086760B22ED}" srcOrd="5" destOrd="0" parTransId="{DB29DF1F-69ED-4440-AA08-81765831F46C}" sibTransId="{2455AA08-CA02-497E-89E0-1ECAC370D4B0}"/>
    <dgm:cxn modelId="{136C1CEC-8571-42C5-ADDA-107AA4D6D4C5}" srcId="{FB0848F1-C531-416B-8AA5-AF0EB9BF56AD}" destId="{463CDFED-BCF1-4F9D-8647-BC804AC555E4}" srcOrd="1" destOrd="0" parTransId="{481AD20F-8193-4F97-81F2-CD3EFB3A9123}" sibTransId="{C020D2DE-2089-429F-BDB6-C5805CF64D06}"/>
    <dgm:cxn modelId="{B06A07F6-D0E8-4E13-B2B4-3A0F75149733}" srcId="{FB0848F1-C531-416B-8AA5-AF0EB9BF56AD}" destId="{89816FBA-3F06-4BF3-9131-9A22B1B653B3}" srcOrd="3" destOrd="0" parTransId="{976550B4-9896-4163-84AB-38957B2FFB05}" sibTransId="{4287F5D0-73BC-4981-8933-10E3E8CC6A81}"/>
    <dgm:cxn modelId="{BC8AC6FB-D4E3-46F1-9D7F-C973075F6ED2}" srcId="{FB0848F1-C531-416B-8AA5-AF0EB9BF56AD}" destId="{3E5914B2-3B39-4F73-AEF9-96A184890E43}" srcOrd="4" destOrd="0" parTransId="{84A3851B-4C17-4950-B267-17EF0F4D4504}" sibTransId="{65580547-2B44-43FB-9A8A-D191FCB2EA60}"/>
    <dgm:cxn modelId="{269BFEFD-F686-488F-8D09-BBAEFAF8BD37}" type="presOf" srcId="{9749E36D-65E0-4DAF-A5EC-6086760B22ED}" destId="{DADA43B1-D137-4897-BF31-ED36EB7B52DF}" srcOrd="0" destOrd="0" presId="urn:microsoft.com/office/officeart/2005/8/layout/hChevron3"/>
    <dgm:cxn modelId="{3F1E76CA-332B-4C0B-BAC7-AA0E04302624}" type="presParOf" srcId="{D1349543-A211-47FC-934A-5B0751D5ED1D}" destId="{0A41DEE9-219B-43A7-9EEF-8622733FA8FC}" srcOrd="0" destOrd="0" presId="urn:microsoft.com/office/officeart/2005/8/layout/hChevron3"/>
    <dgm:cxn modelId="{736D567B-7139-4096-A162-B9636889FF8E}" type="presParOf" srcId="{D1349543-A211-47FC-934A-5B0751D5ED1D}" destId="{3174D567-8777-4CC9-877F-25C030D55F96}" srcOrd="1" destOrd="0" presId="urn:microsoft.com/office/officeart/2005/8/layout/hChevron3"/>
    <dgm:cxn modelId="{0959F278-C3C2-4B8E-9459-6EA6AA9C6967}" type="presParOf" srcId="{D1349543-A211-47FC-934A-5B0751D5ED1D}" destId="{C2CE324A-1425-4896-A91E-3CFA4E8EDEFE}" srcOrd="2" destOrd="0" presId="urn:microsoft.com/office/officeart/2005/8/layout/hChevron3"/>
    <dgm:cxn modelId="{E8E0FE98-FA16-4C5B-BDE4-90CB80D9FC54}" type="presParOf" srcId="{D1349543-A211-47FC-934A-5B0751D5ED1D}" destId="{99A550E5-1D83-48C9-B841-6E43EA2018FC}" srcOrd="3" destOrd="0" presId="urn:microsoft.com/office/officeart/2005/8/layout/hChevron3"/>
    <dgm:cxn modelId="{979C26CE-B226-441B-A3F7-8CCE49CC2FB7}" type="presParOf" srcId="{D1349543-A211-47FC-934A-5B0751D5ED1D}" destId="{D12B83A1-18A2-42ED-834F-BFFA0D296F10}" srcOrd="4" destOrd="0" presId="urn:microsoft.com/office/officeart/2005/8/layout/hChevron3"/>
    <dgm:cxn modelId="{39AD44A2-1380-44CB-9EAC-6228062AE557}" type="presParOf" srcId="{D1349543-A211-47FC-934A-5B0751D5ED1D}" destId="{8C9B7B37-86F7-4E36-B227-B4D936F29017}" srcOrd="5" destOrd="0" presId="urn:microsoft.com/office/officeart/2005/8/layout/hChevron3"/>
    <dgm:cxn modelId="{7E2D65FC-D892-43C3-ABCF-424FB3F90658}" type="presParOf" srcId="{D1349543-A211-47FC-934A-5B0751D5ED1D}" destId="{8A1F1C68-2E8C-4BA7-B026-B267AC2BE441}" srcOrd="6" destOrd="0" presId="urn:microsoft.com/office/officeart/2005/8/layout/hChevron3"/>
    <dgm:cxn modelId="{3F29D899-5B95-4D21-B3C6-0C7974DD78EC}" type="presParOf" srcId="{D1349543-A211-47FC-934A-5B0751D5ED1D}" destId="{9D4A3DDB-D69E-4CC9-AC3D-F7F6C593BF53}" srcOrd="7" destOrd="0" presId="urn:microsoft.com/office/officeart/2005/8/layout/hChevron3"/>
    <dgm:cxn modelId="{581CAC65-2BDC-42C5-B414-D8155DDF8210}" type="presParOf" srcId="{D1349543-A211-47FC-934A-5B0751D5ED1D}" destId="{2CE0F643-DC20-4385-AA03-A57B17D2291A}" srcOrd="8" destOrd="0" presId="urn:microsoft.com/office/officeart/2005/8/layout/hChevron3"/>
    <dgm:cxn modelId="{C27CF80E-6500-4D3A-A317-EB65A25FD41B}" type="presParOf" srcId="{D1349543-A211-47FC-934A-5B0751D5ED1D}" destId="{5C30E11E-2BA7-4FF2-8015-A6A82E94CD3D}" srcOrd="9" destOrd="0" presId="urn:microsoft.com/office/officeart/2005/8/layout/hChevron3"/>
    <dgm:cxn modelId="{17E1C6FA-68E5-4434-BD52-CCD960561CC6}" type="presParOf" srcId="{D1349543-A211-47FC-934A-5B0751D5ED1D}" destId="{DADA43B1-D137-4897-BF31-ED36EB7B52DF}" srcOrd="10" destOrd="0" presId="urn:microsoft.com/office/officeart/2005/8/layout/hChevron3"/>
    <dgm:cxn modelId="{3FF61EC2-A1E6-4756-A84A-4CBBB93ADDDB}" type="presParOf" srcId="{D1349543-A211-47FC-934A-5B0751D5ED1D}" destId="{F05ED5B2-AD18-4144-B148-8418BCBE1F1D}" srcOrd="11" destOrd="0" presId="urn:microsoft.com/office/officeart/2005/8/layout/hChevron3"/>
    <dgm:cxn modelId="{1841A6E3-132E-44B0-AA78-FD9894D8F6FD}" type="presParOf" srcId="{D1349543-A211-47FC-934A-5B0751D5ED1D}" destId="{F03487C8-B7A9-4840-BF1B-1F973FBADF43}" srcOrd="12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FB0848F1-C531-416B-8AA5-AF0EB9BF56AD}" type="doc">
      <dgm:prSet loTypeId="urn:microsoft.com/office/officeart/2005/8/layout/hChevron3" loCatId="process" qsTypeId="urn:microsoft.com/office/officeart/2005/8/quickstyle/3d2" qsCatId="3D" csTypeId="urn:microsoft.com/office/officeart/2005/8/colors/accent2_2" csCatId="accent2" phldr="1"/>
      <dgm:spPr/>
      <dgm:t>
        <a:bodyPr/>
        <a:lstStyle/>
        <a:p>
          <a:endParaRPr lang="es-ES"/>
        </a:p>
      </dgm:t>
    </dgm:pt>
    <dgm:pt modelId="{8BE3C8EF-CB8D-4F6D-A389-8B53CDAF2D11}">
      <dgm:prSet phldrT="[Texto]"/>
      <dgm:spPr>
        <a:solidFill>
          <a:srgbClr val="C7C7C7"/>
        </a:solidFill>
      </dgm:spPr>
      <dgm:t>
        <a:bodyPr/>
        <a:lstStyle/>
        <a:p>
          <a:r>
            <a:rPr lang="es-ES" b="1" dirty="0"/>
            <a:t>ORGATAR</a:t>
          </a:r>
        </a:p>
      </dgm:t>
    </dgm:pt>
    <dgm:pt modelId="{9F2833CA-87CE-4342-B39F-93B0F4CC2B98}" type="parTrans" cxnId="{C6856214-7A08-4A41-A797-4B81BD7889E6}">
      <dgm:prSet/>
      <dgm:spPr/>
      <dgm:t>
        <a:bodyPr/>
        <a:lstStyle/>
        <a:p>
          <a:endParaRPr lang="es-ES"/>
        </a:p>
      </dgm:t>
    </dgm:pt>
    <dgm:pt modelId="{A677533C-D456-4939-8DEA-1814F7EBD5EC}" type="sibTrans" cxnId="{C6856214-7A08-4A41-A797-4B81BD7889E6}">
      <dgm:prSet/>
      <dgm:spPr/>
      <dgm:t>
        <a:bodyPr/>
        <a:lstStyle/>
        <a:p>
          <a:endParaRPr lang="es-ES"/>
        </a:p>
      </dgm:t>
    </dgm:pt>
    <dgm:pt modelId="{463CDFED-BCF1-4F9D-8647-BC804AC555E4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SITUACIÓN</a:t>
          </a:r>
        </a:p>
      </dgm:t>
    </dgm:pt>
    <dgm:pt modelId="{481AD20F-8193-4F97-81F2-CD3EFB3A9123}" type="parTrans" cxnId="{136C1CEC-8571-42C5-ADDA-107AA4D6D4C5}">
      <dgm:prSet/>
      <dgm:spPr/>
      <dgm:t>
        <a:bodyPr/>
        <a:lstStyle/>
        <a:p>
          <a:endParaRPr lang="es-ES"/>
        </a:p>
      </dgm:t>
    </dgm:pt>
    <dgm:pt modelId="{C020D2DE-2089-429F-BDB6-C5805CF64D06}" type="sibTrans" cxnId="{136C1CEC-8571-42C5-ADDA-107AA4D6D4C5}">
      <dgm:prSet/>
      <dgm:spPr/>
      <dgm:t>
        <a:bodyPr/>
        <a:lstStyle/>
        <a:p>
          <a:endParaRPr lang="es-ES"/>
        </a:p>
      </dgm:t>
    </dgm:pt>
    <dgm:pt modelId="{9749E36D-65E0-4DAF-A5EC-6086760B22ED}">
      <dgm:prSet phldrT="[Texto]"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MEDEVAC</a:t>
          </a:r>
          <a:endParaRPr lang="es-ES" b="1" dirty="0"/>
        </a:p>
      </dgm:t>
    </dgm:pt>
    <dgm:pt modelId="{DB29DF1F-69ED-4440-AA08-81765831F46C}" type="parTrans" cxnId="{346D57E4-5526-4B46-9316-718410CF9A26}">
      <dgm:prSet/>
      <dgm:spPr/>
      <dgm:t>
        <a:bodyPr/>
        <a:lstStyle/>
        <a:p>
          <a:endParaRPr lang="es-ES"/>
        </a:p>
      </dgm:t>
    </dgm:pt>
    <dgm:pt modelId="{2455AA08-CA02-497E-89E0-1ECAC370D4B0}" type="sibTrans" cxnId="{346D57E4-5526-4B46-9316-718410CF9A26}">
      <dgm:prSet/>
      <dgm:spPr/>
      <dgm:t>
        <a:bodyPr/>
        <a:lstStyle/>
        <a:p>
          <a:endParaRPr lang="es-ES"/>
        </a:p>
      </dgm:t>
    </dgm:pt>
    <dgm:pt modelId="{89816FBA-3F06-4BF3-9131-9A22B1B653B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/>
            <a:t>EJECUCIÓN</a:t>
          </a:r>
        </a:p>
      </dgm:t>
    </dgm:pt>
    <dgm:pt modelId="{976550B4-9896-4163-84AB-38957B2FFB05}" type="parTrans" cxnId="{B06A07F6-D0E8-4E13-B2B4-3A0F75149733}">
      <dgm:prSet/>
      <dgm:spPr/>
      <dgm:t>
        <a:bodyPr/>
        <a:lstStyle/>
        <a:p>
          <a:endParaRPr lang="es-ES"/>
        </a:p>
      </dgm:t>
    </dgm:pt>
    <dgm:pt modelId="{4287F5D0-73BC-4981-8933-10E3E8CC6A81}" type="sibTrans" cxnId="{B06A07F6-D0E8-4E13-B2B4-3A0F75149733}">
      <dgm:prSet/>
      <dgm:spPr/>
      <dgm:t>
        <a:bodyPr/>
        <a:lstStyle/>
        <a:p>
          <a:endParaRPr lang="es-ES"/>
        </a:p>
      </dgm:t>
    </dgm:pt>
    <dgm:pt modelId="{3E5914B2-3B39-4F73-AEF9-96A184890E43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 err="1"/>
            <a:t>M&amp;C</a:t>
          </a:r>
          <a:endParaRPr lang="es-ES" b="1" dirty="0"/>
        </a:p>
      </dgm:t>
    </dgm:pt>
    <dgm:pt modelId="{84A3851B-4C17-4950-B267-17EF0F4D4504}" type="parTrans" cxnId="{BC8AC6FB-D4E3-46F1-9D7F-C973075F6ED2}">
      <dgm:prSet/>
      <dgm:spPr/>
      <dgm:t>
        <a:bodyPr/>
        <a:lstStyle/>
        <a:p>
          <a:endParaRPr lang="es-ES"/>
        </a:p>
      </dgm:t>
    </dgm:pt>
    <dgm:pt modelId="{65580547-2B44-43FB-9A8A-D191FCB2EA60}" type="sibTrans" cxnId="{BC8AC6FB-D4E3-46F1-9D7F-C973075F6ED2}">
      <dgm:prSet/>
      <dgm:spPr/>
      <dgm:t>
        <a:bodyPr/>
        <a:lstStyle/>
        <a:p>
          <a:endParaRPr lang="es-ES"/>
        </a:p>
      </dgm:t>
    </dgm:pt>
    <dgm:pt modelId="{3848FB43-D4FD-4DC8-9773-C6EBAECA467C}">
      <dgm:prSet/>
      <dgm:spPr>
        <a:solidFill>
          <a:srgbClr val="FF0000"/>
        </a:solidFill>
      </dgm:spPr>
      <dgm:t>
        <a:bodyPr/>
        <a:lstStyle/>
        <a:p>
          <a:r>
            <a:rPr lang="es-ES" b="1" dirty="0" err="1"/>
            <a:t>MRO</a:t>
          </a:r>
          <a:endParaRPr lang="es-ES" b="1" dirty="0"/>
        </a:p>
      </dgm:t>
    </dgm:pt>
    <dgm:pt modelId="{6D5B3FFA-075C-4A6A-9ECD-AFFAA8F9AFFB}" type="parTrans" cxnId="{E496A48D-9CFE-4702-B105-F75E468A8A84}">
      <dgm:prSet/>
      <dgm:spPr/>
      <dgm:t>
        <a:bodyPr/>
        <a:lstStyle/>
        <a:p>
          <a:endParaRPr lang="es-ES"/>
        </a:p>
      </dgm:t>
    </dgm:pt>
    <dgm:pt modelId="{D1F9C2F9-8766-4AB3-8728-F8C9ED8D8A8F}" type="sibTrans" cxnId="{E496A48D-9CFE-4702-B105-F75E468A8A84}">
      <dgm:prSet/>
      <dgm:spPr/>
      <dgm:t>
        <a:bodyPr/>
        <a:lstStyle/>
        <a:p>
          <a:endParaRPr lang="es-ES"/>
        </a:p>
      </dgm:t>
    </dgm:pt>
    <dgm:pt modelId="{7A4CD06C-D7E9-4326-9023-115EF609A8EC}">
      <dgm:prSet/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es-ES" b="1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gm:t>
    </dgm:pt>
    <dgm:pt modelId="{8CB4DB62-14D0-4409-AA68-8955522BB389}" type="parTrans" cxnId="{FB85C88F-2CEF-4B61-ACC3-5812288B68C8}">
      <dgm:prSet/>
      <dgm:spPr/>
      <dgm:t>
        <a:bodyPr/>
        <a:lstStyle/>
        <a:p>
          <a:endParaRPr lang="es-CL"/>
        </a:p>
      </dgm:t>
    </dgm:pt>
    <dgm:pt modelId="{DA52D297-281E-409B-BE36-DB875645AC3C}" type="sibTrans" cxnId="{FB85C88F-2CEF-4B61-ACC3-5812288B68C8}">
      <dgm:prSet/>
      <dgm:spPr/>
      <dgm:t>
        <a:bodyPr/>
        <a:lstStyle/>
        <a:p>
          <a:endParaRPr lang="es-CL"/>
        </a:p>
      </dgm:t>
    </dgm:pt>
    <dgm:pt modelId="{D1349543-A211-47FC-934A-5B0751D5ED1D}" type="pres">
      <dgm:prSet presAssocID="{FB0848F1-C531-416B-8AA5-AF0EB9BF56AD}" presName="Name0" presStyleCnt="0">
        <dgm:presLayoutVars>
          <dgm:dir/>
          <dgm:resizeHandles val="exact"/>
        </dgm:presLayoutVars>
      </dgm:prSet>
      <dgm:spPr/>
    </dgm:pt>
    <dgm:pt modelId="{0A41DEE9-219B-43A7-9EEF-8622733FA8FC}" type="pres">
      <dgm:prSet presAssocID="{8BE3C8EF-CB8D-4F6D-A389-8B53CDAF2D11}" presName="parTxOnly" presStyleLbl="node1" presStyleIdx="0" presStyleCnt="7">
        <dgm:presLayoutVars>
          <dgm:bulletEnabled val="1"/>
        </dgm:presLayoutVars>
      </dgm:prSet>
      <dgm:spPr/>
    </dgm:pt>
    <dgm:pt modelId="{3174D567-8777-4CC9-877F-25C030D55F96}" type="pres">
      <dgm:prSet presAssocID="{A677533C-D456-4939-8DEA-1814F7EBD5EC}" presName="parSpace" presStyleCnt="0"/>
      <dgm:spPr/>
    </dgm:pt>
    <dgm:pt modelId="{C2CE324A-1425-4896-A91E-3CFA4E8EDEFE}" type="pres">
      <dgm:prSet presAssocID="{463CDFED-BCF1-4F9D-8647-BC804AC555E4}" presName="parTxOnly" presStyleLbl="node1" presStyleIdx="1" presStyleCnt="7">
        <dgm:presLayoutVars>
          <dgm:bulletEnabled val="1"/>
        </dgm:presLayoutVars>
      </dgm:prSet>
      <dgm:spPr/>
    </dgm:pt>
    <dgm:pt modelId="{99A550E5-1D83-48C9-B841-6E43EA2018FC}" type="pres">
      <dgm:prSet presAssocID="{C020D2DE-2089-429F-BDB6-C5805CF64D06}" presName="parSpace" presStyleCnt="0"/>
      <dgm:spPr/>
    </dgm:pt>
    <dgm:pt modelId="{D12B83A1-18A2-42ED-834F-BFFA0D296F10}" type="pres">
      <dgm:prSet presAssocID="{7A4CD06C-D7E9-4326-9023-115EF609A8EC}" presName="parTxOnly" presStyleLbl="node1" presStyleIdx="2" presStyleCnt="7">
        <dgm:presLayoutVars>
          <dgm:bulletEnabled val="1"/>
        </dgm:presLayoutVars>
      </dgm:prSet>
      <dgm:spPr/>
    </dgm:pt>
    <dgm:pt modelId="{8C9B7B37-86F7-4E36-B227-B4D936F29017}" type="pres">
      <dgm:prSet presAssocID="{DA52D297-281E-409B-BE36-DB875645AC3C}" presName="parSpace" presStyleCnt="0"/>
      <dgm:spPr/>
    </dgm:pt>
    <dgm:pt modelId="{8A1F1C68-2E8C-4BA7-B026-B267AC2BE441}" type="pres">
      <dgm:prSet presAssocID="{89816FBA-3F06-4BF3-9131-9A22B1B653B3}" presName="parTxOnly" presStyleLbl="node1" presStyleIdx="3" presStyleCnt="7">
        <dgm:presLayoutVars>
          <dgm:bulletEnabled val="1"/>
        </dgm:presLayoutVars>
      </dgm:prSet>
      <dgm:spPr/>
    </dgm:pt>
    <dgm:pt modelId="{9D4A3DDB-D69E-4CC9-AC3D-F7F6C593BF53}" type="pres">
      <dgm:prSet presAssocID="{4287F5D0-73BC-4981-8933-10E3E8CC6A81}" presName="parSpace" presStyleCnt="0"/>
      <dgm:spPr/>
    </dgm:pt>
    <dgm:pt modelId="{2CE0F643-DC20-4385-AA03-A57B17D2291A}" type="pres">
      <dgm:prSet presAssocID="{3E5914B2-3B39-4F73-AEF9-96A184890E43}" presName="parTxOnly" presStyleLbl="node1" presStyleIdx="4" presStyleCnt="7">
        <dgm:presLayoutVars>
          <dgm:bulletEnabled val="1"/>
        </dgm:presLayoutVars>
      </dgm:prSet>
      <dgm:spPr/>
    </dgm:pt>
    <dgm:pt modelId="{5C30E11E-2BA7-4FF2-8015-A6A82E94CD3D}" type="pres">
      <dgm:prSet presAssocID="{65580547-2B44-43FB-9A8A-D191FCB2EA60}" presName="parSpace" presStyleCnt="0"/>
      <dgm:spPr/>
    </dgm:pt>
    <dgm:pt modelId="{DADA43B1-D137-4897-BF31-ED36EB7B52DF}" type="pres">
      <dgm:prSet presAssocID="{9749E36D-65E0-4DAF-A5EC-6086760B22ED}" presName="parTxOnly" presStyleLbl="node1" presStyleIdx="5" presStyleCnt="7">
        <dgm:presLayoutVars>
          <dgm:bulletEnabled val="1"/>
        </dgm:presLayoutVars>
      </dgm:prSet>
      <dgm:spPr/>
    </dgm:pt>
    <dgm:pt modelId="{F05ED5B2-AD18-4144-B148-8418BCBE1F1D}" type="pres">
      <dgm:prSet presAssocID="{2455AA08-CA02-497E-89E0-1ECAC370D4B0}" presName="parSpace" presStyleCnt="0"/>
      <dgm:spPr/>
    </dgm:pt>
    <dgm:pt modelId="{F03487C8-B7A9-4840-BF1B-1F973FBADF43}" type="pres">
      <dgm:prSet presAssocID="{3848FB43-D4FD-4DC8-9773-C6EBAECA467C}" presName="parTxOnly" presStyleLbl="node1" presStyleIdx="6" presStyleCnt="7">
        <dgm:presLayoutVars>
          <dgm:bulletEnabled val="1"/>
        </dgm:presLayoutVars>
      </dgm:prSet>
      <dgm:spPr/>
    </dgm:pt>
  </dgm:ptLst>
  <dgm:cxnLst>
    <dgm:cxn modelId="{FFEC6412-AD5A-4D74-B146-61514D07ADFA}" type="presOf" srcId="{FB0848F1-C531-416B-8AA5-AF0EB9BF56AD}" destId="{D1349543-A211-47FC-934A-5B0751D5ED1D}" srcOrd="0" destOrd="0" presId="urn:microsoft.com/office/officeart/2005/8/layout/hChevron3"/>
    <dgm:cxn modelId="{C6856214-7A08-4A41-A797-4B81BD7889E6}" srcId="{FB0848F1-C531-416B-8AA5-AF0EB9BF56AD}" destId="{8BE3C8EF-CB8D-4F6D-A389-8B53CDAF2D11}" srcOrd="0" destOrd="0" parTransId="{9F2833CA-87CE-4342-B39F-93B0F4CC2B98}" sibTransId="{A677533C-D456-4939-8DEA-1814F7EBD5EC}"/>
    <dgm:cxn modelId="{EB4BE41C-712F-45D6-95CF-72A0C992CB02}" type="presOf" srcId="{8BE3C8EF-CB8D-4F6D-A389-8B53CDAF2D11}" destId="{0A41DEE9-219B-43A7-9EEF-8622733FA8FC}" srcOrd="0" destOrd="0" presId="urn:microsoft.com/office/officeart/2005/8/layout/hChevron3"/>
    <dgm:cxn modelId="{26E56727-E21E-47A1-866D-814B1351FF23}" type="presOf" srcId="{89816FBA-3F06-4BF3-9131-9A22B1B653B3}" destId="{8A1F1C68-2E8C-4BA7-B026-B267AC2BE441}" srcOrd="0" destOrd="0" presId="urn:microsoft.com/office/officeart/2005/8/layout/hChevron3"/>
    <dgm:cxn modelId="{E689503F-649B-4A9B-91C9-66EB47F02E94}" type="presOf" srcId="{463CDFED-BCF1-4F9D-8647-BC804AC555E4}" destId="{C2CE324A-1425-4896-A91E-3CFA4E8EDEFE}" srcOrd="0" destOrd="0" presId="urn:microsoft.com/office/officeart/2005/8/layout/hChevron3"/>
    <dgm:cxn modelId="{BDF7C945-094F-4093-8C02-C84F58058B69}" type="presOf" srcId="{3848FB43-D4FD-4DC8-9773-C6EBAECA467C}" destId="{F03487C8-B7A9-4840-BF1B-1F973FBADF43}" srcOrd="0" destOrd="0" presId="urn:microsoft.com/office/officeart/2005/8/layout/hChevron3"/>
    <dgm:cxn modelId="{3561AA77-8615-406F-9269-BDB0D481C7EA}" type="presOf" srcId="{3E5914B2-3B39-4F73-AEF9-96A184890E43}" destId="{2CE0F643-DC20-4385-AA03-A57B17D2291A}" srcOrd="0" destOrd="0" presId="urn:microsoft.com/office/officeart/2005/8/layout/hChevron3"/>
    <dgm:cxn modelId="{E496A48D-9CFE-4702-B105-F75E468A8A84}" srcId="{FB0848F1-C531-416B-8AA5-AF0EB9BF56AD}" destId="{3848FB43-D4FD-4DC8-9773-C6EBAECA467C}" srcOrd="6" destOrd="0" parTransId="{6D5B3FFA-075C-4A6A-9ECD-AFFAA8F9AFFB}" sibTransId="{D1F9C2F9-8766-4AB3-8728-F8C9ED8D8A8F}"/>
    <dgm:cxn modelId="{FB85C88F-2CEF-4B61-ACC3-5812288B68C8}" srcId="{FB0848F1-C531-416B-8AA5-AF0EB9BF56AD}" destId="{7A4CD06C-D7E9-4326-9023-115EF609A8EC}" srcOrd="2" destOrd="0" parTransId="{8CB4DB62-14D0-4409-AA68-8955522BB389}" sibTransId="{DA52D297-281E-409B-BE36-DB875645AC3C}"/>
    <dgm:cxn modelId="{6D6F05B4-8292-4FC7-A55E-051B04C8A3E7}" type="presOf" srcId="{7A4CD06C-D7E9-4326-9023-115EF609A8EC}" destId="{D12B83A1-18A2-42ED-834F-BFFA0D296F10}" srcOrd="0" destOrd="0" presId="urn:microsoft.com/office/officeart/2005/8/layout/hChevron3"/>
    <dgm:cxn modelId="{346D57E4-5526-4B46-9316-718410CF9A26}" srcId="{FB0848F1-C531-416B-8AA5-AF0EB9BF56AD}" destId="{9749E36D-65E0-4DAF-A5EC-6086760B22ED}" srcOrd="5" destOrd="0" parTransId="{DB29DF1F-69ED-4440-AA08-81765831F46C}" sibTransId="{2455AA08-CA02-497E-89E0-1ECAC370D4B0}"/>
    <dgm:cxn modelId="{136C1CEC-8571-42C5-ADDA-107AA4D6D4C5}" srcId="{FB0848F1-C531-416B-8AA5-AF0EB9BF56AD}" destId="{463CDFED-BCF1-4F9D-8647-BC804AC555E4}" srcOrd="1" destOrd="0" parTransId="{481AD20F-8193-4F97-81F2-CD3EFB3A9123}" sibTransId="{C020D2DE-2089-429F-BDB6-C5805CF64D06}"/>
    <dgm:cxn modelId="{B06A07F6-D0E8-4E13-B2B4-3A0F75149733}" srcId="{FB0848F1-C531-416B-8AA5-AF0EB9BF56AD}" destId="{89816FBA-3F06-4BF3-9131-9A22B1B653B3}" srcOrd="3" destOrd="0" parTransId="{976550B4-9896-4163-84AB-38957B2FFB05}" sibTransId="{4287F5D0-73BC-4981-8933-10E3E8CC6A81}"/>
    <dgm:cxn modelId="{BC8AC6FB-D4E3-46F1-9D7F-C973075F6ED2}" srcId="{FB0848F1-C531-416B-8AA5-AF0EB9BF56AD}" destId="{3E5914B2-3B39-4F73-AEF9-96A184890E43}" srcOrd="4" destOrd="0" parTransId="{84A3851B-4C17-4950-B267-17EF0F4D4504}" sibTransId="{65580547-2B44-43FB-9A8A-D191FCB2EA60}"/>
    <dgm:cxn modelId="{269BFEFD-F686-488F-8D09-BBAEFAF8BD37}" type="presOf" srcId="{9749E36D-65E0-4DAF-A5EC-6086760B22ED}" destId="{DADA43B1-D137-4897-BF31-ED36EB7B52DF}" srcOrd="0" destOrd="0" presId="urn:microsoft.com/office/officeart/2005/8/layout/hChevron3"/>
    <dgm:cxn modelId="{3F1E76CA-332B-4C0B-BAC7-AA0E04302624}" type="presParOf" srcId="{D1349543-A211-47FC-934A-5B0751D5ED1D}" destId="{0A41DEE9-219B-43A7-9EEF-8622733FA8FC}" srcOrd="0" destOrd="0" presId="urn:microsoft.com/office/officeart/2005/8/layout/hChevron3"/>
    <dgm:cxn modelId="{736D567B-7139-4096-A162-B9636889FF8E}" type="presParOf" srcId="{D1349543-A211-47FC-934A-5B0751D5ED1D}" destId="{3174D567-8777-4CC9-877F-25C030D55F96}" srcOrd="1" destOrd="0" presId="urn:microsoft.com/office/officeart/2005/8/layout/hChevron3"/>
    <dgm:cxn modelId="{0959F278-C3C2-4B8E-9459-6EA6AA9C6967}" type="presParOf" srcId="{D1349543-A211-47FC-934A-5B0751D5ED1D}" destId="{C2CE324A-1425-4896-A91E-3CFA4E8EDEFE}" srcOrd="2" destOrd="0" presId="urn:microsoft.com/office/officeart/2005/8/layout/hChevron3"/>
    <dgm:cxn modelId="{E8E0FE98-FA16-4C5B-BDE4-90CB80D9FC54}" type="presParOf" srcId="{D1349543-A211-47FC-934A-5B0751D5ED1D}" destId="{99A550E5-1D83-48C9-B841-6E43EA2018FC}" srcOrd="3" destOrd="0" presId="urn:microsoft.com/office/officeart/2005/8/layout/hChevron3"/>
    <dgm:cxn modelId="{979C26CE-B226-441B-A3F7-8CCE49CC2FB7}" type="presParOf" srcId="{D1349543-A211-47FC-934A-5B0751D5ED1D}" destId="{D12B83A1-18A2-42ED-834F-BFFA0D296F10}" srcOrd="4" destOrd="0" presId="urn:microsoft.com/office/officeart/2005/8/layout/hChevron3"/>
    <dgm:cxn modelId="{39AD44A2-1380-44CB-9EAC-6228062AE557}" type="presParOf" srcId="{D1349543-A211-47FC-934A-5B0751D5ED1D}" destId="{8C9B7B37-86F7-4E36-B227-B4D936F29017}" srcOrd="5" destOrd="0" presId="urn:microsoft.com/office/officeart/2005/8/layout/hChevron3"/>
    <dgm:cxn modelId="{7E2D65FC-D892-43C3-ABCF-424FB3F90658}" type="presParOf" srcId="{D1349543-A211-47FC-934A-5B0751D5ED1D}" destId="{8A1F1C68-2E8C-4BA7-B026-B267AC2BE441}" srcOrd="6" destOrd="0" presId="urn:microsoft.com/office/officeart/2005/8/layout/hChevron3"/>
    <dgm:cxn modelId="{3F29D899-5B95-4D21-B3C6-0C7974DD78EC}" type="presParOf" srcId="{D1349543-A211-47FC-934A-5B0751D5ED1D}" destId="{9D4A3DDB-D69E-4CC9-AC3D-F7F6C593BF53}" srcOrd="7" destOrd="0" presId="urn:microsoft.com/office/officeart/2005/8/layout/hChevron3"/>
    <dgm:cxn modelId="{581CAC65-2BDC-42C5-B414-D8155DDF8210}" type="presParOf" srcId="{D1349543-A211-47FC-934A-5B0751D5ED1D}" destId="{2CE0F643-DC20-4385-AA03-A57B17D2291A}" srcOrd="8" destOrd="0" presId="urn:microsoft.com/office/officeart/2005/8/layout/hChevron3"/>
    <dgm:cxn modelId="{C27CF80E-6500-4D3A-A317-EB65A25FD41B}" type="presParOf" srcId="{D1349543-A211-47FC-934A-5B0751D5ED1D}" destId="{5C30E11E-2BA7-4FF2-8015-A6A82E94CD3D}" srcOrd="9" destOrd="0" presId="urn:microsoft.com/office/officeart/2005/8/layout/hChevron3"/>
    <dgm:cxn modelId="{17E1C6FA-68E5-4434-BD52-CCD960561CC6}" type="presParOf" srcId="{D1349543-A211-47FC-934A-5B0751D5ED1D}" destId="{DADA43B1-D137-4897-BF31-ED36EB7B52DF}" srcOrd="10" destOrd="0" presId="urn:microsoft.com/office/officeart/2005/8/layout/hChevron3"/>
    <dgm:cxn modelId="{3FF61EC2-A1E6-4756-A84A-4CBBB93ADDDB}" type="presParOf" srcId="{D1349543-A211-47FC-934A-5B0751D5ED1D}" destId="{F05ED5B2-AD18-4144-B148-8418BCBE1F1D}" srcOrd="11" destOrd="0" presId="urn:microsoft.com/office/officeart/2005/8/layout/hChevron3"/>
    <dgm:cxn modelId="{1841A6E3-132E-44B0-AA78-FD9894D8F6FD}" type="presParOf" srcId="{D1349543-A211-47FC-934A-5B0751D5ED1D}" destId="{F03487C8-B7A9-4840-BF1B-1F973FBADF43}" srcOrd="12" destOrd="0" presId="urn:microsoft.com/office/officeart/2005/8/layout/hChevron3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1DEE9-219B-43A7-9EEF-8622733FA8FC}">
      <dsp:nvSpPr>
        <dsp:cNvPr id="0" name=""/>
        <dsp:cNvSpPr/>
      </dsp:nvSpPr>
      <dsp:spPr>
        <a:xfrm>
          <a:off x="1785" y="0"/>
          <a:ext cx="2101453" cy="321443"/>
        </a:xfrm>
        <a:prstGeom prst="homePlate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ORGATAR</a:t>
          </a:r>
        </a:p>
      </dsp:txBody>
      <dsp:txXfrm>
        <a:off x="1785" y="0"/>
        <a:ext cx="2021092" cy="321443"/>
      </dsp:txXfrm>
    </dsp:sp>
    <dsp:sp modelId="{C2CE324A-1425-4896-A91E-3CFA4E8EDEFE}">
      <dsp:nvSpPr>
        <dsp:cNvPr id="0" name=""/>
        <dsp:cNvSpPr/>
      </dsp:nvSpPr>
      <dsp:spPr>
        <a:xfrm>
          <a:off x="1682948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SITUACIÓN</a:t>
          </a:r>
        </a:p>
      </dsp:txBody>
      <dsp:txXfrm>
        <a:off x="1843670" y="0"/>
        <a:ext cx="1780010" cy="321443"/>
      </dsp:txXfrm>
    </dsp:sp>
    <dsp:sp modelId="{D12B83A1-18A2-42ED-834F-BFFA0D296F10}">
      <dsp:nvSpPr>
        <dsp:cNvPr id="0" name=""/>
        <dsp:cNvSpPr/>
      </dsp:nvSpPr>
      <dsp:spPr>
        <a:xfrm>
          <a:off x="336411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sp:txBody>
      <dsp:txXfrm>
        <a:off x="3524833" y="0"/>
        <a:ext cx="1780010" cy="321443"/>
      </dsp:txXfrm>
    </dsp:sp>
    <dsp:sp modelId="{8A1F1C68-2E8C-4BA7-B026-B267AC2BE441}">
      <dsp:nvSpPr>
        <dsp:cNvPr id="0" name=""/>
        <dsp:cNvSpPr/>
      </dsp:nvSpPr>
      <dsp:spPr>
        <a:xfrm>
          <a:off x="5045273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EJECUCIÓN</a:t>
          </a:r>
        </a:p>
      </dsp:txBody>
      <dsp:txXfrm>
        <a:off x="5205995" y="0"/>
        <a:ext cx="1780010" cy="321443"/>
      </dsp:txXfrm>
    </dsp:sp>
    <dsp:sp modelId="{2CE0F643-DC20-4385-AA03-A57B17D2291A}">
      <dsp:nvSpPr>
        <dsp:cNvPr id="0" name=""/>
        <dsp:cNvSpPr/>
      </dsp:nvSpPr>
      <dsp:spPr>
        <a:xfrm>
          <a:off x="6726436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M&amp;C</a:t>
          </a:r>
          <a:endParaRPr lang="es-ES" sz="1600" b="1" kern="1200" dirty="0"/>
        </a:p>
      </dsp:txBody>
      <dsp:txXfrm>
        <a:off x="6887158" y="0"/>
        <a:ext cx="1780010" cy="321443"/>
      </dsp:txXfrm>
    </dsp:sp>
    <dsp:sp modelId="{DADA43B1-D137-4897-BF31-ED36EB7B52DF}">
      <dsp:nvSpPr>
        <dsp:cNvPr id="0" name=""/>
        <dsp:cNvSpPr/>
      </dsp:nvSpPr>
      <dsp:spPr>
        <a:xfrm>
          <a:off x="8407599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MEDEVAC</a:t>
          </a:r>
          <a:endParaRPr lang="es-ES" sz="1600" b="1" kern="1200" dirty="0"/>
        </a:p>
      </dsp:txBody>
      <dsp:txXfrm>
        <a:off x="8568321" y="0"/>
        <a:ext cx="1780010" cy="321443"/>
      </dsp:txXfrm>
    </dsp:sp>
    <dsp:sp modelId="{F03487C8-B7A9-4840-BF1B-1F973FBADF43}">
      <dsp:nvSpPr>
        <dsp:cNvPr id="0" name=""/>
        <dsp:cNvSpPr/>
      </dsp:nvSpPr>
      <dsp:spPr>
        <a:xfrm>
          <a:off x="1008876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MRO</a:t>
          </a:r>
          <a:endParaRPr lang="es-ES" sz="1600" b="1" kern="1200" dirty="0"/>
        </a:p>
      </dsp:txBody>
      <dsp:txXfrm>
        <a:off x="10249483" y="0"/>
        <a:ext cx="1780010" cy="3214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1DEE9-219B-43A7-9EEF-8622733FA8FC}">
      <dsp:nvSpPr>
        <dsp:cNvPr id="0" name=""/>
        <dsp:cNvSpPr/>
      </dsp:nvSpPr>
      <dsp:spPr>
        <a:xfrm>
          <a:off x="1785" y="0"/>
          <a:ext cx="2101453" cy="321443"/>
        </a:xfrm>
        <a:prstGeom prst="homePlate">
          <a:avLst/>
        </a:prstGeom>
        <a:solidFill>
          <a:srgbClr val="C7C7C7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ORGATAR</a:t>
          </a:r>
        </a:p>
      </dsp:txBody>
      <dsp:txXfrm>
        <a:off x="1785" y="0"/>
        <a:ext cx="2021092" cy="321443"/>
      </dsp:txXfrm>
    </dsp:sp>
    <dsp:sp modelId="{C2CE324A-1425-4896-A91E-3CFA4E8EDEFE}">
      <dsp:nvSpPr>
        <dsp:cNvPr id="0" name=""/>
        <dsp:cNvSpPr/>
      </dsp:nvSpPr>
      <dsp:spPr>
        <a:xfrm>
          <a:off x="1682948" y="0"/>
          <a:ext cx="2101453" cy="321443"/>
        </a:xfrm>
        <a:prstGeom prst="chevron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SITUACIÓN</a:t>
          </a:r>
        </a:p>
      </dsp:txBody>
      <dsp:txXfrm>
        <a:off x="1843670" y="0"/>
        <a:ext cx="1780010" cy="321443"/>
      </dsp:txXfrm>
    </dsp:sp>
    <dsp:sp modelId="{D12B83A1-18A2-42ED-834F-BFFA0D296F10}">
      <dsp:nvSpPr>
        <dsp:cNvPr id="0" name=""/>
        <dsp:cNvSpPr/>
      </dsp:nvSpPr>
      <dsp:spPr>
        <a:xfrm>
          <a:off x="336411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sp:txBody>
      <dsp:txXfrm>
        <a:off x="3524833" y="0"/>
        <a:ext cx="1780010" cy="321443"/>
      </dsp:txXfrm>
    </dsp:sp>
    <dsp:sp modelId="{8A1F1C68-2E8C-4BA7-B026-B267AC2BE441}">
      <dsp:nvSpPr>
        <dsp:cNvPr id="0" name=""/>
        <dsp:cNvSpPr/>
      </dsp:nvSpPr>
      <dsp:spPr>
        <a:xfrm>
          <a:off x="5045273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EJECUCIÓN</a:t>
          </a:r>
        </a:p>
      </dsp:txBody>
      <dsp:txXfrm>
        <a:off x="5205995" y="0"/>
        <a:ext cx="1780010" cy="321443"/>
      </dsp:txXfrm>
    </dsp:sp>
    <dsp:sp modelId="{2CE0F643-DC20-4385-AA03-A57B17D2291A}">
      <dsp:nvSpPr>
        <dsp:cNvPr id="0" name=""/>
        <dsp:cNvSpPr/>
      </dsp:nvSpPr>
      <dsp:spPr>
        <a:xfrm>
          <a:off x="6726436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M&amp;C</a:t>
          </a:r>
          <a:endParaRPr lang="es-ES" sz="1600" b="1" kern="1200" dirty="0"/>
        </a:p>
      </dsp:txBody>
      <dsp:txXfrm>
        <a:off x="6887158" y="0"/>
        <a:ext cx="1780010" cy="321443"/>
      </dsp:txXfrm>
    </dsp:sp>
    <dsp:sp modelId="{DADA43B1-D137-4897-BF31-ED36EB7B52DF}">
      <dsp:nvSpPr>
        <dsp:cNvPr id="0" name=""/>
        <dsp:cNvSpPr/>
      </dsp:nvSpPr>
      <dsp:spPr>
        <a:xfrm>
          <a:off x="8407599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MEDEVAC</a:t>
          </a:r>
          <a:endParaRPr lang="es-ES" sz="1600" b="1" kern="1200" dirty="0"/>
        </a:p>
      </dsp:txBody>
      <dsp:txXfrm>
        <a:off x="8568321" y="0"/>
        <a:ext cx="1780010" cy="321443"/>
      </dsp:txXfrm>
    </dsp:sp>
    <dsp:sp modelId="{F03487C8-B7A9-4840-BF1B-1F973FBADF43}">
      <dsp:nvSpPr>
        <dsp:cNvPr id="0" name=""/>
        <dsp:cNvSpPr/>
      </dsp:nvSpPr>
      <dsp:spPr>
        <a:xfrm>
          <a:off x="1008876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MRO</a:t>
          </a:r>
          <a:endParaRPr lang="es-ES" sz="1600" b="1" kern="1200" dirty="0"/>
        </a:p>
      </dsp:txBody>
      <dsp:txXfrm>
        <a:off x="10249483" y="0"/>
        <a:ext cx="1780010" cy="32144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1DEE9-219B-43A7-9EEF-8622733FA8FC}">
      <dsp:nvSpPr>
        <dsp:cNvPr id="0" name=""/>
        <dsp:cNvSpPr/>
      </dsp:nvSpPr>
      <dsp:spPr>
        <a:xfrm>
          <a:off x="1785" y="0"/>
          <a:ext cx="2101453" cy="321443"/>
        </a:xfrm>
        <a:prstGeom prst="homePlate">
          <a:avLst/>
        </a:prstGeom>
        <a:solidFill>
          <a:srgbClr val="C7C7C7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ORGATAR</a:t>
          </a:r>
        </a:p>
      </dsp:txBody>
      <dsp:txXfrm>
        <a:off x="1785" y="0"/>
        <a:ext cx="2021092" cy="321443"/>
      </dsp:txXfrm>
    </dsp:sp>
    <dsp:sp modelId="{C2CE324A-1425-4896-A91E-3CFA4E8EDEFE}">
      <dsp:nvSpPr>
        <dsp:cNvPr id="0" name=""/>
        <dsp:cNvSpPr/>
      </dsp:nvSpPr>
      <dsp:spPr>
        <a:xfrm>
          <a:off x="1682948" y="0"/>
          <a:ext cx="2101453" cy="321443"/>
        </a:xfrm>
        <a:prstGeom prst="chevron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SITUACIÓN</a:t>
          </a:r>
        </a:p>
      </dsp:txBody>
      <dsp:txXfrm>
        <a:off x="1843670" y="0"/>
        <a:ext cx="1780010" cy="321443"/>
      </dsp:txXfrm>
    </dsp:sp>
    <dsp:sp modelId="{D12B83A1-18A2-42ED-834F-BFFA0D296F10}">
      <dsp:nvSpPr>
        <dsp:cNvPr id="0" name=""/>
        <dsp:cNvSpPr/>
      </dsp:nvSpPr>
      <dsp:spPr>
        <a:xfrm>
          <a:off x="336411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sp:txBody>
      <dsp:txXfrm>
        <a:off x="3524833" y="0"/>
        <a:ext cx="1780010" cy="321443"/>
      </dsp:txXfrm>
    </dsp:sp>
    <dsp:sp modelId="{8A1F1C68-2E8C-4BA7-B026-B267AC2BE441}">
      <dsp:nvSpPr>
        <dsp:cNvPr id="0" name=""/>
        <dsp:cNvSpPr/>
      </dsp:nvSpPr>
      <dsp:spPr>
        <a:xfrm>
          <a:off x="5045273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EJECUCIÓN</a:t>
          </a:r>
        </a:p>
      </dsp:txBody>
      <dsp:txXfrm>
        <a:off x="5205995" y="0"/>
        <a:ext cx="1780010" cy="321443"/>
      </dsp:txXfrm>
    </dsp:sp>
    <dsp:sp modelId="{2CE0F643-DC20-4385-AA03-A57B17D2291A}">
      <dsp:nvSpPr>
        <dsp:cNvPr id="0" name=""/>
        <dsp:cNvSpPr/>
      </dsp:nvSpPr>
      <dsp:spPr>
        <a:xfrm>
          <a:off x="6726436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M&amp;C</a:t>
          </a:r>
          <a:endParaRPr lang="es-ES" sz="1600" b="1" kern="1200" dirty="0"/>
        </a:p>
      </dsp:txBody>
      <dsp:txXfrm>
        <a:off x="6887158" y="0"/>
        <a:ext cx="1780010" cy="321443"/>
      </dsp:txXfrm>
    </dsp:sp>
    <dsp:sp modelId="{DADA43B1-D137-4897-BF31-ED36EB7B52DF}">
      <dsp:nvSpPr>
        <dsp:cNvPr id="0" name=""/>
        <dsp:cNvSpPr/>
      </dsp:nvSpPr>
      <dsp:spPr>
        <a:xfrm>
          <a:off x="8407599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MEDEVAC</a:t>
          </a:r>
          <a:endParaRPr lang="es-ES" sz="1600" b="1" kern="1200" dirty="0"/>
        </a:p>
      </dsp:txBody>
      <dsp:txXfrm>
        <a:off x="8568321" y="0"/>
        <a:ext cx="1780010" cy="321443"/>
      </dsp:txXfrm>
    </dsp:sp>
    <dsp:sp modelId="{F03487C8-B7A9-4840-BF1B-1F973FBADF43}">
      <dsp:nvSpPr>
        <dsp:cNvPr id="0" name=""/>
        <dsp:cNvSpPr/>
      </dsp:nvSpPr>
      <dsp:spPr>
        <a:xfrm>
          <a:off x="1008876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MRO</a:t>
          </a:r>
          <a:endParaRPr lang="es-ES" sz="1600" b="1" kern="1200" dirty="0"/>
        </a:p>
      </dsp:txBody>
      <dsp:txXfrm>
        <a:off x="10249483" y="0"/>
        <a:ext cx="1780010" cy="32144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1DEE9-219B-43A7-9EEF-8622733FA8FC}">
      <dsp:nvSpPr>
        <dsp:cNvPr id="0" name=""/>
        <dsp:cNvSpPr/>
      </dsp:nvSpPr>
      <dsp:spPr>
        <a:xfrm>
          <a:off x="1785" y="0"/>
          <a:ext cx="2101453" cy="321443"/>
        </a:xfrm>
        <a:prstGeom prst="homePlate">
          <a:avLst/>
        </a:prstGeom>
        <a:solidFill>
          <a:srgbClr val="C7C7C7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ORGATAR</a:t>
          </a:r>
        </a:p>
      </dsp:txBody>
      <dsp:txXfrm>
        <a:off x="1785" y="0"/>
        <a:ext cx="2021092" cy="321443"/>
      </dsp:txXfrm>
    </dsp:sp>
    <dsp:sp modelId="{C2CE324A-1425-4896-A91E-3CFA4E8EDEFE}">
      <dsp:nvSpPr>
        <dsp:cNvPr id="0" name=""/>
        <dsp:cNvSpPr/>
      </dsp:nvSpPr>
      <dsp:spPr>
        <a:xfrm>
          <a:off x="1682948" y="0"/>
          <a:ext cx="2101453" cy="321443"/>
        </a:xfrm>
        <a:prstGeom prst="chevron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SITUACIÓN</a:t>
          </a:r>
        </a:p>
      </dsp:txBody>
      <dsp:txXfrm>
        <a:off x="1843670" y="0"/>
        <a:ext cx="1780010" cy="321443"/>
      </dsp:txXfrm>
    </dsp:sp>
    <dsp:sp modelId="{D12B83A1-18A2-42ED-834F-BFFA0D296F10}">
      <dsp:nvSpPr>
        <dsp:cNvPr id="0" name=""/>
        <dsp:cNvSpPr/>
      </dsp:nvSpPr>
      <dsp:spPr>
        <a:xfrm>
          <a:off x="336411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sp:txBody>
      <dsp:txXfrm>
        <a:off x="3524833" y="0"/>
        <a:ext cx="1780010" cy="321443"/>
      </dsp:txXfrm>
    </dsp:sp>
    <dsp:sp modelId="{8A1F1C68-2E8C-4BA7-B026-B267AC2BE441}">
      <dsp:nvSpPr>
        <dsp:cNvPr id="0" name=""/>
        <dsp:cNvSpPr/>
      </dsp:nvSpPr>
      <dsp:spPr>
        <a:xfrm>
          <a:off x="5045273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EJECUCIÓN</a:t>
          </a:r>
        </a:p>
      </dsp:txBody>
      <dsp:txXfrm>
        <a:off x="5205995" y="0"/>
        <a:ext cx="1780010" cy="321443"/>
      </dsp:txXfrm>
    </dsp:sp>
    <dsp:sp modelId="{2CE0F643-DC20-4385-AA03-A57B17D2291A}">
      <dsp:nvSpPr>
        <dsp:cNvPr id="0" name=""/>
        <dsp:cNvSpPr/>
      </dsp:nvSpPr>
      <dsp:spPr>
        <a:xfrm>
          <a:off x="6726436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M&amp;C</a:t>
          </a:r>
          <a:endParaRPr lang="es-ES" sz="1600" b="1" kern="1200" dirty="0"/>
        </a:p>
      </dsp:txBody>
      <dsp:txXfrm>
        <a:off x="6887158" y="0"/>
        <a:ext cx="1780010" cy="321443"/>
      </dsp:txXfrm>
    </dsp:sp>
    <dsp:sp modelId="{DADA43B1-D137-4897-BF31-ED36EB7B52DF}">
      <dsp:nvSpPr>
        <dsp:cNvPr id="0" name=""/>
        <dsp:cNvSpPr/>
      </dsp:nvSpPr>
      <dsp:spPr>
        <a:xfrm>
          <a:off x="8407599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MEDEVAC</a:t>
          </a:r>
          <a:endParaRPr lang="es-ES" sz="1600" b="1" kern="1200" dirty="0"/>
        </a:p>
      </dsp:txBody>
      <dsp:txXfrm>
        <a:off x="8568321" y="0"/>
        <a:ext cx="1780010" cy="321443"/>
      </dsp:txXfrm>
    </dsp:sp>
    <dsp:sp modelId="{F03487C8-B7A9-4840-BF1B-1F973FBADF43}">
      <dsp:nvSpPr>
        <dsp:cNvPr id="0" name=""/>
        <dsp:cNvSpPr/>
      </dsp:nvSpPr>
      <dsp:spPr>
        <a:xfrm>
          <a:off x="1008876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MRO</a:t>
          </a:r>
          <a:endParaRPr lang="es-ES" sz="1600" b="1" kern="1200" dirty="0"/>
        </a:p>
      </dsp:txBody>
      <dsp:txXfrm>
        <a:off x="10249483" y="0"/>
        <a:ext cx="1780010" cy="32144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1DEE9-219B-43A7-9EEF-8622733FA8FC}">
      <dsp:nvSpPr>
        <dsp:cNvPr id="0" name=""/>
        <dsp:cNvSpPr/>
      </dsp:nvSpPr>
      <dsp:spPr>
        <a:xfrm>
          <a:off x="1785" y="0"/>
          <a:ext cx="2101453" cy="321443"/>
        </a:xfrm>
        <a:prstGeom prst="homePlate">
          <a:avLst/>
        </a:prstGeom>
        <a:solidFill>
          <a:srgbClr val="C7C7C7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ORGATAR</a:t>
          </a:r>
        </a:p>
      </dsp:txBody>
      <dsp:txXfrm>
        <a:off x="1785" y="0"/>
        <a:ext cx="2021092" cy="321443"/>
      </dsp:txXfrm>
    </dsp:sp>
    <dsp:sp modelId="{C2CE324A-1425-4896-A91E-3CFA4E8EDEFE}">
      <dsp:nvSpPr>
        <dsp:cNvPr id="0" name=""/>
        <dsp:cNvSpPr/>
      </dsp:nvSpPr>
      <dsp:spPr>
        <a:xfrm>
          <a:off x="1682948" y="0"/>
          <a:ext cx="2101453" cy="321443"/>
        </a:xfrm>
        <a:prstGeom prst="chevron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SITUACIÓN</a:t>
          </a:r>
        </a:p>
      </dsp:txBody>
      <dsp:txXfrm>
        <a:off x="1843670" y="0"/>
        <a:ext cx="1780010" cy="321443"/>
      </dsp:txXfrm>
    </dsp:sp>
    <dsp:sp modelId="{D12B83A1-18A2-42ED-834F-BFFA0D296F10}">
      <dsp:nvSpPr>
        <dsp:cNvPr id="0" name=""/>
        <dsp:cNvSpPr/>
      </dsp:nvSpPr>
      <dsp:spPr>
        <a:xfrm>
          <a:off x="336411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sp:txBody>
      <dsp:txXfrm>
        <a:off x="3524833" y="0"/>
        <a:ext cx="1780010" cy="321443"/>
      </dsp:txXfrm>
    </dsp:sp>
    <dsp:sp modelId="{8A1F1C68-2E8C-4BA7-B026-B267AC2BE441}">
      <dsp:nvSpPr>
        <dsp:cNvPr id="0" name=""/>
        <dsp:cNvSpPr/>
      </dsp:nvSpPr>
      <dsp:spPr>
        <a:xfrm>
          <a:off x="5045273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EJECUCIÓN</a:t>
          </a:r>
        </a:p>
      </dsp:txBody>
      <dsp:txXfrm>
        <a:off x="5205995" y="0"/>
        <a:ext cx="1780010" cy="321443"/>
      </dsp:txXfrm>
    </dsp:sp>
    <dsp:sp modelId="{2CE0F643-DC20-4385-AA03-A57B17D2291A}">
      <dsp:nvSpPr>
        <dsp:cNvPr id="0" name=""/>
        <dsp:cNvSpPr/>
      </dsp:nvSpPr>
      <dsp:spPr>
        <a:xfrm>
          <a:off x="6726436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M&amp;C</a:t>
          </a:r>
          <a:endParaRPr lang="es-ES" sz="1600" b="1" kern="1200" dirty="0"/>
        </a:p>
      </dsp:txBody>
      <dsp:txXfrm>
        <a:off x="6887158" y="0"/>
        <a:ext cx="1780010" cy="321443"/>
      </dsp:txXfrm>
    </dsp:sp>
    <dsp:sp modelId="{DADA43B1-D137-4897-BF31-ED36EB7B52DF}">
      <dsp:nvSpPr>
        <dsp:cNvPr id="0" name=""/>
        <dsp:cNvSpPr/>
      </dsp:nvSpPr>
      <dsp:spPr>
        <a:xfrm>
          <a:off x="8407599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MEDEVAC</a:t>
          </a:r>
          <a:endParaRPr lang="es-ES" sz="1600" b="1" kern="1200" dirty="0"/>
        </a:p>
      </dsp:txBody>
      <dsp:txXfrm>
        <a:off x="8568321" y="0"/>
        <a:ext cx="1780010" cy="321443"/>
      </dsp:txXfrm>
    </dsp:sp>
    <dsp:sp modelId="{F03487C8-B7A9-4840-BF1B-1F973FBADF43}">
      <dsp:nvSpPr>
        <dsp:cNvPr id="0" name=""/>
        <dsp:cNvSpPr/>
      </dsp:nvSpPr>
      <dsp:spPr>
        <a:xfrm>
          <a:off x="1008876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MRO</a:t>
          </a:r>
          <a:endParaRPr lang="es-ES" sz="1600" b="1" kern="1200" dirty="0"/>
        </a:p>
      </dsp:txBody>
      <dsp:txXfrm>
        <a:off x="10249483" y="0"/>
        <a:ext cx="1780010" cy="32144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1DEE9-219B-43A7-9EEF-8622733FA8FC}">
      <dsp:nvSpPr>
        <dsp:cNvPr id="0" name=""/>
        <dsp:cNvSpPr/>
      </dsp:nvSpPr>
      <dsp:spPr>
        <a:xfrm>
          <a:off x="1785" y="0"/>
          <a:ext cx="2101453" cy="321443"/>
        </a:xfrm>
        <a:prstGeom prst="homePlate">
          <a:avLst/>
        </a:prstGeom>
        <a:solidFill>
          <a:srgbClr val="C7C7C7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ORGATAR</a:t>
          </a:r>
        </a:p>
      </dsp:txBody>
      <dsp:txXfrm>
        <a:off x="1785" y="0"/>
        <a:ext cx="2021092" cy="321443"/>
      </dsp:txXfrm>
    </dsp:sp>
    <dsp:sp modelId="{C2CE324A-1425-4896-A91E-3CFA4E8EDEFE}">
      <dsp:nvSpPr>
        <dsp:cNvPr id="0" name=""/>
        <dsp:cNvSpPr/>
      </dsp:nvSpPr>
      <dsp:spPr>
        <a:xfrm>
          <a:off x="1682948" y="0"/>
          <a:ext cx="2101453" cy="321443"/>
        </a:xfrm>
        <a:prstGeom prst="chevron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SITUACIÓN</a:t>
          </a:r>
        </a:p>
      </dsp:txBody>
      <dsp:txXfrm>
        <a:off x="1843670" y="0"/>
        <a:ext cx="1780010" cy="321443"/>
      </dsp:txXfrm>
    </dsp:sp>
    <dsp:sp modelId="{D12B83A1-18A2-42ED-834F-BFFA0D296F10}">
      <dsp:nvSpPr>
        <dsp:cNvPr id="0" name=""/>
        <dsp:cNvSpPr/>
      </dsp:nvSpPr>
      <dsp:spPr>
        <a:xfrm>
          <a:off x="336411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sp:txBody>
      <dsp:txXfrm>
        <a:off x="3524833" y="0"/>
        <a:ext cx="1780010" cy="321443"/>
      </dsp:txXfrm>
    </dsp:sp>
    <dsp:sp modelId="{8A1F1C68-2E8C-4BA7-B026-B267AC2BE441}">
      <dsp:nvSpPr>
        <dsp:cNvPr id="0" name=""/>
        <dsp:cNvSpPr/>
      </dsp:nvSpPr>
      <dsp:spPr>
        <a:xfrm>
          <a:off x="5045273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EJECUCIÓN</a:t>
          </a:r>
        </a:p>
      </dsp:txBody>
      <dsp:txXfrm>
        <a:off x="5205995" y="0"/>
        <a:ext cx="1780010" cy="321443"/>
      </dsp:txXfrm>
    </dsp:sp>
    <dsp:sp modelId="{2CE0F643-DC20-4385-AA03-A57B17D2291A}">
      <dsp:nvSpPr>
        <dsp:cNvPr id="0" name=""/>
        <dsp:cNvSpPr/>
      </dsp:nvSpPr>
      <dsp:spPr>
        <a:xfrm>
          <a:off x="6726436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M&amp;C</a:t>
          </a:r>
          <a:endParaRPr lang="es-ES" sz="1600" b="1" kern="1200" dirty="0"/>
        </a:p>
      </dsp:txBody>
      <dsp:txXfrm>
        <a:off x="6887158" y="0"/>
        <a:ext cx="1780010" cy="321443"/>
      </dsp:txXfrm>
    </dsp:sp>
    <dsp:sp modelId="{DADA43B1-D137-4897-BF31-ED36EB7B52DF}">
      <dsp:nvSpPr>
        <dsp:cNvPr id="0" name=""/>
        <dsp:cNvSpPr/>
      </dsp:nvSpPr>
      <dsp:spPr>
        <a:xfrm>
          <a:off x="8407599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MEDEVAC</a:t>
          </a:r>
          <a:endParaRPr lang="es-ES" sz="1600" b="1" kern="1200" dirty="0"/>
        </a:p>
      </dsp:txBody>
      <dsp:txXfrm>
        <a:off x="8568321" y="0"/>
        <a:ext cx="1780010" cy="321443"/>
      </dsp:txXfrm>
    </dsp:sp>
    <dsp:sp modelId="{F03487C8-B7A9-4840-BF1B-1F973FBADF43}">
      <dsp:nvSpPr>
        <dsp:cNvPr id="0" name=""/>
        <dsp:cNvSpPr/>
      </dsp:nvSpPr>
      <dsp:spPr>
        <a:xfrm>
          <a:off x="1008876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MRO</a:t>
          </a:r>
          <a:endParaRPr lang="es-ES" sz="1600" b="1" kern="1200" dirty="0"/>
        </a:p>
      </dsp:txBody>
      <dsp:txXfrm>
        <a:off x="10249483" y="0"/>
        <a:ext cx="1780010" cy="32144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1DEE9-219B-43A7-9EEF-8622733FA8FC}">
      <dsp:nvSpPr>
        <dsp:cNvPr id="0" name=""/>
        <dsp:cNvSpPr/>
      </dsp:nvSpPr>
      <dsp:spPr>
        <a:xfrm>
          <a:off x="1785" y="0"/>
          <a:ext cx="2101453" cy="321443"/>
        </a:xfrm>
        <a:prstGeom prst="homePlate">
          <a:avLst/>
        </a:prstGeom>
        <a:solidFill>
          <a:srgbClr val="C7C7C7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ORGATAR</a:t>
          </a:r>
        </a:p>
      </dsp:txBody>
      <dsp:txXfrm>
        <a:off x="1785" y="0"/>
        <a:ext cx="2021092" cy="321443"/>
      </dsp:txXfrm>
    </dsp:sp>
    <dsp:sp modelId="{C2CE324A-1425-4896-A91E-3CFA4E8EDEFE}">
      <dsp:nvSpPr>
        <dsp:cNvPr id="0" name=""/>
        <dsp:cNvSpPr/>
      </dsp:nvSpPr>
      <dsp:spPr>
        <a:xfrm>
          <a:off x="1682948" y="0"/>
          <a:ext cx="2101453" cy="321443"/>
        </a:xfrm>
        <a:prstGeom prst="chevron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SITUACIÓN</a:t>
          </a:r>
        </a:p>
      </dsp:txBody>
      <dsp:txXfrm>
        <a:off x="1843670" y="0"/>
        <a:ext cx="1780010" cy="321443"/>
      </dsp:txXfrm>
    </dsp:sp>
    <dsp:sp modelId="{D12B83A1-18A2-42ED-834F-BFFA0D296F10}">
      <dsp:nvSpPr>
        <dsp:cNvPr id="0" name=""/>
        <dsp:cNvSpPr/>
      </dsp:nvSpPr>
      <dsp:spPr>
        <a:xfrm>
          <a:off x="336411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sp:txBody>
      <dsp:txXfrm>
        <a:off x="3524833" y="0"/>
        <a:ext cx="1780010" cy="321443"/>
      </dsp:txXfrm>
    </dsp:sp>
    <dsp:sp modelId="{8A1F1C68-2E8C-4BA7-B026-B267AC2BE441}">
      <dsp:nvSpPr>
        <dsp:cNvPr id="0" name=""/>
        <dsp:cNvSpPr/>
      </dsp:nvSpPr>
      <dsp:spPr>
        <a:xfrm>
          <a:off x="5045273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EJECUCIÓN</a:t>
          </a:r>
        </a:p>
      </dsp:txBody>
      <dsp:txXfrm>
        <a:off x="5205995" y="0"/>
        <a:ext cx="1780010" cy="321443"/>
      </dsp:txXfrm>
    </dsp:sp>
    <dsp:sp modelId="{2CE0F643-DC20-4385-AA03-A57B17D2291A}">
      <dsp:nvSpPr>
        <dsp:cNvPr id="0" name=""/>
        <dsp:cNvSpPr/>
      </dsp:nvSpPr>
      <dsp:spPr>
        <a:xfrm>
          <a:off x="6726436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M&amp;C</a:t>
          </a:r>
          <a:endParaRPr lang="es-ES" sz="1600" b="1" kern="1200" dirty="0"/>
        </a:p>
      </dsp:txBody>
      <dsp:txXfrm>
        <a:off x="6887158" y="0"/>
        <a:ext cx="1780010" cy="321443"/>
      </dsp:txXfrm>
    </dsp:sp>
    <dsp:sp modelId="{DADA43B1-D137-4897-BF31-ED36EB7B52DF}">
      <dsp:nvSpPr>
        <dsp:cNvPr id="0" name=""/>
        <dsp:cNvSpPr/>
      </dsp:nvSpPr>
      <dsp:spPr>
        <a:xfrm>
          <a:off x="8407599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MEDEVAC</a:t>
          </a:r>
          <a:endParaRPr lang="es-ES" sz="1600" b="1" kern="1200" dirty="0"/>
        </a:p>
      </dsp:txBody>
      <dsp:txXfrm>
        <a:off x="8568321" y="0"/>
        <a:ext cx="1780010" cy="321443"/>
      </dsp:txXfrm>
    </dsp:sp>
    <dsp:sp modelId="{F03487C8-B7A9-4840-BF1B-1F973FBADF43}">
      <dsp:nvSpPr>
        <dsp:cNvPr id="0" name=""/>
        <dsp:cNvSpPr/>
      </dsp:nvSpPr>
      <dsp:spPr>
        <a:xfrm>
          <a:off x="1008876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MRO</a:t>
          </a:r>
          <a:endParaRPr lang="es-ES" sz="1600" b="1" kern="1200" dirty="0"/>
        </a:p>
      </dsp:txBody>
      <dsp:txXfrm>
        <a:off x="10249483" y="0"/>
        <a:ext cx="1780010" cy="32144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1DEE9-219B-43A7-9EEF-8622733FA8FC}">
      <dsp:nvSpPr>
        <dsp:cNvPr id="0" name=""/>
        <dsp:cNvSpPr/>
      </dsp:nvSpPr>
      <dsp:spPr>
        <a:xfrm>
          <a:off x="1785" y="0"/>
          <a:ext cx="2101453" cy="321443"/>
        </a:xfrm>
        <a:prstGeom prst="homePlate">
          <a:avLst/>
        </a:prstGeom>
        <a:solidFill>
          <a:srgbClr val="C7C7C7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ORGATAR</a:t>
          </a:r>
        </a:p>
      </dsp:txBody>
      <dsp:txXfrm>
        <a:off x="1785" y="0"/>
        <a:ext cx="2021092" cy="321443"/>
      </dsp:txXfrm>
    </dsp:sp>
    <dsp:sp modelId="{C2CE324A-1425-4896-A91E-3CFA4E8EDEFE}">
      <dsp:nvSpPr>
        <dsp:cNvPr id="0" name=""/>
        <dsp:cNvSpPr/>
      </dsp:nvSpPr>
      <dsp:spPr>
        <a:xfrm>
          <a:off x="1682948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SITUACIÓN</a:t>
          </a:r>
        </a:p>
      </dsp:txBody>
      <dsp:txXfrm>
        <a:off x="1843670" y="0"/>
        <a:ext cx="1780010" cy="321443"/>
      </dsp:txXfrm>
    </dsp:sp>
    <dsp:sp modelId="{D12B83A1-18A2-42ED-834F-BFFA0D296F10}">
      <dsp:nvSpPr>
        <dsp:cNvPr id="0" name=""/>
        <dsp:cNvSpPr/>
      </dsp:nvSpPr>
      <dsp:spPr>
        <a:xfrm>
          <a:off x="3364111" y="0"/>
          <a:ext cx="2101453" cy="321443"/>
        </a:xfrm>
        <a:prstGeom prst="chevron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sp:txBody>
      <dsp:txXfrm>
        <a:off x="3524833" y="0"/>
        <a:ext cx="1780010" cy="321443"/>
      </dsp:txXfrm>
    </dsp:sp>
    <dsp:sp modelId="{8A1F1C68-2E8C-4BA7-B026-B267AC2BE441}">
      <dsp:nvSpPr>
        <dsp:cNvPr id="0" name=""/>
        <dsp:cNvSpPr/>
      </dsp:nvSpPr>
      <dsp:spPr>
        <a:xfrm>
          <a:off x="5045273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EJECUCIÓN</a:t>
          </a:r>
        </a:p>
      </dsp:txBody>
      <dsp:txXfrm>
        <a:off x="5205995" y="0"/>
        <a:ext cx="1780010" cy="321443"/>
      </dsp:txXfrm>
    </dsp:sp>
    <dsp:sp modelId="{2CE0F643-DC20-4385-AA03-A57B17D2291A}">
      <dsp:nvSpPr>
        <dsp:cNvPr id="0" name=""/>
        <dsp:cNvSpPr/>
      </dsp:nvSpPr>
      <dsp:spPr>
        <a:xfrm>
          <a:off x="6726436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M&amp;C</a:t>
          </a:r>
          <a:endParaRPr lang="es-ES" sz="1600" b="1" kern="1200" dirty="0"/>
        </a:p>
      </dsp:txBody>
      <dsp:txXfrm>
        <a:off x="6887158" y="0"/>
        <a:ext cx="1780010" cy="321443"/>
      </dsp:txXfrm>
    </dsp:sp>
    <dsp:sp modelId="{DADA43B1-D137-4897-BF31-ED36EB7B52DF}">
      <dsp:nvSpPr>
        <dsp:cNvPr id="0" name=""/>
        <dsp:cNvSpPr/>
      </dsp:nvSpPr>
      <dsp:spPr>
        <a:xfrm>
          <a:off x="8407599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MEDEVAC</a:t>
          </a:r>
          <a:endParaRPr lang="es-ES" sz="1600" b="1" kern="1200" dirty="0"/>
        </a:p>
      </dsp:txBody>
      <dsp:txXfrm>
        <a:off x="8568321" y="0"/>
        <a:ext cx="1780010" cy="321443"/>
      </dsp:txXfrm>
    </dsp:sp>
    <dsp:sp modelId="{F03487C8-B7A9-4840-BF1B-1F973FBADF43}">
      <dsp:nvSpPr>
        <dsp:cNvPr id="0" name=""/>
        <dsp:cNvSpPr/>
      </dsp:nvSpPr>
      <dsp:spPr>
        <a:xfrm>
          <a:off x="1008876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MRO</a:t>
          </a:r>
          <a:endParaRPr lang="es-ES" sz="1600" b="1" kern="1200" dirty="0"/>
        </a:p>
      </dsp:txBody>
      <dsp:txXfrm>
        <a:off x="10249483" y="0"/>
        <a:ext cx="1780010" cy="32144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1DEE9-219B-43A7-9EEF-8622733FA8FC}">
      <dsp:nvSpPr>
        <dsp:cNvPr id="0" name=""/>
        <dsp:cNvSpPr/>
      </dsp:nvSpPr>
      <dsp:spPr>
        <a:xfrm>
          <a:off x="1785" y="0"/>
          <a:ext cx="2101453" cy="321443"/>
        </a:xfrm>
        <a:prstGeom prst="homePlate">
          <a:avLst/>
        </a:prstGeom>
        <a:solidFill>
          <a:srgbClr val="C7C7C7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ORGATAR</a:t>
          </a:r>
        </a:p>
      </dsp:txBody>
      <dsp:txXfrm>
        <a:off x="1785" y="0"/>
        <a:ext cx="2021092" cy="321443"/>
      </dsp:txXfrm>
    </dsp:sp>
    <dsp:sp modelId="{C2CE324A-1425-4896-A91E-3CFA4E8EDEFE}">
      <dsp:nvSpPr>
        <dsp:cNvPr id="0" name=""/>
        <dsp:cNvSpPr/>
      </dsp:nvSpPr>
      <dsp:spPr>
        <a:xfrm>
          <a:off x="1682948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SITUACIÓN</a:t>
          </a:r>
        </a:p>
      </dsp:txBody>
      <dsp:txXfrm>
        <a:off x="1843670" y="0"/>
        <a:ext cx="1780010" cy="321443"/>
      </dsp:txXfrm>
    </dsp:sp>
    <dsp:sp modelId="{D12B83A1-18A2-42ED-834F-BFFA0D296F10}">
      <dsp:nvSpPr>
        <dsp:cNvPr id="0" name=""/>
        <dsp:cNvSpPr/>
      </dsp:nvSpPr>
      <dsp:spPr>
        <a:xfrm>
          <a:off x="336411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sp:txBody>
      <dsp:txXfrm>
        <a:off x="3524833" y="0"/>
        <a:ext cx="1780010" cy="321443"/>
      </dsp:txXfrm>
    </dsp:sp>
    <dsp:sp modelId="{8A1F1C68-2E8C-4BA7-B026-B267AC2BE441}">
      <dsp:nvSpPr>
        <dsp:cNvPr id="0" name=""/>
        <dsp:cNvSpPr/>
      </dsp:nvSpPr>
      <dsp:spPr>
        <a:xfrm>
          <a:off x="5045273" y="0"/>
          <a:ext cx="2101453" cy="321443"/>
        </a:xfrm>
        <a:prstGeom prst="chevron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EJECUCIÓN</a:t>
          </a:r>
        </a:p>
      </dsp:txBody>
      <dsp:txXfrm>
        <a:off x="5205995" y="0"/>
        <a:ext cx="1780010" cy="321443"/>
      </dsp:txXfrm>
    </dsp:sp>
    <dsp:sp modelId="{2CE0F643-DC20-4385-AA03-A57B17D2291A}">
      <dsp:nvSpPr>
        <dsp:cNvPr id="0" name=""/>
        <dsp:cNvSpPr/>
      </dsp:nvSpPr>
      <dsp:spPr>
        <a:xfrm>
          <a:off x="6726436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M&amp;C</a:t>
          </a:r>
          <a:endParaRPr lang="es-ES" sz="1600" b="1" kern="1200" dirty="0"/>
        </a:p>
      </dsp:txBody>
      <dsp:txXfrm>
        <a:off x="6887158" y="0"/>
        <a:ext cx="1780010" cy="321443"/>
      </dsp:txXfrm>
    </dsp:sp>
    <dsp:sp modelId="{DADA43B1-D137-4897-BF31-ED36EB7B52DF}">
      <dsp:nvSpPr>
        <dsp:cNvPr id="0" name=""/>
        <dsp:cNvSpPr/>
      </dsp:nvSpPr>
      <dsp:spPr>
        <a:xfrm>
          <a:off x="8407599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MEDEVAC</a:t>
          </a:r>
          <a:endParaRPr lang="es-ES" sz="1600" b="1" kern="1200" dirty="0"/>
        </a:p>
      </dsp:txBody>
      <dsp:txXfrm>
        <a:off x="8568321" y="0"/>
        <a:ext cx="1780010" cy="321443"/>
      </dsp:txXfrm>
    </dsp:sp>
    <dsp:sp modelId="{F03487C8-B7A9-4840-BF1B-1F973FBADF43}">
      <dsp:nvSpPr>
        <dsp:cNvPr id="0" name=""/>
        <dsp:cNvSpPr/>
      </dsp:nvSpPr>
      <dsp:spPr>
        <a:xfrm>
          <a:off x="1008876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MRO</a:t>
          </a:r>
          <a:endParaRPr lang="es-ES" sz="1600" b="1" kern="1200" dirty="0"/>
        </a:p>
      </dsp:txBody>
      <dsp:txXfrm>
        <a:off x="10249483" y="0"/>
        <a:ext cx="1780010" cy="32144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1DEE9-219B-43A7-9EEF-8622733FA8FC}">
      <dsp:nvSpPr>
        <dsp:cNvPr id="0" name=""/>
        <dsp:cNvSpPr/>
      </dsp:nvSpPr>
      <dsp:spPr>
        <a:xfrm>
          <a:off x="1785" y="0"/>
          <a:ext cx="2101453" cy="321443"/>
        </a:xfrm>
        <a:prstGeom prst="homePlate">
          <a:avLst/>
        </a:prstGeom>
        <a:solidFill>
          <a:srgbClr val="C7C7C7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ORGATAR</a:t>
          </a:r>
        </a:p>
      </dsp:txBody>
      <dsp:txXfrm>
        <a:off x="1785" y="0"/>
        <a:ext cx="2021092" cy="321443"/>
      </dsp:txXfrm>
    </dsp:sp>
    <dsp:sp modelId="{C2CE324A-1425-4896-A91E-3CFA4E8EDEFE}">
      <dsp:nvSpPr>
        <dsp:cNvPr id="0" name=""/>
        <dsp:cNvSpPr/>
      </dsp:nvSpPr>
      <dsp:spPr>
        <a:xfrm>
          <a:off x="1682948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SITUACIÓN</a:t>
          </a:r>
        </a:p>
      </dsp:txBody>
      <dsp:txXfrm>
        <a:off x="1843670" y="0"/>
        <a:ext cx="1780010" cy="321443"/>
      </dsp:txXfrm>
    </dsp:sp>
    <dsp:sp modelId="{D12B83A1-18A2-42ED-834F-BFFA0D296F10}">
      <dsp:nvSpPr>
        <dsp:cNvPr id="0" name=""/>
        <dsp:cNvSpPr/>
      </dsp:nvSpPr>
      <dsp:spPr>
        <a:xfrm>
          <a:off x="336411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sp:txBody>
      <dsp:txXfrm>
        <a:off x="3524833" y="0"/>
        <a:ext cx="1780010" cy="321443"/>
      </dsp:txXfrm>
    </dsp:sp>
    <dsp:sp modelId="{8A1F1C68-2E8C-4BA7-B026-B267AC2BE441}">
      <dsp:nvSpPr>
        <dsp:cNvPr id="0" name=""/>
        <dsp:cNvSpPr/>
      </dsp:nvSpPr>
      <dsp:spPr>
        <a:xfrm>
          <a:off x="5045273" y="0"/>
          <a:ext cx="2101453" cy="321443"/>
        </a:xfrm>
        <a:prstGeom prst="chevron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EJECUCIÓN</a:t>
          </a:r>
        </a:p>
      </dsp:txBody>
      <dsp:txXfrm>
        <a:off x="5205995" y="0"/>
        <a:ext cx="1780010" cy="321443"/>
      </dsp:txXfrm>
    </dsp:sp>
    <dsp:sp modelId="{2CE0F643-DC20-4385-AA03-A57B17D2291A}">
      <dsp:nvSpPr>
        <dsp:cNvPr id="0" name=""/>
        <dsp:cNvSpPr/>
      </dsp:nvSpPr>
      <dsp:spPr>
        <a:xfrm>
          <a:off x="6726436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M&amp;C</a:t>
          </a:r>
          <a:endParaRPr lang="es-ES" sz="1600" b="1" kern="1200" dirty="0"/>
        </a:p>
      </dsp:txBody>
      <dsp:txXfrm>
        <a:off x="6887158" y="0"/>
        <a:ext cx="1780010" cy="321443"/>
      </dsp:txXfrm>
    </dsp:sp>
    <dsp:sp modelId="{DADA43B1-D137-4897-BF31-ED36EB7B52DF}">
      <dsp:nvSpPr>
        <dsp:cNvPr id="0" name=""/>
        <dsp:cNvSpPr/>
      </dsp:nvSpPr>
      <dsp:spPr>
        <a:xfrm>
          <a:off x="8407599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MEDEVAC</a:t>
          </a:r>
          <a:endParaRPr lang="es-ES" sz="1600" b="1" kern="1200" dirty="0"/>
        </a:p>
      </dsp:txBody>
      <dsp:txXfrm>
        <a:off x="8568321" y="0"/>
        <a:ext cx="1780010" cy="321443"/>
      </dsp:txXfrm>
    </dsp:sp>
    <dsp:sp modelId="{F03487C8-B7A9-4840-BF1B-1F973FBADF43}">
      <dsp:nvSpPr>
        <dsp:cNvPr id="0" name=""/>
        <dsp:cNvSpPr/>
      </dsp:nvSpPr>
      <dsp:spPr>
        <a:xfrm>
          <a:off x="1008876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MRO</a:t>
          </a:r>
          <a:endParaRPr lang="es-ES" sz="1600" b="1" kern="1200" dirty="0"/>
        </a:p>
      </dsp:txBody>
      <dsp:txXfrm>
        <a:off x="10249483" y="0"/>
        <a:ext cx="1780010" cy="32144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1DEE9-219B-43A7-9EEF-8622733FA8FC}">
      <dsp:nvSpPr>
        <dsp:cNvPr id="0" name=""/>
        <dsp:cNvSpPr/>
      </dsp:nvSpPr>
      <dsp:spPr>
        <a:xfrm>
          <a:off x="1785" y="0"/>
          <a:ext cx="2101453" cy="321443"/>
        </a:xfrm>
        <a:prstGeom prst="homePlate">
          <a:avLst/>
        </a:prstGeom>
        <a:solidFill>
          <a:srgbClr val="C7C7C7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ORGATAR</a:t>
          </a:r>
        </a:p>
      </dsp:txBody>
      <dsp:txXfrm>
        <a:off x="1785" y="0"/>
        <a:ext cx="2021092" cy="321443"/>
      </dsp:txXfrm>
    </dsp:sp>
    <dsp:sp modelId="{C2CE324A-1425-4896-A91E-3CFA4E8EDEFE}">
      <dsp:nvSpPr>
        <dsp:cNvPr id="0" name=""/>
        <dsp:cNvSpPr/>
      </dsp:nvSpPr>
      <dsp:spPr>
        <a:xfrm>
          <a:off x="1682948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SITUACIÓN</a:t>
          </a:r>
        </a:p>
      </dsp:txBody>
      <dsp:txXfrm>
        <a:off x="1843670" y="0"/>
        <a:ext cx="1780010" cy="321443"/>
      </dsp:txXfrm>
    </dsp:sp>
    <dsp:sp modelId="{D12B83A1-18A2-42ED-834F-BFFA0D296F10}">
      <dsp:nvSpPr>
        <dsp:cNvPr id="0" name=""/>
        <dsp:cNvSpPr/>
      </dsp:nvSpPr>
      <dsp:spPr>
        <a:xfrm>
          <a:off x="336411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sp:txBody>
      <dsp:txXfrm>
        <a:off x="3524833" y="0"/>
        <a:ext cx="1780010" cy="321443"/>
      </dsp:txXfrm>
    </dsp:sp>
    <dsp:sp modelId="{8A1F1C68-2E8C-4BA7-B026-B267AC2BE441}">
      <dsp:nvSpPr>
        <dsp:cNvPr id="0" name=""/>
        <dsp:cNvSpPr/>
      </dsp:nvSpPr>
      <dsp:spPr>
        <a:xfrm>
          <a:off x="5045273" y="0"/>
          <a:ext cx="2101453" cy="321443"/>
        </a:xfrm>
        <a:prstGeom prst="chevron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EJECUCIÓN</a:t>
          </a:r>
        </a:p>
      </dsp:txBody>
      <dsp:txXfrm>
        <a:off x="5205995" y="0"/>
        <a:ext cx="1780010" cy="321443"/>
      </dsp:txXfrm>
    </dsp:sp>
    <dsp:sp modelId="{2CE0F643-DC20-4385-AA03-A57B17D2291A}">
      <dsp:nvSpPr>
        <dsp:cNvPr id="0" name=""/>
        <dsp:cNvSpPr/>
      </dsp:nvSpPr>
      <dsp:spPr>
        <a:xfrm>
          <a:off x="6726436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M&amp;C</a:t>
          </a:r>
          <a:endParaRPr lang="es-ES" sz="1600" b="1" kern="1200" dirty="0"/>
        </a:p>
      </dsp:txBody>
      <dsp:txXfrm>
        <a:off x="6887158" y="0"/>
        <a:ext cx="1780010" cy="321443"/>
      </dsp:txXfrm>
    </dsp:sp>
    <dsp:sp modelId="{DADA43B1-D137-4897-BF31-ED36EB7B52DF}">
      <dsp:nvSpPr>
        <dsp:cNvPr id="0" name=""/>
        <dsp:cNvSpPr/>
      </dsp:nvSpPr>
      <dsp:spPr>
        <a:xfrm>
          <a:off x="8407599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MEDEVAC</a:t>
          </a:r>
          <a:endParaRPr lang="es-ES" sz="1600" b="1" kern="1200" dirty="0"/>
        </a:p>
      </dsp:txBody>
      <dsp:txXfrm>
        <a:off x="8568321" y="0"/>
        <a:ext cx="1780010" cy="321443"/>
      </dsp:txXfrm>
    </dsp:sp>
    <dsp:sp modelId="{F03487C8-B7A9-4840-BF1B-1F973FBADF43}">
      <dsp:nvSpPr>
        <dsp:cNvPr id="0" name=""/>
        <dsp:cNvSpPr/>
      </dsp:nvSpPr>
      <dsp:spPr>
        <a:xfrm>
          <a:off x="1008876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MRO</a:t>
          </a:r>
          <a:endParaRPr lang="es-ES" sz="1600" b="1" kern="1200" dirty="0"/>
        </a:p>
      </dsp:txBody>
      <dsp:txXfrm>
        <a:off x="10249483" y="0"/>
        <a:ext cx="1780010" cy="32144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1DEE9-219B-43A7-9EEF-8622733FA8FC}">
      <dsp:nvSpPr>
        <dsp:cNvPr id="0" name=""/>
        <dsp:cNvSpPr/>
      </dsp:nvSpPr>
      <dsp:spPr>
        <a:xfrm>
          <a:off x="1785" y="0"/>
          <a:ext cx="2101453" cy="321443"/>
        </a:xfrm>
        <a:prstGeom prst="homePlate">
          <a:avLst/>
        </a:prstGeom>
        <a:solidFill>
          <a:srgbClr val="C7C7C7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ORGATAR</a:t>
          </a:r>
        </a:p>
      </dsp:txBody>
      <dsp:txXfrm>
        <a:off x="1785" y="0"/>
        <a:ext cx="2021092" cy="321443"/>
      </dsp:txXfrm>
    </dsp:sp>
    <dsp:sp modelId="{C2CE324A-1425-4896-A91E-3CFA4E8EDEFE}">
      <dsp:nvSpPr>
        <dsp:cNvPr id="0" name=""/>
        <dsp:cNvSpPr/>
      </dsp:nvSpPr>
      <dsp:spPr>
        <a:xfrm>
          <a:off x="1682948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SITUACIÓN</a:t>
          </a:r>
        </a:p>
      </dsp:txBody>
      <dsp:txXfrm>
        <a:off x="1843670" y="0"/>
        <a:ext cx="1780010" cy="321443"/>
      </dsp:txXfrm>
    </dsp:sp>
    <dsp:sp modelId="{D12B83A1-18A2-42ED-834F-BFFA0D296F10}">
      <dsp:nvSpPr>
        <dsp:cNvPr id="0" name=""/>
        <dsp:cNvSpPr/>
      </dsp:nvSpPr>
      <dsp:spPr>
        <a:xfrm>
          <a:off x="336411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sp:txBody>
      <dsp:txXfrm>
        <a:off x="3524833" y="0"/>
        <a:ext cx="1780010" cy="321443"/>
      </dsp:txXfrm>
    </dsp:sp>
    <dsp:sp modelId="{8A1F1C68-2E8C-4BA7-B026-B267AC2BE441}">
      <dsp:nvSpPr>
        <dsp:cNvPr id="0" name=""/>
        <dsp:cNvSpPr/>
      </dsp:nvSpPr>
      <dsp:spPr>
        <a:xfrm>
          <a:off x="5045273" y="0"/>
          <a:ext cx="2101453" cy="321443"/>
        </a:xfrm>
        <a:prstGeom prst="chevron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EJECUCIÓN</a:t>
          </a:r>
        </a:p>
      </dsp:txBody>
      <dsp:txXfrm>
        <a:off x="5205995" y="0"/>
        <a:ext cx="1780010" cy="321443"/>
      </dsp:txXfrm>
    </dsp:sp>
    <dsp:sp modelId="{2CE0F643-DC20-4385-AA03-A57B17D2291A}">
      <dsp:nvSpPr>
        <dsp:cNvPr id="0" name=""/>
        <dsp:cNvSpPr/>
      </dsp:nvSpPr>
      <dsp:spPr>
        <a:xfrm>
          <a:off x="6726436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M&amp;C</a:t>
          </a:r>
          <a:endParaRPr lang="es-ES" sz="1600" b="1" kern="1200" dirty="0"/>
        </a:p>
      </dsp:txBody>
      <dsp:txXfrm>
        <a:off x="6887158" y="0"/>
        <a:ext cx="1780010" cy="321443"/>
      </dsp:txXfrm>
    </dsp:sp>
    <dsp:sp modelId="{DADA43B1-D137-4897-BF31-ED36EB7B52DF}">
      <dsp:nvSpPr>
        <dsp:cNvPr id="0" name=""/>
        <dsp:cNvSpPr/>
      </dsp:nvSpPr>
      <dsp:spPr>
        <a:xfrm>
          <a:off x="8407599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MEDEVAC</a:t>
          </a:r>
          <a:endParaRPr lang="es-ES" sz="1600" b="1" kern="1200" dirty="0"/>
        </a:p>
      </dsp:txBody>
      <dsp:txXfrm>
        <a:off x="8568321" y="0"/>
        <a:ext cx="1780010" cy="321443"/>
      </dsp:txXfrm>
    </dsp:sp>
    <dsp:sp modelId="{F03487C8-B7A9-4840-BF1B-1F973FBADF43}">
      <dsp:nvSpPr>
        <dsp:cNvPr id="0" name=""/>
        <dsp:cNvSpPr/>
      </dsp:nvSpPr>
      <dsp:spPr>
        <a:xfrm>
          <a:off x="1008876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MRO</a:t>
          </a:r>
          <a:endParaRPr lang="es-ES" sz="1600" b="1" kern="1200" dirty="0"/>
        </a:p>
      </dsp:txBody>
      <dsp:txXfrm>
        <a:off x="10249483" y="0"/>
        <a:ext cx="1780010" cy="32144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1DEE9-219B-43A7-9EEF-8622733FA8FC}">
      <dsp:nvSpPr>
        <dsp:cNvPr id="0" name=""/>
        <dsp:cNvSpPr/>
      </dsp:nvSpPr>
      <dsp:spPr>
        <a:xfrm>
          <a:off x="1785" y="0"/>
          <a:ext cx="2101453" cy="321443"/>
        </a:xfrm>
        <a:prstGeom prst="homePlate">
          <a:avLst/>
        </a:prstGeom>
        <a:solidFill>
          <a:srgbClr val="C7C7C7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ORGATAR</a:t>
          </a:r>
        </a:p>
      </dsp:txBody>
      <dsp:txXfrm>
        <a:off x="1785" y="0"/>
        <a:ext cx="2021092" cy="321443"/>
      </dsp:txXfrm>
    </dsp:sp>
    <dsp:sp modelId="{C2CE324A-1425-4896-A91E-3CFA4E8EDEFE}">
      <dsp:nvSpPr>
        <dsp:cNvPr id="0" name=""/>
        <dsp:cNvSpPr/>
      </dsp:nvSpPr>
      <dsp:spPr>
        <a:xfrm>
          <a:off x="1682948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SITUACIÓN</a:t>
          </a:r>
        </a:p>
      </dsp:txBody>
      <dsp:txXfrm>
        <a:off x="1843670" y="0"/>
        <a:ext cx="1780010" cy="321443"/>
      </dsp:txXfrm>
    </dsp:sp>
    <dsp:sp modelId="{D12B83A1-18A2-42ED-834F-BFFA0D296F10}">
      <dsp:nvSpPr>
        <dsp:cNvPr id="0" name=""/>
        <dsp:cNvSpPr/>
      </dsp:nvSpPr>
      <dsp:spPr>
        <a:xfrm>
          <a:off x="336411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sp:txBody>
      <dsp:txXfrm>
        <a:off x="3524833" y="0"/>
        <a:ext cx="1780010" cy="321443"/>
      </dsp:txXfrm>
    </dsp:sp>
    <dsp:sp modelId="{8A1F1C68-2E8C-4BA7-B026-B267AC2BE441}">
      <dsp:nvSpPr>
        <dsp:cNvPr id="0" name=""/>
        <dsp:cNvSpPr/>
      </dsp:nvSpPr>
      <dsp:spPr>
        <a:xfrm>
          <a:off x="5045273" y="0"/>
          <a:ext cx="2101453" cy="321443"/>
        </a:xfrm>
        <a:prstGeom prst="chevron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EJECUCIÓN</a:t>
          </a:r>
        </a:p>
      </dsp:txBody>
      <dsp:txXfrm>
        <a:off x="5205995" y="0"/>
        <a:ext cx="1780010" cy="321443"/>
      </dsp:txXfrm>
    </dsp:sp>
    <dsp:sp modelId="{2CE0F643-DC20-4385-AA03-A57B17D2291A}">
      <dsp:nvSpPr>
        <dsp:cNvPr id="0" name=""/>
        <dsp:cNvSpPr/>
      </dsp:nvSpPr>
      <dsp:spPr>
        <a:xfrm>
          <a:off x="6726436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M&amp;C</a:t>
          </a:r>
          <a:endParaRPr lang="es-ES" sz="1600" b="1" kern="1200" dirty="0"/>
        </a:p>
      </dsp:txBody>
      <dsp:txXfrm>
        <a:off x="6887158" y="0"/>
        <a:ext cx="1780010" cy="321443"/>
      </dsp:txXfrm>
    </dsp:sp>
    <dsp:sp modelId="{DADA43B1-D137-4897-BF31-ED36EB7B52DF}">
      <dsp:nvSpPr>
        <dsp:cNvPr id="0" name=""/>
        <dsp:cNvSpPr/>
      </dsp:nvSpPr>
      <dsp:spPr>
        <a:xfrm>
          <a:off x="8407599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MEDEVAC</a:t>
          </a:r>
          <a:endParaRPr lang="es-ES" sz="1600" b="1" kern="1200" dirty="0"/>
        </a:p>
      </dsp:txBody>
      <dsp:txXfrm>
        <a:off x="8568321" y="0"/>
        <a:ext cx="1780010" cy="321443"/>
      </dsp:txXfrm>
    </dsp:sp>
    <dsp:sp modelId="{F03487C8-B7A9-4840-BF1B-1F973FBADF43}">
      <dsp:nvSpPr>
        <dsp:cNvPr id="0" name=""/>
        <dsp:cNvSpPr/>
      </dsp:nvSpPr>
      <dsp:spPr>
        <a:xfrm>
          <a:off x="1008876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MRO</a:t>
          </a:r>
          <a:endParaRPr lang="es-ES" sz="1600" b="1" kern="1200" dirty="0"/>
        </a:p>
      </dsp:txBody>
      <dsp:txXfrm>
        <a:off x="10249483" y="0"/>
        <a:ext cx="1780010" cy="32144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1DEE9-219B-43A7-9EEF-8622733FA8FC}">
      <dsp:nvSpPr>
        <dsp:cNvPr id="0" name=""/>
        <dsp:cNvSpPr/>
      </dsp:nvSpPr>
      <dsp:spPr>
        <a:xfrm>
          <a:off x="1785" y="0"/>
          <a:ext cx="2101453" cy="321443"/>
        </a:xfrm>
        <a:prstGeom prst="homePlate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ORGATAR</a:t>
          </a:r>
        </a:p>
      </dsp:txBody>
      <dsp:txXfrm>
        <a:off x="1785" y="0"/>
        <a:ext cx="2021092" cy="321443"/>
      </dsp:txXfrm>
    </dsp:sp>
    <dsp:sp modelId="{C2CE324A-1425-4896-A91E-3CFA4E8EDEFE}">
      <dsp:nvSpPr>
        <dsp:cNvPr id="0" name=""/>
        <dsp:cNvSpPr/>
      </dsp:nvSpPr>
      <dsp:spPr>
        <a:xfrm>
          <a:off x="1682948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SITUACIÓN</a:t>
          </a:r>
        </a:p>
      </dsp:txBody>
      <dsp:txXfrm>
        <a:off x="1843670" y="0"/>
        <a:ext cx="1780010" cy="321443"/>
      </dsp:txXfrm>
    </dsp:sp>
    <dsp:sp modelId="{D12B83A1-18A2-42ED-834F-BFFA0D296F10}">
      <dsp:nvSpPr>
        <dsp:cNvPr id="0" name=""/>
        <dsp:cNvSpPr/>
      </dsp:nvSpPr>
      <dsp:spPr>
        <a:xfrm>
          <a:off x="336411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sp:txBody>
      <dsp:txXfrm>
        <a:off x="3524833" y="0"/>
        <a:ext cx="1780010" cy="321443"/>
      </dsp:txXfrm>
    </dsp:sp>
    <dsp:sp modelId="{8A1F1C68-2E8C-4BA7-B026-B267AC2BE441}">
      <dsp:nvSpPr>
        <dsp:cNvPr id="0" name=""/>
        <dsp:cNvSpPr/>
      </dsp:nvSpPr>
      <dsp:spPr>
        <a:xfrm>
          <a:off x="5045273" y="0"/>
          <a:ext cx="2101453" cy="321443"/>
        </a:xfrm>
        <a:prstGeom prst="chevron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EJECUCIÓN</a:t>
          </a:r>
        </a:p>
      </dsp:txBody>
      <dsp:txXfrm>
        <a:off x="5205995" y="0"/>
        <a:ext cx="1780010" cy="321443"/>
      </dsp:txXfrm>
    </dsp:sp>
    <dsp:sp modelId="{2CE0F643-DC20-4385-AA03-A57B17D2291A}">
      <dsp:nvSpPr>
        <dsp:cNvPr id="0" name=""/>
        <dsp:cNvSpPr/>
      </dsp:nvSpPr>
      <dsp:spPr>
        <a:xfrm>
          <a:off x="6726436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M&amp;C</a:t>
          </a:r>
          <a:endParaRPr lang="es-ES" sz="1600" b="1" kern="1200" dirty="0"/>
        </a:p>
      </dsp:txBody>
      <dsp:txXfrm>
        <a:off x="6887158" y="0"/>
        <a:ext cx="1780010" cy="321443"/>
      </dsp:txXfrm>
    </dsp:sp>
    <dsp:sp modelId="{DADA43B1-D137-4897-BF31-ED36EB7B52DF}">
      <dsp:nvSpPr>
        <dsp:cNvPr id="0" name=""/>
        <dsp:cNvSpPr/>
      </dsp:nvSpPr>
      <dsp:spPr>
        <a:xfrm>
          <a:off x="8407599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MEDEVAC</a:t>
          </a:r>
          <a:endParaRPr lang="es-ES" sz="1600" b="1" kern="1200" dirty="0"/>
        </a:p>
      </dsp:txBody>
      <dsp:txXfrm>
        <a:off x="8568321" y="0"/>
        <a:ext cx="1780010" cy="321443"/>
      </dsp:txXfrm>
    </dsp:sp>
    <dsp:sp modelId="{F03487C8-B7A9-4840-BF1B-1F973FBADF43}">
      <dsp:nvSpPr>
        <dsp:cNvPr id="0" name=""/>
        <dsp:cNvSpPr/>
      </dsp:nvSpPr>
      <dsp:spPr>
        <a:xfrm>
          <a:off x="1008876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MRO</a:t>
          </a:r>
          <a:endParaRPr lang="es-ES" sz="1600" b="1" kern="1200" dirty="0"/>
        </a:p>
      </dsp:txBody>
      <dsp:txXfrm>
        <a:off x="10249483" y="0"/>
        <a:ext cx="1780010" cy="321443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1DEE9-219B-43A7-9EEF-8622733FA8FC}">
      <dsp:nvSpPr>
        <dsp:cNvPr id="0" name=""/>
        <dsp:cNvSpPr/>
      </dsp:nvSpPr>
      <dsp:spPr>
        <a:xfrm>
          <a:off x="1785" y="0"/>
          <a:ext cx="2101453" cy="321443"/>
        </a:xfrm>
        <a:prstGeom prst="homePlate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ORGATAR</a:t>
          </a:r>
        </a:p>
      </dsp:txBody>
      <dsp:txXfrm>
        <a:off x="1785" y="0"/>
        <a:ext cx="2021092" cy="321443"/>
      </dsp:txXfrm>
    </dsp:sp>
    <dsp:sp modelId="{C2CE324A-1425-4896-A91E-3CFA4E8EDEFE}">
      <dsp:nvSpPr>
        <dsp:cNvPr id="0" name=""/>
        <dsp:cNvSpPr/>
      </dsp:nvSpPr>
      <dsp:spPr>
        <a:xfrm>
          <a:off x="1682948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SITUACIÓN</a:t>
          </a:r>
        </a:p>
      </dsp:txBody>
      <dsp:txXfrm>
        <a:off x="1843670" y="0"/>
        <a:ext cx="1780010" cy="321443"/>
      </dsp:txXfrm>
    </dsp:sp>
    <dsp:sp modelId="{D12B83A1-18A2-42ED-834F-BFFA0D296F10}">
      <dsp:nvSpPr>
        <dsp:cNvPr id="0" name=""/>
        <dsp:cNvSpPr/>
      </dsp:nvSpPr>
      <dsp:spPr>
        <a:xfrm>
          <a:off x="336411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sp:txBody>
      <dsp:txXfrm>
        <a:off x="3524833" y="0"/>
        <a:ext cx="1780010" cy="321443"/>
      </dsp:txXfrm>
    </dsp:sp>
    <dsp:sp modelId="{8A1F1C68-2E8C-4BA7-B026-B267AC2BE441}">
      <dsp:nvSpPr>
        <dsp:cNvPr id="0" name=""/>
        <dsp:cNvSpPr/>
      </dsp:nvSpPr>
      <dsp:spPr>
        <a:xfrm>
          <a:off x="5045273" y="0"/>
          <a:ext cx="2101453" cy="321443"/>
        </a:xfrm>
        <a:prstGeom prst="chevron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EJECUCIÓN</a:t>
          </a:r>
        </a:p>
      </dsp:txBody>
      <dsp:txXfrm>
        <a:off x="5205995" y="0"/>
        <a:ext cx="1780010" cy="321443"/>
      </dsp:txXfrm>
    </dsp:sp>
    <dsp:sp modelId="{2CE0F643-DC20-4385-AA03-A57B17D2291A}">
      <dsp:nvSpPr>
        <dsp:cNvPr id="0" name=""/>
        <dsp:cNvSpPr/>
      </dsp:nvSpPr>
      <dsp:spPr>
        <a:xfrm>
          <a:off x="6726436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M&amp;C</a:t>
          </a:r>
          <a:endParaRPr lang="es-ES" sz="1600" b="1" kern="1200" dirty="0"/>
        </a:p>
      </dsp:txBody>
      <dsp:txXfrm>
        <a:off x="6887158" y="0"/>
        <a:ext cx="1780010" cy="321443"/>
      </dsp:txXfrm>
    </dsp:sp>
    <dsp:sp modelId="{DADA43B1-D137-4897-BF31-ED36EB7B52DF}">
      <dsp:nvSpPr>
        <dsp:cNvPr id="0" name=""/>
        <dsp:cNvSpPr/>
      </dsp:nvSpPr>
      <dsp:spPr>
        <a:xfrm>
          <a:off x="8407599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MEDEVAC</a:t>
          </a:r>
          <a:endParaRPr lang="es-ES" sz="1600" b="1" kern="1200" dirty="0"/>
        </a:p>
      </dsp:txBody>
      <dsp:txXfrm>
        <a:off x="8568321" y="0"/>
        <a:ext cx="1780010" cy="321443"/>
      </dsp:txXfrm>
    </dsp:sp>
    <dsp:sp modelId="{F03487C8-B7A9-4840-BF1B-1F973FBADF43}">
      <dsp:nvSpPr>
        <dsp:cNvPr id="0" name=""/>
        <dsp:cNvSpPr/>
      </dsp:nvSpPr>
      <dsp:spPr>
        <a:xfrm>
          <a:off x="1008876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MRO</a:t>
          </a:r>
          <a:endParaRPr lang="es-ES" sz="1600" b="1" kern="1200" dirty="0"/>
        </a:p>
      </dsp:txBody>
      <dsp:txXfrm>
        <a:off x="10249483" y="0"/>
        <a:ext cx="1780010" cy="321443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1DEE9-219B-43A7-9EEF-8622733FA8FC}">
      <dsp:nvSpPr>
        <dsp:cNvPr id="0" name=""/>
        <dsp:cNvSpPr/>
      </dsp:nvSpPr>
      <dsp:spPr>
        <a:xfrm>
          <a:off x="1785" y="0"/>
          <a:ext cx="2101453" cy="321443"/>
        </a:xfrm>
        <a:prstGeom prst="homePlate">
          <a:avLst/>
        </a:prstGeom>
        <a:solidFill>
          <a:srgbClr val="C7C7C7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ORGATAR</a:t>
          </a:r>
        </a:p>
      </dsp:txBody>
      <dsp:txXfrm>
        <a:off x="1785" y="0"/>
        <a:ext cx="2021092" cy="321443"/>
      </dsp:txXfrm>
    </dsp:sp>
    <dsp:sp modelId="{C2CE324A-1425-4896-A91E-3CFA4E8EDEFE}">
      <dsp:nvSpPr>
        <dsp:cNvPr id="0" name=""/>
        <dsp:cNvSpPr/>
      </dsp:nvSpPr>
      <dsp:spPr>
        <a:xfrm>
          <a:off x="1682948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SITUACIÓN</a:t>
          </a:r>
        </a:p>
      </dsp:txBody>
      <dsp:txXfrm>
        <a:off x="1843670" y="0"/>
        <a:ext cx="1780010" cy="321443"/>
      </dsp:txXfrm>
    </dsp:sp>
    <dsp:sp modelId="{D12B83A1-18A2-42ED-834F-BFFA0D296F10}">
      <dsp:nvSpPr>
        <dsp:cNvPr id="0" name=""/>
        <dsp:cNvSpPr/>
      </dsp:nvSpPr>
      <dsp:spPr>
        <a:xfrm>
          <a:off x="336411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sp:txBody>
      <dsp:txXfrm>
        <a:off x="3524833" y="0"/>
        <a:ext cx="1780010" cy="321443"/>
      </dsp:txXfrm>
    </dsp:sp>
    <dsp:sp modelId="{8A1F1C68-2E8C-4BA7-B026-B267AC2BE441}">
      <dsp:nvSpPr>
        <dsp:cNvPr id="0" name=""/>
        <dsp:cNvSpPr/>
      </dsp:nvSpPr>
      <dsp:spPr>
        <a:xfrm>
          <a:off x="5045273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EJECUCIÓN</a:t>
          </a:r>
        </a:p>
      </dsp:txBody>
      <dsp:txXfrm>
        <a:off x="5205995" y="0"/>
        <a:ext cx="1780010" cy="321443"/>
      </dsp:txXfrm>
    </dsp:sp>
    <dsp:sp modelId="{2CE0F643-DC20-4385-AA03-A57B17D2291A}">
      <dsp:nvSpPr>
        <dsp:cNvPr id="0" name=""/>
        <dsp:cNvSpPr/>
      </dsp:nvSpPr>
      <dsp:spPr>
        <a:xfrm>
          <a:off x="6726436" y="0"/>
          <a:ext cx="2101453" cy="321443"/>
        </a:xfrm>
        <a:prstGeom prst="chevron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M&amp;C</a:t>
          </a:r>
          <a:endParaRPr lang="es-ES" sz="1600" b="1" kern="1200" dirty="0"/>
        </a:p>
      </dsp:txBody>
      <dsp:txXfrm>
        <a:off x="6887158" y="0"/>
        <a:ext cx="1780010" cy="321443"/>
      </dsp:txXfrm>
    </dsp:sp>
    <dsp:sp modelId="{DADA43B1-D137-4897-BF31-ED36EB7B52DF}">
      <dsp:nvSpPr>
        <dsp:cNvPr id="0" name=""/>
        <dsp:cNvSpPr/>
      </dsp:nvSpPr>
      <dsp:spPr>
        <a:xfrm>
          <a:off x="8407599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MEDEVAC</a:t>
          </a:r>
          <a:endParaRPr lang="es-ES" sz="1600" b="1" kern="1200" dirty="0"/>
        </a:p>
      </dsp:txBody>
      <dsp:txXfrm>
        <a:off x="8568321" y="0"/>
        <a:ext cx="1780010" cy="321443"/>
      </dsp:txXfrm>
    </dsp:sp>
    <dsp:sp modelId="{F03487C8-B7A9-4840-BF1B-1F973FBADF43}">
      <dsp:nvSpPr>
        <dsp:cNvPr id="0" name=""/>
        <dsp:cNvSpPr/>
      </dsp:nvSpPr>
      <dsp:spPr>
        <a:xfrm>
          <a:off x="1008876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MRO</a:t>
          </a:r>
          <a:endParaRPr lang="es-ES" sz="1600" b="1" kern="1200" dirty="0"/>
        </a:p>
      </dsp:txBody>
      <dsp:txXfrm>
        <a:off x="10249483" y="0"/>
        <a:ext cx="1780010" cy="321443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1DEE9-219B-43A7-9EEF-8622733FA8FC}">
      <dsp:nvSpPr>
        <dsp:cNvPr id="0" name=""/>
        <dsp:cNvSpPr/>
      </dsp:nvSpPr>
      <dsp:spPr>
        <a:xfrm>
          <a:off x="1785" y="0"/>
          <a:ext cx="2101453" cy="321443"/>
        </a:xfrm>
        <a:prstGeom prst="homePlate">
          <a:avLst/>
        </a:prstGeom>
        <a:solidFill>
          <a:srgbClr val="C7C7C7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ORGATAR</a:t>
          </a:r>
        </a:p>
      </dsp:txBody>
      <dsp:txXfrm>
        <a:off x="1785" y="0"/>
        <a:ext cx="2021092" cy="321443"/>
      </dsp:txXfrm>
    </dsp:sp>
    <dsp:sp modelId="{C2CE324A-1425-4896-A91E-3CFA4E8EDEFE}">
      <dsp:nvSpPr>
        <dsp:cNvPr id="0" name=""/>
        <dsp:cNvSpPr/>
      </dsp:nvSpPr>
      <dsp:spPr>
        <a:xfrm>
          <a:off x="1682948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SITUACIÓN</a:t>
          </a:r>
        </a:p>
      </dsp:txBody>
      <dsp:txXfrm>
        <a:off x="1843670" y="0"/>
        <a:ext cx="1780010" cy="321443"/>
      </dsp:txXfrm>
    </dsp:sp>
    <dsp:sp modelId="{D12B83A1-18A2-42ED-834F-BFFA0D296F10}">
      <dsp:nvSpPr>
        <dsp:cNvPr id="0" name=""/>
        <dsp:cNvSpPr/>
      </dsp:nvSpPr>
      <dsp:spPr>
        <a:xfrm>
          <a:off x="336411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sp:txBody>
      <dsp:txXfrm>
        <a:off x="3524833" y="0"/>
        <a:ext cx="1780010" cy="321443"/>
      </dsp:txXfrm>
    </dsp:sp>
    <dsp:sp modelId="{8A1F1C68-2E8C-4BA7-B026-B267AC2BE441}">
      <dsp:nvSpPr>
        <dsp:cNvPr id="0" name=""/>
        <dsp:cNvSpPr/>
      </dsp:nvSpPr>
      <dsp:spPr>
        <a:xfrm>
          <a:off x="5045273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EJECUCIÓN</a:t>
          </a:r>
        </a:p>
      </dsp:txBody>
      <dsp:txXfrm>
        <a:off x="5205995" y="0"/>
        <a:ext cx="1780010" cy="321443"/>
      </dsp:txXfrm>
    </dsp:sp>
    <dsp:sp modelId="{2CE0F643-DC20-4385-AA03-A57B17D2291A}">
      <dsp:nvSpPr>
        <dsp:cNvPr id="0" name=""/>
        <dsp:cNvSpPr/>
      </dsp:nvSpPr>
      <dsp:spPr>
        <a:xfrm>
          <a:off x="6726436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M&amp;C</a:t>
          </a:r>
          <a:endParaRPr lang="es-ES" sz="1600" b="1" kern="1200" dirty="0"/>
        </a:p>
      </dsp:txBody>
      <dsp:txXfrm>
        <a:off x="6887158" y="0"/>
        <a:ext cx="1780010" cy="321443"/>
      </dsp:txXfrm>
    </dsp:sp>
    <dsp:sp modelId="{DADA43B1-D137-4897-BF31-ED36EB7B52DF}">
      <dsp:nvSpPr>
        <dsp:cNvPr id="0" name=""/>
        <dsp:cNvSpPr/>
      </dsp:nvSpPr>
      <dsp:spPr>
        <a:xfrm>
          <a:off x="8407599" y="0"/>
          <a:ext cx="2101453" cy="321443"/>
        </a:xfrm>
        <a:prstGeom prst="chevron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MEDEVAC</a:t>
          </a:r>
          <a:endParaRPr lang="es-ES" sz="1600" b="1" kern="1200" dirty="0"/>
        </a:p>
      </dsp:txBody>
      <dsp:txXfrm>
        <a:off x="8568321" y="0"/>
        <a:ext cx="1780010" cy="321443"/>
      </dsp:txXfrm>
    </dsp:sp>
    <dsp:sp modelId="{F03487C8-B7A9-4840-BF1B-1F973FBADF43}">
      <dsp:nvSpPr>
        <dsp:cNvPr id="0" name=""/>
        <dsp:cNvSpPr/>
      </dsp:nvSpPr>
      <dsp:spPr>
        <a:xfrm>
          <a:off x="1008876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MRO</a:t>
          </a:r>
          <a:endParaRPr lang="es-ES" sz="1600" b="1" kern="1200" dirty="0"/>
        </a:p>
      </dsp:txBody>
      <dsp:txXfrm>
        <a:off x="10249483" y="0"/>
        <a:ext cx="1780010" cy="321443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1DEE9-219B-43A7-9EEF-8622733FA8FC}">
      <dsp:nvSpPr>
        <dsp:cNvPr id="0" name=""/>
        <dsp:cNvSpPr/>
      </dsp:nvSpPr>
      <dsp:spPr>
        <a:xfrm>
          <a:off x="1785" y="0"/>
          <a:ext cx="2101453" cy="321443"/>
        </a:xfrm>
        <a:prstGeom prst="homePlate">
          <a:avLst/>
        </a:prstGeom>
        <a:solidFill>
          <a:srgbClr val="C7C7C7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ORGATAR</a:t>
          </a:r>
        </a:p>
      </dsp:txBody>
      <dsp:txXfrm>
        <a:off x="1785" y="0"/>
        <a:ext cx="2021092" cy="321443"/>
      </dsp:txXfrm>
    </dsp:sp>
    <dsp:sp modelId="{C2CE324A-1425-4896-A91E-3CFA4E8EDEFE}">
      <dsp:nvSpPr>
        <dsp:cNvPr id="0" name=""/>
        <dsp:cNvSpPr/>
      </dsp:nvSpPr>
      <dsp:spPr>
        <a:xfrm>
          <a:off x="1682948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SITUACIÓN</a:t>
          </a:r>
        </a:p>
      </dsp:txBody>
      <dsp:txXfrm>
        <a:off x="1843670" y="0"/>
        <a:ext cx="1780010" cy="321443"/>
      </dsp:txXfrm>
    </dsp:sp>
    <dsp:sp modelId="{D12B83A1-18A2-42ED-834F-BFFA0D296F10}">
      <dsp:nvSpPr>
        <dsp:cNvPr id="0" name=""/>
        <dsp:cNvSpPr/>
      </dsp:nvSpPr>
      <dsp:spPr>
        <a:xfrm>
          <a:off x="336411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sp:txBody>
      <dsp:txXfrm>
        <a:off x="3524833" y="0"/>
        <a:ext cx="1780010" cy="321443"/>
      </dsp:txXfrm>
    </dsp:sp>
    <dsp:sp modelId="{8A1F1C68-2E8C-4BA7-B026-B267AC2BE441}">
      <dsp:nvSpPr>
        <dsp:cNvPr id="0" name=""/>
        <dsp:cNvSpPr/>
      </dsp:nvSpPr>
      <dsp:spPr>
        <a:xfrm>
          <a:off x="5045273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EJECUCIÓN</a:t>
          </a:r>
        </a:p>
      </dsp:txBody>
      <dsp:txXfrm>
        <a:off x="5205995" y="0"/>
        <a:ext cx="1780010" cy="321443"/>
      </dsp:txXfrm>
    </dsp:sp>
    <dsp:sp modelId="{2CE0F643-DC20-4385-AA03-A57B17D2291A}">
      <dsp:nvSpPr>
        <dsp:cNvPr id="0" name=""/>
        <dsp:cNvSpPr/>
      </dsp:nvSpPr>
      <dsp:spPr>
        <a:xfrm>
          <a:off x="6726436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M&amp;C</a:t>
          </a:r>
          <a:endParaRPr lang="es-ES" sz="1600" b="1" kern="1200" dirty="0"/>
        </a:p>
      </dsp:txBody>
      <dsp:txXfrm>
        <a:off x="6887158" y="0"/>
        <a:ext cx="1780010" cy="321443"/>
      </dsp:txXfrm>
    </dsp:sp>
    <dsp:sp modelId="{DADA43B1-D137-4897-BF31-ED36EB7B52DF}">
      <dsp:nvSpPr>
        <dsp:cNvPr id="0" name=""/>
        <dsp:cNvSpPr/>
      </dsp:nvSpPr>
      <dsp:spPr>
        <a:xfrm>
          <a:off x="8407599" y="0"/>
          <a:ext cx="2101453" cy="321443"/>
        </a:xfrm>
        <a:prstGeom prst="chevron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MEDEVAC</a:t>
          </a:r>
          <a:endParaRPr lang="es-ES" sz="1600" b="1" kern="1200" dirty="0"/>
        </a:p>
      </dsp:txBody>
      <dsp:txXfrm>
        <a:off x="8568321" y="0"/>
        <a:ext cx="1780010" cy="321443"/>
      </dsp:txXfrm>
    </dsp:sp>
    <dsp:sp modelId="{F03487C8-B7A9-4840-BF1B-1F973FBADF43}">
      <dsp:nvSpPr>
        <dsp:cNvPr id="0" name=""/>
        <dsp:cNvSpPr/>
      </dsp:nvSpPr>
      <dsp:spPr>
        <a:xfrm>
          <a:off x="1008876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MRO</a:t>
          </a:r>
          <a:endParaRPr lang="es-ES" sz="1600" b="1" kern="1200" dirty="0"/>
        </a:p>
      </dsp:txBody>
      <dsp:txXfrm>
        <a:off x="10249483" y="0"/>
        <a:ext cx="1780010" cy="321443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1DEE9-219B-43A7-9EEF-8622733FA8FC}">
      <dsp:nvSpPr>
        <dsp:cNvPr id="0" name=""/>
        <dsp:cNvSpPr/>
      </dsp:nvSpPr>
      <dsp:spPr>
        <a:xfrm>
          <a:off x="1785" y="0"/>
          <a:ext cx="2101453" cy="321443"/>
        </a:xfrm>
        <a:prstGeom prst="homePlate">
          <a:avLst/>
        </a:prstGeom>
        <a:solidFill>
          <a:srgbClr val="C7C7C7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ORGATAR</a:t>
          </a:r>
        </a:p>
      </dsp:txBody>
      <dsp:txXfrm>
        <a:off x="1785" y="0"/>
        <a:ext cx="2021092" cy="321443"/>
      </dsp:txXfrm>
    </dsp:sp>
    <dsp:sp modelId="{C2CE324A-1425-4896-A91E-3CFA4E8EDEFE}">
      <dsp:nvSpPr>
        <dsp:cNvPr id="0" name=""/>
        <dsp:cNvSpPr/>
      </dsp:nvSpPr>
      <dsp:spPr>
        <a:xfrm>
          <a:off x="1682948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SITUACIÓN</a:t>
          </a:r>
        </a:p>
      </dsp:txBody>
      <dsp:txXfrm>
        <a:off x="1843670" y="0"/>
        <a:ext cx="1780010" cy="321443"/>
      </dsp:txXfrm>
    </dsp:sp>
    <dsp:sp modelId="{D12B83A1-18A2-42ED-834F-BFFA0D296F10}">
      <dsp:nvSpPr>
        <dsp:cNvPr id="0" name=""/>
        <dsp:cNvSpPr/>
      </dsp:nvSpPr>
      <dsp:spPr>
        <a:xfrm>
          <a:off x="336411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sp:txBody>
      <dsp:txXfrm>
        <a:off x="3524833" y="0"/>
        <a:ext cx="1780010" cy="321443"/>
      </dsp:txXfrm>
    </dsp:sp>
    <dsp:sp modelId="{8A1F1C68-2E8C-4BA7-B026-B267AC2BE441}">
      <dsp:nvSpPr>
        <dsp:cNvPr id="0" name=""/>
        <dsp:cNvSpPr/>
      </dsp:nvSpPr>
      <dsp:spPr>
        <a:xfrm>
          <a:off x="5045273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EJECUCIÓN</a:t>
          </a:r>
        </a:p>
      </dsp:txBody>
      <dsp:txXfrm>
        <a:off x="5205995" y="0"/>
        <a:ext cx="1780010" cy="321443"/>
      </dsp:txXfrm>
    </dsp:sp>
    <dsp:sp modelId="{2CE0F643-DC20-4385-AA03-A57B17D2291A}">
      <dsp:nvSpPr>
        <dsp:cNvPr id="0" name=""/>
        <dsp:cNvSpPr/>
      </dsp:nvSpPr>
      <dsp:spPr>
        <a:xfrm>
          <a:off x="6726436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M&amp;C</a:t>
          </a:r>
          <a:endParaRPr lang="es-ES" sz="1600" b="1" kern="1200" dirty="0"/>
        </a:p>
      </dsp:txBody>
      <dsp:txXfrm>
        <a:off x="6887158" y="0"/>
        <a:ext cx="1780010" cy="321443"/>
      </dsp:txXfrm>
    </dsp:sp>
    <dsp:sp modelId="{DADA43B1-D137-4897-BF31-ED36EB7B52DF}">
      <dsp:nvSpPr>
        <dsp:cNvPr id="0" name=""/>
        <dsp:cNvSpPr/>
      </dsp:nvSpPr>
      <dsp:spPr>
        <a:xfrm>
          <a:off x="8407599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MEDEVAC</a:t>
          </a:r>
          <a:endParaRPr lang="es-ES" sz="1600" b="1" kern="1200" dirty="0"/>
        </a:p>
      </dsp:txBody>
      <dsp:txXfrm>
        <a:off x="8568321" y="0"/>
        <a:ext cx="1780010" cy="321443"/>
      </dsp:txXfrm>
    </dsp:sp>
    <dsp:sp modelId="{F03487C8-B7A9-4840-BF1B-1F973FBADF43}">
      <dsp:nvSpPr>
        <dsp:cNvPr id="0" name=""/>
        <dsp:cNvSpPr/>
      </dsp:nvSpPr>
      <dsp:spPr>
        <a:xfrm>
          <a:off x="10088761" y="0"/>
          <a:ext cx="2101453" cy="321443"/>
        </a:xfrm>
        <a:prstGeom prst="chevron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MRO</a:t>
          </a:r>
          <a:endParaRPr lang="es-ES" sz="1600" b="1" kern="1200" dirty="0"/>
        </a:p>
      </dsp:txBody>
      <dsp:txXfrm>
        <a:off x="10249483" y="0"/>
        <a:ext cx="1780010" cy="321443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1DEE9-219B-43A7-9EEF-8622733FA8FC}">
      <dsp:nvSpPr>
        <dsp:cNvPr id="0" name=""/>
        <dsp:cNvSpPr/>
      </dsp:nvSpPr>
      <dsp:spPr>
        <a:xfrm>
          <a:off x="1785" y="0"/>
          <a:ext cx="2101453" cy="321443"/>
        </a:xfrm>
        <a:prstGeom prst="homePlate">
          <a:avLst/>
        </a:prstGeom>
        <a:solidFill>
          <a:srgbClr val="C7C7C7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ORGATAR</a:t>
          </a:r>
        </a:p>
      </dsp:txBody>
      <dsp:txXfrm>
        <a:off x="1785" y="0"/>
        <a:ext cx="2021092" cy="321443"/>
      </dsp:txXfrm>
    </dsp:sp>
    <dsp:sp modelId="{C2CE324A-1425-4896-A91E-3CFA4E8EDEFE}">
      <dsp:nvSpPr>
        <dsp:cNvPr id="0" name=""/>
        <dsp:cNvSpPr/>
      </dsp:nvSpPr>
      <dsp:spPr>
        <a:xfrm>
          <a:off x="1682948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SITUACIÓN</a:t>
          </a:r>
        </a:p>
      </dsp:txBody>
      <dsp:txXfrm>
        <a:off x="1843670" y="0"/>
        <a:ext cx="1780010" cy="321443"/>
      </dsp:txXfrm>
    </dsp:sp>
    <dsp:sp modelId="{D12B83A1-18A2-42ED-834F-BFFA0D296F10}">
      <dsp:nvSpPr>
        <dsp:cNvPr id="0" name=""/>
        <dsp:cNvSpPr/>
      </dsp:nvSpPr>
      <dsp:spPr>
        <a:xfrm>
          <a:off x="336411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sp:txBody>
      <dsp:txXfrm>
        <a:off x="3524833" y="0"/>
        <a:ext cx="1780010" cy="321443"/>
      </dsp:txXfrm>
    </dsp:sp>
    <dsp:sp modelId="{8A1F1C68-2E8C-4BA7-B026-B267AC2BE441}">
      <dsp:nvSpPr>
        <dsp:cNvPr id="0" name=""/>
        <dsp:cNvSpPr/>
      </dsp:nvSpPr>
      <dsp:spPr>
        <a:xfrm>
          <a:off x="5045273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EJECUCIÓN</a:t>
          </a:r>
        </a:p>
      </dsp:txBody>
      <dsp:txXfrm>
        <a:off x="5205995" y="0"/>
        <a:ext cx="1780010" cy="321443"/>
      </dsp:txXfrm>
    </dsp:sp>
    <dsp:sp modelId="{2CE0F643-DC20-4385-AA03-A57B17D2291A}">
      <dsp:nvSpPr>
        <dsp:cNvPr id="0" name=""/>
        <dsp:cNvSpPr/>
      </dsp:nvSpPr>
      <dsp:spPr>
        <a:xfrm>
          <a:off x="6726436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M&amp;C</a:t>
          </a:r>
          <a:endParaRPr lang="es-ES" sz="1600" b="1" kern="1200" dirty="0"/>
        </a:p>
      </dsp:txBody>
      <dsp:txXfrm>
        <a:off x="6887158" y="0"/>
        <a:ext cx="1780010" cy="321443"/>
      </dsp:txXfrm>
    </dsp:sp>
    <dsp:sp modelId="{DADA43B1-D137-4897-BF31-ED36EB7B52DF}">
      <dsp:nvSpPr>
        <dsp:cNvPr id="0" name=""/>
        <dsp:cNvSpPr/>
      </dsp:nvSpPr>
      <dsp:spPr>
        <a:xfrm>
          <a:off x="8407599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MEDEVAC</a:t>
          </a:r>
          <a:endParaRPr lang="es-ES" sz="1600" b="1" kern="1200" dirty="0"/>
        </a:p>
      </dsp:txBody>
      <dsp:txXfrm>
        <a:off x="8568321" y="0"/>
        <a:ext cx="1780010" cy="321443"/>
      </dsp:txXfrm>
    </dsp:sp>
    <dsp:sp modelId="{F03487C8-B7A9-4840-BF1B-1F973FBADF43}">
      <dsp:nvSpPr>
        <dsp:cNvPr id="0" name=""/>
        <dsp:cNvSpPr/>
      </dsp:nvSpPr>
      <dsp:spPr>
        <a:xfrm>
          <a:off x="10088761" y="0"/>
          <a:ext cx="2101453" cy="321443"/>
        </a:xfrm>
        <a:prstGeom prst="chevron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MRO</a:t>
          </a:r>
          <a:endParaRPr lang="es-ES" sz="1600" b="1" kern="1200" dirty="0"/>
        </a:p>
      </dsp:txBody>
      <dsp:txXfrm>
        <a:off x="10249483" y="0"/>
        <a:ext cx="1780010" cy="321443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1DEE9-219B-43A7-9EEF-8622733FA8FC}">
      <dsp:nvSpPr>
        <dsp:cNvPr id="0" name=""/>
        <dsp:cNvSpPr/>
      </dsp:nvSpPr>
      <dsp:spPr>
        <a:xfrm>
          <a:off x="1785" y="0"/>
          <a:ext cx="2101453" cy="321443"/>
        </a:xfrm>
        <a:prstGeom prst="homePlate">
          <a:avLst/>
        </a:prstGeom>
        <a:solidFill>
          <a:srgbClr val="C7C7C7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ORGATAR</a:t>
          </a:r>
        </a:p>
      </dsp:txBody>
      <dsp:txXfrm>
        <a:off x="1785" y="0"/>
        <a:ext cx="2021092" cy="321443"/>
      </dsp:txXfrm>
    </dsp:sp>
    <dsp:sp modelId="{C2CE324A-1425-4896-A91E-3CFA4E8EDEFE}">
      <dsp:nvSpPr>
        <dsp:cNvPr id="0" name=""/>
        <dsp:cNvSpPr/>
      </dsp:nvSpPr>
      <dsp:spPr>
        <a:xfrm>
          <a:off x="1682948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SITUACIÓN</a:t>
          </a:r>
        </a:p>
      </dsp:txBody>
      <dsp:txXfrm>
        <a:off x="1843670" y="0"/>
        <a:ext cx="1780010" cy="321443"/>
      </dsp:txXfrm>
    </dsp:sp>
    <dsp:sp modelId="{D12B83A1-18A2-42ED-834F-BFFA0D296F10}">
      <dsp:nvSpPr>
        <dsp:cNvPr id="0" name=""/>
        <dsp:cNvSpPr/>
      </dsp:nvSpPr>
      <dsp:spPr>
        <a:xfrm>
          <a:off x="336411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sp:txBody>
      <dsp:txXfrm>
        <a:off x="3524833" y="0"/>
        <a:ext cx="1780010" cy="321443"/>
      </dsp:txXfrm>
    </dsp:sp>
    <dsp:sp modelId="{8A1F1C68-2E8C-4BA7-B026-B267AC2BE441}">
      <dsp:nvSpPr>
        <dsp:cNvPr id="0" name=""/>
        <dsp:cNvSpPr/>
      </dsp:nvSpPr>
      <dsp:spPr>
        <a:xfrm>
          <a:off x="5045273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EJECUCIÓN</a:t>
          </a:r>
        </a:p>
      </dsp:txBody>
      <dsp:txXfrm>
        <a:off x="5205995" y="0"/>
        <a:ext cx="1780010" cy="321443"/>
      </dsp:txXfrm>
    </dsp:sp>
    <dsp:sp modelId="{2CE0F643-DC20-4385-AA03-A57B17D2291A}">
      <dsp:nvSpPr>
        <dsp:cNvPr id="0" name=""/>
        <dsp:cNvSpPr/>
      </dsp:nvSpPr>
      <dsp:spPr>
        <a:xfrm>
          <a:off x="6726436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M&amp;C</a:t>
          </a:r>
          <a:endParaRPr lang="es-ES" sz="1600" b="1" kern="1200" dirty="0"/>
        </a:p>
      </dsp:txBody>
      <dsp:txXfrm>
        <a:off x="6887158" y="0"/>
        <a:ext cx="1780010" cy="321443"/>
      </dsp:txXfrm>
    </dsp:sp>
    <dsp:sp modelId="{DADA43B1-D137-4897-BF31-ED36EB7B52DF}">
      <dsp:nvSpPr>
        <dsp:cNvPr id="0" name=""/>
        <dsp:cNvSpPr/>
      </dsp:nvSpPr>
      <dsp:spPr>
        <a:xfrm>
          <a:off x="8407599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MEDEVAC</a:t>
          </a:r>
          <a:endParaRPr lang="es-ES" sz="1600" b="1" kern="1200" dirty="0"/>
        </a:p>
      </dsp:txBody>
      <dsp:txXfrm>
        <a:off x="8568321" y="0"/>
        <a:ext cx="1780010" cy="321443"/>
      </dsp:txXfrm>
    </dsp:sp>
    <dsp:sp modelId="{F03487C8-B7A9-4840-BF1B-1F973FBADF43}">
      <dsp:nvSpPr>
        <dsp:cNvPr id="0" name=""/>
        <dsp:cNvSpPr/>
      </dsp:nvSpPr>
      <dsp:spPr>
        <a:xfrm>
          <a:off x="10088761" y="0"/>
          <a:ext cx="2101453" cy="321443"/>
        </a:xfrm>
        <a:prstGeom prst="chevron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MRO</a:t>
          </a:r>
          <a:endParaRPr lang="es-ES" sz="1600" b="1" kern="1200" dirty="0"/>
        </a:p>
      </dsp:txBody>
      <dsp:txXfrm>
        <a:off x="10249483" y="0"/>
        <a:ext cx="1780010" cy="321443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1DEE9-219B-43A7-9EEF-8622733FA8FC}">
      <dsp:nvSpPr>
        <dsp:cNvPr id="0" name=""/>
        <dsp:cNvSpPr/>
      </dsp:nvSpPr>
      <dsp:spPr>
        <a:xfrm>
          <a:off x="1785" y="0"/>
          <a:ext cx="2101453" cy="321443"/>
        </a:xfrm>
        <a:prstGeom prst="homePlate">
          <a:avLst/>
        </a:prstGeom>
        <a:solidFill>
          <a:srgbClr val="C7C7C7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ORGATAR</a:t>
          </a:r>
        </a:p>
      </dsp:txBody>
      <dsp:txXfrm>
        <a:off x="1785" y="0"/>
        <a:ext cx="2021092" cy="321443"/>
      </dsp:txXfrm>
    </dsp:sp>
    <dsp:sp modelId="{C2CE324A-1425-4896-A91E-3CFA4E8EDEFE}">
      <dsp:nvSpPr>
        <dsp:cNvPr id="0" name=""/>
        <dsp:cNvSpPr/>
      </dsp:nvSpPr>
      <dsp:spPr>
        <a:xfrm>
          <a:off x="1682948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SITUACIÓN</a:t>
          </a:r>
        </a:p>
      </dsp:txBody>
      <dsp:txXfrm>
        <a:off x="1843670" y="0"/>
        <a:ext cx="1780010" cy="321443"/>
      </dsp:txXfrm>
    </dsp:sp>
    <dsp:sp modelId="{D12B83A1-18A2-42ED-834F-BFFA0D296F10}">
      <dsp:nvSpPr>
        <dsp:cNvPr id="0" name=""/>
        <dsp:cNvSpPr/>
      </dsp:nvSpPr>
      <dsp:spPr>
        <a:xfrm>
          <a:off x="336411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sp:txBody>
      <dsp:txXfrm>
        <a:off x="3524833" y="0"/>
        <a:ext cx="1780010" cy="321443"/>
      </dsp:txXfrm>
    </dsp:sp>
    <dsp:sp modelId="{8A1F1C68-2E8C-4BA7-B026-B267AC2BE441}">
      <dsp:nvSpPr>
        <dsp:cNvPr id="0" name=""/>
        <dsp:cNvSpPr/>
      </dsp:nvSpPr>
      <dsp:spPr>
        <a:xfrm>
          <a:off x="5045273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EJECUCIÓN</a:t>
          </a:r>
        </a:p>
      </dsp:txBody>
      <dsp:txXfrm>
        <a:off x="5205995" y="0"/>
        <a:ext cx="1780010" cy="321443"/>
      </dsp:txXfrm>
    </dsp:sp>
    <dsp:sp modelId="{2CE0F643-DC20-4385-AA03-A57B17D2291A}">
      <dsp:nvSpPr>
        <dsp:cNvPr id="0" name=""/>
        <dsp:cNvSpPr/>
      </dsp:nvSpPr>
      <dsp:spPr>
        <a:xfrm>
          <a:off x="6726436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M&amp;C</a:t>
          </a:r>
          <a:endParaRPr lang="es-ES" sz="1600" b="1" kern="1200" dirty="0"/>
        </a:p>
      </dsp:txBody>
      <dsp:txXfrm>
        <a:off x="6887158" y="0"/>
        <a:ext cx="1780010" cy="321443"/>
      </dsp:txXfrm>
    </dsp:sp>
    <dsp:sp modelId="{DADA43B1-D137-4897-BF31-ED36EB7B52DF}">
      <dsp:nvSpPr>
        <dsp:cNvPr id="0" name=""/>
        <dsp:cNvSpPr/>
      </dsp:nvSpPr>
      <dsp:spPr>
        <a:xfrm>
          <a:off x="8407599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MEDEVAC</a:t>
          </a:r>
          <a:endParaRPr lang="es-ES" sz="1600" b="1" kern="1200" dirty="0"/>
        </a:p>
      </dsp:txBody>
      <dsp:txXfrm>
        <a:off x="8568321" y="0"/>
        <a:ext cx="1780010" cy="321443"/>
      </dsp:txXfrm>
    </dsp:sp>
    <dsp:sp modelId="{F03487C8-B7A9-4840-BF1B-1F973FBADF43}">
      <dsp:nvSpPr>
        <dsp:cNvPr id="0" name=""/>
        <dsp:cNvSpPr/>
      </dsp:nvSpPr>
      <dsp:spPr>
        <a:xfrm>
          <a:off x="10088761" y="0"/>
          <a:ext cx="2101453" cy="321443"/>
        </a:xfrm>
        <a:prstGeom prst="chevron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MRO</a:t>
          </a:r>
          <a:endParaRPr lang="es-ES" sz="1600" b="1" kern="1200" dirty="0"/>
        </a:p>
      </dsp:txBody>
      <dsp:txXfrm>
        <a:off x="10249483" y="0"/>
        <a:ext cx="1780010" cy="321443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1DEE9-219B-43A7-9EEF-8622733FA8FC}">
      <dsp:nvSpPr>
        <dsp:cNvPr id="0" name=""/>
        <dsp:cNvSpPr/>
      </dsp:nvSpPr>
      <dsp:spPr>
        <a:xfrm>
          <a:off x="1785" y="0"/>
          <a:ext cx="2101453" cy="321443"/>
        </a:xfrm>
        <a:prstGeom prst="homePlate">
          <a:avLst/>
        </a:prstGeom>
        <a:solidFill>
          <a:srgbClr val="C7C7C7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ORGATAR</a:t>
          </a:r>
        </a:p>
      </dsp:txBody>
      <dsp:txXfrm>
        <a:off x="1785" y="0"/>
        <a:ext cx="2021092" cy="321443"/>
      </dsp:txXfrm>
    </dsp:sp>
    <dsp:sp modelId="{C2CE324A-1425-4896-A91E-3CFA4E8EDEFE}">
      <dsp:nvSpPr>
        <dsp:cNvPr id="0" name=""/>
        <dsp:cNvSpPr/>
      </dsp:nvSpPr>
      <dsp:spPr>
        <a:xfrm>
          <a:off x="1682948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SITUACIÓN</a:t>
          </a:r>
        </a:p>
      </dsp:txBody>
      <dsp:txXfrm>
        <a:off x="1843670" y="0"/>
        <a:ext cx="1780010" cy="321443"/>
      </dsp:txXfrm>
    </dsp:sp>
    <dsp:sp modelId="{D12B83A1-18A2-42ED-834F-BFFA0D296F10}">
      <dsp:nvSpPr>
        <dsp:cNvPr id="0" name=""/>
        <dsp:cNvSpPr/>
      </dsp:nvSpPr>
      <dsp:spPr>
        <a:xfrm>
          <a:off x="3364111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MISIÓN</a:t>
          </a:r>
        </a:p>
      </dsp:txBody>
      <dsp:txXfrm>
        <a:off x="3524833" y="0"/>
        <a:ext cx="1780010" cy="321443"/>
      </dsp:txXfrm>
    </dsp:sp>
    <dsp:sp modelId="{8A1F1C68-2E8C-4BA7-B026-B267AC2BE441}">
      <dsp:nvSpPr>
        <dsp:cNvPr id="0" name=""/>
        <dsp:cNvSpPr/>
      </dsp:nvSpPr>
      <dsp:spPr>
        <a:xfrm>
          <a:off x="5045273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/>
            <a:t>EJECUCIÓN</a:t>
          </a:r>
        </a:p>
      </dsp:txBody>
      <dsp:txXfrm>
        <a:off x="5205995" y="0"/>
        <a:ext cx="1780010" cy="321443"/>
      </dsp:txXfrm>
    </dsp:sp>
    <dsp:sp modelId="{2CE0F643-DC20-4385-AA03-A57B17D2291A}">
      <dsp:nvSpPr>
        <dsp:cNvPr id="0" name=""/>
        <dsp:cNvSpPr/>
      </dsp:nvSpPr>
      <dsp:spPr>
        <a:xfrm>
          <a:off x="6726436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M&amp;C</a:t>
          </a:r>
          <a:endParaRPr lang="es-ES" sz="1600" b="1" kern="1200" dirty="0"/>
        </a:p>
      </dsp:txBody>
      <dsp:txXfrm>
        <a:off x="6887158" y="0"/>
        <a:ext cx="1780010" cy="321443"/>
      </dsp:txXfrm>
    </dsp:sp>
    <dsp:sp modelId="{DADA43B1-D137-4897-BF31-ED36EB7B52DF}">
      <dsp:nvSpPr>
        <dsp:cNvPr id="0" name=""/>
        <dsp:cNvSpPr/>
      </dsp:nvSpPr>
      <dsp:spPr>
        <a:xfrm>
          <a:off x="8407599" y="0"/>
          <a:ext cx="2101453" cy="321443"/>
        </a:xfrm>
        <a:prstGeom prst="chevron">
          <a:avLst/>
        </a:prstGeom>
        <a:solidFill>
          <a:schemeClr val="bg1">
            <a:lumMod val="75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MEDEVAC</a:t>
          </a:r>
          <a:endParaRPr lang="es-ES" sz="1600" b="1" kern="1200" dirty="0"/>
        </a:p>
      </dsp:txBody>
      <dsp:txXfrm>
        <a:off x="8568321" y="0"/>
        <a:ext cx="1780010" cy="321443"/>
      </dsp:txXfrm>
    </dsp:sp>
    <dsp:sp modelId="{F03487C8-B7A9-4840-BF1B-1F973FBADF43}">
      <dsp:nvSpPr>
        <dsp:cNvPr id="0" name=""/>
        <dsp:cNvSpPr/>
      </dsp:nvSpPr>
      <dsp:spPr>
        <a:xfrm>
          <a:off x="10088761" y="0"/>
          <a:ext cx="2101453" cy="321443"/>
        </a:xfrm>
        <a:prstGeom prst="chevron">
          <a:avLst/>
        </a:prstGeom>
        <a:solidFill>
          <a:srgbClr val="FF000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600" b="1" kern="1200" dirty="0" err="1"/>
            <a:t>MRO</a:t>
          </a:r>
          <a:endParaRPr lang="es-ES" sz="1600" b="1" kern="1200" dirty="0"/>
        </a:p>
      </dsp:txBody>
      <dsp:txXfrm>
        <a:off x="10249483" y="0"/>
        <a:ext cx="1780010" cy="3214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image" Target="../media/image50.png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1DDF0B03-2A86-4753-92A0-711C446531C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7A2CC3D-371B-4064-96FC-BB8E2D3D57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418911-0459-45CA-81C6-4A8E45E725FD}" type="datetimeFigureOut">
              <a:rPr lang="es-CL" smtClean="0"/>
              <a:t>15-06-26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AEE74A6-0CBB-499D-BC1C-5BFDA4E429F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4FDE03C-6564-4F9C-B5AB-15BC52785A9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6096CE-A1B3-4459-9FC5-B9E3FA1937D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49923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ADBD16-FA64-5944-A29A-E39B6C258FD1}" type="datetimeFigureOut">
              <a:rPr lang="es-CL" smtClean="0"/>
              <a:t>15-06-26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78B13F-DDD6-ED47-8B49-36228A1770A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941908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7D02FF-89DD-2941-A074-52F900F39DE1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287340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200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sym typeface="Arial Black"/>
              </a:rPr>
              <a:t>ECMPO: ESPACIOS COSTEROS MARÍTIMOS DE PUEBLOS ORIGINARIOS.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B13F-DDD6-ED47-8B49-36228A1770A9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592561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78B13F-DDD6-ED47-8B49-36228A1770A9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537081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78B13F-DDD6-ED47-8B49-36228A1770A9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629256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78B13F-DDD6-ED47-8B49-36228A1770A9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696227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78B13F-DDD6-ED47-8B49-36228A1770A9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095153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B13F-DDD6-ED47-8B49-36228A1770A9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718392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B13F-DDD6-ED47-8B49-36228A1770A9}" type="slidenum">
              <a:rPr lang="es-CL" smtClean="0"/>
              <a:t>12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933584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B13F-DDD6-ED47-8B49-36228A1770A9}" type="slidenum">
              <a:rPr lang="es-CL" smtClean="0"/>
              <a:t>13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59978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7D02FF-89DD-2941-A074-52F900F39DE1}" type="slidenum">
              <a:rPr lang="es-CL" smtClean="0"/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603987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B13F-DDD6-ED47-8B49-36228A1770A9}" type="slidenum">
              <a:rPr lang="es-CL" smtClean="0"/>
              <a:t>20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949082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78B13F-DDD6-ED47-8B49-36228A1770A9}" type="slidenum">
              <a:rPr lang="es-CL" smtClean="0"/>
              <a:t>27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90768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75DB7B-4B33-4B29-9417-FC48C119FB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56E6D88-90ED-0549-EA33-B04392E284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955FF25-0780-E327-FA88-78E254AB3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742DF7A-D0F2-AC1F-C1E1-7D797F4B0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007012A-4E0A-61A3-AC7E-629E019C4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FD4C1-B970-154B-87A3-D8E786A93EE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25640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7593F6-7C1F-6B12-7648-2FB47B3A9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79DC677-C545-D5D1-A968-AF5D3F230C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E8966CD-B8D4-B1B2-3A19-5BBDF4CC4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47659A7-576D-C3AB-7CAA-E36F4FD29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2AFD8A0-53B7-31CC-E893-B5FC96D29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FD4C1-B970-154B-87A3-D8E786A93EE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09722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773DF1-D99E-9B72-6671-D56A15093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2C0991B-E2CB-603F-5D10-9523009D46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E4AF101-3319-9BA5-F82C-7D7653D51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3700ECD-4BE8-50C5-D8CC-67D03964D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0D387B4-8636-989F-85D2-33A303717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FD4C1-B970-154B-87A3-D8E786A93EE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33652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BC3251-0A14-6F6D-6592-A9089D53E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6DAC3F2-82CC-3774-3FCF-D14D91E1C3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117013B-B428-AD05-779F-4D2FC6A81B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14668E3-3CD0-2652-8DEA-01FDB4497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C7DCD41-AC8E-F914-1297-EF86547C5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07BBD83-D096-A06F-6520-E2DA28F08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FD4C1-B970-154B-87A3-D8E786A93EE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21516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2BE5C6-7FD4-7B8C-504A-DC5E56AA50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E924670-B3E4-68FC-281F-29CD450393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826025-7556-C178-1284-8B6DB41262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53D8411-611C-5960-8268-39EE269421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CB5E1FE-FE78-EEA8-BE10-2ED37E248E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F75FA64-8735-3AF0-E9B9-161F5EA94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2F496548-37A9-BCBF-0E8D-D02090788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160C60D-8699-1F50-699F-2600837DB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FD4C1-B970-154B-87A3-D8E786A93EE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27307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99272F-4D53-79FC-F732-19AD43102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794E1E2-F293-3741-94AF-412D44D47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39AD1EF-5898-3495-52F6-227130DE8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37E668A6-D9A9-1589-B102-0A4A46846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FD4C1-B970-154B-87A3-D8E786A93EE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16679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46B8BAC-76D7-A140-D136-20868E42A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369AB26-33E5-828D-8CC4-9D38D2335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318751E-DE4F-A054-2D9E-A3BDACEEF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FD4C1-B970-154B-87A3-D8E786A93EE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22061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7E0727-2894-FEEB-575C-9F3CD6F72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FCAD0F7-27AF-4171-B687-325F919EDC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2F80C22-E201-8690-8CC8-5663C9ABB7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436DC01-7373-F711-92C9-198AE73EA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E3CE8DB-3B16-DB6E-79DC-40298A6C8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BAC52E3-D53D-7D55-5795-F8B21E152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FD4C1-B970-154B-87A3-D8E786A93EE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61645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31D63B-24F1-EBEB-BFD2-38B9104526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6BBBD3E-612F-B04B-AECD-8CAFCF67E4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D14A547-4EC2-B2B3-2877-A98296ADEA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F341470-A1E0-3F7C-5AD1-C531E2075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EC6EEA0-4141-48BD-6134-D3BE6B4F7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005678-4CF3-30F3-9420-D69156363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FD4C1-B970-154B-87A3-D8E786A93EE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19384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E227DF-3CF8-4ED2-3F33-86BD65A2D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C0EEAE3-8145-F533-F29C-EC57044BA2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A5B0E8C-C65C-8D4A-5F01-B55F1FF82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1215B84-D11D-8D8E-78F9-FC7F4BF17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939C832-7575-1002-DFC9-9BC8CEF25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FD4C1-B970-154B-87A3-D8E786A93EE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37909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7075078-61EA-9D1E-C0D9-AD9953CD15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65A0364-72FE-EB70-AB2E-2145848E9E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76C5BB6-6891-9D37-2CCC-06578AF48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2DE02B6-87BE-9CCA-6595-3BA468044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CB9C236-3A71-C268-F6EE-DE96636D6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FD4C1-B970-154B-87A3-D8E786A93EE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721049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11618976" y="6420358"/>
            <a:ext cx="542544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chemeClr val="bg1"/>
                </a:solidFill>
              </a:defRPr>
            </a:lvl1pPr>
          </a:lstStyle>
          <a:p>
            <a:fld id="{03AF2D42-37E6-49E9-8861-0C0DAA45F4A8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7" name="CustomShape 3"/>
          <p:cNvSpPr/>
          <p:nvPr userDrawn="1"/>
        </p:nvSpPr>
        <p:spPr bwMode="auto">
          <a:xfrm>
            <a:off x="930859" y="643141"/>
            <a:ext cx="10310969" cy="3188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  <a:round/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268749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0861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alphaModFix amt="49000"/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artisticPencilSketch/>
                    </a14:imgEffect>
                    <a14:imgEffect>
                      <a14:sharpenSoften amount="-100000"/>
                    </a14:imgEffect>
                  </a14:imgLayer>
                </a14:imgProps>
              </a:ext>
            </a:extLst>
          </a:blip>
          <a:srcRect/>
          <a:stretch>
            <a:fillRect l="-5000" t="-25000" r="-5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6D16295-4CB0-371E-A6FA-27D28A4F22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6752803-2AFE-5226-4BB9-8D4404E15E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B983B8C-9A2A-8315-C0A4-F95EAC2A28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63689E-F2EE-5B59-4E87-E008B0C595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005AEC4-959A-19BE-E0E7-47827C684B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FD4C1-B970-154B-87A3-D8E786A93EE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39490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7" r:id="rId12"/>
    <p:sldLayoutId id="2147483679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microsoft.com/office/2007/relationships/hdphoto" Target="../media/hdphoto2.wdp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microsoft.com/office/2007/relationships/hdphoto" Target="../media/hdphoto3.wdp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13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diagramQuickStyle" Target="../diagrams/quickStyle1.xml"/><Relationship Id="rId12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2.png"/><Relationship Id="rId1" Type="http://schemas.openxmlformats.org/officeDocument/2006/relationships/slideLayout" Target="../slideLayouts/slideLayout13.xml"/><Relationship Id="rId6" Type="http://schemas.openxmlformats.org/officeDocument/2006/relationships/diagramLayout" Target="../diagrams/layout1.xml"/><Relationship Id="rId11" Type="http://schemas.openxmlformats.org/officeDocument/2006/relationships/image" Target="../media/image17.png"/><Relationship Id="rId5" Type="http://schemas.openxmlformats.org/officeDocument/2006/relationships/diagramData" Target="../diagrams/data1.xml"/><Relationship Id="rId15" Type="http://schemas.openxmlformats.org/officeDocument/2006/relationships/image" Target="../media/image21.png"/><Relationship Id="rId10" Type="http://schemas.openxmlformats.org/officeDocument/2006/relationships/image" Target="../media/image16.jpeg"/><Relationship Id="rId4" Type="http://schemas.openxmlformats.org/officeDocument/2006/relationships/image" Target="../media/image15.png"/><Relationship Id="rId9" Type="http://schemas.microsoft.com/office/2007/relationships/diagramDrawing" Target="../diagrams/drawing1.xml"/><Relationship Id="rId14" Type="http://schemas.openxmlformats.org/officeDocument/2006/relationships/image" Target="../media/image2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23.png"/><Relationship Id="rId7" Type="http://schemas.openxmlformats.org/officeDocument/2006/relationships/diagramLayout" Target="../diagrams/layou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2.xml"/><Relationship Id="rId11" Type="http://schemas.openxmlformats.org/officeDocument/2006/relationships/image" Target="../media/image24.png"/><Relationship Id="rId5" Type="http://schemas.openxmlformats.org/officeDocument/2006/relationships/image" Target="../media/image15.png"/><Relationship Id="rId10" Type="http://schemas.microsoft.com/office/2007/relationships/diagramDrawing" Target="../diagrams/drawing2.xml"/><Relationship Id="rId4" Type="http://schemas.openxmlformats.org/officeDocument/2006/relationships/image" Target="../media/image14.png"/><Relationship Id="rId9" Type="http://schemas.openxmlformats.org/officeDocument/2006/relationships/diagramColors" Target="../diagrams/colors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image" Target="../media/image25.jpg"/><Relationship Id="rId7" Type="http://schemas.openxmlformats.org/officeDocument/2006/relationships/diagramLayout" Target="../diagrams/layout3.xml"/><Relationship Id="rId12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3.xml"/><Relationship Id="rId11" Type="http://schemas.openxmlformats.org/officeDocument/2006/relationships/image" Target="../media/image24.png"/><Relationship Id="rId5" Type="http://schemas.openxmlformats.org/officeDocument/2006/relationships/image" Target="../media/image15.png"/><Relationship Id="rId10" Type="http://schemas.microsoft.com/office/2007/relationships/diagramDrawing" Target="../diagrams/drawing3.xml"/><Relationship Id="rId4" Type="http://schemas.openxmlformats.org/officeDocument/2006/relationships/image" Target="../media/image14.png"/><Relationship Id="rId9" Type="http://schemas.openxmlformats.org/officeDocument/2006/relationships/diagramColors" Target="../diagrams/colors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14.png"/><Relationship Id="rId7" Type="http://schemas.openxmlformats.org/officeDocument/2006/relationships/diagramQuickStyle" Target="../diagrams/quickStyle4.xml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4.xml"/><Relationship Id="rId11" Type="http://schemas.openxmlformats.org/officeDocument/2006/relationships/image" Target="../media/image27.jpg"/><Relationship Id="rId5" Type="http://schemas.openxmlformats.org/officeDocument/2006/relationships/diagramData" Target="../diagrams/data4.xml"/><Relationship Id="rId10" Type="http://schemas.openxmlformats.org/officeDocument/2006/relationships/image" Target="../media/image24.png"/><Relationship Id="rId4" Type="http://schemas.openxmlformats.org/officeDocument/2006/relationships/image" Target="../media/image15.png"/><Relationship Id="rId9" Type="http://schemas.microsoft.com/office/2007/relationships/diagramDrawing" Target="../diagrams/drawing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5.xml"/><Relationship Id="rId13" Type="http://schemas.openxmlformats.org/officeDocument/2006/relationships/image" Target="../media/image31.png"/><Relationship Id="rId3" Type="http://schemas.openxmlformats.org/officeDocument/2006/relationships/image" Target="../media/image29.png"/><Relationship Id="rId7" Type="http://schemas.openxmlformats.org/officeDocument/2006/relationships/diagramLayout" Target="../diagrams/layout5.xml"/><Relationship Id="rId12" Type="http://schemas.openxmlformats.org/officeDocument/2006/relationships/image" Target="../media/image3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5.xml"/><Relationship Id="rId11" Type="http://schemas.openxmlformats.org/officeDocument/2006/relationships/image" Target="../media/image24.png"/><Relationship Id="rId5" Type="http://schemas.openxmlformats.org/officeDocument/2006/relationships/image" Target="../media/image15.png"/><Relationship Id="rId10" Type="http://schemas.microsoft.com/office/2007/relationships/diagramDrawing" Target="../diagrams/drawing5.xml"/><Relationship Id="rId4" Type="http://schemas.openxmlformats.org/officeDocument/2006/relationships/image" Target="../media/image14.png"/><Relationship Id="rId9" Type="http://schemas.openxmlformats.org/officeDocument/2006/relationships/diagramColors" Target="../diagrams/colors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6.xml"/><Relationship Id="rId3" Type="http://schemas.openxmlformats.org/officeDocument/2006/relationships/image" Target="../media/image32.png"/><Relationship Id="rId7" Type="http://schemas.openxmlformats.org/officeDocument/2006/relationships/diagramLayout" Target="../diagrams/layout6.xml"/><Relationship Id="rId12" Type="http://schemas.openxmlformats.org/officeDocument/2006/relationships/image" Target="../media/image3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6.xml"/><Relationship Id="rId11" Type="http://schemas.openxmlformats.org/officeDocument/2006/relationships/image" Target="../media/image24.png"/><Relationship Id="rId5" Type="http://schemas.openxmlformats.org/officeDocument/2006/relationships/image" Target="../media/image15.png"/><Relationship Id="rId10" Type="http://schemas.microsoft.com/office/2007/relationships/diagramDrawing" Target="../diagrams/drawing6.xml"/><Relationship Id="rId4" Type="http://schemas.openxmlformats.org/officeDocument/2006/relationships/image" Target="../media/image14.png"/><Relationship Id="rId9" Type="http://schemas.openxmlformats.org/officeDocument/2006/relationships/diagramColors" Target="../diagrams/colors6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15.png"/><Relationship Id="rId7" Type="http://schemas.openxmlformats.org/officeDocument/2006/relationships/diagramColors" Target="../diagrams/colors7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Relationship Id="rId9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15.png"/><Relationship Id="rId7" Type="http://schemas.openxmlformats.org/officeDocument/2006/relationships/diagramColors" Target="../diagrams/colors8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9.xml"/><Relationship Id="rId3" Type="http://schemas.openxmlformats.org/officeDocument/2006/relationships/image" Target="../media/image14.png"/><Relationship Id="rId7" Type="http://schemas.openxmlformats.org/officeDocument/2006/relationships/diagramQuickStyle" Target="../diagrams/quickStyle9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9.xml"/><Relationship Id="rId5" Type="http://schemas.openxmlformats.org/officeDocument/2006/relationships/diagramData" Target="../diagrams/data9.xml"/><Relationship Id="rId4" Type="http://schemas.openxmlformats.org/officeDocument/2006/relationships/image" Target="../media/image15.png"/><Relationship Id="rId9" Type="http://schemas.microsoft.com/office/2007/relationships/diagramDrawing" Target="../diagrams/drawing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microsoft.com/office/2007/relationships/diagramDrawing" Target="../diagrams/drawing11.xml"/><Relationship Id="rId18" Type="http://schemas.openxmlformats.org/officeDocument/2006/relationships/image" Target="../media/image37.png"/><Relationship Id="rId3" Type="http://schemas.openxmlformats.org/officeDocument/2006/relationships/diagramLayout" Target="../diagrams/layout10.xml"/><Relationship Id="rId21" Type="http://schemas.openxmlformats.org/officeDocument/2006/relationships/image" Target="../media/image40.png"/><Relationship Id="rId7" Type="http://schemas.openxmlformats.org/officeDocument/2006/relationships/image" Target="../media/image14.png"/><Relationship Id="rId12" Type="http://schemas.openxmlformats.org/officeDocument/2006/relationships/diagramColors" Target="../diagrams/colors11.xml"/><Relationship Id="rId17" Type="http://schemas.openxmlformats.org/officeDocument/2006/relationships/image" Target="../media/image20.png"/><Relationship Id="rId25" Type="http://schemas.openxmlformats.org/officeDocument/2006/relationships/image" Target="../media/image22.png"/><Relationship Id="rId2" Type="http://schemas.openxmlformats.org/officeDocument/2006/relationships/diagramData" Target="../diagrams/data10.xml"/><Relationship Id="rId16" Type="http://schemas.openxmlformats.org/officeDocument/2006/relationships/image" Target="../media/image36.png"/><Relationship Id="rId20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0.xml"/><Relationship Id="rId11" Type="http://schemas.openxmlformats.org/officeDocument/2006/relationships/diagramQuickStyle" Target="../diagrams/quickStyle11.xml"/><Relationship Id="rId24" Type="http://schemas.openxmlformats.org/officeDocument/2006/relationships/image" Target="../media/image43.svg"/><Relationship Id="rId5" Type="http://schemas.openxmlformats.org/officeDocument/2006/relationships/diagramColors" Target="../diagrams/colors10.xml"/><Relationship Id="rId15" Type="http://schemas.openxmlformats.org/officeDocument/2006/relationships/image" Target="../media/image35.png"/><Relationship Id="rId23" Type="http://schemas.openxmlformats.org/officeDocument/2006/relationships/image" Target="../media/image42.png"/><Relationship Id="rId10" Type="http://schemas.openxmlformats.org/officeDocument/2006/relationships/diagramLayout" Target="../diagrams/layout11.xml"/><Relationship Id="rId19" Type="http://schemas.openxmlformats.org/officeDocument/2006/relationships/image" Target="../media/image38.svg"/><Relationship Id="rId4" Type="http://schemas.openxmlformats.org/officeDocument/2006/relationships/diagramQuickStyle" Target="../diagrams/quickStyle10.xml"/><Relationship Id="rId9" Type="http://schemas.openxmlformats.org/officeDocument/2006/relationships/diagramData" Target="../diagrams/data11.xml"/><Relationship Id="rId14" Type="http://schemas.openxmlformats.org/officeDocument/2006/relationships/image" Target="../media/image24.png"/><Relationship Id="rId22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2.xml"/><Relationship Id="rId3" Type="http://schemas.openxmlformats.org/officeDocument/2006/relationships/image" Target="../media/image24.png"/><Relationship Id="rId7" Type="http://schemas.openxmlformats.org/officeDocument/2006/relationships/diagramLayout" Target="../diagrams/layout1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12.xml"/><Relationship Id="rId11" Type="http://schemas.openxmlformats.org/officeDocument/2006/relationships/image" Target="../media/image44.png"/><Relationship Id="rId5" Type="http://schemas.openxmlformats.org/officeDocument/2006/relationships/image" Target="../media/image15.png"/><Relationship Id="rId10" Type="http://schemas.microsoft.com/office/2007/relationships/diagramDrawing" Target="../diagrams/drawing12.xml"/><Relationship Id="rId4" Type="http://schemas.openxmlformats.org/officeDocument/2006/relationships/image" Target="../media/image14.png"/><Relationship Id="rId9" Type="http://schemas.openxmlformats.org/officeDocument/2006/relationships/diagramColors" Target="../diagrams/colors1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3.xml"/><Relationship Id="rId13" Type="http://schemas.openxmlformats.org/officeDocument/2006/relationships/image" Target="../media/image46.png"/><Relationship Id="rId18" Type="http://schemas.openxmlformats.org/officeDocument/2006/relationships/image" Target="../media/image48.png"/><Relationship Id="rId3" Type="http://schemas.openxmlformats.org/officeDocument/2006/relationships/image" Target="../media/image14.png"/><Relationship Id="rId7" Type="http://schemas.openxmlformats.org/officeDocument/2006/relationships/diagramQuickStyle" Target="../diagrams/quickStyle13.xml"/><Relationship Id="rId12" Type="http://schemas.openxmlformats.org/officeDocument/2006/relationships/image" Target="../media/image22.png"/><Relationship Id="rId17" Type="http://schemas.openxmlformats.org/officeDocument/2006/relationships/image" Target="../media/image40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3.xml"/><Relationship Id="rId11" Type="http://schemas.openxmlformats.org/officeDocument/2006/relationships/image" Target="../media/image45.png"/><Relationship Id="rId5" Type="http://schemas.openxmlformats.org/officeDocument/2006/relationships/diagramData" Target="../diagrams/data13.xml"/><Relationship Id="rId15" Type="http://schemas.openxmlformats.org/officeDocument/2006/relationships/image" Target="../media/image36.png"/><Relationship Id="rId10" Type="http://schemas.openxmlformats.org/officeDocument/2006/relationships/image" Target="../media/image24.png"/><Relationship Id="rId4" Type="http://schemas.openxmlformats.org/officeDocument/2006/relationships/image" Target="../media/image15.png"/><Relationship Id="rId9" Type="http://schemas.microsoft.com/office/2007/relationships/diagramDrawing" Target="../diagrams/drawing13.xml"/><Relationship Id="rId14" Type="http://schemas.openxmlformats.org/officeDocument/2006/relationships/image" Target="../media/image47.sv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15.png"/><Relationship Id="rId7" Type="http://schemas.openxmlformats.org/officeDocument/2006/relationships/diagramColors" Target="../diagrams/colors14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10" Type="http://schemas.openxmlformats.org/officeDocument/2006/relationships/image" Target="../media/image49.png"/><Relationship Id="rId4" Type="http://schemas.openxmlformats.org/officeDocument/2006/relationships/diagramData" Target="../diagrams/data14.xml"/><Relationship Id="rId9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14.png"/><Relationship Id="rId7" Type="http://schemas.openxmlformats.org/officeDocument/2006/relationships/diagramColors" Target="../diagrams/colors15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14.png"/><Relationship Id="rId7" Type="http://schemas.openxmlformats.org/officeDocument/2006/relationships/diagramColors" Target="../diagrams/colors16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5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6.png"/><Relationship Id="rId5" Type="http://schemas.openxmlformats.org/officeDocument/2006/relationships/image" Target="../media/image14.pn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7.xml"/><Relationship Id="rId3" Type="http://schemas.openxmlformats.org/officeDocument/2006/relationships/hyperlink" Target="https://www.google.cl/url?sa=i&amp;rct=j&amp;q=&amp;esrc=s&amp;source=images&amp;cd=&amp;cad=rja&amp;uact=8&amp;ved=2ahUKEwit3Nf36uneAhXIiJAKHdJ9Da4QjRx6BAgBEAU&amp;url=https://www.simpleplanes.com/a/1C6qxo/AS-332-C1-Super-Puma-HAF&amp;psig=AOvVaw2sls1gJwQ8urMUCVqjATC7&amp;ust=1543039145985293" TargetMode="External"/><Relationship Id="rId7" Type="http://schemas.openxmlformats.org/officeDocument/2006/relationships/diagramData" Target="../diagrams/data17.xml"/><Relationship Id="rId12" Type="http://schemas.openxmlformats.org/officeDocument/2006/relationships/image" Target="../media/image60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microsoft.com/office/2007/relationships/diagramDrawing" Target="../diagrams/drawing17.xml"/><Relationship Id="rId5" Type="http://schemas.openxmlformats.org/officeDocument/2006/relationships/image" Target="../media/image14.png"/><Relationship Id="rId10" Type="http://schemas.openxmlformats.org/officeDocument/2006/relationships/diagramColors" Target="../diagrams/colors17.xml"/><Relationship Id="rId4" Type="http://schemas.openxmlformats.org/officeDocument/2006/relationships/image" Target="../media/image59.png"/><Relationship Id="rId9" Type="http://schemas.openxmlformats.org/officeDocument/2006/relationships/diagramQuickStyle" Target="../diagrams/quickStyle1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microsoft.com/office/2007/relationships/diagramDrawing" Target="../diagrams/drawing18.xml"/><Relationship Id="rId3" Type="http://schemas.openxmlformats.org/officeDocument/2006/relationships/image" Target="../media/image62.jpeg"/><Relationship Id="rId7" Type="http://schemas.openxmlformats.org/officeDocument/2006/relationships/image" Target="../media/image14.png"/><Relationship Id="rId12" Type="http://schemas.openxmlformats.org/officeDocument/2006/relationships/diagramColors" Target="../diagrams/colors18.xml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11" Type="http://schemas.openxmlformats.org/officeDocument/2006/relationships/diagramQuickStyle" Target="../diagrams/quickStyle18.xml"/><Relationship Id="rId5" Type="http://schemas.openxmlformats.org/officeDocument/2006/relationships/image" Target="../media/image64.png"/><Relationship Id="rId10" Type="http://schemas.openxmlformats.org/officeDocument/2006/relationships/diagramLayout" Target="../diagrams/layout18.xml"/><Relationship Id="rId4" Type="http://schemas.openxmlformats.org/officeDocument/2006/relationships/image" Target="../media/image63.png"/><Relationship Id="rId9" Type="http://schemas.openxmlformats.org/officeDocument/2006/relationships/diagramData" Target="../diagrams/data18.xml"/><Relationship Id="rId1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microsoft.com/office/2007/relationships/diagramDrawing" Target="../diagrams/drawing19.xml"/><Relationship Id="rId3" Type="http://schemas.openxmlformats.org/officeDocument/2006/relationships/image" Target="../media/image61.png"/><Relationship Id="rId7" Type="http://schemas.openxmlformats.org/officeDocument/2006/relationships/image" Target="../media/image14.png"/><Relationship Id="rId12" Type="http://schemas.openxmlformats.org/officeDocument/2006/relationships/diagramColors" Target="../diagrams/colors19.xml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6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png"/><Relationship Id="rId11" Type="http://schemas.openxmlformats.org/officeDocument/2006/relationships/diagramQuickStyle" Target="../diagrams/quickStyle19.xml"/><Relationship Id="rId5" Type="http://schemas.openxmlformats.org/officeDocument/2006/relationships/image" Target="../media/image65.png"/><Relationship Id="rId15" Type="http://schemas.microsoft.com/office/2007/relationships/hdphoto" Target="../media/hdphoto4.wdp"/><Relationship Id="rId10" Type="http://schemas.openxmlformats.org/officeDocument/2006/relationships/diagramLayout" Target="../diagrams/layout19.xml"/><Relationship Id="rId4" Type="http://schemas.openxmlformats.org/officeDocument/2006/relationships/image" Target="../media/image62.jpeg"/><Relationship Id="rId9" Type="http://schemas.openxmlformats.org/officeDocument/2006/relationships/diagramData" Target="../diagrams/data19.xml"/><Relationship Id="rId14" Type="http://schemas.openxmlformats.org/officeDocument/2006/relationships/image" Target="../media/image67.png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0.xml"/><Relationship Id="rId3" Type="http://schemas.openxmlformats.org/officeDocument/2006/relationships/image" Target="../media/image15.png"/><Relationship Id="rId7" Type="http://schemas.openxmlformats.org/officeDocument/2006/relationships/diagramColors" Target="../diagrams/colors20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0.xml"/><Relationship Id="rId5" Type="http://schemas.openxmlformats.org/officeDocument/2006/relationships/diagramLayout" Target="../diagrams/layout20.xml"/><Relationship Id="rId4" Type="http://schemas.openxmlformats.org/officeDocument/2006/relationships/diagramData" Target="../diagrams/data20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image" Target="../media/image15.png"/><Relationship Id="rId7" Type="http://schemas.openxmlformats.org/officeDocument/2006/relationships/diagramColors" Target="../diagrams/colors21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2.xml"/><Relationship Id="rId3" Type="http://schemas.openxmlformats.org/officeDocument/2006/relationships/image" Target="../media/image15.png"/><Relationship Id="rId7" Type="http://schemas.openxmlformats.org/officeDocument/2006/relationships/diagramColors" Target="../diagrams/colors22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2.xml"/><Relationship Id="rId5" Type="http://schemas.openxmlformats.org/officeDocument/2006/relationships/diagramLayout" Target="../diagrams/layout22.xml"/><Relationship Id="rId4" Type="http://schemas.openxmlformats.org/officeDocument/2006/relationships/diagramData" Target="../diagrams/data22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3.xml"/><Relationship Id="rId3" Type="http://schemas.openxmlformats.org/officeDocument/2006/relationships/image" Target="../media/image15.png"/><Relationship Id="rId7" Type="http://schemas.openxmlformats.org/officeDocument/2006/relationships/diagramColors" Target="../diagrams/colors23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3.xml"/><Relationship Id="rId5" Type="http://schemas.openxmlformats.org/officeDocument/2006/relationships/diagramLayout" Target="../diagrams/layout23.xml"/><Relationship Id="rId4" Type="http://schemas.openxmlformats.org/officeDocument/2006/relationships/diagramData" Target="../diagrams/data23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4.xml"/><Relationship Id="rId3" Type="http://schemas.openxmlformats.org/officeDocument/2006/relationships/image" Target="../media/image15.png"/><Relationship Id="rId7" Type="http://schemas.openxmlformats.org/officeDocument/2006/relationships/diagramColors" Target="../diagrams/colors24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4.xml"/><Relationship Id="rId5" Type="http://schemas.openxmlformats.org/officeDocument/2006/relationships/diagramLayout" Target="../diagrams/layout24.xml"/><Relationship Id="rId4" Type="http://schemas.openxmlformats.org/officeDocument/2006/relationships/diagramData" Target="../diagrams/data24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microsoft.com/office/2007/relationships/hdphoto" Target="../media/hdphoto2.wdp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microsoft.com/office/2007/relationships/hdphoto" Target="../media/hdphoto3.wdp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>
            <a:extLst>
              <a:ext uri="{FF2B5EF4-FFF2-40B4-BE49-F238E27FC236}">
                <a16:creationId xmlns:a16="http://schemas.microsoft.com/office/drawing/2014/main" id="{D7D5B376-03FB-714B-954E-C6EDC04859E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14913" y="3276599"/>
            <a:ext cx="1233487" cy="123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849E78D-8F11-8D80-6AD0-72E246A030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778" b="94306" l="52656" r="97969">
                        <a14:foregroundMark x1="56484" y1="43472" x2="54609" y2="49583"/>
                        <a14:foregroundMark x1="54609" y1="49583" x2="53750" y2="56667"/>
                        <a14:foregroundMark x1="53750" y1="56667" x2="54844" y2="64444"/>
                        <a14:foregroundMark x1="54844" y1="64444" x2="65547" y2="87778"/>
                        <a14:foregroundMark x1="65547" y1="87778" x2="68984" y2="91528"/>
                        <a14:foregroundMark x1="68984" y1="91528" x2="73047" y2="92500"/>
                        <a14:foregroundMark x1="73047" y1="92500" x2="81641" y2="90278"/>
                        <a14:foregroundMark x1="81641" y1="90278" x2="94141" y2="68889"/>
                        <a14:foregroundMark x1="94141" y1="68889" x2="95938" y2="54028"/>
                        <a14:foregroundMark x1="95938" y1="54028" x2="95781" y2="46389"/>
                        <a14:foregroundMark x1="95781" y1="46389" x2="84766" y2="21528"/>
                        <a14:foregroundMark x1="84766" y1="21528" x2="80859" y2="18333"/>
                        <a14:foregroundMark x1="80859" y1="18333" x2="67422" y2="16806"/>
                        <a14:foregroundMark x1="67422" y1="16806" x2="63203" y2="19861"/>
                        <a14:foregroundMark x1="63203" y1="19861" x2="60781" y2="24444"/>
                        <a14:foregroundMark x1="56641" y1="42778" x2="52656" y2="45556"/>
                        <a14:foregroundMark x1="52656" y1="45556" x2="52344" y2="52500"/>
                        <a14:foregroundMark x1="52344" y1="52500" x2="53438" y2="59167"/>
                        <a14:foregroundMark x1="53438" y1="59167" x2="56797" y2="66944"/>
                        <a14:foregroundMark x1="69453" y1="89583" x2="72422" y2="94167"/>
                        <a14:foregroundMark x1="72422" y1="94167" x2="76641" y2="95000"/>
                        <a14:foregroundMark x1="76641" y1="95000" x2="80547" y2="94444"/>
                        <a14:foregroundMark x1="80547" y1="94444" x2="83281" y2="88889"/>
                        <a14:foregroundMark x1="83281" y1="88889" x2="83594" y2="88472"/>
                        <a14:foregroundMark x1="92266" y1="78889" x2="95078" y2="73472"/>
                        <a14:foregroundMark x1="95078" y1="73472" x2="97969" y2="52361"/>
                        <a14:foregroundMark x1="97969" y1="52361" x2="97813" y2="49306"/>
                        <a14:foregroundMark x1="97188" y1="51389" x2="97188" y2="44306"/>
                        <a14:foregroundMark x1="97188" y1="44306" x2="95078" y2="34306"/>
                        <a14:foregroundMark x1="94453" y1="35139" x2="92813" y2="28611"/>
                        <a14:foregroundMark x1="92813" y1="28611" x2="83438" y2="15694"/>
                        <a14:foregroundMark x1="83438" y1="15694" x2="81094" y2="14167"/>
                        <a14:foregroundMark x1="94609" y1="44583" x2="92969" y2="30556"/>
                        <a14:foregroundMark x1="92969" y1="30556" x2="90859" y2="24722"/>
                        <a14:foregroundMark x1="90859" y1="24722" x2="84609" y2="17083"/>
                        <a14:foregroundMark x1="52812" y1="68333" x2="51406" y2="54583"/>
                        <a14:foregroundMark x1="51406" y1="54583" x2="52812" y2="40556"/>
                        <a14:foregroundMark x1="52812" y1="40556" x2="54453" y2="34583"/>
                        <a14:foregroundMark x1="62734" y1="20694" x2="65781" y2="16389"/>
                        <a14:foregroundMark x1="65781" y1="16389" x2="73906" y2="13333"/>
                        <a14:foregroundMark x1="73906" y1="13333" x2="79141" y2="14167"/>
                        <a14:foregroundMark x1="82031" y1="18194" x2="78906" y2="13889"/>
                        <a14:foregroundMark x1="78906" y1="13889" x2="74063" y2="13333"/>
                        <a14:foregroundMark x1="66016" y1="17361" x2="68906" y2="14306"/>
                        <a14:foregroundMark x1="80781" y1="15556" x2="77031" y2="13194"/>
                        <a14:foregroundMark x1="77031" y1="13194" x2="72969" y2="12778"/>
                        <a14:foregroundMark x1="72969" y1="12778" x2="69219" y2="14167"/>
                        <a14:foregroundMark x1="72031" y1="33056" x2="64219" y2="42500"/>
                        <a14:foregroundMark x1="64219" y1="42500" x2="60625" y2="51528"/>
                        <a14:foregroundMark x1="60625" y1="51528" x2="64453" y2="59722"/>
                        <a14:foregroundMark x1="64453" y1="59722" x2="70938" y2="57361"/>
                        <a14:foregroundMark x1="70938" y1="57361" x2="76172" y2="48750"/>
                        <a14:foregroundMark x1="76172" y1="48750" x2="69453" y2="41806"/>
                        <a14:foregroundMark x1="69453" y1="41806" x2="66641" y2="40972"/>
                        <a14:foregroundMark x1="73438" y1="29306" x2="65156" y2="32778"/>
                        <a14:foregroundMark x1="65156" y1="32778" x2="58828" y2="41806"/>
                        <a14:foregroundMark x1="58828" y1="41806" x2="56484" y2="49306"/>
                        <a14:foregroundMark x1="56484" y1="49306" x2="56016" y2="60694"/>
                        <a14:foregroundMark x1="56016" y1="60694" x2="58594" y2="70833"/>
                        <a14:foregroundMark x1="58594" y1="70833" x2="62656" y2="69583"/>
                        <a14:foregroundMark x1="62656" y1="69583" x2="65469" y2="63611"/>
                        <a14:foregroundMark x1="65469" y1="63611" x2="59766" y2="49722"/>
                        <a14:foregroundMark x1="59766" y1="49722" x2="69297" y2="45556"/>
                        <a14:foregroundMark x1="69297" y1="45556" x2="72266" y2="35000"/>
                        <a14:foregroundMark x1="72266" y1="35000" x2="72578" y2="25556"/>
                        <a14:foregroundMark x1="72578" y1="25556" x2="67500" y2="27778"/>
                        <a14:foregroundMark x1="67500" y1="27778" x2="82188" y2="33750"/>
                        <a14:foregroundMark x1="82188" y1="33750" x2="77891" y2="31250"/>
                        <a14:foregroundMark x1="77891" y1="31250" x2="82031" y2="32639"/>
                        <a14:foregroundMark x1="82031" y1="32639" x2="84219" y2="38611"/>
                        <a14:foregroundMark x1="84219" y1="38611" x2="83672" y2="51389"/>
                        <a14:foregroundMark x1="83672" y1="51389" x2="88984" y2="55417"/>
                        <a14:foregroundMark x1="88984" y1="55417" x2="86641" y2="62639"/>
                        <a14:foregroundMark x1="86641" y1="62639" x2="86797" y2="54861"/>
                        <a14:foregroundMark x1="86797" y1="54861" x2="82813" y2="59306"/>
                        <a14:foregroundMark x1="82813" y1="59306" x2="86563" y2="62639"/>
                        <a14:foregroundMark x1="86563" y1="62639" x2="92578" y2="50556"/>
                        <a14:foregroundMark x1="92578" y1="50556" x2="90234" y2="44306"/>
                        <a14:foregroundMark x1="90234" y1="44306" x2="86797" y2="49722"/>
                        <a14:foregroundMark x1="86797" y1="49722" x2="88750" y2="57639"/>
                        <a14:foregroundMark x1="89141" y1="54722" x2="87656" y2="69583"/>
                        <a14:foregroundMark x1="87656" y1="69583" x2="90469" y2="53333"/>
                        <a14:foregroundMark x1="90469" y1="53333" x2="79766" y2="65139"/>
                        <a14:foregroundMark x1="79766" y1="65139" x2="79922" y2="56528"/>
                        <a14:foregroundMark x1="79922" y1="56528" x2="74453" y2="55833"/>
                        <a14:foregroundMark x1="74453" y1="55833" x2="70469" y2="59861"/>
                        <a14:foregroundMark x1="70469" y1="59861" x2="73750" y2="63750"/>
                        <a14:foregroundMark x1="73750" y1="63750" x2="81641" y2="67361"/>
                        <a14:foregroundMark x1="81641" y1="67361" x2="75234" y2="70278"/>
                        <a14:foregroundMark x1="75234" y1="70278" x2="81016" y2="50000"/>
                        <a14:foregroundMark x1="81016" y1="50000" x2="80469" y2="26111"/>
                        <a14:foregroundMark x1="80469" y1="26111" x2="83047" y2="33889"/>
                        <a14:foregroundMark x1="83047" y1="33889" x2="78125" y2="24583"/>
                        <a14:foregroundMark x1="78125" y1="24583" x2="73516" y2="22222"/>
                        <a14:foregroundMark x1="73516" y1="22222" x2="66797" y2="29028"/>
                        <a14:foregroundMark x1="66797" y1="29028" x2="58672" y2="45833"/>
                        <a14:foregroundMark x1="58672" y1="45833" x2="56875" y2="54583"/>
                        <a14:foregroundMark x1="56875" y1="54583" x2="63125" y2="51250"/>
                        <a14:foregroundMark x1="63125" y1="51250" x2="58906" y2="49722"/>
                        <a14:foregroundMark x1="58906" y1="49722" x2="57578" y2="60139"/>
                        <a14:foregroundMark x1="57578" y1="60139" x2="67266" y2="67639"/>
                        <a14:foregroundMark x1="67266" y1="67639" x2="67813" y2="69583"/>
                        <a14:foregroundMark x1="85703" y1="63889" x2="89219" y2="58472"/>
                        <a14:foregroundMark x1="89219" y1="58472" x2="91016" y2="51667"/>
                        <a14:foregroundMark x1="91016" y1="51667" x2="85938" y2="54306"/>
                        <a14:foregroundMark x1="85938" y1="54306" x2="89766" y2="50694"/>
                        <a14:foregroundMark x1="89766" y1="50694" x2="92109" y2="51250"/>
                        <a14:foregroundMark x1="87891" y1="40556" x2="84063" y2="31667"/>
                        <a14:foregroundMark x1="83906" y1="30556" x2="80000" y2="31528"/>
                        <a14:foregroundMark x1="80000" y1="31528" x2="84219" y2="28333"/>
                        <a14:foregroundMark x1="84219" y1="28333" x2="86797" y2="32083"/>
                      </a14:backgroundRemoval>
                    </a14:imgEffect>
                  </a14:imgLayer>
                </a14:imgProps>
              </a:ext>
            </a:extLst>
          </a:blip>
          <a:srcRect l="50459" t="9542"/>
          <a:stretch/>
        </p:blipFill>
        <p:spPr>
          <a:xfrm>
            <a:off x="0" y="-19365"/>
            <a:ext cx="900000" cy="900000"/>
          </a:xfrm>
          <a:prstGeom prst="rect">
            <a:avLst/>
          </a:prstGeom>
        </p:spPr>
      </p:pic>
      <p:sp>
        <p:nvSpPr>
          <p:cNvPr id="11" name="Rectangle 1"/>
          <p:cNvSpPr/>
          <p:nvPr/>
        </p:nvSpPr>
        <p:spPr>
          <a:xfrm>
            <a:off x="2210160" y="3057503"/>
            <a:ext cx="7771680" cy="11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60" algn="l"/>
                <a:tab pos="1447920" algn="l"/>
                <a:tab pos="2171880" algn="l"/>
                <a:tab pos="2895480" algn="l"/>
                <a:tab pos="3619440" algn="l"/>
                <a:tab pos="4343400" algn="l"/>
                <a:tab pos="5067360" algn="l"/>
                <a:tab pos="5791320" algn="l"/>
                <a:tab pos="6515280" algn="l"/>
                <a:tab pos="7238880" algn="l"/>
              </a:tabLst>
              <a:defRPr/>
            </a:pPr>
            <a:endParaRPr kumimoji="0" lang="es-CL" sz="5400" b="0" i="0" u="none" strike="noStrike" kern="1200" cap="none" spc="-1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60" algn="l"/>
                <a:tab pos="1447920" algn="l"/>
                <a:tab pos="2171880" algn="l"/>
                <a:tab pos="2895480" algn="l"/>
                <a:tab pos="3619440" algn="l"/>
                <a:tab pos="4343400" algn="l"/>
                <a:tab pos="5067360" algn="l"/>
                <a:tab pos="5791320" algn="l"/>
                <a:tab pos="6515280" algn="l"/>
                <a:tab pos="7238880" algn="l"/>
              </a:tabLst>
              <a:defRPr/>
            </a:pPr>
            <a:r>
              <a:rPr kumimoji="0" lang="es-MX" sz="4400" b="1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Microsoft YaHei"/>
              </a:rPr>
              <a:t> </a:t>
            </a:r>
            <a:r>
              <a:rPr kumimoji="0" lang="es-CL" sz="4400" b="1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Microsoft YaHei"/>
              </a:rPr>
              <a:t>CONOPS</a:t>
            </a:r>
            <a:r>
              <a:rPr kumimoji="0" lang="es-CL" sz="4400" b="1" i="0" u="none" strike="noStrike" kern="1200" cap="none" spc="-1" normalizeH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Microsoft YaHei"/>
              </a:rPr>
              <a:t> </a:t>
            </a:r>
            <a:r>
              <a:rPr lang="es-CL" sz="4400" b="1" spc="-1" dirty="0">
                <a:solidFill>
                  <a:srgbClr val="002060"/>
                </a:solidFill>
                <a:latin typeface="Arial"/>
                <a:ea typeface="Microsoft YaHei"/>
              </a:rPr>
              <a:t>“TRIDENTE ANFIBIO III</a:t>
            </a:r>
            <a:r>
              <a:rPr kumimoji="0" lang="es-CL" sz="4400" b="1" i="0" u="none" strike="noStrike" kern="1200" cap="none" spc="-1" normalizeH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Microsoft YaHei"/>
              </a:rPr>
              <a:t>”</a:t>
            </a:r>
            <a:br>
              <a:rPr kumimoji="0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</a:br>
            <a:endParaRPr kumimoji="0" lang="es-CL" sz="4400" b="0" i="0" u="none" strike="noStrike" kern="1200" cap="none" spc="-1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12" name="Picture 2" descr="\\WEBSEZONA\Transferencia\CORONA VIRUS 2020\C-6\Escudo color JDNBB.png"/>
          <p:cNvPicPr/>
          <p:nvPr/>
        </p:nvPicPr>
        <p:blipFill>
          <a:blip r:embed="rId4"/>
          <a:stretch/>
        </p:blipFill>
        <p:spPr>
          <a:xfrm>
            <a:off x="5351500" y="857903"/>
            <a:ext cx="1489001" cy="2199600"/>
          </a:xfrm>
          <a:prstGeom prst="rect">
            <a:avLst/>
          </a:prstGeom>
          <a:ln w="0">
            <a:noFill/>
          </a:ln>
          <a:effectLst>
            <a:outerShdw blurRad="291960" dist="138988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Rectangle 2"/>
          <p:cNvSpPr/>
          <p:nvPr/>
        </p:nvSpPr>
        <p:spPr>
          <a:xfrm>
            <a:off x="4157002" y="5421888"/>
            <a:ext cx="3877997" cy="37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488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60" algn="l"/>
                <a:tab pos="1447920" algn="l"/>
                <a:tab pos="2171880" algn="l"/>
                <a:tab pos="2895480" algn="l"/>
                <a:tab pos="3619440" algn="l"/>
                <a:tab pos="4343400" algn="l"/>
              </a:tabLst>
              <a:defRPr/>
            </a:pPr>
            <a:r>
              <a:rPr lang="es-CL" sz="2000" b="1" i="1" spc="-1" dirty="0">
                <a:solidFill>
                  <a:srgbClr val="3333CC">
                    <a:lumMod val="50000"/>
                  </a:srgbClr>
                </a:solidFill>
                <a:latin typeface="Arial"/>
                <a:ea typeface="Microsoft YaHei"/>
              </a:rPr>
              <a:t>Lunes, 15</a:t>
            </a:r>
            <a:r>
              <a:rPr kumimoji="0" lang="es-CL" sz="2000" b="1" i="1" u="none" strike="noStrike" kern="1200" cap="none" spc="-1" normalizeH="0" baseline="0" noProof="0" dirty="0">
                <a:ln>
                  <a:noFill/>
                </a:ln>
                <a:solidFill>
                  <a:srgbClr val="3333CC">
                    <a:lumMod val="50000"/>
                  </a:srgbClr>
                </a:solidFill>
                <a:effectLst/>
                <a:uLnTx/>
                <a:uFillTx/>
                <a:latin typeface="Arial"/>
                <a:ea typeface="Microsoft YaHei"/>
              </a:rPr>
              <a:t> de </a:t>
            </a:r>
            <a:r>
              <a:rPr lang="es-CL" sz="2000" b="1" i="1" spc="-1" dirty="0">
                <a:solidFill>
                  <a:srgbClr val="3333CC">
                    <a:lumMod val="50000"/>
                  </a:srgbClr>
                </a:solidFill>
                <a:latin typeface="Arial"/>
                <a:ea typeface="Microsoft YaHei"/>
              </a:rPr>
              <a:t>junio</a:t>
            </a:r>
            <a:r>
              <a:rPr kumimoji="0" lang="es-CL" sz="2000" b="1" i="1" u="none" strike="noStrike" kern="1200" cap="none" spc="-1" normalizeH="0" baseline="0" noProof="0" dirty="0">
                <a:ln>
                  <a:noFill/>
                </a:ln>
                <a:solidFill>
                  <a:srgbClr val="3333CC">
                    <a:lumMod val="50000"/>
                  </a:srgbClr>
                </a:solidFill>
                <a:effectLst/>
                <a:uLnTx/>
                <a:uFillTx/>
                <a:latin typeface="Arial"/>
                <a:ea typeface="Microsoft YaHei"/>
              </a:rPr>
              <a:t> de 2026</a:t>
            </a:r>
          </a:p>
        </p:txBody>
      </p:sp>
      <p:pic>
        <p:nvPicPr>
          <p:cNvPr id="23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309143" y="1879909"/>
            <a:ext cx="741248" cy="951270"/>
          </a:xfrm>
          <a:prstGeom prst="rect">
            <a:avLst/>
          </a:prstGeom>
          <a:noFill/>
        </p:spPr>
      </p:pic>
      <p:sp>
        <p:nvSpPr>
          <p:cNvPr id="26" name="Marcador de número de diapositiva 21">
            <a:extLst>
              <a:ext uri="{FF2B5EF4-FFF2-40B4-BE49-F238E27FC236}">
                <a16:creationId xmlns:a16="http://schemas.microsoft.com/office/drawing/2014/main" id="{3E29F0E6-90CC-B936-41B7-202D9E59E1BC}"/>
              </a:ext>
            </a:extLst>
          </p:cNvPr>
          <p:cNvSpPr txBox="1">
            <a:spLocks/>
          </p:cNvSpPr>
          <p:nvPr/>
        </p:nvSpPr>
        <p:spPr>
          <a:xfrm>
            <a:off x="10307191" y="64172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AC2295B-31E6-4CD8-A84B-6F28E8AAE33F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Picture 4"/>
          <p:cNvPicPr/>
          <p:nvPr/>
        </p:nvPicPr>
        <p:blipFill>
          <a:blip r:embed="rId6"/>
          <a:stretch/>
        </p:blipFill>
        <p:spPr>
          <a:xfrm>
            <a:off x="12122608" y="109078"/>
            <a:ext cx="1011759" cy="936000"/>
          </a:xfrm>
          <a:prstGeom prst="rect">
            <a:avLst/>
          </a:prstGeom>
          <a:ln w="0">
            <a:noFill/>
          </a:ln>
          <a:effectLst>
            <a:outerShdw blurRad="291960" dist="138988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6040D60A-638B-484D-9A0F-4D91F14F53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60234" y="1142480"/>
            <a:ext cx="790157" cy="64002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825C677-6883-482F-8A7C-2F8675970F5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456777" y="11676"/>
            <a:ext cx="694443" cy="716489"/>
          </a:xfrm>
          <a:prstGeom prst="rect">
            <a:avLst/>
          </a:prstGeom>
        </p:spPr>
      </p:pic>
      <p:grpSp>
        <p:nvGrpSpPr>
          <p:cNvPr id="8" name="Grupo 7">
            <a:extLst>
              <a:ext uri="{FF2B5EF4-FFF2-40B4-BE49-F238E27FC236}">
                <a16:creationId xmlns:a16="http://schemas.microsoft.com/office/drawing/2014/main" id="{6A3E230C-FDF5-47E0-82E0-7FBF3E8D0636}"/>
              </a:ext>
            </a:extLst>
          </p:cNvPr>
          <p:cNvGrpSpPr/>
          <p:nvPr/>
        </p:nvGrpSpPr>
        <p:grpSpPr>
          <a:xfrm>
            <a:off x="3863098" y="4426285"/>
            <a:ext cx="4484453" cy="713520"/>
            <a:chOff x="3555187" y="4426285"/>
            <a:chExt cx="4484453" cy="713520"/>
          </a:xfrm>
        </p:grpSpPr>
        <p:pic>
          <p:nvPicPr>
            <p:cNvPr id="14" name="Picture 3"/>
            <p:cNvPicPr/>
            <p:nvPr/>
          </p:nvPicPr>
          <p:blipFill>
            <a:blip r:embed="rId9"/>
            <a:stretch/>
          </p:blipFill>
          <p:spPr>
            <a:xfrm>
              <a:off x="4152360" y="4426285"/>
              <a:ext cx="846720" cy="713520"/>
            </a:xfrm>
            <a:prstGeom prst="rect">
              <a:avLst/>
            </a:prstGeom>
            <a:ln w="0">
              <a:noFill/>
            </a:ln>
            <a:effectLst>
              <a:outerShdw blurRad="291960" dist="138988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5" name="Picture 4"/>
            <p:cNvPicPr/>
            <p:nvPr/>
          </p:nvPicPr>
          <p:blipFill>
            <a:blip r:embed="rId6"/>
            <a:stretch/>
          </p:blipFill>
          <p:spPr>
            <a:xfrm>
              <a:off x="4760040" y="4526365"/>
              <a:ext cx="963720" cy="565920"/>
            </a:xfrm>
            <a:prstGeom prst="rect">
              <a:avLst/>
            </a:prstGeom>
            <a:ln w="0">
              <a:noFill/>
            </a:ln>
            <a:effectLst>
              <a:outerShdw blurRad="291960" dist="138988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6" name="Picture 5"/>
            <p:cNvPicPr/>
            <p:nvPr/>
          </p:nvPicPr>
          <p:blipFill>
            <a:blip r:embed="rId10"/>
            <a:stretch/>
          </p:blipFill>
          <p:spPr>
            <a:xfrm>
              <a:off x="6614040" y="4542205"/>
              <a:ext cx="546480" cy="483480"/>
            </a:xfrm>
            <a:prstGeom prst="rect">
              <a:avLst/>
            </a:prstGeom>
            <a:ln w="0">
              <a:noFill/>
            </a:ln>
            <a:effectLst>
              <a:outerShdw blurRad="291960" dist="138988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7" name="Picture 6"/>
            <p:cNvPicPr/>
            <p:nvPr/>
          </p:nvPicPr>
          <p:blipFill>
            <a:blip r:embed="rId11"/>
            <a:stretch/>
          </p:blipFill>
          <p:spPr>
            <a:xfrm>
              <a:off x="7197240" y="4580365"/>
              <a:ext cx="842400" cy="391320"/>
            </a:xfrm>
            <a:prstGeom prst="rect">
              <a:avLst/>
            </a:prstGeom>
            <a:ln w="0">
              <a:noFill/>
            </a:ln>
            <a:effectLst>
              <a:outerShdw blurRad="291960" dist="138988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8" name="Picture 7"/>
            <p:cNvPicPr/>
            <p:nvPr/>
          </p:nvPicPr>
          <p:blipFill>
            <a:blip r:embed="rId12"/>
            <a:stretch/>
          </p:blipFill>
          <p:spPr>
            <a:xfrm>
              <a:off x="5555640" y="4472365"/>
              <a:ext cx="480600" cy="605880"/>
            </a:xfrm>
            <a:prstGeom prst="rect">
              <a:avLst/>
            </a:prstGeom>
            <a:ln w="0">
              <a:noFill/>
            </a:ln>
            <a:effectLst>
              <a:outerShdw blurRad="291960" dist="138988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9" name="Picture 9"/>
            <p:cNvPicPr/>
            <p:nvPr/>
          </p:nvPicPr>
          <p:blipFill>
            <a:blip r:embed="rId13"/>
            <a:stretch/>
          </p:blipFill>
          <p:spPr>
            <a:xfrm>
              <a:off x="6097080" y="4472365"/>
              <a:ext cx="452160" cy="605880"/>
            </a:xfrm>
            <a:prstGeom prst="rect">
              <a:avLst/>
            </a:prstGeom>
            <a:ln w="0">
              <a:noFill/>
            </a:ln>
            <a:effectLst>
              <a:outerShdw blurRad="291960" dist="138988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95160834-6CD5-4705-ABF5-5F66C1F6D048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6105" b="93895" l="3978" r="93247">
                          <a14:foregroundMark x1="15634" y1="23682" x2="12026" y2="62350"/>
                          <a14:foregroundMark x1="12026" y1="62350" x2="15356" y2="70028"/>
                          <a14:foregroundMark x1="15356" y1="70028" x2="24237" y2="81036"/>
                          <a14:foregroundMark x1="24237" y1="81036" x2="43386" y2="88714"/>
                          <a14:foregroundMark x1="43386" y1="88714" x2="50509" y2="90194"/>
                          <a14:foregroundMark x1="50509" y1="90194" x2="64292" y2="90102"/>
                          <a14:foregroundMark x1="64292" y1="90102" x2="83626" y2="74653"/>
                          <a14:foregroundMark x1="83626" y1="74653" x2="87882" y2="68640"/>
                          <a14:foregroundMark x1="87882" y1="68640" x2="91767" y2="50971"/>
                          <a14:foregroundMark x1="91767" y1="50971" x2="90842" y2="40333"/>
                          <a14:foregroundMark x1="90842" y1="40333" x2="76041" y2="18871"/>
                          <a14:foregroundMark x1="76041" y1="18871" x2="58464" y2="9621"/>
                          <a14:foregroundMark x1="58464" y1="9621" x2="41443" y2="9713"/>
                          <a14:foregroundMark x1="41443" y1="9713" x2="22202" y2="18409"/>
                          <a14:foregroundMark x1="22202" y1="18409" x2="15541" y2="23959"/>
                          <a14:foregroundMark x1="14986" y1="24329" x2="8603" y2="39408"/>
                          <a14:foregroundMark x1="8603" y1="39408" x2="9158" y2="55134"/>
                          <a14:foregroundMark x1="9158" y1="55134" x2="14616" y2="69935"/>
                          <a14:foregroundMark x1="14616" y1="69935" x2="22017" y2="81684"/>
                          <a14:foregroundMark x1="22017" y1="81684" x2="34320" y2="88622"/>
                          <a14:foregroundMark x1="34320" y1="88622" x2="56799" y2="92229"/>
                          <a14:foregroundMark x1="56799" y1="92229" x2="70583" y2="87512"/>
                          <a14:foregroundMark x1="70583" y1="87512" x2="84274" y2="73451"/>
                          <a14:foregroundMark x1="9806" y1="35060" x2="9436" y2="56152"/>
                          <a14:foregroundMark x1="9436" y1="56152" x2="18501" y2="77521"/>
                          <a14:foregroundMark x1="18501" y1="77521" x2="28400" y2="86216"/>
                          <a14:foregroundMark x1="28400" y1="86216" x2="47919" y2="93987"/>
                          <a14:foregroundMark x1="43386" y1="92137" x2="23497" y2="82979"/>
                          <a14:foregroundMark x1="23497" y1="82979" x2="14246" y2="73636"/>
                          <a14:foregroundMark x1="14246" y1="73636" x2="7401" y2="53006"/>
                          <a14:foregroundMark x1="7401" y1="53006" x2="7771" y2="41351"/>
                          <a14:foregroundMark x1="7771" y1="41351" x2="13876" y2="30157"/>
                          <a14:foregroundMark x1="13876" y1="30157" x2="32470" y2="10731"/>
                          <a14:foregroundMark x1="32470" y1="10731" x2="43016" y2="7863"/>
                          <a14:foregroundMark x1="43016" y1="7863" x2="53099" y2="7771"/>
                          <a14:foregroundMark x1="53099" y1="7771" x2="78076" y2="17206"/>
                          <a14:foregroundMark x1="78076" y1="17206" x2="92599" y2="42183"/>
                          <a14:foregroundMark x1="92599" y1="42183" x2="90472" y2="63922"/>
                          <a14:foregroundMark x1="90472" y1="63922" x2="85384" y2="75763"/>
                          <a14:foregroundMark x1="85384" y1="75763" x2="68918" y2="90194"/>
                          <a14:foregroundMark x1="68918" y1="90194" x2="68085" y2="90657"/>
                          <a14:foregroundMark x1="12396" y1="70305" x2="6660" y2="61795"/>
                          <a14:foregroundMark x1="6660" y1="61795" x2="7216" y2="39963"/>
                          <a14:foregroundMark x1="7216" y1="39963" x2="10361" y2="34968"/>
                          <a14:foregroundMark x1="5088" y1="47456" x2="4070" y2="50046"/>
                          <a14:foregroundMark x1="36725" y1="9806" x2="44218" y2="5273"/>
                          <a14:foregroundMark x1="44218" y1="5273" x2="50971" y2="27012"/>
                          <a14:foregroundMark x1="50971" y1="27012" x2="45606" y2="61240"/>
                          <a14:foregroundMark x1="45606" y1="61240" x2="54024" y2="58927"/>
                          <a14:foregroundMark x1="54024" y1="58927" x2="46346" y2="52266"/>
                          <a14:foregroundMark x1="46346" y1="52266" x2="61332" y2="55042"/>
                          <a14:foregroundMark x1="61332" y1="55042" x2="70768" y2="48844"/>
                          <a14:foregroundMark x1="70768" y1="48844" x2="88344" y2="53377"/>
                          <a14:foregroundMark x1="88344" y1="53377" x2="91582" y2="61240"/>
                          <a14:foregroundMark x1="91582" y1="61240" x2="93247" y2="43848"/>
                          <a14:foregroundMark x1="93247" y1="43848" x2="91212" y2="35338"/>
                          <a14:foregroundMark x1="70213" y1="38483" x2="59574" y2="46161"/>
                          <a14:foregroundMark x1="59574" y1="46161" x2="48844" y2="49491"/>
                          <a14:foregroundMark x1="48844" y1="49491" x2="24052" y2="23774"/>
                          <a14:foregroundMark x1="24052" y1="23774" x2="22109" y2="47826"/>
                          <a14:foregroundMark x1="22109" y1="47826" x2="33580" y2="73080"/>
                          <a14:foregroundMark x1="33580" y1="73080" x2="42183" y2="80019"/>
                          <a14:foregroundMark x1="42183" y1="80019" x2="56799" y2="76411"/>
                          <a14:foregroundMark x1="56799" y1="76411" x2="71600" y2="54949"/>
                          <a14:foregroundMark x1="71600" y1="54949" x2="73173" y2="33488"/>
                          <a14:foregroundMark x1="73173" y1="33488" x2="48844" y2="17761"/>
                          <a14:foregroundMark x1="48844" y1="17761" x2="18871" y2="35245"/>
                          <a14:foregroundMark x1="18871" y1="35245" x2="40518" y2="51156"/>
                          <a14:foregroundMark x1="40518" y1="51156" x2="44773" y2="51526"/>
                          <a14:foregroundMark x1="48844" y1="33302" x2="39500" y2="30712"/>
                          <a14:foregroundMark x1="39500" y1="30712" x2="34875" y2="21647"/>
                          <a14:foregroundMark x1="34875" y1="21647" x2="50971" y2="17946"/>
                          <a14:foregroundMark x1="50971" y1="17946" x2="45421" y2="22387"/>
                          <a14:foregroundMark x1="45421" y1="22387" x2="46438" y2="33858"/>
                          <a14:foregroundMark x1="46438" y1="33858" x2="64662" y2="45513"/>
                          <a14:foregroundMark x1="64662" y1="45513" x2="37280" y2="59204"/>
                          <a14:foregroundMark x1="37280" y1="59204" x2="46161" y2="71415"/>
                          <a14:foregroundMark x1="46161" y1="71415" x2="62350" y2="76966"/>
                          <a14:foregroundMark x1="62350" y1="76966" x2="75486" y2="65217"/>
                          <a14:foregroundMark x1="75486" y1="65217" x2="80296" y2="56337"/>
                          <a14:foregroundMark x1="80296" y1="56337" x2="82146" y2="43293"/>
                          <a14:foregroundMark x1="82146" y1="43293" x2="79463" y2="29695"/>
                          <a14:foregroundMark x1="79463" y1="29695" x2="71600" y2="24699"/>
                          <a14:foregroundMark x1="71600" y1="24699" x2="32747" y2="45698"/>
                          <a14:foregroundMark x1="32747" y1="45698" x2="20629" y2="62997"/>
                          <a14:foregroundMark x1="20629" y1="62997" x2="22479" y2="71785"/>
                          <a14:foregroundMark x1="22479" y1="71785" x2="38483" y2="82979"/>
                          <a14:foregroundMark x1="38483" y1="82979" x2="50231" y2="83164"/>
                          <a14:foregroundMark x1="50231" y1="83164" x2="58279" y2="73265"/>
                          <a14:foregroundMark x1="58279" y1="73265" x2="63460" y2="46531"/>
                          <a14:foregroundMark x1="63460" y1="46531" x2="61425" y2="38668"/>
                          <a14:foregroundMark x1="61425" y1="38668" x2="57169" y2="32840"/>
                          <a14:foregroundMark x1="57169" y1="32840" x2="53099" y2="35893"/>
                          <a14:foregroundMark x1="58094" y1="19149" x2="50786" y2="15449"/>
                          <a14:foregroundMark x1="50786" y1="15449" x2="37835" y2="15449"/>
                          <a14:foregroundMark x1="37835" y1="15449" x2="45143" y2="18779"/>
                          <a14:foregroundMark x1="45143" y1="18779" x2="61240" y2="15726"/>
                          <a14:foregroundMark x1="61240" y1="15726" x2="60777" y2="7586"/>
                          <a14:foregroundMark x1="60777" y1="7586" x2="49399" y2="6105"/>
                          <a14:foregroundMark x1="49399" y1="6105" x2="40981" y2="10916"/>
                          <a14:foregroundMark x1="40981" y1="10916" x2="40333" y2="12211"/>
                          <a14:foregroundMark x1="44403" y1="17299" x2="27752" y2="31822"/>
                          <a14:foregroundMark x1="27752" y1="31822" x2="21647" y2="59019"/>
                          <a14:foregroundMark x1="21647" y1="59019" x2="26457" y2="69843"/>
                          <a14:foregroundMark x1="26457" y1="69843" x2="57169" y2="74931"/>
                          <a14:foregroundMark x1="57169" y1="74931" x2="55597" y2="82239"/>
                          <a14:foregroundMark x1="55597" y1="82239" x2="67160" y2="74838"/>
                          <a14:foregroundMark x1="67160" y1="74838" x2="81869" y2="56337"/>
                          <a14:foregroundMark x1="81869" y1="56337" x2="82794" y2="41813"/>
                          <a14:foregroundMark x1="82794" y1="41813" x2="77428" y2="29602"/>
                          <a14:foregroundMark x1="77428" y1="29602" x2="59574" y2="16836"/>
                          <a14:foregroundMark x1="59574" y1="16836" x2="51434" y2="17761"/>
                          <a14:foregroundMark x1="51434" y1="17761" x2="31730" y2="31915"/>
                          <a14:foregroundMark x1="31730" y1="31915" x2="30620" y2="33580"/>
                          <a14:foregroundMark x1="44403" y1="13784" x2="33950" y2="16466"/>
                          <a14:foregroundMark x1="33950" y1="16466" x2="16929" y2="33765"/>
                          <a14:foregroundMark x1="16929" y1="33765" x2="15079" y2="49399"/>
                          <a14:foregroundMark x1="15079" y1="49399" x2="21092" y2="68363"/>
                          <a14:foregroundMark x1="21092" y1="68363" x2="31360" y2="78631"/>
                          <a14:foregroundMark x1="31360" y1="78631" x2="41443" y2="83626"/>
                          <a14:foregroundMark x1="41443" y1="83626" x2="51619" y2="84274"/>
                          <a14:foregroundMark x1="51619" y1="84274" x2="64662" y2="79371"/>
                          <a14:foregroundMark x1="64662" y1="79371" x2="82424" y2="53099"/>
                          <a14:foregroundMark x1="82424" y1="53099" x2="83904" y2="39315"/>
                          <a14:foregroundMark x1="83904" y1="39315" x2="77613" y2="24514"/>
                          <a14:foregroundMark x1="77613" y1="24514" x2="64292" y2="17391"/>
                          <a14:foregroundMark x1="64292" y1="17391" x2="37373" y2="29232"/>
                          <a14:foregroundMark x1="37373" y1="29232" x2="26087" y2="65310"/>
                          <a14:foregroundMark x1="26087" y1="65310" x2="59389" y2="60037"/>
                          <a14:foregroundMark x1="59389" y1="60037" x2="43016" y2="42923"/>
                          <a14:foregroundMark x1="43016" y1="42923" x2="68918" y2="69750"/>
                          <a14:foregroundMark x1="68918" y1="69750" x2="67530" y2="45051"/>
                          <a14:foregroundMark x1="67530" y1="45051" x2="41258" y2="37003"/>
                          <a14:foregroundMark x1="41258" y1="37003" x2="47271" y2="71415"/>
                          <a14:foregroundMark x1="47271" y1="71415" x2="47271" y2="71415"/>
                          <a14:foregroundMark x1="42368" y1="60130" x2="33210" y2="52081"/>
                          <a14:foregroundMark x1="33210" y1="52081" x2="62072" y2="34875"/>
                          <a14:foregroundMark x1="62072" y1="34875" x2="52174" y2="58002"/>
                          <a14:foregroundMark x1="52174" y1="58002" x2="53747" y2="70305"/>
                          <a14:foregroundMark x1="53747" y1="70305" x2="48289" y2="65865"/>
                          <a14:foregroundMark x1="48289" y1="65865" x2="50786" y2="62720"/>
                          <a14:foregroundMark x1="35708" y1="50879" x2="27012" y2="34505"/>
                          <a14:foregroundMark x1="27012" y1="34505" x2="33117" y2="33580"/>
                          <a14:foregroundMark x1="48474" y1="41536" x2="50601" y2="45606"/>
                          <a14:foregroundMark x1="53932" y1="19611" x2="52174" y2="10638"/>
                          <a14:foregroundMark x1="52174" y1="10638" x2="50046" y2="15264"/>
                          <a14:foregroundMark x1="79186" y1="37835" x2="83904" y2="46253"/>
                          <a14:foregroundMark x1="83904" y1="46253" x2="83626" y2="58094"/>
                          <a14:foregroundMark x1="83626" y1="58094" x2="56059" y2="87327"/>
                          <a14:foregroundMark x1="60870" y1="83441" x2="72525" y2="77428"/>
                          <a14:foregroundMark x1="72525" y1="77428" x2="84921" y2="57539"/>
                          <a14:foregroundMark x1="84921" y1="57539" x2="88252" y2="43756"/>
                          <a14:foregroundMark x1="88252" y1="43756" x2="88067" y2="40426"/>
                          <a14:foregroundMark x1="86864" y1="43293" x2="87604" y2="55689"/>
                          <a14:foregroundMark x1="87604" y1="55689" x2="84551" y2="64755"/>
                          <a14:foregroundMark x1="84551" y1="64755" x2="62627" y2="86772"/>
                          <a14:foregroundMark x1="83811" y1="68178" x2="69288" y2="83534"/>
                          <a14:backgroundMark x1="5643" y1="77151" x2="5643" y2="77151"/>
                          <a14:backgroundMark x1="5735" y1="77151" x2="5735" y2="77151"/>
                          <a14:backgroundMark x1="12118" y1="8048" x2="12118" y2="8048"/>
                          <a14:backgroundMark x1="11748" y1="8141" x2="10916" y2="8141"/>
                          <a14:backgroundMark x1="6846" y1="9343" x2="6846" y2="9343"/>
                          <a14:backgroundMark x1="7771" y1="9528" x2="6938" y2="11286"/>
                          <a14:backgroundMark x1="6568" y1="14246" x2="6568" y2="16744"/>
                          <a14:backgroundMark x1="5828" y1="17299" x2="5365" y2="18131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555187" y="4484059"/>
              <a:ext cx="594186" cy="594186"/>
            </a:xfrm>
            <a:prstGeom prst="rect">
              <a:avLst/>
            </a:prstGeom>
          </p:spPr>
        </p:pic>
      </p:grpSp>
      <p:sp>
        <p:nvSpPr>
          <p:cNvPr id="9" name="CuadroTexto 8">
            <a:extLst>
              <a:ext uri="{FF2B5EF4-FFF2-40B4-BE49-F238E27FC236}">
                <a16:creationId xmlns:a16="http://schemas.microsoft.com/office/drawing/2014/main" id="{A5A1EBB7-8600-464D-9B04-1B583AE16806}"/>
              </a:ext>
            </a:extLst>
          </p:cNvPr>
          <p:cNvSpPr txBox="1"/>
          <p:nvPr/>
        </p:nvSpPr>
        <p:spPr>
          <a:xfrm>
            <a:off x="12309143" y="2790082"/>
            <a:ext cx="1881914" cy="1200329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algn="ctr"/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INCLUIR EL ESCUDO GT EXPONGA CONOPS</a:t>
            </a:r>
          </a:p>
        </p:txBody>
      </p:sp>
      <p:grpSp>
        <p:nvGrpSpPr>
          <p:cNvPr id="32" name="Grupo 31">
            <a:extLst>
              <a:ext uri="{FF2B5EF4-FFF2-40B4-BE49-F238E27FC236}">
                <a16:creationId xmlns:a16="http://schemas.microsoft.com/office/drawing/2014/main" id="{16E0DA51-087C-45F3-872B-76A350F063F3}"/>
              </a:ext>
            </a:extLst>
          </p:cNvPr>
          <p:cNvGrpSpPr/>
          <p:nvPr/>
        </p:nvGrpSpPr>
        <p:grpSpPr>
          <a:xfrm>
            <a:off x="7827" y="6458915"/>
            <a:ext cx="12192000" cy="369332"/>
            <a:chOff x="7827" y="6458915"/>
            <a:chExt cx="12192000" cy="369332"/>
          </a:xfrm>
        </p:grpSpPr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500BC87B-1676-4135-9599-0DE058B41BF8}"/>
                </a:ext>
              </a:extLst>
            </p:cNvPr>
            <p:cNvSpPr txBox="1"/>
            <p:nvPr/>
          </p:nvSpPr>
          <p:spPr>
            <a:xfrm>
              <a:off x="7827" y="6458915"/>
              <a:ext cx="12192000" cy="369332"/>
            </a:xfrm>
            <a:prstGeom prst="rect">
              <a:avLst/>
            </a:prstGeom>
          </p:spPr>
          <p:txBody>
            <a:bodyPr vert="horz" wrap="square" lIns="91440" tIns="45720" rIns="91440" bIns="45720" rtlCol="0" anchor="ctr">
              <a:spAutoFit/>
            </a:bodyPr>
            <a:lstStyle/>
            <a:p>
              <a:pPr algn="ctr"/>
              <a:r>
                <a:rPr lang="es-CL" b="1" dirty="0">
                  <a:solidFill>
                    <a:srgbClr val="002060"/>
                  </a:solidFill>
                  <a:latin typeface="Segoe UI Black" panose="020B0A02040204020203" pitchFamily="34" charset="0"/>
                  <a:ea typeface="Segoe UI Black" panose="020B0A02040204020203" pitchFamily="34" charset="0"/>
                  <a:cs typeface="Arial" panose="020B0604020202020204" pitchFamily="34" charset="0"/>
                </a:rPr>
                <a:t>JEDENA BIOBÍO</a:t>
              </a:r>
            </a:p>
          </p:txBody>
        </p:sp>
        <p:grpSp>
          <p:nvGrpSpPr>
            <p:cNvPr id="30" name="Grupo 29">
              <a:extLst>
                <a:ext uri="{FF2B5EF4-FFF2-40B4-BE49-F238E27FC236}">
                  <a16:creationId xmlns:a16="http://schemas.microsoft.com/office/drawing/2014/main" id="{8ED2FC75-9DEA-497C-9810-505E1EAE7D00}"/>
                </a:ext>
              </a:extLst>
            </p:cNvPr>
            <p:cNvGrpSpPr/>
            <p:nvPr/>
          </p:nvGrpSpPr>
          <p:grpSpPr>
            <a:xfrm>
              <a:off x="7031648" y="6562662"/>
              <a:ext cx="5160353" cy="157824"/>
              <a:chOff x="7031648" y="6562662"/>
              <a:chExt cx="5160353" cy="157824"/>
            </a:xfrm>
          </p:grpSpPr>
          <p:sp>
            <p:nvSpPr>
              <p:cNvPr id="29" name="Rectángulo 28">
                <a:extLst>
                  <a:ext uri="{FF2B5EF4-FFF2-40B4-BE49-F238E27FC236}">
                    <a16:creationId xmlns:a16="http://schemas.microsoft.com/office/drawing/2014/main" id="{90099499-AD07-42DF-A73B-035E75E5C126}"/>
                  </a:ext>
                </a:extLst>
              </p:cNvPr>
              <p:cNvSpPr/>
              <p:nvPr/>
            </p:nvSpPr>
            <p:spPr>
              <a:xfrm rot="16200000">
                <a:off x="9588964" y="4005346"/>
                <a:ext cx="45719" cy="5160352"/>
              </a:xfrm>
              <a:prstGeom prst="rect">
                <a:avLst/>
              </a:prstGeom>
              <a:gradFill>
                <a:gsLst>
                  <a:gs pos="43000">
                    <a:srgbClr val="422DDB"/>
                  </a:gs>
                  <a:gs pos="100000">
                    <a:srgbClr val="3326E2">
                      <a:lumMod val="98000"/>
                      <a:lumOff val="2000"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31" name="Rectángulo 30">
                <a:extLst>
                  <a:ext uri="{FF2B5EF4-FFF2-40B4-BE49-F238E27FC236}">
                    <a16:creationId xmlns:a16="http://schemas.microsoft.com/office/drawing/2014/main" id="{DDCF1B33-92C5-47E5-8726-1D3B097B0B7B}"/>
                  </a:ext>
                </a:extLst>
              </p:cNvPr>
              <p:cNvSpPr/>
              <p:nvPr/>
            </p:nvSpPr>
            <p:spPr>
              <a:xfrm rot="16200000">
                <a:off x="9588965" y="4117451"/>
                <a:ext cx="45719" cy="5160352"/>
              </a:xfrm>
              <a:prstGeom prst="rect">
                <a:avLst/>
              </a:prstGeom>
              <a:gradFill>
                <a:gsLst>
                  <a:gs pos="43000">
                    <a:srgbClr val="FF0000"/>
                  </a:gs>
                  <a:gs pos="100000">
                    <a:srgbClr val="3326E2">
                      <a:lumMod val="98000"/>
                      <a:lumOff val="2000"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grpSp>
          <p:nvGrpSpPr>
            <p:cNvPr id="36" name="Grupo 35">
              <a:extLst>
                <a:ext uri="{FF2B5EF4-FFF2-40B4-BE49-F238E27FC236}">
                  <a16:creationId xmlns:a16="http://schemas.microsoft.com/office/drawing/2014/main" id="{1F7F4F46-8FEA-4B07-8DAB-A4AD3BBE89B1}"/>
                </a:ext>
              </a:extLst>
            </p:cNvPr>
            <p:cNvGrpSpPr/>
            <p:nvPr/>
          </p:nvGrpSpPr>
          <p:grpSpPr>
            <a:xfrm rot="10800000">
              <a:off x="30773" y="6562662"/>
              <a:ext cx="5160353" cy="157824"/>
              <a:chOff x="7031648" y="6562662"/>
              <a:chExt cx="5160353" cy="157824"/>
            </a:xfrm>
          </p:grpSpPr>
          <p:sp>
            <p:nvSpPr>
              <p:cNvPr id="37" name="Rectángulo 36">
                <a:extLst>
                  <a:ext uri="{FF2B5EF4-FFF2-40B4-BE49-F238E27FC236}">
                    <a16:creationId xmlns:a16="http://schemas.microsoft.com/office/drawing/2014/main" id="{85D659CC-09A9-49E4-99A1-0B894E75F0F7}"/>
                  </a:ext>
                </a:extLst>
              </p:cNvPr>
              <p:cNvSpPr/>
              <p:nvPr/>
            </p:nvSpPr>
            <p:spPr>
              <a:xfrm rot="16200000">
                <a:off x="9588964" y="4005346"/>
                <a:ext cx="45719" cy="5160352"/>
              </a:xfrm>
              <a:prstGeom prst="rect">
                <a:avLst/>
              </a:prstGeom>
              <a:gradFill>
                <a:gsLst>
                  <a:gs pos="43000">
                    <a:srgbClr val="FF0000"/>
                  </a:gs>
                  <a:gs pos="100000">
                    <a:srgbClr val="3326E2">
                      <a:lumMod val="98000"/>
                      <a:lumOff val="2000"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38" name="Rectángulo 37">
                <a:extLst>
                  <a:ext uri="{FF2B5EF4-FFF2-40B4-BE49-F238E27FC236}">
                    <a16:creationId xmlns:a16="http://schemas.microsoft.com/office/drawing/2014/main" id="{16086093-908E-41A7-9712-EAC40988BF9B}"/>
                  </a:ext>
                </a:extLst>
              </p:cNvPr>
              <p:cNvSpPr/>
              <p:nvPr/>
            </p:nvSpPr>
            <p:spPr>
              <a:xfrm rot="16200000">
                <a:off x="9588965" y="4117451"/>
                <a:ext cx="45719" cy="5160352"/>
              </a:xfrm>
              <a:prstGeom prst="rect">
                <a:avLst/>
              </a:prstGeom>
              <a:gradFill>
                <a:gsLst>
                  <a:gs pos="43000">
                    <a:srgbClr val="3820E8"/>
                  </a:gs>
                  <a:gs pos="100000">
                    <a:srgbClr val="3326E2">
                      <a:lumMod val="98000"/>
                      <a:lumOff val="2000"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sp>
        <p:nvSpPr>
          <p:cNvPr id="33" name="CustomShape 4">
            <a:extLst>
              <a:ext uri="{FF2B5EF4-FFF2-40B4-BE49-F238E27FC236}">
                <a16:creationId xmlns:a16="http://schemas.microsoft.com/office/drawing/2014/main" id="{934912B1-2124-4F4C-B078-185FFB3082A2}"/>
              </a:ext>
            </a:extLst>
          </p:cNvPr>
          <p:cNvSpPr/>
          <p:nvPr/>
        </p:nvSpPr>
        <p:spPr bwMode="auto">
          <a:xfrm>
            <a:off x="1732280" y="93669"/>
            <a:ext cx="9032239" cy="455911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20000" tIns="60000" rIns="120000" bIns="6000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200" b="1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FUERZA DE TAREA 20 “JEDENABIOBIO”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B7164097-99BB-C664-8349-5E61C8B52760}"/>
              </a:ext>
            </a:extLst>
          </p:cNvPr>
          <p:cNvSpPr/>
          <p:nvPr/>
        </p:nvSpPr>
        <p:spPr>
          <a:xfrm>
            <a:off x="-11223" y="5645612"/>
            <a:ext cx="4156682" cy="85066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488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60" algn="l"/>
                <a:tab pos="1447920" algn="l"/>
                <a:tab pos="2171880" algn="l"/>
                <a:tab pos="2895480" algn="l"/>
                <a:tab pos="3619440" algn="l"/>
                <a:tab pos="4343400" algn="l"/>
              </a:tabLst>
              <a:defRPr/>
            </a:pPr>
            <a:r>
              <a:rPr lang="es-ES" sz="1400" b="1" i="1" spc="-1" noProof="0" dirty="0">
                <a:latin typeface="Arial" panose="020B0604020202020204" pitchFamily="34" charset="0"/>
                <a:ea typeface="Microsoft YaHei"/>
                <a:cs typeface="Arial" panose="020B0604020202020204" pitchFamily="34" charset="0"/>
              </a:rPr>
              <a:t>REF.</a:t>
            </a:r>
          </a:p>
          <a:p>
            <a:pPr lvl="0">
              <a:spcBef>
                <a:spcPts val="488"/>
              </a:spcBef>
              <a:tabLst>
                <a:tab pos="723960" algn="l"/>
                <a:tab pos="1447920" algn="l"/>
                <a:tab pos="2171880" algn="l"/>
                <a:tab pos="2895480" algn="l"/>
                <a:tab pos="3619440" algn="l"/>
                <a:tab pos="4343400" algn="l"/>
              </a:tabLst>
              <a:defRPr/>
            </a:pP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OPORD </a:t>
            </a:r>
            <a:r>
              <a:rPr lang="es-CL" sz="1400" dirty="0" err="1">
                <a:latin typeface="Arial" panose="020B0604020202020204" pitchFamily="34" charset="0"/>
                <a:cs typeface="Arial" panose="020B0604020202020204" pitchFamily="34" charset="0"/>
              </a:rPr>
              <a:t>N°</a:t>
            </a: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 008/2026 J.D.N. BIOBÍO.</a:t>
            </a:r>
          </a:p>
          <a:p>
            <a:pPr lvl="0">
              <a:spcBef>
                <a:spcPts val="488"/>
              </a:spcBef>
              <a:tabLst>
                <a:tab pos="723960" algn="l"/>
                <a:tab pos="1447920" algn="l"/>
                <a:tab pos="2171880" algn="l"/>
                <a:tab pos="2895480" algn="l"/>
                <a:tab pos="3619440" algn="l"/>
                <a:tab pos="4343400" algn="l"/>
              </a:tabLst>
              <a:defRPr/>
            </a:pP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WARNORD </a:t>
            </a:r>
            <a:r>
              <a:rPr lang="es-ES" sz="1400" dirty="0">
                <a:latin typeface="Arial" panose="020B0604020202020204" pitchFamily="34" charset="0"/>
                <a:cs typeface="Arial" panose="020B0604020202020204" pitchFamily="34" charset="0"/>
              </a:rPr>
              <a:t>TRIDENTE ANFIBIO III</a:t>
            </a:r>
            <a:endParaRPr lang="es-CL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35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EA2EE8-A234-9230-21FB-A068B3F3D2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Título 1">
            <a:extLst>
              <a:ext uri="{FF2B5EF4-FFF2-40B4-BE49-F238E27FC236}">
                <a16:creationId xmlns:a16="http://schemas.microsoft.com/office/drawing/2014/main" id="{71458AA2-9E1E-544F-4E63-EB07B66AD758}"/>
              </a:ext>
            </a:extLst>
          </p:cNvPr>
          <p:cNvSpPr txBox="1">
            <a:spLocks/>
          </p:cNvSpPr>
          <p:nvPr/>
        </p:nvSpPr>
        <p:spPr bwMode="auto">
          <a:xfrm>
            <a:off x="-2211" y="27562"/>
            <a:ext cx="12191999" cy="390052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lIns="117226" tIns="58613" rIns="117226" bIns="58613" anchor="ctr"/>
          <a:lstStyle>
            <a:defPPr>
              <a:defRPr lang="es-CL"/>
            </a:defPPr>
            <a:lvl1pPr algn="ctr">
              <a:lnSpc>
                <a:spcPct val="90000"/>
              </a:lnSpc>
              <a:defRPr sz="3200" b="1">
                <a:latin typeface="Arial Black" panose="020B0A040201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r>
              <a:rPr lang="es-CL" altLang="es-CL" sz="2000" dirty="0"/>
              <a:t>ORGANIZACIÓN DE TAREA</a:t>
            </a:r>
          </a:p>
        </p:txBody>
      </p:sp>
      <p:pic>
        <p:nvPicPr>
          <p:cNvPr id="138" name="Imagen 137">
            <a:extLst>
              <a:ext uri="{FF2B5EF4-FFF2-40B4-BE49-F238E27FC236}">
                <a16:creationId xmlns:a16="http://schemas.microsoft.com/office/drawing/2014/main" id="{466B42C7-FAFB-02CD-C26E-3296D9D106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34" y="58145"/>
            <a:ext cx="360811" cy="358556"/>
          </a:xfrm>
          <a:prstGeom prst="rect">
            <a:avLst/>
          </a:prstGeom>
        </p:spPr>
      </p:pic>
      <p:pic>
        <p:nvPicPr>
          <p:cNvPr id="139" name="Imagen 138">
            <a:extLst>
              <a:ext uri="{FF2B5EF4-FFF2-40B4-BE49-F238E27FC236}">
                <a16:creationId xmlns:a16="http://schemas.microsoft.com/office/drawing/2014/main" id="{BBF8F295-B97D-9CFC-A0CB-3F409B4A93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37910" y="20895"/>
            <a:ext cx="384396" cy="393947"/>
          </a:xfrm>
          <a:prstGeom prst="rect">
            <a:avLst/>
          </a:prstGeom>
        </p:spPr>
      </p:pic>
      <p:sp>
        <p:nvSpPr>
          <p:cNvPr id="140" name="Proceso alternativo 16">
            <a:extLst>
              <a:ext uri="{FF2B5EF4-FFF2-40B4-BE49-F238E27FC236}">
                <a16:creationId xmlns:a16="http://schemas.microsoft.com/office/drawing/2014/main" id="{D1DCB35F-6B13-016C-DD97-334A7533D7B1}"/>
              </a:ext>
            </a:extLst>
          </p:cNvPr>
          <p:cNvSpPr/>
          <p:nvPr/>
        </p:nvSpPr>
        <p:spPr>
          <a:xfrm>
            <a:off x="0" y="431074"/>
            <a:ext cx="12189788" cy="62343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42" name="Marcador de número de diapositiva 21">
            <a:extLst>
              <a:ext uri="{FF2B5EF4-FFF2-40B4-BE49-F238E27FC236}">
                <a16:creationId xmlns:a16="http://schemas.microsoft.com/office/drawing/2014/main" id="{3E29F0E6-90CC-B936-41B7-202D9E59E1BC}"/>
              </a:ext>
            </a:extLst>
          </p:cNvPr>
          <p:cNvSpPr txBox="1">
            <a:spLocks/>
          </p:cNvSpPr>
          <p:nvPr/>
        </p:nvSpPr>
        <p:spPr>
          <a:xfrm>
            <a:off x="9417999" y="645448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CEBE974-24EE-45EC-9621-27E77344E49D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31" name="Conector recto 330">
            <a:extLst>
              <a:ext uri="{FF2B5EF4-FFF2-40B4-BE49-F238E27FC236}">
                <a16:creationId xmlns:a16="http://schemas.microsoft.com/office/drawing/2014/main" id="{E1864D78-7EE3-E767-A7DD-67B3C762F7FF}"/>
              </a:ext>
            </a:extLst>
          </p:cNvPr>
          <p:cNvCxnSpPr>
            <a:cxnSpLocks/>
          </p:cNvCxnSpPr>
          <p:nvPr/>
        </p:nvCxnSpPr>
        <p:spPr>
          <a:xfrm flipV="1">
            <a:off x="3166643" y="3472975"/>
            <a:ext cx="0" cy="61274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upo 9">
            <a:extLst>
              <a:ext uri="{FF2B5EF4-FFF2-40B4-BE49-F238E27FC236}">
                <a16:creationId xmlns:a16="http://schemas.microsoft.com/office/drawing/2014/main" id="{ACAC603A-825E-4E70-A4AC-9DF12610D677}"/>
              </a:ext>
            </a:extLst>
          </p:cNvPr>
          <p:cNvGrpSpPr/>
          <p:nvPr/>
        </p:nvGrpSpPr>
        <p:grpSpPr>
          <a:xfrm>
            <a:off x="10302598" y="5912280"/>
            <a:ext cx="1479655" cy="870861"/>
            <a:chOff x="259639" y="1111824"/>
            <a:chExt cx="1479655" cy="885867"/>
          </a:xfrm>
        </p:grpSpPr>
        <p:grpSp>
          <p:nvGrpSpPr>
            <p:cNvPr id="144" name="Grupo 143">
              <a:extLst>
                <a:ext uri="{FF2B5EF4-FFF2-40B4-BE49-F238E27FC236}">
                  <a16:creationId xmlns:a16="http://schemas.microsoft.com/office/drawing/2014/main" id="{A9394483-F36F-3C4B-E145-9E6EEC0BFC98}"/>
                </a:ext>
              </a:extLst>
            </p:cNvPr>
            <p:cNvGrpSpPr/>
            <p:nvPr/>
          </p:nvGrpSpPr>
          <p:grpSpPr>
            <a:xfrm>
              <a:off x="502903" y="1238536"/>
              <a:ext cx="1150938" cy="625823"/>
              <a:chOff x="407108" y="5478134"/>
              <a:chExt cx="1150938" cy="625823"/>
            </a:xfrm>
          </p:grpSpPr>
          <p:cxnSp>
            <p:nvCxnSpPr>
              <p:cNvPr id="145" name="Straight Connector 132">
                <a:extLst>
                  <a:ext uri="{FF2B5EF4-FFF2-40B4-BE49-F238E27FC236}">
                    <a16:creationId xmlns:a16="http://schemas.microsoft.com/office/drawing/2014/main" id="{7BE13573-6521-F850-ACD5-60D37DF530C1}"/>
                  </a:ext>
                </a:extLst>
              </p:cNvPr>
              <p:cNvCxnSpPr/>
              <p:nvPr/>
            </p:nvCxnSpPr>
            <p:spPr bwMode="auto">
              <a:xfrm>
                <a:off x="408870" y="5806747"/>
                <a:ext cx="296862" cy="1587"/>
              </a:xfrm>
              <a:prstGeom prst="line">
                <a:avLst/>
              </a:prstGeom>
              <a:ln w="381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Straight Connector 134">
                <a:extLst>
                  <a:ext uri="{FF2B5EF4-FFF2-40B4-BE49-F238E27FC236}">
                    <a16:creationId xmlns:a16="http://schemas.microsoft.com/office/drawing/2014/main" id="{BD25A061-89FA-7E72-5BD2-330447BD1A83}"/>
                  </a:ext>
                </a:extLst>
              </p:cNvPr>
              <p:cNvCxnSpPr/>
              <p:nvPr/>
            </p:nvCxnSpPr>
            <p:spPr bwMode="auto">
              <a:xfrm flipH="1" flipV="1">
                <a:off x="409044" y="5579734"/>
                <a:ext cx="295275" cy="317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Straight Connector 136">
                <a:extLst>
                  <a:ext uri="{FF2B5EF4-FFF2-40B4-BE49-F238E27FC236}">
                    <a16:creationId xmlns:a16="http://schemas.microsoft.com/office/drawing/2014/main" id="{D9BCC373-FAB7-DCE8-EB84-C078D538A58D}"/>
                  </a:ext>
                </a:extLst>
              </p:cNvPr>
              <p:cNvCxnSpPr/>
              <p:nvPr/>
            </p:nvCxnSpPr>
            <p:spPr bwMode="auto">
              <a:xfrm>
                <a:off x="407108" y="5997247"/>
                <a:ext cx="325438" cy="3175"/>
              </a:xfrm>
              <a:prstGeom prst="line">
                <a:avLst/>
              </a:prstGeom>
              <a:ln w="28575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8" name="TextBox 150">
                <a:extLst>
                  <a:ext uri="{FF2B5EF4-FFF2-40B4-BE49-F238E27FC236}">
                    <a16:creationId xmlns:a16="http://schemas.microsoft.com/office/drawing/2014/main" id="{91FE5739-C2FE-677F-15E4-8312453735B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81920" y="5478134"/>
                <a:ext cx="612775" cy="2159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s-CL" sz="800" b="1" dirty="0"/>
                  <a:t>OPCON</a:t>
                </a:r>
              </a:p>
            </p:txBody>
          </p:sp>
          <p:sp>
            <p:nvSpPr>
              <p:cNvPr id="149" name="TextBox 151">
                <a:extLst>
                  <a:ext uri="{FF2B5EF4-FFF2-40B4-BE49-F238E27FC236}">
                    <a16:creationId xmlns:a16="http://schemas.microsoft.com/office/drawing/2014/main" id="{2CE127EF-233C-4C6D-0B83-C2A81C6D648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83333" y="5692795"/>
                <a:ext cx="614363" cy="2191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s-CL" sz="800" b="1" dirty="0" err="1"/>
                  <a:t>TACON</a:t>
                </a:r>
                <a:endParaRPr lang="en-US" altLang="es-CL" sz="800" b="1" dirty="0"/>
              </a:p>
            </p:txBody>
          </p:sp>
          <p:sp>
            <p:nvSpPr>
              <p:cNvPr id="150" name="TextBox 152">
                <a:extLst>
                  <a:ext uri="{FF2B5EF4-FFF2-40B4-BE49-F238E27FC236}">
                    <a16:creationId xmlns:a16="http://schemas.microsoft.com/office/drawing/2014/main" id="{7ABE1034-5F97-A9F9-6D63-402C5EF5E8E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83333" y="5888057"/>
                <a:ext cx="874713" cy="2159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s-CL" sz="800" b="1" dirty="0"/>
                  <a:t>COORDINATING</a:t>
                </a:r>
              </a:p>
            </p:txBody>
          </p:sp>
        </p:grpSp>
        <p:sp>
          <p:nvSpPr>
            <p:cNvPr id="6" name="Rectángulo: esquinas redondeadas 5">
              <a:extLst>
                <a:ext uri="{FF2B5EF4-FFF2-40B4-BE49-F238E27FC236}">
                  <a16:creationId xmlns:a16="http://schemas.microsoft.com/office/drawing/2014/main" id="{DB931FA6-812F-433B-BB5B-88728E5A9E85}"/>
                </a:ext>
              </a:extLst>
            </p:cNvPr>
            <p:cNvSpPr/>
            <p:nvPr/>
          </p:nvSpPr>
          <p:spPr>
            <a:xfrm>
              <a:off x="259639" y="1111824"/>
              <a:ext cx="1479655" cy="885867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cxnSp>
        <p:nvCxnSpPr>
          <p:cNvPr id="226" name="Conector recto 225">
            <a:extLst>
              <a:ext uri="{FF2B5EF4-FFF2-40B4-BE49-F238E27FC236}">
                <a16:creationId xmlns:a16="http://schemas.microsoft.com/office/drawing/2014/main" id="{0DF47913-AD06-460E-BC52-66DAED3A3585}"/>
              </a:ext>
            </a:extLst>
          </p:cNvPr>
          <p:cNvCxnSpPr>
            <a:cxnSpLocks/>
          </p:cNvCxnSpPr>
          <p:nvPr/>
        </p:nvCxnSpPr>
        <p:spPr>
          <a:xfrm flipH="1">
            <a:off x="5671157" y="3424765"/>
            <a:ext cx="3372094" cy="1901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3" name="Conector recto 232">
            <a:extLst>
              <a:ext uri="{FF2B5EF4-FFF2-40B4-BE49-F238E27FC236}">
                <a16:creationId xmlns:a16="http://schemas.microsoft.com/office/drawing/2014/main" id="{24F0410E-A270-46D8-A899-84FB056A816C}"/>
              </a:ext>
            </a:extLst>
          </p:cNvPr>
          <p:cNvCxnSpPr>
            <a:cxnSpLocks/>
          </p:cNvCxnSpPr>
          <p:nvPr/>
        </p:nvCxnSpPr>
        <p:spPr>
          <a:xfrm flipH="1">
            <a:off x="3128790" y="3448481"/>
            <a:ext cx="2542367" cy="32465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Rectángulo 156">
            <a:extLst>
              <a:ext uri="{FF2B5EF4-FFF2-40B4-BE49-F238E27FC236}">
                <a16:creationId xmlns:a16="http://schemas.microsoft.com/office/drawing/2014/main" id="{44828560-D801-4088-865A-1AECB7646122}"/>
              </a:ext>
            </a:extLst>
          </p:cNvPr>
          <p:cNvSpPr/>
          <p:nvPr/>
        </p:nvSpPr>
        <p:spPr>
          <a:xfrm>
            <a:off x="2736607" y="2810766"/>
            <a:ext cx="1534609" cy="3834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300" b="1" dirty="0"/>
              <a:t>PM T.G. ARAUCO</a:t>
            </a:r>
          </a:p>
          <a:p>
            <a:pPr algn="ctr"/>
            <a:r>
              <a:rPr lang="es-CL" sz="1100" b="1" dirty="0">
                <a:solidFill>
                  <a:schemeClr val="bg1"/>
                </a:solidFill>
              </a:rPr>
              <a:t>CONDUCCIÓN</a:t>
            </a:r>
          </a:p>
        </p:txBody>
      </p:sp>
      <p:graphicFrame>
        <p:nvGraphicFramePr>
          <p:cNvPr id="250" name="Diagrama 249">
            <a:extLst>
              <a:ext uri="{FF2B5EF4-FFF2-40B4-BE49-F238E27FC236}">
                <a16:creationId xmlns:a16="http://schemas.microsoft.com/office/drawing/2014/main" id="{301F232E-920B-4A15-85A3-3A6C252D254D}"/>
              </a:ext>
            </a:extLst>
          </p:cNvPr>
          <p:cNvGraphicFramePr/>
          <p:nvPr/>
        </p:nvGraphicFramePr>
        <p:xfrm>
          <a:off x="-1" y="498877"/>
          <a:ext cx="12192001" cy="321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134" name="Conector recto 133">
            <a:extLst>
              <a:ext uri="{FF2B5EF4-FFF2-40B4-BE49-F238E27FC236}">
                <a16:creationId xmlns:a16="http://schemas.microsoft.com/office/drawing/2014/main" id="{273D52CE-E2CA-49C0-A17F-E1D43DA32863}"/>
              </a:ext>
            </a:extLst>
          </p:cNvPr>
          <p:cNvCxnSpPr>
            <a:cxnSpLocks/>
          </p:cNvCxnSpPr>
          <p:nvPr/>
        </p:nvCxnSpPr>
        <p:spPr>
          <a:xfrm>
            <a:off x="5612428" y="1553302"/>
            <a:ext cx="19166" cy="625941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0" name="Rectángulo 329">
            <a:extLst>
              <a:ext uri="{FF2B5EF4-FFF2-40B4-BE49-F238E27FC236}">
                <a16:creationId xmlns:a16="http://schemas.microsoft.com/office/drawing/2014/main" id="{6F5036E1-A9B4-DCE3-43CC-2196A4BCEB92}"/>
              </a:ext>
            </a:extLst>
          </p:cNvPr>
          <p:cNvSpPr/>
          <p:nvPr/>
        </p:nvSpPr>
        <p:spPr>
          <a:xfrm>
            <a:off x="6154687" y="1757311"/>
            <a:ext cx="1560755" cy="2547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b="1" dirty="0">
                <a:solidFill>
                  <a:srgbClr val="002060"/>
                </a:solidFill>
              </a:rPr>
              <a:t>T.G. ARAUCO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A8CD7ED-F5F9-4E9C-88B0-3087FA873BBC}"/>
              </a:ext>
            </a:extLst>
          </p:cNvPr>
          <p:cNvSpPr/>
          <p:nvPr/>
        </p:nvSpPr>
        <p:spPr>
          <a:xfrm>
            <a:off x="6342444" y="2842984"/>
            <a:ext cx="129073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L" sz="1100" b="1" dirty="0"/>
              <a:t>CC </a:t>
            </a:r>
            <a:r>
              <a:rPr lang="es-CL" sz="1100" b="1" dirty="0" err="1"/>
              <a:t>IM</a:t>
            </a:r>
            <a:r>
              <a:rPr lang="es-CL" sz="1100" b="1" dirty="0"/>
              <a:t> D. ROJAS G. </a:t>
            </a:r>
          </a:p>
        </p:txBody>
      </p:sp>
      <p:pic>
        <p:nvPicPr>
          <p:cNvPr id="117" name="Imagen 116">
            <a:extLst>
              <a:ext uri="{FF2B5EF4-FFF2-40B4-BE49-F238E27FC236}">
                <a16:creationId xmlns:a16="http://schemas.microsoft.com/office/drawing/2014/main" id="{DD3E0907-1197-484E-92DA-1B96431B8004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4220" y="2238540"/>
            <a:ext cx="638393" cy="612395"/>
          </a:xfrm>
          <a:prstGeom prst="rect">
            <a:avLst/>
          </a:prstGeom>
        </p:spPr>
      </p:pic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67ECE118-A6C1-476F-965E-287A11C8543D}"/>
              </a:ext>
            </a:extLst>
          </p:cNvPr>
          <p:cNvSpPr/>
          <p:nvPr/>
        </p:nvSpPr>
        <p:spPr>
          <a:xfrm>
            <a:off x="6071995" y="2020125"/>
            <a:ext cx="1799100" cy="121292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64" name="Group 158">
            <a:extLst>
              <a:ext uri="{FF2B5EF4-FFF2-40B4-BE49-F238E27FC236}">
                <a16:creationId xmlns:a16="http://schemas.microsoft.com/office/drawing/2014/main" id="{6CECFD43-87B4-47CA-92E7-2062FDDA2247}"/>
              </a:ext>
            </a:extLst>
          </p:cNvPr>
          <p:cNvGrpSpPr>
            <a:grpSpLocks/>
          </p:cNvGrpSpPr>
          <p:nvPr/>
        </p:nvGrpSpPr>
        <p:grpSpPr bwMode="auto">
          <a:xfrm>
            <a:off x="5371613" y="1101953"/>
            <a:ext cx="547687" cy="444500"/>
            <a:chOff x="3517" y="2002"/>
            <a:chExt cx="345" cy="280"/>
          </a:xfrm>
        </p:grpSpPr>
        <p:sp>
          <p:nvSpPr>
            <p:cNvPr id="165" name="Rectangle 159">
              <a:extLst>
                <a:ext uri="{FF2B5EF4-FFF2-40B4-BE49-F238E27FC236}">
                  <a16:creationId xmlns:a16="http://schemas.microsoft.com/office/drawing/2014/main" id="{B2A029CD-BE7A-4432-A04A-BF10F88FFC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2" y="2002"/>
              <a:ext cx="96" cy="48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178" name="Rectangle 160">
              <a:extLst>
                <a:ext uri="{FF2B5EF4-FFF2-40B4-BE49-F238E27FC236}">
                  <a16:creationId xmlns:a16="http://schemas.microsoft.com/office/drawing/2014/main" id="{D4883F6D-C61A-43CD-BDA1-419298D3DD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17" y="2052"/>
              <a:ext cx="345" cy="230"/>
            </a:xfrm>
            <a:prstGeom prst="rect">
              <a:avLst/>
            </a:prstGeom>
            <a:solidFill>
              <a:srgbClr val="80E0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</p:grpSp>
      <p:sp>
        <p:nvSpPr>
          <p:cNvPr id="3" name="CuadroTexto 2">
            <a:extLst>
              <a:ext uri="{FF2B5EF4-FFF2-40B4-BE49-F238E27FC236}">
                <a16:creationId xmlns:a16="http://schemas.microsoft.com/office/drawing/2014/main" id="{5F4EF2B7-D3AD-457F-92C6-5FCD6A9C46B2}"/>
              </a:ext>
            </a:extLst>
          </p:cNvPr>
          <p:cNvSpPr txBox="1"/>
          <p:nvPr/>
        </p:nvSpPr>
        <p:spPr>
          <a:xfrm>
            <a:off x="5371613" y="1154423"/>
            <a:ext cx="547687" cy="307777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r>
              <a:rPr 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CTF</a:t>
            </a:r>
          </a:p>
        </p:txBody>
      </p:sp>
      <p:sp>
        <p:nvSpPr>
          <p:cNvPr id="189" name="Rectángulo 188">
            <a:extLst>
              <a:ext uri="{FF2B5EF4-FFF2-40B4-BE49-F238E27FC236}">
                <a16:creationId xmlns:a16="http://schemas.microsoft.com/office/drawing/2014/main" id="{3E8D39FA-9759-44DC-8B54-915944D5704C}"/>
              </a:ext>
            </a:extLst>
          </p:cNvPr>
          <p:cNvSpPr/>
          <p:nvPr/>
        </p:nvSpPr>
        <p:spPr>
          <a:xfrm>
            <a:off x="6004363" y="1104809"/>
            <a:ext cx="1500430" cy="4802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300" b="1" dirty="0"/>
              <a:t>JEDENABIOBIO</a:t>
            </a:r>
          </a:p>
          <a:p>
            <a:pPr algn="ctr"/>
            <a:r>
              <a:rPr lang="es-CL" sz="1300" b="1" dirty="0"/>
              <a:t>CA E. ACEVEDO. P.</a:t>
            </a:r>
          </a:p>
        </p:txBody>
      </p:sp>
      <p:grpSp>
        <p:nvGrpSpPr>
          <p:cNvPr id="251" name="Group 705">
            <a:extLst>
              <a:ext uri="{FF2B5EF4-FFF2-40B4-BE49-F238E27FC236}">
                <a16:creationId xmlns:a16="http://schemas.microsoft.com/office/drawing/2014/main" id="{78FE1B79-020C-4DD1-BA8F-9F14F96C83CA}"/>
              </a:ext>
            </a:extLst>
          </p:cNvPr>
          <p:cNvGrpSpPr>
            <a:grpSpLocks/>
          </p:cNvGrpSpPr>
          <p:nvPr/>
        </p:nvGrpSpPr>
        <p:grpSpPr bwMode="auto">
          <a:xfrm>
            <a:off x="4364155" y="2868007"/>
            <a:ext cx="547688" cy="365125"/>
            <a:chOff x="3226" y="324"/>
            <a:chExt cx="345" cy="230"/>
          </a:xfrm>
        </p:grpSpPr>
        <p:sp>
          <p:nvSpPr>
            <p:cNvPr id="253" name="Rectangle 651">
              <a:extLst>
                <a:ext uri="{FF2B5EF4-FFF2-40B4-BE49-F238E27FC236}">
                  <a16:creationId xmlns:a16="http://schemas.microsoft.com/office/drawing/2014/main" id="{11F96F73-8B25-46AB-8819-06C29B1BEA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6" y="324"/>
              <a:ext cx="345" cy="230"/>
            </a:xfrm>
            <a:prstGeom prst="rect">
              <a:avLst/>
            </a:prstGeom>
            <a:solidFill>
              <a:srgbClr val="80E0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grpSp>
          <p:nvGrpSpPr>
            <p:cNvPr id="254" name="Group 653">
              <a:extLst>
                <a:ext uri="{FF2B5EF4-FFF2-40B4-BE49-F238E27FC236}">
                  <a16:creationId xmlns:a16="http://schemas.microsoft.com/office/drawing/2014/main" id="{92CBEBFA-E1B4-4318-B7B3-B3F1446BAA9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26" y="409"/>
              <a:ext cx="345" cy="59"/>
              <a:chOff x="3099" y="2714"/>
              <a:chExt cx="516" cy="59"/>
            </a:xfrm>
          </p:grpSpPr>
          <p:sp>
            <p:nvSpPr>
              <p:cNvPr id="258" name="Freeform 654">
                <a:extLst>
                  <a:ext uri="{FF2B5EF4-FFF2-40B4-BE49-F238E27FC236}">
                    <a16:creationId xmlns:a16="http://schemas.microsoft.com/office/drawing/2014/main" id="{386368DC-EE29-4A38-AD7F-3C312BF30B4E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099" y="2714"/>
                <a:ext cx="73" cy="29"/>
              </a:xfrm>
              <a:custGeom>
                <a:avLst/>
                <a:gdLst>
                  <a:gd name="T0" fmla="*/ 0 w 298"/>
                  <a:gd name="T1" fmla="*/ 6 h 152"/>
                  <a:gd name="T2" fmla="*/ 0 w 298"/>
                  <a:gd name="T3" fmla="*/ 5 h 152"/>
                  <a:gd name="T4" fmla="*/ 0 w 298"/>
                  <a:gd name="T5" fmla="*/ 4 h 152"/>
                  <a:gd name="T6" fmla="*/ 1 w 298"/>
                  <a:gd name="T7" fmla="*/ 3 h 152"/>
                  <a:gd name="T8" fmla="*/ 2 w 298"/>
                  <a:gd name="T9" fmla="*/ 2 h 152"/>
                  <a:gd name="T10" fmla="*/ 4 w 298"/>
                  <a:gd name="T11" fmla="*/ 1 h 152"/>
                  <a:gd name="T12" fmla="*/ 5 w 298"/>
                  <a:gd name="T13" fmla="*/ 1 h 152"/>
                  <a:gd name="T14" fmla="*/ 7 w 298"/>
                  <a:gd name="T15" fmla="*/ 0 h 152"/>
                  <a:gd name="T16" fmla="*/ 9 w 298"/>
                  <a:gd name="T17" fmla="*/ 0 h 152"/>
                  <a:gd name="T18" fmla="*/ 11 w 298"/>
                  <a:gd name="T19" fmla="*/ 0 h 152"/>
                  <a:gd name="T20" fmla="*/ 13 w 298"/>
                  <a:gd name="T21" fmla="*/ 1 h 152"/>
                  <a:gd name="T22" fmla="*/ 14 w 298"/>
                  <a:gd name="T23" fmla="*/ 1 h 152"/>
                  <a:gd name="T24" fmla="*/ 16 w 298"/>
                  <a:gd name="T25" fmla="*/ 2 h 152"/>
                  <a:gd name="T26" fmla="*/ 17 w 298"/>
                  <a:gd name="T27" fmla="*/ 3 h 152"/>
                  <a:gd name="T28" fmla="*/ 17 w 298"/>
                  <a:gd name="T29" fmla="*/ 4 h 152"/>
                  <a:gd name="T30" fmla="*/ 18 w 298"/>
                  <a:gd name="T31" fmla="*/ 5 h 152"/>
                  <a:gd name="T32" fmla="*/ 18 w 298"/>
                  <a:gd name="T33" fmla="*/ 6 h 15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98" h="152">
                    <a:moveTo>
                      <a:pt x="0" y="150"/>
                    </a:moveTo>
                    <a:lnTo>
                      <a:pt x="3" y="128"/>
                    </a:lnTo>
                    <a:lnTo>
                      <a:pt x="9" y="104"/>
                    </a:lnTo>
                    <a:lnTo>
                      <a:pt x="22" y="74"/>
                    </a:lnTo>
                    <a:lnTo>
                      <a:pt x="36" y="53"/>
                    </a:lnTo>
                    <a:lnTo>
                      <a:pt x="61" y="32"/>
                    </a:lnTo>
                    <a:lnTo>
                      <a:pt x="84" y="17"/>
                    </a:lnTo>
                    <a:lnTo>
                      <a:pt x="114" y="6"/>
                    </a:lnTo>
                    <a:lnTo>
                      <a:pt x="150" y="0"/>
                    </a:lnTo>
                    <a:lnTo>
                      <a:pt x="184" y="6"/>
                    </a:lnTo>
                    <a:lnTo>
                      <a:pt x="217" y="17"/>
                    </a:lnTo>
                    <a:lnTo>
                      <a:pt x="238" y="30"/>
                    </a:lnTo>
                    <a:lnTo>
                      <a:pt x="261" y="54"/>
                    </a:lnTo>
                    <a:lnTo>
                      <a:pt x="277" y="75"/>
                    </a:lnTo>
                    <a:lnTo>
                      <a:pt x="291" y="104"/>
                    </a:lnTo>
                    <a:lnTo>
                      <a:pt x="297" y="126"/>
                    </a:lnTo>
                    <a:lnTo>
                      <a:pt x="298" y="152"/>
                    </a:lnTo>
                  </a:path>
                </a:pathLst>
              </a:custGeom>
              <a:solidFill>
                <a:srgbClr val="80E0FF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59" name="Freeform 655">
                <a:extLst>
                  <a:ext uri="{FF2B5EF4-FFF2-40B4-BE49-F238E27FC236}">
                    <a16:creationId xmlns:a16="http://schemas.microsoft.com/office/drawing/2014/main" id="{ABC50DE1-8879-481F-8CF7-5DA8F2F333D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248" y="2714"/>
                <a:ext cx="73" cy="29"/>
              </a:xfrm>
              <a:custGeom>
                <a:avLst/>
                <a:gdLst>
                  <a:gd name="T0" fmla="*/ 0 w 298"/>
                  <a:gd name="T1" fmla="*/ 6 h 152"/>
                  <a:gd name="T2" fmla="*/ 0 w 298"/>
                  <a:gd name="T3" fmla="*/ 5 h 152"/>
                  <a:gd name="T4" fmla="*/ 0 w 298"/>
                  <a:gd name="T5" fmla="*/ 4 h 152"/>
                  <a:gd name="T6" fmla="*/ 1 w 298"/>
                  <a:gd name="T7" fmla="*/ 3 h 152"/>
                  <a:gd name="T8" fmla="*/ 2 w 298"/>
                  <a:gd name="T9" fmla="*/ 2 h 152"/>
                  <a:gd name="T10" fmla="*/ 4 w 298"/>
                  <a:gd name="T11" fmla="*/ 1 h 152"/>
                  <a:gd name="T12" fmla="*/ 5 w 298"/>
                  <a:gd name="T13" fmla="*/ 1 h 152"/>
                  <a:gd name="T14" fmla="*/ 7 w 298"/>
                  <a:gd name="T15" fmla="*/ 0 h 152"/>
                  <a:gd name="T16" fmla="*/ 9 w 298"/>
                  <a:gd name="T17" fmla="*/ 0 h 152"/>
                  <a:gd name="T18" fmla="*/ 11 w 298"/>
                  <a:gd name="T19" fmla="*/ 0 h 152"/>
                  <a:gd name="T20" fmla="*/ 13 w 298"/>
                  <a:gd name="T21" fmla="*/ 1 h 152"/>
                  <a:gd name="T22" fmla="*/ 14 w 298"/>
                  <a:gd name="T23" fmla="*/ 1 h 152"/>
                  <a:gd name="T24" fmla="*/ 16 w 298"/>
                  <a:gd name="T25" fmla="*/ 2 h 152"/>
                  <a:gd name="T26" fmla="*/ 17 w 298"/>
                  <a:gd name="T27" fmla="*/ 3 h 152"/>
                  <a:gd name="T28" fmla="*/ 17 w 298"/>
                  <a:gd name="T29" fmla="*/ 4 h 152"/>
                  <a:gd name="T30" fmla="*/ 18 w 298"/>
                  <a:gd name="T31" fmla="*/ 5 h 152"/>
                  <a:gd name="T32" fmla="*/ 18 w 298"/>
                  <a:gd name="T33" fmla="*/ 6 h 15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98" h="152">
                    <a:moveTo>
                      <a:pt x="0" y="150"/>
                    </a:moveTo>
                    <a:lnTo>
                      <a:pt x="3" y="128"/>
                    </a:lnTo>
                    <a:lnTo>
                      <a:pt x="9" y="104"/>
                    </a:lnTo>
                    <a:lnTo>
                      <a:pt x="22" y="74"/>
                    </a:lnTo>
                    <a:lnTo>
                      <a:pt x="36" y="53"/>
                    </a:lnTo>
                    <a:lnTo>
                      <a:pt x="61" y="32"/>
                    </a:lnTo>
                    <a:lnTo>
                      <a:pt x="84" y="17"/>
                    </a:lnTo>
                    <a:lnTo>
                      <a:pt x="114" y="6"/>
                    </a:lnTo>
                    <a:lnTo>
                      <a:pt x="150" y="0"/>
                    </a:lnTo>
                    <a:lnTo>
                      <a:pt x="184" y="6"/>
                    </a:lnTo>
                    <a:lnTo>
                      <a:pt x="217" y="17"/>
                    </a:lnTo>
                    <a:lnTo>
                      <a:pt x="238" y="30"/>
                    </a:lnTo>
                    <a:lnTo>
                      <a:pt x="261" y="54"/>
                    </a:lnTo>
                    <a:lnTo>
                      <a:pt x="277" y="75"/>
                    </a:lnTo>
                    <a:lnTo>
                      <a:pt x="291" y="104"/>
                    </a:lnTo>
                    <a:lnTo>
                      <a:pt x="297" y="126"/>
                    </a:lnTo>
                    <a:lnTo>
                      <a:pt x="298" y="152"/>
                    </a:lnTo>
                  </a:path>
                </a:pathLst>
              </a:custGeom>
              <a:solidFill>
                <a:srgbClr val="80E0FF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61" name="Freeform 656">
                <a:extLst>
                  <a:ext uri="{FF2B5EF4-FFF2-40B4-BE49-F238E27FC236}">
                    <a16:creationId xmlns:a16="http://schemas.microsoft.com/office/drawing/2014/main" id="{11E32FF5-E427-4A60-8915-0D43C384C95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3321" y="2743"/>
                <a:ext cx="74" cy="29"/>
              </a:xfrm>
              <a:custGeom>
                <a:avLst/>
                <a:gdLst>
                  <a:gd name="T0" fmla="*/ 0 w 298"/>
                  <a:gd name="T1" fmla="*/ 6 h 152"/>
                  <a:gd name="T2" fmla="*/ 0 w 298"/>
                  <a:gd name="T3" fmla="*/ 5 h 152"/>
                  <a:gd name="T4" fmla="*/ 0 w 298"/>
                  <a:gd name="T5" fmla="*/ 4 h 152"/>
                  <a:gd name="T6" fmla="*/ 1 w 298"/>
                  <a:gd name="T7" fmla="*/ 3 h 152"/>
                  <a:gd name="T8" fmla="*/ 2 w 298"/>
                  <a:gd name="T9" fmla="*/ 2 h 152"/>
                  <a:gd name="T10" fmla="*/ 4 w 298"/>
                  <a:gd name="T11" fmla="*/ 1 h 152"/>
                  <a:gd name="T12" fmla="*/ 5 w 298"/>
                  <a:gd name="T13" fmla="*/ 1 h 152"/>
                  <a:gd name="T14" fmla="*/ 7 w 298"/>
                  <a:gd name="T15" fmla="*/ 0 h 152"/>
                  <a:gd name="T16" fmla="*/ 9 w 298"/>
                  <a:gd name="T17" fmla="*/ 0 h 152"/>
                  <a:gd name="T18" fmla="*/ 11 w 298"/>
                  <a:gd name="T19" fmla="*/ 0 h 152"/>
                  <a:gd name="T20" fmla="*/ 13 w 298"/>
                  <a:gd name="T21" fmla="*/ 1 h 152"/>
                  <a:gd name="T22" fmla="*/ 15 w 298"/>
                  <a:gd name="T23" fmla="*/ 1 h 152"/>
                  <a:gd name="T24" fmla="*/ 16 w 298"/>
                  <a:gd name="T25" fmla="*/ 2 h 152"/>
                  <a:gd name="T26" fmla="*/ 17 w 298"/>
                  <a:gd name="T27" fmla="*/ 3 h 152"/>
                  <a:gd name="T28" fmla="*/ 18 w 298"/>
                  <a:gd name="T29" fmla="*/ 4 h 152"/>
                  <a:gd name="T30" fmla="*/ 18 w 298"/>
                  <a:gd name="T31" fmla="*/ 5 h 152"/>
                  <a:gd name="T32" fmla="*/ 18 w 298"/>
                  <a:gd name="T33" fmla="*/ 6 h 15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98" h="152">
                    <a:moveTo>
                      <a:pt x="0" y="150"/>
                    </a:moveTo>
                    <a:lnTo>
                      <a:pt x="3" y="128"/>
                    </a:lnTo>
                    <a:lnTo>
                      <a:pt x="9" y="104"/>
                    </a:lnTo>
                    <a:lnTo>
                      <a:pt x="22" y="74"/>
                    </a:lnTo>
                    <a:lnTo>
                      <a:pt x="36" y="53"/>
                    </a:lnTo>
                    <a:lnTo>
                      <a:pt x="61" y="32"/>
                    </a:lnTo>
                    <a:lnTo>
                      <a:pt x="84" y="17"/>
                    </a:lnTo>
                    <a:lnTo>
                      <a:pt x="114" y="6"/>
                    </a:lnTo>
                    <a:lnTo>
                      <a:pt x="150" y="0"/>
                    </a:lnTo>
                    <a:lnTo>
                      <a:pt x="184" y="6"/>
                    </a:lnTo>
                    <a:lnTo>
                      <a:pt x="217" y="17"/>
                    </a:lnTo>
                    <a:lnTo>
                      <a:pt x="238" y="30"/>
                    </a:lnTo>
                    <a:lnTo>
                      <a:pt x="261" y="54"/>
                    </a:lnTo>
                    <a:lnTo>
                      <a:pt x="277" y="75"/>
                    </a:lnTo>
                    <a:lnTo>
                      <a:pt x="291" y="104"/>
                    </a:lnTo>
                    <a:lnTo>
                      <a:pt x="297" y="126"/>
                    </a:lnTo>
                    <a:lnTo>
                      <a:pt x="298" y="152"/>
                    </a:lnTo>
                  </a:path>
                </a:pathLst>
              </a:custGeom>
              <a:solidFill>
                <a:srgbClr val="80E0FF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62" name="Freeform 657">
                <a:extLst>
                  <a:ext uri="{FF2B5EF4-FFF2-40B4-BE49-F238E27FC236}">
                    <a16:creationId xmlns:a16="http://schemas.microsoft.com/office/drawing/2014/main" id="{8A2EB9C6-1E54-4681-AF5F-2CED4218543E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3172" y="2743"/>
                <a:ext cx="74" cy="29"/>
              </a:xfrm>
              <a:custGeom>
                <a:avLst/>
                <a:gdLst>
                  <a:gd name="T0" fmla="*/ 0 w 298"/>
                  <a:gd name="T1" fmla="*/ 6 h 152"/>
                  <a:gd name="T2" fmla="*/ 0 w 298"/>
                  <a:gd name="T3" fmla="*/ 5 h 152"/>
                  <a:gd name="T4" fmla="*/ 0 w 298"/>
                  <a:gd name="T5" fmla="*/ 4 h 152"/>
                  <a:gd name="T6" fmla="*/ 1 w 298"/>
                  <a:gd name="T7" fmla="*/ 3 h 152"/>
                  <a:gd name="T8" fmla="*/ 2 w 298"/>
                  <a:gd name="T9" fmla="*/ 2 h 152"/>
                  <a:gd name="T10" fmla="*/ 4 w 298"/>
                  <a:gd name="T11" fmla="*/ 1 h 152"/>
                  <a:gd name="T12" fmla="*/ 5 w 298"/>
                  <a:gd name="T13" fmla="*/ 1 h 152"/>
                  <a:gd name="T14" fmla="*/ 7 w 298"/>
                  <a:gd name="T15" fmla="*/ 0 h 152"/>
                  <a:gd name="T16" fmla="*/ 9 w 298"/>
                  <a:gd name="T17" fmla="*/ 0 h 152"/>
                  <a:gd name="T18" fmla="*/ 11 w 298"/>
                  <a:gd name="T19" fmla="*/ 0 h 152"/>
                  <a:gd name="T20" fmla="*/ 13 w 298"/>
                  <a:gd name="T21" fmla="*/ 1 h 152"/>
                  <a:gd name="T22" fmla="*/ 15 w 298"/>
                  <a:gd name="T23" fmla="*/ 1 h 152"/>
                  <a:gd name="T24" fmla="*/ 16 w 298"/>
                  <a:gd name="T25" fmla="*/ 2 h 152"/>
                  <a:gd name="T26" fmla="*/ 17 w 298"/>
                  <a:gd name="T27" fmla="*/ 3 h 152"/>
                  <a:gd name="T28" fmla="*/ 18 w 298"/>
                  <a:gd name="T29" fmla="*/ 4 h 152"/>
                  <a:gd name="T30" fmla="*/ 18 w 298"/>
                  <a:gd name="T31" fmla="*/ 5 h 152"/>
                  <a:gd name="T32" fmla="*/ 18 w 298"/>
                  <a:gd name="T33" fmla="*/ 6 h 15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98" h="152">
                    <a:moveTo>
                      <a:pt x="0" y="150"/>
                    </a:moveTo>
                    <a:lnTo>
                      <a:pt x="3" y="128"/>
                    </a:lnTo>
                    <a:lnTo>
                      <a:pt x="9" y="104"/>
                    </a:lnTo>
                    <a:lnTo>
                      <a:pt x="22" y="74"/>
                    </a:lnTo>
                    <a:lnTo>
                      <a:pt x="36" y="53"/>
                    </a:lnTo>
                    <a:lnTo>
                      <a:pt x="61" y="32"/>
                    </a:lnTo>
                    <a:lnTo>
                      <a:pt x="84" y="17"/>
                    </a:lnTo>
                    <a:lnTo>
                      <a:pt x="114" y="6"/>
                    </a:lnTo>
                    <a:lnTo>
                      <a:pt x="150" y="0"/>
                    </a:lnTo>
                    <a:lnTo>
                      <a:pt x="184" y="6"/>
                    </a:lnTo>
                    <a:lnTo>
                      <a:pt x="217" y="17"/>
                    </a:lnTo>
                    <a:lnTo>
                      <a:pt x="238" y="30"/>
                    </a:lnTo>
                    <a:lnTo>
                      <a:pt x="261" y="54"/>
                    </a:lnTo>
                    <a:lnTo>
                      <a:pt x="277" y="75"/>
                    </a:lnTo>
                    <a:lnTo>
                      <a:pt x="291" y="104"/>
                    </a:lnTo>
                    <a:lnTo>
                      <a:pt x="297" y="126"/>
                    </a:lnTo>
                    <a:lnTo>
                      <a:pt x="298" y="152"/>
                    </a:lnTo>
                  </a:path>
                </a:pathLst>
              </a:custGeom>
              <a:solidFill>
                <a:srgbClr val="80E0FF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63" name="Freeform 658">
                <a:extLst>
                  <a:ext uri="{FF2B5EF4-FFF2-40B4-BE49-F238E27FC236}">
                    <a16:creationId xmlns:a16="http://schemas.microsoft.com/office/drawing/2014/main" id="{BA70E8D7-ECE3-45E7-AECE-E4422037202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395" y="2714"/>
                <a:ext cx="73" cy="29"/>
              </a:xfrm>
              <a:custGeom>
                <a:avLst/>
                <a:gdLst>
                  <a:gd name="T0" fmla="*/ 0 w 298"/>
                  <a:gd name="T1" fmla="*/ 6 h 152"/>
                  <a:gd name="T2" fmla="*/ 0 w 298"/>
                  <a:gd name="T3" fmla="*/ 5 h 152"/>
                  <a:gd name="T4" fmla="*/ 0 w 298"/>
                  <a:gd name="T5" fmla="*/ 4 h 152"/>
                  <a:gd name="T6" fmla="*/ 1 w 298"/>
                  <a:gd name="T7" fmla="*/ 3 h 152"/>
                  <a:gd name="T8" fmla="*/ 2 w 298"/>
                  <a:gd name="T9" fmla="*/ 2 h 152"/>
                  <a:gd name="T10" fmla="*/ 4 w 298"/>
                  <a:gd name="T11" fmla="*/ 1 h 152"/>
                  <a:gd name="T12" fmla="*/ 5 w 298"/>
                  <a:gd name="T13" fmla="*/ 1 h 152"/>
                  <a:gd name="T14" fmla="*/ 7 w 298"/>
                  <a:gd name="T15" fmla="*/ 0 h 152"/>
                  <a:gd name="T16" fmla="*/ 9 w 298"/>
                  <a:gd name="T17" fmla="*/ 0 h 152"/>
                  <a:gd name="T18" fmla="*/ 11 w 298"/>
                  <a:gd name="T19" fmla="*/ 0 h 152"/>
                  <a:gd name="T20" fmla="*/ 13 w 298"/>
                  <a:gd name="T21" fmla="*/ 1 h 152"/>
                  <a:gd name="T22" fmla="*/ 14 w 298"/>
                  <a:gd name="T23" fmla="*/ 1 h 152"/>
                  <a:gd name="T24" fmla="*/ 16 w 298"/>
                  <a:gd name="T25" fmla="*/ 2 h 152"/>
                  <a:gd name="T26" fmla="*/ 17 w 298"/>
                  <a:gd name="T27" fmla="*/ 3 h 152"/>
                  <a:gd name="T28" fmla="*/ 17 w 298"/>
                  <a:gd name="T29" fmla="*/ 4 h 152"/>
                  <a:gd name="T30" fmla="*/ 18 w 298"/>
                  <a:gd name="T31" fmla="*/ 5 h 152"/>
                  <a:gd name="T32" fmla="*/ 18 w 298"/>
                  <a:gd name="T33" fmla="*/ 6 h 15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98" h="152">
                    <a:moveTo>
                      <a:pt x="0" y="150"/>
                    </a:moveTo>
                    <a:lnTo>
                      <a:pt x="3" y="128"/>
                    </a:lnTo>
                    <a:lnTo>
                      <a:pt x="9" y="104"/>
                    </a:lnTo>
                    <a:lnTo>
                      <a:pt x="22" y="74"/>
                    </a:lnTo>
                    <a:lnTo>
                      <a:pt x="36" y="53"/>
                    </a:lnTo>
                    <a:lnTo>
                      <a:pt x="61" y="32"/>
                    </a:lnTo>
                    <a:lnTo>
                      <a:pt x="84" y="17"/>
                    </a:lnTo>
                    <a:lnTo>
                      <a:pt x="114" y="6"/>
                    </a:lnTo>
                    <a:lnTo>
                      <a:pt x="150" y="0"/>
                    </a:lnTo>
                    <a:lnTo>
                      <a:pt x="184" y="6"/>
                    </a:lnTo>
                    <a:lnTo>
                      <a:pt x="217" y="17"/>
                    </a:lnTo>
                    <a:lnTo>
                      <a:pt x="238" y="30"/>
                    </a:lnTo>
                    <a:lnTo>
                      <a:pt x="261" y="54"/>
                    </a:lnTo>
                    <a:lnTo>
                      <a:pt x="277" y="75"/>
                    </a:lnTo>
                    <a:lnTo>
                      <a:pt x="291" y="104"/>
                    </a:lnTo>
                    <a:lnTo>
                      <a:pt x="297" y="126"/>
                    </a:lnTo>
                    <a:lnTo>
                      <a:pt x="298" y="152"/>
                    </a:lnTo>
                  </a:path>
                </a:pathLst>
              </a:custGeom>
              <a:solidFill>
                <a:srgbClr val="80E0FF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64" name="Freeform 659">
                <a:extLst>
                  <a:ext uri="{FF2B5EF4-FFF2-40B4-BE49-F238E27FC236}">
                    <a16:creationId xmlns:a16="http://schemas.microsoft.com/office/drawing/2014/main" id="{39187D1E-9646-4AC5-B75B-1858645598A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3468" y="2744"/>
                <a:ext cx="74" cy="29"/>
              </a:xfrm>
              <a:custGeom>
                <a:avLst/>
                <a:gdLst>
                  <a:gd name="T0" fmla="*/ 0 w 298"/>
                  <a:gd name="T1" fmla="*/ 6 h 152"/>
                  <a:gd name="T2" fmla="*/ 0 w 298"/>
                  <a:gd name="T3" fmla="*/ 5 h 152"/>
                  <a:gd name="T4" fmla="*/ 0 w 298"/>
                  <a:gd name="T5" fmla="*/ 4 h 152"/>
                  <a:gd name="T6" fmla="*/ 1 w 298"/>
                  <a:gd name="T7" fmla="*/ 3 h 152"/>
                  <a:gd name="T8" fmla="*/ 2 w 298"/>
                  <a:gd name="T9" fmla="*/ 2 h 152"/>
                  <a:gd name="T10" fmla="*/ 4 w 298"/>
                  <a:gd name="T11" fmla="*/ 1 h 152"/>
                  <a:gd name="T12" fmla="*/ 5 w 298"/>
                  <a:gd name="T13" fmla="*/ 1 h 152"/>
                  <a:gd name="T14" fmla="*/ 7 w 298"/>
                  <a:gd name="T15" fmla="*/ 0 h 152"/>
                  <a:gd name="T16" fmla="*/ 9 w 298"/>
                  <a:gd name="T17" fmla="*/ 0 h 152"/>
                  <a:gd name="T18" fmla="*/ 11 w 298"/>
                  <a:gd name="T19" fmla="*/ 0 h 152"/>
                  <a:gd name="T20" fmla="*/ 13 w 298"/>
                  <a:gd name="T21" fmla="*/ 1 h 152"/>
                  <a:gd name="T22" fmla="*/ 15 w 298"/>
                  <a:gd name="T23" fmla="*/ 1 h 152"/>
                  <a:gd name="T24" fmla="*/ 16 w 298"/>
                  <a:gd name="T25" fmla="*/ 2 h 152"/>
                  <a:gd name="T26" fmla="*/ 17 w 298"/>
                  <a:gd name="T27" fmla="*/ 3 h 152"/>
                  <a:gd name="T28" fmla="*/ 18 w 298"/>
                  <a:gd name="T29" fmla="*/ 4 h 152"/>
                  <a:gd name="T30" fmla="*/ 18 w 298"/>
                  <a:gd name="T31" fmla="*/ 5 h 152"/>
                  <a:gd name="T32" fmla="*/ 18 w 298"/>
                  <a:gd name="T33" fmla="*/ 6 h 15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98" h="152">
                    <a:moveTo>
                      <a:pt x="0" y="150"/>
                    </a:moveTo>
                    <a:lnTo>
                      <a:pt x="3" y="128"/>
                    </a:lnTo>
                    <a:lnTo>
                      <a:pt x="9" y="104"/>
                    </a:lnTo>
                    <a:lnTo>
                      <a:pt x="22" y="74"/>
                    </a:lnTo>
                    <a:lnTo>
                      <a:pt x="36" y="53"/>
                    </a:lnTo>
                    <a:lnTo>
                      <a:pt x="61" y="32"/>
                    </a:lnTo>
                    <a:lnTo>
                      <a:pt x="84" y="17"/>
                    </a:lnTo>
                    <a:lnTo>
                      <a:pt x="114" y="6"/>
                    </a:lnTo>
                    <a:lnTo>
                      <a:pt x="150" y="0"/>
                    </a:lnTo>
                    <a:lnTo>
                      <a:pt x="184" y="6"/>
                    </a:lnTo>
                    <a:lnTo>
                      <a:pt x="217" y="17"/>
                    </a:lnTo>
                    <a:lnTo>
                      <a:pt x="238" y="30"/>
                    </a:lnTo>
                    <a:lnTo>
                      <a:pt x="261" y="54"/>
                    </a:lnTo>
                    <a:lnTo>
                      <a:pt x="277" y="75"/>
                    </a:lnTo>
                    <a:lnTo>
                      <a:pt x="291" y="104"/>
                    </a:lnTo>
                    <a:lnTo>
                      <a:pt x="297" y="126"/>
                    </a:lnTo>
                    <a:lnTo>
                      <a:pt x="298" y="152"/>
                    </a:lnTo>
                  </a:path>
                </a:pathLst>
              </a:custGeom>
              <a:solidFill>
                <a:srgbClr val="80E0FF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65" name="Freeform 660">
                <a:extLst>
                  <a:ext uri="{FF2B5EF4-FFF2-40B4-BE49-F238E27FC236}">
                    <a16:creationId xmlns:a16="http://schemas.microsoft.com/office/drawing/2014/main" id="{05C8EB39-814B-45E4-8CC0-B4FB1BFB4BB0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542" y="2715"/>
                <a:ext cx="73" cy="29"/>
              </a:xfrm>
              <a:custGeom>
                <a:avLst/>
                <a:gdLst>
                  <a:gd name="T0" fmla="*/ 0 w 298"/>
                  <a:gd name="T1" fmla="*/ 6 h 152"/>
                  <a:gd name="T2" fmla="*/ 0 w 298"/>
                  <a:gd name="T3" fmla="*/ 5 h 152"/>
                  <a:gd name="T4" fmla="*/ 0 w 298"/>
                  <a:gd name="T5" fmla="*/ 4 h 152"/>
                  <a:gd name="T6" fmla="*/ 1 w 298"/>
                  <a:gd name="T7" fmla="*/ 3 h 152"/>
                  <a:gd name="T8" fmla="*/ 2 w 298"/>
                  <a:gd name="T9" fmla="*/ 2 h 152"/>
                  <a:gd name="T10" fmla="*/ 4 w 298"/>
                  <a:gd name="T11" fmla="*/ 1 h 152"/>
                  <a:gd name="T12" fmla="*/ 5 w 298"/>
                  <a:gd name="T13" fmla="*/ 1 h 152"/>
                  <a:gd name="T14" fmla="*/ 7 w 298"/>
                  <a:gd name="T15" fmla="*/ 0 h 152"/>
                  <a:gd name="T16" fmla="*/ 9 w 298"/>
                  <a:gd name="T17" fmla="*/ 0 h 152"/>
                  <a:gd name="T18" fmla="*/ 11 w 298"/>
                  <a:gd name="T19" fmla="*/ 0 h 152"/>
                  <a:gd name="T20" fmla="*/ 13 w 298"/>
                  <a:gd name="T21" fmla="*/ 1 h 152"/>
                  <a:gd name="T22" fmla="*/ 14 w 298"/>
                  <a:gd name="T23" fmla="*/ 1 h 152"/>
                  <a:gd name="T24" fmla="*/ 16 w 298"/>
                  <a:gd name="T25" fmla="*/ 2 h 152"/>
                  <a:gd name="T26" fmla="*/ 17 w 298"/>
                  <a:gd name="T27" fmla="*/ 3 h 152"/>
                  <a:gd name="T28" fmla="*/ 17 w 298"/>
                  <a:gd name="T29" fmla="*/ 4 h 152"/>
                  <a:gd name="T30" fmla="*/ 18 w 298"/>
                  <a:gd name="T31" fmla="*/ 5 h 152"/>
                  <a:gd name="T32" fmla="*/ 18 w 298"/>
                  <a:gd name="T33" fmla="*/ 6 h 15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98" h="152">
                    <a:moveTo>
                      <a:pt x="0" y="150"/>
                    </a:moveTo>
                    <a:lnTo>
                      <a:pt x="3" y="128"/>
                    </a:lnTo>
                    <a:lnTo>
                      <a:pt x="9" y="104"/>
                    </a:lnTo>
                    <a:lnTo>
                      <a:pt x="22" y="74"/>
                    </a:lnTo>
                    <a:lnTo>
                      <a:pt x="36" y="53"/>
                    </a:lnTo>
                    <a:lnTo>
                      <a:pt x="61" y="32"/>
                    </a:lnTo>
                    <a:lnTo>
                      <a:pt x="84" y="17"/>
                    </a:lnTo>
                    <a:lnTo>
                      <a:pt x="114" y="6"/>
                    </a:lnTo>
                    <a:lnTo>
                      <a:pt x="150" y="0"/>
                    </a:lnTo>
                    <a:lnTo>
                      <a:pt x="184" y="6"/>
                    </a:lnTo>
                    <a:lnTo>
                      <a:pt x="217" y="17"/>
                    </a:lnTo>
                    <a:lnTo>
                      <a:pt x="238" y="30"/>
                    </a:lnTo>
                    <a:lnTo>
                      <a:pt x="261" y="54"/>
                    </a:lnTo>
                    <a:lnTo>
                      <a:pt x="277" y="75"/>
                    </a:lnTo>
                    <a:lnTo>
                      <a:pt x="291" y="104"/>
                    </a:lnTo>
                    <a:lnTo>
                      <a:pt x="297" y="126"/>
                    </a:lnTo>
                    <a:lnTo>
                      <a:pt x="298" y="152"/>
                    </a:lnTo>
                  </a:path>
                </a:pathLst>
              </a:custGeom>
              <a:solidFill>
                <a:srgbClr val="80E0FF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grpSp>
          <p:nvGrpSpPr>
            <p:cNvPr id="255" name="Group 702">
              <a:extLst>
                <a:ext uri="{FF2B5EF4-FFF2-40B4-BE49-F238E27FC236}">
                  <a16:creationId xmlns:a16="http://schemas.microsoft.com/office/drawing/2014/main" id="{804377F8-2BCA-45E2-8BB4-B1F811A8DEB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27" y="329"/>
              <a:ext cx="342" cy="219"/>
              <a:chOff x="3636" y="1781"/>
              <a:chExt cx="342" cy="219"/>
            </a:xfrm>
          </p:grpSpPr>
          <p:sp>
            <p:nvSpPr>
              <p:cNvPr id="256" name="Freeform 690">
                <a:extLst>
                  <a:ext uri="{FF2B5EF4-FFF2-40B4-BE49-F238E27FC236}">
                    <a16:creationId xmlns:a16="http://schemas.microsoft.com/office/drawing/2014/main" id="{B01A31E8-E10C-4088-8BCB-9322FA8898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8" y="1781"/>
                <a:ext cx="339" cy="219"/>
              </a:xfrm>
              <a:custGeom>
                <a:avLst/>
                <a:gdLst>
                  <a:gd name="T0" fmla="*/ 0 w 339"/>
                  <a:gd name="T1" fmla="*/ 219 h 219"/>
                  <a:gd name="T2" fmla="*/ 339 w 339"/>
                  <a:gd name="T3" fmla="*/ 0 h 21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339" h="219">
                    <a:moveTo>
                      <a:pt x="0" y="219"/>
                    </a:moveTo>
                    <a:lnTo>
                      <a:pt x="339" y="0"/>
                    </a:lnTo>
                  </a:path>
                </a:pathLst>
              </a:custGeom>
              <a:solidFill>
                <a:srgbClr val="80E0FF"/>
              </a:solidFill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57" name="Freeform 691">
                <a:extLst>
                  <a:ext uri="{FF2B5EF4-FFF2-40B4-BE49-F238E27FC236}">
                    <a16:creationId xmlns:a16="http://schemas.microsoft.com/office/drawing/2014/main" id="{FEA50757-F110-4382-94AA-EBB0281BD3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6" y="1781"/>
                <a:ext cx="342" cy="219"/>
              </a:xfrm>
              <a:custGeom>
                <a:avLst/>
                <a:gdLst>
                  <a:gd name="T0" fmla="*/ 342 w 342"/>
                  <a:gd name="T1" fmla="*/ 219 h 219"/>
                  <a:gd name="T2" fmla="*/ 0 w 342"/>
                  <a:gd name="T3" fmla="*/ 0 h 21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342" h="219">
                    <a:moveTo>
                      <a:pt x="342" y="219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80E0FF"/>
              </a:solidFill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cxnSp>
        <p:nvCxnSpPr>
          <p:cNvPr id="266" name="Conector recto 265">
            <a:extLst>
              <a:ext uri="{FF2B5EF4-FFF2-40B4-BE49-F238E27FC236}">
                <a16:creationId xmlns:a16="http://schemas.microsoft.com/office/drawing/2014/main" id="{0FC56BAA-7770-461F-88C0-188BF1A4D060}"/>
              </a:ext>
            </a:extLst>
          </p:cNvPr>
          <p:cNvCxnSpPr>
            <a:cxnSpLocks/>
          </p:cNvCxnSpPr>
          <p:nvPr/>
        </p:nvCxnSpPr>
        <p:spPr>
          <a:xfrm>
            <a:off x="4910905" y="3021240"/>
            <a:ext cx="744117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1" name="Group 132">
            <a:extLst>
              <a:ext uri="{FF2B5EF4-FFF2-40B4-BE49-F238E27FC236}">
                <a16:creationId xmlns:a16="http://schemas.microsoft.com/office/drawing/2014/main" id="{17CFDEFF-6E96-4A80-BA3C-214ACEA0C500}"/>
              </a:ext>
            </a:extLst>
          </p:cNvPr>
          <p:cNvGrpSpPr>
            <a:grpSpLocks/>
          </p:cNvGrpSpPr>
          <p:nvPr/>
        </p:nvGrpSpPr>
        <p:grpSpPr bwMode="auto">
          <a:xfrm>
            <a:off x="4504030" y="2729284"/>
            <a:ext cx="279400" cy="73025"/>
            <a:chOff x="4187" y="1420"/>
            <a:chExt cx="176" cy="46"/>
          </a:xfrm>
        </p:grpSpPr>
        <p:sp>
          <p:nvSpPr>
            <p:cNvPr id="272" name="Oval 133">
              <a:extLst>
                <a:ext uri="{FF2B5EF4-FFF2-40B4-BE49-F238E27FC236}">
                  <a16:creationId xmlns:a16="http://schemas.microsoft.com/office/drawing/2014/main" id="{E29386F9-7AB1-4E0F-8969-C561094313B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324" y="1420"/>
              <a:ext cx="39" cy="45"/>
            </a:xfrm>
            <a:prstGeom prst="ellipse">
              <a:avLst/>
            </a:prstGeom>
            <a:solidFill>
              <a:srgbClr val="000000"/>
            </a:solidFill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273" name="Oval 134">
              <a:extLst>
                <a:ext uri="{FF2B5EF4-FFF2-40B4-BE49-F238E27FC236}">
                  <a16:creationId xmlns:a16="http://schemas.microsoft.com/office/drawing/2014/main" id="{D7F84705-B3EC-4310-A943-CB45032C594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255" y="1421"/>
              <a:ext cx="39" cy="45"/>
            </a:xfrm>
            <a:prstGeom prst="ellipse">
              <a:avLst/>
            </a:prstGeom>
            <a:solidFill>
              <a:srgbClr val="000000"/>
            </a:solidFill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274" name="Oval 135">
              <a:extLst>
                <a:ext uri="{FF2B5EF4-FFF2-40B4-BE49-F238E27FC236}">
                  <a16:creationId xmlns:a16="http://schemas.microsoft.com/office/drawing/2014/main" id="{47480194-4194-4520-99C8-5A63C6102E6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187" y="1421"/>
              <a:ext cx="39" cy="45"/>
            </a:xfrm>
            <a:prstGeom prst="ellipse">
              <a:avLst/>
            </a:prstGeom>
            <a:solidFill>
              <a:srgbClr val="000000"/>
            </a:solidFill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032EF226-547E-4A40-960B-BE934CDE062F}"/>
              </a:ext>
            </a:extLst>
          </p:cNvPr>
          <p:cNvGrpSpPr/>
          <p:nvPr/>
        </p:nvGrpSpPr>
        <p:grpSpPr>
          <a:xfrm>
            <a:off x="5385072" y="2224108"/>
            <a:ext cx="547688" cy="502029"/>
            <a:chOff x="5184639" y="1860116"/>
            <a:chExt cx="547688" cy="502029"/>
          </a:xfrm>
        </p:grpSpPr>
        <p:grpSp>
          <p:nvGrpSpPr>
            <p:cNvPr id="194" name="Group 705">
              <a:extLst>
                <a:ext uri="{FF2B5EF4-FFF2-40B4-BE49-F238E27FC236}">
                  <a16:creationId xmlns:a16="http://schemas.microsoft.com/office/drawing/2014/main" id="{3A1C0A9D-5619-4A3E-802A-D13BE89AF26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184639" y="1997020"/>
              <a:ext cx="547688" cy="365125"/>
              <a:chOff x="3226" y="324"/>
              <a:chExt cx="345" cy="230"/>
            </a:xfrm>
          </p:grpSpPr>
          <p:sp>
            <p:nvSpPr>
              <p:cNvPr id="195" name="Rectangle 651">
                <a:extLst>
                  <a:ext uri="{FF2B5EF4-FFF2-40B4-BE49-F238E27FC236}">
                    <a16:creationId xmlns:a16="http://schemas.microsoft.com/office/drawing/2014/main" id="{E8849B1F-3432-4983-8F67-4CE9C08996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26" y="324"/>
                <a:ext cx="345" cy="230"/>
              </a:xfrm>
              <a:prstGeom prst="rect">
                <a:avLst/>
              </a:prstGeom>
              <a:solidFill>
                <a:srgbClr val="80E0FF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buFontTx/>
                  <a:buNone/>
                </a:pPr>
                <a:endParaRPr lang="en-US" altLang="en-US" sz="2000"/>
              </a:p>
            </p:txBody>
          </p:sp>
          <p:grpSp>
            <p:nvGrpSpPr>
              <p:cNvPr id="196" name="Group 653">
                <a:extLst>
                  <a:ext uri="{FF2B5EF4-FFF2-40B4-BE49-F238E27FC236}">
                    <a16:creationId xmlns:a16="http://schemas.microsoft.com/office/drawing/2014/main" id="{0D55CA83-44F0-475E-B283-CA2D599BAD3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226" y="409"/>
                <a:ext cx="345" cy="59"/>
                <a:chOff x="3099" y="2714"/>
                <a:chExt cx="516" cy="59"/>
              </a:xfrm>
            </p:grpSpPr>
            <p:sp>
              <p:nvSpPr>
                <p:cNvPr id="214" name="Freeform 654">
                  <a:extLst>
                    <a:ext uri="{FF2B5EF4-FFF2-40B4-BE49-F238E27FC236}">
                      <a16:creationId xmlns:a16="http://schemas.microsoft.com/office/drawing/2014/main" id="{3DEADFDD-720A-42B8-9739-160D28AB9DF9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3099" y="2714"/>
                  <a:ext cx="73" cy="29"/>
                </a:xfrm>
                <a:custGeom>
                  <a:avLst/>
                  <a:gdLst>
                    <a:gd name="T0" fmla="*/ 0 w 298"/>
                    <a:gd name="T1" fmla="*/ 6 h 152"/>
                    <a:gd name="T2" fmla="*/ 0 w 298"/>
                    <a:gd name="T3" fmla="*/ 5 h 152"/>
                    <a:gd name="T4" fmla="*/ 0 w 298"/>
                    <a:gd name="T5" fmla="*/ 4 h 152"/>
                    <a:gd name="T6" fmla="*/ 1 w 298"/>
                    <a:gd name="T7" fmla="*/ 3 h 152"/>
                    <a:gd name="T8" fmla="*/ 2 w 298"/>
                    <a:gd name="T9" fmla="*/ 2 h 152"/>
                    <a:gd name="T10" fmla="*/ 4 w 298"/>
                    <a:gd name="T11" fmla="*/ 1 h 152"/>
                    <a:gd name="T12" fmla="*/ 5 w 298"/>
                    <a:gd name="T13" fmla="*/ 1 h 152"/>
                    <a:gd name="T14" fmla="*/ 7 w 298"/>
                    <a:gd name="T15" fmla="*/ 0 h 152"/>
                    <a:gd name="T16" fmla="*/ 9 w 298"/>
                    <a:gd name="T17" fmla="*/ 0 h 152"/>
                    <a:gd name="T18" fmla="*/ 11 w 298"/>
                    <a:gd name="T19" fmla="*/ 0 h 152"/>
                    <a:gd name="T20" fmla="*/ 13 w 298"/>
                    <a:gd name="T21" fmla="*/ 1 h 152"/>
                    <a:gd name="T22" fmla="*/ 14 w 298"/>
                    <a:gd name="T23" fmla="*/ 1 h 152"/>
                    <a:gd name="T24" fmla="*/ 16 w 298"/>
                    <a:gd name="T25" fmla="*/ 2 h 152"/>
                    <a:gd name="T26" fmla="*/ 17 w 298"/>
                    <a:gd name="T27" fmla="*/ 3 h 152"/>
                    <a:gd name="T28" fmla="*/ 17 w 298"/>
                    <a:gd name="T29" fmla="*/ 4 h 152"/>
                    <a:gd name="T30" fmla="*/ 18 w 298"/>
                    <a:gd name="T31" fmla="*/ 5 h 152"/>
                    <a:gd name="T32" fmla="*/ 18 w 298"/>
                    <a:gd name="T33" fmla="*/ 6 h 152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0" t="0" r="r" b="b"/>
                  <a:pathLst>
                    <a:path w="298" h="152">
                      <a:moveTo>
                        <a:pt x="0" y="150"/>
                      </a:moveTo>
                      <a:lnTo>
                        <a:pt x="3" y="128"/>
                      </a:lnTo>
                      <a:lnTo>
                        <a:pt x="9" y="104"/>
                      </a:lnTo>
                      <a:lnTo>
                        <a:pt x="22" y="74"/>
                      </a:lnTo>
                      <a:lnTo>
                        <a:pt x="36" y="53"/>
                      </a:lnTo>
                      <a:lnTo>
                        <a:pt x="61" y="32"/>
                      </a:lnTo>
                      <a:lnTo>
                        <a:pt x="84" y="17"/>
                      </a:lnTo>
                      <a:lnTo>
                        <a:pt x="114" y="6"/>
                      </a:lnTo>
                      <a:lnTo>
                        <a:pt x="150" y="0"/>
                      </a:lnTo>
                      <a:lnTo>
                        <a:pt x="184" y="6"/>
                      </a:lnTo>
                      <a:lnTo>
                        <a:pt x="217" y="17"/>
                      </a:lnTo>
                      <a:lnTo>
                        <a:pt x="238" y="30"/>
                      </a:lnTo>
                      <a:lnTo>
                        <a:pt x="261" y="54"/>
                      </a:lnTo>
                      <a:lnTo>
                        <a:pt x="277" y="75"/>
                      </a:lnTo>
                      <a:lnTo>
                        <a:pt x="291" y="104"/>
                      </a:lnTo>
                      <a:lnTo>
                        <a:pt x="297" y="126"/>
                      </a:lnTo>
                      <a:lnTo>
                        <a:pt x="298" y="152"/>
                      </a:lnTo>
                    </a:path>
                  </a:pathLst>
                </a:custGeom>
                <a:solidFill>
                  <a:srgbClr val="80E0FF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15" name="Freeform 655">
                  <a:extLst>
                    <a:ext uri="{FF2B5EF4-FFF2-40B4-BE49-F238E27FC236}">
                      <a16:creationId xmlns:a16="http://schemas.microsoft.com/office/drawing/2014/main" id="{671C7AC3-E5B0-429B-BE32-9615061E13C1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3248" y="2714"/>
                  <a:ext cx="73" cy="29"/>
                </a:xfrm>
                <a:custGeom>
                  <a:avLst/>
                  <a:gdLst>
                    <a:gd name="T0" fmla="*/ 0 w 298"/>
                    <a:gd name="T1" fmla="*/ 6 h 152"/>
                    <a:gd name="T2" fmla="*/ 0 w 298"/>
                    <a:gd name="T3" fmla="*/ 5 h 152"/>
                    <a:gd name="T4" fmla="*/ 0 w 298"/>
                    <a:gd name="T5" fmla="*/ 4 h 152"/>
                    <a:gd name="T6" fmla="*/ 1 w 298"/>
                    <a:gd name="T7" fmla="*/ 3 h 152"/>
                    <a:gd name="T8" fmla="*/ 2 w 298"/>
                    <a:gd name="T9" fmla="*/ 2 h 152"/>
                    <a:gd name="T10" fmla="*/ 4 w 298"/>
                    <a:gd name="T11" fmla="*/ 1 h 152"/>
                    <a:gd name="T12" fmla="*/ 5 w 298"/>
                    <a:gd name="T13" fmla="*/ 1 h 152"/>
                    <a:gd name="T14" fmla="*/ 7 w 298"/>
                    <a:gd name="T15" fmla="*/ 0 h 152"/>
                    <a:gd name="T16" fmla="*/ 9 w 298"/>
                    <a:gd name="T17" fmla="*/ 0 h 152"/>
                    <a:gd name="T18" fmla="*/ 11 w 298"/>
                    <a:gd name="T19" fmla="*/ 0 h 152"/>
                    <a:gd name="T20" fmla="*/ 13 w 298"/>
                    <a:gd name="T21" fmla="*/ 1 h 152"/>
                    <a:gd name="T22" fmla="*/ 14 w 298"/>
                    <a:gd name="T23" fmla="*/ 1 h 152"/>
                    <a:gd name="T24" fmla="*/ 16 w 298"/>
                    <a:gd name="T25" fmla="*/ 2 h 152"/>
                    <a:gd name="T26" fmla="*/ 17 w 298"/>
                    <a:gd name="T27" fmla="*/ 3 h 152"/>
                    <a:gd name="T28" fmla="*/ 17 w 298"/>
                    <a:gd name="T29" fmla="*/ 4 h 152"/>
                    <a:gd name="T30" fmla="*/ 18 w 298"/>
                    <a:gd name="T31" fmla="*/ 5 h 152"/>
                    <a:gd name="T32" fmla="*/ 18 w 298"/>
                    <a:gd name="T33" fmla="*/ 6 h 152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0" t="0" r="r" b="b"/>
                  <a:pathLst>
                    <a:path w="298" h="152">
                      <a:moveTo>
                        <a:pt x="0" y="150"/>
                      </a:moveTo>
                      <a:lnTo>
                        <a:pt x="3" y="128"/>
                      </a:lnTo>
                      <a:lnTo>
                        <a:pt x="9" y="104"/>
                      </a:lnTo>
                      <a:lnTo>
                        <a:pt x="22" y="74"/>
                      </a:lnTo>
                      <a:lnTo>
                        <a:pt x="36" y="53"/>
                      </a:lnTo>
                      <a:lnTo>
                        <a:pt x="61" y="32"/>
                      </a:lnTo>
                      <a:lnTo>
                        <a:pt x="84" y="17"/>
                      </a:lnTo>
                      <a:lnTo>
                        <a:pt x="114" y="6"/>
                      </a:lnTo>
                      <a:lnTo>
                        <a:pt x="150" y="0"/>
                      </a:lnTo>
                      <a:lnTo>
                        <a:pt x="184" y="6"/>
                      </a:lnTo>
                      <a:lnTo>
                        <a:pt x="217" y="17"/>
                      </a:lnTo>
                      <a:lnTo>
                        <a:pt x="238" y="30"/>
                      </a:lnTo>
                      <a:lnTo>
                        <a:pt x="261" y="54"/>
                      </a:lnTo>
                      <a:lnTo>
                        <a:pt x="277" y="75"/>
                      </a:lnTo>
                      <a:lnTo>
                        <a:pt x="291" y="104"/>
                      </a:lnTo>
                      <a:lnTo>
                        <a:pt x="297" y="126"/>
                      </a:lnTo>
                      <a:lnTo>
                        <a:pt x="298" y="152"/>
                      </a:lnTo>
                    </a:path>
                  </a:pathLst>
                </a:custGeom>
                <a:solidFill>
                  <a:srgbClr val="80E0FF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16" name="Freeform 656">
                  <a:extLst>
                    <a:ext uri="{FF2B5EF4-FFF2-40B4-BE49-F238E27FC236}">
                      <a16:creationId xmlns:a16="http://schemas.microsoft.com/office/drawing/2014/main" id="{393E8173-D62F-4321-B6FB-898E73D2AFD2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V="1">
                  <a:off x="3321" y="2743"/>
                  <a:ext cx="74" cy="29"/>
                </a:xfrm>
                <a:custGeom>
                  <a:avLst/>
                  <a:gdLst>
                    <a:gd name="T0" fmla="*/ 0 w 298"/>
                    <a:gd name="T1" fmla="*/ 6 h 152"/>
                    <a:gd name="T2" fmla="*/ 0 w 298"/>
                    <a:gd name="T3" fmla="*/ 5 h 152"/>
                    <a:gd name="T4" fmla="*/ 0 w 298"/>
                    <a:gd name="T5" fmla="*/ 4 h 152"/>
                    <a:gd name="T6" fmla="*/ 1 w 298"/>
                    <a:gd name="T7" fmla="*/ 3 h 152"/>
                    <a:gd name="T8" fmla="*/ 2 w 298"/>
                    <a:gd name="T9" fmla="*/ 2 h 152"/>
                    <a:gd name="T10" fmla="*/ 4 w 298"/>
                    <a:gd name="T11" fmla="*/ 1 h 152"/>
                    <a:gd name="T12" fmla="*/ 5 w 298"/>
                    <a:gd name="T13" fmla="*/ 1 h 152"/>
                    <a:gd name="T14" fmla="*/ 7 w 298"/>
                    <a:gd name="T15" fmla="*/ 0 h 152"/>
                    <a:gd name="T16" fmla="*/ 9 w 298"/>
                    <a:gd name="T17" fmla="*/ 0 h 152"/>
                    <a:gd name="T18" fmla="*/ 11 w 298"/>
                    <a:gd name="T19" fmla="*/ 0 h 152"/>
                    <a:gd name="T20" fmla="*/ 13 w 298"/>
                    <a:gd name="T21" fmla="*/ 1 h 152"/>
                    <a:gd name="T22" fmla="*/ 15 w 298"/>
                    <a:gd name="T23" fmla="*/ 1 h 152"/>
                    <a:gd name="T24" fmla="*/ 16 w 298"/>
                    <a:gd name="T25" fmla="*/ 2 h 152"/>
                    <a:gd name="T26" fmla="*/ 17 w 298"/>
                    <a:gd name="T27" fmla="*/ 3 h 152"/>
                    <a:gd name="T28" fmla="*/ 18 w 298"/>
                    <a:gd name="T29" fmla="*/ 4 h 152"/>
                    <a:gd name="T30" fmla="*/ 18 w 298"/>
                    <a:gd name="T31" fmla="*/ 5 h 152"/>
                    <a:gd name="T32" fmla="*/ 18 w 298"/>
                    <a:gd name="T33" fmla="*/ 6 h 152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0" t="0" r="r" b="b"/>
                  <a:pathLst>
                    <a:path w="298" h="152">
                      <a:moveTo>
                        <a:pt x="0" y="150"/>
                      </a:moveTo>
                      <a:lnTo>
                        <a:pt x="3" y="128"/>
                      </a:lnTo>
                      <a:lnTo>
                        <a:pt x="9" y="104"/>
                      </a:lnTo>
                      <a:lnTo>
                        <a:pt x="22" y="74"/>
                      </a:lnTo>
                      <a:lnTo>
                        <a:pt x="36" y="53"/>
                      </a:lnTo>
                      <a:lnTo>
                        <a:pt x="61" y="32"/>
                      </a:lnTo>
                      <a:lnTo>
                        <a:pt x="84" y="17"/>
                      </a:lnTo>
                      <a:lnTo>
                        <a:pt x="114" y="6"/>
                      </a:lnTo>
                      <a:lnTo>
                        <a:pt x="150" y="0"/>
                      </a:lnTo>
                      <a:lnTo>
                        <a:pt x="184" y="6"/>
                      </a:lnTo>
                      <a:lnTo>
                        <a:pt x="217" y="17"/>
                      </a:lnTo>
                      <a:lnTo>
                        <a:pt x="238" y="30"/>
                      </a:lnTo>
                      <a:lnTo>
                        <a:pt x="261" y="54"/>
                      </a:lnTo>
                      <a:lnTo>
                        <a:pt x="277" y="75"/>
                      </a:lnTo>
                      <a:lnTo>
                        <a:pt x="291" y="104"/>
                      </a:lnTo>
                      <a:lnTo>
                        <a:pt x="297" y="126"/>
                      </a:lnTo>
                      <a:lnTo>
                        <a:pt x="298" y="152"/>
                      </a:lnTo>
                    </a:path>
                  </a:pathLst>
                </a:custGeom>
                <a:solidFill>
                  <a:srgbClr val="80E0FF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18" name="Freeform 657">
                  <a:extLst>
                    <a:ext uri="{FF2B5EF4-FFF2-40B4-BE49-F238E27FC236}">
                      <a16:creationId xmlns:a16="http://schemas.microsoft.com/office/drawing/2014/main" id="{577C6DB1-D3DC-40E1-93A9-29F31DC09D7A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V="1">
                  <a:off x="3172" y="2743"/>
                  <a:ext cx="74" cy="29"/>
                </a:xfrm>
                <a:custGeom>
                  <a:avLst/>
                  <a:gdLst>
                    <a:gd name="T0" fmla="*/ 0 w 298"/>
                    <a:gd name="T1" fmla="*/ 6 h 152"/>
                    <a:gd name="T2" fmla="*/ 0 w 298"/>
                    <a:gd name="T3" fmla="*/ 5 h 152"/>
                    <a:gd name="T4" fmla="*/ 0 w 298"/>
                    <a:gd name="T5" fmla="*/ 4 h 152"/>
                    <a:gd name="T6" fmla="*/ 1 w 298"/>
                    <a:gd name="T7" fmla="*/ 3 h 152"/>
                    <a:gd name="T8" fmla="*/ 2 w 298"/>
                    <a:gd name="T9" fmla="*/ 2 h 152"/>
                    <a:gd name="T10" fmla="*/ 4 w 298"/>
                    <a:gd name="T11" fmla="*/ 1 h 152"/>
                    <a:gd name="T12" fmla="*/ 5 w 298"/>
                    <a:gd name="T13" fmla="*/ 1 h 152"/>
                    <a:gd name="T14" fmla="*/ 7 w 298"/>
                    <a:gd name="T15" fmla="*/ 0 h 152"/>
                    <a:gd name="T16" fmla="*/ 9 w 298"/>
                    <a:gd name="T17" fmla="*/ 0 h 152"/>
                    <a:gd name="T18" fmla="*/ 11 w 298"/>
                    <a:gd name="T19" fmla="*/ 0 h 152"/>
                    <a:gd name="T20" fmla="*/ 13 w 298"/>
                    <a:gd name="T21" fmla="*/ 1 h 152"/>
                    <a:gd name="T22" fmla="*/ 15 w 298"/>
                    <a:gd name="T23" fmla="*/ 1 h 152"/>
                    <a:gd name="T24" fmla="*/ 16 w 298"/>
                    <a:gd name="T25" fmla="*/ 2 h 152"/>
                    <a:gd name="T26" fmla="*/ 17 w 298"/>
                    <a:gd name="T27" fmla="*/ 3 h 152"/>
                    <a:gd name="T28" fmla="*/ 18 w 298"/>
                    <a:gd name="T29" fmla="*/ 4 h 152"/>
                    <a:gd name="T30" fmla="*/ 18 w 298"/>
                    <a:gd name="T31" fmla="*/ 5 h 152"/>
                    <a:gd name="T32" fmla="*/ 18 w 298"/>
                    <a:gd name="T33" fmla="*/ 6 h 152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0" t="0" r="r" b="b"/>
                  <a:pathLst>
                    <a:path w="298" h="152">
                      <a:moveTo>
                        <a:pt x="0" y="150"/>
                      </a:moveTo>
                      <a:lnTo>
                        <a:pt x="3" y="128"/>
                      </a:lnTo>
                      <a:lnTo>
                        <a:pt x="9" y="104"/>
                      </a:lnTo>
                      <a:lnTo>
                        <a:pt x="22" y="74"/>
                      </a:lnTo>
                      <a:lnTo>
                        <a:pt x="36" y="53"/>
                      </a:lnTo>
                      <a:lnTo>
                        <a:pt x="61" y="32"/>
                      </a:lnTo>
                      <a:lnTo>
                        <a:pt x="84" y="17"/>
                      </a:lnTo>
                      <a:lnTo>
                        <a:pt x="114" y="6"/>
                      </a:lnTo>
                      <a:lnTo>
                        <a:pt x="150" y="0"/>
                      </a:lnTo>
                      <a:lnTo>
                        <a:pt x="184" y="6"/>
                      </a:lnTo>
                      <a:lnTo>
                        <a:pt x="217" y="17"/>
                      </a:lnTo>
                      <a:lnTo>
                        <a:pt x="238" y="30"/>
                      </a:lnTo>
                      <a:lnTo>
                        <a:pt x="261" y="54"/>
                      </a:lnTo>
                      <a:lnTo>
                        <a:pt x="277" y="75"/>
                      </a:lnTo>
                      <a:lnTo>
                        <a:pt x="291" y="104"/>
                      </a:lnTo>
                      <a:lnTo>
                        <a:pt x="297" y="126"/>
                      </a:lnTo>
                      <a:lnTo>
                        <a:pt x="298" y="152"/>
                      </a:lnTo>
                    </a:path>
                  </a:pathLst>
                </a:custGeom>
                <a:solidFill>
                  <a:srgbClr val="80E0FF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20" name="Freeform 658">
                  <a:extLst>
                    <a:ext uri="{FF2B5EF4-FFF2-40B4-BE49-F238E27FC236}">
                      <a16:creationId xmlns:a16="http://schemas.microsoft.com/office/drawing/2014/main" id="{4C004E19-CF19-4E5D-B9A1-64A47D2EF40E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3395" y="2714"/>
                  <a:ext cx="73" cy="29"/>
                </a:xfrm>
                <a:custGeom>
                  <a:avLst/>
                  <a:gdLst>
                    <a:gd name="T0" fmla="*/ 0 w 298"/>
                    <a:gd name="T1" fmla="*/ 6 h 152"/>
                    <a:gd name="T2" fmla="*/ 0 w 298"/>
                    <a:gd name="T3" fmla="*/ 5 h 152"/>
                    <a:gd name="T4" fmla="*/ 0 w 298"/>
                    <a:gd name="T5" fmla="*/ 4 h 152"/>
                    <a:gd name="T6" fmla="*/ 1 w 298"/>
                    <a:gd name="T7" fmla="*/ 3 h 152"/>
                    <a:gd name="T8" fmla="*/ 2 w 298"/>
                    <a:gd name="T9" fmla="*/ 2 h 152"/>
                    <a:gd name="T10" fmla="*/ 4 w 298"/>
                    <a:gd name="T11" fmla="*/ 1 h 152"/>
                    <a:gd name="T12" fmla="*/ 5 w 298"/>
                    <a:gd name="T13" fmla="*/ 1 h 152"/>
                    <a:gd name="T14" fmla="*/ 7 w 298"/>
                    <a:gd name="T15" fmla="*/ 0 h 152"/>
                    <a:gd name="T16" fmla="*/ 9 w 298"/>
                    <a:gd name="T17" fmla="*/ 0 h 152"/>
                    <a:gd name="T18" fmla="*/ 11 w 298"/>
                    <a:gd name="T19" fmla="*/ 0 h 152"/>
                    <a:gd name="T20" fmla="*/ 13 w 298"/>
                    <a:gd name="T21" fmla="*/ 1 h 152"/>
                    <a:gd name="T22" fmla="*/ 14 w 298"/>
                    <a:gd name="T23" fmla="*/ 1 h 152"/>
                    <a:gd name="T24" fmla="*/ 16 w 298"/>
                    <a:gd name="T25" fmla="*/ 2 h 152"/>
                    <a:gd name="T26" fmla="*/ 17 w 298"/>
                    <a:gd name="T27" fmla="*/ 3 h 152"/>
                    <a:gd name="T28" fmla="*/ 17 w 298"/>
                    <a:gd name="T29" fmla="*/ 4 h 152"/>
                    <a:gd name="T30" fmla="*/ 18 w 298"/>
                    <a:gd name="T31" fmla="*/ 5 h 152"/>
                    <a:gd name="T32" fmla="*/ 18 w 298"/>
                    <a:gd name="T33" fmla="*/ 6 h 152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0" t="0" r="r" b="b"/>
                  <a:pathLst>
                    <a:path w="298" h="152">
                      <a:moveTo>
                        <a:pt x="0" y="150"/>
                      </a:moveTo>
                      <a:lnTo>
                        <a:pt x="3" y="128"/>
                      </a:lnTo>
                      <a:lnTo>
                        <a:pt x="9" y="104"/>
                      </a:lnTo>
                      <a:lnTo>
                        <a:pt x="22" y="74"/>
                      </a:lnTo>
                      <a:lnTo>
                        <a:pt x="36" y="53"/>
                      </a:lnTo>
                      <a:lnTo>
                        <a:pt x="61" y="32"/>
                      </a:lnTo>
                      <a:lnTo>
                        <a:pt x="84" y="17"/>
                      </a:lnTo>
                      <a:lnTo>
                        <a:pt x="114" y="6"/>
                      </a:lnTo>
                      <a:lnTo>
                        <a:pt x="150" y="0"/>
                      </a:lnTo>
                      <a:lnTo>
                        <a:pt x="184" y="6"/>
                      </a:lnTo>
                      <a:lnTo>
                        <a:pt x="217" y="17"/>
                      </a:lnTo>
                      <a:lnTo>
                        <a:pt x="238" y="30"/>
                      </a:lnTo>
                      <a:lnTo>
                        <a:pt x="261" y="54"/>
                      </a:lnTo>
                      <a:lnTo>
                        <a:pt x="277" y="75"/>
                      </a:lnTo>
                      <a:lnTo>
                        <a:pt x="291" y="104"/>
                      </a:lnTo>
                      <a:lnTo>
                        <a:pt x="297" y="126"/>
                      </a:lnTo>
                      <a:lnTo>
                        <a:pt x="298" y="152"/>
                      </a:lnTo>
                    </a:path>
                  </a:pathLst>
                </a:custGeom>
                <a:solidFill>
                  <a:srgbClr val="80E0FF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28" name="Freeform 659">
                  <a:extLst>
                    <a:ext uri="{FF2B5EF4-FFF2-40B4-BE49-F238E27FC236}">
                      <a16:creationId xmlns:a16="http://schemas.microsoft.com/office/drawing/2014/main" id="{A8089C1E-1801-4F88-9DE9-C1A3114DA240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 flipV="1">
                  <a:off x="3468" y="2744"/>
                  <a:ext cx="74" cy="29"/>
                </a:xfrm>
                <a:custGeom>
                  <a:avLst/>
                  <a:gdLst>
                    <a:gd name="T0" fmla="*/ 0 w 298"/>
                    <a:gd name="T1" fmla="*/ 6 h 152"/>
                    <a:gd name="T2" fmla="*/ 0 w 298"/>
                    <a:gd name="T3" fmla="*/ 5 h 152"/>
                    <a:gd name="T4" fmla="*/ 0 w 298"/>
                    <a:gd name="T5" fmla="*/ 4 h 152"/>
                    <a:gd name="T6" fmla="*/ 1 w 298"/>
                    <a:gd name="T7" fmla="*/ 3 h 152"/>
                    <a:gd name="T8" fmla="*/ 2 w 298"/>
                    <a:gd name="T9" fmla="*/ 2 h 152"/>
                    <a:gd name="T10" fmla="*/ 4 w 298"/>
                    <a:gd name="T11" fmla="*/ 1 h 152"/>
                    <a:gd name="T12" fmla="*/ 5 w 298"/>
                    <a:gd name="T13" fmla="*/ 1 h 152"/>
                    <a:gd name="T14" fmla="*/ 7 w 298"/>
                    <a:gd name="T15" fmla="*/ 0 h 152"/>
                    <a:gd name="T16" fmla="*/ 9 w 298"/>
                    <a:gd name="T17" fmla="*/ 0 h 152"/>
                    <a:gd name="T18" fmla="*/ 11 w 298"/>
                    <a:gd name="T19" fmla="*/ 0 h 152"/>
                    <a:gd name="T20" fmla="*/ 13 w 298"/>
                    <a:gd name="T21" fmla="*/ 1 h 152"/>
                    <a:gd name="T22" fmla="*/ 15 w 298"/>
                    <a:gd name="T23" fmla="*/ 1 h 152"/>
                    <a:gd name="T24" fmla="*/ 16 w 298"/>
                    <a:gd name="T25" fmla="*/ 2 h 152"/>
                    <a:gd name="T26" fmla="*/ 17 w 298"/>
                    <a:gd name="T27" fmla="*/ 3 h 152"/>
                    <a:gd name="T28" fmla="*/ 18 w 298"/>
                    <a:gd name="T29" fmla="*/ 4 h 152"/>
                    <a:gd name="T30" fmla="*/ 18 w 298"/>
                    <a:gd name="T31" fmla="*/ 5 h 152"/>
                    <a:gd name="T32" fmla="*/ 18 w 298"/>
                    <a:gd name="T33" fmla="*/ 6 h 152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0" t="0" r="r" b="b"/>
                  <a:pathLst>
                    <a:path w="298" h="152">
                      <a:moveTo>
                        <a:pt x="0" y="150"/>
                      </a:moveTo>
                      <a:lnTo>
                        <a:pt x="3" y="128"/>
                      </a:lnTo>
                      <a:lnTo>
                        <a:pt x="9" y="104"/>
                      </a:lnTo>
                      <a:lnTo>
                        <a:pt x="22" y="74"/>
                      </a:lnTo>
                      <a:lnTo>
                        <a:pt x="36" y="53"/>
                      </a:lnTo>
                      <a:lnTo>
                        <a:pt x="61" y="32"/>
                      </a:lnTo>
                      <a:lnTo>
                        <a:pt x="84" y="17"/>
                      </a:lnTo>
                      <a:lnTo>
                        <a:pt x="114" y="6"/>
                      </a:lnTo>
                      <a:lnTo>
                        <a:pt x="150" y="0"/>
                      </a:lnTo>
                      <a:lnTo>
                        <a:pt x="184" y="6"/>
                      </a:lnTo>
                      <a:lnTo>
                        <a:pt x="217" y="17"/>
                      </a:lnTo>
                      <a:lnTo>
                        <a:pt x="238" y="30"/>
                      </a:lnTo>
                      <a:lnTo>
                        <a:pt x="261" y="54"/>
                      </a:lnTo>
                      <a:lnTo>
                        <a:pt x="277" y="75"/>
                      </a:lnTo>
                      <a:lnTo>
                        <a:pt x="291" y="104"/>
                      </a:lnTo>
                      <a:lnTo>
                        <a:pt x="297" y="126"/>
                      </a:lnTo>
                      <a:lnTo>
                        <a:pt x="298" y="152"/>
                      </a:lnTo>
                    </a:path>
                  </a:pathLst>
                </a:custGeom>
                <a:solidFill>
                  <a:srgbClr val="80E0FF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32" name="Freeform 660">
                  <a:extLst>
                    <a:ext uri="{FF2B5EF4-FFF2-40B4-BE49-F238E27FC236}">
                      <a16:creationId xmlns:a16="http://schemas.microsoft.com/office/drawing/2014/main" id="{F5F4288E-B92D-4282-90AC-C85EC0E20D88}"/>
                    </a:ext>
                  </a:extLst>
                </p:cNvPr>
                <p:cNvSpPr>
                  <a:spLocks noChangeAspect="1"/>
                </p:cNvSpPr>
                <p:nvPr/>
              </p:nvSpPr>
              <p:spPr bwMode="auto">
                <a:xfrm>
                  <a:off x="3542" y="2715"/>
                  <a:ext cx="73" cy="29"/>
                </a:xfrm>
                <a:custGeom>
                  <a:avLst/>
                  <a:gdLst>
                    <a:gd name="T0" fmla="*/ 0 w 298"/>
                    <a:gd name="T1" fmla="*/ 6 h 152"/>
                    <a:gd name="T2" fmla="*/ 0 w 298"/>
                    <a:gd name="T3" fmla="*/ 5 h 152"/>
                    <a:gd name="T4" fmla="*/ 0 w 298"/>
                    <a:gd name="T5" fmla="*/ 4 h 152"/>
                    <a:gd name="T6" fmla="*/ 1 w 298"/>
                    <a:gd name="T7" fmla="*/ 3 h 152"/>
                    <a:gd name="T8" fmla="*/ 2 w 298"/>
                    <a:gd name="T9" fmla="*/ 2 h 152"/>
                    <a:gd name="T10" fmla="*/ 4 w 298"/>
                    <a:gd name="T11" fmla="*/ 1 h 152"/>
                    <a:gd name="T12" fmla="*/ 5 w 298"/>
                    <a:gd name="T13" fmla="*/ 1 h 152"/>
                    <a:gd name="T14" fmla="*/ 7 w 298"/>
                    <a:gd name="T15" fmla="*/ 0 h 152"/>
                    <a:gd name="T16" fmla="*/ 9 w 298"/>
                    <a:gd name="T17" fmla="*/ 0 h 152"/>
                    <a:gd name="T18" fmla="*/ 11 w 298"/>
                    <a:gd name="T19" fmla="*/ 0 h 152"/>
                    <a:gd name="T20" fmla="*/ 13 w 298"/>
                    <a:gd name="T21" fmla="*/ 1 h 152"/>
                    <a:gd name="T22" fmla="*/ 14 w 298"/>
                    <a:gd name="T23" fmla="*/ 1 h 152"/>
                    <a:gd name="T24" fmla="*/ 16 w 298"/>
                    <a:gd name="T25" fmla="*/ 2 h 152"/>
                    <a:gd name="T26" fmla="*/ 17 w 298"/>
                    <a:gd name="T27" fmla="*/ 3 h 152"/>
                    <a:gd name="T28" fmla="*/ 17 w 298"/>
                    <a:gd name="T29" fmla="*/ 4 h 152"/>
                    <a:gd name="T30" fmla="*/ 18 w 298"/>
                    <a:gd name="T31" fmla="*/ 5 h 152"/>
                    <a:gd name="T32" fmla="*/ 18 w 298"/>
                    <a:gd name="T33" fmla="*/ 6 h 152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0" t="0" r="r" b="b"/>
                  <a:pathLst>
                    <a:path w="298" h="152">
                      <a:moveTo>
                        <a:pt x="0" y="150"/>
                      </a:moveTo>
                      <a:lnTo>
                        <a:pt x="3" y="128"/>
                      </a:lnTo>
                      <a:lnTo>
                        <a:pt x="9" y="104"/>
                      </a:lnTo>
                      <a:lnTo>
                        <a:pt x="22" y="74"/>
                      </a:lnTo>
                      <a:lnTo>
                        <a:pt x="36" y="53"/>
                      </a:lnTo>
                      <a:lnTo>
                        <a:pt x="61" y="32"/>
                      </a:lnTo>
                      <a:lnTo>
                        <a:pt x="84" y="17"/>
                      </a:lnTo>
                      <a:lnTo>
                        <a:pt x="114" y="6"/>
                      </a:lnTo>
                      <a:lnTo>
                        <a:pt x="150" y="0"/>
                      </a:lnTo>
                      <a:lnTo>
                        <a:pt x="184" y="6"/>
                      </a:lnTo>
                      <a:lnTo>
                        <a:pt x="217" y="17"/>
                      </a:lnTo>
                      <a:lnTo>
                        <a:pt x="238" y="30"/>
                      </a:lnTo>
                      <a:lnTo>
                        <a:pt x="261" y="54"/>
                      </a:lnTo>
                      <a:lnTo>
                        <a:pt x="277" y="75"/>
                      </a:lnTo>
                      <a:lnTo>
                        <a:pt x="291" y="104"/>
                      </a:lnTo>
                      <a:lnTo>
                        <a:pt x="297" y="126"/>
                      </a:lnTo>
                      <a:lnTo>
                        <a:pt x="298" y="152"/>
                      </a:lnTo>
                    </a:path>
                  </a:pathLst>
                </a:custGeom>
                <a:solidFill>
                  <a:srgbClr val="80E0FF"/>
                </a:solidFill>
                <a:ln w="12700" cap="rnd" cmpd="sng">
                  <a:solidFill>
                    <a:schemeClr val="tx1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L"/>
                </a:p>
              </p:txBody>
            </p:sp>
          </p:grpSp>
          <p:grpSp>
            <p:nvGrpSpPr>
              <p:cNvPr id="197" name="Group 702">
                <a:extLst>
                  <a:ext uri="{FF2B5EF4-FFF2-40B4-BE49-F238E27FC236}">
                    <a16:creationId xmlns:a16="http://schemas.microsoft.com/office/drawing/2014/main" id="{FEFC0581-FDFA-40D9-85D2-EAF31F1CA11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227" y="329"/>
                <a:ext cx="342" cy="219"/>
                <a:chOff x="3636" y="1781"/>
                <a:chExt cx="342" cy="219"/>
              </a:xfrm>
            </p:grpSpPr>
            <p:sp>
              <p:nvSpPr>
                <p:cNvPr id="203" name="Freeform 690">
                  <a:extLst>
                    <a:ext uri="{FF2B5EF4-FFF2-40B4-BE49-F238E27FC236}">
                      <a16:creationId xmlns:a16="http://schemas.microsoft.com/office/drawing/2014/main" id="{C8B872C3-CD4A-4D84-8186-6D63E27F8E8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38" y="1781"/>
                  <a:ext cx="339" cy="219"/>
                </a:xfrm>
                <a:custGeom>
                  <a:avLst/>
                  <a:gdLst>
                    <a:gd name="T0" fmla="*/ 0 w 339"/>
                    <a:gd name="T1" fmla="*/ 219 h 219"/>
                    <a:gd name="T2" fmla="*/ 339 w 339"/>
                    <a:gd name="T3" fmla="*/ 0 h 219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339" h="219">
                      <a:moveTo>
                        <a:pt x="0" y="219"/>
                      </a:moveTo>
                      <a:lnTo>
                        <a:pt x="339" y="0"/>
                      </a:lnTo>
                    </a:path>
                  </a:pathLst>
                </a:custGeom>
                <a:solidFill>
                  <a:srgbClr val="80E0FF"/>
                </a:solidFill>
                <a:ln w="127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13" name="Freeform 691">
                  <a:extLst>
                    <a:ext uri="{FF2B5EF4-FFF2-40B4-BE49-F238E27FC236}">
                      <a16:creationId xmlns:a16="http://schemas.microsoft.com/office/drawing/2014/main" id="{F193A631-817F-40E5-8562-0B0EED634A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36" y="1781"/>
                  <a:ext cx="342" cy="219"/>
                </a:xfrm>
                <a:custGeom>
                  <a:avLst/>
                  <a:gdLst>
                    <a:gd name="T0" fmla="*/ 342 w 342"/>
                    <a:gd name="T1" fmla="*/ 219 h 219"/>
                    <a:gd name="T2" fmla="*/ 0 w 342"/>
                    <a:gd name="T3" fmla="*/ 0 h 219"/>
                    <a:gd name="T4" fmla="*/ 0 60000 65536"/>
                    <a:gd name="T5" fmla="*/ 0 60000 6553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0" t="0" r="r" b="b"/>
                  <a:pathLst>
                    <a:path w="342" h="219">
                      <a:moveTo>
                        <a:pt x="342" y="219"/>
                      </a:moveTo>
                      <a:lnTo>
                        <a:pt x="0" y="0"/>
                      </a:lnTo>
                    </a:path>
                  </a:pathLst>
                </a:custGeom>
                <a:solidFill>
                  <a:srgbClr val="80E0FF"/>
                </a:solidFill>
                <a:ln w="127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</p:grpSp>
        <p:grpSp>
          <p:nvGrpSpPr>
            <p:cNvPr id="275" name="Group 246">
              <a:extLst>
                <a:ext uri="{FF2B5EF4-FFF2-40B4-BE49-F238E27FC236}">
                  <a16:creationId xmlns:a16="http://schemas.microsoft.com/office/drawing/2014/main" id="{79E5B08C-B294-476E-89A6-6C76CF54C9C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371613" y="1860116"/>
              <a:ext cx="152400" cy="107950"/>
              <a:chOff x="2016" y="1728"/>
              <a:chExt cx="96" cy="68"/>
            </a:xfrm>
          </p:grpSpPr>
          <p:grpSp>
            <p:nvGrpSpPr>
              <p:cNvPr id="276" name="Group 247">
                <a:extLst>
                  <a:ext uri="{FF2B5EF4-FFF2-40B4-BE49-F238E27FC236}">
                    <a16:creationId xmlns:a16="http://schemas.microsoft.com/office/drawing/2014/main" id="{ED4F2C4B-6FCA-486C-8CA8-D48B32142336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045" y="1744"/>
                <a:ext cx="38" cy="52"/>
                <a:chOff x="3195" y="1627"/>
                <a:chExt cx="75" cy="104"/>
              </a:xfrm>
            </p:grpSpPr>
            <p:sp>
              <p:nvSpPr>
                <p:cNvPr id="278" name="Line 248">
                  <a:extLst>
                    <a:ext uri="{FF2B5EF4-FFF2-40B4-BE49-F238E27FC236}">
                      <a16:creationId xmlns:a16="http://schemas.microsoft.com/office/drawing/2014/main" id="{F2C1A0A4-D43D-428D-A1BC-97481B78A863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195" y="1627"/>
                  <a:ext cx="0" cy="104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79" name="Line 249">
                  <a:extLst>
                    <a:ext uri="{FF2B5EF4-FFF2-40B4-BE49-F238E27FC236}">
                      <a16:creationId xmlns:a16="http://schemas.microsoft.com/office/drawing/2014/main" id="{9E46B6A8-7532-41CE-8AFA-23AFD292F226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270" y="1627"/>
                  <a:ext cx="0" cy="104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277" name="Freeform 250">
                <a:extLst>
                  <a:ext uri="{FF2B5EF4-FFF2-40B4-BE49-F238E27FC236}">
                    <a16:creationId xmlns:a16="http://schemas.microsoft.com/office/drawing/2014/main" id="{98A20D18-F063-4363-9399-582573B81C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16" y="1728"/>
                <a:ext cx="96" cy="68"/>
              </a:xfrm>
              <a:custGeom>
                <a:avLst/>
                <a:gdLst>
                  <a:gd name="T0" fmla="*/ 0 w 177"/>
                  <a:gd name="T1" fmla="*/ 68 h 68"/>
                  <a:gd name="T2" fmla="*/ 0 w 177"/>
                  <a:gd name="T3" fmla="*/ 0 h 68"/>
                  <a:gd name="T4" fmla="*/ 52 w 177"/>
                  <a:gd name="T5" fmla="*/ 0 h 68"/>
                  <a:gd name="T6" fmla="*/ 52 w 177"/>
                  <a:gd name="T7" fmla="*/ 68 h 6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77" h="68">
                    <a:moveTo>
                      <a:pt x="0" y="68"/>
                    </a:moveTo>
                    <a:lnTo>
                      <a:pt x="0" y="0"/>
                    </a:lnTo>
                    <a:lnTo>
                      <a:pt x="177" y="0"/>
                    </a:lnTo>
                    <a:lnTo>
                      <a:pt x="177" y="68"/>
                    </a:lnTo>
                  </a:path>
                </a:pathLst>
              </a:custGeom>
              <a:noFill/>
              <a:ln w="12700" cap="flat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cxnSp>
        <p:nvCxnSpPr>
          <p:cNvPr id="346" name="Conector recto 345">
            <a:extLst>
              <a:ext uri="{FF2B5EF4-FFF2-40B4-BE49-F238E27FC236}">
                <a16:creationId xmlns:a16="http://schemas.microsoft.com/office/drawing/2014/main" id="{448BC9DE-C485-4226-9048-4FF70861C2EA}"/>
              </a:ext>
            </a:extLst>
          </p:cNvPr>
          <p:cNvCxnSpPr>
            <a:cxnSpLocks/>
          </p:cNvCxnSpPr>
          <p:nvPr/>
        </p:nvCxnSpPr>
        <p:spPr>
          <a:xfrm>
            <a:off x="5635797" y="2740778"/>
            <a:ext cx="19166" cy="688535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Rectángulo 108">
            <a:extLst>
              <a:ext uri="{FF2B5EF4-FFF2-40B4-BE49-F238E27FC236}">
                <a16:creationId xmlns:a16="http://schemas.microsoft.com/office/drawing/2014/main" id="{D2C12B2E-1FAA-4F3B-85BF-E73D5049C455}"/>
              </a:ext>
            </a:extLst>
          </p:cNvPr>
          <p:cNvSpPr/>
          <p:nvPr/>
        </p:nvSpPr>
        <p:spPr>
          <a:xfrm>
            <a:off x="2309115" y="4423393"/>
            <a:ext cx="1500430" cy="4802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300" b="1" dirty="0"/>
              <a:t>COY 211</a:t>
            </a:r>
          </a:p>
          <a:p>
            <a:pPr algn="ctr"/>
            <a:r>
              <a:rPr lang="es-CL" sz="1300" b="1" dirty="0"/>
              <a:t>T1 </a:t>
            </a:r>
            <a:r>
              <a:rPr lang="es-CL" sz="1300" b="1" dirty="0" err="1"/>
              <a:t>IM</a:t>
            </a:r>
            <a:r>
              <a:rPr lang="es-CL" sz="1300" b="1" dirty="0"/>
              <a:t> </a:t>
            </a:r>
            <a:r>
              <a:rPr lang="es-CL" sz="1300" b="1" dirty="0" err="1"/>
              <a:t>S.PINO</a:t>
            </a:r>
            <a:r>
              <a:rPr lang="es-CL" sz="1300" b="1" dirty="0"/>
              <a:t> Z.</a:t>
            </a:r>
          </a:p>
        </p:txBody>
      </p:sp>
      <p:sp>
        <p:nvSpPr>
          <p:cNvPr id="34" name="Rectángulo: esquinas redondeadas 10">
            <a:extLst>
              <a:ext uri="{FF2B5EF4-FFF2-40B4-BE49-F238E27FC236}">
                <a16:creationId xmlns:a16="http://schemas.microsoft.com/office/drawing/2014/main" id="{9ED61F6A-0F60-E1C8-CF09-30D1EBFC75F5}"/>
              </a:ext>
            </a:extLst>
          </p:cNvPr>
          <p:cNvSpPr/>
          <p:nvPr/>
        </p:nvSpPr>
        <p:spPr>
          <a:xfrm>
            <a:off x="8191952" y="4037504"/>
            <a:ext cx="1799100" cy="176036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253E14C3-E0A9-5EE8-DD8B-7568685E29C9}"/>
              </a:ext>
            </a:extLst>
          </p:cNvPr>
          <p:cNvSpPr/>
          <p:nvPr/>
        </p:nvSpPr>
        <p:spPr>
          <a:xfrm>
            <a:off x="8295576" y="4111458"/>
            <a:ext cx="1560755" cy="2547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b="1" dirty="0">
                <a:solidFill>
                  <a:srgbClr val="002060"/>
                </a:solidFill>
              </a:rPr>
              <a:t>T.U. KROSS</a:t>
            </a:r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id="{F1488B65-2D98-C2BA-F0F4-93B02614DF4D}"/>
              </a:ext>
            </a:extLst>
          </p:cNvPr>
          <p:cNvSpPr/>
          <p:nvPr/>
        </p:nvSpPr>
        <p:spPr>
          <a:xfrm>
            <a:off x="8260513" y="4360141"/>
            <a:ext cx="1131465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L" sz="1400" b="1" dirty="0"/>
              <a:t>T2º LT TAGLE</a:t>
            </a:r>
          </a:p>
          <a:p>
            <a:r>
              <a:rPr lang="es-CL" sz="1400" b="1" dirty="0"/>
              <a:t>02 IM</a:t>
            </a:r>
          </a:p>
          <a:p>
            <a:r>
              <a:rPr lang="es-CL" sz="1400" b="1" dirty="0"/>
              <a:t>04 GRI</a:t>
            </a:r>
          </a:p>
          <a:p>
            <a:r>
              <a:rPr lang="es-CL" sz="1400" b="1" dirty="0"/>
              <a:t>02 PDI </a:t>
            </a:r>
            <a:br>
              <a:rPr lang="es-CL" sz="1400" b="1" dirty="0"/>
            </a:br>
            <a:br>
              <a:rPr lang="es-CL" sz="1400" b="1" dirty="0"/>
            </a:br>
            <a:r>
              <a:rPr lang="es-CL" sz="1400" b="1" dirty="0"/>
              <a:t>        1-7</a:t>
            </a:r>
          </a:p>
        </p:txBody>
      </p:sp>
      <p:cxnSp>
        <p:nvCxnSpPr>
          <p:cNvPr id="37" name="Conector recto 36">
            <a:extLst>
              <a:ext uri="{FF2B5EF4-FFF2-40B4-BE49-F238E27FC236}">
                <a16:creationId xmlns:a16="http://schemas.microsoft.com/office/drawing/2014/main" id="{BD01557D-3F99-12DF-E0EB-E26F4EF44A3F}"/>
              </a:ext>
            </a:extLst>
          </p:cNvPr>
          <p:cNvCxnSpPr>
            <a:cxnSpLocks/>
          </p:cNvCxnSpPr>
          <p:nvPr/>
        </p:nvCxnSpPr>
        <p:spPr>
          <a:xfrm flipV="1">
            <a:off x="3936625" y="2020240"/>
            <a:ext cx="1661396" cy="11838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ángulo 37">
            <a:extLst>
              <a:ext uri="{FF2B5EF4-FFF2-40B4-BE49-F238E27FC236}">
                <a16:creationId xmlns:a16="http://schemas.microsoft.com/office/drawing/2014/main" id="{CC8AE9C3-1B9C-7961-98BC-9E864ACE6F76}"/>
              </a:ext>
            </a:extLst>
          </p:cNvPr>
          <p:cNvSpPr/>
          <p:nvPr/>
        </p:nvSpPr>
        <p:spPr>
          <a:xfrm>
            <a:off x="2278953" y="1249333"/>
            <a:ext cx="1560755" cy="2547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b="1" dirty="0">
                <a:solidFill>
                  <a:srgbClr val="002060"/>
                </a:solidFill>
              </a:rPr>
              <a:t>T.G. MARÍTIMO</a:t>
            </a:r>
          </a:p>
        </p:txBody>
      </p:sp>
      <p:sp>
        <p:nvSpPr>
          <p:cNvPr id="40" name="Rectángulo: esquinas redondeadas 10">
            <a:extLst>
              <a:ext uri="{FF2B5EF4-FFF2-40B4-BE49-F238E27FC236}">
                <a16:creationId xmlns:a16="http://schemas.microsoft.com/office/drawing/2014/main" id="{0010D0E4-BC10-1D61-3721-B9C04598F664}"/>
              </a:ext>
            </a:extLst>
          </p:cNvPr>
          <p:cNvSpPr/>
          <p:nvPr/>
        </p:nvSpPr>
        <p:spPr>
          <a:xfrm>
            <a:off x="2117925" y="1497999"/>
            <a:ext cx="1799100" cy="121292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F0E910F4-C22D-77BA-8218-C935597A9B29}"/>
              </a:ext>
            </a:extLst>
          </p:cNvPr>
          <p:cNvSpPr txBox="1"/>
          <p:nvPr/>
        </p:nvSpPr>
        <p:spPr>
          <a:xfrm>
            <a:off x="11195745" y="1115159"/>
            <a:ext cx="8635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 dirty="0"/>
              <a:t>8-67</a:t>
            </a:r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B2F90EAF-4443-B81B-4431-D79ABA4B2E15}"/>
              </a:ext>
            </a:extLst>
          </p:cNvPr>
          <p:cNvSpPr txBox="1"/>
          <p:nvPr/>
        </p:nvSpPr>
        <p:spPr>
          <a:xfrm>
            <a:off x="10575231" y="2269826"/>
            <a:ext cx="14840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b="1" dirty="0">
                <a:solidFill>
                  <a:srgbClr val="C00000"/>
                </a:solidFill>
              </a:rPr>
              <a:t>F/E: 95 Efectivos</a:t>
            </a:r>
          </a:p>
        </p:txBody>
      </p:sp>
      <p:sp>
        <p:nvSpPr>
          <p:cNvPr id="43" name="Rectángulo: esquinas redondeadas 166">
            <a:extLst>
              <a:ext uri="{FF2B5EF4-FFF2-40B4-BE49-F238E27FC236}">
                <a16:creationId xmlns:a16="http://schemas.microsoft.com/office/drawing/2014/main" id="{A9C3A4D8-61D9-4404-413E-9DB82779BFE9}"/>
              </a:ext>
            </a:extLst>
          </p:cNvPr>
          <p:cNvSpPr/>
          <p:nvPr/>
        </p:nvSpPr>
        <p:spPr>
          <a:xfrm>
            <a:off x="10541527" y="922999"/>
            <a:ext cx="1552446" cy="2699742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4" name="Imagen 43">
            <a:extLst>
              <a:ext uri="{FF2B5EF4-FFF2-40B4-BE49-F238E27FC236}">
                <a16:creationId xmlns:a16="http://schemas.microsoft.com/office/drawing/2014/main" id="{11674F93-1C51-2903-4DD8-FCA8C0221010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7308" y="983319"/>
            <a:ext cx="548437" cy="526102"/>
          </a:xfrm>
          <a:prstGeom prst="rect">
            <a:avLst/>
          </a:prstGeom>
        </p:spPr>
      </p:pic>
      <p:sp>
        <p:nvSpPr>
          <p:cNvPr id="49" name="CuadroTexto 48">
            <a:extLst>
              <a:ext uri="{FF2B5EF4-FFF2-40B4-BE49-F238E27FC236}">
                <a16:creationId xmlns:a16="http://schemas.microsoft.com/office/drawing/2014/main" id="{F51A1C5E-3EE0-32E2-3CE2-7E4C149A0A1E}"/>
              </a:ext>
            </a:extLst>
          </p:cNvPr>
          <p:cNvSpPr txBox="1"/>
          <p:nvPr/>
        </p:nvSpPr>
        <p:spPr>
          <a:xfrm>
            <a:off x="11099163" y="1894843"/>
            <a:ext cx="6869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b="1" dirty="0"/>
              <a:t>2-2</a:t>
            </a:r>
          </a:p>
        </p:txBody>
      </p:sp>
      <p:pic>
        <p:nvPicPr>
          <p:cNvPr id="50" name="Imagen 49">
            <a:extLst>
              <a:ext uri="{FF2B5EF4-FFF2-40B4-BE49-F238E27FC236}">
                <a16:creationId xmlns:a16="http://schemas.microsoft.com/office/drawing/2014/main" id="{2C11F2A2-0C2F-A408-C684-771048947C4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17289" y="2468172"/>
            <a:ext cx="748097" cy="685766"/>
          </a:xfrm>
          <a:prstGeom prst="rect">
            <a:avLst/>
          </a:prstGeom>
        </p:spPr>
      </p:pic>
      <p:sp>
        <p:nvSpPr>
          <p:cNvPr id="52" name="CuadroTexto 51">
            <a:extLst>
              <a:ext uri="{FF2B5EF4-FFF2-40B4-BE49-F238E27FC236}">
                <a16:creationId xmlns:a16="http://schemas.microsoft.com/office/drawing/2014/main" id="{F3217B91-497A-3888-DEF8-463A8CF82AE6}"/>
              </a:ext>
            </a:extLst>
          </p:cNvPr>
          <p:cNvSpPr txBox="1"/>
          <p:nvPr/>
        </p:nvSpPr>
        <p:spPr>
          <a:xfrm>
            <a:off x="10565342" y="3080367"/>
            <a:ext cx="14840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b="1" dirty="0">
                <a:solidFill>
                  <a:srgbClr val="C00000"/>
                </a:solidFill>
              </a:rPr>
              <a:t>F/E: 12 Blindados</a:t>
            </a:r>
          </a:p>
        </p:txBody>
      </p:sp>
      <p:sp>
        <p:nvSpPr>
          <p:cNvPr id="53" name="Rectángulo 52">
            <a:extLst>
              <a:ext uri="{FF2B5EF4-FFF2-40B4-BE49-F238E27FC236}">
                <a16:creationId xmlns:a16="http://schemas.microsoft.com/office/drawing/2014/main" id="{2678EED4-DAD2-F202-4158-8A823FB66ACE}"/>
              </a:ext>
            </a:extLst>
          </p:cNvPr>
          <p:cNvSpPr/>
          <p:nvPr/>
        </p:nvSpPr>
        <p:spPr>
          <a:xfrm>
            <a:off x="2325830" y="2370896"/>
            <a:ext cx="135806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L" sz="1100" b="1" dirty="0"/>
              <a:t>CN  LT A. ANINAT G.</a:t>
            </a:r>
          </a:p>
        </p:txBody>
      </p:sp>
      <p:cxnSp>
        <p:nvCxnSpPr>
          <p:cNvPr id="57" name="Conector recto 56">
            <a:extLst>
              <a:ext uri="{FF2B5EF4-FFF2-40B4-BE49-F238E27FC236}">
                <a16:creationId xmlns:a16="http://schemas.microsoft.com/office/drawing/2014/main" id="{D798DD86-13C8-9C21-F66B-06736B6EB835}"/>
              </a:ext>
            </a:extLst>
          </p:cNvPr>
          <p:cNvCxnSpPr>
            <a:cxnSpLocks/>
          </p:cNvCxnSpPr>
          <p:nvPr/>
        </p:nvCxnSpPr>
        <p:spPr>
          <a:xfrm>
            <a:off x="1073234" y="2105689"/>
            <a:ext cx="1005072" cy="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ángulo: esquinas redondeadas 10">
            <a:extLst>
              <a:ext uri="{FF2B5EF4-FFF2-40B4-BE49-F238E27FC236}">
                <a16:creationId xmlns:a16="http://schemas.microsoft.com/office/drawing/2014/main" id="{E6C8F32D-C3C0-5B11-C354-C3150ABCBC4F}"/>
              </a:ext>
            </a:extLst>
          </p:cNvPr>
          <p:cNvSpPr/>
          <p:nvPr/>
        </p:nvSpPr>
        <p:spPr>
          <a:xfrm>
            <a:off x="175365" y="2324811"/>
            <a:ext cx="1799100" cy="121292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60" name="Conector recto 59">
            <a:extLst>
              <a:ext uri="{FF2B5EF4-FFF2-40B4-BE49-F238E27FC236}">
                <a16:creationId xmlns:a16="http://schemas.microsoft.com/office/drawing/2014/main" id="{711E5092-1E20-1FA3-BF11-FD912662E695}"/>
              </a:ext>
            </a:extLst>
          </p:cNvPr>
          <p:cNvCxnSpPr>
            <a:cxnSpLocks/>
            <a:stCxn id="59" idx="0"/>
          </p:cNvCxnSpPr>
          <p:nvPr/>
        </p:nvCxnSpPr>
        <p:spPr>
          <a:xfrm flipH="1" flipV="1">
            <a:off x="1073234" y="2104461"/>
            <a:ext cx="1681" cy="220350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ángulo 62">
            <a:extLst>
              <a:ext uri="{FF2B5EF4-FFF2-40B4-BE49-F238E27FC236}">
                <a16:creationId xmlns:a16="http://schemas.microsoft.com/office/drawing/2014/main" id="{994F4554-FF70-6F70-6F5A-4442F873A512}"/>
              </a:ext>
            </a:extLst>
          </p:cNvPr>
          <p:cNvSpPr/>
          <p:nvPr/>
        </p:nvSpPr>
        <p:spPr>
          <a:xfrm>
            <a:off x="686170" y="2445251"/>
            <a:ext cx="81945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L" sz="1300" b="1" dirty="0"/>
              <a:t>LSR-1704</a:t>
            </a:r>
            <a:br>
              <a:rPr lang="es-CL" sz="1300" b="1" dirty="0"/>
            </a:br>
            <a:r>
              <a:rPr lang="es-CL" sz="1300" b="1" dirty="0"/>
              <a:t>ARAUCO</a:t>
            </a:r>
          </a:p>
        </p:txBody>
      </p:sp>
      <p:sp>
        <p:nvSpPr>
          <p:cNvPr id="64" name="Rectángulo: esquinas redondeadas 166">
            <a:extLst>
              <a:ext uri="{FF2B5EF4-FFF2-40B4-BE49-F238E27FC236}">
                <a16:creationId xmlns:a16="http://schemas.microsoft.com/office/drawing/2014/main" id="{6785394F-6329-23D8-5140-4DC452683C11}"/>
              </a:ext>
            </a:extLst>
          </p:cNvPr>
          <p:cNvSpPr/>
          <p:nvPr/>
        </p:nvSpPr>
        <p:spPr>
          <a:xfrm>
            <a:off x="10617289" y="1593271"/>
            <a:ext cx="1354153" cy="731539"/>
          </a:xfrm>
          <a:prstGeom prst="roundRect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3761217D-F338-70C0-9F2D-313F3ED71D5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615592" y="1671388"/>
            <a:ext cx="860581" cy="588245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E39BC370-20E5-3B98-9EA3-C47BB943BD4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651584" y="1646401"/>
            <a:ext cx="553692" cy="600615"/>
          </a:xfrm>
          <a:prstGeom prst="rect">
            <a:avLst/>
          </a:prstGeom>
        </p:spPr>
      </p:pic>
      <p:sp>
        <p:nvSpPr>
          <p:cNvPr id="2" name="AutoShape 2">
            <a:extLst>
              <a:ext uri="{FF2B5EF4-FFF2-40B4-BE49-F238E27FC236}">
                <a16:creationId xmlns:a16="http://schemas.microsoft.com/office/drawing/2014/main" id="{FCE411D8-7BB5-4985-8A7B-91EE5D7737F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1005490" cy="100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5EA37688-218A-406A-B510-F0628122AAF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10210" y="2874510"/>
            <a:ext cx="526048" cy="526048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82E20FB3-B45A-4DDA-AAAF-3AA3D0B595E8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116775" y="4663536"/>
            <a:ext cx="602447" cy="60244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1C5F3713-BF9F-4D3A-BD89-C4BB67509F31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733948" y="3566793"/>
            <a:ext cx="865390" cy="810619"/>
          </a:xfrm>
          <a:prstGeom prst="rect">
            <a:avLst/>
          </a:prstGeom>
        </p:spPr>
      </p:pic>
      <p:cxnSp>
        <p:nvCxnSpPr>
          <p:cNvPr id="98" name="Conector recto 97">
            <a:extLst>
              <a:ext uri="{FF2B5EF4-FFF2-40B4-BE49-F238E27FC236}">
                <a16:creationId xmlns:a16="http://schemas.microsoft.com/office/drawing/2014/main" id="{F31D1BE0-E2AA-438C-A956-71054FAEE8D7}"/>
              </a:ext>
            </a:extLst>
          </p:cNvPr>
          <p:cNvCxnSpPr>
            <a:cxnSpLocks/>
          </p:cNvCxnSpPr>
          <p:nvPr/>
        </p:nvCxnSpPr>
        <p:spPr>
          <a:xfrm flipV="1">
            <a:off x="9038471" y="3424765"/>
            <a:ext cx="0" cy="6127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9755553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>
            <a:extLst>
              <a:ext uri="{FF2B5EF4-FFF2-40B4-BE49-F238E27FC236}">
                <a16:creationId xmlns:a16="http://schemas.microsoft.com/office/drawing/2014/main" id="{83DC1405-77E2-1411-C6C1-3B0C41918AB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042" r="15306"/>
          <a:stretch/>
        </p:blipFill>
        <p:spPr>
          <a:xfrm>
            <a:off x="6260254" y="891841"/>
            <a:ext cx="5497002" cy="5882512"/>
          </a:xfrm>
          <a:prstGeom prst="rect">
            <a:avLst/>
          </a:prstGeom>
          <a:solidFill>
            <a:schemeClr val="tx1"/>
          </a:solidFill>
          <a:ln w="3175">
            <a:solidFill>
              <a:schemeClr val="tx1"/>
            </a:solidFill>
          </a:ln>
        </p:spPr>
      </p:pic>
      <p:sp>
        <p:nvSpPr>
          <p:cNvPr id="32" name="Marcador de número de diapositiva 21">
            <a:extLst>
              <a:ext uri="{FF2B5EF4-FFF2-40B4-BE49-F238E27FC236}">
                <a16:creationId xmlns:a16="http://schemas.microsoft.com/office/drawing/2014/main" id="{3E29F0E6-90CC-B936-41B7-202D9E59E1BC}"/>
              </a:ext>
            </a:extLst>
          </p:cNvPr>
          <p:cNvSpPr txBox="1">
            <a:spLocks/>
          </p:cNvSpPr>
          <p:nvPr/>
        </p:nvSpPr>
        <p:spPr>
          <a:xfrm>
            <a:off x="9417999" y="645448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1FD9B93-E462-43B9-A302-01C64BB1039D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ítulo 1">
            <a:extLst>
              <a:ext uri="{FF2B5EF4-FFF2-40B4-BE49-F238E27FC236}">
                <a16:creationId xmlns:a16="http://schemas.microsoft.com/office/drawing/2014/main" id="{71458AA2-9E1E-544F-4E63-EB07B66AD758}"/>
              </a:ext>
            </a:extLst>
          </p:cNvPr>
          <p:cNvSpPr txBox="1">
            <a:spLocks/>
          </p:cNvSpPr>
          <p:nvPr/>
        </p:nvSpPr>
        <p:spPr bwMode="auto">
          <a:xfrm>
            <a:off x="-2211" y="27562"/>
            <a:ext cx="12191999" cy="390052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lIns="117226" tIns="58613" rIns="117226" bIns="58613" anchor="ctr"/>
          <a:lstStyle>
            <a:defPPr>
              <a:defRPr lang="es-CL"/>
            </a:defPPr>
            <a:lvl1pPr algn="ctr">
              <a:lnSpc>
                <a:spcPct val="90000"/>
              </a:lnSpc>
              <a:defRPr sz="3200" b="1">
                <a:latin typeface="Arial Black" panose="020B0A040201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r>
              <a:rPr lang="es-ES" altLang="es-CL" sz="2000" dirty="0"/>
              <a:t>SITUACIÓN</a:t>
            </a:r>
            <a:endParaRPr lang="es-CL" altLang="es-CL" sz="2000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466B42C7-FAFB-02CD-C26E-3296D9D106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34" y="58145"/>
            <a:ext cx="360811" cy="358556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BBF8F295-B97D-9CFC-A0CB-3F409B4A93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37910" y="20895"/>
            <a:ext cx="384396" cy="393947"/>
          </a:xfrm>
          <a:prstGeom prst="rect">
            <a:avLst/>
          </a:prstGeom>
        </p:spPr>
      </p:pic>
      <p:sp>
        <p:nvSpPr>
          <p:cNvPr id="18" name="Proceso alternativo 16">
            <a:extLst>
              <a:ext uri="{FF2B5EF4-FFF2-40B4-BE49-F238E27FC236}">
                <a16:creationId xmlns:a16="http://schemas.microsoft.com/office/drawing/2014/main" id="{D1DCB35F-6B13-016C-DD97-334A7533D7B1}"/>
              </a:ext>
            </a:extLst>
          </p:cNvPr>
          <p:cNvSpPr/>
          <p:nvPr/>
        </p:nvSpPr>
        <p:spPr>
          <a:xfrm>
            <a:off x="0" y="431074"/>
            <a:ext cx="12189788" cy="62343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anchor="ctr"/>
          <a:lstStyle/>
          <a:p>
            <a:pPr algn="ctr">
              <a:defRPr/>
            </a:pPr>
            <a:endParaRPr lang="es-CL" dirty="0"/>
          </a:p>
        </p:txBody>
      </p:sp>
      <p:graphicFrame>
        <p:nvGraphicFramePr>
          <p:cNvPr id="19" name="Diagrama 18"/>
          <p:cNvGraphicFramePr/>
          <p:nvPr>
            <p:extLst>
              <p:ext uri="{D42A27DB-BD31-4B8C-83A1-F6EECF244321}">
                <p14:modId xmlns:p14="http://schemas.microsoft.com/office/powerpoint/2010/main" val="2038511172"/>
              </p:ext>
            </p:extLst>
          </p:nvPr>
        </p:nvGraphicFramePr>
        <p:xfrm>
          <a:off x="-1" y="498877"/>
          <a:ext cx="12192001" cy="321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pSp>
        <p:nvGrpSpPr>
          <p:cNvPr id="23" name="Grupo 22">
            <a:extLst>
              <a:ext uri="{FF2B5EF4-FFF2-40B4-BE49-F238E27FC236}">
                <a16:creationId xmlns:a16="http://schemas.microsoft.com/office/drawing/2014/main" id="{43F39AB5-ED8D-464D-9F66-6C12E0AB27F7}"/>
              </a:ext>
            </a:extLst>
          </p:cNvPr>
          <p:cNvGrpSpPr/>
          <p:nvPr/>
        </p:nvGrpSpPr>
        <p:grpSpPr>
          <a:xfrm>
            <a:off x="11056813" y="820320"/>
            <a:ext cx="700443" cy="717261"/>
            <a:chOff x="8113485" y="3207957"/>
            <a:chExt cx="1262743" cy="1755930"/>
          </a:xfrm>
        </p:grpSpPr>
        <p:pic>
          <p:nvPicPr>
            <p:cNvPr id="24" name="Imagen 23">
              <a:extLst>
                <a:ext uri="{FF2B5EF4-FFF2-40B4-BE49-F238E27FC236}">
                  <a16:creationId xmlns:a16="http://schemas.microsoft.com/office/drawing/2014/main" id="{585730F0-AB08-4B5C-BD34-D787B38E867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rcRect l="8787" t="8787" r="8260" b="8963"/>
            <a:stretch/>
          </p:blipFill>
          <p:spPr>
            <a:xfrm>
              <a:off x="8113485" y="3711845"/>
              <a:ext cx="1262743" cy="1252042"/>
            </a:xfrm>
            <a:prstGeom prst="rect">
              <a:avLst/>
            </a:prstGeom>
          </p:spPr>
        </p:pic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5AF9F086-8E99-431C-AFE8-2565CF44CF62}"/>
                </a:ext>
              </a:extLst>
            </p:cNvPr>
            <p:cNvSpPr txBox="1"/>
            <p:nvPr/>
          </p:nvSpPr>
          <p:spPr>
            <a:xfrm>
              <a:off x="8475108" y="3207957"/>
              <a:ext cx="496820" cy="4095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1400" b="1" dirty="0"/>
                <a:t>N</a:t>
              </a:r>
            </a:p>
          </p:txBody>
        </p:sp>
      </p:grpSp>
      <p:sp>
        <p:nvSpPr>
          <p:cNvPr id="2" name="Rectangle 5">
            <a:extLst>
              <a:ext uri="{FF2B5EF4-FFF2-40B4-BE49-F238E27FC236}">
                <a16:creationId xmlns:a16="http://schemas.microsoft.com/office/drawing/2014/main" id="{AC509174-3B0B-EE80-8938-3CCF59AB87E9}"/>
              </a:ext>
            </a:extLst>
          </p:cNvPr>
          <p:cNvSpPr/>
          <p:nvPr/>
        </p:nvSpPr>
        <p:spPr>
          <a:xfrm>
            <a:off x="121919" y="901582"/>
            <a:ext cx="5734391" cy="5863031"/>
          </a:xfrm>
          <a:prstGeom prst="rect">
            <a:avLst/>
          </a:prstGeom>
          <a:solidFill>
            <a:schemeClr val="bg1">
              <a:alpha val="57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243E"/>
              </a:buClr>
              <a:buSzPts val="1600"/>
              <a:buAutoNum type="arabicPeriod"/>
              <a:tabLst/>
              <a:defRPr/>
            </a:pPr>
            <a:endParaRPr kumimoji="0" lang="es-ES" sz="16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  <a:sym typeface="Arial Black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243E"/>
              </a:buClr>
              <a:buSzPts val="1600"/>
              <a:buAutoNum type="arabicPeriod"/>
              <a:tabLst/>
              <a:defRPr/>
            </a:pPr>
            <a:r>
              <a:rPr kumimoji="0" lang="es-ES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 Black"/>
              </a:rPr>
              <a:t>SITUACIÓN GENERAL</a:t>
            </a:r>
            <a:r>
              <a:rPr lang="es-ES" sz="1600" b="1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sym typeface="Arial Black"/>
              </a:rPr>
              <a:t>: </a:t>
            </a:r>
            <a:r>
              <a:rPr kumimoji="0" lang="es-ES" sz="1600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 Black"/>
              </a:rPr>
              <a:t>CONTROL, FISCALIZACIÓN Y PRESENCIA INTERAGENCIAL EN EL DOMINIO MARÍTIMO, DEL LITORAL Y ZONAS INSULARES. </a:t>
            </a:r>
            <a:endParaRPr lang="es-ES" sz="1400" kern="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  <a:sym typeface="Arial Black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243E"/>
              </a:buClr>
              <a:buSzPts val="1600"/>
              <a:buAutoNum type="arabicPeriod"/>
              <a:tabLst/>
              <a:defRPr/>
            </a:pPr>
            <a:r>
              <a:rPr kumimoji="0" lang="es-ES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  <a:sym typeface="Arial Black"/>
              </a:rPr>
              <a:t>SITUACIÓN </a:t>
            </a:r>
            <a:r>
              <a:rPr lang="es-ES" sz="1600" b="1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sym typeface="Arial Black"/>
              </a:rPr>
              <a:t>PARTICULAR: </a:t>
            </a:r>
            <a:r>
              <a:rPr lang="es-ES" sz="1600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sym typeface="Arial Black"/>
              </a:rPr>
              <a:t>PRESENCIA DE GRUPOS DELICTIVOS ASOCIADOS A ECONOMÍAS ILÍCITAS QUE OPERAN EN EJE TIRÚA – QUIDICO  HACIA ISLA MOCHA.</a:t>
            </a:r>
          </a:p>
          <a:p>
            <a:pPr marL="342900" lvl="0" indent="-342900" algn="just">
              <a:buClr>
                <a:srgbClr val="0F243E"/>
              </a:buClr>
              <a:buSzPts val="1600"/>
              <a:buAutoNum type="arabicPeriod"/>
              <a:defRPr/>
            </a:pPr>
            <a:r>
              <a:rPr kumimoji="0" lang="es-ES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Arial Black"/>
              </a:rPr>
              <a:t>CONSIDERACIONES </a:t>
            </a:r>
            <a:r>
              <a:rPr lang="es-ES" sz="1600" b="1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sym typeface="Arial Black"/>
              </a:rPr>
              <a:t>OPERACIONALES: </a:t>
            </a:r>
            <a:r>
              <a:rPr lang="es-ES" sz="1600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sym typeface="Arial Black"/>
              </a:rPr>
              <a:t>AROP PRESENTA DESPLAZAMIENTO MARÍTIMO CLANDESTINO HACIA EL SUR DE ISLA MOCHA, PERPETRANDO ROBO DE RECURSOS HIDROBIOLÓGICOS AFECTANDO LAS ÁREAS DE Y EXPLOTACIÓN DE RECURSOS BENTÓNICOS. 04 LANCHAS A MOTOR REGISTRADAS TRAMO TIRÚA – ISLA MOCHA. ZONA DE EXCLUSIÓN MARÍTIMA (ECMPO MANQUECHE). 171200 AUTORIDADES LOCALES EN EL ÁREA.</a:t>
            </a:r>
          </a:p>
          <a:p>
            <a:pPr marL="342900" lvl="0" indent="-342900" algn="just">
              <a:buClr>
                <a:srgbClr val="0F243E"/>
              </a:buClr>
              <a:buSzPts val="1600"/>
              <a:buAutoNum type="arabicPeriod"/>
              <a:defRPr/>
            </a:pPr>
            <a:r>
              <a:rPr lang="es-ES" sz="1600" b="1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sym typeface="Arial Black"/>
              </a:rPr>
              <a:t>MEDIOS PARTICIPANTES: </a:t>
            </a:r>
            <a:r>
              <a:rPr lang="es-ES" sz="1600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sym typeface="Arial Black"/>
              </a:rPr>
              <a:t>HH-32 Y LSR ARAUCO.</a:t>
            </a:r>
          </a:p>
          <a:p>
            <a:pPr marL="342900" lvl="0" indent="-342900" algn="just">
              <a:buClr>
                <a:srgbClr val="0F243E"/>
              </a:buClr>
              <a:buSzPts val="1600"/>
              <a:buAutoNum type="arabicPeriod"/>
              <a:defRPr/>
            </a:pPr>
            <a:r>
              <a:rPr lang="es-ES" sz="1600" b="1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sym typeface="Arial Black"/>
              </a:rPr>
              <a:t>ASIGNACIONES:</a:t>
            </a:r>
          </a:p>
          <a:p>
            <a:pPr marL="720725" lvl="0" indent="-365125" algn="just">
              <a:buClr>
                <a:srgbClr val="0F243E"/>
              </a:buClr>
              <a:buSzPts val="1600"/>
              <a:buFont typeface="Wingdings" panose="05000000000000000000" pitchFamily="2" charset="2"/>
              <a:buChar char="ü"/>
              <a:defRPr/>
            </a:pPr>
            <a:r>
              <a:rPr lang="es-ES" sz="1600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sym typeface="Arial Black"/>
              </a:rPr>
              <a:t>02 PERSONAL PDI (CONCEPCIÓN)</a:t>
            </a:r>
            <a:endParaRPr kumimoji="0" lang="es-ES" sz="160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  <a:sym typeface="Arial Black"/>
            </a:endParaRP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243E"/>
              </a:buClr>
              <a:buSzPts val="1600"/>
              <a:tabLst/>
              <a:defRPr/>
            </a:pPr>
            <a:endParaRPr lang="es-ES" sz="1600" b="1" kern="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  <a:sym typeface="Arial Black"/>
            </a:endParaRPr>
          </a:p>
        </p:txBody>
      </p:sp>
      <p:cxnSp>
        <p:nvCxnSpPr>
          <p:cNvPr id="21" name="Conector recto de flecha 20">
            <a:extLst>
              <a:ext uri="{FF2B5EF4-FFF2-40B4-BE49-F238E27FC236}">
                <a16:creationId xmlns:a16="http://schemas.microsoft.com/office/drawing/2014/main" id="{BF005599-43B5-F811-076A-1C3856929700}"/>
              </a:ext>
            </a:extLst>
          </p:cNvPr>
          <p:cNvCxnSpPr/>
          <p:nvPr/>
        </p:nvCxnSpPr>
        <p:spPr>
          <a:xfrm>
            <a:off x="7354956" y="5526155"/>
            <a:ext cx="3114261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id="{7A1449BC-77B7-7250-2F89-EFD6D7EF0F46}"/>
              </a:ext>
            </a:extLst>
          </p:cNvPr>
          <p:cNvCxnSpPr/>
          <p:nvPr/>
        </p:nvCxnSpPr>
        <p:spPr>
          <a:xfrm>
            <a:off x="7341704" y="5327624"/>
            <a:ext cx="0" cy="42152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id="{6F134210-6C2D-C02E-FF92-60174B1E9D89}"/>
              </a:ext>
            </a:extLst>
          </p:cNvPr>
          <p:cNvCxnSpPr/>
          <p:nvPr/>
        </p:nvCxnSpPr>
        <p:spPr>
          <a:xfrm>
            <a:off x="10502351" y="5327623"/>
            <a:ext cx="0" cy="42152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CuadroTexto 27">
            <a:extLst>
              <a:ext uri="{FF2B5EF4-FFF2-40B4-BE49-F238E27FC236}">
                <a16:creationId xmlns:a16="http://schemas.microsoft.com/office/drawing/2014/main" id="{1E08FF10-0BB4-5444-E9ED-7FAA8F8A65B0}"/>
              </a:ext>
            </a:extLst>
          </p:cNvPr>
          <p:cNvSpPr txBox="1"/>
          <p:nvPr/>
        </p:nvSpPr>
        <p:spPr>
          <a:xfrm>
            <a:off x="8693426" y="5288519"/>
            <a:ext cx="405880" cy="276999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/>
          <a:p>
            <a:r>
              <a:rPr lang="es-CL" sz="1200" dirty="0">
                <a:latin typeface="Arial" panose="020B0604020202020204" pitchFamily="34" charset="0"/>
                <a:cs typeface="Arial" panose="020B0604020202020204" pitchFamily="34" charset="0"/>
              </a:rPr>
              <a:t>16´</a:t>
            </a: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368509F3-06E6-EBAA-90C4-D735BC4D8672}"/>
              </a:ext>
            </a:extLst>
          </p:cNvPr>
          <p:cNvSpPr txBox="1"/>
          <p:nvPr/>
        </p:nvSpPr>
        <p:spPr>
          <a:xfrm>
            <a:off x="10091972" y="4399290"/>
            <a:ext cx="697627" cy="276999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/>
          <a:p>
            <a:r>
              <a:rPr lang="es-CL" sz="1200" dirty="0">
                <a:latin typeface="Arial" panose="020B0604020202020204" pitchFamily="34" charset="0"/>
                <a:cs typeface="Arial" panose="020B0604020202020204" pitchFamily="34" charset="0"/>
              </a:rPr>
              <a:t>TIRÚA´</a:t>
            </a: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630BE8D8-CD2E-44E0-0A3A-AEF197FCF262}"/>
              </a:ext>
            </a:extLst>
          </p:cNvPr>
          <p:cNvSpPr txBox="1"/>
          <p:nvPr/>
        </p:nvSpPr>
        <p:spPr>
          <a:xfrm>
            <a:off x="10239652" y="3141865"/>
            <a:ext cx="843501" cy="276999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/>
          <a:p>
            <a:r>
              <a:rPr lang="es-CL" sz="1200" dirty="0">
                <a:latin typeface="Arial" panose="020B0604020202020204" pitchFamily="34" charset="0"/>
                <a:cs typeface="Arial" panose="020B0604020202020204" pitchFamily="34" charset="0"/>
              </a:rPr>
              <a:t>QUIDICO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6536C723-7B15-D7CC-67B7-492589BC0C78}"/>
              </a:ext>
            </a:extLst>
          </p:cNvPr>
          <p:cNvSpPr txBox="1"/>
          <p:nvPr/>
        </p:nvSpPr>
        <p:spPr>
          <a:xfrm>
            <a:off x="7050933" y="4320823"/>
            <a:ext cx="1125180" cy="276999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/>
          <a:p>
            <a:r>
              <a:rPr lang="es-CL" sz="1200" dirty="0">
                <a:latin typeface="Arial" panose="020B0604020202020204" pitchFamily="34" charset="0"/>
                <a:cs typeface="Arial" panose="020B0604020202020204" pitchFamily="34" charset="0"/>
              </a:rPr>
              <a:t>ISLA MOCHA</a:t>
            </a:r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id="{68C4DAE5-529A-BCB3-B031-AAC3BF896735}"/>
              </a:ext>
            </a:extLst>
          </p:cNvPr>
          <p:cNvSpPr/>
          <p:nvPr/>
        </p:nvSpPr>
        <p:spPr>
          <a:xfrm>
            <a:off x="7566993" y="5009321"/>
            <a:ext cx="304800" cy="318052"/>
          </a:xfrm>
          <a:prstGeom prst="rect">
            <a:avLst/>
          </a:prstGeom>
          <a:solidFill>
            <a:schemeClr val="accent6">
              <a:alpha val="59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8E673E15-2478-282B-BF37-BA17B110860C}"/>
              </a:ext>
            </a:extLst>
          </p:cNvPr>
          <p:cNvSpPr txBox="1"/>
          <p:nvPr/>
        </p:nvSpPr>
        <p:spPr>
          <a:xfrm>
            <a:off x="7521222" y="5029847"/>
            <a:ext cx="389850" cy="276999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/>
          <a:p>
            <a:r>
              <a:rPr lang="es-CL" sz="1200" dirty="0">
                <a:latin typeface="Arial" panose="020B0604020202020204" pitchFamily="34" charset="0"/>
                <a:cs typeface="Arial" panose="020B0604020202020204" pitchFamily="34" charset="0"/>
              </a:rPr>
              <a:t>TU</a:t>
            </a:r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D68F8242-3EF3-6D21-D418-49B2F3D82C5D}"/>
              </a:ext>
            </a:extLst>
          </p:cNvPr>
          <p:cNvSpPr/>
          <p:nvPr/>
        </p:nvSpPr>
        <p:spPr>
          <a:xfrm>
            <a:off x="10144543" y="4671392"/>
            <a:ext cx="304800" cy="318052"/>
          </a:xfrm>
          <a:prstGeom prst="rect">
            <a:avLst/>
          </a:prstGeom>
          <a:solidFill>
            <a:schemeClr val="accent6">
              <a:alpha val="59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E598A4E6-67D3-3A32-09CF-E7508BDBD7B2}"/>
              </a:ext>
            </a:extLst>
          </p:cNvPr>
          <p:cNvSpPr txBox="1"/>
          <p:nvPr/>
        </p:nvSpPr>
        <p:spPr>
          <a:xfrm>
            <a:off x="10098772" y="4691918"/>
            <a:ext cx="389850" cy="276999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/>
          <a:p>
            <a:r>
              <a:rPr lang="es-CL" sz="1200" dirty="0">
                <a:latin typeface="Arial" panose="020B0604020202020204" pitchFamily="34" charset="0"/>
                <a:cs typeface="Arial" panose="020B0604020202020204" pitchFamily="34" charset="0"/>
              </a:rPr>
              <a:t>TU</a:t>
            </a:r>
          </a:p>
        </p:txBody>
      </p:sp>
    </p:spTree>
    <p:extLst>
      <p:ext uri="{BB962C8B-B14F-4D97-AF65-F5344CB8AC3E}">
        <p14:creationId xmlns:p14="http://schemas.microsoft.com/office/powerpoint/2010/main" val="9264231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3347F687-8EFA-9F5C-692B-5B33FCDC33C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443" b="12519"/>
          <a:stretch/>
        </p:blipFill>
        <p:spPr>
          <a:xfrm>
            <a:off x="2366773" y="2590650"/>
            <a:ext cx="9503240" cy="4118141"/>
          </a:xfrm>
          <a:prstGeom prst="rect">
            <a:avLst/>
          </a:prstGeom>
          <a:solidFill>
            <a:srgbClr val="0070C0"/>
          </a:solidFill>
          <a:ln w="3175">
            <a:solidFill>
              <a:schemeClr val="tx1"/>
            </a:solidFill>
          </a:ln>
        </p:spPr>
      </p:pic>
      <p:graphicFrame>
        <p:nvGraphicFramePr>
          <p:cNvPr id="18" name="Tabla 17">
            <a:extLst>
              <a:ext uri="{FF2B5EF4-FFF2-40B4-BE49-F238E27FC236}">
                <a16:creationId xmlns:a16="http://schemas.microsoft.com/office/drawing/2014/main" id="{50C516A3-C4DA-0E34-C87A-ADBE3F2B47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6416967"/>
              </p:ext>
            </p:extLst>
          </p:nvPr>
        </p:nvGraphicFramePr>
        <p:xfrm>
          <a:off x="0" y="820320"/>
          <a:ext cx="2198451" cy="600710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1984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498682">
                <a:tc>
                  <a:txBody>
                    <a:bodyPr/>
                    <a:lstStyle/>
                    <a:p>
                      <a:pPr algn="l"/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HLZ</a:t>
                      </a:r>
                      <a:b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s-CL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SECTOR: </a:t>
                      </a:r>
                      <a:r>
                        <a:rPr lang="es-CL" sz="1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Isla Mocha.</a:t>
                      </a:r>
                    </a:p>
                    <a:p>
                      <a:pPr algn="l"/>
                      <a:r>
                        <a:rPr lang="es-CL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COMUNA: </a:t>
                      </a:r>
                      <a:r>
                        <a:rPr lang="es-CL" sz="1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Lebu.</a:t>
                      </a:r>
                    </a:p>
                  </a:txBody>
                  <a:tcPr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9300">
                <a:tc>
                  <a:txBody>
                    <a:bodyPr/>
                    <a:lstStyle/>
                    <a:p>
                      <a:r>
                        <a:rPr lang="es-CL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COORDENADAS:</a:t>
                      </a:r>
                    </a:p>
                    <a:p>
                      <a:r>
                        <a:rPr lang="es-CL" sz="14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38°23´08.0´´</a:t>
                      </a:r>
                      <a:r>
                        <a:rPr lang="es-CL" sz="1400" b="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CL" sz="14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</a:p>
                    <a:p>
                      <a:r>
                        <a:rPr lang="es-CL" sz="14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073°52’35.0“W</a:t>
                      </a:r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7319">
                <a:tc>
                  <a:txBody>
                    <a:bodyPr/>
                    <a:lstStyle/>
                    <a:p>
                      <a:r>
                        <a:rPr lang="es-CL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Terreno:</a:t>
                      </a:r>
                    </a:p>
                    <a:p>
                      <a:pPr algn="just"/>
                      <a:r>
                        <a:rPr lang="es-CL" sz="14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Armada de Chile, Alcaldía de Mar Isla Mocha.</a:t>
                      </a:r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6173">
                <a:tc>
                  <a:txBody>
                    <a:bodyPr/>
                    <a:lstStyle/>
                    <a:p>
                      <a:r>
                        <a:rPr lang="es-CL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ORGÁNICA RADICAL:</a:t>
                      </a:r>
                    </a:p>
                    <a:p>
                      <a:r>
                        <a:rPr lang="es-CL" sz="14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N/C</a:t>
                      </a:r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98062">
                <a:tc>
                  <a:txBody>
                    <a:bodyPr/>
                    <a:lstStyle/>
                    <a:p>
                      <a:r>
                        <a:rPr lang="es-CL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RUTAS</a:t>
                      </a:r>
                    </a:p>
                    <a:p>
                      <a:pPr algn="just"/>
                      <a:r>
                        <a:rPr lang="es-CL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Desde aeródromo Isla Mocha hacia Alcaldía de mar Isla Mocha.</a:t>
                      </a:r>
                      <a:endParaRPr lang="es-CL" sz="1400" kern="12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9" name="Tabla 18">
            <a:extLst>
              <a:ext uri="{FF2B5EF4-FFF2-40B4-BE49-F238E27FC236}">
                <a16:creationId xmlns:a16="http://schemas.microsoft.com/office/drawing/2014/main" id="{BC8036CB-C218-3981-A2BC-19890B8A9D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5968135"/>
              </p:ext>
            </p:extLst>
          </p:nvPr>
        </p:nvGraphicFramePr>
        <p:xfrm>
          <a:off x="2198451" y="825781"/>
          <a:ext cx="9991336" cy="1676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78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97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95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5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533684">
                <a:tc>
                  <a:txBody>
                    <a:bodyPr/>
                    <a:lstStyle/>
                    <a:p>
                      <a:r>
                        <a:rPr lang="es-CL" sz="1800" dirty="0"/>
                        <a:t>TERRENO: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b="0" dirty="0">
                          <a:latin typeface=" Arial"/>
                        </a:rPr>
                        <a:t>Material de adoquines, sin iluminación.</a:t>
                      </a:r>
                    </a:p>
                    <a:p>
                      <a:endParaRPr lang="es-CL" sz="1800" dirty="0"/>
                    </a:p>
                  </a:txBody>
                  <a:tcPr marT="45703" marB="45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800" dirty="0"/>
                        <a:t>ELEVACIÓN:</a:t>
                      </a:r>
                    </a:p>
                    <a:p>
                      <a:r>
                        <a:rPr lang="es-CL" sz="1800" b="0" dirty="0"/>
                        <a:t>33 m.s.n.m.</a:t>
                      </a:r>
                    </a:p>
                    <a:p>
                      <a:r>
                        <a:rPr lang="es-CL" sz="1800" dirty="0"/>
                        <a:t>INCLINACIÓN MAX:</a:t>
                      </a:r>
                    </a:p>
                    <a:p>
                      <a:r>
                        <a:rPr lang="es-CL" sz="1600" b="0" dirty="0"/>
                        <a:t>9% </a:t>
                      </a:r>
                    </a:p>
                    <a:p>
                      <a:r>
                        <a:rPr lang="es-CL" sz="1800" dirty="0"/>
                        <a:t>INCLINACIÓN PROM:</a:t>
                      </a:r>
                    </a:p>
                    <a:p>
                      <a:r>
                        <a:rPr lang="es-CL" sz="1600" b="0" dirty="0"/>
                        <a:t>5%</a:t>
                      </a:r>
                    </a:p>
                  </a:txBody>
                  <a:tcPr marT="45703" marB="45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dirty="0">
                          <a:solidFill>
                            <a:schemeClr val="bg1"/>
                          </a:solidFill>
                          <a:latin typeface=" Arial"/>
                        </a:rPr>
                        <a:t>NIVEL DE RIESGO:</a:t>
                      </a:r>
                    </a:p>
                    <a:p>
                      <a:endParaRPr lang="es-CL" sz="1800" b="0" dirty="0">
                        <a:solidFill>
                          <a:schemeClr val="bg1"/>
                        </a:solidFill>
                        <a:latin typeface=" Arial"/>
                      </a:endParaRPr>
                    </a:p>
                    <a:p>
                      <a:pPr algn="ctr"/>
                      <a:r>
                        <a:rPr lang="es-CL" sz="1800" b="0" dirty="0">
                          <a:solidFill>
                            <a:schemeClr val="bg1"/>
                          </a:solidFill>
                          <a:latin typeface=" Arial"/>
                        </a:rPr>
                        <a:t>Bajo</a:t>
                      </a:r>
                    </a:p>
                  </a:txBody>
                  <a:tcPr marT="45703" marB="45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dirty="0">
                          <a:solidFill>
                            <a:schemeClr val="bg1"/>
                          </a:solidFill>
                          <a:latin typeface=" Arial"/>
                        </a:rPr>
                        <a:t>COM. AUTÓCTONAS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s-CL" sz="1800" b="0" dirty="0">
                          <a:solidFill>
                            <a:schemeClr val="bg1"/>
                          </a:solidFill>
                          <a:latin typeface=" Arial"/>
                        </a:rPr>
                        <a:t>No hay.</a:t>
                      </a:r>
                    </a:p>
                    <a:p>
                      <a:endParaRPr lang="es-CL" sz="1800" dirty="0">
                        <a:solidFill>
                          <a:schemeClr val="bg1"/>
                        </a:solidFill>
                        <a:latin typeface=" Arial"/>
                      </a:endParaRPr>
                    </a:p>
                  </a:txBody>
                  <a:tcPr marT="45703" marB="45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3" name="Título 1">
            <a:extLst>
              <a:ext uri="{FF2B5EF4-FFF2-40B4-BE49-F238E27FC236}">
                <a16:creationId xmlns:a16="http://schemas.microsoft.com/office/drawing/2014/main" id="{71458AA2-9E1E-544F-4E63-EB07B66AD758}"/>
              </a:ext>
            </a:extLst>
          </p:cNvPr>
          <p:cNvSpPr txBox="1">
            <a:spLocks/>
          </p:cNvSpPr>
          <p:nvPr/>
        </p:nvSpPr>
        <p:spPr bwMode="auto">
          <a:xfrm>
            <a:off x="-2211" y="27562"/>
            <a:ext cx="12191999" cy="390052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lIns="117226" tIns="58613" rIns="117226" bIns="58613" anchor="ctr"/>
          <a:lstStyle>
            <a:defPPr>
              <a:defRPr lang="es-CL"/>
            </a:defPPr>
            <a:lvl1pPr algn="ctr">
              <a:lnSpc>
                <a:spcPct val="90000"/>
              </a:lnSpc>
              <a:defRPr sz="3200" b="1">
                <a:latin typeface="Arial Black" panose="020B0A040201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r>
              <a:rPr lang="es-CL" altLang="es-CL" sz="2000" dirty="0"/>
              <a:t>HELICOPTER LANDING ZONE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466B42C7-FAFB-02CD-C26E-3296D9D106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34" y="58145"/>
            <a:ext cx="360811" cy="358556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BBF8F295-B97D-9CFC-A0CB-3F409B4A93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37910" y="20895"/>
            <a:ext cx="384396" cy="393947"/>
          </a:xfrm>
          <a:prstGeom prst="rect">
            <a:avLst/>
          </a:prstGeom>
        </p:spPr>
      </p:pic>
      <p:sp>
        <p:nvSpPr>
          <p:cNvPr id="21" name="Proceso alternativo 16">
            <a:extLst>
              <a:ext uri="{FF2B5EF4-FFF2-40B4-BE49-F238E27FC236}">
                <a16:creationId xmlns:a16="http://schemas.microsoft.com/office/drawing/2014/main" id="{D1DCB35F-6B13-016C-DD97-334A7533D7B1}"/>
              </a:ext>
            </a:extLst>
          </p:cNvPr>
          <p:cNvSpPr/>
          <p:nvPr/>
        </p:nvSpPr>
        <p:spPr>
          <a:xfrm>
            <a:off x="0" y="431074"/>
            <a:ext cx="12189788" cy="62343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anchor="ctr"/>
          <a:lstStyle/>
          <a:p>
            <a:pPr algn="ctr">
              <a:defRPr/>
            </a:pPr>
            <a:endParaRPr lang="es-CL" dirty="0"/>
          </a:p>
        </p:txBody>
      </p:sp>
      <p:graphicFrame>
        <p:nvGraphicFramePr>
          <p:cNvPr id="22" name="Diagrama 21"/>
          <p:cNvGraphicFramePr/>
          <p:nvPr>
            <p:extLst>
              <p:ext uri="{D42A27DB-BD31-4B8C-83A1-F6EECF244321}">
                <p14:modId xmlns:p14="http://schemas.microsoft.com/office/powerpoint/2010/main" val="281701719"/>
              </p:ext>
            </p:extLst>
          </p:nvPr>
        </p:nvGraphicFramePr>
        <p:xfrm>
          <a:off x="-1" y="498877"/>
          <a:ext cx="12192001" cy="321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pSp>
        <p:nvGrpSpPr>
          <p:cNvPr id="29" name="Grupo 28">
            <a:extLst>
              <a:ext uri="{FF2B5EF4-FFF2-40B4-BE49-F238E27FC236}">
                <a16:creationId xmlns:a16="http://schemas.microsoft.com/office/drawing/2014/main" id="{C615E056-A43C-4023-A601-D971CF9DF110}"/>
              </a:ext>
            </a:extLst>
          </p:cNvPr>
          <p:cNvGrpSpPr/>
          <p:nvPr/>
        </p:nvGrpSpPr>
        <p:grpSpPr>
          <a:xfrm>
            <a:off x="11037467" y="2586109"/>
            <a:ext cx="700443" cy="717261"/>
            <a:chOff x="8113485" y="3207957"/>
            <a:chExt cx="1262743" cy="1755930"/>
          </a:xfrm>
        </p:grpSpPr>
        <p:pic>
          <p:nvPicPr>
            <p:cNvPr id="39" name="Imagen 38">
              <a:extLst>
                <a:ext uri="{FF2B5EF4-FFF2-40B4-BE49-F238E27FC236}">
                  <a16:creationId xmlns:a16="http://schemas.microsoft.com/office/drawing/2014/main" id="{FAEFC9AB-9C98-4264-A792-757CB8A1F1C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rcRect l="8787" t="8787" r="8260" b="8963"/>
            <a:stretch/>
          </p:blipFill>
          <p:spPr>
            <a:xfrm>
              <a:off x="8113485" y="3711845"/>
              <a:ext cx="1262743" cy="1252042"/>
            </a:xfrm>
            <a:prstGeom prst="rect">
              <a:avLst/>
            </a:prstGeom>
          </p:spPr>
        </p:pic>
        <p:sp>
          <p:nvSpPr>
            <p:cNvPr id="40" name="CuadroTexto 39">
              <a:extLst>
                <a:ext uri="{FF2B5EF4-FFF2-40B4-BE49-F238E27FC236}">
                  <a16:creationId xmlns:a16="http://schemas.microsoft.com/office/drawing/2014/main" id="{5EA9472B-E21A-4AFD-943A-F01F28282C6D}"/>
                </a:ext>
              </a:extLst>
            </p:cNvPr>
            <p:cNvSpPr txBox="1"/>
            <p:nvPr/>
          </p:nvSpPr>
          <p:spPr>
            <a:xfrm>
              <a:off x="8475108" y="3207957"/>
              <a:ext cx="496820" cy="4095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1400" b="1" dirty="0"/>
                <a:t>N</a:t>
              </a:r>
            </a:p>
          </p:txBody>
        </p:sp>
      </p:grpSp>
      <p:pic>
        <p:nvPicPr>
          <p:cNvPr id="3" name="Imagen 2">
            <a:extLst>
              <a:ext uri="{FF2B5EF4-FFF2-40B4-BE49-F238E27FC236}">
                <a16:creationId xmlns:a16="http://schemas.microsoft.com/office/drawing/2014/main" id="{24671A15-B1F4-DB8B-850C-B6783035A9D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196238" y="2506688"/>
            <a:ext cx="2247196" cy="2634368"/>
          </a:xfrm>
          <a:prstGeom prst="rect">
            <a:avLst/>
          </a:prstGeom>
          <a:solidFill>
            <a:srgbClr val="0070C0"/>
          </a:solidFill>
          <a:ln w="3175">
            <a:solidFill>
              <a:schemeClr val="tx1"/>
            </a:solidFill>
          </a:ln>
        </p:spPr>
      </p:pic>
      <p:sp>
        <p:nvSpPr>
          <p:cNvPr id="6" name="Marco 5">
            <a:extLst>
              <a:ext uri="{FF2B5EF4-FFF2-40B4-BE49-F238E27FC236}">
                <a16:creationId xmlns:a16="http://schemas.microsoft.com/office/drawing/2014/main" id="{08320613-8C88-27CA-B370-EAF8528ABE47}"/>
              </a:ext>
            </a:extLst>
          </p:cNvPr>
          <p:cNvSpPr/>
          <p:nvPr/>
        </p:nvSpPr>
        <p:spPr>
          <a:xfrm>
            <a:off x="4015408" y="4174434"/>
            <a:ext cx="145774" cy="172278"/>
          </a:xfrm>
          <a:prstGeom prst="fram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" name="Marcador de número de diapositiva 21">
            <a:extLst>
              <a:ext uri="{FF2B5EF4-FFF2-40B4-BE49-F238E27FC236}">
                <a16:creationId xmlns:a16="http://schemas.microsoft.com/office/drawing/2014/main" id="{083BD989-ADF6-5FB6-6C1E-7ED1AF366D9F}"/>
              </a:ext>
            </a:extLst>
          </p:cNvPr>
          <p:cNvSpPr txBox="1">
            <a:spLocks/>
          </p:cNvSpPr>
          <p:nvPr/>
        </p:nvSpPr>
        <p:spPr>
          <a:xfrm>
            <a:off x="9417999" y="645448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9216A0C-7057-4E19-8B06-53D2864EE999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6295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Tabla 17">
            <a:extLst>
              <a:ext uri="{FF2B5EF4-FFF2-40B4-BE49-F238E27FC236}">
                <a16:creationId xmlns:a16="http://schemas.microsoft.com/office/drawing/2014/main" id="{50C516A3-C4DA-0E34-C87A-ADBE3F2B47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5041713"/>
              </p:ext>
            </p:extLst>
          </p:nvPr>
        </p:nvGraphicFramePr>
        <p:xfrm>
          <a:off x="0" y="820320"/>
          <a:ext cx="2198451" cy="597953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1984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498682">
                <a:tc>
                  <a:txBody>
                    <a:bodyPr/>
                    <a:lstStyle/>
                    <a:p>
                      <a:pPr algn="l"/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HLZ</a:t>
                      </a:r>
                      <a:b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s-CL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SECTOR: </a:t>
                      </a:r>
                      <a:r>
                        <a:rPr lang="es-CL" sz="1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Las Naciones.</a:t>
                      </a:r>
                    </a:p>
                    <a:p>
                      <a:pPr algn="l"/>
                      <a:r>
                        <a:rPr lang="es-CL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COMUNA: </a:t>
                      </a:r>
                      <a:r>
                        <a:rPr lang="es-CL" sz="1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Tirúa.</a:t>
                      </a:r>
                    </a:p>
                  </a:txBody>
                  <a:tcPr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9300">
                <a:tc>
                  <a:txBody>
                    <a:bodyPr/>
                    <a:lstStyle/>
                    <a:p>
                      <a:r>
                        <a:rPr lang="es-CL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COORDENADAS:</a:t>
                      </a:r>
                    </a:p>
                    <a:p>
                      <a:r>
                        <a:rPr lang="es-CL" sz="14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38°21´45,´´</a:t>
                      </a:r>
                      <a:r>
                        <a:rPr lang="es-CL" sz="1400" b="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CL" sz="14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</a:p>
                    <a:p>
                      <a:r>
                        <a:rPr lang="es-CL" sz="14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073°20’24.0“W</a:t>
                      </a:r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7319">
                <a:tc>
                  <a:txBody>
                    <a:bodyPr/>
                    <a:lstStyle/>
                    <a:p>
                      <a:r>
                        <a:rPr lang="es-CL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Terreno:</a:t>
                      </a:r>
                    </a:p>
                    <a:p>
                      <a:r>
                        <a:rPr lang="es-CL" sz="14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Aeródromo </a:t>
                      </a:r>
                      <a:r>
                        <a:rPr lang="es-CL" sz="1400" b="0" dirty="0" err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Lequecahue</a:t>
                      </a:r>
                      <a:r>
                        <a:rPr lang="es-CL" sz="14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6173">
                <a:tc>
                  <a:txBody>
                    <a:bodyPr/>
                    <a:lstStyle/>
                    <a:p>
                      <a:r>
                        <a:rPr lang="es-CL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ORGÁNICA RADICAL:</a:t>
                      </a:r>
                    </a:p>
                    <a:p>
                      <a:r>
                        <a:rPr lang="es-CL" sz="14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N/C</a:t>
                      </a:r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98062">
                <a:tc>
                  <a:txBody>
                    <a:bodyPr/>
                    <a:lstStyle/>
                    <a:p>
                      <a:r>
                        <a:rPr lang="es-CL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RUTAS</a:t>
                      </a:r>
                    </a:p>
                    <a:p>
                      <a:r>
                        <a:rPr lang="es-CL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P-72-S</a:t>
                      </a:r>
                    </a:p>
                    <a:p>
                      <a:r>
                        <a:rPr lang="es-CL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P-754</a:t>
                      </a:r>
                    </a:p>
                    <a:p>
                      <a:r>
                        <a:rPr lang="es-CL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P-756</a:t>
                      </a:r>
                    </a:p>
                    <a:p>
                      <a:r>
                        <a:rPr lang="es-CL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P-758</a:t>
                      </a:r>
                    </a:p>
                    <a:p>
                      <a:endParaRPr lang="es-CL" sz="14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9" name="Tabla 18">
            <a:extLst>
              <a:ext uri="{FF2B5EF4-FFF2-40B4-BE49-F238E27FC236}">
                <a16:creationId xmlns:a16="http://schemas.microsoft.com/office/drawing/2014/main" id="{BC8036CB-C218-3981-A2BC-19890B8A9D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7383512"/>
              </p:ext>
            </p:extLst>
          </p:nvPr>
        </p:nvGraphicFramePr>
        <p:xfrm>
          <a:off x="2198451" y="825781"/>
          <a:ext cx="9991336" cy="1676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78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97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95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5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533684">
                <a:tc>
                  <a:txBody>
                    <a:bodyPr/>
                    <a:lstStyle/>
                    <a:p>
                      <a:r>
                        <a:rPr lang="es-CL" sz="1800" dirty="0"/>
                        <a:t>TERRENO: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b="0" dirty="0"/>
                        <a:t>Pista de aeródromo.</a:t>
                      </a:r>
                    </a:p>
                    <a:p>
                      <a:endParaRPr lang="es-CL" sz="1800" dirty="0"/>
                    </a:p>
                  </a:txBody>
                  <a:tcPr marT="45703" marB="45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800" dirty="0"/>
                        <a:t>ELEVACIÓN:</a:t>
                      </a:r>
                    </a:p>
                    <a:p>
                      <a:r>
                        <a:rPr lang="es-CL" sz="1800" b="0" dirty="0"/>
                        <a:t>158 m.s.n.m.</a:t>
                      </a:r>
                    </a:p>
                    <a:p>
                      <a:r>
                        <a:rPr lang="es-CL" sz="1800" dirty="0"/>
                        <a:t>INCLINACIÓN MAX:</a:t>
                      </a:r>
                    </a:p>
                    <a:p>
                      <a:r>
                        <a:rPr lang="es-CL" sz="1600" b="0" dirty="0"/>
                        <a:t>1% </a:t>
                      </a:r>
                    </a:p>
                    <a:p>
                      <a:r>
                        <a:rPr lang="es-CL" sz="1800" dirty="0"/>
                        <a:t>INCLINACIÓN PROM:</a:t>
                      </a:r>
                    </a:p>
                    <a:p>
                      <a:r>
                        <a:rPr lang="es-CL" sz="1600" b="0" dirty="0"/>
                        <a:t>0%</a:t>
                      </a:r>
                    </a:p>
                  </a:txBody>
                  <a:tcPr marT="45703" marB="45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dirty="0">
                          <a:solidFill>
                            <a:schemeClr val="tx1"/>
                          </a:solidFill>
                        </a:rPr>
                        <a:t>NIVEL DE RIESGO:</a:t>
                      </a:r>
                    </a:p>
                    <a:p>
                      <a:endParaRPr lang="es-CL" sz="18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s-CL" sz="1800" b="0" dirty="0">
                          <a:solidFill>
                            <a:schemeClr val="tx1"/>
                          </a:solidFill>
                        </a:rPr>
                        <a:t>Medio</a:t>
                      </a:r>
                    </a:p>
                  </a:txBody>
                  <a:tcPr marT="45703" marB="45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dirty="0">
                          <a:solidFill>
                            <a:schemeClr val="bg1"/>
                          </a:solidFill>
                        </a:rPr>
                        <a:t>COM. AUTÓCTONAS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s-CL" sz="1800" b="0" dirty="0">
                          <a:solidFill>
                            <a:schemeClr val="bg1"/>
                          </a:solidFill>
                          <a:latin typeface=" Arial"/>
                        </a:rPr>
                        <a:t>Lorenzo </a:t>
                      </a:r>
                      <a:r>
                        <a:rPr lang="es-CL" sz="1800" b="0" dirty="0" err="1">
                          <a:solidFill>
                            <a:schemeClr val="bg1"/>
                          </a:solidFill>
                          <a:latin typeface=" Arial"/>
                        </a:rPr>
                        <a:t>Catril</a:t>
                      </a:r>
                      <a:endParaRPr lang="es-CL" sz="1800" b="0" dirty="0">
                        <a:solidFill>
                          <a:schemeClr val="bg1"/>
                        </a:solidFill>
                        <a:latin typeface=" Arial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s-CL" sz="1800" b="0" dirty="0">
                          <a:solidFill>
                            <a:schemeClr val="bg1"/>
                          </a:solidFill>
                          <a:latin typeface=" Arial"/>
                        </a:rPr>
                        <a:t>Pedro </a:t>
                      </a:r>
                      <a:r>
                        <a:rPr lang="es-CL" sz="1800" b="0" dirty="0" err="1">
                          <a:solidFill>
                            <a:schemeClr val="bg1"/>
                          </a:solidFill>
                          <a:latin typeface=" Arial"/>
                        </a:rPr>
                        <a:t>Catricura</a:t>
                      </a:r>
                      <a:r>
                        <a:rPr lang="es-CL" sz="1800" b="0" dirty="0">
                          <a:solidFill>
                            <a:schemeClr val="bg1"/>
                          </a:solidFill>
                          <a:latin typeface=" Arial"/>
                        </a:rPr>
                        <a:t>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s-CL" sz="1800" b="0" dirty="0">
                          <a:solidFill>
                            <a:schemeClr val="bg1"/>
                          </a:solidFill>
                          <a:latin typeface=" Arial"/>
                        </a:rPr>
                        <a:t>Agustina Lincopi</a:t>
                      </a:r>
                    </a:p>
                    <a:p>
                      <a:endParaRPr lang="es-CL" sz="1800" dirty="0">
                        <a:solidFill>
                          <a:schemeClr val="bg1"/>
                        </a:solidFill>
                      </a:endParaRPr>
                    </a:p>
                  </a:txBody>
                  <a:tcPr marT="45703" marB="45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3" name="Título 1">
            <a:extLst>
              <a:ext uri="{FF2B5EF4-FFF2-40B4-BE49-F238E27FC236}">
                <a16:creationId xmlns:a16="http://schemas.microsoft.com/office/drawing/2014/main" id="{71458AA2-9E1E-544F-4E63-EB07B66AD758}"/>
              </a:ext>
            </a:extLst>
          </p:cNvPr>
          <p:cNvSpPr txBox="1">
            <a:spLocks/>
          </p:cNvSpPr>
          <p:nvPr/>
        </p:nvSpPr>
        <p:spPr bwMode="auto">
          <a:xfrm>
            <a:off x="-2211" y="27562"/>
            <a:ext cx="12191999" cy="390052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lIns="117226" tIns="58613" rIns="117226" bIns="58613" anchor="ctr"/>
          <a:lstStyle>
            <a:defPPr>
              <a:defRPr lang="es-CL"/>
            </a:defPPr>
            <a:lvl1pPr algn="ctr">
              <a:lnSpc>
                <a:spcPct val="90000"/>
              </a:lnSpc>
              <a:defRPr sz="3200" b="1">
                <a:latin typeface="Arial Black" panose="020B0A040201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r>
              <a:rPr lang="es-CL" altLang="es-CL" sz="2000" dirty="0"/>
              <a:t>HELICOPTER LANDING ZONE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466B42C7-FAFB-02CD-C26E-3296D9D106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34" y="58145"/>
            <a:ext cx="360811" cy="358556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BBF8F295-B97D-9CFC-A0CB-3F409B4A93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37910" y="20895"/>
            <a:ext cx="384396" cy="393947"/>
          </a:xfrm>
          <a:prstGeom prst="rect">
            <a:avLst/>
          </a:prstGeom>
        </p:spPr>
      </p:pic>
      <p:sp>
        <p:nvSpPr>
          <p:cNvPr id="21" name="Proceso alternativo 16">
            <a:extLst>
              <a:ext uri="{FF2B5EF4-FFF2-40B4-BE49-F238E27FC236}">
                <a16:creationId xmlns:a16="http://schemas.microsoft.com/office/drawing/2014/main" id="{D1DCB35F-6B13-016C-DD97-334A7533D7B1}"/>
              </a:ext>
            </a:extLst>
          </p:cNvPr>
          <p:cNvSpPr/>
          <p:nvPr/>
        </p:nvSpPr>
        <p:spPr>
          <a:xfrm>
            <a:off x="0" y="431074"/>
            <a:ext cx="12189788" cy="62343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anchor="ctr"/>
          <a:lstStyle/>
          <a:p>
            <a:pPr algn="ctr">
              <a:defRPr/>
            </a:pPr>
            <a:endParaRPr lang="es-CL" dirty="0"/>
          </a:p>
        </p:txBody>
      </p:sp>
      <p:graphicFrame>
        <p:nvGraphicFramePr>
          <p:cNvPr id="22" name="Diagrama 21"/>
          <p:cNvGraphicFramePr/>
          <p:nvPr/>
        </p:nvGraphicFramePr>
        <p:xfrm>
          <a:off x="-1" y="498877"/>
          <a:ext cx="12192001" cy="321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pSp>
        <p:nvGrpSpPr>
          <p:cNvPr id="29" name="Grupo 28">
            <a:extLst>
              <a:ext uri="{FF2B5EF4-FFF2-40B4-BE49-F238E27FC236}">
                <a16:creationId xmlns:a16="http://schemas.microsoft.com/office/drawing/2014/main" id="{C615E056-A43C-4023-A601-D971CF9DF110}"/>
              </a:ext>
            </a:extLst>
          </p:cNvPr>
          <p:cNvGrpSpPr/>
          <p:nvPr/>
        </p:nvGrpSpPr>
        <p:grpSpPr>
          <a:xfrm>
            <a:off x="11229665" y="2502147"/>
            <a:ext cx="700443" cy="717261"/>
            <a:chOff x="8113485" y="3207957"/>
            <a:chExt cx="1262743" cy="1755930"/>
          </a:xfrm>
        </p:grpSpPr>
        <p:pic>
          <p:nvPicPr>
            <p:cNvPr id="39" name="Imagen 38">
              <a:extLst>
                <a:ext uri="{FF2B5EF4-FFF2-40B4-BE49-F238E27FC236}">
                  <a16:creationId xmlns:a16="http://schemas.microsoft.com/office/drawing/2014/main" id="{FAEFC9AB-9C98-4264-A792-757CB8A1F1C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rcRect l="8787" t="8787" r="8260" b="8963"/>
            <a:stretch/>
          </p:blipFill>
          <p:spPr>
            <a:xfrm>
              <a:off x="8113485" y="3711845"/>
              <a:ext cx="1262743" cy="1252042"/>
            </a:xfrm>
            <a:prstGeom prst="rect">
              <a:avLst/>
            </a:prstGeom>
          </p:spPr>
        </p:pic>
        <p:sp>
          <p:nvSpPr>
            <p:cNvPr id="40" name="CuadroTexto 39">
              <a:extLst>
                <a:ext uri="{FF2B5EF4-FFF2-40B4-BE49-F238E27FC236}">
                  <a16:creationId xmlns:a16="http://schemas.microsoft.com/office/drawing/2014/main" id="{5EA9472B-E21A-4AFD-943A-F01F28282C6D}"/>
                </a:ext>
              </a:extLst>
            </p:cNvPr>
            <p:cNvSpPr txBox="1"/>
            <p:nvPr/>
          </p:nvSpPr>
          <p:spPr>
            <a:xfrm>
              <a:off x="8475108" y="3207957"/>
              <a:ext cx="496820" cy="4095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1400" b="1" dirty="0"/>
                <a:t>N</a:t>
              </a:r>
            </a:p>
          </p:txBody>
        </p:sp>
      </p:grpSp>
      <p:pic>
        <p:nvPicPr>
          <p:cNvPr id="10" name="Imagen 9">
            <a:extLst>
              <a:ext uri="{FF2B5EF4-FFF2-40B4-BE49-F238E27FC236}">
                <a16:creationId xmlns:a16="http://schemas.microsoft.com/office/drawing/2014/main" id="{A2B4B3D7-2B7E-AADE-10A3-B995DDBB5B4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57265" y="2566160"/>
            <a:ext cx="7489048" cy="4203949"/>
          </a:xfrm>
          <a:prstGeom prst="rect">
            <a:avLst/>
          </a:prstGeom>
          <a:solidFill>
            <a:srgbClr val="0070C0"/>
          </a:solidFill>
          <a:ln w="3175">
            <a:solidFill>
              <a:schemeClr val="tx1"/>
            </a:solidFill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F784096-B9BC-7C20-932C-63DC4D4F847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198451" y="2511450"/>
            <a:ext cx="3006413" cy="2100307"/>
          </a:xfrm>
          <a:prstGeom prst="rect">
            <a:avLst/>
          </a:prstGeom>
          <a:solidFill>
            <a:srgbClr val="0070C0"/>
          </a:solidFill>
          <a:ln w="3175">
            <a:solidFill>
              <a:schemeClr val="tx1"/>
            </a:solidFill>
          </a:ln>
        </p:spPr>
      </p:pic>
      <p:sp>
        <p:nvSpPr>
          <p:cNvPr id="11" name="Marco 10">
            <a:extLst>
              <a:ext uri="{FF2B5EF4-FFF2-40B4-BE49-F238E27FC236}">
                <a16:creationId xmlns:a16="http://schemas.microsoft.com/office/drawing/2014/main" id="{A6658C61-929C-4103-5832-28A6B2425116}"/>
              </a:ext>
            </a:extLst>
          </p:cNvPr>
          <p:cNvSpPr/>
          <p:nvPr/>
        </p:nvSpPr>
        <p:spPr>
          <a:xfrm>
            <a:off x="4267200" y="3935896"/>
            <a:ext cx="145774" cy="172278"/>
          </a:xfrm>
          <a:prstGeom prst="fram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" name="Marcador de número de diapositiva 21">
            <a:extLst>
              <a:ext uri="{FF2B5EF4-FFF2-40B4-BE49-F238E27FC236}">
                <a16:creationId xmlns:a16="http://schemas.microsoft.com/office/drawing/2014/main" id="{42E2F72E-330A-3155-DC19-18EB046F8B31}"/>
              </a:ext>
            </a:extLst>
          </p:cNvPr>
          <p:cNvSpPr txBox="1">
            <a:spLocks/>
          </p:cNvSpPr>
          <p:nvPr/>
        </p:nvSpPr>
        <p:spPr>
          <a:xfrm>
            <a:off x="9417999" y="645448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9216A0C-7057-4E19-8B06-53D2864EE999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06038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7848381-CE1E-73F5-9FCD-35B74019F5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4747" y="2537027"/>
            <a:ext cx="7772400" cy="4320973"/>
          </a:xfrm>
          <a:prstGeom prst="rect">
            <a:avLst/>
          </a:prstGeom>
          <a:solidFill>
            <a:srgbClr val="0070C0"/>
          </a:solidFill>
          <a:ln w="3175">
            <a:solidFill>
              <a:schemeClr val="tx1"/>
            </a:solidFill>
          </a:ln>
        </p:spPr>
      </p:pic>
      <p:graphicFrame>
        <p:nvGraphicFramePr>
          <p:cNvPr id="18" name="Tabla 17">
            <a:extLst>
              <a:ext uri="{FF2B5EF4-FFF2-40B4-BE49-F238E27FC236}">
                <a16:creationId xmlns:a16="http://schemas.microsoft.com/office/drawing/2014/main" id="{50C516A3-C4DA-0E34-C87A-ADBE3F2B47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355491"/>
              </p:ext>
            </p:extLst>
          </p:nvPr>
        </p:nvGraphicFramePr>
        <p:xfrm>
          <a:off x="0" y="820320"/>
          <a:ext cx="2198451" cy="655184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1984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498682">
                <a:tc>
                  <a:txBody>
                    <a:bodyPr/>
                    <a:lstStyle/>
                    <a:p>
                      <a:pPr algn="l"/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HLZ</a:t>
                      </a:r>
                      <a:b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s-CL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SECTOR: </a:t>
                      </a:r>
                      <a:r>
                        <a:rPr lang="es-CL" sz="1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Playa Tirúa / Parque </a:t>
                      </a:r>
                      <a:r>
                        <a:rPr lang="es-CL" sz="1400" b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Puelmapu</a:t>
                      </a:r>
                      <a:r>
                        <a:rPr lang="es-CL" sz="1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algn="l"/>
                      <a:r>
                        <a:rPr lang="es-CL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COMUNA: </a:t>
                      </a:r>
                      <a:r>
                        <a:rPr lang="es-CL" sz="1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Tirúa.</a:t>
                      </a:r>
                    </a:p>
                  </a:txBody>
                  <a:tcPr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9300">
                <a:tc>
                  <a:txBody>
                    <a:bodyPr/>
                    <a:lstStyle/>
                    <a:p>
                      <a:r>
                        <a:rPr lang="es-CL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COORDENADAS:</a:t>
                      </a:r>
                    </a:p>
                    <a:p>
                      <a:r>
                        <a:rPr lang="es-CL" sz="14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38°20´24.2´´</a:t>
                      </a:r>
                      <a:r>
                        <a:rPr lang="es-CL" sz="1400" b="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CL" sz="14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</a:p>
                    <a:p>
                      <a:r>
                        <a:rPr lang="es-CL" sz="14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073°30’02.4´´W</a:t>
                      </a:r>
                    </a:p>
                    <a:p>
                      <a:endParaRPr lang="es-CL" sz="14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s-CL" sz="14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38°20´35.7´´</a:t>
                      </a:r>
                      <a:r>
                        <a:rPr lang="es-CL" sz="1400" b="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CL" sz="14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</a:p>
                    <a:p>
                      <a:r>
                        <a:rPr lang="es-CL" sz="14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073°29’15.3´´W</a:t>
                      </a:r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7319">
                <a:tc>
                  <a:txBody>
                    <a:bodyPr/>
                    <a:lstStyle/>
                    <a:p>
                      <a:r>
                        <a:rPr lang="es-CL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Terreno:</a:t>
                      </a:r>
                    </a:p>
                    <a:p>
                      <a:r>
                        <a:rPr lang="es-CL" sz="14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Borde costero y Río Tirúa.</a:t>
                      </a:r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6173">
                <a:tc>
                  <a:txBody>
                    <a:bodyPr/>
                    <a:lstStyle/>
                    <a:p>
                      <a:r>
                        <a:rPr lang="es-CL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ORGÁNICA RADICAL:</a:t>
                      </a:r>
                    </a:p>
                    <a:p>
                      <a:r>
                        <a:rPr lang="es-CL" sz="14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N/C</a:t>
                      </a:r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98062">
                <a:tc>
                  <a:txBody>
                    <a:bodyPr/>
                    <a:lstStyle/>
                    <a:p>
                      <a:r>
                        <a:rPr lang="es-CL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RUTAS</a:t>
                      </a:r>
                    </a:p>
                    <a:p>
                      <a:r>
                        <a:rPr lang="es-CL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P-72-S</a:t>
                      </a:r>
                    </a:p>
                    <a:p>
                      <a:r>
                        <a:rPr lang="es-CL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P-972</a:t>
                      </a:r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9" name="Tabla 18">
            <a:extLst>
              <a:ext uri="{FF2B5EF4-FFF2-40B4-BE49-F238E27FC236}">
                <a16:creationId xmlns:a16="http://schemas.microsoft.com/office/drawing/2014/main" id="{BC8036CB-C218-3981-A2BC-19890B8A9D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2548867"/>
              </p:ext>
            </p:extLst>
          </p:nvPr>
        </p:nvGraphicFramePr>
        <p:xfrm>
          <a:off x="2198451" y="825781"/>
          <a:ext cx="9991336" cy="1676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78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97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95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5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533684">
                <a:tc>
                  <a:txBody>
                    <a:bodyPr/>
                    <a:lstStyle/>
                    <a:p>
                      <a:r>
                        <a:rPr lang="es-CL" sz="1800" dirty="0"/>
                        <a:t>TERRENO: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b="0" dirty="0"/>
                        <a:t>Borde Costero y Río Tirúa.</a:t>
                      </a:r>
                    </a:p>
                    <a:p>
                      <a:endParaRPr lang="es-CL" sz="1800" dirty="0"/>
                    </a:p>
                  </a:txBody>
                  <a:tcPr marT="45703" marB="45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800" dirty="0"/>
                        <a:t>ELEVACIÓN:</a:t>
                      </a:r>
                    </a:p>
                    <a:p>
                      <a:r>
                        <a:rPr lang="es-CL" sz="1800" b="0" dirty="0"/>
                        <a:t>0 / 9 m.s.n.m.</a:t>
                      </a:r>
                    </a:p>
                    <a:p>
                      <a:r>
                        <a:rPr lang="es-CL" sz="1800" dirty="0"/>
                        <a:t>INCLINACIÓN MAX:</a:t>
                      </a:r>
                    </a:p>
                    <a:p>
                      <a:r>
                        <a:rPr lang="es-CL" sz="1600" b="0" dirty="0"/>
                        <a:t>0% </a:t>
                      </a:r>
                    </a:p>
                    <a:p>
                      <a:r>
                        <a:rPr lang="es-CL" sz="1800" dirty="0"/>
                        <a:t>INCLINACIÓN PROM:</a:t>
                      </a:r>
                    </a:p>
                    <a:p>
                      <a:r>
                        <a:rPr lang="es-CL" sz="1600" b="0" dirty="0"/>
                        <a:t>0%</a:t>
                      </a:r>
                    </a:p>
                  </a:txBody>
                  <a:tcPr marT="45703" marB="45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dirty="0">
                          <a:solidFill>
                            <a:schemeClr val="tx1"/>
                          </a:solidFill>
                          <a:latin typeface=" Arial"/>
                        </a:rPr>
                        <a:t>NIVEL DE RIESGO:</a:t>
                      </a:r>
                    </a:p>
                    <a:p>
                      <a:endParaRPr lang="es-CL" sz="1800" b="0" dirty="0">
                        <a:solidFill>
                          <a:schemeClr val="tx1"/>
                        </a:solidFill>
                        <a:latin typeface=" Arial"/>
                      </a:endParaRPr>
                    </a:p>
                    <a:p>
                      <a:pPr algn="ctr"/>
                      <a:r>
                        <a:rPr lang="es-CL" sz="1800" b="0" dirty="0">
                          <a:solidFill>
                            <a:schemeClr val="tx1"/>
                          </a:solidFill>
                          <a:latin typeface=" Arial"/>
                        </a:rPr>
                        <a:t>Medio</a:t>
                      </a:r>
                    </a:p>
                  </a:txBody>
                  <a:tcPr marT="45703" marB="45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dirty="0">
                          <a:solidFill>
                            <a:schemeClr val="bg1"/>
                          </a:solidFill>
                          <a:latin typeface=" Arial"/>
                        </a:rPr>
                        <a:t>COM. AUTÓCTONAS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s-CL" sz="1800" b="0" dirty="0" err="1">
                          <a:solidFill>
                            <a:schemeClr val="bg1"/>
                          </a:solidFill>
                          <a:latin typeface=" Arial"/>
                        </a:rPr>
                        <a:t>Audiola</a:t>
                      </a:r>
                      <a:r>
                        <a:rPr lang="es-CL" sz="1800" b="0" dirty="0">
                          <a:solidFill>
                            <a:schemeClr val="bg1"/>
                          </a:solidFill>
                          <a:latin typeface=" Arial"/>
                        </a:rPr>
                        <a:t> Mellado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s-CL" sz="1800" b="0" dirty="0">
                          <a:solidFill>
                            <a:schemeClr val="bg1"/>
                          </a:solidFill>
                          <a:latin typeface=" Arial"/>
                        </a:rPr>
                        <a:t>Lorenzo </a:t>
                      </a:r>
                      <a:r>
                        <a:rPr lang="es-CL" sz="1800" b="0" dirty="0" err="1">
                          <a:solidFill>
                            <a:schemeClr val="bg1"/>
                          </a:solidFill>
                          <a:latin typeface=" Arial"/>
                        </a:rPr>
                        <a:t>Quintrileo</a:t>
                      </a:r>
                      <a:endParaRPr lang="es-CL" sz="1800" b="0" dirty="0">
                        <a:solidFill>
                          <a:schemeClr val="bg1"/>
                        </a:solidFill>
                        <a:latin typeface=" Arial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s-CL" sz="1800" b="0" dirty="0">
                          <a:solidFill>
                            <a:schemeClr val="bg1"/>
                          </a:solidFill>
                          <a:latin typeface=" Arial"/>
                        </a:rPr>
                        <a:t>Antonio </a:t>
                      </a:r>
                      <a:r>
                        <a:rPr lang="es-CL" sz="1800" b="0" dirty="0" err="1">
                          <a:solidFill>
                            <a:schemeClr val="bg1"/>
                          </a:solidFill>
                          <a:latin typeface=" Arial"/>
                        </a:rPr>
                        <a:t>Paillao</a:t>
                      </a:r>
                      <a:endParaRPr lang="es-CL" sz="1800" b="0" dirty="0">
                        <a:solidFill>
                          <a:schemeClr val="bg1"/>
                        </a:solidFill>
                        <a:latin typeface=" Arial"/>
                      </a:endParaRPr>
                    </a:p>
                    <a:p>
                      <a:endParaRPr lang="es-CL" sz="1800" dirty="0">
                        <a:solidFill>
                          <a:schemeClr val="bg1"/>
                        </a:solidFill>
                        <a:latin typeface=" Arial"/>
                      </a:endParaRPr>
                    </a:p>
                  </a:txBody>
                  <a:tcPr marT="45703" marB="45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3" name="Título 1">
            <a:extLst>
              <a:ext uri="{FF2B5EF4-FFF2-40B4-BE49-F238E27FC236}">
                <a16:creationId xmlns:a16="http://schemas.microsoft.com/office/drawing/2014/main" id="{71458AA2-9E1E-544F-4E63-EB07B66AD758}"/>
              </a:ext>
            </a:extLst>
          </p:cNvPr>
          <p:cNvSpPr txBox="1">
            <a:spLocks/>
          </p:cNvSpPr>
          <p:nvPr/>
        </p:nvSpPr>
        <p:spPr bwMode="auto">
          <a:xfrm>
            <a:off x="-2211" y="27562"/>
            <a:ext cx="12191999" cy="390052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lIns="117226" tIns="58613" rIns="117226" bIns="58613" anchor="ctr"/>
          <a:lstStyle>
            <a:defPPr>
              <a:defRPr lang="es-CL"/>
            </a:defPPr>
            <a:lvl1pPr algn="ctr">
              <a:lnSpc>
                <a:spcPct val="90000"/>
              </a:lnSpc>
              <a:defRPr sz="3200" b="1">
                <a:latin typeface="Arial Black" panose="020B0A040201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r>
              <a:rPr lang="es-CL" altLang="es-CL" sz="2000" dirty="0"/>
              <a:t>HELICOPTER LANDING ZONE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466B42C7-FAFB-02CD-C26E-3296D9D106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34" y="58145"/>
            <a:ext cx="360811" cy="358556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BBF8F295-B97D-9CFC-A0CB-3F409B4A93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37910" y="20895"/>
            <a:ext cx="384396" cy="393947"/>
          </a:xfrm>
          <a:prstGeom prst="rect">
            <a:avLst/>
          </a:prstGeom>
        </p:spPr>
      </p:pic>
      <p:sp>
        <p:nvSpPr>
          <p:cNvPr id="21" name="Proceso alternativo 16">
            <a:extLst>
              <a:ext uri="{FF2B5EF4-FFF2-40B4-BE49-F238E27FC236}">
                <a16:creationId xmlns:a16="http://schemas.microsoft.com/office/drawing/2014/main" id="{D1DCB35F-6B13-016C-DD97-334A7533D7B1}"/>
              </a:ext>
            </a:extLst>
          </p:cNvPr>
          <p:cNvSpPr/>
          <p:nvPr/>
        </p:nvSpPr>
        <p:spPr>
          <a:xfrm>
            <a:off x="0" y="431074"/>
            <a:ext cx="12189788" cy="62343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anchor="ctr"/>
          <a:lstStyle/>
          <a:p>
            <a:pPr algn="ctr">
              <a:defRPr/>
            </a:pPr>
            <a:endParaRPr lang="es-CL" dirty="0"/>
          </a:p>
        </p:txBody>
      </p:sp>
      <p:graphicFrame>
        <p:nvGraphicFramePr>
          <p:cNvPr id="22" name="Diagrama 21"/>
          <p:cNvGraphicFramePr/>
          <p:nvPr/>
        </p:nvGraphicFramePr>
        <p:xfrm>
          <a:off x="-1" y="498877"/>
          <a:ext cx="12192001" cy="321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pSp>
        <p:nvGrpSpPr>
          <p:cNvPr id="29" name="Grupo 28">
            <a:extLst>
              <a:ext uri="{FF2B5EF4-FFF2-40B4-BE49-F238E27FC236}">
                <a16:creationId xmlns:a16="http://schemas.microsoft.com/office/drawing/2014/main" id="{C615E056-A43C-4023-A601-D971CF9DF110}"/>
              </a:ext>
            </a:extLst>
          </p:cNvPr>
          <p:cNvGrpSpPr/>
          <p:nvPr/>
        </p:nvGrpSpPr>
        <p:grpSpPr>
          <a:xfrm>
            <a:off x="11229665" y="2502147"/>
            <a:ext cx="700443" cy="717261"/>
            <a:chOff x="8113485" y="3207957"/>
            <a:chExt cx="1262743" cy="1755930"/>
          </a:xfrm>
        </p:grpSpPr>
        <p:pic>
          <p:nvPicPr>
            <p:cNvPr id="39" name="Imagen 38">
              <a:extLst>
                <a:ext uri="{FF2B5EF4-FFF2-40B4-BE49-F238E27FC236}">
                  <a16:creationId xmlns:a16="http://schemas.microsoft.com/office/drawing/2014/main" id="{FAEFC9AB-9C98-4264-A792-757CB8A1F1C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rcRect l="8787" t="8787" r="8260" b="8963"/>
            <a:stretch/>
          </p:blipFill>
          <p:spPr>
            <a:xfrm>
              <a:off x="8113485" y="3711845"/>
              <a:ext cx="1262743" cy="1252042"/>
            </a:xfrm>
            <a:prstGeom prst="rect">
              <a:avLst/>
            </a:prstGeom>
          </p:spPr>
        </p:pic>
        <p:sp>
          <p:nvSpPr>
            <p:cNvPr id="40" name="CuadroTexto 39">
              <a:extLst>
                <a:ext uri="{FF2B5EF4-FFF2-40B4-BE49-F238E27FC236}">
                  <a16:creationId xmlns:a16="http://schemas.microsoft.com/office/drawing/2014/main" id="{5EA9472B-E21A-4AFD-943A-F01F28282C6D}"/>
                </a:ext>
              </a:extLst>
            </p:cNvPr>
            <p:cNvSpPr txBox="1"/>
            <p:nvPr/>
          </p:nvSpPr>
          <p:spPr>
            <a:xfrm>
              <a:off x="8475108" y="3207957"/>
              <a:ext cx="496820" cy="4095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1400" b="1" dirty="0"/>
                <a:t>N</a:t>
              </a:r>
            </a:p>
          </p:txBody>
        </p:sp>
      </p:grpSp>
      <p:grpSp>
        <p:nvGrpSpPr>
          <p:cNvPr id="41" name="Grupo 40">
            <a:extLst>
              <a:ext uri="{FF2B5EF4-FFF2-40B4-BE49-F238E27FC236}">
                <a16:creationId xmlns:a16="http://schemas.microsoft.com/office/drawing/2014/main" id="{F3C5D05A-6124-442E-9D83-73B3ED038B20}"/>
              </a:ext>
            </a:extLst>
          </p:cNvPr>
          <p:cNvGrpSpPr/>
          <p:nvPr/>
        </p:nvGrpSpPr>
        <p:grpSpPr>
          <a:xfrm>
            <a:off x="12606096" y="1500101"/>
            <a:ext cx="484075" cy="611765"/>
            <a:chOff x="8113485" y="3100854"/>
            <a:chExt cx="1262743" cy="1863033"/>
          </a:xfrm>
        </p:grpSpPr>
        <p:pic>
          <p:nvPicPr>
            <p:cNvPr id="42" name="Imagen 41">
              <a:extLst>
                <a:ext uri="{FF2B5EF4-FFF2-40B4-BE49-F238E27FC236}">
                  <a16:creationId xmlns:a16="http://schemas.microsoft.com/office/drawing/2014/main" id="{44CC6232-5004-4C92-8371-B3FDCB8AE8D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rcRect l="8787" t="8787" r="8260" b="8963"/>
            <a:stretch/>
          </p:blipFill>
          <p:spPr>
            <a:xfrm>
              <a:off x="8113485" y="3711845"/>
              <a:ext cx="1262743" cy="1252042"/>
            </a:xfrm>
            <a:prstGeom prst="rect">
              <a:avLst/>
            </a:prstGeom>
          </p:spPr>
        </p:pic>
        <p:sp>
          <p:nvSpPr>
            <p:cNvPr id="43" name="CuadroTexto 42">
              <a:extLst>
                <a:ext uri="{FF2B5EF4-FFF2-40B4-BE49-F238E27FC236}">
                  <a16:creationId xmlns:a16="http://schemas.microsoft.com/office/drawing/2014/main" id="{CA9C31E9-B83C-49C0-8B6C-D81EB14AAA0A}"/>
                </a:ext>
              </a:extLst>
            </p:cNvPr>
            <p:cNvSpPr txBox="1"/>
            <p:nvPr/>
          </p:nvSpPr>
          <p:spPr>
            <a:xfrm>
              <a:off x="8352787" y="3100854"/>
              <a:ext cx="496820" cy="4095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1400" b="1" dirty="0"/>
                <a:t>N</a:t>
              </a:r>
            </a:p>
          </p:txBody>
        </p:sp>
      </p:grpSp>
      <p:sp>
        <p:nvSpPr>
          <p:cNvPr id="11" name="Marco 10">
            <a:extLst>
              <a:ext uri="{FF2B5EF4-FFF2-40B4-BE49-F238E27FC236}">
                <a16:creationId xmlns:a16="http://schemas.microsoft.com/office/drawing/2014/main" id="{A6658C61-929C-4103-5832-28A6B2425116}"/>
              </a:ext>
            </a:extLst>
          </p:cNvPr>
          <p:cNvSpPr/>
          <p:nvPr/>
        </p:nvSpPr>
        <p:spPr>
          <a:xfrm>
            <a:off x="5897215" y="4214188"/>
            <a:ext cx="145774" cy="172278"/>
          </a:xfrm>
          <a:prstGeom prst="fram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6" name="Marco 5">
            <a:extLst>
              <a:ext uri="{FF2B5EF4-FFF2-40B4-BE49-F238E27FC236}">
                <a16:creationId xmlns:a16="http://schemas.microsoft.com/office/drawing/2014/main" id="{53980568-356D-6246-F5B6-155260D26940}"/>
              </a:ext>
            </a:extLst>
          </p:cNvPr>
          <p:cNvSpPr/>
          <p:nvPr/>
        </p:nvSpPr>
        <p:spPr>
          <a:xfrm>
            <a:off x="9243396" y="5400260"/>
            <a:ext cx="145774" cy="172278"/>
          </a:xfrm>
          <a:prstGeom prst="fram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6835D2B7-744D-596A-49E1-82699D9AB2BC}"/>
              </a:ext>
            </a:extLst>
          </p:cNvPr>
          <p:cNvCxnSpPr>
            <a:cxnSpLocks/>
          </p:cNvCxnSpPr>
          <p:nvPr/>
        </p:nvCxnSpPr>
        <p:spPr>
          <a:xfrm>
            <a:off x="5897215" y="6533321"/>
            <a:ext cx="3485332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F0F50A57-27D0-4D1F-781F-3F65E50C2371}"/>
              </a:ext>
            </a:extLst>
          </p:cNvPr>
          <p:cNvCxnSpPr/>
          <p:nvPr/>
        </p:nvCxnSpPr>
        <p:spPr>
          <a:xfrm>
            <a:off x="5897215" y="6359123"/>
            <a:ext cx="0" cy="42152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9FC15E28-2BC5-3C33-DEED-CA2D670B88EE}"/>
              </a:ext>
            </a:extLst>
          </p:cNvPr>
          <p:cNvCxnSpPr/>
          <p:nvPr/>
        </p:nvCxnSpPr>
        <p:spPr>
          <a:xfrm>
            <a:off x="9382547" y="6359123"/>
            <a:ext cx="0" cy="42152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0EA55F1E-61D6-6B01-17E9-EC3CF26AF57F}"/>
              </a:ext>
            </a:extLst>
          </p:cNvPr>
          <p:cNvSpPr txBox="1"/>
          <p:nvPr/>
        </p:nvSpPr>
        <p:spPr>
          <a:xfrm>
            <a:off x="7256603" y="6274733"/>
            <a:ext cx="766557" cy="276999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/>
          <a:p>
            <a:r>
              <a:rPr lang="es-CL" sz="1200" dirty="0">
                <a:latin typeface="Arial" panose="020B0604020202020204" pitchFamily="34" charset="0"/>
                <a:cs typeface="Arial" panose="020B0604020202020204" pitchFamily="34" charset="0"/>
              </a:rPr>
              <a:t>1.5 KMT</a:t>
            </a:r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71314BA0-7655-CD74-6634-D4354957541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339138" y="2507607"/>
            <a:ext cx="2850649" cy="2074531"/>
          </a:xfrm>
          <a:prstGeom prst="rect">
            <a:avLst/>
          </a:prstGeom>
          <a:solidFill>
            <a:srgbClr val="0070C0"/>
          </a:solidFill>
          <a:ln w="3175">
            <a:solidFill>
              <a:schemeClr val="tx1"/>
            </a:solidFill>
          </a:ln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C161132C-DA2D-FE5C-E380-CB5274E5008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09840" y="2498036"/>
            <a:ext cx="2985013" cy="2238760"/>
          </a:xfrm>
          <a:prstGeom prst="rect">
            <a:avLst/>
          </a:prstGeom>
          <a:solidFill>
            <a:srgbClr val="0070C0"/>
          </a:solidFill>
          <a:ln w="3175">
            <a:solidFill>
              <a:schemeClr val="tx1"/>
            </a:solidFill>
          </a:ln>
        </p:spPr>
      </p:pic>
      <p:grpSp>
        <p:nvGrpSpPr>
          <p:cNvPr id="26" name="Grupo 25">
            <a:extLst>
              <a:ext uri="{FF2B5EF4-FFF2-40B4-BE49-F238E27FC236}">
                <a16:creationId xmlns:a16="http://schemas.microsoft.com/office/drawing/2014/main" id="{81803DD9-0796-2329-627B-016C04A69670}"/>
              </a:ext>
            </a:extLst>
          </p:cNvPr>
          <p:cNvGrpSpPr/>
          <p:nvPr/>
        </p:nvGrpSpPr>
        <p:grpSpPr>
          <a:xfrm>
            <a:off x="11241959" y="5314958"/>
            <a:ext cx="700443" cy="717261"/>
            <a:chOff x="8113485" y="3207957"/>
            <a:chExt cx="1262743" cy="1755930"/>
          </a:xfrm>
        </p:grpSpPr>
        <p:pic>
          <p:nvPicPr>
            <p:cNvPr id="27" name="Imagen 26">
              <a:extLst>
                <a:ext uri="{FF2B5EF4-FFF2-40B4-BE49-F238E27FC236}">
                  <a16:creationId xmlns:a16="http://schemas.microsoft.com/office/drawing/2014/main" id="{0B80454C-736B-5C64-E3BC-D039A65D642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rcRect l="8787" t="8787" r="8260" b="8963"/>
            <a:stretch/>
          </p:blipFill>
          <p:spPr>
            <a:xfrm>
              <a:off x="8113485" y="3711845"/>
              <a:ext cx="1262743" cy="1252042"/>
            </a:xfrm>
            <a:prstGeom prst="rect">
              <a:avLst/>
            </a:prstGeom>
          </p:spPr>
        </p:pic>
        <p:sp>
          <p:nvSpPr>
            <p:cNvPr id="28" name="CuadroTexto 27">
              <a:extLst>
                <a:ext uri="{FF2B5EF4-FFF2-40B4-BE49-F238E27FC236}">
                  <a16:creationId xmlns:a16="http://schemas.microsoft.com/office/drawing/2014/main" id="{6B67BCB9-0929-BC82-7776-F1CB5A7ECAAB}"/>
                </a:ext>
              </a:extLst>
            </p:cNvPr>
            <p:cNvSpPr txBox="1"/>
            <p:nvPr/>
          </p:nvSpPr>
          <p:spPr>
            <a:xfrm>
              <a:off x="8475108" y="3207957"/>
              <a:ext cx="496820" cy="4095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1400" b="1" dirty="0"/>
                <a:t>N</a:t>
              </a:r>
            </a:p>
          </p:txBody>
        </p:sp>
      </p:grpSp>
      <p:sp>
        <p:nvSpPr>
          <p:cNvPr id="4" name="Marcador de número de diapositiva 21">
            <a:extLst>
              <a:ext uri="{FF2B5EF4-FFF2-40B4-BE49-F238E27FC236}">
                <a16:creationId xmlns:a16="http://schemas.microsoft.com/office/drawing/2014/main" id="{807220DC-AD88-225C-F792-CA8978AFCE47}"/>
              </a:ext>
            </a:extLst>
          </p:cNvPr>
          <p:cNvSpPr txBox="1">
            <a:spLocks/>
          </p:cNvSpPr>
          <p:nvPr/>
        </p:nvSpPr>
        <p:spPr>
          <a:xfrm>
            <a:off x="9417999" y="645448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9216A0C-7057-4E19-8B06-53D2864EE999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4476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F4441560-50C3-5DC7-F683-BB6AC57B14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3675" y="2559486"/>
            <a:ext cx="6087933" cy="4189691"/>
          </a:xfrm>
          <a:prstGeom prst="rect">
            <a:avLst/>
          </a:prstGeom>
          <a:solidFill>
            <a:srgbClr val="0070C0"/>
          </a:solidFill>
          <a:ln w="3175">
            <a:solidFill>
              <a:schemeClr val="tx1"/>
            </a:solidFill>
          </a:ln>
        </p:spPr>
      </p:pic>
      <p:graphicFrame>
        <p:nvGraphicFramePr>
          <p:cNvPr id="18" name="Tabla 17">
            <a:extLst>
              <a:ext uri="{FF2B5EF4-FFF2-40B4-BE49-F238E27FC236}">
                <a16:creationId xmlns:a16="http://schemas.microsoft.com/office/drawing/2014/main" id="{50C516A3-C4DA-0E34-C87A-ADBE3F2B47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6144346"/>
              </p:ext>
            </p:extLst>
          </p:nvPr>
        </p:nvGraphicFramePr>
        <p:xfrm>
          <a:off x="0" y="820320"/>
          <a:ext cx="2198451" cy="655184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1984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498682">
                <a:tc>
                  <a:txBody>
                    <a:bodyPr/>
                    <a:lstStyle/>
                    <a:p>
                      <a:pPr algn="l"/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HLZ</a:t>
                      </a:r>
                      <a:b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s-CL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SECTOR: </a:t>
                      </a:r>
                      <a:r>
                        <a:rPr lang="es-CL" sz="1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 Puntilla/ </a:t>
                      </a:r>
                      <a:r>
                        <a:rPr lang="es-CL" sz="1400" b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Quidico</a:t>
                      </a:r>
                      <a:r>
                        <a:rPr lang="es-CL" sz="1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algn="l"/>
                      <a:r>
                        <a:rPr lang="es-CL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COMUNA: </a:t>
                      </a:r>
                      <a:r>
                        <a:rPr lang="es-CL" sz="1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Tirúa.</a:t>
                      </a:r>
                    </a:p>
                  </a:txBody>
                  <a:tcPr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9300">
                <a:tc>
                  <a:txBody>
                    <a:bodyPr/>
                    <a:lstStyle/>
                    <a:p>
                      <a:r>
                        <a:rPr lang="es-CL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COORDENADAS:</a:t>
                      </a:r>
                    </a:p>
                    <a:p>
                      <a:r>
                        <a:rPr lang="es-CL" sz="14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38°14´40.1´´</a:t>
                      </a:r>
                      <a:r>
                        <a:rPr lang="es-CL" sz="1400" b="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CL" sz="14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</a:p>
                    <a:p>
                      <a:r>
                        <a:rPr lang="es-CL" sz="14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073°29’24.1´´W</a:t>
                      </a:r>
                    </a:p>
                    <a:p>
                      <a:endParaRPr lang="es-CL" sz="1400" b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s-CL" sz="14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38°14´34.5´´</a:t>
                      </a:r>
                      <a:r>
                        <a:rPr lang="es-CL" sz="1400" b="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CL" sz="14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</a:p>
                    <a:p>
                      <a:r>
                        <a:rPr lang="es-CL" sz="14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073°28’36.4´´W</a:t>
                      </a:r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7319">
                <a:tc>
                  <a:txBody>
                    <a:bodyPr/>
                    <a:lstStyle/>
                    <a:p>
                      <a:r>
                        <a:rPr lang="es-CL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Terreno:</a:t>
                      </a:r>
                    </a:p>
                    <a:p>
                      <a:r>
                        <a:rPr lang="es-CL" sz="14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Borde costero, </a:t>
                      </a:r>
                      <a:r>
                        <a:rPr lang="es-CL" sz="1400" b="0" dirty="0" err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Quidico</a:t>
                      </a:r>
                      <a:r>
                        <a:rPr lang="es-CL" sz="1400" b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6173">
                <a:tc>
                  <a:txBody>
                    <a:bodyPr/>
                    <a:lstStyle/>
                    <a:p>
                      <a:r>
                        <a:rPr lang="es-CL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ORGÁNICA RADICAL:</a:t>
                      </a:r>
                    </a:p>
                    <a:p>
                      <a:r>
                        <a:rPr lang="es-CL" sz="14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N/C</a:t>
                      </a:r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98062">
                <a:tc>
                  <a:txBody>
                    <a:bodyPr/>
                    <a:lstStyle/>
                    <a:p>
                      <a:r>
                        <a:rPr lang="es-CL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RUTAS</a:t>
                      </a:r>
                    </a:p>
                    <a:p>
                      <a:r>
                        <a:rPr lang="es-CL" sz="14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P-72-S</a:t>
                      </a:r>
                    </a:p>
                  </a:txBody>
                  <a:tcPr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9" name="Tabla 18">
            <a:extLst>
              <a:ext uri="{FF2B5EF4-FFF2-40B4-BE49-F238E27FC236}">
                <a16:creationId xmlns:a16="http://schemas.microsoft.com/office/drawing/2014/main" id="{BC8036CB-C218-3981-A2BC-19890B8A9D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61888"/>
              </p:ext>
            </p:extLst>
          </p:nvPr>
        </p:nvGraphicFramePr>
        <p:xfrm>
          <a:off x="2198451" y="825781"/>
          <a:ext cx="9991336" cy="1676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78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978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95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5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533684">
                <a:tc>
                  <a:txBody>
                    <a:bodyPr/>
                    <a:lstStyle/>
                    <a:p>
                      <a:r>
                        <a:rPr lang="es-CL" sz="1800" dirty="0"/>
                        <a:t>TERRENO: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b="0" dirty="0"/>
                        <a:t>Borde Costero y Río Tirúa.</a:t>
                      </a:r>
                    </a:p>
                    <a:p>
                      <a:endParaRPr lang="es-CL" sz="1800" dirty="0"/>
                    </a:p>
                  </a:txBody>
                  <a:tcPr marT="45703" marB="45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800" dirty="0"/>
                        <a:t>ELEVACIÓN:</a:t>
                      </a:r>
                    </a:p>
                    <a:p>
                      <a:r>
                        <a:rPr lang="es-CL" sz="1800" b="0" dirty="0"/>
                        <a:t>0 m.s.n.m.</a:t>
                      </a:r>
                    </a:p>
                    <a:p>
                      <a:r>
                        <a:rPr lang="es-CL" sz="1800" dirty="0"/>
                        <a:t>INCLINACIÓN MAX:</a:t>
                      </a:r>
                    </a:p>
                    <a:p>
                      <a:r>
                        <a:rPr lang="es-CL" sz="1600" b="0" dirty="0"/>
                        <a:t>0% </a:t>
                      </a:r>
                    </a:p>
                    <a:p>
                      <a:r>
                        <a:rPr lang="es-CL" sz="1800" dirty="0"/>
                        <a:t>INCLINACIÓN PROM:</a:t>
                      </a:r>
                    </a:p>
                    <a:p>
                      <a:r>
                        <a:rPr lang="es-CL" sz="1600" b="0" dirty="0"/>
                        <a:t>0%</a:t>
                      </a:r>
                    </a:p>
                  </a:txBody>
                  <a:tcPr marT="45703" marB="45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dirty="0">
                          <a:solidFill>
                            <a:schemeClr val="tx1"/>
                          </a:solidFill>
                        </a:rPr>
                        <a:t>NIVEL DE RIESGO:</a:t>
                      </a:r>
                    </a:p>
                    <a:p>
                      <a:endParaRPr lang="es-CL" sz="18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s-CL" sz="1800" b="0" dirty="0">
                          <a:solidFill>
                            <a:schemeClr val="tx1"/>
                          </a:solidFill>
                        </a:rPr>
                        <a:t>Medio</a:t>
                      </a:r>
                    </a:p>
                  </a:txBody>
                  <a:tcPr marT="45703" marB="45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dirty="0">
                          <a:solidFill>
                            <a:schemeClr val="bg1"/>
                          </a:solidFill>
                        </a:rPr>
                        <a:t>COM. AUTÓCTONAS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s-CL" sz="1800" b="0" dirty="0">
                          <a:solidFill>
                            <a:schemeClr val="bg1"/>
                          </a:solidFill>
                        </a:rPr>
                        <a:t>Lorenzo </a:t>
                      </a:r>
                      <a:r>
                        <a:rPr lang="es-CL" sz="1800" b="0" dirty="0" err="1">
                          <a:solidFill>
                            <a:schemeClr val="bg1"/>
                          </a:solidFill>
                        </a:rPr>
                        <a:t>Catril</a:t>
                      </a:r>
                      <a:endParaRPr lang="es-CL" sz="1800" b="0" dirty="0">
                        <a:solidFill>
                          <a:schemeClr val="bg1"/>
                        </a:solidFill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s-CL" sz="1800" b="0" dirty="0">
                          <a:solidFill>
                            <a:schemeClr val="bg1"/>
                          </a:solidFill>
                        </a:rPr>
                        <a:t>Pedro </a:t>
                      </a:r>
                      <a:r>
                        <a:rPr lang="es-CL" sz="1800" b="0" dirty="0" err="1">
                          <a:solidFill>
                            <a:schemeClr val="bg1"/>
                          </a:solidFill>
                        </a:rPr>
                        <a:t>Catricura</a:t>
                      </a:r>
                      <a:r>
                        <a:rPr lang="es-CL" sz="1800" b="0" dirty="0">
                          <a:solidFill>
                            <a:schemeClr val="bg1"/>
                          </a:solidFill>
                        </a:rPr>
                        <a:t>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s-CL" sz="1800" b="0" dirty="0">
                          <a:solidFill>
                            <a:schemeClr val="bg1"/>
                          </a:solidFill>
                        </a:rPr>
                        <a:t>Agustina Lincopi</a:t>
                      </a:r>
                    </a:p>
                    <a:p>
                      <a:endParaRPr lang="es-CL" sz="1800" dirty="0">
                        <a:solidFill>
                          <a:schemeClr val="bg1"/>
                        </a:solidFill>
                      </a:endParaRPr>
                    </a:p>
                  </a:txBody>
                  <a:tcPr marT="45703" marB="45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3" name="Título 1">
            <a:extLst>
              <a:ext uri="{FF2B5EF4-FFF2-40B4-BE49-F238E27FC236}">
                <a16:creationId xmlns:a16="http://schemas.microsoft.com/office/drawing/2014/main" id="{71458AA2-9E1E-544F-4E63-EB07B66AD758}"/>
              </a:ext>
            </a:extLst>
          </p:cNvPr>
          <p:cNvSpPr txBox="1">
            <a:spLocks/>
          </p:cNvSpPr>
          <p:nvPr/>
        </p:nvSpPr>
        <p:spPr bwMode="auto">
          <a:xfrm>
            <a:off x="-2211" y="27562"/>
            <a:ext cx="12191999" cy="390052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lIns="117226" tIns="58613" rIns="117226" bIns="58613" anchor="ctr"/>
          <a:lstStyle>
            <a:defPPr>
              <a:defRPr lang="es-CL"/>
            </a:defPPr>
            <a:lvl1pPr algn="ctr">
              <a:lnSpc>
                <a:spcPct val="90000"/>
              </a:lnSpc>
              <a:defRPr sz="3200" b="1">
                <a:latin typeface="Arial Black" panose="020B0A040201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r>
              <a:rPr lang="es-CL" altLang="es-CL" sz="2000" dirty="0"/>
              <a:t>HELICOPTER LANDING ZONE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466B42C7-FAFB-02CD-C26E-3296D9D106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34" y="58145"/>
            <a:ext cx="360811" cy="358556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BBF8F295-B97D-9CFC-A0CB-3F409B4A93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37910" y="20895"/>
            <a:ext cx="384396" cy="393947"/>
          </a:xfrm>
          <a:prstGeom prst="rect">
            <a:avLst/>
          </a:prstGeom>
        </p:spPr>
      </p:pic>
      <p:sp>
        <p:nvSpPr>
          <p:cNvPr id="21" name="Proceso alternativo 16">
            <a:extLst>
              <a:ext uri="{FF2B5EF4-FFF2-40B4-BE49-F238E27FC236}">
                <a16:creationId xmlns:a16="http://schemas.microsoft.com/office/drawing/2014/main" id="{D1DCB35F-6B13-016C-DD97-334A7533D7B1}"/>
              </a:ext>
            </a:extLst>
          </p:cNvPr>
          <p:cNvSpPr/>
          <p:nvPr/>
        </p:nvSpPr>
        <p:spPr>
          <a:xfrm>
            <a:off x="0" y="431074"/>
            <a:ext cx="12189788" cy="62343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anchor="ctr"/>
          <a:lstStyle/>
          <a:p>
            <a:pPr algn="ctr">
              <a:defRPr/>
            </a:pPr>
            <a:endParaRPr lang="es-CL" dirty="0"/>
          </a:p>
        </p:txBody>
      </p:sp>
      <p:graphicFrame>
        <p:nvGraphicFramePr>
          <p:cNvPr id="22" name="Diagrama 21"/>
          <p:cNvGraphicFramePr/>
          <p:nvPr/>
        </p:nvGraphicFramePr>
        <p:xfrm>
          <a:off x="-1" y="498877"/>
          <a:ext cx="12192001" cy="321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pSp>
        <p:nvGrpSpPr>
          <p:cNvPr id="29" name="Grupo 28">
            <a:extLst>
              <a:ext uri="{FF2B5EF4-FFF2-40B4-BE49-F238E27FC236}">
                <a16:creationId xmlns:a16="http://schemas.microsoft.com/office/drawing/2014/main" id="{C615E056-A43C-4023-A601-D971CF9DF110}"/>
              </a:ext>
            </a:extLst>
          </p:cNvPr>
          <p:cNvGrpSpPr/>
          <p:nvPr/>
        </p:nvGrpSpPr>
        <p:grpSpPr>
          <a:xfrm>
            <a:off x="11229665" y="2502147"/>
            <a:ext cx="700443" cy="717261"/>
            <a:chOff x="8113485" y="3207957"/>
            <a:chExt cx="1262743" cy="1755930"/>
          </a:xfrm>
        </p:grpSpPr>
        <p:pic>
          <p:nvPicPr>
            <p:cNvPr id="39" name="Imagen 38">
              <a:extLst>
                <a:ext uri="{FF2B5EF4-FFF2-40B4-BE49-F238E27FC236}">
                  <a16:creationId xmlns:a16="http://schemas.microsoft.com/office/drawing/2014/main" id="{FAEFC9AB-9C98-4264-A792-757CB8A1F1C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rcRect l="8787" t="8787" r="8260" b="8963"/>
            <a:stretch/>
          </p:blipFill>
          <p:spPr>
            <a:xfrm>
              <a:off x="8113485" y="3711845"/>
              <a:ext cx="1262743" cy="1252042"/>
            </a:xfrm>
            <a:prstGeom prst="rect">
              <a:avLst/>
            </a:prstGeom>
          </p:spPr>
        </p:pic>
        <p:sp>
          <p:nvSpPr>
            <p:cNvPr id="40" name="CuadroTexto 39">
              <a:extLst>
                <a:ext uri="{FF2B5EF4-FFF2-40B4-BE49-F238E27FC236}">
                  <a16:creationId xmlns:a16="http://schemas.microsoft.com/office/drawing/2014/main" id="{5EA9472B-E21A-4AFD-943A-F01F28282C6D}"/>
                </a:ext>
              </a:extLst>
            </p:cNvPr>
            <p:cNvSpPr txBox="1"/>
            <p:nvPr/>
          </p:nvSpPr>
          <p:spPr>
            <a:xfrm>
              <a:off x="8475108" y="3207957"/>
              <a:ext cx="496820" cy="4095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1400" b="1" dirty="0"/>
                <a:t>N</a:t>
              </a:r>
            </a:p>
          </p:txBody>
        </p:sp>
      </p:grpSp>
      <p:grpSp>
        <p:nvGrpSpPr>
          <p:cNvPr id="41" name="Grupo 40">
            <a:extLst>
              <a:ext uri="{FF2B5EF4-FFF2-40B4-BE49-F238E27FC236}">
                <a16:creationId xmlns:a16="http://schemas.microsoft.com/office/drawing/2014/main" id="{F3C5D05A-6124-442E-9D83-73B3ED038B20}"/>
              </a:ext>
            </a:extLst>
          </p:cNvPr>
          <p:cNvGrpSpPr/>
          <p:nvPr/>
        </p:nvGrpSpPr>
        <p:grpSpPr>
          <a:xfrm>
            <a:off x="12606096" y="1500101"/>
            <a:ext cx="484075" cy="611765"/>
            <a:chOff x="8113485" y="3100854"/>
            <a:chExt cx="1262743" cy="1863033"/>
          </a:xfrm>
        </p:grpSpPr>
        <p:pic>
          <p:nvPicPr>
            <p:cNvPr id="42" name="Imagen 41">
              <a:extLst>
                <a:ext uri="{FF2B5EF4-FFF2-40B4-BE49-F238E27FC236}">
                  <a16:creationId xmlns:a16="http://schemas.microsoft.com/office/drawing/2014/main" id="{44CC6232-5004-4C92-8371-B3FDCB8AE8D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rcRect l="8787" t="8787" r="8260" b="8963"/>
            <a:stretch/>
          </p:blipFill>
          <p:spPr>
            <a:xfrm>
              <a:off x="8113485" y="3711845"/>
              <a:ext cx="1262743" cy="1252042"/>
            </a:xfrm>
            <a:prstGeom prst="rect">
              <a:avLst/>
            </a:prstGeom>
          </p:spPr>
        </p:pic>
        <p:sp>
          <p:nvSpPr>
            <p:cNvPr id="43" name="CuadroTexto 42">
              <a:extLst>
                <a:ext uri="{FF2B5EF4-FFF2-40B4-BE49-F238E27FC236}">
                  <a16:creationId xmlns:a16="http://schemas.microsoft.com/office/drawing/2014/main" id="{CA9C31E9-B83C-49C0-8B6C-D81EB14AAA0A}"/>
                </a:ext>
              </a:extLst>
            </p:cNvPr>
            <p:cNvSpPr txBox="1"/>
            <p:nvPr/>
          </p:nvSpPr>
          <p:spPr>
            <a:xfrm>
              <a:off x="8352787" y="3100854"/>
              <a:ext cx="496820" cy="4095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1400" b="1" dirty="0"/>
                <a:t>N</a:t>
              </a:r>
            </a:p>
          </p:txBody>
        </p:sp>
      </p:grpSp>
      <p:sp>
        <p:nvSpPr>
          <p:cNvPr id="11" name="Marco 10">
            <a:extLst>
              <a:ext uri="{FF2B5EF4-FFF2-40B4-BE49-F238E27FC236}">
                <a16:creationId xmlns:a16="http://schemas.microsoft.com/office/drawing/2014/main" id="{A6658C61-929C-4103-5832-28A6B2425116}"/>
              </a:ext>
            </a:extLst>
          </p:cNvPr>
          <p:cNvSpPr/>
          <p:nvPr/>
        </p:nvSpPr>
        <p:spPr>
          <a:xfrm>
            <a:off x="6520070" y="5181596"/>
            <a:ext cx="145774" cy="172278"/>
          </a:xfrm>
          <a:prstGeom prst="fram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6" name="Marco 5">
            <a:extLst>
              <a:ext uri="{FF2B5EF4-FFF2-40B4-BE49-F238E27FC236}">
                <a16:creationId xmlns:a16="http://schemas.microsoft.com/office/drawing/2014/main" id="{53980568-356D-6246-F5B6-155260D26940}"/>
              </a:ext>
            </a:extLst>
          </p:cNvPr>
          <p:cNvSpPr/>
          <p:nvPr/>
        </p:nvSpPr>
        <p:spPr>
          <a:xfrm>
            <a:off x="8055307" y="4214188"/>
            <a:ext cx="145774" cy="172278"/>
          </a:xfrm>
          <a:prstGeom prst="fram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6835D2B7-744D-596A-49E1-82699D9AB2BC}"/>
              </a:ext>
            </a:extLst>
          </p:cNvPr>
          <p:cNvCxnSpPr>
            <a:cxnSpLocks/>
          </p:cNvCxnSpPr>
          <p:nvPr/>
        </p:nvCxnSpPr>
        <p:spPr>
          <a:xfrm>
            <a:off x="6520068" y="3232309"/>
            <a:ext cx="1608126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F0F50A57-27D0-4D1F-781F-3F65E50C2371}"/>
              </a:ext>
            </a:extLst>
          </p:cNvPr>
          <p:cNvCxnSpPr/>
          <p:nvPr/>
        </p:nvCxnSpPr>
        <p:spPr>
          <a:xfrm>
            <a:off x="6520070" y="3038850"/>
            <a:ext cx="0" cy="42152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9FC15E28-2BC5-3C33-DEED-CA2D670B88EE}"/>
              </a:ext>
            </a:extLst>
          </p:cNvPr>
          <p:cNvCxnSpPr/>
          <p:nvPr/>
        </p:nvCxnSpPr>
        <p:spPr>
          <a:xfrm>
            <a:off x="8128194" y="3038850"/>
            <a:ext cx="0" cy="42152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0EA55F1E-61D6-6B01-17E9-EC3CF26AF57F}"/>
              </a:ext>
            </a:extLst>
          </p:cNvPr>
          <p:cNvSpPr txBox="1"/>
          <p:nvPr/>
        </p:nvSpPr>
        <p:spPr>
          <a:xfrm>
            <a:off x="7000077" y="2959725"/>
            <a:ext cx="774571" cy="276999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/>
          <a:p>
            <a:r>
              <a:rPr lang="es-CL" sz="1200" dirty="0">
                <a:latin typeface="Arial" panose="020B0604020202020204" pitchFamily="34" charset="0"/>
                <a:cs typeface="Arial" panose="020B0604020202020204" pitchFamily="34" charset="0"/>
              </a:rPr>
              <a:t>2.3 KMS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C34618B3-77CC-8093-1C19-6D3FF112887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10335" y="2513404"/>
            <a:ext cx="4060608" cy="1191959"/>
          </a:xfrm>
          <a:prstGeom prst="rect">
            <a:avLst/>
          </a:prstGeom>
          <a:solidFill>
            <a:srgbClr val="0070C0"/>
          </a:solidFill>
          <a:ln w="3175">
            <a:solidFill>
              <a:schemeClr val="tx1"/>
            </a:solidFill>
          </a:ln>
        </p:spPr>
      </p:pic>
      <p:sp>
        <p:nvSpPr>
          <p:cNvPr id="2" name="Marcador de número de diapositiva 21">
            <a:extLst>
              <a:ext uri="{FF2B5EF4-FFF2-40B4-BE49-F238E27FC236}">
                <a16:creationId xmlns:a16="http://schemas.microsoft.com/office/drawing/2014/main" id="{234E2110-73FA-7C72-C283-5405CC4678B4}"/>
              </a:ext>
            </a:extLst>
          </p:cNvPr>
          <p:cNvSpPr txBox="1">
            <a:spLocks/>
          </p:cNvSpPr>
          <p:nvPr/>
        </p:nvSpPr>
        <p:spPr>
          <a:xfrm>
            <a:off x="9417999" y="645448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9216A0C-7057-4E19-8B06-53D2864EE999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9017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abla 14">
            <a:extLst>
              <a:ext uri="{FF2B5EF4-FFF2-40B4-BE49-F238E27FC236}">
                <a16:creationId xmlns:a16="http://schemas.microsoft.com/office/drawing/2014/main" id="{04F170AA-CB97-CE9E-9ADA-E4AA778B9B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5495686"/>
              </p:ext>
            </p:extLst>
          </p:nvPr>
        </p:nvGraphicFramePr>
        <p:xfrm>
          <a:off x="79231" y="995679"/>
          <a:ext cx="5455807" cy="340605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961327">
                  <a:extLst>
                    <a:ext uri="{9D8B030D-6E8A-4147-A177-3AD203B41FA5}">
                      <a16:colId xmlns:a16="http://schemas.microsoft.com/office/drawing/2014/main" val="2112391905"/>
                    </a:ext>
                  </a:extLst>
                </a:gridCol>
                <a:gridCol w="2494480">
                  <a:extLst>
                    <a:ext uri="{9D8B030D-6E8A-4147-A177-3AD203B41FA5}">
                      <a16:colId xmlns:a16="http://schemas.microsoft.com/office/drawing/2014/main" val="1596236369"/>
                    </a:ext>
                  </a:extLst>
                </a:gridCol>
              </a:tblGrid>
              <a:tr h="328408">
                <a:tc>
                  <a:txBody>
                    <a:bodyPr/>
                    <a:lstStyle/>
                    <a:p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VARIABLE</a:t>
                      </a:r>
                      <a:endParaRPr lang="es-CL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PROYECCIÓN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6775531"/>
                  </a:ext>
                </a:extLst>
              </a:tr>
              <a:tr h="328408">
                <a:tc>
                  <a:txBody>
                    <a:bodyPr/>
                    <a:lstStyle/>
                    <a:p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VIENTO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6 </a:t>
                      </a:r>
                      <a:r>
                        <a:rPr lang="es-CL" sz="1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Knts</a:t>
                      </a:r>
                      <a:endParaRPr lang="es-CL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5829968"/>
                  </a:ext>
                </a:extLst>
              </a:tr>
              <a:tr h="516248">
                <a:tc>
                  <a:txBody>
                    <a:bodyPr/>
                    <a:lstStyle/>
                    <a:p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RANCHAS DE VIENTO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 </a:t>
                      </a:r>
                      <a:r>
                        <a:rPr lang="es-CL" sz="1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Knts</a:t>
                      </a:r>
                      <a:endParaRPr lang="es-CL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9426439"/>
                  </a:ext>
                </a:extLst>
              </a:tr>
              <a:tr h="328408">
                <a:tc>
                  <a:txBody>
                    <a:bodyPr/>
                    <a:lstStyle/>
                    <a:p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VISIBILIDAD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KM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4077781"/>
                  </a:ext>
                </a:extLst>
              </a:tr>
              <a:tr h="328408">
                <a:tc>
                  <a:txBody>
                    <a:bodyPr/>
                    <a:lstStyle/>
                    <a:p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NUBOSIDAD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50 % VARIADO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207820"/>
                  </a:ext>
                </a:extLst>
              </a:tr>
              <a:tr h="328408">
                <a:tc>
                  <a:txBody>
                    <a:bodyPr/>
                    <a:lstStyle/>
                    <a:p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TEMPERATURA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6°C A 11°C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6497030"/>
                  </a:ext>
                </a:extLst>
              </a:tr>
              <a:tr h="558293">
                <a:tc>
                  <a:txBody>
                    <a:bodyPr/>
                    <a:lstStyle/>
                    <a:p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LUZ LUNAR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 EN HORARIO DE LA OPERACIÓN. FASE II, OCASO 20:44 ISLA MOCHA</a:t>
                      </a:r>
                      <a:endParaRPr lang="es-CL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426497"/>
                  </a:ext>
                </a:extLst>
              </a:tr>
              <a:tr h="516248">
                <a:tc>
                  <a:txBody>
                    <a:bodyPr/>
                    <a:lstStyle/>
                    <a:p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PRECIPITACIONES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1413375"/>
                  </a:ext>
                </a:extLst>
              </a:tr>
            </a:tbl>
          </a:graphicData>
        </a:graphic>
      </p:graphicFrame>
      <p:graphicFrame>
        <p:nvGraphicFramePr>
          <p:cNvPr id="18" name="Tabla 17">
            <a:extLst>
              <a:ext uri="{FF2B5EF4-FFF2-40B4-BE49-F238E27FC236}">
                <a16:creationId xmlns:a16="http://schemas.microsoft.com/office/drawing/2014/main" id="{44D88491-F591-71FD-8D04-C0D7AA1070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6566106"/>
              </p:ext>
            </p:extLst>
          </p:nvPr>
        </p:nvGraphicFramePr>
        <p:xfrm>
          <a:off x="5664309" y="984352"/>
          <a:ext cx="6525479" cy="36708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48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13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60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694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97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60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602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602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602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36032">
                <a:tc rowSpan="3">
                  <a:txBody>
                    <a:bodyPr/>
                    <a:lstStyle/>
                    <a:p>
                      <a:pPr algn="ctr"/>
                      <a:r>
                        <a:rPr lang="es-CL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VARIABLE</a:t>
                      </a: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s-CL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TIEMPO</a:t>
                      </a:r>
                      <a:r>
                        <a:rPr lang="es-CL" sz="16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PROYECTADO </a:t>
                      </a:r>
                      <a:endParaRPr lang="es-C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800" dirty="0"/>
                    </a:p>
                  </a:txBody>
                  <a:tcPr marL="91435" marR="91435" marT="45724" marB="45724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800" dirty="0"/>
                    </a:p>
                  </a:txBody>
                  <a:tcPr marL="91435" marR="91435" marT="45724" marB="45724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800" dirty="0"/>
                    </a:p>
                  </a:txBody>
                  <a:tcPr marL="91435" marR="91435" marT="45724" marB="45724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800" dirty="0"/>
                    </a:p>
                  </a:txBody>
                  <a:tcPr marL="91435" marR="91435" marT="45724" marB="45724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800" dirty="0"/>
                    </a:p>
                  </a:txBody>
                  <a:tcPr marL="91435" marR="91435" marT="45724" marB="45724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800" dirty="0"/>
                    </a:p>
                  </a:txBody>
                  <a:tcPr marL="91435" marR="91435" marT="45724" marB="45724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CL" sz="1800" dirty="0"/>
                    </a:p>
                  </a:txBody>
                  <a:tcPr marL="91435" marR="91435" marT="45724" marB="45724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6032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s-MX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 JUNIO</a:t>
                      </a:r>
                      <a:endParaRPr lang="es-C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s-MX" sz="16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 JUNIO</a:t>
                      </a:r>
                      <a:endParaRPr lang="es-C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433">
                <a:tc vMerge="1"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es-C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  <a:endParaRPr lang="es-C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es-C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</a:t>
                      </a:r>
                      <a:endParaRPr lang="es-CL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02</a:t>
                      </a: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</a:t>
                      </a: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08</a:t>
                      </a: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0412">
                <a:tc>
                  <a:txBody>
                    <a:bodyPr/>
                    <a:lstStyle/>
                    <a:p>
                      <a:r>
                        <a:rPr lang="es-CL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OPERACIONES ÁEREAS</a:t>
                      </a: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579">
                <a:tc>
                  <a:txBody>
                    <a:bodyPr/>
                    <a:lstStyle/>
                    <a:p>
                      <a:r>
                        <a:rPr lang="es-CL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DRONE</a:t>
                      </a: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0412">
                <a:tc>
                  <a:txBody>
                    <a:bodyPr/>
                    <a:lstStyle/>
                    <a:p>
                      <a:r>
                        <a:rPr lang="es-CL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MOVILIDAD VEHICULAR</a:t>
                      </a: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80412">
                <a:tc>
                  <a:txBody>
                    <a:bodyPr/>
                    <a:lstStyle/>
                    <a:p>
                      <a:r>
                        <a:rPr lang="es-CL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VISORES NOCTURNOS</a:t>
                      </a: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6579">
                <a:tc>
                  <a:txBody>
                    <a:bodyPr/>
                    <a:lstStyle/>
                    <a:p>
                      <a:r>
                        <a:rPr lang="es-CL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COMUNICACIONES</a:t>
                      </a: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rgbClr val="00B05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rgbClr val="00B05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rgbClr val="00B05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rgbClr val="00B05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rgbClr val="00B05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rgbClr val="00B05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rgbClr val="00B05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800" dirty="0">
                        <a:solidFill>
                          <a:srgbClr val="00B05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5" marR="91435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19" name="Tabla 18">
            <a:extLst>
              <a:ext uri="{FF2B5EF4-FFF2-40B4-BE49-F238E27FC236}">
                <a16:creationId xmlns:a16="http://schemas.microsoft.com/office/drawing/2014/main" id="{F2E810F4-42A2-FBE5-45FC-2AF1FD875D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1593273"/>
              </p:ext>
            </p:extLst>
          </p:nvPr>
        </p:nvGraphicFramePr>
        <p:xfrm>
          <a:off x="5996412" y="5456524"/>
          <a:ext cx="4919856" cy="11591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9952">
                  <a:extLst>
                    <a:ext uri="{9D8B030D-6E8A-4147-A177-3AD203B41FA5}">
                      <a16:colId xmlns:a16="http://schemas.microsoft.com/office/drawing/2014/main" val="3082358675"/>
                    </a:ext>
                  </a:extLst>
                </a:gridCol>
                <a:gridCol w="1639952">
                  <a:extLst>
                    <a:ext uri="{9D8B030D-6E8A-4147-A177-3AD203B41FA5}">
                      <a16:colId xmlns:a16="http://schemas.microsoft.com/office/drawing/2014/main" val="1300304347"/>
                    </a:ext>
                  </a:extLst>
                </a:gridCol>
                <a:gridCol w="1639952">
                  <a:extLst>
                    <a:ext uri="{9D8B030D-6E8A-4147-A177-3AD203B41FA5}">
                      <a16:colId xmlns:a16="http://schemas.microsoft.com/office/drawing/2014/main" val="3017395248"/>
                    </a:ext>
                  </a:extLst>
                </a:gridCol>
              </a:tblGrid>
              <a:tr h="448892">
                <a:tc>
                  <a:txBody>
                    <a:bodyPr/>
                    <a:lstStyle/>
                    <a:p>
                      <a:pPr algn="ctr"/>
                      <a:r>
                        <a:rPr lang="es-CL" sz="1600" dirty="0">
                          <a:latin typeface=" Arial"/>
                        </a:rPr>
                        <a:t>OCASO</a:t>
                      </a:r>
                      <a:r>
                        <a:rPr lang="es-CL" sz="1600" baseline="0" dirty="0">
                          <a:latin typeface=" Arial"/>
                        </a:rPr>
                        <a:t> SOLAR 17 DE JUNIO </a:t>
                      </a:r>
                      <a:endParaRPr lang="es-CL" sz="1600" dirty="0">
                        <a:latin typeface=" 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dirty="0">
                          <a:latin typeface=" Arial"/>
                        </a:rPr>
                        <a:t>FIN DEL CREPÚSCULO 17 DE JUNIO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dirty="0">
                          <a:latin typeface=" Arial"/>
                        </a:rPr>
                        <a:t>ORTO SOLAR 18 DE JUNIO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3138253"/>
                  </a:ext>
                </a:extLst>
              </a:tr>
              <a:tr h="336150">
                <a:tc>
                  <a:txBody>
                    <a:bodyPr/>
                    <a:lstStyle/>
                    <a:p>
                      <a:pPr algn="ctr"/>
                      <a:r>
                        <a:rPr lang="es-CL" sz="1600" dirty="0">
                          <a:latin typeface=" Arial"/>
                        </a:rPr>
                        <a:t>17:41 HRS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600" dirty="0">
                          <a:latin typeface=" Arial"/>
                        </a:rPr>
                        <a:t>18:42 HRS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600" dirty="0">
                          <a:latin typeface=" Arial"/>
                        </a:rPr>
                        <a:t>08:09 HRS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4439409"/>
                  </a:ext>
                </a:extLst>
              </a:tr>
            </a:tbl>
          </a:graphicData>
        </a:graphic>
      </p:graphicFrame>
      <p:sp>
        <p:nvSpPr>
          <p:cNvPr id="20" name="CuadroTexto 6">
            <a:extLst>
              <a:ext uri="{FF2B5EF4-FFF2-40B4-BE49-F238E27FC236}">
                <a16:creationId xmlns:a16="http://schemas.microsoft.com/office/drawing/2014/main" id="{AD83F057-CE5E-2EDD-3C44-7558BC7465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38656" y="4924309"/>
            <a:ext cx="161056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altLang="es-CL" sz="1400" dirty="0">
                <a:cs typeface="Arial" panose="020B0604020202020204" pitchFamily="34" charset="0"/>
              </a:rPr>
              <a:t>DESFAVORABLE</a:t>
            </a:r>
          </a:p>
        </p:txBody>
      </p:sp>
      <p:sp>
        <p:nvSpPr>
          <p:cNvPr id="21" name="CuadroTexto 13">
            <a:extLst>
              <a:ext uri="{FF2B5EF4-FFF2-40B4-BE49-F238E27FC236}">
                <a16:creationId xmlns:a16="http://schemas.microsoft.com/office/drawing/2014/main" id="{09DDD932-451E-3627-2799-F62BBE68AB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75324" y="4965470"/>
            <a:ext cx="112242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altLang="es-CL" sz="1400" dirty="0">
                <a:cs typeface="Arial" panose="020B0604020202020204" pitchFamily="34" charset="0"/>
              </a:rPr>
              <a:t>MARGINAL</a:t>
            </a:r>
            <a:endParaRPr lang="es-CL" altLang="es-CL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33EB06A0-B745-5197-ABDC-E84A147796C7}"/>
              </a:ext>
            </a:extLst>
          </p:cNvPr>
          <p:cNvSpPr/>
          <p:nvPr/>
        </p:nvSpPr>
        <p:spPr>
          <a:xfrm>
            <a:off x="8411947" y="4901966"/>
            <a:ext cx="649288" cy="3698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CL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938708E5-9A37-E86D-16D8-EF44332EBB65}"/>
              </a:ext>
            </a:extLst>
          </p:cNvPr>
          <p:cNvSpPr/>
          <p:nvPr/>
        </p:nvSpPr>
        <p:spPr>
          <a:xfrm>
            <a:off x="10203179" y="4904549"/>
            <a:ext cx="649288" cy="410232"/>
          </a:xfrm>
          <a:prstGeom prst="rect">
            <a:avLst/>
          </a:prstGeom>
          <a:solidFill>
            <a:srgbClr val="4B8E4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8" name="CuadroTexto 13">
            <a:extLst>
              <a:ext uri="{FF2B5EF4-FFF2-40B4-BE49-F238E27FC236}">
                <a16:creationId xmlns:a16="http://schemas.microsoft.com/office/drawing/2014/main" id="{09DDD932-451E-3627-2799-F62BBE68AB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16267" y="4955776"/>
            <a:ext cx="124027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CL" altLang="es-CL" sz="1400" dirty="0">
                <a:cs typeface="Arial" panose="020B0604020202020204" pitchFamily="34" charset="0"/>
              </a:rPr>
              <a:t>FAVORABLE</a:t>
            </a:r>
            <a:endParaRPr lang="es-CL" altLang="es-CL" sz="16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31" name="Marcador de número de diapositiva 21">
            <a:extLst>
              <a:ext uri="{FF2B5EF4-FFF2-40B4-BE49-F238E27FC236}">
                <a16:creationId xmlns:a16="http://schemas.microsoft.com/office/drawing/2014/main" id="{3E29F0E6-90CC-B936-41B7-202D9E59E1BC}"/>
              </a:ext>
            </a:extLst>
          </p:cNvPr>
          <p:cNvSpPr txBox="1">
            <a:spLocks/>
          </p:cNvSpPr>
          <p:nvPr/>
        </p:nvSpPr>
        <p:spPr>
          <a:xfrm>
            <a:off x="9417999" y="645448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9216A0C-7057-4E19-8B06-53D2864EE999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4D0FC947-242B-CB48-2857-8FFB33D04F36}"/>
              </a:ext>
            </a:extLst>
          </p:cNvPr>
          <p:cNvSpPr/>
          <p:nvPr/>
        </p:nvSpPr>
        <p:spPr>
          <a:xfrm>
            <a:off x="6027156" y="4924309"/>
            <a:ext cx="647700" cy="369887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CL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0" name="Título 1">
            <a:extLst>
              <a:ext uri="{FF2B5EF4-FFF2-40B4-BE49-F238E27FC236}">
                <a16:creationId xmlns:a16="http://schemas.microsoft.com/office/drawing/2014/main" id="{71458AA2-9E1E-544F-4E63-EB07B66AD758}"/>
              </a:ext>
            </a:extLst>
          </p:cNvPr>
          <p:cNvSpPr txBox="1">
            <a:spLocks/>
          </p:cNvSpPr>
          <p:nvPr/>
        </p:nvSpPr>
        <p:spPr bwMode="auto">
          <a:xfrm>
            <a:off x="-2211" y="27562"/>
            <a:ext cx="12191999" cy="390052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lIns="117226" tIns="58613" rIns="117226" bIns="58613" anchor="ctr"/>
          <a:lstStyle>
            <a:defPPr>
              <a:defRPr lang="es-CL"/>
            </a:defPPr>
            <a:lvl1pPr algn="ctr">
              <a:lnSpc>
                <a:spcPct val="90000"/>
              </a:lnSpc>
              <a:defRPr sz="3200" b="1">
                <a:latin typeface="Arial Black" panose="020B0A040201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r>
              <a:rPr lang="es-CL" altLang="es-CL" sz="2000" dirty="0"/>
              <a:t>CONDICIONES METEOROLÓGICAS</a:t>
            </a:r>
          </a:p>
        </p:txBody>
      </p:sp>
      <p:pic>
        <p:nvPicPr>
          <p:cNvPr id="32" name="Imagen 31">
            <a:extLst>
              <a:ext uri="{FF2B5EF4-FFF2-40B4-BE49-F238E27FC236}">
                <a16:creationId xmlns:a16="http://schemas.microsoft.com/office/drawing/2014/main" id="{466B42C7-FAFB-02CD-C26E-3296D9D106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34" y="58145"/>
            <a:ext cx="360811" cy="358556"/>
          </a:xfrm>
          <a:prstGeom prst="rect">
            <a:avLst/>
          </a:prstGeom>
        </p:spPr>
      </p:pic>
      <p:pic>
        <p:nvPicPr>
          <p:cNvPr id="33" name="Imagen 32">
            <a:extLst>
              <a:ext uri="{FF2B5EF4-FFF2-40B4-BE49-F238E27FC236}">
                <a16:creationId xmlns:a16="http://schemas.microsoft.com/office/drawing/2014/main" id="{BBF8F295-B97D-9CFC-A0CB-3F409B4A93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37910" y="20895"/>
            <a:ext cx="384396" cy="393947"/>
          </a:xfrm>
          <a:prstGeom prst="rect">
            <a:avLst/>
          </a:prstGeom>
        </p:spPr>
      </p:pic>
      <p:sp>
        <p:nvSpPr>
          <p:cNvPr id="34" name="Proceso alternativo 16">
            <a:extLst>
              <a:ext uri="{FF2B5EF4-FFF2-40B4-BE49-F238E27FC236}">
                <a16:creationId xmlns:a16="http://schemas.microsoft.com/office/drawing/2014/main" id="{D1DCB35F-6B13-016C-DD97-334A7533D7B1}"/>
              </a:ext>
            </a:extLst>
          </p:cNvPr>
          <p:cNvSpPr/>
          <p:nvPr/>
        </p:nvSpPr>
        <p:spPr>
          <a:xfrm>
            <a:off x="0" y="431074"/>
            <a:ext cx="12189788" cy="62343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anchor="ctr"/>
          <a:lstStyle/>
          <a:p>
            <a:pPr algn="ctr">
              <a:defRPr/>
            </a:pPr>
            <a:endParaRPr lang="es-CL" dirty="0"/>
          </a:p>
        </p:txBody>
      </p:sp>
      <p:graphicFrame>
        <p:nvGraphicFramePr>
          <p:cNvPr id="35" name="Diagrama 34"/>
          <p:cNvGraphicFramePr/>
          <p:nvPr>
            <p:extLst>
              <p:ext uri="{D42A27DB-BD31-4B8C-83A1-F6EECF244321}">
                <p14:modId xmlns:p14="http://schemas.microsoft.com/office/powerpoint/2010/main" val="738597628"/>
              </p:ext>
            </p:extLst>
          </p:nvPr>
        </p:nvGraphicFramePr>
        <p:xfrm>
          <a:off x="-1" y="498877"/>
          <a:ext cx="12192001" cy="321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" name="Imagen 3">
            <a:extLst>
              <a:ext uri="{FF2B5EF4-FFF2-40B4-BE49-F238E27FC236}">
                <a16:creationId xmlns:a16="http://schemas.microsoft.com/office/drawing/2014/main" id="{BD0439F5-5571-55DC-8B2C-731A0A6DAAA2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r="38208"/>
          <a:stretch/>
        </p:blipFill>
        <p:spPr>
          <a:xfrm>
            <a:off x="67178" y="4722957"/>
            <a:ext cx="5624783" cy="1914094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611EBD77-1411-43C7-A16B-EBA9D322D1EF}"/>
              </a:ext>
            </a:extLst>
          </p:cNvPr>
          <p:cNvSpPr/>
          <p:nvPr/>
        </p:nvSpPr>
        <p:spPr>
          <a:xfrm>
            <a:off x="2674551" y="4655243"/>
            <a:ext cx="2387780" cy="211425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641762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Marcador de número de diapositiva 21">
            <a:extLst>
              <a:ext uri="{FF2B5EF4-FFF2-40B4-BE49-F238E27FC236}">
                <a16:creationId xmlns:a16="http://schemas.microsoft.com/office/drawing/2014/main" id="{3E29F0E6-90CC-B936-41B7-202D9E59E1BC}"/>
              </a:ext>
            </a:extLst>
          </p:cNvPr>
          <p:cNvSpPr txBox="1">
            <a:spLocks/>
          </p:cNvSpPr>
          <p:nvPr/>
        </p:nvSpPr>
        <p:spPr>
          <a:xfrm>
            <a:off x="9417999" y="645448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1FD9B93-E462-43B9-A302-01C64BB1039D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ángulo redondeado 14"/>
          <p:cNvSpPr/>
          <p:nvPr/>
        </p:nvSpPr>
        <p:spPr>
          <a:xfrm>
            <a:off x="220075" y="1268730"/>
            <a:ext cx="11751849" cy="518575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FT JEDENA BIOBÍO, MEDIANTE EL DESPLIEGUE COMBINADO DE UNIDADES DE </a:t>
            </a:r>
            <a:r>
              <a:rPr lang="es-CL" sz="24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INFANTERÍA DE MARINA</a:t>
            </a:r>
            <a:r>
              <a:rPr lang="es-CL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CL" sz="24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POLICÍA MARÍTIMA</a:t>
            </a:r>
            <a:r>
              <a:rPr lang="es-CL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PERSONAL DE </a:t>
            </a:r>
            <a:r>
              <a:rPr lang="es-CL" sz="24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PDI</a:t>
            </a:r>
            <a:r>
              <a:rPr lang="es-CL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EJECUTARÁ OPERACIONES DE </a:t>
            </a:r>
            <a:r>
              <a:rPr lang="es-CL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FISCALIZACIÓN</a:t>
            </a:r>
            <a:r>
              <a:rPr lang="es-CL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INTERAGENCIAL, </a:t>
            </a:r>
            <a:r>
              <a:rPr lang="es-CL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PRESENCIA </a:t>
            </a:r>
            <a:r>
              <a:rPr lang="es-CL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INSULAR CON PERNOCTE Y </a:t>
            </a:r>
            <a:r>
              <a:rPr lang="es-CL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SATURACIÓN TERRITORIAL </a:t>
            </a:r>
            <a:r>
              <a:rPr lang="es-CL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ALTA VISIBILIDAD A CONTAR 171400 EN ISLA MOCHA Y EJE QUIDICO – TIRÚA, </a:t>
            </a:r>
            <a:r>
              <a:rPr lang="es-CL" sz="24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EL PROPÓSITO DE DISUADIR EL ROBO DE RECURSOS HIDROBIOLÓGICOS POR PARTE DE BANDAS DELICTIVAS DEL EJE QUIDICO – TIRÚA Y MATERIALIZAR EL RETORNO OPERACIONAL DEL ESTADO AL TERRITORIO INSULAR</a:t>
            </a:r>
            <a:r>
              <a:rPr lang="es-CL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s-CL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71458AA2-9E1E-544F-4E63-EB07B66AD758}"/>
              </a:ext>
            </a:extLst>
          </p:cNvPr>
          <p:cNvSpPr txBox="1">
            <a:spLocks/>
          </p:cNvSpPr>
          <p:nvPr/>
        </p:nvSpPr>
        <p:spPr bwMode="auto">
          <a:xfrm>
            <a:off x="-2211" y="27562"/>
            <a:ext cx="12191999" cy="390052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lIns="117226" tIns="58613" rIns="117226" bIns="58613" anchor="ctr"/>
          <a:lstStyle>
            <a:defPPr>
              <a:defRPr lang="es-CL"/>
            </a:defPPr>
            <a:lvl1pPr algn="ctr">
              <a:lnSpc>
                <a:spcPct val="90000"/>
              </a:lnSpc>
              <a:defRPr sz="3200" b="1">
                <a:latin typeface="Arial Black" panose="020B0A040201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r>
              <a:rPr lang="es-ES" altLang="es-CL" sz="2000" dirty="0"/>
              <a:t>MISIÓN</a:t>
            </a:r>
            <a:endParaRPr lang="es-CL" altLang="es-CL" sz="2000" dirty="0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466B42C7-FAFB-02CD-C26E-3296D9D106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34" y="58145"/>
            <a:ext cx="360811" cy="358556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BBF8F295-B97D-9CFC-A0CB-3F409B4A93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37910" y="20895"/>
            <a:ext cx="384396" cy="393947"/>
          </a:xfrm>
          <a:prstGeom prst="rect">
            <a:avLst/>
          </a:prstGeom>
        </p:spPr>
      </p:pic>
      <p:sp>
        <p:nvSpPr>
          <p:cNvPr id="12" name="Proceso alternativo 16">
            <a:extLst>
              <a:ext uri="{FF2B5EF4-FFF2-40B4-BE49-F238E27FC236}">
                <a16:creationId xmlns:a16="http://schemas.microsoft.com/office/drawing/2014/main" id="{D1DCB35F-6B13-016C-DD97-334A7533D7B1}"/>
              </a:ext>
            </a:extLst>
          </p:cNvPr>
          <p:cNvSpPr/>
          <p:nvPr/>
        </p:nvSpPr>
        <p:spPr>
          <a:xfrm>
            <a:off x="0" y="431074"/>
            <a:ext cx="12189788" cy="62343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anchor="ctr"/>
          <a:lstStyle/>
          <a:p>
            <a:pPr algn="ctr">
              <a:defRPr/>
            </a:pPr>
            <a:endParaRPr lang="es-CL" dirty="0"/>
          </a:p>
        </p:txBody>
      </p:sp>
      <p:graphicFrame>
        <p:nvGraphicFramePr>
          <p:cNvPr id="13" name="Diagrama 12"/>
          <p:cNvGraphicFramePr/>
          <p:nvPr>
            <p:extLst>
              <p:ext uri="{D42A27DB-BD31-4B8C-83A1-F6EECF244321}">
                <p14:modId xmlns:p14="http://schemas.microsoft.com/office/powerpoint/2010/main" val="236315702"/>
              </p:ext>
            </p:extLst>
          </p:nvPr>
        </p:nvGraphicFramePr>
        <p:xfrm>
          <a:off x="-1" y="498877"/>
          <a:ext cx="12192001" cy="321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1826945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Marcador de número de diapositiva 21">
            <a:extLst>
              <a:ext uri="{FF2B5EF4-FFF2-40B4-BE49-F238E27FC236}">
                <a16:creationId xmlns:a16="http://schemas.microsoft.com/office/drawing/2014/main" id="{3E29F0E6-90CC-B936-41B7-202D9E59E1BC}"/>
              </a:ext>
            </a:extLst>
          </p:cNvPr>
          <p:cNvSpPr txBox="1">
            <a:spLocks/>
          </p:cNvSpPr>
          <p:nvPr/>
        </p:nvSpPr>
        <p:spPr>
          <a:xfrm>
            <a:off x="9417999" y="645448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1FD9B93-E462-43B9-A302-01C64BB1039D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4BFB5EC0-C4A3-C91B-B668-62212E9C9FA1}"/>
              </a:ext>
            </a:extLst>
          </p:cNvPr>
          <p:cNvSpPr txBox="1"/>
          <p:nvPr/>
        </p:nvSpPr>
        <p:spPr>
          <a:xfrm>
            <a:off x="28063" y="1315433"/>
            <a:ext cx="5971098" cy="2944396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algn="just">
              <a:spcAft>
                <a:spcPts val="115"/>
              </a:spcAft>
            </a:pPr>
            <a:r>
              <a:rPr lang="es-ES" sz="1400" b="1" dirty="0">
                <a:latin typeface="Arial" panose="020B0604020202020204" pitchFamily="34" charset="0"/>
                <a:cs typeface="Arial" panose="020B0604020202020204" pitchFamily="34" charset="0"/>
              </a:rPr>
              <a:t>PROPÓSITO</a:t>
            </a:r>
            <a:r>
              <a:rPr lang="es-ES" sz="1400" dirty="0">
                <a:latin typeface="Arial" panose="020B0604020202020204" pitchFamily="34" charset="0"/>
                <a:cs typeface="Arial" panose="020B0604020202020204" pitchFamily="34" charset="0"/>
              </a:rPr>
              <a:t>: Disuadir e interrumpir las actividades de robo de recursos hidrológicos perpetrados por bandas delictivas eje Tirúa-</a:t>
            </a:r>
            <a:r>
              <a:rPr lang="es-ES" sz="1400" dirty="0" err="1">
                <a:latin typeface="Arial" panose="020B0604020202020204" pitchFamily="34" charset="0"/>
                <a:cs typeface="Arial" panose="020B0604020202020204" pitchFamily="34" charset="0"/>
              </a:rPr>
              <a:t>Quidico</a:t>
            </a:r>
            <a:r>
              <a:rPr lang="es-ES" sz="1400" dirty="0">
                <a:latin typeface="Arial" panose="020B0604020202020204" pitchFamily="34" charset="0"/>
                <a:cs typeface="Arial" panose="020B0604020202020204" pitchFamily="34" charset="0"/>
              </a:rPr>
              <a:t> en el sector sur de Isla Mocha y materializar el retorno operacional en territorio insular.</a:t>
            </a:r>
          </a:p>
          <a:p>
            <a:pPr algn="just">
              <a:spcAft>
                <a:spcPts val="115"/>
              </a:spcAft>
            </a:pPr>
            <a:endParaRPr lang="es-E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115"/>
              </a:spcAft>
            </a:pPr>
            <a:r>
              <a:rPr 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MÉTODO: </a:t>
            </a: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Mediante despliegue interagencial conjunto de alta visibilidad que combine: maniobra de saturación territorial y demostración de fuerza en el litoral continental.</a:t>
            </a:r>
          </a:p>
          <a:p>
            <a:pPr algn="just">
              <a:spcAft>
                <a:spcPts val="115"/>
              </a:spcAft>
            </a:pP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Proyección de control de soberanía, policía Marítima y fiscalización pesquera con pernocte de la fuerza en Isla Mocha</a:t>
            </a:r>
            <a:endParaRPr lang="es-CL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115"/>
              </a:spcAft>
            </a:pPr>
            <a:endParaRPr lang="es-CL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115"/>
              </a:spcAft>
            </a:pPr>
            <a:r>
              <a:rPr lang="es-ES_tradnl" sz="1400" b="1" dirty="0">
                <a:latin typeface="Arial" panose="020B0604020202020204" pitchFamily="34" charset="0"/>
                <a:cs typeface="Arial" panose="020B0604020202020204" pitchFamily="34" charset="0"/>
              </a:rPr>
              <a:t>ESTADO FINAL DESEADO: </a:t>
            </a:r>
            <a:r>
              <a:rPr lang="es-ES_tradnl" sz="1400" dirty="0">
                <a:latin typeface="Arial" panose="020B0604020202020204" pitchFamily="34" charset="0"/>
                <a:cs typeface="Arial" panose="020B0604020202020204" pitchFamily="34" charset="0"/>
              </a:rPr>
              <a:t>Soberanía establecida y consolidada en Isla Mocha y espacio denegado en eje delictivo Tirúa-</a:t>
            </a:r>
            <a:r>
              <a:rPr lang="es-ES_tradnl" sz="1400" dirty="0" err="1">
                <a:latin typeface="Arial" panose="020B0604020202020204" pitchFamily="34" charset="0"/>
                <a:cs typeface="Arial" panose="020B0604020202020204" pitchFamily="34" charset="0"/>
              </a:rPr>
              <a:t>Quidico</a:t>
            </a:r>
            <a:r>
              <a:rPr lang="es-ES_tradnl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6162359" y="839931"/>
            <a:ext cx="60655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CONCEPTO DE LA OPERACIÓN</a:t>
            </a:r>
          </a:p>
        </p:txBody>
      </p:sp>
      <p:cxnSp>
        <p:nvCxnSpPr>
          <p:cNvPr id="4" name="Conector recto 3"/>
          <p:cNvCxnSpPr/>
          <p:nvPr/>
        </p:nvCxnSpPr>
        <p:spPr>
          <a:xfrm>
            <a:off x="6085840" y="995680"/>
            <a:ext cx="10160" cy="586232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15"/>
          <p:cNvCxnSpPr/>
          <p:nvPr/>
        </p:nvCxnSpPr>
        <p:spPr>
          <a:xfrm flipH="1" flipV="1">
            <a:off x="0" y="4333673"/>
            <a:ext cx="12192000" cy="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uadroTexto 19">
            <a:extLst>
              <a:ext uri="{FF2B5EF4-FFF2-40B4-BE49-F238E27FC236}">
                <a16:creationId xmlns:a16="http://schemas.microsoft.com/office/drawing/2014/main" id="{4E16B60A-138D-4781-9007-EC41CEEE9C90}"/>
              </a:ext>
            </a:extLst>
          </p:cNvPr>
          <p:cNvSpPr txBox="1"/>
          <p:nvPr/>
        </p:nvSpPr>
        <p:spPr>
          <a:xfrm>
            <a:off x="119874" y="4254070"/>
            <a:ext cx="5919927" cy="283154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endParaRPr lang="es-CL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FASE I: CONFIGURACIÓN;</a:t>
            </a: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 Desplazamiento al AROP y coordinación interagencial (IM – GRI - PDI)</a:t>
            </a:r>
            <a:endParaRPr lang="es-CL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CL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FASE II: INSERCIÓN:</a:t>
            </a: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 Desembarco vertical en HLZ Isla Mocha e inicio simultáneo de patrullaje terrestre y fiscalización marítima.</a:t>
            </a:r>
            <a:endParaRPr lang="es-CL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CL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FASE III: SATURACIÓN CONTROLADA;</a:t>
            </a: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 Reconocimiento pedestre desde HLZ hasta PTM enlazados con KLTV.</a:t>
            </a:r>
            <a:endParaRPr lang="es-CL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CL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FASE IV: EXPLOTACIÓN Y REPLIEGUE;</a:t>
            </a: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 Consolidación de información, reporte a PM y repliegue ordenado.</a:t>
            </a:r>
            <a:endParaRPr lang="es-CL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1200"/>
              </a:lnSpc>
            </a:pPr>
            <a:endParaRPr lang="es-CL" sz="1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CuadroTexto 20"/>
          <p:cNvSpPr txBox="1"/>
          <p:nvPr/>
        </p:nvSpPr>
        <p:spPr>
          <a:xfrm>
            <a:off x="28063" y="4292927"/>
            <a:ext cx="59914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FASES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6162359" y="4314439"/>
            <a:ext cx="602964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TAREAS CLAVE</a:t>
            </a:r>
          </a:p>
        </p:txBody>
      </p:sp>
      <p:sp>
        <p:nvSpPr>
          <p:cNvPr id="15" name="Título 1">
            <a:extLst>
              <a:ext uri="{FF2B5EF4-FFF2-40B4-BE49-F238E27FC236}">
                <a16:creationId xmlns:a16="http://schemas.microsoft.com/office/drawing/2014/main" id="{71458AA2-9E1E-544F-4E63-EB07B66AD758}"/>
              </a:ext>
            </a:extLst>
          </p:cNvPr>
          <p:cNvSpPr txBox="1">
            <a:spLocks/>
          </p:cNvSpPr>
          <p:nvPr/>
        </p:nvSpPr>
        <p:spPr bwMode="auto">
          <a:xfrm>
            <a:off x="-2211" y="27562"/>
            <a:ext cx="12191999" cy="390052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lIns="117226" tIns="58613" rIns="117226" bIns="58613" anchor="ctr"/>
          <a:lstStyle>
            <a:defPPr>
              <a:defRPr lang="es-CL"/>
            </a:defPPr>
            <a:lvl1pPr algn="ctr">
              <a:lnSpc>
                <a:spcPct val="90000"/>
              </a:lnSpc>
              <a:defRPr sz="3200" b="1">
                <a:latin typeface="Arial Black" panose="020B0A040201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r>
              <a:rPr lang="es-CL" altLang="es-CL" sz="2000" dirty="0"/>
              <a:t>CONCEPTO DE OPERACIÓN</a:t>
            </a: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466B42C7-FAFB-02CD-C26E-3296D9D106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34" y="58145"/>
            <a:ext cx="360811" cy="358556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BBF8F295-B97D-9CFC-A0CB-3F409B4A93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37910" y="20895"/>
            <a:ext cx="384396" cy="393947"/>
          </a:xfrm>
          <a:prstGeom prst="rect">
            <a:avLst/>
          </a:prstGeom>
        </p:spPr>
      </p:pic>
      <p:sp>
        <p:nvSpPr>
          <p:cNvPr id="19" name="Proceso alternativo 16">
            <a:extLst>
              <a:ext uri="{FF2B5EF4-FFF2-40B4-BE49-F238E27FC236}">
                <a16:creationId xmlns:a16="http://schemas.microsoft.com/office/drawing/2014/main" id="{D1DCB35F-6B13-016C-DD97-334A7533D7B1}"/>
              </a:ext>
            </a:extLst>
          </p:cNvPr>
          <p:cNvSpPr/>
          <p:nvPr/>
        </p:nvSpPr>
        <p:spPr>
          <a:xfrm>
            <a:off x="0" y="431074"/>
            <a:ext cx="12189788" cy="62343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anchor="ctr"/>
          <a:lstStyle/>
          <a:p>
            <a:pPr algn="ctr">
              <a:defRPr/>
            </a:pPr>
            <a:endParaRPr lang="es-CL" dirty="0"/>
          </a:p>
        </p:txBody>
      </p:sp>
      <p:graphicFrame>
        <p:nvGraphicFramePr>
          <p:cNvPr id="22" name="Diagrama 21"/>
          <p:cNvGraphicFramePr/>
          <p:nvPr>
            <p:extLst>
              <p:ext uri="{D42A27DB-BD31-4B8C-83A1-F6EECF244321}">
                <p14:modId xmlns:p14="http://schemas.microsoft.com/office/powerpoint/2010/main" val="1277622023"/>
              </p:ext>
            </p:extLst>
          </p:nvPr>
        </p:nvGraphicFramePr>
        <p:xfrm>
          <a:off x="-1" y="498877"/>
          <a:ext cx="12192001" cy="321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23" name="CuadroTexto 22">
            <a:extLst>
              <a:ext uri="{FF2B5EF4-FFF2-40B4-BE49-F238E27FC236}">
                <a16:creationId xmlns:a16="http://schemas.microsoft.com/office/drawing/2014/main" id="{6E407B19-EAF1-4EC0-B5DD-662E5473FEA0}"/>
              </a:ext>
            </a:extLst>
          </p:cNvPr>
          <p:cNvSpPr txBox="1"/>
          <p:nvPr/>
        </p:nvSpPr>
        <p:spPr>
          <a:xfrm>
            <a:off x="0" y="858337"/>
            <a:ext cx="60655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INTENCIÓN DEL COMANDANTE FUERZA DE TAREA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46188E00-EF4C-2D46-4D5B-375661994B7E}"/>
              </a:ext>
            </a:extLst>
          </p:cNvPr>
          <p:cNvSpPr txBox="1"/>
          <p:nvPr/>
        </p:nvSpPr>
        <p:spPr>
          <a:xfrm>
            <a:off x="6182679" y="4468327"/>
            <a:ext cx="5919927" cy="24030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endParaRPr lang="es-CL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- Materializar </a:t>
            </a:r>
            <a:r>
              <a:rPr lang="es-CL" sz="1400" u="sng" dirty="0">
                <a:latin typeface="Arial" panose="020B0604020202020204" pitchFamily="34" charset="0"/>
                <a:cs typeface="Arial" panose="020B0604020202020204" pitchFamily="34" charset="0"/>
              </a:rPr>
              <a:t>pernocte operativo </a:t>
            </a: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e interagencial en Isla Mocha. </a:t>
            </a:r>
          </a:p>
          <a:p>
            <a:pPr algn="just"/>
            <a:endParaRPr lang="es-CL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- Ejecutar </a:t>
            </a:r>
            <a:r>
              <a:rPr lang="es-CL" sz="1400" u="sng" dirty="0">
                <a:latin typeface="Arial" panose="020B0604020202020204" pitchFamily="34" charset="0"/>
                <a:cs typeface="Arial" panose="020B0604020202020204" pitchFamily="34" charset="0"/>
              </a:rPr>
              <a:t>fiscalizaciones</a:t>
            </a: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 dinámicas y de </a:t>
            </a:r>
            <a:r>
              <a:rPr lang="es-CL" sz="1400" u="sng" dirty="0">
                <a:latin typeface="Arial" panose="020B0604020202020204" pitchFamily="34" charset="0"/>
                <a:cs typeface="Arial" panose="020B0604020202020204" pitchFamily="34" charset="0"/>
              </a:rPr>
              <a:t>policía marítima </a:t>
            </a: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en sector sur de Isla Mocha, protegiendo AMERB. </a:t>
            </a:r>
          </a:p>
          <a:p>
            <a:pPr algn="just"/>
            <a:endParaRPr lang="es-CL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- Desarrollar la maniobra de </a:t>
            </a:r>
            <a:r>
              <a:rPr lang="es-CL" sz="1400" u="sng" dirty="0">
                <a:latin typeface="Arial" panose="020B0604020202020204" pitchFamily="34" charset="0"/>
                <a:cs typeface="Arial" panose="020B0604020202020204" pitchFamily="34" charset="0"/>
              </a:rPr>
              <a:t>demostración de fuerza </a:t>
            </a: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mediante la inserción vertical y patrullaje pedestre. </a:t>
            </a:r>
          </a:p>
          <a:p>
            <a:pPr algn="just"/>
            <a:endParaRPr lang="es-CL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- Retorno de UT KROSS a GRUPAEROTALC NLT </a:t>
            </a:r>
            <a:r>
              <a:rPr lang="es-CL" sz="1400" u="sng" dirty="0">
                <a:latin typeface="Arial" panose="020B0604020202020204" pitchFamily="34" charset="0"/>
                <a:cs typeface="Arial" panose="020B0604020202020204" pitchFamily="34" charset="0"/>
              </a:rPr>
              <a:t>181100. </a:t>
            </a:r>
          </a:p>
          <a:p>
            <a:pPr algn="just">
              <a:lnSpc>
                <a:spcPts val="1200"/>
              </a:lnSpc>
            </a:pPr>
            <a:endParaRPr lang="es-CL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20BB8EE-E308-7F6B-C9DA-B22FC9670772}"/>
              </a:ext>
            </a:extLst>
          </p:cNvPr>
          <p:cNvSpPr txBox="1"/>
          <p:nvPr/>
        </p:nvSpPr>
        <p:spPr>
          <a:xfrm>
            <a:off x="6116320" y="1256662"/>
            <a:ext cx="5971098" cy="1169551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algn="just">
              <a:spcAft>
                <a:spcPts val="115"/>
              </a:spcAft>
            </a:pPr>
            <a:r>
              <a:rPr lang="es-ES" sz="1400" dirty="0">
                <a:latin typeface="Arial" panose="020B0604020202020204" pitchFamily="34" charset="0"/>
                <a:cs typeface="Arial" panose="020B0604020202020204" pitchFamily="34" charset="0"/>
              </a:rPr>
              <a:t>Operación materializa la transición hacia el control del litoral. La maniobra se ejecuta en dos esfuerzos simultáneos: Insular, donde el vector aéreo proyecta una unidad </a:t>
            </a:r>
            <a:r>
              <a:rPr lang="es-ES" sz="1400" dirty="0" err="1">
                <a:latin typeface="Arial" panose="020B0604020202020204" pitchFamily="34" charset="0"/>
                <a:cs typeface="Arial" panose="020B0604020202020204" pitchFamily="34" charset="0"/>
              </a:rPr>
              <a:t>interagencial</a:t>
            </a:r>
            <a:r>
              <a:rPr lang="es-ES" sz="1400" dirty="0">
                <a:latin typeface="Arial" panose="020B0604020202020204" pitchFamily="34" charset="0"/>
                <a:cs typeface="Arial" panose="020B0604020202020204" pitchFamily="34" charset="0"/>
              </a:rPr>
              <a:t> en Isla Mocha y el continental, concebido como una operación de demostración de fuerza con inserción vertical y posterior marcha.</a:t>
            </a:r>
            <a:endParaRPr lang="es-ES_tradnl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27041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Título 1">
            <a:extLst>
              <a:ext uri="{FF2B5EF4-FFF2-40B4-BE49-F238E27FC236}">
                <a16:creationId xmlns:a16="http://schemas.microsoft.com/office/drawing/2014/main" id="{6C18E217-7B39-4414-95A8-EC8083DB680D}"/>
              </a:ext>
            </a:extLst>
          </p:cNvPr>
          <p:cNvSpPr txBox="1">
            <a:spLocks/>
          </p:cNvSpPr>
          <p:nvPr/>
        </p:nvSpPr>
        <p:spPr bwMode="auto">
          <a:xfrm>
            <a:off x="539262" y="27562"/>
            <a:ext cx="11152887" cy="390052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lIns="117226" tIns="58613" rIns="117226" bIns="58613" anchor="ctr"/>
          <a:lstStyle>
            <a:defPPr>
              <a:defRPr lang="es-CL"/>
            </a:defPPr>
            <a:lvl1pPr algn="ctr">
              <a:lnSpc>
                <a:spcPct val="90000"/>
              </a:lnSpc>
              <a:defRPr sz="3200" b="1">
                <a:latin typeface="Arial Black" panose="020B0A040201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r>
              <a:rPr lang="es-CL" altLang="es-CL" sz="2000" dirty="0"/>
              <a:t>CONCEPTO DE OPERACIÓN</a:t>
            </a: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892137347"/>
              </p:ext>
            </p:extLst>
          </p:nvPr>
        </p:nvGraphicFramePr>
        <p:xfrm>
          <a:off x="-1" y="862772"/>
          <a:ext cx="12192001" cy="321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2" name="Marcador de número de diapositiva 21">
            <a:extLst>
              <a:ext uri="{FF2B5EF4-FFF2-40B4-BE49-F238E27FC236}">
                <a16:creationId xmlns:a16="http://schemas.microsoft.com/office/drawing/2014/main" id="{3E29F0E6-90CC-B936-41B7-202D9E59E1BC}"/>
              </a:ext>
            </a:extLst>
          </p:cNvPr>
          <p:cNvSpPr txBox="1">
            <a:spLocks/>
          </p:cNvSpPr>
          <p:nvPr/>
        </p:nvSpPr>
        <p:spPr>
          <a:xfrm>
            <a:off x="9417999" y="645448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1FD9B93-E462-43B9-A302-01C64BB1039D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73346097-7C48-AD17-A999-D1E00CDFC87B}"/>
              </a:ext>
            </a:extLst>
          </p:cNvPr>
          <p:cNvSpPr txBox="1"/>
          <p:nvPr/>
        </p:nvSpPr>
        <p:spPr>
          <a:xfrm>
            <a:off x="62535" y="1200632"/>
            <a:ext cx="2054744" cy="133565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>
            <a:noAutofit/>
          </a:bodyPr>
          <a:lstStyle/>
          <a:p>
            <a:r>
              <a:rPr lang="es-ES_tradn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FASES</a:t>
            </a:r>
          </a:p>
          <a:p>
            <a:pPr marL="342900" indent="-342900">
              <a:buFont typeface="+mj-lt"/>
              <a:buAutoNum type="arabicPeriod"/>
            </a:pPr>
            <a:r>
              <a:rPr lang="es-ES_tradnl" sz="1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Configuración</a:t>
            </a:r>
          </a:p>
          <a:p>
            <a:pPr marL="342900" indent="-342900">
              <a:buFont typeface="+mj-lt"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Inserción</a:t>
            </a:r>
          </a:p>
          <a:p>
            <a:pPr marL="342900" indent="-342900">
              <a:buFont typeface="+mj-lt"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Saturación controlada</a:t>
            </a:r>
          </a:p>
          <a:p>
            <a:pPr marL="342900" indent="-342900">
              <a:buFont typeface="+mj-lt"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Explotación y repliegue</a:t>
            </a:r>
          </a:p>
          <a:p>
            <a:pPr marL="342900" indent="-342900">
              <a:buFont typeface="+mj-lt"/>
              <a:buAutoNum type="arabicPeriod"/>
            </a:pPr>
            <a:endParaRPr lang="es-ES_tradnl" sz="1200" dirty="0"/>
          </a:p>
          <a:p>
            <a:pPr marL="342900" indent="-342900">
              <a:buFont typeface="+mj-lt"/>
              <a:buAutoNum type="arabicPeriod"/>
            </a:pPr>
            <a:endParaRPr lang="es-ES_tradnl" sz="1200" dirty="0">
              <a:solidFill>
                <a:schemeClr val="tx1"/>
              </a:solidFill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C7D47220-F31A-4469-6961-F15AAD365C80}"/>
              </a:ext>
            </a:extLst>
          </p:cNvPr>
          <p:cNvSpPr txBox="1"/>
          <p:nvPr/>
        </p:nvSpPr>
        <p:spPr>
          <a:xfrm>
            <a:off x="2117279" y="1202694"/>
            <a:ext cx="4229919" cy="160251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>
            <a:noAutofit/>
          </a:bodyPr>
          <a:lstStyle/>
          <a:p>
            <a:pPr algn="just"/>
            <a:r>
              <a:rPr lang="es-ES_tradnl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INICIO	: </a:t>
            </a: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Desplazamiento SCIE – Los Álamos (GRI -	   PDI).</a:t>
            </a:r>
          </a:p>
          <a:p>
            <a:pPr algn="just"/>
            <a:r>
              <a:rPr lang="es-ES_tradnl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TÉRMINO	: </a:t>
            </a: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Despegue des FOB Los Álamos (GRI – PDI 	   IM).</a:t>
            </a:r>
          </a:p>
          <a:p>
            <a:pPr algn="just"/>
            <a:r>
              <a:rPr lang="es-ES_tradnl" sz="1200" b="1" dirty="0">
                <a:latin typeface="Arial" panose="020B0604020202020204" pitchFamily="34" charset="0"/>
                <a:cs typeface="Arial" panose="020B0604020202020204" pitchFamily="34" charset="0"/>
              </a:rPr>
              <a:t>EVENTOS  CLAVES: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Desplazamiento N-71 a FOB Los Álamos.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UT KROSS despegue a Isla Mocha.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01 Patrulla FOB Contulmo preparada a salir.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1F122CA3-1D5C-7262-AB79-450CC02AA8E6}"/>
              </a:ext>
            </a:extLst>
          </p:cNvPr>
          <p:cNvSpPr txBox="1"/>
          <p:nvPr/>
        </p:nvSpPr>
        <p:spPr>
          <a:xfrm>
            <a:off x="62535" y="3964116"/>
            <a:ext cx="6284663" cy="168158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>
            <a:noAutofit/>
          </a:bodyPr>
          <a:lstStyle/>
          <a:p>
            <a:r>
              <a:rPr lang="es-ES_tradnl" sz="1200" b="1" dirty="0">
                <a:latin typeface="Arial" panose="020B0604020202020204" pitchFamily="34" charset="0"/>
                <a:cs typeface="Arial" panose="020B0604020202020204" pitchFamily="34" charset="0"/>
              </a:rPr>
              <a:t>TAREAS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s-ES_tradnl" sz="1200" b="1" dirty="0">
                <a:latin typeface="Arial" panose="020B0604020202020204" pitchFamily="34" charset="0"/>
                <a:cs typeface="Arial" panose="020B0604020202020204" pitchFamily="34" charset="0"/>
              </a:rPr>
              <a:t>GRUPAEROTALC: </a:t>
            </a: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Asegurar despegue N-71 NLT 171400.</a:t>
            </a:r>
            <a:endParaRPr lang="es-ES_tradnl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 algn="just">
              <a:buFont typeface="+mj-lt"/>
              <a:buAutoNum type="arabicPeriod"/>
            </a:pPr>
            <a:r>
              <a:rPr lang="es-ES_tradnl" sz="1200" b="1" dirty="0">
                <a:latin typeface="Arial" panose="020B0604020202020204" pitchFamily="34" charset="0"/>
                <a:cs typeface="Arial" panose="020B0604020202020204" pitchFamily="34" charset="0"/>
              </a:rPr>
              <a:t>TG ARAUCO: </a:t>
            </a: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Apoyar arribo N-71 y posterior despegue de UT KROSS.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s-ES_tradnl" sz="1200" b="1" dirty="0">
                <a:latin typeface="Arial" panose="020B0604020202020204" pitchFamily="34" charset="0"/>
                <a:cs typeface="Arial" panose="020B0604020202020204" pitchFamily="34" charset="0"/>
              </a:rPr>
              <a:t>TG MARÍTIMO: </a:t>
            </a: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Asegurar patrullaje marítimo en cercanías de Isla Mocha.</a:t>
            </a:r>
          </a:p>
        </p:txBody>
      </p:sp>
      <p:sp>
        <p:nvSpPr>
          <p:cNvPr id="16" name="Rectangle 9">
            <a:extLst>
              <a:ext uri="{FF2B5EF4-FFF2-40B4-BE49-F238E27FC236}">
                <a16:creationId xmlns:a16="http://schemas.microsoft.com/office/drawing/2014/main" id="{33C7ECA6-A9EC-667C-EB81-97706BBA1FC1}"/>
              </a:ext>
            </a:extLst>
          </p:cNvPr>
          <p:cNvSpPr/>
          <p:nvPr/>
        </p:nvSpPr>
        <p:spPr>
          <a:xfrm>
            <a:off x="67041" y="5613406"/>
            <a:ext cx="6280157" cy="606334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s-ES_tradnl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INSTRUCCIONES DE COORDINACIÓN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_tradnl" sz="12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Día D y hora H:</a:t>
            </a:r>
            <a:r>
              <a:rPr lang="es-ES_tradn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171500</a:t>
            </a:r>
            <a:endParaRPr lang="es-ES_tradnl" sz="12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_tradn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 COMEX desplazamiento:171400</a:t>
            </a:r>
            <a:endParaRPr lang="es-ES_tradnl" sz="1200" dirty="0">
              <a:solidFill>
                <a:schemeClr val="tx1"/>
              </a:solidFill>
            </a:endParaRPr>
          </a:p>
        </p:txBody>
      </p:sp>
      <p:sp>
        <p:nvSpPr>
          <p:cNvPr id="17" name="Rectangle 8">
            <a:extLst>
              <a:ext uri="{FF2B5EF4-FFF2-40B4-BE49-F238E27FC236}">
                <a16:creationId xmlns:a16="http://schemas.microsoft.com/office/drawing/2014/main" id="{4767E6F1-B3E2-755E-62D9-55623C068299}"/>
              </a:ext>
            </a:extLst>
          </p:cNvPr>
          <p:cNvSpPr/>
          <p:nvPr/>
        </p:nvSpPr>
        <p:spPr>
          <a:xfrm>
            <a:off x="62535" y="2536285"/>
            <a:ext cx="6284663" cy="14320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s-ES_tradnl" sz="1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CONOPS</a:t>
            </a:r>
            <a:r>
              <a:rPr lang="es-ES_tradnl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FASE.</a:t>
            </a:r>
          </a:p>
          <a:p>
            <a:pPr algn="just"/>
            <a:r>
              <a:rPr lang="es-C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Inicia con el desplazamiento de N-71 desde GRUPAEROTALC (04 GRI – 02 PDI) hacia FOB Los Álamos. Se embarca personal IM, para posteriormente UT KROSS (04 GRI – 02 PDI – 02 IM) da inicio al desplazamiento hacia HLZ en Isla Mocha.</a:t>
            </a:r>
          </a:p>
        </p:txBody>
      </p:sp>
      <p:grpSp>
        <p:nvGrpSpPr>
          <p:cNvPr id="65" name="Grupo 64">
            <a:extLst>
              <a:ext uri="{FF2B5EF4-FFF2-40B4-BE49-F238E27FC236}">
                <a16:creationId xmlns:a16="http://schemas.microsoft.com/office/drawing/2014/main" id="{535E1FCD-9CE9-D2BC-8834-E203ADA01C1D}"/>
              </a:ext>
            </a:extLst>
          </p:cNvPr>
          <p:cNvGrpSpPr/>
          <p:nvPr/>
        </p:nvGrpSpPr>
        <p:grpSpPr>
          <a:xfrm>
            <a:off x="5954650" y="5780243"/>
            <a:ext cx="5811300" cy="1066426"/>
            <a:chOff x="6096412" y="5855150"/>
            <a:chExt cx="5961234" cy="1233804"/>
          </a:xfrm>
        </p:grpSpPr>
        <p:sp>
          <p:nvSpPr>
            <p:cNvPr id="66" name="TextBox 13">
              <a:extLst>
                <a:ext uri="{FF2B5EF4-FFF2-40B4-BE49-F238E27FC236}">
                  <a16:creationId xmlns:a16="http://schemas.microsoft.com/office/drawing/2014/main" id="{7F2DD07F-DA8B-D0C8-265B-328A3BB7BFCA}"/>
                </a:ext>
              </a:extLst>
            </p:cNvPr>
            <p:cNvSpPr txBox="1"/>
            <p:nvPr/>
          </p:nvSpPr>
          <p:spPr>
            <a:xfrm>
              <a:off x="6935749" y="6394836"/>
              <a:ext cx="912484" cy="5341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ARRIBO</a:t>
              </a:r>
              <a:br>
                <a:rPr lang="es-ES_tradnl" sz="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s-ES_tradnl" sz="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FOB</a:t>
              </a:r>
              <a:br>
                <a:rPr lang="es-ES_tradnl" sz="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s-ES_tradnl" sz="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LOS ÁLAMOS</a:t>
              </a:r>
            </a:p>
          </p:txBody>
        </p:sp>
        <p:sp>
          <p:nvSpPr>
            <p:cNvPr id="67" name="TextBox 14">
              <a:extLst>
                <a:ext uri="{FF2B5EF4-FFF2-40B4-BE49-F238E27FC236}">
                  <a16:creationId xmlns:a16="http://schemas.microsoft.com/office/drawing/2014/main" id="{151B09AD-E341-9572-AADE-87CB424B8869}"/>
                </a:ext>
              </a:extLst>
            </p:cNvPr>
            <p:cNvSpPr txBox="1"/>
            <p:nvPr/>
          </p:nvSpPr>
          <p:spPr>
            <a:xfrm>
              <a:off x="6096412" y="6387360"/>
              <a:ext cx="1061703" cy="3916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SALIDA GRUPAEROTALC</a:t>
              </a:r>
            </a:p>
          </p:txBody>
        </p:sp>
        <p:sp>
          <p:nvSpPr>
            <p:cNvPr id="68" name="TextBox 18">
              <a:extLst>
                <a:ext uri="{FF2B5EF4-FFF2-40B4-BE49-F238E27FC236}">
                  <a16:creationId xmlns:a16="http://schemas.microsoft.com/office/drawing/2014/main" id="{EB52193D-279D-B688-25DB-00B9ABEF1D4F}"/>
                </a:ext>
              </a:extLst>
            </p:cNvPr>
            <p:cNvSpPr txBox="1"/>
            <p:nvPr/>
          </p:nvSpPr>
          <p:spPr>
            <a:xfrm>
              <a:off x="8465118" y="6412397"/>
              <a:ext cx="859393" cy="6765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INSERCIÓN</a:t>
              </a:r>
            </a:p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ISLA </a:t>
              </a:r>
            </a:p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MOCHA /</a:t>
              </a:r>
              <a:b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FISPESQ</a:t>
              </a:r>
            </a:p>
          </p:txBody>
        </p:sp>
        <p:sp>
          <p:nvSpPr>
            <p:cNvPr id="69" name="TextBox 19">
              <a:extLst>
                <a:ext uri="{FF2B5EF4-FFF2-40B4-BE49-F238E27FC236}">
                  <a16:creationId xmlns:a16="http://schemas.microsoft.com/office/drawing/2014/main" id="{FDA6BA24-1F99-710B-8DE4-AAC4E68E48BB}"/>
                </a:ext>
              </a:extLst>
            </p:cNvPr>
            <p:cNvSpPr txBox="1"/>
            <p:nvPr/>
          </p:nvSpPr>
          <p:spPr>
            <a:xfrm>
              <a:off x="7174973" y="5855150"/>
              <a:ext cx="544613" cy="2492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171430</a:t>
              </a:r>
            </a:p>
          </p:txBody>
        </p:sp>
        <p:sp>
          <p:nvSpPr>
            <p:cNvPr id="70" name="TextBox 20">
              <a:extLst>
                <a:ext uri="{FF2B5EF4-FFF2-40B4-BE49-F238E27FC236}">
                  <a16:creationId xmlns:a16="http://schemas.microsoft.com/office/drawing/2014/main" id="{957D685C-8BB3-57D6-E0BD-1A659BE2A9E3}"/>
                </a:ext>
              </a:extLst>
            </p:cNvPr>
            <p:cNvSpPr txBox="1"/>
            <p:nvPr/>
          </p:nvSpPr>
          <p:spPr>
            <a:xfrm>
              <a:off x="6436518" y="5869845"/>
              <a:ext cx="544613" cy="2492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171400</a:t>
              </a:r>
            </a:p>
          </p:txBody>
        </p:sp>
        <p:sp>
          <p:nvSpPr>
            <p:cNvPr id="71" name="TextBox 24">
              <a:extLst>
                <a:ext uri="{FF2B5EF4-FFF2-40B4-BE49-F238E27FC236}">
                  <a16:creationId xmlns:a16="http://schemas.microsoft.com/office/drawing/2014/main" id="{C9C2498F-70A2-4D3C-E7E5-B5EDF19F3642}"/>
                </a:ext>
              </a:extLst>
            </p:cNvPr>
            <p:cNvSpPr txBox="1"/>
            <p:nvPr/>
          </p:nvSpPr>
          <p:spPr>
            <a:xfrm>
              <a:off x="7895117" y="5870279"/>
              <a:ext cx="544613" cy="2492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171440</a:t>
              </a:r>
            </a:p>
          </p:txBody>
        </p:sp>
        <p:cxnSp>
          <p:nvCxnSpPr>
            <p:cNvPr id="72" name="Straight Arrow Connector 12">
              <a:extLst>
                <a:ext uri="{FF2B5EF4-FFF2-40B4-BE49-F238E27FC236}">
                  <a16:creationId xmlns:a16="http://schemas.microsoft.com/office/drawing/2014/main" id="{9259AF34-5B4A-77FF-8BD9-8BA05CBA9CE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652626" y="6157484"/>
              <a:ext cx="5405020" cy="3834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stealt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Conector recto de flecha 72">
              <a:extLst>
                <a:ext uri="{FF2B5EF4-FFF2-40B4-BE49-F238E27FC236}">
                  <a16:creationId xmlns:a16="http://schemas.microsoft.com/office/drawing/2014/main" id="{2B706DA2-97B1-EACF-715B-5FD56FE32AAA}"/>
                </a:ext>
              </a:extLst>
            </p:cNvPr>
            <p:cNvCxnSpPr/>
            <p:nvPr/>
          </p:nvCxnSpPr>
          <p:spPr>
            <a:xfrm>
              <a:off x="10012360" y="6161318"/>
              <a:ext cx="0" cy="26197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Conector recto de flecha 73">
              <a:extLst>
                <a:ext uri="{FF2B5EF4-FFF2-40B4-BE49-F238E27FC236}">
                  <a16:creationId xmlns:a16="http://schemas.microsoft.com/office/drawing/2014/main" id="{B146C8D3-6FB5-8909-5E68-B7FCB57A49F0}"/>
                </a:ext>
              </a:extLst>
            </p:cNvPr>
            <p:cNvCxnSpPr/>
            <p:nvPr/>
          </p:nvCxnSpPr>
          <p:spPr>
            <a:xfrm>
              <a:off x="7415422" y="6150429"/>
              <a:ext cx="0" cy="26197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Conector recto de flecha 74">
              <a:extLst>
                <a:ext uri="{FF2B5EF4-FFF2-40B4-BE49-F238E27FC236}">
                  <a16:creationId xmlns:a16="http://schemas.microsoft.com/office/drawing/2014/main" id="{71666241-373F-B5C9-8EFD-BCE45E9E6AB3}"/>
                </a:ext>
              </a:extLst>
            </p:cNvPr>
            <p:cNvCxnSpPr/>
            <p:nvPr/>
          </p:nvCxnSpPr>
          <p:spPr>
            <a:xfrm>
              <a:off x="6652626" y="6150431"/>
              <a:ext cx="0" cy="261968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Box 13">
              <a:extLst>
                <a:ext uri="{FF2B5EF4-FFF2-40B4-BE49-F238E27FC236}">
                  <a16:creationId xmlns:a16="http://schemas.microsoft.com/office/drawing/2014/main" id="{6A61102C-1AB9-FEE1-BEDB-F6B33DC64020}"/>
                </a:ext>
              </a:extLst>
            </p:cNvPr>
            <p:cNvSpPr txBox="1"/>
            <p:nvPr/>
          </p:nvSpPr>
          <p:spPr>
            <a:xfrm>
              <a:off x="9487291" y="6412397"/>
              <a:ext cx="1118514" cy="676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INSERCIÓN</a:t>
              </a:r>
            </a:p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VERTICAL</a:t>
              </a:r>
            </a:p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HLZ / PIM </a:t>
              </a:r>
            </a:p>
            <a:p>
              <a:pPr algn="ctr"/>
              <a:endParaRPr lang="es-ES_tradnl" sz="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77" name="Conector recto de flecha 76">
              <a:extLst>
                <a:ext uri="{FF2B5EF4-FFF2-40B4-BE49-F238E27FC236}">
                  <a16:creationId xmlns:a16="http://schemas.microsoft.com/office/drawing/2014/main" id="{B7022251-7D40-5CCC-FB63-1408D65DB85C}"/>
                </a:ext>
              </a:extLst>
            </p:cNvPr>
            <p:cNvCxnSpPr/>
            <p:nvPr/>
          </p:nvCxnSpPr>
          <p:spPr>
            <a:xfrm>
              <a:off x="8151721" y="6152984"/>
              <a:ext cx="0" cy="26197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Conector recto de flecha 77">
              <a:extLst>
                <a:ext uri="{FF2B5EF4-FFF2-40B4-BE49-F238E27FC236}">
                  <a16:creationId xmlns:a16="http://schemas.microsoft.com/office/drawing/2014/main" id="{C6E722E1-9E94-3596-E031-6744F0CABD62}"/>
                </a:ext>
              </a:extLst>
            </p:cNvPr>
            <p:cNvCxnSpPr/>
            <p:nvPr/>
          </p:nvCxnSpPr>
          <p:spPr>
            <a:xfrm>
              <a:off x="9454757" y="6150429"/>
              <a:ext cx="0" cy="26197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TextBox 13">
              <a:extLst>
                <a:ext uri="{FF2B5EF4-FFF2-40B4-BE49-F238E27FC236}">
                  <a16:creationId xmlns:a16="http://schemas.microsoft.com/office/drawing/2014/main" id="{1BC067B6-EC7A-AF17-6E0C-073F8D94E64D}"/>
                </a:ext>
              </a:extLst>
            </p:cNvPr>
            <p:cNvSpPr txBox="1"/>
            <p:nvPr/>
          </p:nvSpPr>
          <p:spPr>
            <a:xfrm>
              <a:off x="9075815" y="6408559"/>
              <a:ext cx="786119" cy="3916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ARRIBO </a:t>
              </a:r>
            </a:p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TIRÚA</a:t>
              </a:r>
            </a:p>
          </p:txBody>
        </p:sp>
        <p:sp>
          <p:nvSpPr>
            <p:cNvPr id="80" name="TextBox 14">
              <a:extLst>
                <a:ext uri="{FF2B5EF4-FFF2-40B4-BE49-F238E27FC236}">
                  <a16:creationId xmlns:a16="http://schemas.microsoft.com/office/drawing/2014/main" id="{ED9F9CAE-8A6A-797D-87A7-F742CD6B8347}"/>
                </a:ext>
              </a:extLst>
            </p:cNvPr>
            <p:cNvSpPr txBox="1"/>
            <p:nvPr/>
          </p:nvSpPr>
          <p:spPr>
            <a:xfrm>
              <a:off x="7627178" y="6407039"/>
              <a:ext cx="1061703" cy="5341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DESPEGUE </a:t>
              </a:r>
              <a:br>
                <a:rPr lang="es-ES_tradnl" sz="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s-ES_tradnl" sz="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FOB</a:t>
              </a:r>
            </a:p>
            <a:p>
              <a:pPr algn="ctr"/>
              <a:r>
                <a:rPr lang="es-ES_tradnl" sz="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LOS ÁLAMOS</a:t>
              </a:r>
            </a:p>
          </p:txBody>
        </p:sp>
        <p:cxnSp>
          <p:nvCxnSpPr>
            <p:cNvPr id="81" name="Conector recto de flecha 80">
              <a:extLst>
                <a:ext uri="{FF2B5EF4-FFF2-40B4-BE49-F238E27FC236}">
                  <a16:creationId xmlns:a16="http://schemas.microsoft.com/office/drawing/2014/main" id="{A4A24DBF-B606-3499-D458-844948BDBF9E}"/>
                </a:ext>
              </a:extLst>
            </p:cNvPr>
            <p:cNvCxnSpPr/>
            <p:nvPr/>
          </p:nvCxnSpPr>
          <p:spPr>
            <a:xfrm>
              <a:off x="8872422" y="6156702"/>
              <a:ext cx="0" cy="26197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24">
              <a:extLst>
                <a:ext uri="{FF2B5EF4-FFF2-40B4-BE49-F238E27FC236}">
                  <a16:creationId xmlns:a16="http://schemas.microsoft.com/office/drawing/2014/main" id="{0B4C884E-B6D0-C2EA-ADEB-AA2BC1E5E0F8}"/>
                </a:ext>
              </a:extLst>
            </p:cNvPr>
            <p:cNvSpPr txBox="1"/>
            <p:nvPr/>
          </p:nvSpPr>
          <p:spPr>
            <a:xfrm>
              <a:off x="8602402" y="5889542"/>
              <a:ext cx="544613" cy="2492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171500</a:t>
              </a:r>
            </a:p>
          </p:txBody>
        </p:sp>
        <p:sp>
          <p:nvSpPr>
            <p:cNvPr id="83" name="TextBox 24">
              <a:extLst>
                <a:ext uri="{FF2B5EF4-FFF2-40B4-BE49-F238E27FC236}">
                  <a16:creationId xmlns:a16="http://schemas.microsoft.com/office/drawing/2014/main" id="{A5E0C8A2-7DD6-E81A-A7B4-46C87BB083F0}"/>
                </a:ext>
              </a:extLst>
            </p:cNvPr>
            <p:cNvSpPr txBox="1"/>
            <p:nvPr/>
          </p:nvSpPr>
          <p:spPr>
            <a:xfrm>
              <a:off x="9199895" y="5875603"/>
              <a:ext cx="544613" cy="2492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171520</a:t>
              </a:r>
            </a:p>
          </p:txBody>
        </p:sp>
        <p:sp>
          <p:nvSpPr>
            <p:cNvPr id="84" name="TextBox 24">
              <a:extLst>
                <a:ext uri="{FF2B5EF4-FFF2-40B4-BE49-F238E27FC236}">
                  <a16:creationId xmlns:a16="http://schemas.microsoft.com/office/drawing/2014/main" id="{A5083975-F1FA-A78B-D156-E797D479B98E}"/>
                </a:ext>
              </a:extLst>
            </p:cNvPr>
            <p:cNvSpPr txBox="1"/>
            <p:nvPr/>
          </p:nvSpPr>
          <p:spPr>
            <a:xfrm>
              <a:off x="9751880" y="5871108"/>
              <a:ext cx="544613" cy="2492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171530</a:t>
              </a:r>
            </a:p>
          </p:txBody>
        </p:sp>
      </p:grpSp>
      <p:pic>
        <p:nvPicPr>
          <p:cNvPr id="57" name="Imagen 56">
            <a:extLst>
              <a:ext uri="{FF2B5EF4-FFF2-40B4-BE49-F238E27FC236}">
                <a16:creationId xmlns:a16="http://schemas.microsoft.com/office/drawing/2014/main" id="{466B42C7-FAFB-02CD-C26E-3296D9D106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234" y="58145"/>
            <a:ext cx="360811" cy="358556"/>
          </a:xfrm>
          <a:prstGeom prst="rect">
            <a:avLst/>
          </a:prstGeom>
        </p:spPr>
      </p:pic>
      <p:pic>
        <p:nvPicPr>
          <p:cNvPr id="58" name="Imagen 57">
            <a:extLst>
              <a:ext uri="{FF2B5EF4-FFF2-40B4-BE49-F238E27FC236}">
                <a16:creationId xmlns:a16="http://schemas.microsoft.com/office/drawing/2014/main" id="{BBF8F295-B97D-9CFC-A0CB-3F409B4A93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737910" y="20895"/>
            <a:ext cx="384396" cy="393947"/>
          </a:xfrm>
          <a:prstGeom prst="rect">
            <a:avLst/>
          </a:prstGeom>
        </p:spPr>
      </p:pic>
      <p:sp>
        <p:nvSpPr>
          <p:cNvPr id="59" name="Proceso alternativo 16">
            <a:extLst>
              <a:ext uri="{FF2B5EF4-FFF2-40B4-BE49-F238E27FC236}">
                <a16:creationId xmlns:a16="http://schemas.microsoft.com/office/drawing/2014/main" id="{D1DCB35F-6B13-016C-DD97-334A7533D7B1}"/>
              </a:ext>
            </a:extLst>
          </p:cNvPr>
          <p:cNvSpPr/>
          <p:nvPr/>
        </p:nvSpPr>
        <p:spPr>
          <a:xfrm>
            <a:off x="0" y="431074"/>
            <a:ext cx="12189788" cy="62343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anchor="ctr"/>
          <a:lstStyle/>
          <a:p>
            <a:pPr algn="ctr">
              <a:defRPr/>
            </a:pPr>
            <a:endParaRPr lang="es-CL" dirty="0"/>
          </a:p>
        </p:txBody>
      </p:sp>
      <p:graphicFrame>
        <p:nvGraphicFramePr>
          <p:cNvPr id="60" name="Diagrama 59"/>
          <p:cNvGraphicFramePr/>
          <p:nvPr/>
        </p:nvGraphicFramePr>
        <p:xfrm>
          <a:off x="-1" y="498877"/>
          <a:ext cx="12192001" cy="321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pSp>
        <p:nvGrpSpPr>
          <p:cNvPr id="94" name="Grupo 93">
            <a:extLst>
              <a:ext uri="{FF2B5EF4-FFF2-40B4-BE49-F238E27FC236}">
                <a16:creationId xmlns:a16="http://schemas.microsoft.com/office/drawing/2014/main" id="{85C60724-4A88-4FE1-A810-152DFF61AD44}"/>
              </a:ext>
            </a:extLst>
          </p:cNvPr>
          <p:cNvGrpSpPr/>
          <p:nvPr/>
        </p:nvGrpSpPr>
        <p:grpSpPr>
          <a:xfrm>
            <a:off x="11491557" y="856064"/>
            <a:ext cx="700443" cy="717261"/>
            <a:chOff x="8113485" y="3207957"/>
            <a:chExt cx="1262743" cy="1755930"/>
          </a:xfrm>
        </p:grpSpPr>
        <p:pic>
          <p:nvPicPr>
            <p:cNvPr id="95" name="Imagen 94">
              <a:extLst>
                <a:ext uri="{FF2B5EF4-FFF2-40B4-BE49-F238E27FC236}">
                  <a16:creationId xmlns:a16="http://schemas.microsoft.com/office/drawing/2014/main" id="{908F67AE-7833-424C-AD71-54EFB1D215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rcRect l="8787" t="8787" r="8260" b="8963"/>
            <a:stretch/>
          </p:blipFill>
          <p:spPr>
            <a:xfrm>
              <a:off x="8113485" y="3711845"/>
              <a:ext cx="1262743" cy="1252042"/>
            </a:xfrm>
            <a:prstGeom prst="rect">
              <a:avLst/>
            </a:prstGeom>
          </p:spPr>
        </p:pic>
        <p:sp>
          <p:nvSpPr>
            <p:cNvPr id="96" name="CuadroTexto 95">
              <a:extLst>
                <a:ext uri="{FF2B5EF4-FFF2-40B4-BE49-F238E27FC236}">
                  <a16:creationId xmlns:a16="http://schemas.microsoft.com/office/drawing/2014/main" id="{3F7E6751-58A5-40EA-A4C0-B0609BC8B01D}"/>
                </a:ext>
              </a:extLst>
            </p:cNvPr>
            <p:cNvSpPr txBox="1"/>
            <p:nvPr/>
          </p:nvSpPr>
          <p:spPr>
            <a:xfrm>
              <a:off x="8475108" y="3207957"/>
              <a:ext cx="496820" cy="4095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1400" b="1" dirty="0"/>
                <a:t>N</a:t>
              </a:r>
            </a:p>
          </p:txBody>
        </p:sp>
      </p:grp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145AF84B-5111-11A1-D487-92648FBA2731}"/>
              </a:ext>
            </a:extLst>
          </p:cNvPr>
          <p:cNvCxnSpPr/>
          <p:nvPr/>
        </p:nvCxnSpPr>
        <p:spPr>
          <a:xfrm>
            <a:off x="10375073" y="6051510"/>
            <a:ext cx="0" cy="226431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13">
            <a:extLst>
              <a:ext uri="{FF2B5EF4-FFF2-40B4-BE49-F238E27FC236}">
                <a16:creationId xmlns:a16="http://schemas.microsoft.com/office/drawing/2014/main" id="{DBAEF882-F507-4962-2EF7-4CF6E16F04AB}"/>
              </a:ext>
            </a:extLst>
          </p:cNvPr>
          <p:cNvSpPr txBox="1"/>
          <p:nvPr/>
        </p:nvSpPr>
        <p:spPr>
          <a:xfrm>
            <a:off x="9876467" y="6255276"/>
            <a:ext cx="10903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POSADA</a:t>
            </a:r>
            <a:b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N-71 SCIE</a:t>
            </a:r>
          </a:p>
        </p:txBody>
      </p:sp>
      <p:sp>
        <p:nvSpPr>
          <p:cNvPr id="6" name="TextBox 24">
            <a:extLst>
              <a:ext uri="{FF2B5EF4-FFF2-40B4-BE49-F238E27FC236}">
                <a16:creationId xmlns:a16="http://schemas.microsoft.com/office/drawing/2014/main" id="{4FF17EA3-300E-B146-B4A2-B8829AC65E90}"/>
              </a:ext>
            </a:extLst>
          </p:cNvPr>
          <p:cNvSpPr txBox="1"/>
          <p:nvPr/>
        </p:nvSpPr>
        <p:spPr>
          <a:xfrm>
            <a:off x="10134401" y="5800670"/>
            <a:ext cx="53091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171630</a:t>
            </a:r>
          </a:p>
        </p:txBody>
      </p:sp>
      <p:sp>
        <p:nvSpPr>
          <p:cNvPr id="7" name="TextBox 13">
            <a:extLst>
              <a:ext uri="{FF2B5EF4-FFF2-40B4-BE49-F238E27FC236}">
                <a16:creationId xmlns:a16="http://schemas.microsoft.com/office/drawing/2014/main" id="{4892288A-4E32-D021-012E-569D0E9A0F2A}"/>
              </a:ext>
            </a:extLst>
          </p:cNvPr>
          <p:cNvSpPr txBox="1"/>
          <p:nvPr/>
        </p:nvSpPr>
        <p:spPr>
          <a:xfrm>
            <a:off x="10426815" y="6235399"/>
            <a:ext cx="1090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PTM</a:t>
            </a:r>
          </a:p>
          <a:p>
            <a:pPr algn="ctr"/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REPLIEGUE</a:t>
            </a:r>
            <a:b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FOB</a:t>
            </a:r>
          </a:p>
        </p:txBody>
      </p:sp>
      <p:sp>
        <p:nvSpPr>
          <p:cNvPr id="8" name="TextBox 24">
            <a:extLst>
              <a:ext uri="{FF2B5EF4-FFF2-40B4-BE49-F238E27FC236}">
                <a16:creationId xmlns:a16="http://schemas.microsoft.com/office/drawing/2014/main" id="{AF800413-5E51-99F2-8ED5-142F3BAAC9E5}"/>
              </a:ext>
            </a:extLst>
          </p:cNvPr>
          <p:cNvSpPr txBox="1"/>
          <p:nvPr/>
        </p:nvSpPr>
        <p:spPr>
          <a:xfrm>
            <a:off x="10710875" y="5807297"/>
            <a:ext cx="53091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171730</a:t>
            </a:r>
          </a:p>
        </p:txBody>
      </p:sp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68FF4D53-23D7-2B00-EFC0-81011EFABB30}"/>
              </a:ext>
            </a:extLst>
          </p:cNvPr>
          <p:cNvCxnSpPr/>
          <p:nvPr/>
        </p:nvCxnSpPr>
        <p:spPr>
          <a:xfrm>
            <a:off x="10991301" y="6044886"/>
            <a:ext cx="0" cy="226431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3">
            <a:extLst>
              <a:ext uri="{FF2B5EF4-FFF2-40B4-BE49-F238E27FC236}">
                <a16:creationId xmlns:a16="http://schemas.microsoft.com/office/drawing/2014/main" id="{5E91DAFD-7148-BF25-ABAF-272AF5E30A98}"/>
              </a:ext>
            </a:extLst>
          </p:cNvPr>
          <p:cNvSpPr txBox="1"/>
          <p:nvPr/>
        </p:nvSpPr>
        <p:spPr>
          <a:xfrm>
            <a:off x="11158527" y="6242027"/>
            <a:ext cx="10903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REPLIEGUE</a:t>
            </a:r>
            <a:b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UT KROSS (N-71)</a:t>
            </a:r>
          </a:p>
          <a:p>
            <a:pPr algn="ctr"/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ISLA</a:t>
            </a:r>
          </a:p>
          <a:p>
            <a:pPr algn="ctr"/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MOCHA</a:t>
            </a:r>
          </a:p>
          <a:p>
            <a:pPr algn="ctr"/>
            <a:endParaRPr lang="es-ES_tradnl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24">
            <a:extLst>
              <a:ext uri="{FF2B5EF4-FFF2-40B4-BE49-F238E27FC236}">
                <a16:creationId xmlns:a16="http://schemas.microsoft.com/office/drawing/2014/main" id="{EBA1D456-1F27-8905-BC2E-97CF5B3176BC}"/>
              </a:ext>
            </a:extLst>
          </p:cNvPr>
          <p:cNvSpPr txBox="1"/>
          <p:nvPr/>
        </p:nvSpPr>
        <p:spPr>
          <a:xfrm>
            <a:off x="11181327" y="5813925"/>
            <a:ext cx="53091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180900</a:t>
            </a:r>
          </a:p>
        </p:txBody>
      </p: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39A28CA8-5CD9-75AE-C8B4-45BB5597441B}"/>
              </a:ext>
            </a:extLst>
          </p:cNvPr>
          <p:cNvCxnSpPr/>
          <p:nvPr/>
        </p:nvCxnSpPr>
        <p:spPr>
          <a:xfrm>
            <a:off x="11461753" y="6051514"/>
            <a:ext cx="0" cy="226431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upo 2">
            <a:extLst>
              <a:ext uri="{FF2B5EF4-FFF2-40B4-BE49-F238E27FC236}">
                <a16:creationId xmlns:a16="http://schemas.microsoft.com/office/drawing/2014/main" id="{D5AC03B9-55EA-3477-1B4C-29C3A7CF38A0}"/>
              </a:ext>
            </a:extLst>
          </p:cNvPr>
          <p:cNvGrpSpPr/>
          <p:nvPr/>
        </p:nvGrpSpPr>
        <p:grpSpPr>
          <a:xfrm>
            <a:off x="6420122" y="1003956"/>
            <a:ext cx="2817572" cy="4781184"/>
            <a:chOff x="3104989" y="692009"/>
            <a:chExt cx="3454578" cy="5473981"/>
          </a:xfrm>
        </p:grpSpPr>
        <p:pic>
          <p:nvPicPr>
            <p:cNvPr id="18" name="Imagen 17">
              <a:extLst>
                <a:ext uri="{FF2B5EF4-FFF2-40B4-BE49-F238E27FC236}">
                  <a16:creationId xmlns:a16="http://schemas.microsoft.com/office/drawing/2014/main" id="{5A3B9918-DC21-D03D-E50B-68CB857CA31C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3104989" y="692009"/>
              <a:ext cx="3454578" cy="547398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19" name="Imagen 18">
              <a:extLst>
                <a:ext uri="{FF2B5EF4-FFF2-40B4-BE49-F238E27FC236}">
                  <a16:creationId xmlns:a16="http://schemas.microsoft.com/office/drawing/2014/main" id="{2F2608D2-9BFB-2C11-7F0A-4DA99367A376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30288" y="1027416"/>
              <a:ext cx="411221" cy="44607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20" name="Imagen 19">
              <a:extLst>
                <a:ext uri="{FF2B5EF4-FFF2-40B4-BE49-F238E27FC236}">
                  <a16:creationId xmlns:a16="http://schemas.microsoft.com/office/drawing/2014/main" id="{642EBB4A-D1C6-C310-24F0-0E541BDB1867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8692" y="5137935"/>
              <a:ext cx="404117" cy="40411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21" name="Gráfico 20">
              <a:extLst>
                <a:ext uri="{FF2B5EF4-FFF2-40B4-BE49-F238E27FC236}">
                  <a16:creationId xmlns:a16="http://schemas.microsoft.com/office/drawing/2014/main" id="{28914273-B2F7-522F-52B1-66E582927B72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4418583" y="1139897"/>
              <a:ext cx="1114425" cy="4578207"/>
            </a:xfrm>
            <a:prstGeom prst="rect">
              <a:avLst/>
            </a:prstGeom>
          </p:spPr>
        </p:pic>
        <p:pic>
          <p:nvPicPr>
            <p:cNvPr id="22" name="Imagen 21">
              <a:extLst>
                <a:ext uri="{FF2B5EF4-FFF2-40B4-BE49-F238E27FC236}">
                  <a16:creationId xmlns:a16="http://schemas.microsoft.com/office/drawing/2014/main" id="{E25FF59E-743A-6999-7531-0DBE346DC1BB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2278" y="5661173"/>
              <a:ext cx="525481" cy="392448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23" name="Imagen 22">
              <a:extLst>
                <a:ext uri="{FF2B5EF4-FFF2-40B4-BE49-F238E27FC236}">
                  <a16:creationId xmlns:a16="http://schemas.microsoft.com/office/drawing/2014/main" id="{EBA9CFAD-C467-6702-ED4E-6E20629EA2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7301" y="897464"/>
              <a:ext cx="352987" cy="352987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grpSp>
        <p:nvGrpSpPr>
          <p:cNvPr id="24" name="Grupo 23">
            <a:extLst>
              <a:ext uri="{FF2B5EF4-FFF2-40B4-BE49-F238E27FC236}">
                <a16:creationId xmlns:a16="http://schemas.microsoft.com/office/drawing/2014/main" id="{C8BB1FC0-7CB9-0102-A760-34E2CB566EA9}"/>
              </a:ext>
            </a:extLst>
          </p:cNvPr>
          <p:cNvGrpSpPr/>
          <p:nvPr/>
        </p:nvGrpSpPr>
        <p:grpSpPr>
          <a:xfrm>
            <a:off x="9331010" y="1619199"/>
            <a:ext cx="2636725" cy="4153865"/>
            <a:chOff x="3740029" y="434821"/>
            <a:chExt cx="4711942" cy="5988358"/>
          </a:xfrm>
        </p:grpSpPr>
        <p:grpSp>
          <p:nvGrpSpPr>
            <p:cNvPr id="25" name="Grupo 24">
              <a:extLst>
                <a:ext uri="{FF2B5EF4-FFF2-40B4-BE49-F238E27FC236}">
                  <a16:creationId xmlns:a16="http://schemas.microsoft.com/office/drawing/2014/main" id="{A042AD2A-EA9A-B295-6FBB-ACF6483B5000}"/>
                </a:ext>
              </a:extLst>
            </p:cNvPr>
            <p:cNvGrpSpPr/>
            <p:nvPr/>
          </p:nvGrpSpPr>
          <p:grpSpPr>
            <a:xfrm>
              <a:off x="3740029" y="434821"/>
              <a:ext cx="4711942" cy="5988358"/>
              <a:chOff x="3740029" y="434821"/>
              <a:chExt cx="4711942" cy="5988358"/>
            </a:xfrm>
          </p:grpSpPr>
          <p:pic>
            <p:nvPicPr>
              <p:cNvPr id="29" name="Imagen 28">
                <a:extLst>
                  <a:ext uri="{FF2B5EF4-FFF2-40B4-BE49-F238E27FC236}">
                    <a16:creationId xmlns:a16="http://schemas.microsoft.com/office/drawing/2014/main" id="{57309FCB-3B5C-78B7-78C1-D6A178F39A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3740029" y="434821"/>
                <a:ext cx="4711942" cy="5988358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  <p:pic>
            <p:nvPicPr>
              <p:cNvPr id="30" name="Gráfico 29">
                <a:extLst>
                  <a:ext uri="{FF2B5EF4-FFF2-40B4-BE49-F238E27FC236}">
                    <a16:creationId xmlns:a16="http://schemas.microsoft.com/office/drawing/2014/main" id="{286601AF-1D7F-D421-52AC-BA40DC1362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p:blipFill>
            <p:spPr>
              <a:xfrm rot="771406">
                <a:off x="5768773" y="663315"/>
                <a:ext cx="1114425" cy="4384615"/>
              </a:xfrm>
              <a:prstGeom prst="rect">
                <a:avLst/>
              </a:prstGeom>
            </p:spPr>
          </p:pic>
          <p:pic>
            <p:nvPicPr>
              <p:cNvPr id="31" name="Imagen 30">
                <a:extLst>
                  <a:ext uri="{FF2B5EF4-FFF2-40B4-BE49-F238E27FC236}">
                    <a16:creationId xmlns:a16="http://schemas.microsoft.com/office/drawing/2014/main" id="{8AC7D683-03D0-DB7A-35AE-37131F9C1A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14764" y="2632587"/>
                <a:ext cx="411221" cy="446070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  <p:pic>
            <p:nvPicPr>
              <p:cNvPr id="33" name="Imagen 32">
                <a:extLst>
                  <a:ext uri="{FF2B5EF4-FFF2-40B4-BE49-F238E27FC236}">
                    <a16:creationId xmlns:a16="http://schemas.microsoft.com/office/drawing/2014/main" id="{768A88B9-4BB1-F62D-6193-09FAC3EFD0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62877" y="2222583"/>
                <a:ext cx="404117" cy="404117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  <p:pic>
            <p:nvPicPr>
              <p:cNvPr id="34" name="Gráfico 33">
                <a:extLst>
                  <a:ext uri="{FF2B5EF4-FFF2-40B4-BE49-F238E27FC236}">
                    <a16:creationId xmlns:a16="http://schemas.microsoft.com/office/drawing/2014/main" id="{2ECBB375-9292-69F5-E757-439C81AFDC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extLst>
                  <a:ext uri="{96DAC541-7B7A-43D3-8B79-37D633B846F1}">
                    <asvg:svgBlip xmlns:asvg="http://schemas.microsoft.com/office/drawing/2016/SVG/main" r:embed="rId24"/>
                  </a:ext>
                </a:extLst>
              </a:blip>
              <a:stretch>
                <a:fillRect/>
              </a:stretch>
            </p:blipFill>
            <p:spPr>
              <a:xfrm>
                <a:off x="4673309" y="434821"/>
                <a:ext cx="1514475" cy="4383759"/>
              </a:xfrm>
              <a:prstGeom prst="rect">
                <a:avLst/>
              </a:prstGeom>
            </p:spPr>
          </p:pic>
          <p:pic>
            <p:nvPicPr>
              <p:cNvPr id="35" name="Imagen 34">
                <a:extLst>
                  <a:ext uri="{FF2B5EF4-FFF2-40B4-BE49-F238E27FC236}">
                    <a16:creationId xmlns:a16="http://schemas.microsoft.com/office/drawing/2014/main" id="{4683A616-968F-5FBA-C911-BA9CFFE548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90527" y="5086613"/>
                <a:ext cx="379849" cy="355808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  <p:pic>
            <p:nvPicPr>
              <p:cNvPr id="36" name="Imagen 35">
                <a:extLst>
                  <a:ext uri="{FF2B5EF4-FFF2-40B4-BE49-F238E27FC236}">
                    <a16:creationId xmlns:a16="http://schemas.microsoft.com/office/drawing/2014/main" id="{35E13EE8-6E2F-F418-AFB0-115BD38170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35798" y="5417080"/>
                <a:ext cx="352987" cy="352987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</p:pic>
        </p:grpSp>
        <p:sp>
          <p:nvSpPr>
            <p:cNvPr id="26" name="Rectángulo 25">
              <a:extLst>
                <a:ext uri="{FF2B5EF4-FFF2-40B4-BE49-F238E27FC236}">
                  <a16:creationId xmlns:a16="http://schemas.microsoft.com/office/drawing/2014/main" id="{6FF1A0C1-6DBB-D264-93F1-004E4D27FE86}"/>
                </a:ext>
              </a:extLst>
            </p:cNvPr>
            <p:cNvSpPr/>
            <p:nvPr/>
          </p:nvSpPr>
          <p:spPr>
            <a:xfrm>
              <a:off x="6943233" y="4351415"/>
              <a:ext cx="241157" cy="1689789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35799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Título 1">
            <a:extLst>
              <a:ext uri="{FF2B5EF4-FFF2-40B4-BE49-F238E27FC236}">
                <a16:creationId xmlns:a16="http://schemas.microsoft.com/office/drawing/2014/main" id="{E3589C73-478F-4949-A2D7-3CA21E38EE25}"/>
              </a:ext>
            </a:extLst>
          </p:cNvPr>
          <p:cNvSpPr txBox="1">
            <a:spLocks/>
          </p:cNvSpPr>
          <p:nvPr/>
        </p:nvSpPr>
        <p:spPr bwMode="auto">
          <a:xfrm>
            <a:off x="-2211" y="27562"/>
            <a:ext cx="12191999" cy="390052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lIns="117226" tIns="58613" rIns="117226" bIns="58613" anchor="ctr"/>
          <a:lstStyle>
            <a:defPPr>
              <a:defRPr lang="es-CL"/>
            </a:defPPr>
            <a:lvl1pPr algn="ctr">
              <a:lnSpc>
                <a:spcPct val="90000"/>
              </a:lnSpc>
              <a:defRPr sz="3200" b="1">
                <a:latin typeface="Arial Black" panose="020B0A040201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r>
              <a:rPr lang="es-CL" altLang="es-CL" sz="2000" dirty="0"/>
              <a:t>CONCEPTO DE OPERACIÓN</a:t>
            </a:r>
          </a:p>
        </p:txBody>
      </p:sp>
      <p:sp>
        <p:nvSpPr>
          <p:cNvPr id="32" name="Marcador de número de diapositiva 21">
            <a:extLst>
              <a:ext uri="{FF2B5EF4-FFF2-40B4-BE49-F238E27FC236}">
                <a16:creationId xmlns:a16="http://schemas.microsoft.com/office/drawing/2014/main" id="{3E29F0E6-90CC-B936-41B7-202D9E59E1BC}"/>
              </a:ext>
            </a:extLst>
          </p:cNvPr>
          <p:cNvSpPr txBox="1">
            <a:spLocks/>
          </p:cNvSpPr>
          <p:nvPr/>
        </p:nvSpPr>
        <p:spPr>
          <a:xfrm>
            <a:off x="9417999" y="645448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1FD9B93-E462-43B9-A302-01C64BB1039D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1" name="Grupo 90">
            <a:extLst>
              <a:ext uri="{FF2B5EF4-FFF2-40B4-BE49-F238E27FC236}">
                <a16:creationId xmlns:a16="http://schemas.microsoft.com/office/drawing/2014/main" id="{BA78541A-964A-CD41-902C-88EDBC74F46C}"/>
              </a:ext>
            </a:extLst>
          </p:cNvPr>
          <p:cNvGrpSpPr/>
          <p:nvPr/>
        </p:nvGrpSpPr>
        <p:grpSpPr>
          <a:xfrm>
            <a:off x="11491557" y="856064"/>
            <a:ext cx="700443" cy="717261"/>
            <a:chOff x="8113485" y="3207957"/>
            <a:chExt cx="1262743" cy="1755930"/>
          </a:xfrm>
        </p:grpSpPr>
        <p:pic>
          <p:nvPicPr>
            <p:cNvPr id="92" name="Imagen 91">
              <a:extLst>
                <a:ext uri="{FF2B5EF4-FFF2-40B4-BE49-F238E27FC236}">
                  <a16:creationId xmlns:a16="http://schemas.microsoft.com/office/drawing/2014/main" id="{AE4265D8-5A0F-5249-B560-89ED398132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8787" t="8787" r="8260" b="8963"/>
            <a:stretch/>
          </p:blipFill>
          <p:spPr>
            <a:xfrm>
              <a:off x="8113485" y="3711845"/>
              <a:ext cx="1262743" cy="1252042"/>
            </a:xfrm>
            <a:prstGeom prst="rect">
              <a:avLst/>
            </a:prstGeom>
          </p:spPr>
        </p:pic>
        <p:sp>
          <p:nvSpPr>
            <p:cNvPr id="93" name="CuadroTexto 92">
              <a:extLst>
                <a:ext uri="{FF2B5EF4-FFF2-40B4-BE49-F238E27FC236}">
                  <a16:creationId xmlns:a16="http://schemas.microsoft.com/office/drawing/2014/main" id="{F5032451-F1B8-1E45-BB52-EA22F0727354}"/>
                </a:ext>
              </a:extLst>
            </p:cNvPr>
            <p:cNvSpPr txBox="1"/>
            <p:nvPr/>
          </p:nvSpPr>
          <p:spPr>
            <a:xfrm>
              <a:off x="8475108" y="3207957"/>
              <a:ext cx="496820" cy="4095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1400" b="1" dirty="0"/>
                <a:t>N</a:t>
              </a:r>
            </a:p>
          </p:txBody>
        </p:sp>
      </p:grpSp>
      <p:pic>
        <p:nvPicPr>
          <p:cNvPr id="40" name="Imagen 39">
            <a:extLst>
              <a:ext uri="{FF2B5EF4-FFF2-40B4-BE49-F238E27FC236}">
                <a16:creationId xmlns:a16="http://schemas.microsoft.com/office/drawing/2014/main" id="{466B42C7-FAFB-02CD-C26E-3296D9D106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34" y="58145"/>
            <a:ext cx="360811" cy="358556"/>
          </a:xfrm>
          <a:prstGeom prst="rect">
            <a:avLst/>
          </a:prstGeom>
        </p:spPr>
      </p:pic>
      <p:pic>
        <p:nvPicPr>
          <p:cNvPr id="41" name="Imagen 40">
            <a:extLst>
              <a:ext uri="{FF2B5EF4-FFF2-40B4-BE49-F238E27FC236}">
                <a16:creationId xmlns:a16="http://schemas.microsoft.com/office/drawing/2014/main" id="{BBF8F295-B97D-9CFC-A0CB-3F409B4A93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37910" y="20895"/>
            <a:ext cx="384396" cy="393947"/>
          </a:xfrm>
          <a:prstGeom prst="rect">
            <a:avLst/>
          </a:prstGeom>
        </p:spPr>
      </p:pic>
      <p:sp>
        <p:nvSpPr>
          <p:cNvPr id="42" name="Proceso alternativo 16">
            <a:extLst>
              <a:ext uri="{FF2B5EF4-FFF2-40B4-BE49-F238E27FC236}">
                <a16:creationId xmlns:a16="http://schemas.microsoft.com/office/drawing/2014/main" id="{D1DCB35F-6B13-016C-DD97-334A7533D7B1}"/>
              </a:ext>
            </a:extLst>
          </p:cNvPr>
          <p:cNvSpPr/>
          <p:nvPr/>
        </p:nvSpPr>
        <p:spPr>
          <a:xfrm>
            <a:off x="0" y="431074"/>
            <a:ext cx="12189788" cy="62343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anchor="ctr"/>
          <a:lstStyle/>
          <a:p>
            <a:pPr algn="ctr">
              <a:defRPr/>
            </a:pPr>
            <a:endParaRPr lang="es-CL" dirty="0"/>
          </a:p>
        </p:txBody>
      </p:sp>
      <p:graphicFrame>
        <p:nvGraphicFramePr>
          <p:cNvPr id="43" name="Diagrama 42"/>
          <p:cNvGraphicFramePr/>
          <p:nvPr/>
        </p:nvGraphicFramePr>
        <p:xfrm>
          <a:off x="-1" y="498877"/>
          <a:ext cx="12192001" cy="321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3" name="CuadroTexto 2">
            <a:extLst>
              <a:ext uri="{FF2B5EF4-FFF2-40B4-BE49-F238E27FC236}">
                <a16:creationId xmlns:a16="http://schemas.microsoft.com/office/drawing/2014/main" id="{8B2D3828-7AA6-E14A-55DF-12E1AB2993EE}"/>
              </a:ext>
            </a:extLst>
          </p:cNvPr>
          <p:cNvSpPr txBox="1"/>
          <p:nvPr/>
        </p:nvSpPr>
        <p:spPr>
          <a:xfrm>
            <a:off x="62535" y="1200632"/>
            <a:ext cx="2054744" cy="133565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>
            <a:noAutofit/>
          </a:bodyPr>
          <a:lstStyle/>
          <a:p>
            <a:r>
              <a:rPr lang="es-ES_tradn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FASES</a:t>
            </a:r>
          </a:p>
          <a:p>
            <a:pPr marL="342900" indent="-342900">
              <a:buFont typeface="+mj-lt"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Configuración</a:t>
            </a:r>
          </a:p>
          <a:p>
            <a:pPr marL="342900" indent="-342900">
              <a:buFont typeface="+mj-lt"/>
              <a:buAutoNum type="arabicPeriod"/>
            </a:pPr>
            <a:r>
              <a:rPr lang="es-ES_tradnl" sz="1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Inserción</a:t>
            </a:r>
          </a:p>
          <a:p>
            <a:pPr marL="342900" indent="-342900">
              <a:buFont typeface="+mj-lt"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Saturación controlada</a:t>
            </a:r>
          </a:p>
          <a:p>
            <a:pPr marL="342900" indent="-342900">
              <a:buFont typeface="+mj-lt"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Explotación y repliegue</a:t>
            </a:r>
          </a:p>
          <a:p>
            <a:pPr marL="342900" indent="-342900">
              <a:buFont typeface="+mj-lt"/>
              <a:buAutoNum type="arabicPeriod"/>
            </a:pPr>
            <a:endParaRPr lang="es-ES_tradnl" sz="1200" dirty="0"/>
          </a:p>
          <a:p>
            <a:pPr marL="342900" indent="-342900">
              <a:buFont typeface="+mj-lt"/>
              <a:buAutoNum type="arabicPeriod"/>
            </a:pPr>
            <a:endParaRPr lang="es-ES_tradnl" sz="1200" dirty="0">
              <a:solidFill>
                <a:schemeClr val="tx1"/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8B4DF10-E50B-AD6B-7948-78ADC2036FE1}"/>
              </a:ext>
            </a:extLst>
          </p:cNvPr>
          <p:cNvSpPr txBox="1"/>
          <p:nvPr/>
        </p:nvSpPr>
        <p:spPr>
          <a:xfrm>
            <a:off x="2117279" y="1202694"/>
            <a:ext cx="4229919" cy="160251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>
            <a:noAutofit/>
          </a:bodyPr>
          <a:lstStyle/>
          <a:p>
            <a:pPr algn="just"/>
            <a:r>
              <a:rPr lang="es-ES_tradnl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INICIO	: </a:t>
            </a: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Inserción en HLZ Isla Mocha.</a:t>
            </a:r>
          </a:p>
          <a:p>
            <a:pPr algn="just"/>
            <a:r>
              <a:rPr lang="es-ES_tradnl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TÉRMINO	: </a:t>
            </a: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Arribo HLZ Tirúa.</a:t>
            </a:r>
          </a:p>
          <a:p>
            <a:pPr algn="just"/>
            <a:r>
              <a:rPr lang="es-ES_tradnl" sz="1200" b="1" dirty="0">
                <a:latin typeface="Arial" panose="020B0604020202020204" pitchFamily="34" charset="0"/>
                <a:cs typeface="Arial" panose="020B0604020202020204" pitchFamily="34" charset="0"/>
              </a:rPr>
              <a:t>EVENTOS  CLAVES: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Desembarco UT KROSS en Isla Mocha.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Tránsito N-71 hacia aeródromo de Tirúa.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E1790F7-F2EB-1B3D-3780-0CC4507189B4}"/>
              </a:ext>
            </a:extLst>
          </p:cNvPr>
          <p:cNvSpPr txBox="1"/>
          <p:nvPr/>
        </p:nvSpPr>
        <p:spPr>
          <a:xfrm>
            <a:off x="62535" y="3964116"/>
            <a:ext cx="6284663" cy="168158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>
            <a:noAutofit/>
          </a:bodyPr>
          <a:lstStyle/>
          <a:p>
            <a:r>
              <a:rPr lang="es-ES_tradnl" sz="1200" b="1" dirty="0">
                <a:latin typeface="Arial" panose="020B0604020202020204" pitchFamily="34" charset="0"/>
                <a:cs typeface="Arial" panose="020B0604020202020204" pitchFamily="34" charset="0"/>
              </a:rPr>
              <a:t>TAREAS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s-ES_tradnl" sz="1200" b="1" dirty="0">
                <a:latin typeface="Arial" panose="020B0604020202020204" pitchFamily="34" charset="0"/>
                <a:cs typeface="Arial" panose="020B0604020202020204" pitchFamily="34" charset="0"/>
              </a:rPr>
              <a:t>GRUPAEROTALC: </a:t>
            </a: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Efectuar tránsito hacia Tirúa para próxima fase.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s-ES_tradnl" sz="1200" b="1" dirty="0">
                <a:latin typeface="Arial" panose="020B0604020202020204" pitchFamily="34" charset="0"/>
                <a:cs typeface="Arial" panose="020B0604020202020204" pitchFamily="34" charset="0"/>
              </a:rPr>
              <a:t>TG ARAUCO: </a:t>
            </a: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TACON UT KROSS. Asegurar posición de HLZ. 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s-ES_tradnl" sz="1200" b="1" dirty="0">
                <a:latin typeface="Arial" panose="020B0604020202020204" pitchFamily="34" charset="0"/>
                <a:cs typeface="Arial" panose="020B0604020202020204" pitchFamily="34" charset="0"/>
              </a:rPr>
              <a:t>TG MARÍTIMO: </a:t>
            </a: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Mantener patrullaje marítimo en cercanías de Isla Mocha con unidad marítima. Asegurar patrullaje costero en sector caleta </a:t>
            </a:r>
            <a:r>
              <a:rPr lang="es-ES_tradnl" sz="1200" dirty="0" err="1">
                <a:latin typeface="Arial" panose="020B0604020202020204" pitchFamily="34" charset="0"/>
                <a:cs typeface="Arial" panose="020B0604020202020204" pitchFamily="34" charset="0"/>
              </a:rPr>
              <a:t>Quidico</a:t>
            </a: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 y caleta Tirúa.</a:t>
            </a:r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BDB6F5E8-E056-119E-6618-92456DBBA21A}"/>
              </a:ext>
            </a:extLst>
          </p:cNvPr>
          <p:cNvSpPr/>
          <p:nvPr/>
        </p:nvSpPr>
        <p:spPr>
          <a:xfrm>
            <a:off x="67041" y="5613406"/>
            <a:ext cx="6280157" cy="606334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s-ES_tradnl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INSTRUCCIONES DE COORDINACIÓN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_tradnl" sz="12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Día D y hora H:</a:t>
            </a:r>
            <a:r>
              <a:rPr lang="es-ES_tradn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171500.</a:t>
            </a:r>
            <a:endParaRPr lang="es-ES_tradnl" sz="12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_tradn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 COMEX desplazamiento:171400.</a:t>
            </a:r>
            <a:endParaRPr lang="es-ES_tradnl" sz="1200" dirty="0">
              <a:solidFill>
                <a:schemeClr val="tx1"/>
              </a:solidFill>
            </a:endParaRP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E95C516A-AA70-696E-F9B4-4D013B5CF2D8}"/>
              </a:ext>
            </a:extLst>
          </p:cNvPr>
          <p:cNvSpPr/>
          <p:nvPr/>
        </p:nvSpPr>
        <p:spPr>
          <a:xfrm>
            <a:off x="62535" y="2536285"/>
            <a:ext cx="6284663" cy="14320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s-ES_tradnl" sz="1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CONOPS</a:t>
            </a:r>
            <a:r>
              <a:rPr lang="es-ES_tradnl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FASE.</a:t>
            </a:r>
          </a:p>
          <a:p>
            <a:pPr algn="just"/>
            <a:r>
              <a:rPr lang="es-C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Desembarco UT KROSS en Isla Mocha. </a:t>
            </a:r>
          </a:p>
          <a:p>
            <a:pPr algn="just"/>
            <a:r>
              <a:rPr lang="es-C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 KROSS realiza fiscalización y presencia insular con pernocte en la Isla.</a:t>
            </a:r>
          </a:p>
          <a:p>
            <a:pPr algn="just"/>
            <a:r>
              <a:rPr lang="es-C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N-71 realiza tránsito hacia aeródromo de Tirúa (TG ARAUCO asegura </a:t>
            </a:r>
            <a:r>
              <a:rPr lang="es-CL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</a:t>
            </a:r>
            <a:r>
              <a:rPr lang="es-C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 HLZ) para efectuar las inserciones en sector costero eje </a:t>
            </a:r>
            <a:r>
              <a:rPr lang="es-CL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Quidico</a:t>
            </a:r>
            <a:r>
              <a:rPr lang="es-C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Tirúa.</a:t>
            </a:r>
          </a:p>
        </p:txBody>
      </p:sp>
      <p:grpSp>
        <p:nvGrpSpPr>
          <p:cNvPr id="29" name="Grupo 28">
            <a:extLst>
              <a:ext uri="{FF2B5EF4-FFF2-40B4-BE49-F238E27FC236}">
                <a16:creationId xmlns:a16="http://schemas.microsoft.com/office/drawing/2014/main" id="{B79D2B14-EDD3-A3B1-64CE-BAADC49C3FA7}"/>
              </a:ext>
            </a:extLst>
          </p:cNvPr>
          <p:cNvGrpSpPr/>
          <p:nvPr/>
        </p:nvGrpSpPr>
        <p:grpSpPr>
          <a:xfrm>
            <a:off x="5954650" y="5780247"/>
            <a:ext cx="5811300" cy="1066426"/>
            <a:chOff x="6096412" y="5855150"/>
            <a:chExt cx="5961234" cy="1233803"/>
          </a:xfrm>
        </p:grpSpPr>
        <p:sp>
          <p:nvSpPr>
            <p:cNvPr id="30" name="TextBox 13">
              <a:extLst>
                <a:ext uri="{FF2B5EF4-FFF2-40B4-BE49-F238E27FC236}">
                  <a16:creationId xmlns:a16="http://schemas.microsoft.com/office/drawing/2014/main" id="{7E62A089-4D81-474B-EE52-4CED4EAAA153}"/>
                </a:ext>
              </a:extLst>
            </p:cNvPr>
            <p:cNvSpPr txBox="1"/>
            <p:nvPr/>
          </p:nvSpPr>
          <p:spPr>
            <a:xfrm>
              <a:off x="6935749" y="6394836"/>
              <a:ext cx="912484" cy="5341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ARRIBO</a:t>
              </a:r>
              <a:b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FOB</a:t>
              </a:r>
              <a:b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LOS ÁLAMOS</a:t>
              </a:r>
            </a:p>
          </p:txBody>
        </p:sp>
        <p:sp>
          <p:nvSpPr>
            <p:cNvPr id="31" name="TextBox 14">
              <a:extLst>
                <a:ext uri="{FF2B5EF4-FFF2-40B4-BE49-F238E27FC236}">
                  <a16:creationId xmlns:a16="http://schemas.microsoft.com/office/drawing/2014/main" id="{40C619F0-FBA8-71C3-89ED-C717BDC86DE7}"/>
                </a:ext>
              </a:extLst>
            </p:cNvPr>
            <p:cNvSpPr txBox="1"/>
            <p:nvPr/>
          </p:nvSpPr>
          <p:spPr>
            <a:xfrm>
              <a:off x="6096412" y="6387360"/>
              <a:ext cx="1061703" cy="3916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SALIDA GRUPAEROTALC</a:t>
              </a:r>
            </a:p>
          </p:txBody>
        </p:sp>
        <p:sp>
          <p:nvSpPr>
            <p:cNvPr id="33" name="TextBox 18">
              <a:extLst>
                <a:ext uri="{FF2B5EF4-FFF2-40B4-BE49-F238E27FC236}">
                  <a16:creationId xmlns:a16="http://schemas.microsoft.com/office/drawing/2014/main" id="{AD7B95E9-5C35-CF2A-1681-92E0FAE67F22}"/>
                </a:ext>
              </a:extLst>
            </p:cNvPr>
            <p:cNvSpPr txBox="1"/>
            <p:nvPr/>
          </p:nvSpPr>
          <p:spPr>
            <a:xfrm>
              <a:off x="8465118" y="6412397"/>
              <a:ext cx="859393" cy="676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INSERCIÓN</a:t>
              </a:r>
            </a:p>
            <a:p>
              <a:pPr algn="ctr"/>
              <a:r>
                <a:rPr lang="es-ES_tradnl" sz="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ISLA </a:t>
              </a:r>
            </a:p>
            <a:p>
              <a:pPr algn="ctr"/>
              <a:r>
                <a:rPr lang="es-ES_tradnl" sz="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MOCHA /</a:t>
              </a:r>
              <a:br>
                <a:rPr lang="es-ES_tradnl" sz="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s-ES_tradnl" sz="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FISPESQ</a:t>
              </a:r>
            </a:p>
          </p:txBody>
        </p:sp>
        <p:sp>
          <p:nvSpPr>
            <p:cNvPr id="34" name="TextBox 19">
              <a:extLst>
                <a:ext uri="{FF2B5EF4-FFF2-40B4-BE49-F238E27FC236}">
                  <a16:creationId xmlns:a16="http://schemas.microsoft.com/office/drawing/2014/main" id="{D55A7E30-ED69-C939-4061-37D6854B22C3}"/>
                </a:ext>
              </a:extLst>
            </p:cNvPr>
            <p:cNvSpPr txBox="1"/>
            <p:nvPr/>
          </p:nvSpPr>
          <p:spPr>
            <a:xfrm>
              <a:off x="7174973" y="5855150"/>
              <a:ext cx="544613" cy="2492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171430</a:t>
              </a:r>
            </a:p>
          </p:txBody>
        </p:sp>
        <p:sp>
          <p:nvSpPr>
            <p:cNvPr id="35" name="TextBox 20">
              <a:extLst>
                <a:ext uri="{FF2B5EF4-FFF2-40B4-BE49-F238E27FC236}">
                  <a16:creationId xmlns:a16="http://schemas.microsoft.com/office/drawing/2014/main" id="{81EA56FB-1581-F9E1-BF57-4A389204F8D6}"/>
                </a:ext>
              </a:extLst>
            </p:cNvPr>
            <p:cNvSpPr txBox="1"/>
            <p:nvPr/>
          </p:nvSpPr>
          <p:spPr>
            <a:xfrm>
              <a:off x="6436518" y="5869845"/>
              <a:ext cx="544613" cy="2492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171400</a:t>
              </a:r>
            </a:p>
          </p:txBody>
        </p:sp>
        <p:sp>
          <p:nvSpPr>
            <p:cNvPr id="36" name="TextBox 24">
              <a:extLst>
                <a:ext uri="{FF2B5EF4-FFF2-40B4-BE49-F238E27FC236}">
                  <a16:creationId xmlns:a16="http://schemas.microsoft.com/office/drawing/2014/main" id="{CBEA4A50-F6DE-1397-AC41-343AC28A05B3}"/>
                </a:ext>
              </a:extLst>
            </p:cNvPr>
            <p:cNvSpPr txBox="1"/>
            <p:nvPr/>
          </p:nvSpPr>
          <p:spPr>
            <a:xfrm>
              <a:off x="7895117" y="5870279"/>
              <a:ext cx="544613" cy="2492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171440</a:t>
              </a:r>
            </a:p>
          </p:txBody>
        </p:sp>
        <p:cxnSp>
          <p:nvCxnSpPr>
            <p:cNvPr id="37" name="Straight Arrow Connector 12">
              <a:extLst>
                <a:ext uri="{FF2B5EF4-FFF2-40B4-BE49-F238E27FC236}">
                  <a16:creationId xmlns:a16="http://schemas.microsoft.com/office/drawing/2014/main" id="{76F8E7AA-22C7-8069-76AF-22C66506D83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652626" y="6157484"/>
              <a:ext cx="5405020" cy="3834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stealt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Conector recto de flecha 37">
              <a:extLst>
                <a:ext uri="{FF2B5EF4-FFF2-40B4-BE49-F238E27FC236}">
                  <a16:creationId xmlns:a16="http://schemas.microsoft.com/office/drawing/2014/main" id="{39EEFA68-D6C3-50E7-29AE-2B7DC3C2F09C}"/>
                </a:ext>
              </a:extLst>
            </p:cNvPr>
            <p:cNvCxnSpPr/>
            <p:nvPr/>
          </p:nvCxnSpPr>
          <p:spPr>
            <a:xfrm>
              <a:off x="10012360" y="6161318"/>
              <a:ext cx="0" cy="26197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ector recto de flecha 38">
              <a:extLst>
                <a:ext uri="{FF2B5EF4-FFF2-40B4-BE49-F238E27FC236}">
                  <a16:creationId xmlns:a16="http://schemas.microsoft.com/office/drawing/2014/main" id="{40900F57-5B21-1AFE-414A-CABF115A3E26}"/>
                </a:ext>
              </a:extLst>
            </p:cNvPr>
            <p:cNvCxnSpPr/>
            <p:nvPr/>
          </p:nvCxnSpPr>
          <p:spPr>
            <a:xfrm>
              <a:off x="7415422" y="6150429"/>
              <a:ext cx="0" cy="26197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ector recto de flecha 43">
              <a:extLst>
                <a:ext uri="{FF2B5EF4-FFF2-40B4-BE49-F238E27FC236}">
                  <a16:creationId xmlns:a16="http://schemas.microsoft.com/office/drawing/2014/main" id="{B7F10C4C-6FCC-90C3-6B6C-F624E7D83437}"/>
                </a:ext>
              </a:extLst>
            </p:cNvPr>
            <p:cNvCxnSpPr/>
            <p:nvPr/>
          </p:nvCxnSpPr>
          <p:spPr>
            <a:xfrm>
              <a:off x="6652626" y="6150431"/>
              <a:ext cx="0" cy="261968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13">
              <a:extLst>
                <a:ext uri="{FF2B5EF4-FFF2-40B4-BE49-F238E27FC236}">
                  <a16:creationId xmlns:a16="http://schemas.microsoft.com/office/drawing/2014/main" id="{35211AE2-377D-D9EF-D7B8-585C21CC2D52}"/>
                </a:ext>
              </a:extLst>
            </p:cNvPr>
            <p:cNvSpPr txBox="1"/>
            <p:nvPr/>
          </p:nvSpPr>
          <p:spPr>
            <a:xfrm>
              <a:off x="9487291" y="6412397"/>
              <a:ext cx="1118514" cy="676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INSERCIÓN</a:t>
              </a:r>
            </a:p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VERTICAL</a:t>
              </a:r>
            </a:p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HLZ / PIM</a:t>
              </a:r>
            </a:p>
            <a:p>
              <a:pPr algn="ctr"/>
              <a:endParaRPr lang="es-ES_tradnl" sz="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46" name="Conector recto de flecha 45">
              <a:extLst>
                <a:ext uri="{FF2B5EF4-FFF2-40B4-BE49-F238E27FC236}">
                  <a16:creationId xmlns:a16="http://schemas.microsoft.com/office/drawing/2014/main" id="{66EFD8B1-10EA-EA73-B504-A5A06F7BCD9B}"/>
                </a:ext>
              </a:extLst>
            </p:cNvPr>
            <p:cNvCxnSpPr/>
            <p:nvPr/>
          </p:nvCxnSpPr>
          <p:spPr>
            <a:xfrm>
              <a:off x="8151721" y="6152984"/>
              <a:ext cx="0" cy="26197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ector recto de flecha 46">
              <a:extLst>
                <a:ext uri="{FF2B5EF4-FFF2-40B4-BE49-F238E27FC236}">
                  <a16:creationId xmlns:a16="http://schemas.microsoft.com/office/drawing/2014/main" id="{8256A73C-C074-71C1-A2A9-D6C707DFBF86}"/>
                </a:ext>
              </a:extLst>
            </p:cNvPr>
            <p:cNvCxnSpPr/>
            <p:nvPr/>
          </p:nvCxnSpPr>
          <p:spPr>
            <a:xfrm>
              <a:off x="9454757" y="6150429"/>
              <a:ext cx="0" cy="26197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Box 13">
              <a:extLst>
                <a:ext uri="{FF2B5EF4-FFF2-40B4-BE49-F238E27FC236}">
                  <a16:creationId xmlns:a16="http://schemas.microsoft.com/office/drawing/2014/main" id="{7ED46A1A-C52B-27FC-6A58-D033FFBF36BE}"/>
                </a:ext>
              </a:extLst>
            </p:cNvPr>
            <p:cNvSpPr txBox="1"/>
            <p:nvPr/>
          </p:nvSpPr>
          <p:spPr>
            <a:xfrm>
              <a:off x="9075815" y="6408559"/>
              <a:ext cx="786119" cy="3916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ARRIBO </a:t>
              </a:r>
            </a:p>
            <a:p>
              <a:pPr algn="ctr"/>
              <a:r>
                <a:rPr lang="es-ES_tradnl" sz="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TIRÚA</a:t>
              </a:r>
            </a:p>
          </p:txBody>
        </p:sp>
        <p:sp>
          <p:nvSpPr>
            <p:cNvPr id="49" name="TextBox 14">
              <a:extLst>
                <a:ext uri="{FF2B5EF4-FFF2-40B4-BE49-F238E27FC236}">
                  <a16:creationId xmlns:a16="http://schemas.microsoft.com/office/drawing/2014/main" id="{F5EF7A71-4949-E29B-3502-56B1FD2A58C5}"/>
                </a:ext>
              </a:extLst>
            </p:cNvPr>
            <p:cNvSpPr txBox="1"/>
            <p:nvPr/>
          </p:nvSpPr>
          <p:spPr>
            <a:xfrm>
              <a:off x="7627178" y="6407039"/>
              <a:ext cx="1061703" cy="5341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DESPEGUE </a:t>
              </a:r>
              <a:b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FOB</a:t>
              </a:r>
            </a:p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LOS ÁLAMOS</a:t>
              </a:r>
            </a:p>
          </p:txBody>
        </p:sp>
        <p:cxnSp>
          <p:nvCxnSpPr>
            <p:cNvPr id="50" name="Conector recto de flecha 49">
              <a:extLst>
                <a:ext uri="{FF2B5EF4-FFF2-40B4-BE49-F238E27FC236}">
                  <a16:creationId xmlns:a16="http://schemas.microsoft.com/office/drawing/2014/main" id="{262C1009-D43B-C98A-7932-D940C003A7AA}"/>
                </a:ext>
              </a:extLst>
            </p:cNvPr>
            <p:cNvCxnSpPr/>
            <p:nvPr/>
          </p:nvCxnSpPr>
          <p:spPr>
            <a:xfrm>
              <a:off x="8872422" y="6156702"/>
              <a:ext cx="0" cy="26197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24">
              <a:extLst>
                <a:ext uri="{FF2B5EF4-FFF2-40B4-BE49-F238E27FC236}">
                  <a16:creationId xmlns:a16="http://schemas.microsoft.com/office/drawing/2014/main" id="{7743F95F-3939-29A5-5DBB-BAFC23A430D5}"/>
                </a:ext>
              </a:extLst>
            </p:cNvPr>
            <p:cNvSpPr txBox="1"/>
            <p:nvPr/>
          </p:nvSpPr>
          <p:spPr>
            <a:xfrm>
              <a:off x="8602402" y="5889542"/>
              <a:ext cx="544613" cy="2492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171500</a:t>
              </a:r>
            </a:p>
          </p:txBody>
        </p:sp>
        <p:sp>
          <p:nvSpPr>
            <p:cNvPr id="96" name="TextBox 24">
              <a:extLst>
                <a:ext uri="{FF2B5EF4-FFF2-40B4-BE49-F238E27FC236}">
                  <a16:creationId xmlns:a16="http://schemas.microsoft.com/office/drawing/2014/main" id="{644DF7FD-305B-F7F6-9CEB-57D9B7DEB16A}"/>
                </a:ext>
              </a:extLst>
            </p:cNvPr>
            <p:cNvSpPr txBox="1"/>
            <p:nvPr/>
          </p:nvSpPr>
          <p:spPr>
            <a:xfrm>
              <a:off x="9199895" y="5875603"/>
              <a:ext cx="544613" cy="2492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171520</a:t>
              </a:r>
            </a:p>
          </p:txBody>
        </p:sp>
        <p:sp>
          <p:nvSpPr>
            <p:cNvPr id="97" name="TextBox 24">
              <a:extLst>
                <a:ext uri="{FF2B5EF4-FFF2-40B4-BE49-F238E27FC236}">
                  <a16:creationId xmlns:a16="http://schemas.microsoft.com/office/drawing/2014/main" id="{AF63D5C6-5DC1-224D-EDED-C532433EEEC0}"/>
                </a:ext>
              </a:extLst>
            </p:cNvPr>
            <p:cNvSpPr txBox="1"/>
            <p:nvPr/>
          </p:nvSpPr>
          <p:spPr>
            <a:xfrm>
              <a:off x="9751880" y="5871108"/>
              <a:ext cx="544613" cy="2492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171530</a:t>
              </a:r>
            </a:p>
          </p:txBody>
        </p:sp>
      </p:grpSp>
      <p:cxnSp>
        <p:nvCxnSpPr>
          <p:cNvPr id="98" name="Conector recto de flecha 97">
            <a:extLst>
              <a:ext uri="{FF2B5EF4-FFF2-40B4-BE49-F238E27FC236}">
                <a16:creationId xmlns:a16="http://schemas.microsoft.com/office/drawing/2014/main" id="{90116ADC-2D8D-D796-44D4-9D74515EDEA0}"/>
              </a:ext>
            </a:extLst>
          </p:cNvPr>
          <p:cNvCxnSpPr/>
          <p:nvPr/>
        </p:nvCxnSpPr>
        <p:spPr>
          <a:xfrm>
            <a:off x="10375073" y="6051510"/>
            <a:ext cx="0" cy="226431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TextBox 13">
            <a:extLst>
              <a:ext uri="{FF2B5EF4-FFF2-40B4-BE49-F238E27FC236}">
                <a16:creationId xmlns:a16="http://schemas.microsoft.com/office/drawing/2014/main" id="{3717143C-4783-79CB-5B24-E2850A4C56F6}"/>
              </a:ext>
            </a:extLst>
          </p:cNvPr>
          <p:cNvSpPr txBox="1"/>
          <p:nvPr/>
        </p:nvSpPr>
        <p:spPr>
          <a:xfrm>
            <a:off x="9876467" y="6255276"/>
            <a:ext cx="10903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POSADA</a:t>
            </a:r>
            <a:b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N-71 SCIE</a:t>
            </a:r>
          </a:p>
        </p:txBody>
      </p:sp>
      <p:sp>
        <p:nvSpPr>
          <p:cNvPr id="100" name="TextBox 24">
            <a:extLst>
              <a:ext uri="{FF2B5EF4-FFF2-40B4-BE49-F238E27FC236}">
                <a16:creationId xmlns:a16="http://schemas.microsoft.com/office/drawing/2014/main" id="{00C6A9A9-023A-F16E-6FEF-E847A1734A91}"/>
              </a:ext>
            </a:extLst>
          </p:cNvPr>
          <p:cNvSpPr txBox="1"/>
          <p:nvPr/>
        </p:nvSpPr>
        <p:spPr>
          <a:xfrm>
            <a:off x="10134401" y="5800670"/>
            <a:ext cx="53091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171630</a:t>
            </a:r>
          </a:p>
        </p:txBody>
      </p:sp>
      <p:sp>
        <p:nvSpPr>
          <p:cNvPr id="102" name="TextBox 24">
            <a:extLst>
              <a:ext uri="{FF2B5EF4-FFF2-40B4-BE49-F238E27FC236}">
                <a16:creationId xmlns:a16="http://schemas.microsoft.com/office/drawing/2014/main" id="{A10D0B0F-D5BC-EFED-0A7B-14E58092BFAF}"/>
              </a:ext>
            </a:extLst>
          </p:cNvPr>
          <p:cNvSpPr txBox="1"/>
          <p:nvPr/>
        </p:nvSpPr>
        <p:spPr>
          <a:xfrm>
            <a:off x="10710875" y="5807297"/>
            <a:ext cx="53091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171730</a:t>
            </a:r>
          </a:p>
        </p:txBody>
      </p:sp>
      <p:cxnSp>
        <p:nvCxnSpPr>
          <p:cNvPr id="103" name="Conector recto de flecha 102">
            <a:extLst>
              <a:ext uri="{FF2B5EF4-FFF2-40B4-BE49-F238E27FC236}">
                <a16:creationId xmlns:a16="http://schemas.microsoft.com/office/drawing/2014/main" id="{ABC287B3-2670-9219-E4E8-42D3D3AD2F7D}"/>
              </a:ext>
            </a:extLst>
          </p:cNvPr>
          <p:cNvCxnSpPr/>
          <p:nvPr/>
        </p:nvCxnSpPr>
        <p:spPr>
          <a:xfrm>
            <a:off x="10991301" y="6044886"/>
            <a:ext cx="0" cy="226431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24">
            <a:extLst>
              <a:ext uri="{FF2B5EF4-FFF2-40B4-BE49-F238E27FC236}">
                <a16:creationId xmlns:a16="http://schemas.microsoft.com/office/drawing/2014/main" id="{1CA0796A-476A-4E9A-62BF-5ECA0CDAC8C0}"/>
              </a:ext>
            </a:extLst>
          </p:cNvPr>
          <p:cNvSpPr txBox="1"/>
          <p:nvPr/>
        </p:nvSpPr>
        <p:spPr>
          <a:xfrm>
            <a:off x="11181327" y="5813925"/>
            <a:ext cx="53091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180900</a:t>
            </a:r>
          </a:p>
        </p:txBody>
      </p:sp>
      <p:cxnSp>
        <p:nvCxnSpPr>
          <p:cNvPr id="105" name="Conector recto de flecha 104">
            <a:extLst>
              <a:ext uri="{FF2B5EF4-FFF2-40B4-BE49-F238E27FC236}">
                <a16:creationId xmlns:a16="http://schemas.microsoft.com/office/drawing/2014/main" id="{73C750F8-340D-AA43-8D89-E36A9DE5DB5C}"/>
              </a:ext>
            </a:extLst>
          </p:cNvPr>
          <p:cNvCxnSpPr/>
          <p:nvPr/>
        </p:nvCxnSpPr>
        <p:spPr>
          <a:xfrm>
            <a:off x="11461753" y="6051514"/>
            <a:ext cx="0" cy="226431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agen 3">
            <a:extLst>
              <a:ext uri="{FF2B5EF4-FFF2-40B4-BE49-F238E27FC236}">
                <a16:creationId xmlns:a16="http://schemas.microsoft.com/office/drawing/2014/main" id="{E523E481-7114-6A71-1068-A9AC6F69712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420479" y="1979872"/>
            <a:ext cx="5650101" cy="315791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TextBox 13">
            <a:extLst>
              <a:ext uri="{FF2B5EF4-FFF2-40B4-BE49-F238E27FC236}">
                <a16:creationId xmlns:a16="http://schemas.microsoft.com/office/drawing/2014/main" id="{5E2ACD86-7BCA-74CE-743C-B917138287B3}"/>
              </a:ext>
            </a:extLst>
          </p:cNvPr>
          <p:cNvSpPr txBox="1"/>
          <p:nvPr/>
        </p:nvSpPr>
        <p:spPr>
          <a:xfrm>
            <a:off x="10426815" y="6235399"/>
            <a:ext cx="1090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PTM</a:t>
            </a:r>
          </a:p>
          <a:p>
            <a:pPr algn="ctr"/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REPLIEGUE</a:t>
            </a:r>
            <a:b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FOB</a:t>
            </a:r>
          </a:p>
        </p:txBody>
      </p:sp>
      <p:sp>
        <p:nvSpPr>
          <p:cNvPr id="9" name="TextBox 13">
            <a:extLst>
              <a:ext uri="{FF2B5EF4-FFF2-40B4-BE49-F238E27FC236}">
                <a16:creationId xmlns:a16="http://schemas.microsoft.com/office/drawing/2014/main" id="{9B4705A7-6169-3AF6-E645-2DD492913893}"/>
              </a:ext>
            </a:extLst>
          </p:cNvPr>
          <p:cNvSpPr txBox="1"/>
          <p:nvPr/>
        </p:nvSpPr>
        <p:spPr>
          <a:xfrm>
            <a:off x="11158527" y="6242027"/>
            <a:ext cx="10903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REPLIEGUE</a:t>
            </a:r>
            <a:b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UT KROSS (N-71)</a:t>
            </a:r>
          </a:p>
          <a:p>
            <a:pPr algn="ctr"/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ISLA</a:t>
            </a:r>
          </a:p>
          <a:p>
            <a:pPr algn="ctr"/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MOCHA</a:t>
            </a:r>
          </a:p>
          <a:p>
            <a:pPr algn="ctr"/>
            <a:endParaRPr lang="es-ES_tradnl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80051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ítulo 1">
            <a:extLst>
              <a:ext uri="{FF2B5EF4-FFF2-40B4-BE49-F238E27FC236}">
                <a16:creationId xmlns:a16="http://schemas.microsoft.com/office/drawing/2014/main" id="{F43C6263-394E-417B-966A-98A4472564F4}"/>
              </a:ext>
            </a:extLst>
          </p:cNvPr>
          <p:cNvSpPr txBox="1">
            <a:spLocks/>
          </p:cNvSpPr>
          <p:nvPr/>
        </p:nvSpPr>
        <p:spPr bwMode="auto">
          <a:xfrm>
            <a:off x="-2211" y="27562"/>
            <a:ext cx="12191999" cy="390052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lIns="117226" tIns="58613" rIns="117226" bIns="58613" anchor="ctr"/>
          <a:lstStyle>
            <a:defPPr>
              <a:defRPr lang="es-CL"/>
            </a:defPPr>
            <a:lvl1pPr algn="ctr">
              <a:lnSpc>
                <a:spcPct val="90000"/>
              </a:lnSpc>
              <a:defRPr sz="3200" b="1">
                <a:latin typeface="Arial Black" panose="020B0A040201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r>
              <a:rPr lang="es-CL" altLang="es-CL" sz="2000" dirty="0"/>
              <a:t>CONCEPTO DE OPERACIÓN</a:t>
            </a:r>
          </a:p>
        </p:txBody>
      </p:sp>
      <p:sp>
        <p:nvSpPr>
          <p:cNvPr id="32" name="Marcador de número de diapositiva 21">
            <a:extLst>
              <a:ext uri="{FF2B5EF4-FFF2-40B4-BE49-F238E27FC236}">
                <a16:creationId xmlns:a16="http://schemas.microsoft.com/office/drawing/2014/main" id="{3E29F0E6-90CC-B936-41B7-202D9E59E1BC}"/>
              </a:ext>
            </a:extLst>
          </p:cNvPr>
          <p:cNvSpPr txBox="1">
            <a:spLocks/>
          </p:cNvSpPr>
          <p:nvPr/>
        </p:nvSpPr>
        <p:spPr>
          <a:xfrm>
            <a:off x="9417999" y="645448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1FD9B93-E462-43B9-A302-01C64BB1039D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3" name="Imagen 112">
            <a:extLst>
              <a:ext uri="{FF2B5EF4-FFF2-40B4-BE49-F238E27FC236}">
                <a16:creationId xmlns:a16="http://schemas.microsoft.com/office/drawing/2014/main" id="{466B42C7-FAFB-02CD-C26E-3296D9D106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34" y="58145"/>
            <a:ext cx="360811" cy="358556"/>
          </a:xfrm>
          <a:prstGeom prst="rect">
            <a:avLst/>
          </a:prstGeom>
        </p:spPr>
      </p:pic>
      <p:pic>
        <p:nvPicPr>
          <p:cNvPr id="114" name="Imagen 113">
            <a:extLst>
              <a:ext uri="{FF2B5EF4-FFF2-40B4-BE49-F238E27FC236}">
                <a16:creationId xmlns:a16="http://schemas.microsoft.com/office/drawing/2014/main" id="{BBF8F295-B97D-9CFC-A0CB-3F409B4A93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37910" y="20895"/>
            <a:ext cx="384396" cy="393947"/>
          </a:xfrm>
          <a:prstGeom prst="rect">
            <a:avLst/>
          </a:prstGeom>
        </p:spPr>
      </p:pic>
      <p:sp>
        <p:nvSpPr>
          <p:cNvPr id="115" name="Proceso alternativo 16">
            <a:extLst>
              <a:ext uri="{FF2B5EF4-FFF2-40B4-BE49-F238E27FC236}">
                <a16:creationId xmlns:a16="http://schemas.microsoft.com/office/drawing/2014/main" id="{D1DCB35F-6B13-016C-DD97-334A7533D7B1}"/>
              </a:ext>
            </a:extLst>
          </p:cNvPr>
          <p:cNvSpPr/>
          <p:nvPr/>
        </p:nvSpPr>
        <p:spPr>
          <a:xfrm>
            <a:off x="0" y="431074"/>
            <a:ext cx="12189788" cy="62343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anchor="ctr"/>
          <a:lstStyle/>
          <a:p>
            <a:pPr algn="ctr">
              <a:defRPr/>
            </a:pPr>
            <a:endParaRPr lang="es-CL" dirty="0"/>
          </a:p>
        </p:txBody>
      </p:sp>
      <p:graphicFrame>
        <p:nvGraphicFramePr>
          <p:cNvPr id="116" name="Diagrama 115"/>
          <p:cNvGraphicFramePr/>
          <p:nvPr/>
        </p:nvGraphicFramePr>
        <p:xfrm>
          <a:off x="-1" y="498877"/>
          <a:ext cx="12192001" cy="321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pSp>
        <p:nvGrpSpPr>
          <p:cNvPr id="46" name="Grupo 45">
            <a:extLst>
              <a:ext uri="{FF2B5EF4-FFF2-40B4-BE49-F238E27FC236}">
                <a16:creationId xmlns:a16="http://schemas.microsoft.com/office/drawing/2014/main" id="{8E0C8384-1A78-445A-B541-EA698B172DEB}"/>
              </a:ext>
            </a:extLst>
          </p:cNvPr>
          <p:cNvGrpSpPr/>
          <p:nvPr/>
        </p:nvGrpSpPr>
        <p:grpSpPr>
          <a:xfrm>
            <a:off x="11491557" y="856064"/>
            <a:ext cx="700443" cy="717261"/>
            <a:chOff x="8113485" y="3207957"/>
            <a:chExt cx="1262743" cy="1755930"/>
          </a:xfrm>
        </p:grpSpPr>
        <p:pic>
          <p:nvPicPr>
            <p:cNvPr id="47" name="Imagen 46">
              <a:extLst>
                <a:ext uri="{FF2B5EF4-FFF2-40B4-BE49-F238E27FC236}">
                  <a16:creationId xmlns:a16="http://schemas.microsoft.com/office/drawing/2014/main" id="{3148E0DA-C0E7-4E2E-8E8B-C7D22A4744B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rcRect l="8787" t="8787" r="8260" b="8963"/>
            <a:stretch/>
          </p:blipFill>
          <p:spPr>
            <a:xfrm>
              <a:off x="8113485" y="3711845"/>
              <a:ext cx="1262743" cy="1252042"/>
            </a:xfrm>
            <a:prstGeom prst="rect">
              <a:avLst/>
            </a:prstGeom>
          </p:spPr>
        </p:pic>
        <p:sp>
          <p:nvSpPr>
            <p:cNvPr id="48" name="CuadroTexto 47">
              <a:extLst>
                <a:ext uri="{FF2B5EF4-FFF2-40B4-BE49-F238E27FC236}">
                  <a16:creationId xmlns:a16="http://schemas.microsoft.com/office/drawing/2014/main" id="{FD335855-473B-4784-A817-4B0717F077FE}"/>
                </a:ext>
              </a:extLst>
            </p:cNvPr>
            <p:cNvSpPr txBox="1"/>
            <p:nvPr/>
          </p:nvSpPr>
          <p:spPr>
            <a:xfrm>
              <a:off x="8475108" y="3207957"/>
              <a:ext cx="496820" cy="4095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1400" b="1" dirty="0"/>
                <a:t>N</a:t>
              </a:r>
            </a:p>
          </p:txBody>
        </p:sp>
      </p:grpSp>
      <p:sp>
        <p:nvSpPr>
          <p:cNvPr id="2" name="CuadroTexto 1">
            <a:extLst>
              <a:ext uri="{FF2B5EF4-FFF2-40B4-BE49-F238E27FC236}">
                <a16:creationId xmlns:a16="http://schemas.microsoft.com/office/drawing/2014/main" id="{4B774354-5B82-456B-1882-4C71AECB5B0B}"/>
              </a:ext>
            </a:extLst>
          </p:cNvPr>
          <p:cNvSpPr txBox="1"/>
          <p:nvPr/>
        </p:nvSpPr>
        <p:spPr>
          <a:xfrm>
            <a:off x="62535" y="1200632"/>
            <a:ext cx="2054744" cy="133565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>
            <a:noAutofit/>
          </a:bodyPr>
          <a:lstStyle/>
          <a:p>
            <a:r>
              <a:rPr lang="es-ES_tradn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FASES</a:t>
            </a:r>
          </a:p>
          <a:p>
            <a:pPr marL="342900" indent="-342900">
              <a:buFont typeface="+mj-lt"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Configuración</a:t>
            </a:r>
          </a:p>
          <a:p>
            <a:pPr marL="342900" indent="-342900">
              <a:buFont typeface="+mj-lt"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Inserción</a:t>
            </a:r>
          </a:p>
          <a:p>
            <a:pPr marL="342900" indent="-342900">
              <a:buFont typeface="+mj-lt"/>
              <a:buAutoNum type="arabicPeriod"/>
            </a:pPr>
            <a:r>
              <a:rPr lang="es-ES_tradnl" sz="1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Saturación controlada</a:t>
            </a:r>
          </a:p>
          <a:p>
            <a:pPr marL="342900" indent="-342900">
              <a:buFont typeface="+mj-lt"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Explotación y repliegue</a:t>
            </a:r>
          </a:p>
          <a:p>
            <a:pPr marL="342900" indent="-342900">
              <a:buFont typeface="+mj-lt"/>
              <a:buAutoNum type="arabicPeriod"/>
            </a:pPr>
            <a:endParaRPr lang="es-ES_tradnl" sz="1200" dirty="0"/>
          </a:p>
          <a:p>
            <a:pPr marL="342900" indent="-342900">
              <a:buFont typeface="+mj-lt"/>
              <a:buAutoNum type="arabicPeriod"/>
            </a:pPr>
            <a:endParaRPr lang="es-ES_tradnl" sz="1200" dirty="0">
              <a:solidFill>
                <a:schemeClr val="tx1"/>
              </a:solidFill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315D5F91-9446-35F6-2869-960AA6823FA7}"/>
              </a:ext>
            </a:extLst>
          </p:cNvPr>
          <p:cNvSpPr txBox="1"/>
          <p:nvPr/>
        </p:nvSpPr>
        <p:spPr>
          <a:xfrm>
            <a:off x="2117279" y="1202694"/>
            <a:ext cx="4229919" cy="160251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>
            <a:noAutofit/>
          </a:bodyPr>
          <a:lstStyle/>
          <a:p>
            <a:pPr algn="just"/>
            <a:r>
              <a:rPr lang="es-ES_tradnl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INICIO	: </a:t>
            </a: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Patrullaje pedestre desde inserción vertical 	   hasta PTM enlazado con KLTV. </a:t>
            </a:r>
          </a:p>
          <a:p>
            <a:pPr algn="just"/>
            <a:r>
              <a:rPr lang="es-ES_tradnl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TÉRMINO	: </a:t>
            </a: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Embarco en KLTV en PTM.</a:t>
            </a:r>
          </a:p>
          <a:p>
            <a:pPr algn="just"/>
            <a:r>
              <a:rPr lang="es-ES_tradnl" sz="1200" b="1" dirty="0">
                <a:latin typeface="Arial" panose="020B0604020202020204" pitchFamily="34" charset="0"/>
                <a:cs typeface="Arial" panose="020B0604020202020204" pitchFamily="34" charset="0"/>
              </a:rPr>
              <a:t>EVENTOS  CLAVES: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Asegurar HLZ.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Reconocimiento pedestre.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Embarco en KLTV.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07EB96B-842B-3350-7558-F73BA4730656}"/>
              </a:ext>
            </a:extLst>
          </p:cNvPr>
          <p:cNvSpPr txBox="1"/>
          <p:nvPr/>
        </p:nvSpPr>
        <p:spPr>
          <a:xfrm>
            <a:off x="62535" y="3964116"/>
            <a:ext cx="6284663" cy="168158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>
            <a:noAutofit/>
          </a:bodyPr>
          <a:lstStyle/>
          <a:p>
            <a:r>
              <a:rPr lang="es-ES_tradnl" sz="1200" b="1" dirty="0">
                <a:latin typeface="Arial" panose="020B0604020202020204" pitchFamily="34" charset="0"/>
                <a:cs typeface="Arial" panose="020B0604020202020204" pitchFamily="34" charset="0"/>
              </a:rPr>
              <a:t>TAREAS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s-ES_tradnl" sz="1200" b="1" dirty="0">
                <a:latin typeface="Arial" panose="020B0604020202020204" pitchFamily="34" charset="0"/>
                <a:cs typeface="Arial" panose="020B0604020202020204" pitchFamily="34" charset="0"/>
              </a:rPr>
              <a:t> GRUPAEROTALC: </a:t>
            </a: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Materializar inserción vertical de TG ARAUCO.</a:t>
            </a:r>
            <a:endParaRPr lang="es-ES_tradnl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 algn="just">
              <a:buFont typeface="+mj-lt"/>
              <a:buAutoNum type="arabicPeriod"/>
            </a:pPr>
            <a:r>
              <a:rPr lang="es-ES_tradnl" sz="1200" b="1" dirty="0">
                <a:latin typeface="Arial" panose="020B0604020202020204" pitchFamily="34" charset="0"/>
                <a:cs typeface="Arial" panose="020B0604020202020204" pitchFamily="34" charset="0"/>
              </a:rPr>
              <a:t>TG ARAUCO: </a:t>
            </a: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Efectuar Inserción y posterior reconocimiento pedestre hasta PTM. Informar unidades en respectivos FOB.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s-ES_tradnl" sz="1200" b="1" dirty="0">
                <a:latin typeface="Arial" panose="020B0604020202020204" pitchFamily="34" charset="0"/>
                <a:cs typeface="Arial" panose="020B0604020202020204" pitchFamily="34" charset="0"/>
              </a:rPr>
              <a:t>TG MARÍTIMO: </a:t>
            </a: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Mantener patrullaje marítimo en cercanías de Isla Mocha. Efectuar patrullaje costero en sector caleta </a:t>
            </a:r>
            <a:r>
              <a:rPr lang="es-ES_tradnl" sz="1200" dirty="0" err="1">
                <a:latin typeface="Arial" panose="020B0604020202020204" pitchFamily="34" charset="0"/>
                <a:cs typeface="Arial" panose="020B0604020202020204" pitchFamily="34" charset="0"/>
              </a:rPr>
              <a:t>Quidico</a:t>
            </a: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 y caleta Tirúa.</a:t>
            </a:r>
          </a:p>
          <a:p>
            <a:pPr marL="231775" algn="just"/>
            <a:r>
              <a:rPr lang="es-ES_tradnl" sz="1200" b="1" dirty="0">
                <a:latin typeface="Arial" panose="020B0604020202020204" pitchFamily="34" charset="0"/>
                <a:cs typeface="Arial" panose="020B0604020202020204" pitchFamily="34" charset="0"/>
              </a:rPr>
              <a:t>El repliegue de LSR será solo en caso que se confirme extracción día 18 por parte de N-71</a:t>
            </a: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888610E1-3904-8A68-3F89-8216155DD5B7}"/>
              </a:ext>
            </a:extLst>
          </p:cNvPr>
          <p:cNvSpPr/>
          <p:nvPr/>
        </p:nvSpPr>
        <p:spPr>
          <a:xfrm>
            <a:off x="67041" y="5613406"/>
            <a:ext cx="6280157" cy="606334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s-ES_tradnl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INSTRUCCIONES DE COORDINACIÓN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_tradnl" sz="12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Día D y hora H:</a:t>
            </a:r>
            <a:r>
              <a:rPr lang="es-ES_tradn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171500</a:t>
            </a:r>
            <a:endParaRPr lang="es-ES_tradnl" sz="12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_tradn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 COMEX desplazamiento:171400</a:t>
            </a:r>
            <a:endParaRPr lang="es-ES_tradnl" sz="1200" dirty="0">
              <a:solidFill>
                <a:schemeClr val="tx1"/>
              </a:solidFill>
            </a:endParaRP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4BA4D4E7-E5C2-DBE3-6E6C-AD613DF9BAE5}"/>
              </a:ext>
            </a:extLst>
          </p:cNvPr>
          <p:cNvSpPr/>
          <p:nvPr/>
        </p:nvSpPr>
        <p:spPr>
          <a:xfrm>
            <a:off x="62535" y="2536285"/>
            <a:ext cx="6284663" cy="14320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s-ES_tradnl" sz="1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CONOPS</a:t>
            </a:r>
            <a:r>
              <a:rPr lang="es-ES_tradnl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FASE.</a:t>
            </a:r>
          </a:p>
          <a:p>
            <a:pPr algn="just"/>
            <a:r>
              <a:rPr lang="es-CL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Fast</a:t>
            </a:r>
            <a:r>
              <a:rPr lang="es-C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rope</a:t>
            </a:r>
            <a:r>
              <a:rPr lang="es-C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 HLZ (2-8 /4-7) dependiendo de </a:t>
            </a:r>
            <a:r>
              <a:rPr lang="es-CL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paxs</a:t>
            </a:r>
            <a:r>
              <a:rPr lang="es-C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SCVI – SCIE.</a:t>
            </a:r>
          </a:p>
          <a:p>
            <a:pPr algn="just"/>
            <a:r>
              <a:rPr lang="es-C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Finalizado último </a:t>
            </a:r>
            <a:r>
              <a:rPr lang="es-CL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fast</a:t>
            </a:r>
            <a:r>
              <a:rPr lang="es-C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rope</a:t>
            </a:r>
            <a:r>
              <a:rPr lang="es-C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N-71 se dirige a SCIE.</a:t>
            </a:r>
          </a:p>
          <a:p>
            <a:pPr algn="just"/>
            <a:r>
              <a:rPr lang="es-C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Junto al reconocimiento pedestre de personal IM, TG Marítimo debe asegurar fiscalización y presencia en sectores caletas: </a:t>
            </a:r>
            <a:r>
              <a:rPr lang="es-CL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Quidico</a:t>
            </a:r>
            <a:r>
              <a:rPr lang="es-C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- Tirúa hasta 171730..</a:t>
            </a:r>
          </a:p>
          <a:p>
            <a:pPr algn="just"/>
            <a:r>
              <a:rPr lang="es-C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PTM, personal IM embarca en KLTV y se repliega a distintos FOB.</a:t>
            </a:r>
          </a:p>
        </p:txBody>
      </p:sp>
      <p:grpSp>
        <p:nvGrpSpPr>
          <p:cNvPr id="97" name="Grupo 96">
            <a:extLst>
              <a:ext uri="{FF2B5EF4-FFF2-40B4-BE49-F238E27FC236}">
                <a16:creationId xmlns:a16="http://schemas.microsoft.com/office/drawing/2014/main" id="{01DDC78C-5533-F5AC-DE04-8949ECF18081}"/>
              </a:ext>
            </a:extLst>
          </p:cNvPr>
          <p:cNvGrpSpPr/>
          <p:nvPr/>
        </p:nvGrpSpPr>
        <p:grpSpPr>
          <a:xfrm>
            <a:off x="5954650" y="5780247"/>
            <a:ext cx="5811300" cy="1066426"/>
            <a:chOff x="6096412" y="5855150"/>
            <a:chExt cx="5961234" cy="1233803"/>
          </a:xfrm>
        </p:grpSpPr>
        <p:sp>
          <p:nvSpPr>
            <p:cNvPr id="98" name="TextBox 13">
              <a:extLst>
                <a:ext uri="{FF2B5EF4-FFF2-40B4-BE49-F238E27FC236}">
                  <a16:creationId xmlns:a16="http://schemas.microsoft.com/office/drawing/2014/main" id="{2E55685D-8AAE-3870-0BE9-3DB2D6803603}"/>
                </a:ext>
              </a:extLst>
            </p:cNvPr>
            <p:cNvSpPr txBox="1"/>
            <p:nvPr/>
          </p:nvSpPr>
          <p:spPr>
            <a:xfrm>
              <a:off x="6935749" y="6394836"/>
              <a:ext cx="912484" cy="5341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ARRIBO</a:t>
              </a:r>
              <a:b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FOB</a:t>
              </a:r>
              <a:b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LOS ÁLAMOS</a:t>
              </a:r>
            </a:p>
          </p:txBody>
        </p:sp>
        <p:sp>
          <p:nvSpPr>
            <p:cNvPr id="99" name="TextBox 14">
              <a:extLst>
                <a:ext uri="{FF2B5EF4-FFF2-40B4-BE49-F238E27FC236}">
                  <a16:creationId xmlns:a16="http://schemas.microsoft.com/office/drawing/2014/main" id="{DC685612-6944-DB46-59BB-1B0D3C924919}"/>
                </a:ext>
              </a:extLst>
            </p:cNvPr>
            <p:cNvSpPr txBox="1"/>
            <p:nvPr/>
          </p:nvSpPr>
          <p:spPr>
            <a:xfrm>
              <a:off x="6096412" y="6387360"/>
              <a:ext cx="1061703" cy="3916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SALIDA GRUPAEROTALC</a:t>
              </a:r>
            </a:p>
          </p:txBody>
        </p:sp>
        <p:sp>
          <p:nvSpPr>
            <p:cNvPr id="100" name="TextBox 18">
              <a:extLst>
                <a:ext uri="{FF2B5EF4-FFF2-40B4-BE49-F238E27FC236}">
                  <a16:creationId xmlns:a16="http://schemas.microsoft.com/office/drawing/2014/main" id="{D5F3CC8D-4883-0E5B-955D-2818682E6D44}"/>
                </a:ext>
              </a:extLst>
            </p:cNvPr>
            <p:cNvSpPr txBox="1"/>
            <p:nvPr/>
          </p:nvSpPr>
          <p:spPr>
            <a:xfrm>
              <a:off x="8465118" y="6412397"/>
              <a:ext cx="859393" cy="676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INSERCIÓN</a:t>
              </a:r>
            </a:p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ISLA </a:t>
              </a:r>
            </a:p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MOCHA /</a:t>
              </a:r>
              <a:b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FISPESQ</a:t>
              </a:r>
            </a:p>
          </p:txBody>
        </p:sp>
        <p:sp>
          <p:nvSpPr>
            <p:cNvPr id="101" name="TextBox 19">
              <a:extLst>
                <a:ext uri="{FF2B5EF4-FFF2-40B4-BE49-F238E27FC236}">
                  <a16:creationId xmlns:a16="http://schemas.microsoft.com/office/drawing/2014/main" id="{BA6CFD85-2C55-7A42-5DEF-308C295A3D4E}"/>
                </a:ext>
              </a:extLst>
            </p:cNvPr>
            <p:cNvSpPr txBox="1"/>
            <p:nvPr/>
          </p:nvSpPr>
          <p:spPr>
            <a:xfrm>
              <a:off x="7174973" y="5855150"/>
              <a:ext cx="544613" cy="2492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171430</a:t>
              </a:r>
            </a:p>
          </p:txBody>
        </p:sp>
        <p:sp>
          <p:nvSpPr>
            <p:cNvPr id="102" name="TextBox 20">
              <a:extLst>
                <a:ext uri="{FF2B5EF4-FFF2-40B4-BE49-F238E27FC236}">
                  <a16:creationId xmlns:a16="http://schemas.microsoft.com/office/drawing/2014/main" id="{22D1078C-7FBC-8DE9-8A0A-F9B9EFD29CC0}"/>
                </a:ext>
              </a:extLst>
            </p:cNvPr>
            <p:cNvSpPr txBox="1"/>
            <p:nvPr/>
          </p:nvSpPr>
          <p:spPr>
            <a:xfrm>
              <a:off x="6436518" y="5869845"/>
              <a:ext cx="544613" cy="2492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171400</a:t>
              </a:r>
            </a:p>
          </p:txBody>
        </p:sp>
        <p:sp>
          <p:nvSpPr>
            <p:cNvPr id="103" name="TextBox 24">
              <a:extLst>
                <a:ext uri="{FF2B5EF4-FFF2-40B4-BE49-F238E27FC236}">
                  <a16:creationId xmlns:a16="http://schemas.microsoft.com/office/drawing/2014/main" id="{56013E8D-7188-41F6-703C-3DFBA8ED2BBE}"/>
                </a:ext>
              </a:extLst>
            </p:cNvPr>
            <p:cNvSpPr txBox="1"/>
            <p:nvPr/>
          </p:nvSpPr>
          <p:spPr>
            <a:xfrm>
              <a:off x="7895117" y="5870279"/>
              <a:ext cx="544613" cy="2492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171440</a:t>
              </a:r>
            </a:p>
          </p:txBody>
        </p:sp>
        <p:cxnSp>
          <p:nvCxnSpPr>
            <p:cNvPr id="104" name="Straight Arrow Connector 12">
              <a:extLst>
                <a:ext uri="{FF2B5EF4-FFF2-40B4-BE49-F238E27FC236}">
                  <a16:creationId xmlns:a16="http://schemas.microsoft.com/office/drawing/2014/main" id="{2B814215-79F2-4981-0D08-EAA7D54AAE1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652626" y="6157484"/>
              <a:ext cx="5405020" cy="3834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stealt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Conector recto de flecha 104">
              <a:extLst>
                <a:ext uri="{FF2B5EF4-FFF2-40B4-BE49-F238E27FC236}">
                  <a16:creationId xmlns:a16="http://schemas.microsoft.com/office/drawing/2014/main" id="{6B598D14-6585-A075-B5BC-BD42C66498A0}"/>
                </a:ext>
              </a:extLst>
            </p:cNvPr>
            <p:cNvCxnSpPr/>
            <p:nvPr/>
          </p:nvCxnSpPr>
          <p:spPr>
            <a:xfrm>
              <a:off x="10012360" y="6161318"/>
              <a:ext cx="0" cy="26197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Conector recto de flecha 105">
              <a:extLst>
                <a:ext uri="{FF2B5EF4-FFF2-40B4-BE49-F238E27FC236}">
                  <a16:creationId xmlns:a16="http://schemas.microsoft.com/office/drawing/2014/main" id="{14CAFD4D-0BFE-9C0A-8B66-A0DD8101F29D}"/>
                </a:ext>
              </a:extLst>
            </p:cNvPr>
            <p:cNvCxnSpPr/>
            <p:nvPr/>
          </p:nvCxnSpPr>
          <p:spPr>
            <a:xfrm>
              <a:off x="7415422" y="6150429"/>
              <a:ext cx="0" cy="26197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Conector recto de flecha 106">
              <a:extLst>
                <a:ext uri="{FF2B5EF4-FFF2-40B4-BE49-F238E27FC236}">
                  <a16:creationId xmlns:a16="http://schemas.microsoft.com/office/drawing/2014/main" id="{A0593970-7CBA-4F3A-D6D5-2E0AE6ACEFB9}"/>
                </a:ext>
              </a:extLst>
            </p:cNvPr>
            <p:cNvCxnSpPr/>
            <p:nvPr/>
          </p:nvCxnSpPr>
          <p:spPr>
            <a:xfrm>
              <a:off x="6652626" y="6150431"/>
              <a:ext cx="0" cy="261968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1" name="TextBox 13">
              <a:extLst>
                <a:ext uri="{FF2B5EF4-FFF2-40B4-BE49-F238E27FC236}">
                  <a16:creationId xmlns:a16="http://schemas.microsoft.com/office/drawing/2014/main" id="{0E465071-CD34-A663-F43C-82DC883FD4B6}"/>
                </a:ext>
              </a:extLst>
            </p:cNvPr>
            <p:cNvSpPr txBox="1"/>
            <p:nvPr/>
          </p:nvSpPr>
          <p:spPr>
            <a:xfrm>
              <a:off x="9487291" y="6412397"/>
              <a:ext cx="1118514" cy="676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INSERCIÓN</a:t>
              </a:r>
            </a:p>
            <a:p>
              <a:pPr algn="ctr"/>
              <a:r>
                <a:rPr lang="es-ES_tradnl" sz="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VERTICAL</a:t>
              </a:r>
            </a:p>
            <a:p>
              <a:pPr algn="ctr"/>
              <a:r>
                <a:rPr lang="es-ES_tradnl" sz="8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HLZ / PIM</a:t>
              </a:r>
            </a:p>
            <a:p>
              <a:pPr algn="ctr"/>
              <a:endParaRPr lang="es-ES_tradnl" sz="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12" name="Conector recto de flecha 111">
              <a:extLst>
                <a:ext uri="{FF2B5EF4-FFF2-40B4-BE49-F238E27FC236}">
                  <a16:creationId xmlns:a16="http://schemas.microsoft.com/office/drawing/2014/main" id="{BEA2AADD-048B-AC10-2624-8CFDB2B650EA}"/>
                </a:ext>
              </a:extLst>
            </p:cNvPr>
            <p:cNvCxnSpPr/>
            <p:nvPr/>
          </p:nvCxnSpPr>
          <p:spPr>
            <a:xfrm>
              <a:off x="8151721" y="6152984"/>
              <a:ext cx="0" cy="26197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Conector recto de flecha 116">
              <a:extLst>
                <a:ext uri="{FF2B5EF4-FFF2-40B4-BE49-F238E27FC236}">
                  <a16:creationId xmlns:a16="http://schemas.microsoft.com/office/drawing/2014/main" id="{103C883D-141D-CB0E-4E92-2A13E72C8F29}"/>
                </a:ext>
              </a:extLst>
            </p:cNvPr>
            <p:cNvCxnSpPr/>
            <p:nvPr/>
          </p:nvCxnSpPr>
          <p:spPr>
            <a:xfrm>
              <a:off x="9454757" y="6150429"/>
              <a:ext cx="0" cy="26197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TextBox 13">
              <a:extLst>
                <a:ext uri="{FF2B5EF4-FFF2-40B4-BE49-F238E27FC236}">
                  <a16:creationId xmlns:a16="http://schemas.microsoft.com/office/drawing/2014/main" id="{EDC2CB45-DF8A-4C9D-B93D-78552AAFFF1A}"/>
                </a:ext>
              </a:extLst>
            </p:cNvPr>
            <p:cNvSpPr txBox="1"/>
            <p:nvPr/>
          </p:nvSpPr>
          <p:spPr>
            <a:xfrm>
              <a:off x="9075815" y="6408559"/>
              <a:ext cx="786119" cy="3916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ARRIBO </a:t>
              </a:r>
            </a:p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TIRÚA</a:t>
              </a:r>
            </a:p>
          </p:txBody>
        </p:sp>
        <p:sp>
          <p:nvSpPr>
            <p:cNvPr id="119" name="TextBox 14">
              <a:extLst>
                <a:ext uri="{FF2B5EF4-FFF2-40B4-BE49-F238E27FC236}">
                  <a16:creationId xmlns:a16="http://schemas.microsoft.com/office/drawing/2014/main" id="{5B06AF71-C02B-5E03-3BBA-DE45ECD727D2}"/>
                </a:ext>
              </a:extLst>
            </p:cNvPr>
            <p:cNvSpPr txBox="1"/>
            <p:nvPr/>
          </p:nvSpPr>
          <p:spPr>
            <a:xfrm>
              <a:off x="7627178" y="6407039"/>
              <a:ext cx="1061703" cy="5341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DESPEGUE </a:t>
              </a:r>
              <a:b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FOB</a:t>
              </a:r>
            </a:p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LOS ÁLAMOS</a:t>
              </a:r>
            </a:p>
          </p:txBody>
        </p:sp>
        <p:cxnSp>
          <p:nvCxnSpPr>
            <p:cNvPr id="120" name="Conector recto de flecha 119">
              <a:extLst>
                <a:ext uri="{FF2B5EF4-FFF2-40B4-BE49-F238E27FC236}">
                  <a16:creationId xmlns:a16="http://schemas.microsoft.com/office/drawing/2014/main" id="{2BA3300D-DC9D-C9A0-B67B-27F4174B0F9F}"/>
                </a:ext>
              </a:extLst>
            </p:cNvPr>
            <p:cNvCxnSpPr/>
            <p:nvPr/>
          </p:nvCxnSpPr>
          <p:spPr>
            <a:xfrm>
              <a:off x="8872422" y="6156702"/>
              <a:ext cx="0" cy="26197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TextBox 24">
              <a:extLst>
                <a:ext uri="{FF2B5EF4-FFF2-40B4-BE49-F238E27FC236}">
                  <a16:creationId xmlns:a16="http://schemas.microsoft.com/office/drawing/2014/main" id="{41E55F0C-6AB0-CEC5-64CA-9E18624C8F91}"/>
                </a:ext>
              </a:extLst>
            </p:cNvPr>
            <p:cNvSpPr txBox="1"/>
            <p:nvPr/>
          </p:nvSpPr>
          <p:spPr>
            <a:xfrm>
              <a:off x="8602402" y="5889542"/>
              <a:ext cx="544613" cy="2492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171500</a:t>
              </a:r>
            </a:p>
          </p:txBody>
        </p:sp>
        <p:sp>
          <p:nvSpPr>
            <p:cNvPr id="122" name="TextBox 24">
              <a:extLst>
                <a:ext uri="{FF2B5EF4-FFF2-40B4-BE49-F238E27FC236}">
                  <a16:creationId xmlns:a16="http://schemas.microsoft.com/office/drawing/2014/main" id="{53E9A508-A2B6-2E1E-135C-79BA8C56C387}"/>
                </a:ext>
              </a:extLst>
            </p:cNvPr>
            <p:cNvSpPr txBox="1"/>
            <p:nvPr/>
          </p:nvSpPr>
          <p:spPr>
            <a:xfrm>
              <a:off x="9199895" y="5875603"/>
              <a:ext cx="544613" cy="2492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171520</a:t>
              </a:r>
            </a:p>
          </p:txBody>
        </p:sp>
        <p:sp>
          <p:nvSpPr>
            <p:cNvPr id="123" name="TextBox 24">
              <a:extLst>
                <a:ext uri="{FF2B5EF4-FFF2-40B4-BE49-F238E27FC236}">
                  <a16:creationId xmlns:a16="http://schemas.microsoft.com/office/drawing/2014/main" id="{40128C33-8ED9-7673-9F93-1B5916E4C794}"/>
                </a:ext>
              </a:extLst>
            </p:cNvPr>
            <p:cNvSpPr txBox="1"/>
            <p:nvPr/>
          </p:nvSpPr>
          <p:spPr>
            <a:xfrm>
              <a:off x="9751880" y="5871108"/>
              <a:ext cx="544613" cy="2492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171530</a:t>
              </a:r>
            </a:p>
          </p:txBody>
        </p:sp>
      </p:grpSp>
      <p:cxnSp>
        <p:nvCxnSpPr>
          <p:cNvPr id="124" name="Conector recto de flecha 123">
            <a:extLst>
              <a:ext uri="{FF2B5EF4-FFF2-40B4-BE49-F238E27FC236}">
                <a16:creationId xmlns:a16="http://schemas.microsoft.com/office/drawing/2014/main" id="{ABE5117A-0645-C476-DEEF-0B5C9F754166}"/>
              </a:ext>
            </a:extLst>
          </p:cNvPr>
          <p:cNvCxnSpPr/>
          <p:nvPr/>
        </p:nvCxnSpPr>
        <p:spPr>
          <a:xfrm>
            <a:off x="10375073" y="6051510"/>
            <a:ext cx="0" cy="226431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TextBox 13">
            <a:extLst>
              <a:ext uri="{FF2B5EF4-FFF2-40B4-BE49-F238E27FC236}">
                <a16:creationId xmlns:a16="http://schemas.microsoft.com/office/drawing/2014/main" id="{468EEA57-BCE9-6F95-7BD9-38F67F5B05D3}"/>
              </a:ext>
            </a:extLst>
          </p:cNvPr>
          <p:cNvSpPr txBox="1"/>
          <p:nvPr/>
        </p:nvSpPr>
        <p:spPr>
          <a:xfrm>
            <a:off x="9876467" y="6255276"/>
            <a:ext cx="10903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POSADA</a:t>
            </a:r>
            <a:br>
              <a:rPr lang="es-ES_tradnl" sz="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_tradnl" sz="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N-71 SCIE</a:t>
            </a:r>
          </a:p>
        </p:txBody>
      </p:sp>
      <p:sp>
        <p:nvSpPr>
          <p:cNvPr id="126" name="TextBox 24">
            <a:extLst>
              <a:ext uri="{FF2B5EF4-FFF2-40B4-BE49-F238E27FC236}">
                <a16:creationId xmlns:a16="http://schemas.microsoft.com/office/drawing/2014/main" id="{CC42945F-3F42-4308-3EBA-F9F69A55102F}"/>
              </a:ext>
            </a:extLst>
          </p:cNvPr>
          <p:cNvSpPr txBox="1"/>
          <p:nvPr/>
        </p:nvSpPr>
        <p:spPr>
          <a:xfrm>
            <a:off x="10134401" y="5800670"/>
            <a:ext cx="53091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171630</a:t>
            </a:r>
          </a:p>
        </p:txBody>
      </p:sp>
      <p:sp>
        <p:nvSpPr>
          <p:cNvPr id="128" name="TextBox 24">
            <a:extLst>
              <a:ext uri="{FF2B5EF4-FFF2-40B4-BE49-F238E27FC236}">
                <a16:creationId xmlns:a16="http://schemas.microsoft.com/office/drawing/2014/main" id="{F518795D-F9FB-7259-7382-9ABED4010771}"/>
              </a:ext>
            </a:extLst>
          </p:cNvPr>
          <p:cNvSpPr txBox="1"/>
          <p:nvPr/>
        </p:nvSpPr>
        <p:spPr>
          <a:xfrm>
            <a:off x="10710875" y="5807297"/>
            <a:ext cx="53091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171730</a:t>
            </a:r>
          </a:p>
        </p:txBody>
      </p:sp>
      <p:cxnSp>
        <p:nvCxnSpPr>
          <p:cNvPr id="129" name="Conector recto de flecha 128">
            <a:extLst>
              <a:ext uri="{FF2B5EF4-FFF2-40B4-BE49-F238E27FC236}">
                <a16:creationId xmlns:a16="http://schemas.microsoft.com/office/drawing/2014/main" id="{7C6ABDEE-6D73-E820-AFE3-CF28EA610599}"/>
              </a:ext>
            </a:extLst>
          </p:cNvPr>
          <p:cNvCxnSpPr/>
          <p:nvPr/>
        </p:nvCxnSpPr>
        <p:spPr>
          <a:xfrm>
            <a:off x="10991301" y="6044886"/>
            <a:ext cx="0" cy="226431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TextBox 24">
            <a:extLst>
              <a:ext uri="{FF2B5EF4-FFF2-40B4-BE49-F238E27FC236}">
                <a16:creationId xmlns:a16="http://schemas.microsoft.com/office/drawing/2014/main" id="{2FAE2C5A-62CC-CA84-C39A-487042C29F6A}"/>
              </a:ext>
            </a:extLst>
          </p:cNvPr>
          <p:cNvSpPr txBox="1"/>
          <p:nvPr/>
        </p:nvSpPr>
        <p:spPr>
          <a:xfrm>
            <a:off x="11181327" y="5813925"/>
            <a:ext cx="53091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180900</a:t>
            </a:r>
          </a:p>
        </p:txBody>
      </p:sp>
      <p:cxnSp>
        <p:nvCxnSpPr>
          <p:cNvPr id="131" name="Conector recto de flecha 130">
            <a:extLst>
              <a:ext uri="{FF2B5EF4-FFF2-40B4-BE49-F238E27FC236}">
                <a16:creationId xmlns:a16="http://schemas.microsoft.com/office/drawing/2014/main" id="{A0446894-D335-3F36-5C9B-6CD881F15FFA}"/>
              </a:ext>
            </a:extLst>
          </p:cNvPr>
          <p:cNvCxnSpPr/>
          <p:nvPr/>
        </p:nvCxnSpPr>
        <p:spPr>
          <a:xfrm>
            <a:off x="11461753" y="6051514"/>
            <a:ext cx="0" cy="226431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upo 11">
            <a:extLst>
              <a:ext uri="{FF2B5EF4-FFF2-40B4-BE49-F238E27FC236}">
                <a16:creationId xmlns:a16="http://schemas.microsoft.com/office/drawing/2014/main" id="{F239150D-2969-4A6A-8385-A5DFA89D4B73}"/>
              </a:ext>
            </a:extLst>
          </p:cNvPr>
          <p:cNvGrpSpPr/>
          <p:nvPr/>
        </p:nvGrpSpPr>
        <p:grpSpPr>
          <a:xfrm>
            <a:off x="8433465" y="964261"/>
            <a:ext cx="2184424" cy="4804326"/>
            <a:chOff x="8433465" y="964261"/>
            <a:chExt cx="2184424" cy="4804326"/>
          </a:xfrm>
        </p:grpSpPr>
        <p:grpSp>
          <p:nvGrpSpPr>
            <p:cNvPr id="50" name="Grupo 49">
              <a:extLst>
                <a:ext uri="{FF2B5EF4-FFF2-40B4-BE49-F238E27FC236}">
                  <a16:creationId xmlns:a16="http://schemas.microsoft.com/office/drawing/2014/main" id="{1118ACA8-F45E-4CCE-92FE-29261D3C548F}"/>
                </a:ext>
              </a:extLst>
            </p:cNvPr>
            <p:cNvGrpSpPr/>
            <p:nvPr/>
          </p:nvGrpSpPr>
          <p:grpSpPr>
            <a:xfrm>
              <a:off x="8433465" y="964261"/>
              <a:ext cx="2184424" cy="4804326"/>
              <a:chOff x="4590972" y="606175"/>
              <a:chExt cx="3010055" cy="5928134"/>
            </a:xfrm>
          </p:grpSpPr>
          <p:pic>
            <p:nvPicPr>
              <p:cNvPr id="51" name="Imagen 50">
                <a:extLst>
                  <a:ext uri="{FF2B5EF4-FFF2-40B4-BE49-F238E27FC236}">
                    <a16:creationId xmlns:a16="http://schemas.microsoft.com/office/drawing/2014/main" id="{18882667-B87B-45BE-9617-6BAB0FB98AC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1"/>
              <a:srcRect t="4549"/>
              <a:stretch/>
            </p:blipFill>
            <p:spPr>
              <a:xfrm>
                <a:off x="4590972" y="606175"/>
                <a:ext cx="3010055" cy="5928134"/>
              </a:xfrm>
              <a:prstGeom prst="rect">
                <a:avLst/>
              </a:prstGeom>
            </p:spPr>
          </p:pic>
          <p:pic>
            <p:nvPicPr>
              <p:cNvPr id="52" name="Imagen 51">
                <a:extLst>
                  <a:ext uri="{FF2B5EF4-FFF2-40B4-BE49-F238E27FC236}">
                    <a16:creationId xmlns:a16="http://schemas.microsoft.com/office/drawing/2014/main" id="{718B98D8-7A66-48A6-BB02-E85C8CB118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526792" y="4485617"/>
                <a:ext cx="504087" cy="472183"/>
              </a:xfrm>
              <a:prstGeom prst="rect">
                <a:avLst/>
              </a:prstGeom>
            </p:spPr>
          </p:pic>
          <p:pic>
            <p:nvPicPr>
              <p:cNvPr id="53" name="Gráfico 52">
                <a:extLst>
                  <a:ext uri="{FF2B5EF4-FFF2-40B4-BE49-F238E27FC236}">
                    <a16:creationId xmlns:a16="http://schemas.microsoft.com/office/drawing/2014/main" id="{AED674F4-D4B2-43AE-8079-1A793383A5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p:blipFill>
            <p:spPr>
              <a:xfrm rot="2706965">
                <a:off x="5538680" y="3739429"/>
                <a:ext cx="1579471" cy="1692869"/>
              </a:xfrm>
              <a:prstGeom prst="rect">
                <a:avLst/>
              </a:prstGeom>
            </p:spPr>
          </p:pic>
          <p:pic>
            <p:nvPicPr>
              <p:cNvPr id="55" name="Imagen 54">
                <a:extLst>
                  <a:ext uri="{FF2B5EF4-FFF2-40B4-BE49-F238E27FC236}">
                    <a16:creationId xmlns:a16="http://schemas.microsoft.com/office/drawing/2014/main" id="{F0F2C517-6F60-427D-B445-28CAD40AE1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19658" y="702899"/>
                <a:ext cx="411221" cy="446070"/>
              </a:xfrm>
              <a:prstGeom prst="rect">
                <a:avLst/>
              </a:prstGeom>
            </p:spPr>
          </p:pic>
          <p:pic>
            <p:nvPicPr>
              <p:cNvPr id="56" name="Imagen 55">
                <a:extLst>
                  <a:ext uri="{FF2B5EF4-FFF2-40B4-BE49-F238E27FC236}">
                    <a16:creationId xmlns:a16="http://schemas.microsoft.com/office/drawing/2014/main" id="{B49D2E04-F1F9-481E-B585-5B42FFC33A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38443" y="5378168"/>
                <a:ext cx="235568" cy="235568"/>
              </a:xfrm>
              <a:prstGeom prst="rect">
                <a:avLst/>
              </a:prstGeom>
            </p:spPr>
          </p:pic>
          <p:pic>
            <p:nvPicPr>
              <p:cNvPr id="57" name="Imagen 56">
                <a:extLst>
                  <a:ext uri="{FF2B5EF4-FFF2-40B4-BE49-F238E27FC236}">
                    <a16:creationId xmlns:a16="http://schemas.microsoft.com/office/drawing/2014/main" id="{43EEC1E3-4F15-43D3-9C15-E87DA923BB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71389" y="5855210"/>
                <a:ext cx="235567" cy="235567"/>
              </a:xfrm>
              <a:prstGeom prst="rect">
                <a:avLst/>
              </a:prstGeom>
            </p:spPr>
          </p:pic>
          <p:sp>
            <p:nvSpPr>
              <p:cNvPr id="58" name="Forma libre: forma 57">
                <a:extLst>
                  <a:ext uri="{FF2B5EF4-FFF2-40B4-BE49-F238E27FC236}">
                    <a16:creationId xmlns:a16="http://schemas.microsoft.com/office/drawing/2014/main" id="{E6FDFE7B-4E10-4B3C-A0F9-3BEE2C1D8013}"/>
                  </a:ext>
                </a:extLst>
              </p:cNvPr>
              <p:cNvSpPr/>
              <p:nvPr/>
            </p:nvSpPr>
            <p:spPr>
              <a:xfrm>
                <a:off x="4797565" y="5249239"/>
                <a:ext cx="983213" cy="986976"/>
              </a:xfrm>
              <a:custGeom>
                <a:avLst/>
                <a:gdLst>
                  <a:gd name="connsiteX0" fmla="*/ 2685834 w 2711493"/>
                  <a:gd name="connsiteY0" fmla="*/ 1620568 h 2711264"/>
                  <a:gd name="connsiteX1" fmla="*/ 1620566 w 2711493"/>
                  <a:gd name="connsiteY1" fmla="*/ 26865 h 2711264"/>
                  <a:gd name="connsiteX2" fmla="*/ 26862 w 2711493"/>
                  <a:gd name="connsiteY2" fmla="*/ 1092134 h 2711264"/>
                  <a:gd name="connsiteX3" fmla="*/ 1092132 w 2711493"/>
                  <a:gd name="connsiteY3" fmla="*/ 2685836 h 2711264"/>
                  <a:gd name="connsiteX4" fmla="*/ 2375744 w 2711493"/>
                  <a:gd name="connsiteY4" fmla="*/ 2249759 h 27112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11493" h="2711264">
                    <a:moveTo>
                      <a:pt x="2685834" y="1620568"/>
                    </a:moveTo>
                    <a:cubicBezTo>
                      <a:pt x="2831761" y="886314"/>
                      <a:pt x="2354820" y="172788"/>
                      <a:pt x="1620566" y="26865"/>
                    </a:cubicBezTo>
                    <a:cubicBezTo>
                      <a:pt x="886312" y="-119059"/>
                      <a:pt x="172785" y="357879"/>
                      <a:pt x="26862" y="1092134"/>
                    </a:cubicBezTo>
                    <a:cubicBezTo>
                      <a:pt x="-119061" y="1826388"/>
                      <a:pt x="357876" y="2539917"/>
                      <a:pt x="1092132" y="2685836"/>
                    </a:cubicBezTo>
                    <a:cubicBezTo>
                      <a:pt x="1567186" y="2780247"/>
                      <a:pt x="2056514" y="2614007"/>
                      <a:pt x="2375744" y="2249759"/>
                    </a:cubicBezTo>
                  </a:path>
                </a:pathLst>
              </a:custGeom>
              <a:noFill/>
              <a:ln w="45751" cap="rnd">
                <a:solidFill>
                  <a:srgbClr val="42A0FF"/>
                </a:solidFill>
                <a:prstDash val="solid"/>
                <a:round/>
              </a:ln>
            </p:spPr>
            <p:txBody>
              <a:bodyPr rtlCol="0" anchor="ctr"/>
              <a:lstStyle/>
              <a:p>
                <a:endParaRPr lang="es-CL"/>
              </a:p>
            </p:txBody>
          </p:sp>
        </p:grpSp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903D6881-6C7F-4BFA-B618-D73C0851CB28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9427536" y="5026663"/>
              <a:ext cx="448931" cy="448931"/>
            </a:xfrm>
            <a:prstGeom prst="rect">
              <a:avLst/>
            </a:prstGeom>
          </p:spPr>
        </p:pic>
      </p:grpSp>
      <p:sp>
        <p:nvSpPr>
          <p:cNvPr id="3" name="TextBox 13">
            <a:extLst>
              <a:ext uri="{FF2B5EF4-FFF2-40B4-BE49-F238E27FC236}">
                <a16:creationId xmlns:a16="http://schemas.microsoft.com/office/drawing/2014/main" id="{7117F88F-55B7-9B9B-A754-BF7B4571FB14}"/>
              </a:ext>
            </a:extLst>
          </p:cNvPr>
          <p:cNvSpPr txBox="1"/>
          <p:nvPr/>
        </p:nvSpPr>
        <p:spPr>
          <a:xfrm>
            <a:off x="10426815" y="6235399"/>
            <a:ext cx="1090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PTM</a:t>
            </a:r>
          </a:p>
          <a:p>
            <a:pPr algn="ctr"/>
            <a:r>
              <a:rPr lang="es-ES_tradnl" sz="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REPLIEGUE</a:t>
            </a:r>
            <a:br>
              <a:rPr lang="es-ES_tradnl" sz="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_tradnl" sz="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FOB</a:t>
            </a:r>
          </a:p>
        </p:txBody>
      </p:sp>
      <p:sp>
        <p:nvSpPr>
          <p:cNvPr id="8" name="TextBox 13">
            <a:extLst>
              <a:ext uri="{FF2B5EF4-FFF2-40B4-BE49-F238E27FC236}">
                <a16:creationId xmlns:a16="http://schemas.microsoft.com/office/drawing/2014/main" id="{F7BC544C-7014-C1A9-CA4E-9EFCC5639FCD}"/>
              </a:ext>
            </a:extLst>
          </p:cNvPr>
          <p:cNvSpPr txBox="1"/>
          <p:nvPr/>
        </p:nvSpPr>
        <p:spPr>
          <a:xfrm>
            <a:off x="11158527" y="6242027"/>
            <a:ext cx="10903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REPLIEGUE</a:t>
            </a:r>
            <a:b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UT KROSS (N-71)</a:t>
            </a:r>
          </a:p>
          <a:p>
            <a:pPr algn="ctr"/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ISLA</a:t>
            </a:r>
          </a:p>
          <a:p>
            <a:pPr algn="ctr"/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MOCHA</a:t>
            </a:r>
          </a:p>
          <a:p>
            <a:pPr algn="ctr"/>
            <a:endParaRPr lang="es-ES_tradnl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5539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Título 1">
            <a:extLst>
              <a:ext uri="{FF2B5EF4-FFF2-40B4-BE49-F238E27FC236}">
                <a16:creationId xmlns:a16="http://schemas.microsoft.com/office/drawing/2014/main" id="{9751833E-5212-4CFF-BA7E-3E655E7C70D6}"/>
              </a:ext>
            </a:extLst>
          </p:cNvPr>
          <p:cNvSpPr txBox="1">
            <a:spLocks/>
          </p:cNvSpPr>
          <p:nvPr/>
        </p:nvSpPr>
        <p:spPr bwMode="auto">
          <a:xfrm>
            <a:off x="-2211" y="27562"/>
            <a:ext cx="12191999" cy="390052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lIns="117226" tIns="58613" rIns="117226" bIns="58613" anchor="ctr"/>
          <a:lstStyle>
            <a:defPPr>
              <a:defRPr lang="es-CL"/>
            </a:defPPr>
            <a:lvl1pPr algn="ctr">
              <a:lnSpc>
                <a:spcPct val="90000"/>
              </a:lnSpc>
              <a:defRPr sz="3200" b="1">
                <a:latin typeface="Arial Black" panose="020B0A040201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r>
              <a:rPr lang="es-CL" altLang="es-CL" sz="2000" dirty="0"/>
              <a:t>CONCEPTO DE OPERACIÓN</a:t>
            </a:r>
          </a:p>
        </p:txBody>
      </p:sp>
      <p:sp>
        <p:nvSpPr>
          <p:cNvPr id="32" name="Marcador de número de diapositiva 21">
            <a:extLst>
              <a:ext uri="{FF2B5EF4-FFF2-40B4-BE49-F238E27FC236}">
                <a16:creationId xmlns:a16="http://schemas.microsoft.com/office/drawing/2014/main" id="{3E29F0E6-90CC-B936-41B7-202D9E59E1BC}"/>
              </a:ext>
            </a:extLst>
          </p:cNvPr>
          <p:cNvSpPr txBox="1">
            <a:spLocks/>
          </p:cNvSpPr>
          <p:nvPr/>
        </p:nvSpPr>
        <p:spPr>
          <a:xfrm>
            <a:off x="9417999" y="645448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1FD9B93-E462-43B9-A302-01C64BB1039D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1" name="Imagen 110">
            <a:extLst>
              <a:ext uri="{FF2B5EF4-FFF2-40B4-BE49-F238E27FC236}">
                <a16:creationId xmlns:a16="http://schemas.microsoft.com/office/drawing/2014/main" id="{466B42C7-FAFB-02CD-C26E-3296D9D106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34" y="58145"/>
            <a:ext cx="360811" cy="358556"/>
          </a:xfrm>
          <a:prstGeom prst="rect">
            <a:avLst/>
          </a:prstGeom>
        </p:spPr>
      </p:pic>
      <p:pic>
        <p:nvPicPr>
          <p:cNvPr id="112" name="Imagen 111">
            <a:extLst>
              <a:ext uri="{FF2B5EF4-FFF2-40B4-BE49-F238E27FC236}">
                <a16:creationId xmlns:a16="http://schemas.microsoft.com/office/drawing/2014/main" id="{BBF8F295-B97D-9CFC-A0CB-3F409B4A93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37910" y="20895"/>
            <a:ext cx="384396" cy="393947"/>
          </a:xfrm>
          <a:prstGeom prst="rect">
            <a:avLst/>
          </a:prstGeom>
        </p:spPr>
      </p:pic>
      <p:sp>
        <p:nvSpPr>
          <p:cNvPr id="113" name="Proceso alternativo 16">
            <a:extLst>
              <a:ext uri="{FF2B5EF4-FFF2-40B4-BE49-F238E27FC236}">
                <a16:creationId xmlns:a16="http://schemas.microsoft.com/office/drawing/2014/main" id="{D1DCB35F-6B13-016C-DD97-334A7533D7B1}"/>
              </a:ext>
            </a:extLst>
          </p:cNvPr>
          <p:cNvSpPr/>
          <p:nvPr/>
        </p:nvSpPr>
        <p:spPr>
          <a:xfrm>
            <a:off x="0" y="431074"/>
            <a:ext cx="12189788" cy="62343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anchor="ctr"/>
          <a:lstStyle/>
          <a:p>
            <a:pPr algn="ctr">
              <a:defRPr/>
            </a:pPr>
            <a:endParaRPr lang="es-CL" dirty="0"/>
          </a:p>
        </p:txBody>
      </p:sp>
      <p:graphicFrame>
        <p:nvGraphicFramePr>
          <p:cNvPr id="114" name="Diagrama 113"/>
          <p:cNvGraphicFramePr/>
          <p:nvPr/>
        </p:nvGraphicFramePr>
        <p:xfrm>
          <a:off x="-1" y="498877"/>
          <a:ext cx="12192001" cy="321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98" name="Grupo 97">
            <a:extLst>
              <a:ext uri="{FF2B5EF4-FFF2-40B4-BE49-F238E27FC236}">
                <a16:creationId xmlns:a16="http://schemas.microsoft.com/office/drawing/2014/main" id="{858EA45B-4CF5-4719-A9BF-FBDAFFDE5E88}"/>
              </a:ext>
            </a:extLst>
          </p:cNvPr>
          <p:cNvGrpSpPr/>
          <p:nvPr/>
        </p:nvGrpSpPr>
        <p:grpSpPr>
          <a:xfrm>
            <a:off x="11491557" y="856064"/>
            <a:ext cx="700443" cy="717261"/>
            <a:chOff x="8113485" y="3207957"/>
            <a:chExt cx="1262743" cy="1755930"/>
          </a:xfrm>
        </p:grpSpPr>
        <p:pic>
          <p:nvPicPr>
            <p:cNvPr id="132" name="Imagen 131">
              <a:extLst>
                <a:ext uri="{FF2B5EF4-FFF2-40B4-BE49-F238E27FC236}">
                  <a16:creationId xmlns:a16="http://schemas.microsoft.com/office/drawing/2014/main" id="{EA476D31-CD3B-458E-81DD-D5EAE818DE9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rcRect l="8787" t="8787" r="8260" b="8963"/>
            <a:stretch/>
          </p:blipFill>
          <p:spPr>
            <a:xfrm>
              <a:off x="8113485" y="3711845"/>
              <a:ext cx="1262743" cy="1252042"/>
            </a:xfrm>
            <a:prstGeom prst="rect">
              <a:avLst/>
            </a:prstGeom>
          </p:spPr>
        </p:pic>
        <p:sp>
          <p:nvSpPr>
            <p:cNvPr id="133" name="CuadroTexto 132">
              <a:extLst>
                <a:ext uri="{FF2B5EF4-FFF2-40B4-BE49-F238E27FC236}">
                  <a16:creationId xmlns:a16="http://schemas.microsoft.com/office/drawing/2014/main" id="{0074F3D0-CA16-4BD7-A80F-237D9A030D46}"/>
                </a:ext>
              </a:extLst>
            </p:cNvPr>
            <p:cNvSpPr txBox="1"/>
            <p:nvPr/>
          </p:nvSpPr>
          <p:spPr>
            <a:xfrm>
              <a:off x="8475108" y="3207957"/>
              <a:ext cx="496820" cy="4095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sz="1400" b="1" dirty="0"/>
                <a:t>N</a:t>
              </a:r>
            </a:p>
          </p:txBody>
        </p:sp>
      </p:grpSp>
      <p:sp>
        <p:nvSpPr>
          <p:cNvPr id="2" name="CuadroTexto 1">
            <a:extLst>
              <a:ext uri="{FF2B5EF4-FFF2-40B4-BE49-F238E27FC236}">
                <a16:creationId xmlns:a16="http://schemas.microsoft.com/office/drawing/2014/main" id="{7762D514-2260-6695-B2A5-DC4F193592EC}"/>
              </a:ext>
            </a:extLst>
          </p:cNvPr>
          <p:cNvSpPr txBox="1"/>
          <p:nvPr/>
        </p:nvSpPr>
        <p:spPr>
          <a:xfrm>
            <a:off x="62535" y="1200632"/>
            <a:ext cx="2054744" cy="133565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>
            <a:noAutofit/>
          </a:bodyPr>
          <a:lstStyle/>
          <a:p>
            <a:r>
              <a:rPr lang="es-ES_tradnl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FASES</a:t>
            </a:r>
          </a:p>
          <a:p>
            <a:pPr marL="342900" indent="-342900">
              <a:buFont typeface="+mj-lt"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Configuración</a:t>
            </a:r>
          </a:p>
          <a:p>
            <a:pPr marL="342900" indent="-342900">
              <a:buFont typeface="+mj-lt"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Inserción</a:t>
            </a:r>
          </a:p>
          <a:p>
            <a:pPr marL="342900" indent="-342900">
              <a:buFont typeface="+mj-lt"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Saturación controlada</a:t>
            </a:r>
          </a:p>
          <a:p>
            <a:pPr marL="342900" indent="-342900">
              <a:buFont typeface="+mj-lt"/>
              <a:buAutoNum type="arabicPeriod"/>
            </a:pPr>
            <a:r>
              <a:rPr lang="es-ES_tradnl" sz="1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Explotación y repliegue</a:t>
            </a:r>
          </a:p>
          <a:p>
            <a:pPr marL="342900" indent="-342900">
              <a:buFont typeface="+mj-lt"/>
              <a:buAutoNum type="arabicPeriod"/>
            </a:pPr>
            <a:endParaRPr lang="es-ES_tradnl" sz="1200" dirty="0"/>
          </a:p>
          <a:p>
            <a:pPr marL="342900" indent="-342900">
              <a:buFont typeface="+mj-lt"/>
              <a:buAutoNum type="arabicPeriod"/>
            </a:pPr>
            <a:endParaRPr lang="es-ES_tradnl" sz="1200" dirty="0">
              <a:solidFill>
                <a:schemeClr val="tx1"/>
              </a:solidFill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3BC94C4E-B9AE-E35E-31E5-BDEB6CC946FB}"/>
              </a:ext>
            </a:extLst>
          </p:cNvPr>
          <p:cNvSpPr txBox="1"/>
          <p:nvPr/>
        </p:nvSpPr>
        <p:spPr>
          <a:xfrm>
            <a:off x="2117279" y="1202694"/>
            <a:ext cx="4229919" cy="160251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>
            <a:noAutofit/>
          </a:bodyPr>
          <a:lstStyle/>
          <a:p>
            <a:pPr algn="just"/>
            <a:r>
              <a:rPr lang="es-ES_tradnl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INICIO	: </a:t>
            </a: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Desplazamiento N-71 SCIE – Isla Mocha.</a:t>
            </a:r>
          </a:p>
          <a:p>
            <a:pPr algn="just"/>
            <a:r>
              <a:rPr lang="es-ES_tradnl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TÉRMINO	: </a:t>
            </a:r>
            <a:r>
              <a:rPr lang="es-ES_tradn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Posada N-71 SCIE.</a:t>
            </a:r>
          </a:p>
          <a:p>
            <a:pPr algn="just"/>
            <a:r>
              <a:rPr lang="es-ES_tradnl" sz="1200" b="1" dirty="0">
                <a:latin typeface="Arial" panose="020B0604020202020204" pitchFamily="34" charset="0"/>
                <a:cs typeface="Arial" panose="020B0604020202020204" pitchFamily="34" charset="0"/>
              </a:rPr>
              <a:t>EVENTOS  CLAVES: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Desembarco de TU KROSS desde Isla Mocha.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N-71 posado en SCIE NLT 181100.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C91D2631-D98E-9E2F-1BC8-E4E7A7EA97B2}"/>
              </a:ext>
            </a:extLst>
          </p:cNvPr>
          <p:cNvSpPr txBox="1"/>
          <p:nvPr/>
        </p:nvSpPr>
        <p:spPr>
          <a:xfrm>
            <a:off x="62535" y="3964116"/>
            <a:ext cx="6284663" cy="168158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>
            <a:noAutofit/>
          </a:bodyPr>
          <a:lstStyle/>
          <a:p>
            <a:r>
              <a:rPr lang="es-ES_tradnl" sz="1200" b="1" dirty="0">
                <a:latin typeface="Arial" panose="020B0604020202020204" pitchFamily="34" charset="0"/>
                <a:cs typeface="Arial" panose="020B0604020202020204" pitchFamily="34" charset="0"/>
              </a:rPr>
              <a:t>TAREAS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s-ES_tradnl" sz="1200" b="1" dirty="0">
                <a:latin typeface="Arial" panose="020B0604020202020204" pitchFamily="34" charset="0"/>
                <a:cs typeface="Arial" panose="020B0604020202020204" pitchFamily="34" charset="0"/>
              </a:rPr>
              <a:t> GRUPAEROTALC: </a:t>
            </a: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N-71 debe encontrarse posado SCIE NLT 181100.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s-ES_tradnl" sz="1200" b="1" dirty="0">
                <a:latin typeface="Arial" panose="020B0604020202020204" pitchFamily="34" charset="0"/>
                <a:cs typeface="Arial" panose="020B0604020202020204" pitchFamily="34" charset="0"/>
              </a:rPr>
              <a:t>TG ARAUCO: Elevar informe de operación a PM.</a:t>
            </a:r>
            <a:endParaRPr lang="es-ES_tradnl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 algn="just">
              <a:buFont typeface="+mj-lt"/>
              <a:buAutoNum type="arabicPeriod"/>
            </a:pPr>
            <a:r>
              <a:rPr lang="es-ES_tradnl" sz="1200" b="1" dirty="0">
                <a:latin typeface="Arial" panose="020B0604020202020204" pitchFamily="34" charset="0"/>
                <a:cs typeface="Arial" panose="020B0604020202020204" pitchFamily="34" charset="0"/>
              </a:rPr>
              <a:t>TG MARÍTIMO: </a:t>
            </a: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Asumir de back up de N-71 en caso condiciones meteorológicas no permitan el desembarco helitransportado.</a:t>
            </a: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9AAD18AB-7EB3-1789-A02E-C25FAF1402C2}"/>
              </a:ext>
            </a:extLst>
          </p:cNvPr>
          <p:cNvSpPr/>
          <p:nvPr/>
        </p:nvSpPr>
        <p:spPr>
          <a:xfrm>
            <a:off x="67041" y="5613406"/>
            <a:ext cx="6280157" cy="606334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s-ES_tradnl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INSTRUCCIONES DE COORDINACIÓN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_tradnl" sz="12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Día D y hora H:</a:t>
            </a:r>
            <a:r>
              <a:rPr lang="es-ES_tradn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171500</a:t>
            </a:r>
            <a:endParaRPr lang="es-ES_tradnl" sz="1200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_tradn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 COMEX desplazamiento:171400</a:t>
            </a:r>
            <a:endParaRPr lang="es-ES_tradnl" sz="1200" dirty="0">
              <a:solidFill>
                <a:schemeClr val="tx1"/>
              </a:solidFill>
            </a:endParaRP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453046D1-B5DA-11F9-B214-D59CB1B023FD}"/>
              </a:ext>
            </a:extLst>
          </p:cNvPr>
          <p:cNvSpPr/>
          <p:nvPr/>
        </p:nvSpPr>
        <p:spPr>
          <a:xfrm>
            <a:off x="62535" y="2536285"/>
            <a:ext cx="6284663" cy="14320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s-ES_tradnl" sz="1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CONOPS</a:t>
            </a:r>
            <a:r>
              <a:rPr lang="es-ES_tradnl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FASE.</a:t>
            </a:r>
          </a:p>
          <a:p>
            <a:pPr algn="just"/>
            <a:r>
              <a:rPr lang="es-CL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N-71 desembarca UT KROSS desde Isla Mocha hacia: FOB Los Álamos – SCIE NLT 181100.</a:t>
            </a:r>
          </a:p>
        </p:txBody>
      </p:sp>
      <p:grpSp>
        <p:nvGrpSpPr>
          <p:cNvPr id="34" name="Grupo 33">
            <a:extLst>
              <a:ext uri="{FF2B5EF4-FFF2-40B4-BE49-F238E27FC236}">
                <a16:creationId xmlns:a16="http://schemas.microsoft.com/office/drawing/2014/main" id="{539B3631-C5E7-D85E-01ED-EEDA0800ECDD}"/>
              </a:ext>
            </a:extLst>
          </p:cNvPr>
          <p:cNvGrpSpPr/>
          <p:nvPr/>
        </p:nvGrpSpPr>
        <p:grpSpPr>
          <a:xfrm>
            <a:off x="5954650" y="5780247"/>
            <a:ext cx="5811300" cy="1066426"/>
            <a:chOff x="6096412" y="5855150"/>
            <a:chExt cx="5961234" cy="1233803"/>
          </a:xfrm>
        </p:grpSpPr>
        <p:sp>
          <p:nvSpPr>
            <p:cNvPr id="35" name="TextBox 13">
              <a:extLst>
                <a:ext uri="{FF2B5EF4-FFF2-40B4-BE49-F238E27FC236}">
                  <a16:creationId xmlns:a16="http://schemas.microsoft.com/office/drawing/2014/main" id="{A9E56431-95A2-4A1C-B1E0-779BB55C8B6C}"/>
                </a:ext>
              </a:extLst>
            </p:cNvPr>
            <p:cNvSpPr txBox="1"/>
            <p:nvPr/>
          </p:nvSpPr>
          <p:spPr>
            <a:xfrm>
              <a:off x="6935749" y="6394836"/>
              <a:ext cx="912484" cy="5341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ARRIBO</a:t>
              </a:r>
              <a:b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FOB</a:t>
              </a:r>
              <a:b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LOS ÁLAMOS</a:t>
              </a:r>
            </a:p>
          </p:txBody>
        </p:sp>
        <p:sp>
          <p:nvSpPr>
            <p:cNvPr id="36" name="TextBox 14">
              <a:extLst>
                <a:ext uri="{FF2B5EF4-FFF2-40B4-BE49-F238E27FC236}">
                  <a16:creationId xmlns:a16="http://schemas.microsoft.com/office/drawing/2014/main" id="{133E9424-12D6-FA12-9ED2-3775579E408D}"/>
                </a:ext>
              </a:extLst>
            </p:cNvPr>
            <p:cNvSpPr txBox="1"/>
            <p:nvPr/>
          </p:nvSpPr>
          <p:spPr>
            <a:xfrm>
              <a:off x="6096412" y="6387360"/>
              <a:ext cx="1061703" cy="3916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SALIDA GRUPAEROTALC</a:t>
              </a:r>
            </a:p>
          </p:txBody>
        </p:sp>
        <p:sp>
          <p:nvSpPr>
            <p:cNvPr id="37" name="TextBox 18">
              <a:extLst>
                <a:ext uri="{FF2B5EF4-FFF2-40B4-BE49-F238E27FC236}">
                  <a16:creationId xmlns:a16="http://schemas.microsoft.com/office/drawing/2014/main" id="{875646DA-019F-EA9C-47CA-607CE0CBBB43}"/>
                </a:ext>
              </a:extLst>
            </p:cNvPr>
            <p:cNvSpPr txBox="1"/>
            <p:nvPr/>
          </p:nvSpPr>
          <p:spPr>
            <a:xfrm>
              <a:off x="8465118" y="6412397"/>
              <a:ext cx="859393" cy="676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INSERCIÓN</a:t>
              </a:r>
            </a:p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ISLA </a:t>
              </a:r>
            </a:p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MOCHA /</a:t>
              </a:r>
              <a:b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FISPESQ</a:t>
              </a:r>
            </a:p>
          </p:txBody>
        </p:sp>
        <p:sp>
          <p:nvSpPr>
            <p:cNvPr id="49" name="TextBox 19">
              <a:extLst>
                <a:ext uri="{FF2B5EF4-FFF2-40B4-BE49-F238E27FC236}">
                  <a16:creationId xmlns:a16="http://schemas.microsoft.com/office/drawing/2014/main" id="{41C42B62-DF73-B7BE-4498-45C8CC71CAF9}"/>
                </a:ext>
              </a:extLst>
            </p:cNvPr>
            <p:cNvSpPr txBox="1"/>
            <p:nvPr/>
          </p:nvSpPr>
          <p:spPr>
            <a:xfrm>
              <a:off x="7174973" y="5855150"/>
              <a:ext cx="544613" cy="2492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171430</a:t>
              </a:r>
            </a:p>
          </p:txBody>
        </p:sp>
        <p:sp>
          <p:nvSpPr>
            <p:cNvPr id="50" name="TextBox 20">
              <a:extLst>
                <a:ext uri="{FF2B5EF4-FFF2-40B4-BE49-F238E27FC236}">
                  <a16:creationId xmlns:a16="http://schemas.microsoft.com/office/drawing/2014/main" id="{3CCB92B8-E8D4-6F11-8351-EB20F144F5A1}"/>
                </a:ext>
              </a:extLst>
            </p:cNvPr>
            <p:cNvSpPr txBox="1"/>
            <p:nvPr/>
          </p:nvSpPr>
          <p:spPr>
            <a:xfrm>
              <a:off x="6436518" y="5869845"/>
              <a:ext cx="544613" cy="2492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171400</a:t>
              </a:r>
            </a:p>
          </p:txBody>
        </p:sp>
        <p:sp>
          <p:nvSpPr>
            <p:cNvPr id="51" name="TextBox 24">
              <a:extLst>
                <a:ext uri="{FF2B5EF4-FFF2-40B4-BE49-F238E27FC236}">
                  <a16:creationId xmlns:a16="http://schemas.microsoft.com/office/drawing/2014/main" id="{C469A45D-E407-B632-DBC8-49A607CE01B0}"/>
                </a:ext>
              </a:extLst>
            </p:cNvPr>
            <p:cNvSpPr txBox="1"/>
            <p:nvPr/>
          </p:nvSpPr>
          <p:spPr>
            <a:xfrm>
              <a:off x="7895117" y="5870279"/>
              <a:ext cx="544613" cy="2492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171440</a:t>
              </a:r>
            </a:p>
          </p:txBody>
        </p:sp>
        <p:cxnSp>
          <p:nvCxnSpPr>
            <p:cNvPr id="52" name="Straight Arrow Connector 12">
              <a:extLst>
                <a:ext uri="{FF2B5EF4-FFF2-40B4-BE49-F238E27FC236}">
                  <a16:creationId xmlns:a16="http://schemas.microsoft.com/office/drawing/2014/main" id="{CFB665FB-70CC-6F40-BB31-C5944F0F035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652626" y="6157484"/>
              <a:ext cx="5405020" cy="3834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stealt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Conector recto de flecha 52">
              <a:extLst>
                <a:ext uri="{FF2B5EF4-FFF2-40B4-BE49-F238E27FC236}">
                  <a16:creationId xmlns:a16="http://schemas.microsoft.com/office/drawing/2014/main" id="{17F441F4-77FA-0182-67DF-18D76C0F4D98}"/>
                </a:ext>
              </a:extLst>
            </p:cNvPr>
            <p:cNvCxnSpPr/>
            <p:nvPr/>
          </p:nvCxnSpPr>
          <p:spPr>
            <a:xfrm>
              <a:off x="10012360" y="6161318"/>
              <a:ext cx="0" cy="26197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Conector recto de flecha 53">
              <a:extLst>
                <a:ext uri="{FF2B5EF4-FFF2-40B4-BE49-F238E27FC236}">
                  <a16:creationId xmlns:a16="http://schemas.microsoft.com/office/drawing/2014/main" id="{CB2161AC-C0F0-507E-1382-7FA400BF73EC}"/>
                </a:ext>
              </a:extLst>
            </p:cNvPr>
            <p:cNvCxnSpPr/>
            <p:nvPr/>
          </p:nvCxnSpPr>
          <p:spPr>
            <a:xfrm>
              <a:off x="7415422" y="6150429"/>
              <a:ext cx="0" cy="26197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Conector recto de flecha 54">
              <a:extLst>
                <a:ext uri="{FF2B5EF4-FFF2-40B4-BE49-F238E27FC236}">
                  <a16:creationId xmlns:a16="http://schemas.microsoft.com/office/drawing/2014/main" id="{541062D1-43D2-4F63-D7FF-D6566F7DF880}"/>
                </a:ext>
              </a:extLst>
            </p:cNvPr>
            <p:cNvCxnSpPr/>
            <p:nvPr/>
          </p:nvCxnSpPr>
          <p:spPr>
            <a:xfrm>
              <a:off x="6652626" y="6150431"/>
              <a:ext cx="0" cy="261968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13">
              <a:extLst>
                <a:ext uri="{FF2B5EF4-FFF2-40B4-BE49-F238E27FC236}">
                  <a16:creationId xmlns:a16="http://schemas.microsoft.com/office/drawing/2014/main" id="{BFE0B288-EACC-BDB7-90B8-1135C7899799}"/>
                </a:ext>
              </a:extLst>
            </p:cNvPr>
            <p:cNvSpPr txBox="1"/>
            <p:nvPr/>
          </p:nvSpPr>
          <p:spPr>
            <a:xfrm>
              <a:off x="9487291" y="6412397"/>
              <a:ext cx="1118514" cy="6765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INSERCIÓN</a:t>
              </a:r>
            </a:p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VERTICAL</a:t>
              </a:r>
            </a:p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HLZ / PIM </a:t>
              </a:r>
            </a:p>
            <a:p>
              <a:pPr algn="ctr"/>
              <a:endParaRPr lang="es-ES_tradnl" sz="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57" name="Conector recto de flecha 56">
              <a:extLst>
                <a:ext uri="{FF2B5EF4-FFF2-40B4-BE49-F238E27FC236}">
                  <a16:creationId xmlns:a16="http://schemas.microsoft.com/office/drawing/2014/main" id="{9456DCF7-8DF0-C450-3143-1F8B290C9E46}"/>
                </a:ext>
              </a:extLst>
            </p:cNvPr>
            <p:cNvCxnSpPr/>
            <p:nvPr/>
          </p:nvCxnSpPr>
          <p:spPr>
            <a:xfrm>
              <a:off x="8151721" y="6152984"/>
              <a:ext cx="0" cy="26197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Conector recto de flecha 57">
              <a:extLst>
                <a:ext uri="{FF2B5EF4-FFF2-40B4-BE49-F238E27FC236}">
                  <a16:creationId xmlns:a16="http://schemas.microsoft.com/office/drawing/2014/main" id="{7969FF6C-29A7-A69E-D173-2DDE31A22C74}"/>
                </a:ext>
              </a:extLst>
            </p:cNvPr>
            <p:cNvCxnSpPr/>
            <p:nvPr/>
          </p:nvCxnSpPr>
          <p:spPr>
            <a:xfrm>
              <a:off x="9454757" y="6150429"/>
              <a:ext cx="0" cy="26197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TextBox 13">
              <a:extLst>
                <a:ext uri="{FF2B5EF4-FFF2-40B4-BE49-F238E27FC236}">
                  <a16:creationId xmlns:a16="http://schemas.microsoft.com/office/drawing/2014/main" id="{C7D7D630-9FEA-ED16-C00B-BDB6F0870D0F}"/>
                </a:ext>
              </a:extLst>
            </p:cNvPr>
            <p:cNvSpPr txBox="1"/>
            <p:nvPr/>
          </p:nvSpPr>
          <p:spPr>
            <a:xfrm>
              <a:off x="9075815" y="6408559"/>
              <a:ext cx="786119" cy="3916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ARRIBO </a:t>
              </a:r>
            </a:p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TIRÚA</a:t>
              </a:r>
            </a:p>
          </p:txBody>
        </p:sp>
        <p:sp>
          <p:nvSpPr>
            <p:cNvPr id="60" name="TextBox 14">
              <a:extLst>
                <a:ext uri="{FF2B5EF4-FFF2-40B4-BE49-F238E27FC236}">
                  <a16:creationId xmlns:a16="http://schemas.microsoft.com/office/drawing/2014/main" id="{48AFD479-5223-145B-B956-883348998468}"/>
                </a:ext>
              </a:extLst>
            </p:cNvPr>
            <p:cNvSpPr txBox="1"/>
            <p:nvPr/>
          </p:nvSpPr>
          <p:spPr>
            <a:xfrm>
              <a:off x="7627178" y="6407039"/>
              <a:ext cx="1061703" cy="5341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DESPEGUE </a:t>
              </a:r>
              <a:b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FOB</a:t>
              </a:r>
            </a:p>
            <a:p>
              <a:pPr algn="ctr"/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LOS ÁLAMOS</a:t>
              </a:r>
            </a:p>
          </p:txBody>
        </p:sp>
        <p:cxnSp>
          <p:nvCxnSpPr>
            <p:cNvPr id="61" name="Conector recto de flecha 60">
              <a:extLst>
                <a:ext uri="{FF2B5EF4-FFF2-40B4-BE49-F238E27FC236}">
                  <a16:creationId xmlns:a16="http://schemas.microsoft.com/office/drawing/2014/main" id="{A7D69B18-CF7A-53FD-076F-DBA95ADC5210}"/>
                </a:ext>
              </a:extLst>
            </p:cNvPr>
            <p:cNvCxnSpPr/>
            <p:nvPr/>
          </p:nvCxnSpPr>
          <p:spPr>
            <a:xfrm>
              <a:off x="8872422" y="6156702"/>
              <a:ext cx="0" cy="261970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Box 24">
              <a:extLst>
                <a:ext uri="{FF2B5EF4-FFF2-40B4-BE49-F238E27FC236}">
                  <a16:creationId xmlns:a16="http://schemas.microsoft.com/office/drawing/2014/main" id="{C6A4C41F-4AE7-CF5F-9B86-7F9ECB81A53B}"/>
                </a:ext>
              </a:extLst>
            </p:cNvPr>
            <p:cNvSpPr txBox="1"/>
            <p:nvPr/>
          </p:nvSpPr>
          <p:spPr>
            <a:xfrm>
              <a:off x="8602402" y="5889542"/>
              <a:ext cx="544613" cy="2492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171500</a:t>
              </a:r>
            </a:p>
          </p:txBody>
        </p:sp>
        <p:sp>
          <p:nvSpPr>
            <p:cNvPr id="63" name="TextBox 24">
              <a:extLst>
                <a:ext uri="{FF2B5EF4-FFF2-40B4-BE49-F238E27FC236}">
                  <a16:creationId xmlns:a16="http://schemas.microsoft.com/office/drawing/2014/main" id="{3B10E3D0-18BD-0B07-BFD2-0BD25B3054FD}"/>
                </a:ext>
              </a:extLst>
            </p:cNvPr>
            <p:cNvSpPr txBox="1"/>
            <p:nvPr/>
          </p:nvSpPr>
          <p:spPr>
            <a:xfrm>
              <a:off x="9199895" y="5875603"/>
              <a:ext cx="544613" cy="2492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171520</a:t>
              </a:r>
            </a:p>
          </p:txBody>
        </p:sp>
        <p:sp>
          <p:nvSpPr>
            <p:cNvPr id="64" name="TextBox 24">
              <a:extLst>
                <a:ext uri="{FF2B5EF4-FFF2-40B4-BE49-F238E27FC236}">
                  <a16:creationId xmlns:a16="http://schemas.microsoft.com/office/drawing/2014/main" id="{51C6D90D-0676-A1A7-EA73-72DCA4C095C1}"/>
                </a:ext>
              </a:extLst>
            </p:cNvPr>
            <p:cNvSpPr txBox="1"/>
            <p:nvPr/>
          </p:nvSpPr>
          <p:spPr>
            <a:xfrm>
              <a:off x="9751880" y="5871108"/>
              <a:ext cx="544613" cy="2492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800" dirty="0">
                  <a:latin typeface="Arial" panose="020B0604020202020204" pitchFamily="34" charset="0"/>
                  <a:cs typeface="Arial" panose="020B0604020202020204" pitchFamily="34" charset="0"/>
                </a:rPr>
                <a:t>171530</a:t>
              </a:r>
            </a:p>
          </p:txBody>
        </p:sp>
      </p:grpSp>
      <p:cxnSp>
        <p:nvCxnSpPr>
          <p:cNvPr id="65" name="Conector recto de flecha 64">
            <a:extLst>
              <a:ext uri="{FF2B5EF4-FFF2-40B4-BE49-F238E27FC236}">
                <a16:creationId xmlns:a16="http://schemas.microsoft.com/office/drawing/2014/main" id="{1288D938-7B42-404C-BA90-9DA3E5BC0AC5}"/>
              </a:ext>
            </a:extLst>
          </p:cNvPr>
          <p:cNvCxnSpPr/>
          <p:nvPr/>
        </p:nvCxnSpPr>
        <p:spPr>
          <a:xfrm>
            <a:off x="10375073" y="6051510"/>
            <a:ext cx="0" cy="226431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13">
            <a:extLst>
              <a:ext uri="{FF2B5EF4-FFF2-40B4-BE49-F238E27FC236}">
                <a16:creationId xmlns:a16="http://schemas.microsoft.com/office/drawing/2014/main" id="{6871044E-DD1E-B8EF-9048-4E357E9C5764}"/>
              </a:ext>
            </a:extLst>
          </p:cNvPr>
          <p:cNvSpPr txBox="1"/>
          <p:nvPr/>
        </p:nvSpPr>
        <p:spPr>
          <a:xfrm>
            <a:off x="9876467" y="6255276"/>
            <a:ext cx="10903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POSADA</a:t>
            </a:r>
            <a:b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N-71 SCIE</a:t>
            </a:r>
          </a:p>
        </p:txBody>
      </p:sp>
      <p:sp>
        <p:nvSpPr>
          <p:cNvPr id="67" name="TextBox 24">
            <a:extLst>
              <a:ext uri="{FF2B5EF4-FFF2-40B4-BE49-F238E27FC236}">
                <a16:creationId xmlns:a16="http://schemas.microsoft.com/office/drawing/2014/main" id="{10877848-72F0-126E-22D3-DDF39A093FA9}"/>
              </a:ext>
            </a:extLst>
          </p:cNvPr>
          <p:cNvSpPr txBox="1"/>
          <p:nvPr/>
        </p:nvSpPr>
        <p:spPr>
          <a:xfrm>
            <a:off x="10134401" y="5800670"/>
            <a:ext cx="53091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171630</a:t>
            </a:r>
          </a:p>
        </p:txBody>
      </p:sp>
      <p:sp>
        <p:nvSpPr>
          <p:cNvPr id="69" name="TextBox 24">
            <a:extLst>
              <a:ext uri="{FF2B5EF4-FFF2-40B4-BE49-F238E27FC236}">
                <a16:creationId xmlns:a16="http://schemas.microsoft.com/office/drawing/2014/main" id="{3363F9DB-728D-CDF1-8B0B-345B1E426994}"/>
              </a:ext>
            </a:extLst>
          </p:cNvPr>
          <p:cNvSpPr txBox="1"/>
          <p:nvPr/>
        </p:nvSpPr>
        <p:spPr>
          <a:xfrm>
            <a:off x="10710875" y="5807297"/>
            <a:ext cx="53091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171730</a:t>
            </a:r>
          </a:p>
        </p:txBody>
      </p:sp>
      <p:cxnSp>
        <p:nvCxnSpPr>
          <p:cNvPr id="70" name="Conector recto de flecha 69">
            <a:extLst>
              <a:ext uri="{FF2B5EF4-FFF2-40B4-BE49-F238E27FC236}">
                <a16:creationId xmlns:a16="http://schemas.microsoft.com/office/drawing/2014/main" id="{7BDB15BA-8EB0-B448-BBB6-351B852D53A0}"/>
              </a:ext>
            </a:extLst>
          </p:cNvPr>
          <p:cNvCxnSpPr/>
          <p:nvPr/>
        </p:nvCxnSpPr>
        <p:spPr>
          <a:xfrm>
            <a:off x="10991301" y="6044886"/>
            <a:ext cx="0" cy="226431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24">
            <a:extLst>
              <a:ext uri="{FF2B5EF4-FFF2-40B4-BE49-F238E27FC236}">
                <a16:creationId xmlns:a16="http://schemas.microsoft.com/office/drawing/2014/main" id="{A1D930A9-D21F-DA5D-E812-D921AA379CA0}"/>
              </a:ext>
            </a:extLst>
          </p:cNvPr>
          <p:cNvSpPr txBox="1"/>
          <p:nvPr/>
        </p:nvSpPr>
        <p:spPr>
          <a:xfrm>
            <a:off x="11181327" y="5813925"/>
            <a:ext cx="53091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180900</a:t>
            </a:r>
          </a:p>
        </p:txBody>
      </p:sp>
      <p:cxnSp>
        <p:nvCxnSpPr>
          <p:cNvPr id="72" name="Conector recto de flecha 71">
            <a:extLst>
              <a:ext uri="{FF2B5EF4-FFF2-40B4-BE49-F238E27FC236}">
                <a16:creationId xmlns:a16="http://schemas.microsoft.com/office/drawing/2014/main" id="{8D06F60A-9DE9-996E-479E-1F531F9CC80A}"/>
              </a:ext>
            </a:extLst>
          </p:cNvPr>
          <p:cNvCxnSpPr/>
          <p:nvPr/>
        </p:nvCxnSpPr>
        <p:spPr>
          <a:xfrm>
            <a:off x="11461753" y="6051514"/>
            <a:ext cx="0" cy="226431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n 2">
            <a:extLst>
              <a:ext uri="{FF2B5EF4-FFF2-40B4-BE49-F238E27FC236}">
                <a16:creationId xmlns:a16="http://schemas.microsoft.com/office/drawing/2014/main" id="{2F7CD823-F818-4D80-B1AD-150F20E24CE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67279" y="998382"/>
            <a:ext cx="2435979" cy="479007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TextBox 13">
            <a:extLst>
              <a:ext uri="{FF2B5EF4-FFF2-40B4-BE49-F238E27FC236}">
                <a16:creationId xmlns:a16="http://schemas.microsoft.com/office/drawing/2014/main" id="{DE159D2D-F203-5AFA-B84E-3EED2E52168D}"/>
              </a:ext>
            </a:extLst>
          </p:cNvPr>
          <p:cNvSpPr txBox="1"/>
          <p:nvPr/>
        </p:nvSpPr>
        <p:spPr>
          <a:xfrm>
            <a:off x="10426815" y="6235399"/>
            <a:ext cx="1090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PTM</a:t>
            </a:r>
          </a:p>
          <a:p>
            <a:pPr algn="ctr"/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REPLIEGUE</a:t>
            </a:r>
            <a:b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_tradnl" sz="800" dirty="0">
                <a:latin typeface="Arial" panose="020B0604020202020204" pitchFamily="34" charset="0"/>
                <a:cs typeface="Arial" panose="020B0604020202020204" pitchFamily="34" charset="0"/>
              </a:rPr>
              <a:t>FOB</a:t>
            </a:r>
          </a:p>
        </p:txBody>
      </p:sp>
      <p:sp>
        <p:nvSpPr>
          <p:cNvPr id="9" name="TextBox 13">
            <a:extLst>
              <a:ext uri="{FF2B5EF4-FFF2-40B4-BE49-F238E27FC236}">
                <a16:creationId xmlns:a16="http://schemas.microsoft.com/office/drawing/2014/main" id="{6A188EBD-7D70-ED91-34C1-E9384CD75A78}"/>
              </a:ext>
            </a:extLst>
          </p:cNvPr>
          <p:cNvSpPr txBox="1"/>
          <p:nvPr/>
        </p:nvSpPr>
        <p:spPr>
          <a:xfrm>
            <a:off x="11158527" y="6242027"/>
            <a:ext cx="10903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REPLIEGUE</a:t>
            </a:r>
            <a:br>
              <a:rPr lang="es-ES_tradnl" sz="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_tradnl" sz="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 KROSS (N-71)</a:t>
            </a:r>
          </a:p>
          <a:p>
            <a:pPr algn="ctr"/>
            <a:r>
              <a:rPr lang="es-ES_tradnl" sz="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ISLA</a:t>
            </a:r>
          </a:p>
          <a:p>
            <a:pPr algn="ctr"/>
            <a:r>
              <a:rPr lang="es-ES_tradnl" sz="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MOCHA</a:t>
            </a:r>
          </a:p>
          <a:p>
            <a:pPr algn="ctr"/>
            <a:endParaRPr lang="es-ES_tradnl" sz="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3709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E955A293-2781-2CBD-8140-A01F4CE2E157}"/>
              </a:ext>
            </a:extLst>
          </p:cNvPr>
          <p:cNvSpPr txBox="1"/>
          <p:nvPr/>
        </p:nvSpPr>
        <p:spPr>
          <a:xfrm>
            <a:off x="440045" y="1584580"/>
            <a:ext cx="11253020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Concentración de medios y briefing </a:t>
            </a:r>
            <a:r>
              <a:rPr lang="es-CL" dirty="0" err="1">
                <a:latin typeface="Arial" panose="020B0604020202020204" pitchFamily="34" charset="0"/>
                <a:cs typeface="Arial" panose="020B0604020202020204" pitchFamily="34" charset="0"/>
              </a:rPr>
              <a:t>interagencial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en FOB Los Álamos.</a:t>
            </a:r>
          </a:p>
          <a:p>
            <a:pPr marL="342900" indent="-342900">
              <a:buAutoNum type="arabicPeriod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Inserción del vector aéreo con UT KROSS (GRI – PDI - IM) en HLZ Isla Mocha.</a:t>
            </a:r>
          </a:p>
          <a:p>
            <a:pPr marL="342900" indent="-342900">
              <a:buAutoNum type="arabicPeriod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Inicio simultáneo de patrullajes terrestres de fiscalización y cobertura de POLMAR al sur de Isla Mocha.</a:t>
            </a:r>
          </a:p>
          <a:p>
            <a:pPr marL="342900" indent="-342900">
              <a:buAutoNum type="arabicPeriod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Inserción helitransportada mediante </a:t>
            </a:r>
            <a:r>
              <a:rPr lang="es-CL" dirty="0" err="1">
                <a:latin typeface="Arial" panose="020B0604020202020204" pitchFamily="34" charset="0"/>
                <a:cs typeface="Arial" panose="020B0604020202020204" pitchFamily="34" charset="0"/>
              </a:rPr>
              <a:t>Fast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dirty="0" err="1">
                <a:latin typeface="Arial" panose="020B0604020202020204" pitchFamily="34" charset="0"/>
                <a:cs typeface="Arial" panose="020B0604020202020204" pitchFamily="34" charset="0"/>
              </a:rPr>
              <a:t>Rope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del componente TG ARAUCO.</a:t>
            </a:r>
          </a:p>
          <a:p>
            <a:pPr marL="342900" indent="-342900">
              <a:buAutoNum type="arabicPeriod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Día “D”: 17 de junio.</a:t>
            </a:r>
          </a:p>
          <a:p>
            <a:pPr marL="342900" indent="-342900">
              <a:buAutoNum type="arabicPeriod"/>
            </a:pP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Hora “H”: 15:00 </a:t>
            </a:r>
            <a:r>
              <a:rPr lang="es-CL" dirty="0" err="1">
                <a:latin typeface="Arial" panose="020B0604020202020204" pitchFamily="34" charset="0"/>
                <a:cs typeface="Arial" panose="020B0604020202020204" pitchFamily="34" charset="0"/>
              </a:rPr>
              <a:t>hrs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grpSp>
        <p:nvGrpSpPr>
          <p:cNvPr id="12" name="Grupo 11">
            <a:extLst>
              <a:ext uri="{FF2B5EF4-FFF2-40B4-BE49-F238E27FC236}">
                <a16:creationId xmlns:a16="http://schemas.microsoft.com/office/drawing/2014/main" id="{94960BF2-05F6-4139-64F8-BAA7F549D1E7}"/>
              </a:ext>
            </a:extLst>
          </p:cNvPr>
          <p:cNvGrpSpPr/>
          <p:nvPr/>
        </p:nvGrpSpPr>
        <p:grpSpPr>
          <a:xfrm>
            <a:off x="471948" y="3884221"/>
            <a:ext cx="11253020" cy="1013423"/>
            <a:chOff x="471948" y="871775"/>
            <a:chExt cx="11253020" cy="1013423"/>
          </a:xfrm>
        </p:grpSpPr>
        <p:sp>
          <p:nvSpPr>
            <p:cNvPr id="13" name="CuadroTexto 12">
              <a:extLst>
                <a:ext uri="{FF2B5EF4-FFF2-40B4-BE49-F238E27FC236}">
                  <a16:creationId xmlns:a16="http://schemas.microsoft.com/office/drawing/2014/main" id="{233E1ED0-86B0-4F80-3807-D640A9933B29}"/>
                </a:ext>
              </a:extLst>
            </p:cNvPr>
            <p:cNvSpPr txBox="1"/>
            <p:nvPr/>
          </p:nvSpPr>
          <p:spPr>
            <a:xfrm>
              <a:off x="471948" y="1238867"/>
              <a:ext cx="11253020" cy="64633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marL="342900" indent="-342900">
                <a:buFontTx/>
                <a:buAutoNum type="arabicPeriod"/>
              </a:pPr>
              <a:r>
                <a:rPr lang="es-CL" dirty="0">
                  <a:latin typeface="Arial" panose="020B0604020202020204" pitchFamily="34" charset="0"/>
                  <a:cs typeface="Arial" panose="020B0604020202020204" pitchFamily="34" charset="0"/>
                </a:rPr>
                <a:t> Enlace COMMS desde 171200.</a:t>
              </a:r>
            </a:p>
            <a:p>
              <a:pPr marL="342900" indent="-342900">
                <a:buFontTx/>
                <a:buAutoNum type="arabicPeriod"/>
              </a:pPr>
              <a:r>
                <a:rPr lang="es-CL" dirty="0">
                  <a:latin typeface="Arial" panose="020B0604020202020204" pitchFamily="34" charset="0"/>
                  <a:cs typeface="Arial" panose="020B0604020202020204" pitchFamily="34" charset="0"/>
                </a:rPr>
                <a:t> Coordinación discreta con autoridades civiles. </a:t>
              </a:r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FD1B5A42-E215-6303-A674-20C19D8144EC}"/>
                </a:ext>
              </a:extLst>
            </p:cNvPr>
            <p:cNvSpPr txBox="1"/>
            <p:nvPr/>
          </p:nvSpPr>
          <p:spPr>
            <a:xfrm>
              <a:off x="3374359" y="871775"/>
              <a:ext cx="5427407" cy="369332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b="1" dirty="0">
                  <a:latin typeface="Arial" panose="020B0604020202020204" pitchFamily="34" charset="0"/>
                  <a:cs typeface="Arial" panose="020B0604020202020204" pitchFamily="34" charset="0"/>
                </a:rPr>
                <a:t>COORDINACIONES PREVIAS PARA EL ÉXITO</a:t>
              </a:r>
            </a:p>
          </p:txBody>
        </p:sp>
      </p:grpSp>
      <p:grpSp>
        <p:nvGrpSpPr>
          <p:cNvPr id="15" name="Grupo 14">
            <a:extLst>
              <a:ext uri="{FF2B5EF4-FFF2-40B4-BE49-F238E27FC236}">
                <a16:creationId xmlns:a16="http://schemas.microsoft.com/office/drawing/2014/main" id="{3E0926DB-0EF2-AD17-3D58-02A1B1A43A68}"/>
              </a:ext>
            </a:extLst>
          </p:cNvPr>
          <p:cNvGrpSpPr/>
          <p:nvPr/>
        </p:nvGrpSpPr>
        <p:grpSpPr>
          <a:xfrm>
            <a:off x="471948" y="5477229"/>
            <a:ext cx="11253020" cy="736424"/>
            <a:chOff x="471948" y="871775"/>
            <a:chExt cx="11253020" cy="736424"/>
          </a:xfrm>
        </p:grpSpPr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8D3EE4D1-6008-71B5-EDCD-7BD4C04DB917}"/>
                </a:ext>
              </a:extLst>
            </p:cNvPr>
            <p:cNvSpPr txBox="1"/>
            <p:nvPr/>
          </p:nvSpPr>
          <p:spPr>
            <a:xfrm>
              <a:off x="471948" y="1238867"/>
              <a:ext cx="11253020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marL="342900" indent="-342900">
                <a:buAutoNum type="arabicPeriod"/>
              </a:pPr>
              <a:r>
                <a:rPr lang="es-CL" dirty="0">
                  <a:latin typeface="Arial" panose="020B0604020202020204" pitchFamily="34" charset="0"/>
                  <a:cs typeface="Arial" panose="020B0604020202020204" pitchFamily="34" charset="0"/>
                </a:rPr>
                <a:t>Cumplir con RUF y </a:t>
              </a:r>
              <a:r>
                <a:rPr lang="es-CL" dirty="0" err="1">
                  <a:latin typeface="Arial" panose="020B0604020202020204" pitchFamily="34" charset="0"/>
                  <a:cs typeface="Arial" panose="020B0604020202020204" pitchFamily="34" charset="0"/>
                </a:rPr>
                <a:t>DD.HH</a:t>
              </a:r>
              <a:r>
                <a:rPr lang="es-CL" dirty="0">
                  <a:latin typeface="Arial" panose="020B0604020202020204" pitchFamily="34" charset="0"/>
                  <a:cs typeface="Arial" panose="020B0604020202020204" pitchFamily="34" charset="0"/>
                </a:rPr>
                <a:t>. vigentes. (apoyo y cumplimiento de </a:t>
              </a:r>
              <a:r>
                <a:rPr lang="es-CL" dirty="0" err="1">
                  <a:latin typeface="Arial" panose="020B0604020202020204" pitchFamily="34" charset="0"/>
                  <a:cs typeface="Arial" panose="020B0604020202020204" pitchFamily="34" charset="0"/>
                </a:rPr>
                <a:t>MRJ</a:t>
              </a:r>
              <a:r>
                <a:rPr lang="es-CL" dirty="0">
                  <a:latin typeface="Arial" panose="020B0604020202020204" pitchFamily="34" charset="0"/>
                  <a:cs typeface="Arial" panose="020B0604020202020204" pitchFamily="34" charset="0"/>
                </a:rPr>
                <a:t>)</a:t>
              </a:r>
            </a:p>
          </p:txBody>
        </p:sp>
        <p:sp>
          <p:nvSpPr>
            <p:cNvPr id="17" name="CuadroTexto 16">
              <a:extLst>
                <a:ext uri="{FF2B5EF4-FFF2-40B4-BE49-F238E27FC236}">
                  <a16:creationId xmlns:a16="http://schemas.microsoft.com/office/drawing/2014/main" id="{2D00EB26-F9C4-DC9D-2C06-34598ABF126C}"/>
                </a:ext>
              </a:extLst>
            </p:cNvPr>
            <p:cNvSpPr txBox="1"/>
            <p:nvPr/>
          </p:nvSpPr>
          <p:spPr>
            <a:xfrm>
              <a:off x="3374359" y="871775"/>
              <a:ext cx="5427407" cy="369332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b="1" dirty="0">
                  <a:latin typeface="Arial" panose="020B0604020202020204" pitchFamily="34" charset="0"/>
                  <a:cs typeface="Arial" panose="020B0604020202020204" pitchFamily="34" charset="0"/>
                </a:rPr>
                <a:t>IMPOSICIONES</a:t>
              </a:r>
            </a:p>
          </p:txBody>
        </p:sp>
      </p:grpSp>
      <p:sp>
        <p:nvSpPr>
          <p:cNvPr id="23" name="Título 1">
            <a:extLst>
              <a:ext uri="{FF2B5EF4-FFF2-40B4-BE49-F238E27FC236}">
                <a16:creationId xmlns:a16="http://schemas.microsoft.com/office/drawing/2014/main" id="{3816042E-5C40-4216-8263-DC0DA968D518}"/>
              </a:ext>
            </a:extLst>
          </p:cNvPr>
          <p:cNvSpPr txBox="1">
            <a:spLocks/>
          </p:cNvSpPr>
          <p:nvPr/>
        </p:nvSpPr>
        <p:spPr bwMode="auto">
          <a:xfrm>
            <a:off x="-2211" y="27562"/>
            <a:ext cx="12191999" cy="390052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lIns="117226" tIns="58613" rIns="117226" bIns="58613" anchor="ctr"/>
          <a:lstStyle>
            <a:defPPr>
              <a:defRPr lang="es-CL"/>
            </a:defPPr>
            <a:lvl1pPr algn="ctr">
              <a:lnSpc>
                <a:spcPct val="90000"/>
              </a:lnSpc>
              <a:defRPr sz="3200" b="1">
                <a:latin typeface="Arial Black" panose="020B0A040201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r>
              <a:rPr lang="es-CL" altLang="es-CL" sz="2000" dirty="0"/>
              <a:t>INSTRUCCIONES DE COORDINACIÓN</a:t>
            </a:r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7B51CDF4-6462-4725-B4CA-784F93B110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37910" y="20895"/>
            <a:ext cx="384396" cy="393947"/>
          </a:xfrm>
          <a:prstGeom prst="rect">
            <a:avLst/>
          </a:prstGeom>
        </p:spPr>
      </p:pic>
      <p:sp>
        <p:nvSpPr>
          <p:cNvPr id="25" name="Proceso alternativo 16">
            <a:extLst>
              <a:ext uri="{FF2B5EF4-FFF2-40B4-BE49-F238E27FC236}">
                <a16:creationId xmlns:a16="http://schemas.microsoft.com/office/drawing/2014/main" id="{D6F85FB9-A15B-4A9A-92B9-2476A711E9FD}"/>
              </a:ext>
            </a:extLst>
          </p:cNvPr>
          <p:cNvSpPr/>
          <p:nvPr/>
        </p:nvSpPr>
        <p:spPr>
          <a:xfrm>
            <a:off x="0" y="431074"/>
            <a:ext cx="12189788" cy="62343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27" name="Marcador de número de diapositiva 21">
            <a:extLst>
              <a:ext uri="{FF2B5EF4-FFF2-40B4-BE49-F238E27FC236}">
                <a16:creationId xmlns:a16="http://schemas.microsoft.com/office/drawing/2014/main" id="{2A39E8B9-7663-4014-86FC-1195332AFAED}"/>
              </a:ext>
            </a:extLst>
          </p:cNvPr>
          <p:cNvSpPr txBox="1">
            <a:spLocks/>
          </p:cNvSpPr>
          <p:nvPr/>
        </p:nvSpPr>
        <p:spPr>
          <a:xfrm>
            <a:off x="9417999" y="645448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CEBE974-24EE-45EC-9621-27E77344E49D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A5D3DCB7-86ED-4482-842D-458F67312D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34" y="58145"/>
            <a:ext cx="360811" cy="358556"/>
          </a:xfrm>
          <a:prstGeom prst="rect">
            <a:avLst/>
          </a:prstGeom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B87888C2-C32F-4A33-BAF8-8A89E7263236}"/>
              </a:ext>
            </a:extLst>
          </p:cNvPr>
          <p:cNvSpPr txBox="1"/>
          <p:nvPr/>
        </p:nvSpPr>
        <p:spPr>
          <a:xfrm>
            <a:off x="3145759" y="1213507"/>
            <a:ext cx="5427407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INSTRUCCIONES DE COORDINACIÓN</a:t>
            </a:r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1CF9BF90-A65D-4240-80B6-F82AF72322AA}"/>
              </a:ext>
            </a:extLst>
          </p:cNvPr>
          <p:cNvGraphicFramePr/>
          <p:nvPr/>
        </p:nvGraphicFramePr>
        <p:xfrm>
          <a:off x="-1" y="498877"/>
          <a:ext cx="12192001" cy="321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1192306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0">
            <a:extLst>
              <a:ext uri="{FF2B5EF4-FFF2-40B4-BE49-F238E27FC236}">
                <a16:creationId xmlns:a16="http://schemas.microsoft.com/office/drawing/2014/main" id="{FEA2C3EE-E831-6FFB-3A5F-4C467147DFB1}"/>
              </a:ext>
            </a:extLst>
          </p:cNvPr>
          <p:cNvGrpSpPr/>
          <p:nvPr/>
        </p:nvGrpSpPr>
        <p:grpSpPr>
          <a:xfrm>
            <a:off x="440045" y="886911"/>
            <a:ext cx="11253020" cy="2043413"/>
            <a:chOff x="471948" y="871775"/>
            <a:chExt cx="11253020" cy="1325101"/>
          </a:xfrm>
        </p:grpSpPr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E955A293-2781-2CBD-8140-A01F4CE2E157}"/>
                </a:ext>
              </a:extLst>
            </p:cNvPr>
            <p:cNvSpPr txBox="1"/>
            <p:nvPr/>
          </p:nvSpPr>
          <p:spPr>
            <a:xfrm>
              <a:off x="471948" y="1238867"/>
              <a:ext cx="11253020" cy="95800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marL="342900" indent="-342900">
                <a:buAutoNum type="arabicPeriod"/>
              </a:pPr>
              <a:r>
                <a:rPr lang="es-CL" dirty="0">
                  <a:latin typeface="Arial" panose="020B0604020202020204" pitchFamily="34" charset="0"/>
                  <a:cs typeface="Arial" panose="020B0604020202020204" pitchFamily="34" charset="0"/>
                </a:rPr>
                <a:t>HELO fuera de mínimos operacional visual en Isla Mocha.</a:t>
              </a:r>
            </a:p>
            <a:p>
              <a:pPr marL="342900" indent="-342900">
                <a:buAutoNum type="arabicPeriod"/>
              </a:pPr>
              <a:r>
                <a:rPr lang="es-CL" dirty="0">
                  <a:latin typeface="Arial" panose="020B0604020202020204" pitchFamily="34" charset="0"/>
                  <a:cs typeface="Arial" panose="020B0604020202020204" pitchFamily="34" charset="0"/>
                </a:rPr>
                <a:t>Herido crítico o baja personal.</a:t>
              </a:r>
            </a:p>
            <a:p>
              <a:pPr marL="342900" indent="-342900">
                <a:buAutoNum type="arabicPeriod"/>
              </a:pPr>
              <a:r>
                <a:rPr lang="es-CL" dirty="0">
                  <a:latin typeface="Arial" panose="020B0604020202020204" pitchFamily="34" charset="0"/>
                  <a:cs typeface="Arial" panose="020B0604020202020204" pitchFamily="34" charset="0"/>
                </a:rPr>
                <a:t>Recibir orden del superior que indique abortar la operación.</a:t>
              </a:r>
            </a:p>
            <a:p>
              <a:pPr marL="342900" indent="-342900">
                <a:buAutoNum type="arabicPeriod"/>
              </a:pPr>
              <a:r>
                <a:rPr lang="es-CL" dirty="0">
                  <a:latin typeface="Arial" panose="020B0604020202020204" pitchFamily="34" charset="0"/>
                  <a:cs typeface="Arial" panose="020B0604020202020204" pitchFamily="34" charset="0"/>
                </a:rPr>
                <a:t>Indisponibilidad de MEDEVAC.</a:t>
              </a:r>
            </a:p>
            <a:p>
              <a:pPr marL="342900" indent="-342900">
                <a:buAutoNum type="arabicPeriod"/>
              </a:pPr>
              <a:r>
                <a:rPr lang="es-CL" dirty="0">
                  <a:latin typeface="Arial" panose="020B0604020202020204" pitchFamily="34" charset="0"/>
                  <a:cs typeface="Arial" panose="020B0604020202020204" pitchFamily="34" charset="0"/>
                </a:rPr>
                <a:t>HLZ no asegurados.</a:t>
              </a:r>
            </a:p>
          </p:txBody>
        </p:sp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FC8955B8-F34C-5D02-AD3C-906EB9ED6794}"/>
                </a:ext>
              </a:extLst>
            </p:cNvPr>
            <p:cNvSpPr txBox="1"/>
            <p:nvPr/>
          </p:nvSpPr>
          <p:spPr>
            <a:xfrm>
              <a:off x="3374359" y="871775"/>
              <a:ext cx="5427407" cy="239502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b="1" dirty="0">
                  <a:latin typeface="Arial" panose="020B0604020202020204" pitchFamily="34" charset="0"/>
                  <a:cs typeface="Arial" panose="020B0604020202020204" pitchFamily="34" charset="0"/>
                </a:rPr>
                <a:t>CRITERIOS DE ABORTO</a:t>
              </a:r>
            </a:p>
          </p:txBody>
        </p: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3CD7C38A-60D4-B943-E28F-A29A0984D5D8}"/>
              </a:ext>
            </a:extLst>
          </p:cNvPr>
          <p:cNvGrpSpPr/>
          <p:nvPr/>
        </p:nvGrpSpPr>
        <p:grpSpPr>
          <a:xfrm>
            <a:off x="429649" y="4854765"/>
            <a:ext cx="11253020" cy="1013423"/>
            <a:chOff x="471948" y="871775"/>
            <a:chExt cx="11253020" cy="1013423"/>
          </a:xfrm>
        </p:grpSpPr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9E463BB2-96F3-7BE5-4340-2C5620A78C68}"/>
                </a:ext>
              </a:extLst>
            </p:cNvPr>
            <p:cNvSpPr txBox="1"/>
            <p:nvPr/>
          </p:nvSpPr>
          <p:spPr>
            <a:xfrm>
              <a:off x="471948" y="1238867"/>
              <a:ext cx="11253020" cy="64633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marL="342900" indent="-342900">
                <a:buAutoNum type="arabicPeriod"/>
              </a:pPr>
              <a:r>
                <a:rPr lang="es-CL" dirty="0">
                  <a:latin typeface="Arial" panose="020B0604020202020204" pitchFamily="34" charset="0"/>
                  <a:cs typeface="Arial" panose="020B0604020202020204" pitchFamily="34" charset="0"/>
                </a:rPr>
                <a:t>Orden del superior (JEDENABIOBIO).</a:t>
              </a:r>
            </a:p>
            <a:p>
              <a:pPr marL="342900" indent="-342900">
                <a:buAutoNum type="arabicPeriod"/>
              </a:pPr>
              <a:r>
                <a:rPr lang="es-CL" dirty="0">
                  <a:latin typeface="Arial" panose="020B0604020202020204" pitchFamily="34" charset="0"/>
                  <a:cs typeface="Arial" panose="020B0604020202020204" pitchFamily="34" charset="0"/>
                </a:rPr>
                <a:t>Modificación de seguridad  en alguno de los HLZ.</a:t>
              </a:r>
            </a:p>
          </p:txBody>
        </p:sp>
        <p:sp>
          <p:nvSpPr>
            <p:cNvPr id="20" name="CuadroTexto 19">
              <a:extLst>
                <a:ext uri="{FF2B5EF4-FFF2-40B4-BE49-F238E27FC236}">
                  <a16:creationId xmlns:a16="http://schemas.microsoft.com/office/drawing/2014/main" id="{67D92084-C66F-60DA-5F0B-09F96FF694AA}"/>
                </a:ext>
              </a:extLst>
            </p:cNvPr>
            <p:cNvSpPr txBox="1"/>
            <p:nvPr/>
          </p:nvSpPr>
          <p:spPr>
            <a:xfrm>
              <a:off x="3374359" y="871775"/>
              <a:ext cx="5427407" cy="369332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b="1" dirty="0">
                  <a:latin typeface="Arial" panose="020B0604020202020204" pitchFamily="34" charset="0"/>
                  <a:cs typeface="Arial" panose="020B0604020202020204" pitchFamily="34" charset="0"/>
                </a:rPr>
                <a:t>CRITERIOS DE NO LANZAMIENTO</a:t>
              </a:r>
            </a:p>
          </p:txBody>
        </p:sp>
      </p:grpSp>
      <p:sp>
        <p:nvSpPr>
          <p:cNvPr id="21" name="Título 1">
            <a:extLst>
              <a:ext uri="{FF2B5EF4-FFF2-40B4-BE49-F238E27FC236}">
                <a16:creationId xmlns:a16="http://schemas.microsoft.com/office/drawing/2014/main" id="{DD887D25-0E22-43F9-ABB5-E0D640404169}"/>
              </a:ext>
            </a:extLst>
          </p:cNvPr>
          <p:cNvSpPr txBox="1">
            <a:spLocks/>
          </p:cNvSpPr>
          <p:nvPr/>
        </p:nvSpPr>
        <p:spPr bwMode="auto">
          <a:xfrm>
            <a:off x="-2211" y="27562"/>
            <a:ext cx="12191999" cy="390052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lIns="117226" tIns="58613" rIns="117226" bIns="58613" anchor="ctr"/>
          <a:lstStyle>
            <a:defPPr>
              <a:defRPr lang="es-CL"/>
            </a:defPPr>
            <a:lvl1pPr algn="ctr">
              <a:lnSpc>
                <a:spcPct val="90000"/>
              </a:lnSpc>
              <a:defRPr sz="3200" b="1">
                <a:latin typeface="Arial Black" panose="020B0A040201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r>
              <a:rPr lang="es-CL" altLang="es-CL" sz="2000" dirty="0"/>
              <a:t>INSTRUCCIONES DE COORDINACIÓN</a:t>
            </a: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A2BB288C-E587-4FAF-8297-F0DD898480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37910" y="20895"/>
            <a:ext cx="384396" cy="393947"/>
          </a:xfrm>
          <a:prstGeom prst="rect">
            <a:avLst/>
          </a:prstGeom>
        </p:spPr>
      </p:pic>
      <p:sp>
        <p:nvSpPr>
          <p:cNvPr id="23" name="Proceso alternativo 16">
            <a:extLst>
              <a:ext uri="{FF2B5EF4-FFF2-40B4-BE49-F238E27FC236}">
                <a16:creationId xmlns:a16="http://schemas.microsoft.com/office/drawing/2014/main" id="{8AE37144-C96B-40BF-AB11-3D9583E6EFD0}"/>
              </a:ext>
            </a:extLst>
          </p:cNvPr>
          <p:cNvSpPr/>
          <p:nvPr/>
        </p:nvSpPr>
        <p:spPr>
          <a:xfrm>
            <a:off x="0" y="431074"/>
            <a:ext cx="12189788" cy="62343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BEB8DA00-CEBF-40E4-B77A-D52D606E5B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34" y="58145"/>
            <a:ext cx="360811" cy="358556"/>
          </a:xfrm>
          <a:prstGeom prst="rect">
            <a:avLst/>
          </a:prstGeom>
        </p:spPr>
      </p:pic>
      <p:sp>
        <p:nvSpPr>
          <p:cNvPr id="26" name="Marcador de número de diapositiva 21">
            <a:extLst>
              <a:ext uri="{FF2B5EF4-FFF2-40B4-BE49-F238E27FC236}">
                <a16:creationId xmlns:a16="http://schemas.microsoft.com/office/drawing/2014/main" id="{6F4229A1-A588-4AF7-82C8-4F31AC534067}"/>
              </a:ext>
            </a:extLst>
          </p:cNvPr>
          <p:cNvSpPr txBox="1">
            <a:spLocks/>
          </p:cNvSpPr>
          <p:nvPr/>
        </p:nvSpPr>
        <p:spPr>
          <a:xfrm>
            <a:off x="9417999" y="645448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CEBE974-24EE-45EC-9621-27E77344E49D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7" name="Diagrama 26">
            <a:extLst>
              <a:ext uri="{FF2B5EF4-FFF2-40B4-BE49-F238E27FC236}">
                <a16:creationId xmlns:a16="http://schemas.microsoft.com/office/drawing/2014/main" id="{8C07CFA9-0C71-44DF-9FF5-5D1FFE86EA1F}"/>
              </a:ext>
            </a:extLst>
          </p:cNvPr>
          <p:cNvGraphicFramePr/>
          <p:nvPr/>
        </p:nvGraphicFramePr>
        <p:xfrm>
          <a:off x="-1" y="498877"/>
          <a:ext cx="12192001" cy="321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14" name="Grupo 13">
            <a:extLst>
              <a:ext uri="{FF2B5EF4-FFF2-40B4-BE49-F238E27FC236}">
                <a16:creationId xmlns:a16="http://schemas.microsoft.com/office/drawing/2014/main" id="{BEDB92BF-3A97-45F9-B310-845684B55627}"/>
              </a:ext>
            </a:extLst>
          </p:cNvPr>
          <p:cNvGrpSpPr/>
          <p:nvPr/>
        </p:nvGrpSpPr>
        <p:grpSpPr>
          <a:xfrm>
            <a:off x="440045" y="3219031"/>
            <a:ext cx="11253020" cy="736424"/>
            <a:chOff x="471948" y="871775"/>
            <a:chExt cx="11253020" cy="736424"/>
          </a:xfrm>
        </p:grpSpPr>
        <p:sp>
          <p:nvSpPr>
            <p:cNvPr id="15" name="CuadroTexto 14">
              <a:extLst>
                <a:ext uri="{FF2B5EF4-FFF2-40B4-BE49-F238E27FC236}">
                  <a16:creationId xmlns:a16="http://schemas.microsoft.com/office/drawing/2014/main" id="{A0132E75-A1AE-4ABA-97F4-04448BE1B61F}"/>
                </a:ext>
              </a:extLst>
            </p:cNvPr>
            <p:cNvSpPr txBox="1"/>
            <p:nvPr/>
          </p:nvSpPr>
          <p:spPr>
            <a:xfrm>
              <a:off x="471948" y="1238867"/>
              <a:ext cx="11253020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marL="342900" indent="-342900">
                <a:buAutoNum type="arabicPeriod"/>
              </a:pPr>
              <a:r>
                <a:rPr lang="es-CL" dirty="0">
                  <a:latin typeface="Arial" panose="020B0604020202020204" pitchFamily="34" charset="0"/>
                  <a:cs typeface="Arial" panose="020B0604020202020204" pitchFamily="34" charset="0"/>
                </a:rPr>
                <a:t>Orden del superior (Prefectura Concepción).</a:t>
              </a:r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F51A69F3-8A53-46D5-A052-272ED658ACB7}"/>
                </a:ext>
              </a:extLst>
            </p:cNvPr>
            <p:cNvSpPr txBox="1"/>
            <p:nvPr/>
          </p:nvSpPr>
          <p:spPr>
            <a:xfrm>
              <a:off x="3374359" y="871775"/>
              <a:ext cx="5427407" cy="369332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b="1" dirty="0">
                  <a:latin typeface="Arial" panose="020B0604020202020204" pitchFamily="34" charset="0"/>
                  <a:cs typeface="Arial" panose="020B0604020202020204" pitchFamily="34" charset="0"/>
                </a:rPr>
                <a:t>CRITERIOS DE ABORTO PDI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118369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1">
            <a:extLst>
              <a:ext uri="{FF2B5EF4-FFF2-40B4-BE49-F238E27FC236}">
                <a16:creationId xmlns:a16="http://schemas.microsoft.com/office/drawing/2014/main" id="{2A32EBCA-98F1-41BC-B486-A84FCD990D90}"/>
              </a:ext>
            </a:extLst>
          </p:cNvPr>
          <p:cNvSpPr txBox="1">
            <a:spLocks/>
          </p:cNvSpPr>
          <p:nvPr/>
        </p:nvSpPr>
        <p:spPr bwMode="auto">
          <a:xfrm>
            <a:off x="-2211" y="27562"/>
            <a:ext cx="12191999" cy="390052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lIns="117226" tIns="58613" rIns="117226" bIns="58613" anchor="ctr"/>
          <a:lstStyle>
            <a:defPPr>
              <a:defRPr lang="es-CL"/>
            </a:defPPr>
            <a:lvl1pPr algn="ctr">
              <a:lnSpc>
                <a:spcPct val="90000"/>
              </a:lnSpc>
              <a:defRPr sz="3200" b="1">
                <a:latin typeface="Arial Black" panose="020B0A040201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r>
              <a:rPr lang="es-CL" altLang="es-CL" sz="2000" dirty="0" err="1"/>
              <a:t>EXCHECK</a:t>
            </a:r>
            <a:endParaRPr lang="es-CL" altLang="es-CL" sz="2000" dirty="0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46DBF3D6-48A4-422C-8897-8B41A3C89E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37910" y="20895"/>
            <a:ext cx="384396" cy="393947"/>
          </a:xfrm>
          <a:prstGeom prst="rect">
            <a:avLst/>
          </a:prstGeom>
        </p:spPr>
      </p:pic>
      <p:sp>
        <p:nvSpPr>
          <p:cNvPr id="11" name="Proceso alternativo 16">
            <a:extLst>
              <a:ext uri="{FF2B5EF4-FFF2-40B4-BE49-F238E27FC236}">
                <a16:creationId xmlns:a16="http://schemas.microsoft.com/office/drawing/2014/main" id="{A7BEEC1E-A1D2-4E98-A26D-A6D7C0DCC17F}"/>
              </a:ext>
            </a:extLst>
          </p:cNvPr>
          <p:cNvSpPr/>
          <p:nvPr/>
        </p:nvSpPr>
        <p:spPr>
          <a:xfrm>
            <a:off x="0" y="431074"/>
            <a:ext cx="12189788" cy="62343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anchor="ctr"/>
          <a:lstStyle/>
          <a:p>
            <a:pPr algn="ctr">
              <a:defRPr/>
            </a:pPr>
            <a:endParaRPr lang="es-CL"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926194CE-FFBF-4F15-87B2-5BEC0DF656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34" y="58145"/>
            <a:ext cx="360811" cy="358556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-2211" y="492791"/>
            <a:ext cx="12188429" cy="321443"/>
            <a:chOff x="-2211" y="492791"/>
            <a:chExt cx="12188429" cy="321443"/>
          </a:xfrm>
        </p:grpSpPr>
        <p:grpSp>
          <p:nvGrpSpPr>
            <p:cNvPr id="115" name="Grupo 114"/>
            <p:cNvGrpSpPr/>
            <p:nvPr/>
          </p:nvGrpSpPr>
          <p:grpSpPr>
            <a:xfrm>
              <a:off x="-2211" y="492791"/>
              <a:ext cx="2101453" cy="321443"/>
              <a:chOff x="1785" y="0"/>
              <a:chExt cx="2101453" cy="321443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34" name="Pentágono 133"/>
              <p:cNvSpPr/>
              <p:nvPr/>
            </p:nvSpPr>
            <p:spPr>
              <a:xfrm>
                <a:off x="1785" y="0"/>
                <a:ext cx="2101453" cy="321443"/>
              </a:xfrm>
              <a:prstGeom prst="homePlate">
                <a:avLst/>
              </a:prstGeom>
              <a:solidFill>
                <a:schemeClr val="bg1">
                  <a:lumMod val="75000"/>
                </a:schemeClr>
              </a:solidFill>
              <a:sp3d prstMaterial="plastic">
                <a:bevelT w="127000" h="25400" prst="relaxedInset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35" name="Pentágono 4"/>
              <p:cNvSpPr txBox="1"/>
              <p:nvPr/>
            </p:nvSpPr>
            <p:spPr>
              <a:xfrm>
                <a:off x="1785" y="0"/>
                <a:ext cx="2021092" cy="321443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85344" tIns="42672" rIns="21336" bIns="42672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ES" sz="1600" b="1" kern="1200" dirty="0"/>
                  <a:t>ORGATAR</a:t>
                </a:r>
              </a:p>
            </p:txBody>
          </p:sp>
        </p:grpSp>
        <p:grpSp>
          <p:nvGrpSpPr>
            <p:cNvPr id="116" name="Grupo 115"/>
            <p:cNvGrpSpPr/>
            <p:nvPr/>
          </p:nvGrpSpPr>
          <p:grpSpPr>
            <a:xfrm>
              <a:off x="1678952" y="492791"/>
              <a:ext cx="2101453" cy="321443"/>
              <a:chOff x="1682948" y="0"/>
              <a:chExt cx="2101453" cy="321443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32" name="Cheurón 131"/>
              <p:cNvSpPr/>
              <p:nvPr/>
            </p:nvSpPr>
            <p:spPr>
              <a:xfrm>
                <a:off x="1682948" y="0"/>
                <a:ext cx="2101453" cy="321443"/>
              </a:xfrm>
              <a:prstGeom prst="chevron">
                <a:avLst/>
              </a:prstGeom>
              <a:solidFill>
                <a:schemeClr val="bg1">
                  <a:lumMod val="75000"/>
                </a:schemeClr>
              </a:solidFill>
              <a:sp3d prstMaterial="plastic">
                <a:bevelT w="127000" h="25400" prst="relaxedInset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33" name="Cheurón 6"/>
              <p:cNvSpPr txBox="1"/>
              <p:nvPr/>
            </p:nvSpPr>
            <p:spPr>
              <a:xfrm>
                <a:off x="1843670" y="0"/>
                <a:ext cx="1780010" cy="321443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64008" tIns="42672" rIns="21336" bIns="42672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ES" sz="1600" b="1" kern="1200" dirty="0"/>
                  <a:t>SITUACIÓN</a:t>
                </a:r>
              </a:p>
            </p:txBody>
          </p:sp>
        </p:grpSp>
        <p:grpSp>
          <p:nvGrpSpPr>
            <p:cNvPr id="117" name="Grupo 116"/>
            <p:cNvGrpSpPr/>
            <p:nvPr/>
          </p:nvGrpSpPr>
          <p:grpSpPr>
            <a:xfrm>
              <a:off x="3360115" y="492791"/>
              <a:ext cx="2101453" cy="321443"/>
              <a:chOff x="3364111" y="0"/>
              <a:chExt cx="2101453" cy="321443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30" name="Cheurón 129"/>
              <p:cNvSpPr/>
              <p:nvPr/>
            </p:nvSpPr>
            <p:spPr>
              <a:xfrm>
                <a:off x="3364111" y="0"/>
                <a:ext cx="2101453" cy="321443"/>
              </a:xfrm>
              <a:prstGeom prst="chevron">
                <a:avLst/>
              </a:prstGeom>
              <a:solidFill>
                <a:schemeClr val="bg1">
                  <a:lumMod val="75000"/>
                </a:schemeClr>
              </a:solidFill>
              <a:sp3d prstMaterial="plastic">
                <a:bevelT w="127000" h="25400" prst="relaxedInset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31" name="Cheurón 8"/>
              <p:cNvSpPr txBox="1"/>
              <p:nvPr/>
            </p:nvSpPr>
            <p:spPr>
              <a:xfrm>
                <a:off x="3524833" y="0"/>
                <a:ext cx="1780010" cy="321443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64008" tIns="42672" rIns="21336" bIns="42672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ES" sz="1600" b="1" kern="1200" dirty="0">
                    <a:latin typeface="Arial" panose="020B0604020202020204" pitchFamily="34" charset="0"/>
                    <a:cs typeface="Arial" panose="020B0604020202020204" pitchFamily="34" charset="0"/>
                  </a:rPr>
                  <a:t>MISIÓN</a:t>
                </a:r>
              </a:p>
            </p:txBody>
          </p:sp>
        </p:grpSp>
        <p:grpSp>
          <p:nvGrpSpPr>
            <p:cNvPr id="118" name="Grupo 117"/>
            <p:cNvGrpSpPr/>
            <p:nvPr/>
          </p:nvGrpSpPr>
          <p:grpSpPr>
            <a:xfrm>
              <a:off x="5041277" y="492791"/>
              <a:ext cx="2101453" cy="321443"/>
              <a:chOff x="5045273" y="0"/>
              <a:chExt cx="2101453" cy="321443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28" name="Cheurón 127"/>
              <p:cNvSpPr/>
              <p:nvPr/>
            </p:nvSpPr>
            <p:spPr>
              <a:xfrm>
                <a:off x="5045273" y="0"/>
                <a:ext cx="2101453" cy="321443"/>
              </a:xfrm>
              <a:prstGeom prst="chevron">
                <a:avLst/>
              </a:prstGeom>
              <a:solidFill>
                <a:srgbClr val="FF0000"/>
              </a:solidFill>
              <a:sp3d prstMaterial="plastic">
                <a:bevelT w="127000" h="25400" prst="relaxedInset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29" name="Cheurón 10"/>
              <p:cNvSpPr txBox="1"/>
              <p:nvPr/>
            </p:nvSpPr>
            <p:spPr>
              <a:xfrm>
                <a:off x="5205995" y="0"/>
                <a:ext cx="1780010" cy="321443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64008" tIns="42672" rIns="21336" bIns="42672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ES" sz="1600" b="1" kern="1200" dirty="0"/>
                  <a:t>EJECUCIÓN</a:t>
                </a:r>
              </a:p>
            </p:txBody>
          </p:sp>
        </p:grpSp>
        <p:grpSp>
          <p:nvGrpSpPr>
            <p:cNvPr id="119" name="Grupo 118"/>
            <p:cNvGrpSpPr/>
            <p:nvPr/>
          </p:nvGrpSpPr>
          <p:grpSpPr>
            <a:xfrm>
              <a:off x="6722440" y="492791"/>
              <a:ext cx="2101453" cy="321443"/>
              <a:chOff x="6726436" y="0"/>
              <a:chExt cx="2101453" cy="321443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26" name="Cheurón 125"/>
              <p:cNvSpPr/>
              <p:nvPr/>
            </p:nvSpPr>
            <p:spPr>
              <a:xfrm>
                <a:off x="6726436" y="0"/>
                <a:ext cx="2101453" cy="321443"/>
              </a:xfrm>
              <a:prstGeom prst="chevron">
                <a:avLst/>
              </a:prstGeom>
              <a:solidFill>
                <a:schemeClr val="bg1">
                  <a:lumMod val="75000"/>
                </a:schemeClr>
              </a:solidFill>
              <a:sp3d prstMaterial="plastic">
                <a:bevelT w="127000" h="25400" prst="relaxedInset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27" name="Cheurón 12"/>
              <p:cNvSpPr txBox="1"/>
              <p:nvPr/>
            </p:nvSpPr>
            <p:spPr>
              <a:xfrm>
                <a:off x="6887158" y="0"/>
                <a:ext cx="1780010" cy="321443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64008" tIns="42672" rIns="21336" bIns="42672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ES" sz="1600" b="1" kern="1200" dirty="0" err="1"/>
                  <a:t>M&amp;C</a:t>
                </a:r>
                <a:endParaRPr lang="es-ES" sz="1600" b="1" kern="1200" dirty="0"/>
              </a:p>
            </p:txBody>
          </p:sp>
        </p:grpSp>
        <p:grpSp>
          <p:nvGrpSpPr>
            <p:cNvPr id="120" name="Grupo 119"/>
            <p:cNvGrpSpPr/>
            <p:nvPr/>
          </p:nvGrpSpPr>
          <p:grpSpPr>
            <a:xfrm>
              <a:off x="8403603" y="492791"/>
              <a:ext cx="2101453" cy="321443"/>
              <a:chOff x="8407599" y="0"/>
              <a:chExt cx="2101453" cy="321443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24" name="Cheurón 123"/>
              <p:cNvSpPr/>
              <p:nvPr/>
            </p:nvSpPr>
            <p:spPr>
              <a:xfrm>
                <a:off x="8407599" y="0"/>
                <a:ext cx="2101453" cy="321443"/>
              </a:xfrm>
              <a:prstGeom prst="chevron">
                <a:avLst/>
              </a:prstGeom>
              <a:solidFill>
                <a:schemeClr val="bg1">
                  <a:lumMod val="75000"/>
                </a:schemeClr>
              </a:solidFill>
              <a:sp3d prstMaterial="plastic">
                <a:bevelT w="127000" h="25400" prst="relaxedInset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25" name="Cheurón 14"/>
              <p:cNvSpPr txBox="1"/>
              <p:nvPr/>
            </p:nvSpPr>
            <p:spPr>
              <a:xfrm>
                <a:off x="8568321" y="0"/>
                <a:ext cx="1780010" cy="321443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64008" tIns="42672" rIns="21336" bIns="42672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ES" sz="1600" b="1" kern="1200" dirty="0" err="1"/>
                  <a:t>MEDEVAC</a:t>
                </a:r>
                <a:endParaRPr lang="es-ES" sz="1600" b="1" kern="1200" dirty="0"/>
              </a:p>
            </p:txBody>
          </p:sp>
        </p:grpSp>
        <p:grpSp>
          <p:nvGrpSpPr>
            <p:cNvPr id="121" name="Grupo 120"/>
            <p:cNvGrpSpPr/>
            <p:nvPr/>
          </p:nvGrpSpPr>
          <p:grpSpPr>
            <a:xfrm>
              <a:off x="10084765" y="492791"/>
              <a:ext cx="2101453" cy="321443"/>
              <a:chOff x="10088761" y="0"/>
              <a:chExt cx="2101453" cy="321443"/>
            </a:xfrm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22" name="Cheurón 121"/>
              <p:cNvSpPr/>
              <p:nvPr/>
            </p:nvSpPr>
            <p:spPr>
              <a:xfrm>
                <a:off x="10088761" y="0"/>
                <a:ext cx="2101453" cy="321443"/>
              </a:xfrm>
              <a:prstGeom prst="chevron">
                <a:avLst/>
              </a:prstGeom>
              <a:solidFill>
                <a:schemeClr val="bg1">
                  <a:lumMod val="75000"/>
                </a:schemeClr>
              </a:solidFill>
              <a:sp3d prstMaterial="plastic">
                <a:bevelT w="127000" h="25400" prst="relaxedInset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2">
                <a:schemeClr val="accent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23" name="Cheurón 16"/>
              <p:cNvSpPr txBox="1"/>
              <p:nvPr/>
            </p:nvSpPr>
            <p:spPr>
              <a:xfrm>
                <a:off x="10249483" y="0"/>
                <a:ext cx="1780010" cy="321443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64008" tIns="42672" rIns="21336" bIns="42672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ES" sz="1600" b="1" kern="1200" dirty="0" err="1"/>
                  <a:t>MRO</a:t>
                </a:r>
                <a:endParaRPr lang="es-ES" sz="1600" b="1" kern="1200" dirty="0"/>
              </a:p>
            </p:txBody>
          </p:sp>
        </p:grpSp>
      </p:grpSp>
      <p:sp>
        <p:nvSpPr>
          <p:cNvPr id="2" name="Marcador de número de diapositiva 21">
            <a:extLst>
              <a:ext uri="{FF2B5EF4-FFF2-40B4-BE49-F238E27FC236}">
                <a16:creationId xmlns:a16="http://schemas.microsoft.com/office/drawing/2014/main" id="{CE38BBC9-41D0-2E80-D5DA-CAA41CCDC605}"/>
              </a:ext>
            </a:extLst>
          </p:cNvPr>
          <p:cNvSpPr txBox="1">
            <a:spLocks/>
          </p:cNvSpPr>
          <p:nvPr/>
        </p:nvSpPr>
        <p:spPr>
          <a:xfrm>
            <a:off x="9417999" y="645448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9216A0C-7057-4E19-8B06-53D2864EE999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6" name="Imagen 145">
            <a:extLst>
              <a:ext uri="{FF2B5EF4-FFF2-40B4-BE49-F238E27FC236}">
                <a16:creationId xmlns:a16="http://schemas.microsoft.com/office/drawing/2014/main" id="{3C1D5E59-5271-2EF6-74AD-BEA214CE5C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00117" y="862525"/>
            <a:ext cx="9644709" cy="5906575"/>
          </a:xfrm>
          <a:prstGeom prst="rect">
            <a:avLst/>
          </a:prstGeom>
        </p:spPr>
      </p:pic>
      <p:pic>
        <p:nvPicPr>
          <p:cNvPr id="62" name="Imagen 61">
            <a:extLst>
              <a:ext uri="{FF2B5EF4-FFF2-40B4-BE49-F238E27FC236}">
                <a16:creationId xmlns:a16="http://schemas.microsoft.com/office/drawing/2014/main" id="{FED313F7-AB8E-47CB-9399-3F51AB29F6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81550" y="6205139"/>
            <a:ext cx="1551684" cy="469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5164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Marcador de número de diapositiva 21">
            <a:extLst>
              <a:ext uri="{FF2B5EF4-FFF2-40B4-BE49-F238E27FC236}">
                <a16:creationId xmlns:a16="http://schemas.microsoft.com/office/drawing/2014/main" id="{3E29F0E6-90CC-B936-41B7-202D9E59E1BC}"/>
              </a:ext>
            </a:extLst>
          </p:cNvPr>
          <p:cNvSpPr txBox="1">
            <a:spLocks/>
          </p:cNvSpPr>
          <p:nvPr/>
        </p:nvSpPr>
        <p:spPr>
          <a:xfrm>
            <a:off x="9417999" y="645448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1FD9B93-E462-43B9-A302-01C64BB1039D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4" name="Table 60">
            <a:extLst>
              <a:ext uri="{FF2B5EF4-FFF2-40B4-BE49-F238E27FC236}">
                <a16:creationId xmlns:a16="http://schemas.microsoft.com/office/drawing/2014/main" id="{3639761D-FE26-0B9D-9B9E-4EF093CEE2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0896392"/>
              </p:ext>
            </p:extLst>
          </p:nvPr>
        </p:nvGraphicFramePr>
        <p:xfrm>
          <a:off x="61808" y="972760"/>
          <a:ext cx="2419350" cy="106715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9782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10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3431">
                <a:tc gridSpan="2"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latin typeface=" Arial"/>
                        </a:rPr>
                        <a:t>Call</a:t>
                      </a:r>
                      <a:r>
                        <a:rPr lang="en-US" sz="800" b="1" baseline="0" dirty="0">
                          <a:latin typeface=" Arial"/>
                        </a:rPr>
                        <a:t> Signs</a:t>
                      </a:r>
                      <a:endParaRPr lang="en-US" sz="800" b="1" dirty="0">
                        <a:latin typeface=" Arial"/>
                      </a:endParaRP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3431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latin typeface=" Arial"/>
                        </a:rPr>
                        <a:t>PCP</a:t>
                      </a: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latin typeface=" Arial"/>
                        </a:rPr>
                        <a:t>ALAMO 1</a:t>
                      </a: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431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latin typeface=" Arial"/>
                        </a:rPr>
                        <a:t>COY 211</a:t>
                      </a: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latin typeface=" Arial"/>
                        </a:rPr>
                        <a:t>ALPHA</a:t>
                      </a: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3431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latin typeface=" Arial"/>
                        </a:rPr>
                        <a:t>COY 211</a:t>
                      </a: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latin typeface=" Arial"/>
                        </a:rPr>
                        <a:t>BRAVO</a:t>
                      </a: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3431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latin typeface=" Arial"/>
                        </a:rPr>
                        <a:t>COY 211</a:t>
                      </a: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latin typeface=" Arial"/>
                        </a:rPr>
                        <a:t>CHARLIE</a:t>
                      </a:r>
                    </a:p>
                  </a:txBody>
                  <a:tcPr marL="91485" marR="91485" marT="45735" marB="4573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45" name="Table 61">
            <a:extLst>
              <a:ext uri="{FF2B5EF4-FFF2-40B4-BE49-F238E27FC236}">
                <a16:creationId xmlns:a16="http://schemas.microsoft.com/office/drawing/2014/main" id="{114B7572-9544-2036-4D64-158EA179A4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8379683"/>
              </p:ext>
            </p:extLst>
          </p:nvPr>
        </p:nvGraphicFramePr>
        <p:xfrm>
          <a:off x="2517365" y="972760"/>
          <a:ext cx="2244726" cy="12801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1223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23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3360">
                <a:tc gridSpan="2"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latin typeface=" Arial"/>
                        </a:rPr>
                        <a:t>Succession of Command</a:t>
                      </a: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800" b="1" kern="1200" dirty="0">
                          <a:solidFill>
                            <a:schemeClr val="dk1"/>
                          </a:solidFill>
                          <a:latin typeface=" Arial"/>
                          <a:ea typeface="+mn-ea"/>
                          <a:cs typeface="+mn-cs"/>
                        </a:rPr>
                        <a:t>CC IM ROJAS</a:t>
                      </a: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800" b="1" kern="1200" dirty="0">
                          <a:solidFill>
                            <a:schemeClr val="dk1"/>
                          </a:solidFill>
                          <a:latin typeface=" Arial"/>
                          <a:ea typeface="+mn-ea"/>
                          <a:cs typeface="+mn-cs"/>
                        </a:rPr>
                        <a:t>CC IM ANDRADE</a:t>
                      </a: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800" b="1" kern="1200" dirty="0">
                          <a:solidFill>
                            <a:schemeClr val="dk1"/>
                          </a:solidFill>
                          <a:latin typeface=" Arial"/>
                          <a:ea typeface="+mn-ea"/>
                          <a:cs typeface="+mn-cs"/>
                        </a:rPr>
                        <a:t>T1 IM PINO</a:t>
                      </a: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800" b="1" kern="1200" dirty="0">
                          <a:solidFill>
                            <a:schemeClr val="dk1"/>
                          </a:solidFill>
                          <a:latin typeface=" Arial"/>
                          <a:ea typeface="+mn-ea"/>
                          <a:cs typeface="+mn-cs"/>
                        </a:rPr>
                        <a:t>T2 IM WHITTLE</a:t>
                      </a: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latin typeface=" Arial"/>
                        </a:rPr>
                        <a:t>ALPHA</a:t>
                      </a: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latin typeface=" Arial"/>
                        </a:rPr>
                        <a:t>REGLAMENTARIA</a:t>
                      </a: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latin typeface=" Arial"/>
                        </a:rPr>
                        <a:t>BRAVO</a:t>
                      </a: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1" dirty="0">
                          <a:latin typeface=" Arial"/>
                        </a:rPr>
                        <a:t>REGLAMENTARIA</a:t>
                      </a: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latin typeface=" Arial"/>
                        </a:rPr>
                        <a:t>CHARLIE</a:t>
                      </a: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1" dirty="0">
                          <a:latin typeface=" Arial"/>
                        </a:rPr>
                        <a:t>REGLAMENTARIA</a:t>
                      </a:r>
                    </a:p>
                  </a:txBody>
                  <a:tcPr marL="91447" marR="91447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844970"/>
                  </a:ext>
                </a:extLst>
              </a:tr>
            </a:tbl>
          </a:graphicData>
        </a:graphic>
      </p:graphicFrame>
      <p:sp>
        <p:nvSpPr>
          <p:cNvPr id="46" name="20 CuadroTexto">
            <a:extLst>
              <a:ext uri="{FF2B5EF4-FFF2-40B4-BE49-F238E27FC236}">
                <a16:creationId xmlns:a16="http://schemas.microsoft.com/office/drawing/2014/main" id="{56B86D76-9BB7-7475-7446-A8B7775EEE53}"/>
              </a:ext>
            </a:extLst>
          </p:cNvPr>
          <p:cNvSpPr txBox="1"/>
          <p:nvPr/>
        </p:nvSpPr>
        <p:spPr>
          <a:xfrm>
            <a:off x="5138590" y="2520526"/>
            <a:ext cx="1715564" cy="4205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es-CL"/>
            </a:defPPr>
            <a:lvl1pPr algn="ctr">
              <a:defRPr sz="24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defTabSz="457189">
              <a:defRPr/>
            </a:pPr>
            <a:r>
              <a:rPr lang="es-ES" sz="2133" dirty="0">
                <a:solidFill>
                  <a:prstClr val="black"/>
                </a:solidFill>
              </a:rPr>
              <a:t>PCP ARAUCO</a:t>
            </a:r>
            <a:endParaRPr lang="es-CL" sz="2133" dirty="0">
              <a:solidFill>
                <a:prstClr val="black"/>
              </a:solidFill>
            </a:endParaRPr>
          </a:p>
        </p:txBody>
      </p:sp>
      <p:sp>
        <p:nvSpPr>
          <p:cNvPr id="47" name="20 CuadroTexto">
            <a:extLst>
              <a:ext uri="{FF2B5EF4-FFF2-40B4-BE49-F238E27FC236}">
                <a16:creationId xmlns:a16="http://schemas.microsoft.com/office/drawing/2014/main" id="{4BD3ECCC-8D8D-CB24-C130-03BA58427652}"/>
              </a:ext>
            </a:extLst>
          </p:cNvPr>
          <p:cNvSpPr txBox="1"/>
          <p:nvPr/>
        </p:nvSpPr>
        <p:spPr>
          <a:xfrm>
            <a:off x="5076135" y="1322110"/>
            <a:ext cx="1842886" cy="4205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es-CL"/>
            </a:defPPr>
            <a:lvl1pPr algn="ctr">
              <a:defRPr sz="2400"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defTabSz="457189">
              <a:defRPr/>
            </a:pPr>
            <a:r>
              <a:rPr lang="es-ES" sz="2133" dirty="0">
                <a:solidFill>
                  <a:prstClr val="black"/>
                </a:solidFill>
              </a:rPr>
              <a:t>JEDENABIOBIO</a:t>
            </a:r>
            <a:endParaRPr lang="es-CL" sz="2133" dirty="0">
              <a:solidFill>
                <a:prstClr val="black"/>
              </a:solidFill>
            </a:endParaRPr>
          </a:p>
        </p:txBody>
      </p:sp>
      <p:graphicFrame>
        <p:nvGraphicFramePr>
          <p:cNvPr id="48" name="Tabla 47">
            <a:extLst>
              <a:ext uri="{FF2B5EF4-FFF2-40B4-BE49-F238E27FC236}">
                <a16:creationId xmlns:a16="http://schemas.microsoft.com/office/drawing/2014/main" id="{2DF5C1D4-E26B-285E-38E5-CAA590E06F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3677934"/>
              </p:ext>
            </p:extLst>
          </p:nvPr>
        </p:nvGraphicFramePr>
        <p:xfrm>
          <a:off x="7720705" y="1327831"/>
          <a:ext cx="1509371" cy="641349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5256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37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3783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solidFill>
                            <a:schemeClr val="tx1"/>
                          </a:solidFill>
                          <a:latin typeface=" Arial"/>
                        </a:rPr>
                        <a:t>P</a:t>
                      </a:r>
                    </a:p>
                  </a:txBody>
                  <a:tcPr marL="91463" marR="91463" marT="45798" marB="4579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 Arial"/>
                        </a:rPr>
                        <a:t>ICOM // VCO</a:t>
                      </a:r>
                    </a:p>
                  </a:txBody>
                  <a:tcPr marL="91463" marR="91463" marT="45798" marB="4579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3783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A</a:t>
                      </a:r>
                    </a:p>
                  </a:txBody>
                  <a:tcPr marL="91463" marR="91463" marT="45798" marB="4579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WTAK // HITERA</a:t>
                      </a:r>
                    </a:p>
                  </a:txBody>
                  <a:tcPr marL="91463" marR="91463" marT="45798" marB="4579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783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E</a:t>
                      </a:r>
                    </a:p>
                  </a:txBody>
                  <a:tcPr marL="91463" marR="91463" marT="45798" marB="4579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IRIDIUM</a:t>
                      </a:r>
                    </a:p>
                  </a:txBody>
                  <a:tcPr marL="91463" marR="91463" marT="45798" marB="4579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49" name="Tabla 48">
            <a:extLst>
              <a:ext uri="{FF2B5EF4-FFF2-40B4-BE49-F238E27FC236}">
                <a16:creationId xmlns:a16="http://schemas.microsoft.com/office/drawing/2014/main" id="{7E08718C-52D6-D0FE-B8D0-7B5AABDC9F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709642"/>
              </p:ext>
            </p:extLst>
          </p:nvPr>
        </p:nvGraphicFramePr>
        <p:xfrm>
          <a:off x="7720705" y="2520526"/>
          <a:ext cx="1509371" cy="855132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5256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37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3783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solidFill>
                            <a:schemeClr val="tx1"/>
                          </a:solidFill>
                          <a:latin typeface=" Arial"/>
                        </a:rPr>
                        <a:t>P</a:t>
                      </a:r>
                    </a:p>
                  </a:txBody>
                  <a:tcPr marL="91463" marR="91463" marT="45798" marB="4579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 Arial"/>
                        </a:rPr>
                        <a:t>ICOM // VCO</a:t>
                      </a:r>
                    </a:p>
                  </a:txBody>
                  <a:tcPr marL="91463" marR="91463" marT="45798" marB="4579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3783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A</a:t>
                      </a:r>
                    </a:p>
                  </a:txBody>
                  <a:tcPr marL="91463" marR="91463" marT="45798" marB="4579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WTAK // HITERA</a:t>
                      </a:r>
                    </a:p>
                  </a:txBody>
                  <a:tcPr marL="91463" marR="91463" marT="45798" marB="4579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783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C</a:t>
                      </a:r>
                    </a:p>
                  </a:txBody>
                  <a:tcPr marL="91463" marR="91463" marT="45798" marB="4579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RF 7800 H MP</a:t>
                      </a:r>
                    </a:p>
                  </a:txBody>
                  <a:tcPr marL="91463" marR="91463" marT="45798" marB="4579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6327972"/>
                  </a:ext>
                </a:extLst>
              </a:tr>
              <a:tr h="213783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E</a:t>
                      </a:r>
                    </a:p>
                  </a:txBody>
                  <a:tcPr marL="91463" marR="91463" marT="45798" marB="4579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IRIDIUM</a:t>
                      </a:r>
                    </a:p>
                  </a:txBody>
                  <a:tcPr marL="91463" marR="91463" marT="45798" marB="4579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0" name="23 CuadroTexto">
            <a:extLst>
              <a:ext uri="{FF2B5EF4-FFF2-40B4-BE49-F238E27FC236}">
                <a16:creationId xmlns:a16="http://schemas.microsoft.com/office/drawing/2014/main" id="{A6EA73E2-E993-2659-AC68-76F6D5D47C79}"/>
              </a:ext>
            </a:extLst>
          </p:cNvPr>
          <p:cNvSpPr txBox="1"/>
          <p:nvPr/>
        </p:nvSpPr>
        <p:spPr>
          <a:xfrm>
            <a:off x="3672307" y="4580890"/>
            <a:ext cx="1106488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es-CL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defTabSz="457189">
              <a:defRPr/>
            </a:pPr>
            <a:r>
              <a:rPr lang="es-ES" sz="1600" dirty="0">
                <a:solidFill>
                  <a:prstClr val="black"/>
                </a:solidFill>
              </a:rPr>
              <a:t>ALPHA</a:t>
            </a:r>
            <a:endParaRPr lang="es-CL" sz="1600" dirty="0">
              <a:solidFill>
                <a:prstClr val="black"/>
              </a:solidFill>
            </a:endParaRPr>
          </a:p>
        </p:txBody>
      </p:sp>
      <p:sp>
        <p:nvSpPr>
          <p:cNvPr id="51" name="23 CuadroTexto">
            <a:extLst>
              <a:ext uri="{FF2B5EF4-FFF2-40B4-BE49-F238E27FC236}">
                <a16:creationId xmlns:a16="http://schemas.microsoft.com/office/drawing/2014/main" id="{B2C4EC1F-B5FE-7CF7-E492-FE62841467D8}"/>
              </a:ext>
            </a:extLst>
          </p:cNvPr>
          <p:cNvSpPr txBox="1"/>
          <p:nvPr/>
        </p:nvSpPr>
        <p:spPr>
          <a:xfrm>
            <a:off x="5469357" y="4580473"/>
            <a:ext cx="1106488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es-CL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defTabSz="457189">
              <a:defRPr/>
            </a:pPr>
            <a:r>
              <a:rPr lang="es-ES" sz="1600" dirty="0">
                <a:solidFill>
                  <a:prstClr val="black"/>
                </a:solidFill>
              </a:rPr>
              <a:t>BRAVO</a:t>
            </a:r>
            <a:endParaRPr lang="es-CL" sz="1600" dirty="0">
              <a:solidFill>
                <a:prstClr val="black"/>
              </a:solidFill>
            </a:endParaRPr>
          </a:p>
        </p:txBody>
      </p:sp>
      <p:sp>
        <p:nvSpPr>
          <p:cNvPr id="52" name="23 CuadroTexto">
            <a:extLst>
              <a:ext uri="{FF2B5EF4-FFF2-40B4-BE49-F238E27FC236}">
                <a16:creationId xmlns:a16="http://schemas.microsoft.com/office/drawing/2014/main" id="{060B3ED6-378C-9AFC-9C48-28FE8D838F40}"/>
              </a:ext>
            </a:extLst>
          </p:cNvPr>
          <p:cNvSpPr txBox="1"/>
          <p:nvPr/>
        </p:nvSpPr>
        <p:spPr>
          <a:xfrm>
            <a:off x="7266407" y="4580473"/>
            <a:ext cx="1106488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es-CL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defTabSz="457189">
              <a:defRPr/>
            </a:pPr>
            <a:r>
              <a:rPr lang="es-ES" sz="1600" dirty="0">
                <a:solidFill>
                  <a:prstClr val="black"/>
                </a:solidFill>
              </a:rPr>
              <a:t>CHARLIE</a:t>
            </a:r>
            <a:endParaRPr lang="es-CL" sz="1600" dirty="0">
              <a:solidFill>
                <a:prstClr val="black"/>
              </a:solidFill>
            </a:endParaRPr>
          </a:p>
        </p:txBody>
      </p:sp>
      <p:graphicFrame>
        <p:nvGraphicFramePr>
          <p:cNvPr id="57" name="Table 68">
            <a:extLst>
              <a:ext uri="{FF2B5EF4-FFF2-40B4-BE49-F238E27FC236}">
                <a16:creationId xmlns:a16="http://schemas.microsoft.com/office/drawing/2014/main" id="{EC340D49-77E6-168C-058C-1BEAB2C5FF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5556263"/>
              </p:ext>
            </p:extLst>
          </p:nvPr>
        </p:nvGraphicFramePr>
        <p:xfrm>
          <a:off x="3657559" y="5377214"/>
          <a:ext cx="1376362" cy="853712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793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70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solidFill>
                            <a:schemeClr val="tx1"/>
                          </a:solidFill>
                          <a:latin typeface=" Arial"/>
                        </a:rPr>
                        <a:t>P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 Arial"/>
                        </a:rPr>
                        <a:t>RF 7800 H MP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A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MOTOROLA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C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ATAK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E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6350" indent="0" algn="l">
                        <a:tabLst/>
                      </a:pPr>
                      <a:r>
                        <a:rPr lang="en-US" sz="800" b="1" baseline="0" dirty="0">
                          <a:latin typeface=" Arial"/>
                        </a:rPr>
                        <a:t>RF 7800 MB H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8" name="Table 68">
            <a:extLst>
              <a:ext uri="{FF2B5EF4-FFF2-40B4-BE49-F238E27FC236}">
                <a16:creationId xmlns:a16="http://schemas.microsoft.com/office/drawing/2014/main" id="{2593087B-80EC-0EB9-C741-BA3CC537DD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7961299"/>
              </p:ext>
            </p:extLst>
          </p:nvPr>
        </p:nvGraphicFramePr>
        <p:xfrm>
          <a:off x="5454609" y="5376380"/>
          <a:ext cx="1376362" cy="853712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793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70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solidFill>
                            <a:schemeClr val="tx1"/>
                          </a:solidFill>
                          <a:latin typeface=" Arial"/>
                        </a:rPr>
                        <a:t>P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 Arial"/>
                        </a:rPr>
                        <a:t>RF 7800 H MP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A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MOTOROLA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C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ATAK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E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6350" indent="0" algn="l">
                        <a:tabLst/>
                      </a:pPr>
                      <a:r>
                        <a:rPr lang="en-US" sz="800" b="1" baseline="0" dirty="0">
                          <a:latin typeface=" Arial"/>
                        </a:rPr>
                        <a:t>RF 7800 MB H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9" name="Table 68">
            <a:extLst>
              <a:ext uri="{FF2B5EF4-FFF2-40B4-BE49-F238E27FC236}">
                <a16:creationId xmlns:a16="http://schemas.microsoft.com/office/drawing/2014/main" id="{B4F83D42-E229-D836-5A12-8C8624713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1757758"/>
              </p:ext>
            </p:extLst>
          </p:nvPr>
        </p:nvGraphicFramePr>
        <p:xfrm>
          <a:off x="7251659" y="5376380"/>
          <a:ext cx="1376362" cy="853712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793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70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solidFill>
                            <a:schemeClr val="tx1"/>
                          </a:solidFill>
                          <a:latin typeface=" Arial"/>
                        </a:rPr>
                        <a:t>P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 Arial"/>
                        </a:rPr>
                        <a:t>RF 7800 H MP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A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MOTOROLA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C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ATAK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E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6350" indent="0" algn="l">
                        <a:tabLst/>
                      </a:pPr>
                      <a:r>
                        <a:rPr lang="en-US" sz="800" b="1" baseline="0" dirty="0">
                          <a:latin typeface=" Arial"/>
                        </a:rPr>
                        <a:t>RF 7800 MB H</a:t>
                      </a:r>
                    </a:p>
                  </a:txBody>
                  <a:tcPr marL="91463" marR="91463" marT="45754" marB="45754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64" name="Conector recto de flecha 63">
            <a:extLst>
              <a:ext uri="{FF2B5EF4-FFF2-40B4-BE49-F238E27FC236}">
                <a16:creationId xmlns:a16="http://schemas.microsoft.com/office/drawing/2014/main" id="{B95723D9-EAD0-52C7-DF18-9DC2189F2B5D}"/>
              </a:ext>
            </a:extLst>
          </p:cNvPr>
          <p:cNvCxnSpPr>
            <a:cxnSpLocks/>
          </p:cNvCxnSpPr>
          <p:nvPr/>
        </p:nvCxnSpPr>
        <p:spPr>
          <a:xfrm>
            <a:off x="4400219" y="4985005"/>
            <a:ext cx="3175" cy="331788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393" descr="CQBSOP1">
            <a:extLst>
              <a:ext uri="{FF2B5EF4-FFF2-40B4-BE49-F238E27FC236}">
                <a16:creationId xmlns:a16="http://schemas.microsoft.com/office/drawing/2014/main" id="{3A7DE00F-DE49-6FF3-14E9-4131E32120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811" t="24214" r="14124" b="44717"/>
          <a:stretch>
            <a:fillRect/>
          </a:stretch>
        </p:blipFill>
        <p:spPr bwMode="auto">
          <a:xfrm>
            <a:off x="3641394" y="4948493"/>
            <a:ext cx="552450" cy="38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6" name="Conector recto de flecha 65">
            <a:extLst>
              <a:ext uri="{FF2B5EF4-FFF2-40B4-BE49-F238E27FC236}">
                <a16:creationId xmlns:a16="http://schemas.microsoft.com/office/drawing/2014/main" id="{5513A466-F9F3-634D-C990-1C039A006012}"/>
              </a:ext>
            </a:extLst>
          </p:cNvPr>
          <p:cNvCxnSpPr>
            <a:cxnSpLocks/>
          </p:cNvCxnSpPr>
          <p:nvPr/>
        </p:nvCxnSpPr>
        <p:spPr>
          <a:xfrm>
            <a:off x="6225917" y="4987793"/>
            <a:ext cx="3175" cy="331788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7" name="Picture 393" descr="CQBSOP1">
            <a:extLst>
              <a:ext uri="{FF2B5EF4-FFF2-40B4-BE49-F238E27FC236}">
                <a16:creationId xmlns:a16="http://schemas.microsoft.com/office/drawing/2014/main" id="{0DBFB9EB-3DB7-F43D-F558-4CB029D92D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811" t="24214" r="14124" b="44717"/>
          <a:stretch>
            <a:fillRect/>
          </a:stretch>
        </p:blipFill>
        <p:spPr bwMode="auto">
          <a:xfrm>
            <a:off x="5467092" y="4951281"/>
            <a:ext cx="552450" cy="38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8" name="Conector recto de flecha 67">
            <a:extLst>
              <a:ext uri="{FF2B5EF4-FFF2-40B4-BE49-F238E27FC236}">
                <a16:creationId xmlns:a16="http://schemas.microsoft.com/office/drawing/2014/main" id="{F230CCB0-AA42-48CB-ECBC-9C905E8493D6}"/>
              </a:ext>
            </a:extLst>
          </p:cNvPr>
          <p:cNvCxnSpPr>
            <a:cxnSpLocks/>
          </p:cNvCxnSpPr>
          <p:nvPr/>
        </p:nvCxnSpPr>
        <p:spPr>
          <a:xfrm>
            <a:off x="8013829" y="4984440"/>
            <a:ext cx="3175" cy="331788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9" name="Picture 393" descr="CQBSOP1">
            <a:extLst>
              <a:ext uri="{FF2B5EF4-FFF2-40B4-BE49-F238E27FC236}">
                <a16:creationId xmlns:a16="http://schemas.microsoft.com/office/drawing/2014/main" id="{E2BEADF6-4F31-D992-4D0D-E4D3B98E19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811" t="24214" r="14124" b="44717"/>
          <a:stretch>
            <a:fillRect/>
          </a:stretch>
        </p:blipFill>
        <p:spPr bwMode="auto">
          <a:xfrm>
            <a:off x="7255004" y="4947928"/>
            <a:ext cx="552450" cy="38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9" name="Conector recto de flecha 78">
            <a:extLst>
              <a:ext uri="{FF2B5EF4-FFF2-40B4-BE49-F238E27FC236}">
                <a16:creationId xmlns:a16="http://schemas.microsoft.com/office/drawing/2014/main" id="{3948A3D9-C5BA-EDDF-E107-56D013F80555}"/>
              </a:ext>
            </a:extLst>
          </p:cNvPr>
          <p:cNvCxnSpPr>
            <a:cxnSpLocks/>
          </p:cNvCxnSpPr>
          <p:nvPr/>
        </p:nvCxnSpPr>
        <p:spPr>
          <a:xfrm flipH="1">
            <a:off x="6992613" y="2733631"/>
            <a:ext cx="582848" cy="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Arrow Connector 49">
            <a:extLst>
              <a:ext uri="{FF2B5EF4-FFF2-40B4-BE49-F238E27FC236}">
                <a16:creationId xmlns:a16="http://schemas.microsoft.com/office/drawing/2014/main" id="{E90A710A-0DEC-D3C3-1886-6398D881C80A}"/>
              </a:ext>
            </a:extLst>
          </p:cNvPr>
          <p:cNvCxnSpPr>
            <a:cxnSpLocks/>
          </p:cNvCxnSpPr>
          <p:nvPr/>
        </p:nvCxnSpPr>
        <p:spPr>
          <a:xfrm>
            <a:off x="5997578" y="1803716"/>
            <a:ext cx="0" cy="486097"/>
          </a:xfrm>
          <a:prstGeom prst="straightConnector1">
            <a:avLst/>
          </a:prstGeom>
          <a:ln w="127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Conector recto de flecha 80">
            <a:extLst>
              <a:ext uri="{FF2B5EF4-FFF2-40B4-BE49-F238E27FC236}">
                <a16:creationId xmlns:a16="http://schemas.microsoft.com/office/drawing/2014/main" id="{26213FB8-8448-E7F3-F6FE-ACFB36D16BB9}"/>
              </a:ext>
            </a:extLst>
          </p:cNvPr>
          <p:cNvCxnSpPr>
            <a:cxnSpLocks/>
          </p:cNvCxnSpPr>
          <p:nvPr/>
        </p:nvCxnSpPr>
        <p:spPr>
          <a:xfrm flipH="1">
            <a:off x="6992472" y="1521179"/>
            <a:ext cx="582848" cy="0"/>
          </a:xfrm>
          <a:prstGeom prst="straightConnector1">
            <a:avLst/>
          </a:prstGeom>
          <a:ln w="381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2" name="Table 68">
            <a:extLst>
              <a:ext uri="{FF2B5EF4-FFF2-40B4-BE49-F238E27FC236}">
                <a16:creationId xmlns:a16="http://schemas.microsoft.com/office/drawing/2014/main" id="{86B02E6D-0C7C-5398-5A2B-2077E6F686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3906193"/>
              </p:ext>
            </p:extLst>
          </p:nvPr>
        </p:nvGraphicFramePr>
        <p:xfrm>
          <a:off x="10566598" y="2520526"/>
          <a:ext cx="1546225" cy="6702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398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64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4963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solidFill>
                            <a:schemeClr val="tx1"/>
                          </a:solidFill>
                          <a:latin typeface=" Arial"/>
                        </a:rPr>
                        <a:t>P</a:t>
                      </a:r>
                    </a:p>
                  </a:txBody>
                  <a:tcPr marL="91392" marR="91392" marT="45645" marB="4564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 Arial"/>
                        </a:rPr>
                        <a:t> RF 7800 MB  </a:t>
                      </a:r>
                      <a:r>
                        <a:rPr lang="en-US" sz="800" b="1" baseline="0" dirty="0" err="1">
                          <a:solidFill>
                            <a:schemeClr val="tx1"/>
                          </a:solidFill>
                          <a:latin typeface=" Arial"/>
                        </a:rPr>
                        <a:t>HH</a:t>
                      </a:r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 Arial"/>
                        </a:rPr>
                        <a:t> </a:t>
                      </a:r>
                    </a:p>
                    <a:p>
                      <a:pPr algn="ctr"/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 Arial"/>
                        </a:rPr>
                        <a:t>137.000 MHZ</a:t>
                      </a:r>
                    </a:p>
                  </a:txBody>
                  <a:tcPr marL="91392" marR="91392" marT="45645" marB="4564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4963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A</a:t>
                      </a:r>
                    </a:p>
                  </a:txBody>
                  <a:tcPr marL="91392" marR="91392" marT="45645" marB="4564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 Arial"/>
                        </a:rPr>
                        <a:t>RF 7800 MB  </a:t>
                      </a:r>
                      <a:r>
                        <a:rPr lang="en-US" sz="800" b="1" baseline="0" dirty="0" err="1">
                          <a:solidFill>
                            <a:schemeClr val="tx1"/>
                          </a:solidFill>
                          <a:latin typeface=" Arial"/>
                        </a:rPr>
                        <a:t>HH</a:t>
                      </a:r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 Arial"/>
                        </a:rPr>
                        <a:t> </a:t>
                      </a:r>
                    </a:p>
                    <a:p>
                      <a:pPr algn="ctr"/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 Arial"/>
                        </a:rPr>
                        <a:t>137.250 MHZ</a:t>
                      </a:r>
                      <a:endParaRPr lang="en-US" sz="800" b="1" baseline="0" dirty="0">
                        <a:latin typeface=" Arial"/>
                      </a:endParaRPr>
                    </a:p>
                  </a:txBody>
                  <a:tcPr marL="91392" marR="91392" marT="45645" marB="4564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3" name="23 CuadroTexto">
            <a:extLst>
              <a:ext uri="{FF2B5EF4-FFF2-40B4-BE49-F238E27FC236}">
                <a16:creationId xmlns:a16="http://schemas.microsoft.com/office/drawing/2014/main" id="{FA1DD702-AA1D-64EF-A69A-C43BC7E3309F}"/>
              </a:ext>
            </a:extLst>
          </p:cNvPr>
          <p:cNvSpPr txBox="1"/>
          <p:nvPr/>
        </p:nvSpPr>
        <p:spPr>
          <a:xfrm>
            <a:off x="9345093" y="2517102"/>
            <a:ext cx="1106488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es-CL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defTabSz="457189">
              <a:defRPr/>
            </a:pPr>
            <a:r>
              <a:rPr lang="es-ES" sz="1600" dirty="0">
                <a:solidFill>
                  <a:prstClr val="black"/>
                </a:solidFill>
              </a:rPr>
              <a:t>CASEVAC</a:t>
            </a:r>
            <a:endParaRPr lang="es-CL" sz="1600" dirty="0">
              <a:solidFill>
                <a:prstClr val="black"/>
              </a:solidFill>
            </a:endParaRPr>
          </a:p>
        </p:txBody>
      </p:sp>
      <p:pic>
        <p:nvPicPr>
          <p:cNvPr id="84" name="Picture 2" descr="Resultado de imagen para AS332 helicopter png">
            <a:hlinkClick r:id="rId3"/>
            <a:extLst>
              <a:ext uri="{FF2B5EF4-FFF2-40B4-BE49-F238E27FC236}">
                <a16:creationId xmlns:a16="http://schemas.microsoft.com/office/drawing/2014/main" id="{C014192A-4B7F-8FA8-428B-AC1B1B9D1E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19444" y="2776042"/>
            <a:ext cx="841192" cy="841192"/>
          </a:xfrm>
          <a:prstGeom prst="rect">
            <a:avLst/>
          </a:prstGeom>
          <a:noFill/>
        </p:spPr>
      </p:pic>
      <p:cxnSp>
        <p:nvCxnSpPr>
          <p:cNvPr id="86" name="Straight Arrow Connector 49">
            <a:extLst>
              <a:ext uri="{FF2B5EF4-FFF2-40B4-BE49-F238E27FC236}">
                <a16:creationId xmlns:a16="http://schemas.microsoft.com/office/drawing/2014/main" id="{37786784-A1EF-D90F-CC3B-AC9B2D61D5BC}"/>
              </a:ext>
            </a:extLst>
          </p:cNvPr>
          <p:cNvCxnSpPr>
            <a:cxnSpLocks/>
            <a:stCxn id="46" idx="2"/>
          </p:cNvCxnSpPr>
          <p:nvPr/>
        </p:nvCxnSpPr>
        <p:spPr>
          <a:xfrm flipH="1">
            <a:off x="5992444" y="2941090"/>
            <a:ext cx="3928" cy="1520321"/>
          </a:xfrm>
          <a:prstGeom prst="straightConnector1">
            <a:avLst/>
          </a:prstGeom>
          <a:ln w="127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49">
            <a:extLst>
              <a:ext uri="{FF2B5EF4-FFF2-40B4-BE49-F238E27FC236}">
                <a16:creationId xmlns:a16="http://schemas.microsoft.com/office/drawing/2014/main" id="{F9E5C2DC-4ABB-27E9-9510-11AF99EAD5C1}"/>
              </a:ext>
            </a:extLst>
          </p:cNvPr>
          <p:cNvCxnSpPr>
            <a:cxnSpLocks/>
            <a:endCxn id="46" idx="2"/>
          </p:cNvCxnSpPr>
          <p:nvPr/>
        </p:nvCxnSpPr>
        <p:spPr>
          <a:xfrm flipV="1">
            <a:off x="4275968" y="2941090"/>
            <a:ext cx="1720404" cy="1520321"/>
          </a:xfrm>
          <a:prstGeom prst="straightConnector1">
            <a:avLst/>
          </a:prstGeom>
          <a:ln w="127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ítulo 1">
            <a:extLst>
              <a:ext uri="{FF2B5EF4-FFF2-40B4-BE49-F238E27FC236}">
                <a16:creationId xmlns:a16="http://schemas.microsoft.com/office/drawing/2014/main" id="{71458AA2-9E1E-544F-4E63-EB07B66AD758}"/>
              </a:ext>
            </a:extLst>
          </p:cNvPr>
          <p:cNvSpPr txBox="1">
            <a:spLocks/>
          </p:cNvSpPr>
          <p:nvPr/>
        </p:nvSpPr>
        <p:spPr bwMode="auto">
          <a:xfrm>
            <a:off x="-2211" y="27562"/>
            <a:ext cx="12191999" cy="390052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lIns="117226" tIns="58613" rIns="117226" bIns="58613" anchor="ctr"/>
          <a:lstStyle>
            <a:defPPr>
              <a:defRPr lang="es-CL"/>
            </a:defPPr>
            <a:lvl1pPr algn="ctr">
              <a:lnSpc>
                <a:spcPct val="90000"/>
              </a:lnSpc>
              <a:defRPr sz="3200" b="1">
                <a:latin typeface="Arial Black" panose="020B0A040201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r>
              <a:rPr lang="es-CL" altLang="es-CL" sz="2000" dirty="0"/>
              <a:t>MANDO Y CONTROL</a:t>
            </a:r>
          </a:p>
        </p:txBody>
      </p:sp>
      <p:pic>
        <p:nvPicPr>
          <p:cNvPr id="96" name="Imagen 95">
            <a:extLst>
              <a:ext uri="{FF2B5EF4-FFF2-40B4-BE49-F238E27FC236}">
                <a16:creationId xmlns:a16="http://schemas.microsoft.com/office/drawing/2014/main" id="{466B42C7-FAFB-02CD-C26E-3296D9D106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34" y="58145"/>
            <a:ext cx="360811" cy="358556"/>
          </a:xfrm>
          <a:prstGeom prst="rect">
            <a:avLst/>
          </a:prstGeom>
        </p:spPr>
      </p:pic>
      <p:pic>
        <p:nvPicPr>
          <p:cNvPr id="97" name="Imagen 96">
            <a:extLst>
              <a:ext uri="{FF2B5EF4-FFF2-40B4-BE49-F238E27FC236}">
                <a16:creationId xmlns:a16="http://schemas.microsoft.com/office/drawing/2014/main" id="{BBF8F295-B97D-9CFC-A0CB-3F409B4A934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737910" y="20895"/>
            <a:ext cx="384396" cy="393947"/>
          </a:xfrm>
          <a:prstGeom prst="rect">
            <a:avLst/>
          </a:prstGeom>
        </p:spPr>
      </p:pic>
      <p:sp>
        <p:nvSpPr>
          <p:cNvPr id="98" name="Proceso alternativo 16">
            <a:extLst>
              <a:ext uri="{FF2B5EF4-FFF2-40B4-BE49-F238E27FC236}">
                <a16:creationId xmlns:a16="http://schemas.microsoft.com/office/drawing/2014/main" id="{D1DCB35F-6B13-016C-DD97-334A7533D7B1}"/>
              </a:ext>
            </a:extLst>
          </p:cNvPr>
          <p:cNvSpPr/>
          <p:nvPr/>
        </p:nvSpPr>
        <p:spPr>
          <a:xfrm>
            <a:off x="0" y="431074"/>
            <a:ext cx="12189788" cy="62343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anchor="ctr"/>
          <a:lstStyle/>
          <a:p>
            <a:pPr algn="ctr">
              <a:defRPr/>
            </a:pPr>
            <a:endParaRPr lang="es-CL" dirty="0"/>
          </a:p>
        </p:txBody>
      </p:sp>
      <p:graphicFrame>
        <p:nvGraphicFramePr>
          <p:cNvPr id="99" name="Diagrama 98"/>
          <p:cNvGraphicFramePr/>
          <p:nvPr>
            <p:extLst>
              <p:ext uri="{D42A27DB-BD31-4B8C-83A1-F6EECF244321}">
                <p14:modId xmlns:p14="http://schemas.microsoft.com/office/powerpoint/2010/main" val="2567174640"/>
              </p:ext>
            </p:extLst>
          </p:nvPr>
        </p:nvGraphicFramePr>
        <p:xfrm>
          <a:off x="-1" y="498877"/>
          <a:ext cx="12192001" cy="321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cxnSp>
        <p:nvCxnSpPr>
          <p:cNvPr id="100" name="Straight Arrow Connector 49">
            <a:extLst>
              <a:ext uri="{FF2B5EF4-FFF2-40B4-BE49-F238E27FC236}">
                <a16:creationId xmlns:a16="http://schemas.microsoft.com/office/drawing/2014/main" id="{F9E5C2DC-4ABB-27E9-9510-11AF99EAD5C1}"/>
              </a:ext>
            </a:extLst>
          </p:cNvPr>
          <p:cNvCxnSpPr>
            <a:cxnSpLocks/>
            <a:endCxn id="46" idx="2"/>
          </p:cNvCxnSpPr>
          <p:nvPr/>
        </p:nvCxnSpPr>
        <p:spPr>
          <a:xfrm flipH="1" flipV="1">
            <a:off x="5996372" y="2941090"/>
            <a:ext cx="1815030" cy="1592629"/>
          </a:xfrm>
          <a:prstGeom prst="straightConnector1">
            <a:avLst/>
          </a:prstGeom>
          <a:ln w="127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Straight Arrow Connector 49">
            <a:extLst>
              <a:ext uri="{FF2B5EF4-FFF2-40B4-BE49-F238E27FC236}">
                <a16:creationId xmlns:a16="http://schemas.microsoft.com/office/drawing/2014/main" id="{3B61C70F-2027-B3CE-490E-62C62804F8C6}"/>
              </a:ext>
            </a:extLst>
          </p:cNvPr>
          <p:cNvCxnSpPr>
            <a:cxnSpLocks/>
          </p:cNvCxnSpPr>
          <p:nvPr/>
        </p:nvCxnSpPr>
        <p:spPr>
          <a:xfrm flipV="1">
            <a:off x="10044141" y="3477969"/>
            <a:ext cx="0" cy="761578"/>
          </a:xfrm>
          <a:prstGeom prst="straightConnector1">
            <a:avLst/>
          </a:prstGeom>
          <a:ln w="127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23 CuadroTexto">
            <a:extLst>
              <a:ext uri="{FF2B5EF4-FFF2-40B4-BE49-F238E27FC236}">
                <a16:creationId xmlns:a16="http://schemas.microsoft.com/office/drawing/2014/main" id="{E32875DD-C1A6-C1A8-1C44-011901F34512}"/>
              </a:ext>
            </a:extLst>
          </p:cNvPr>
          <p:cNvSpPr txBox="1"/>
          <p:nvPr/>
        </p:nvSpPr>
        <p:spPr>
          <a:xfrm>
            <a:off x="9413427" y="4364442"/>
            <a:ext cx="1349167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es-CL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defTabSz="457189">
              <a:defRPr/>
            </a:pPr>
            <a:r>
              <a:rPr lang="es-ES" sz="1600" dirty="0">
                <a:solidFill>
                  <a:prstClr val="black"/>
                </a:solidFill>
              </a:rPr>
              <a:t>LSR ARAUCO</a:t>
            </a:r>
            <a:endParaRPr lang="es-CL" sz="1600" dirty="0">
              <a:solidFill>
                <a:prstClr val="black"/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4666F70-AA1F-6747-33D3-53CF14AAB06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443326" y="4631767"/>
            <a:ext cx="1411260" cy="684461"/>
          </a:xfrm>
          <a:prstGeom prst="rect">
            <a:avLst/>
          </a:prstGeom>
        </p:spPr>
      </p:pic>
      <p:graphicFrame>
        <p:nvGraphicFramePr>
          <p:cNvPr id="6" name="Table 68">
            <a:extLst>
              <a:ext uri="{FF2B5EF4-FFF2-40B4-BE49-F238E27FC236}">
                <a16:creationId xmlns:a16="http://schemas.microsoft.com/office/drawing/2014/main" id="{C880BBF2-8F57-55B9-E61C-21DE814872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7588238"/>
              </p:ext>
            </p:extLst>
          </p:nvPr>
        </p:nvGraphicFramePr>
        <p:xfrm>
          <a:off x="9345093" y="5248423"/>
          <a:ext cx="1546225" cy="66992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398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64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4963">
                <a:tc>
                  <a:txBody>
                    <a:bodyPr/>
                    <a:lstStyle/>
                    <a:p>
                      <a:pPr algn="ctr"/>
                      <a:r>
                        <a:rPr lang="en-US" sz="800" b="1" dirty="0">
                          <a:solidFill>
                            <a:schemeClr val="tx1"/>
                          </a:solidFill>
                          <a:latin typeface=" Arial"/>
                        </a:rPr>
                        <a:t>P</a:t>
                      </a:r>
                    </a:p>
                  </a:txBody>
                  <a:tcPr marL="91392" marR="91392" marT="45645" marB="4564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 Arial"/>
                        </a:rPr>
                        <a:t> VHF CH-14</a:t>
                      </a:r>
                    </a:p>
                  </a:txBody>
                  <a:tcPr marL="91392" marR="91392" marT="45645" marB="4564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4963"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latin typeface=" Arial"/>
                        </a:rPr>
                        <a:t>A</a:t>
                      </a:r>
                    </a:p>
                  </a:txBody>
                  <a:tcPr marL="91392" marR="91392" marT="45645" marB="4564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b="1" baseline="0" dirty="0">
                          <a:solidFill>
                            <a:schemeClr val="tx1"/>
                          </a:solidFill>
                          <a:latin typeface=" Arial"/>
                        </a:rPr>
                        <a:t>VHF CH-16</a:t>
                      </a:r>
                      <a:endParaRPr lang="en-US" sz="800" b="1" baseline="0" dirty="0">
                        <a:latin typeface=" Arial"/>
                      </a:endParaRPr>
                    </a:p>
                  </a:txBody>
                  <a:tcPr marL="91392" marR="91392" marT="45645" marB="45645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50948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Marcador de número de diapositiva 21">
            <a:extLst>
              <a:ext uri="{FF2B5EF4-FFF2-40B4-BE49-F238E27FC236}">
                <a16:creationId xmlns:a16="http://schemas.microsoft.com/office/drawing/2014/main" id="{3E29F0E6-90CC-B936-41B7-202D9E59E1BC}"/>
              </a:ext>
            </a:extLst>
          </p:cNvPr>
          <p:cNvSpPr txBox="1">
            <a:spLocks/>
          </p:cNvSpPr>
          <p:nvPr/>
        </p:nvSpPr>
        <p:spPr>
          <a:xfrm>
            <a:off x="9417999" y="645448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1FD9B93-E462-43B9-A302-01C64BB1039D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Rombo 54"/>
          <p:cNvSpPr/>
          <p:nvPr/>
        </p:nvSpPr>
        <p:spPr>
          <a:xfrm>
            <a:off x="505504" y="2381288"/>
            <a:ext cx="1771563" cy="1149368"/>
          </a:xfrm>
          <a:prstGeom prst="diamon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 ACTIVA CADENA DE EVACUACIÓN</a:t>
            </a:r>
          </a:p>
        </p:txBody>
      </p:sp>
      <p:sp>
        <p:nvSpPr>
          <p:cNvPr id="56" name="CuadroTexto 55"/>
          <p:cNvSpPr txBox="1"/>
          <p:nvPr/>
        </p:nvSpPr>
        <p:spPr>
          <a:xfrm>
            <a:off x="1155833" y="1865306"/>
            <a:ext cx="4924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</a:t>
            </a:r>
            <a:endParaRPr kumimoji="0" lang="es-CL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7" name="Rectángulo 56"/>
          <p:cNvSpPr/>
          <p:nvPr/>
        </p:nvSpPr>
        <p:spPr>
          <a:xfrm>
            <a:off x="534426" y="1231360"/>
            <a:ext cx="1921101" cy="4081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PUESTO MANDO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 MANTENDRÁ EN  ALERTA</a:t>
            </a:r>
          </a:p>
        </p:txBody>
      </p:sp>
      <p:cxnSp>
        <p:nvCxnSpPr>
          <p:cNvPr id="58" name="Conector recto de flecha 57"/>
          <p:cNvCxnSpPr/>
          <p:nvPr/>
        </p:nvCxnSpPr>
        <p:spPr>
          <a:xfrm flipH="1" flipV="1">
            <a:off x="1388012" y="2146593"/>
            <a:ext cx="0" cy="216000"/>
          </a:xfrm>
          <a:prstGeom prst="straightConnector1">
            <a:avLst/>
          </a:prstGeom>
          <a:ln w="12700"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9" name="Conector recto de flecha 58"/>
          <p:cNvCxnSpPr/>
          <p:nvPr/>
        </p:nvCxnSpPr>
        <p:spPr>
          <a:xfrm flipV="1">
            <a:off x="1388012" y="1681078"/>
            <a:ext cx="0" cy="216000"/>
          </a:xfrm>
          <a:prstGeom prst="straightConnector1">
            <a:avLst/>
          </a:prstGeom>
          <a:ln w="12700"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0" name="Rectángulo 59"/>
          <p:cNvSpPr/>
          <p:nvPr/>
        </p:nvSpPr>
        <p:spPr>
          <a:xfrm flipH="1">
            <a:off x="79188" y="5443253"/>
            <a:ext cx="1122766" cy="43267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TRIAGE</a:t>
            </a:r>
          </a:p>
        </p:txBody>
      </p:sp>
      <p:grpSp>
        <p:nvGrpSpPr>
          <p:cNvPr id="61" name="Grupo 60"/>
          <p:cNvGrpSpPr/>
          <p:nvPr/>
        </p:nvGrpSpPr>
        <p:grpSpPr>
          <a:xfrm>
            <a:off x="1567279" y="4721823"/>
            <a:ext cx="1127821" cy="518943"/>
            <a:chOff x="8259945" y="1457697"/>
            <a:chExt cx="1127821" cy="518943"/>
          </a:xfrm>
        </p:grpSpPr>
        <p:sp>
          <p:nvSpPr>
            <p:cNvPr id="62" name="Rectángulo 61"/>
            <p:cNvSpPr/>
            <p:nvPr/>
          </p:nvSpPr>
          <p:spPr>
            <a:xfrm flipH="1">
              <a:off x="8259945" y="1457697"/>
              <a:ext cx="1127821" cy="514562"/>
            </a:xfrm>
            <a:prstGeom prst="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63" name="CuadroTexto 62"/>
            <p:cNvSpPr txBox="1"/>
            <p:nvPr/>
          </p:nvSpPr>
          <p:spPr>
            <a:xfrm flipH="1">
              <a:off x="8259945" y="1468809"/>
              <a:ext cx="1120104" cy="5078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LEVE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900" b="0" i="1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HERIDO QUE CAMINA</a:t>
              </a:r>
            </a:p>
          </p:txBody>
        </p:sp>
      </p:grpSp>
      <p:sp>
        <p:nvSpPr>
          <p:cNvPr id="64" name="Rectángulo redondeado 63"/>
          <p:cNvSpPr/>
          <p:nvPr/>
        </p:nvSpPr>
        <p:spPr>
          <a:xfrm>
            <a:off x="29096" y="3571279"/>
            <a:ext cx="1443785" cy="106752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ENFERMERO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DETERMINA PRIORIDAD DE EVACUACIÓN</a:t>
            </a:r>
            <a:endParaRPr kumimoji="0" lang="es-CL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5" name="Abrir llave 64"/>
          <p:cNvSpPr/>
          <p:nvPr/>
        </p:nvSpPr>
        <p:spPr>
          <a:xfrm rot="10800000" flipH="1">
            <a:off x="1236831" y="4898983"/>
            <a:ext cx="330447" cy="1503879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6" name="Rectángulo 65"/>
          <p:cNvSpPr/>
          <p:nvPr/>
        </p:nvSpPr>
        <p:spPr>
          <a:xfrm flipH="1">
            <a:off x="1567279" y="5342046"/>
            <a:ext cx="1127820" cy="57769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MODERADO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9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NO AMENAZA VIDA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5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7" name="CuadroTexto 66"/>
          <p:cNvSpPr txBox="1"/>
          <p:nvPr/>
        </p:nvSpPr>
        <p:spPr>
          <a:xfrm flipH="1">
            <a:off x="1572660" y="6018910"/>
            <a:ext cx="1138042" cy="44627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GRAVE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9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AMENAZA VIDA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5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68" name="Conector recto 25">
            <a:extLst>
              <a:ext uri="{FF2B5EF4-FFF2-40B4-BE49-F238E27FC236}">
                <a16:creationId xmlns:a16="http://schemas.microsoft.com/office/drawing/2014/main" id="{A0230675-27CB-4C5B-8F4E-14C520737F8A}"/>
              </a:ext>
            </a:extLst>
          </p:cNvPr>
          <p:cNvCxnSpPr/>
          <p:nvPr/>
        </p:nvCxnSpPr>
        <p:spPr>
          <a:xfrm>
            <a:off x="2946400" y="894080"/>
            <a:ext cx="25854" cy="596392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Conector recto de flecha 68"/>
          <p:cNvCxnSpPr>
            <a:cxnSpLocks/>
            <a:stCxn id="55" idx="3"/>
          </p:cNvCxnSpPr>
          <p:nvPr/>
        </p:nvCxnSpPr>
        <p:spPr>
          <a:xfrm>
            <a:off x="2277067" y="2955972"/>
            <a:ext cx="910883" cy="0"/>
          </a:xfrm>
          <a:prstGeom prst="straightConnector1">
            <a:avLst/>
          </a:prstGeom>
          <a:ln w="12700"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0" name="CuadroTexto 69"/>
          <p:cNvSpPr txBox="1"/>
          <p:nvPr/>
        </p:nvSpPr>
        <p:spPr>
          <a:xfrm>
            <a:off x="4620328" y="4148140"/>
            <a:ext cx="3061532" cy="161582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CL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PACIENTE DEBE SER ESTABILIZADO POR ENFERMERO</a:t>
            </a:r>
            <a:r>
              <a:rPr kumimoji="0" lang="es-CL" sz="9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DE UNIDAD.</a:t>
            </a:r>
            <a:endParaRPr kumimoji="0" lang="es-CL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CL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GT DEBE ELEVAR 9 LÍNEA.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CL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TRASLADO EN AMBULANCIA O VEHÍCULO DE RESCATE.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CL" sz="900" dirty="0">
                <a:solidFill>
                  <a:prstClr val="black"/>
                </a:solidFill>
                <a:latin typeface="Aptos" panose="02110004020202020204"/>
              </a:rPr>
              <a:t>SE DEBE ELEVAR AL PM JEDENA TODA INFORMACIÓN ÚTIL QUE FACILITE LA TOMA DE DECISIONES DEL MANDO.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CL" sz="900" dirty="0">
                <a:solidFill>
                  <a:prstClr val="black"/>
                </a:solidFill>
                <a:latin typeface="Aptos" panose="02110004020202020204"/>
              </a:rPr>
              <a:t>ENFERMERO DEBE ELEVAR INFORMACIÓN DE HERIDO DE FORMA PERIÓDICA.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CL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A</a:t>
            </a:r>
            <a:r>
              <a:rPr lang="es-CL" sz="900" dirty="0">
                <a:solidFill>
                  <a:prstClr val="black"/>
                </a:solidFill>
                <a:latin typeface="Aptos" panose="02110004020202020204"/>
              </a:rPr>
              <a:t>MBULANCIA CON STARLINK PARA VCO HOSPVIÑA.</a:t>
            </a:r>
            <a:endParaRPr kumimoji="0" lang="es-CL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1" name="CuadroTexto 70"/>
          <p:cNvSpPr txBox="1"/>
          <p:nvPr/>
        </p:nvSpPr>
        <p:spPr>
          <a:xfrm>
            <a:off x="2320790" y="2637382"/>
            <a:ext cx="509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</a:t>
            </a:r>
            <a:endParaRPr kumimoji="0" lang="es-CL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72" name="Conector recto 25">
            <a:extLst>
              <a:ext uri="{FF2B5EF4-FFF2-40B4-BE49-F238E27FC236}">
                <a16:creationId xmlns:a16="http://schemas.microsoft.com/office/drawing/2014/main" id="{A0230675-27CB-4C5B-8F4E-14C520737F8A}"/>
              </a:ext>
            </a:extLst>
          </p:cNvPr>
          <p:cNvCxnSpPr/>
          <p:nvPr/>
        </p:nvCxnSpPr>
        <p:spPr>
          <a:xfrm>
            <a:off x="9134425" y="894080"/>
            <a:ext cx="75238" cy="5945356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Rombo 72"/>
          <p:cNvSpPr/>
          <p:nvPr/>
        </p:nvSpPr>
        <p:spPr>
          <a:xfrm>
            <a:off x="7335992" y="2593479"/>
            <a:ext cx="1798433" cy="843923"/>
          </a:xfrm>
          <a:prstGeom prst="diamon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 ACTIVA CADENA DE EVACUACIÓN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TERRESTRE</a:t>
            </a:r>
          </a:p>
        </p:txBody>
      </p:sp>
      <p:pic>
        <p:nvPicPr>
          <p:cNvPr id="74" name="Picture 6" descr="Botón de inicio png imágenes | PNGWi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755" y="5801323"/>
            <a:ext cx="784006" cy="784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Rombo 74"/>
          <p:cNvSpPr/>
          <p:nvPr/>
        </p:nvSpPr>
        <p:spPr>
          <a:xfrm>
            <a:off x="3251487" y="2575299"/>
            <a:ext cx="1592094" cy="781667"/>
          </a:xfrm>
          <a:prstGeom prst="diamon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HERIDO LEVE / MODERADO O GRAVE</a:t>
            </a:r>
          </a:p>
        </p:txBody>
      </p:sp>
      <p:cxnSp>
        <p:nvCxnSpPr>
          <p:cNvPr id="76" name="Conector recto de flecha 75"/>
          <p:cNvCxnSpPr/>
          <p:nvPr/>
        </p:nvCxnSpPr>
        <p:spPr>
          <a:xfrm>
            <a:off x="6756211" y="3006714"/>
            <a:ext cx="408505" cy="6696"/>
          </a:xfrm>
          <a:prstGeom prst="straightConnector1">
            <a:avLst/>
          </a:prstGeom>
          <a:ln w="12700"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7" name="Conector recto de flecha 76"/>
          <p:cNvCxnSpPr>
            <a:cxnSpLocks/>
          </p:cNvCxnSpPr>
          <p:nvPr/>
        </p:nvCxnSpPr>
        <p:spPr>
          <a:xfrm>
            <a:off x="9215589" y="2997137"/>
            <a:ext cx="432000" cy="0"/>
          </a:xfrm>
          <a:prstGeom prst="straightConnector1">
            <a:avLst/>
          </a:prstGeom>
          <a:ln w="12700"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8" name="Conector recto de flecha 77">
            <a:extLst>
              <a:ext uri="{FF2B5EF4-FFF2-40B4-BE49-F238E27FC236}">
                <a16:creationId xmlns:a16="http://schemas.microsoft.com/office/drawing/2014/main" id="{20D559CE-43A3-BB03-B1CC-52BFE1DD62EA}"/>
              </a:ext>
            </a:extLst>
          </p:cNvPr>
          <p:cNvCxnSpPr/>
          <p:nvPr/>
        </p:nvCxnSpPr>
        <p:spPr>
          <a:xfrm flipV="1">
            <a:off x="4892108" y="2966131"/>
            <a:ext cx="407471" cy="1"/>
          </a:xfrm>
          <a:prstGeom prst="straightConnector1">
            <a:avLst/>
          </a:prstGeom>
          <a:ln w="12700"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81" name="Imagen 80">
            <a:extLst>
              <a:ext uri="{FF2B5EF4-FFF2-40B4-BE49-F238E27FC236}">
                <a16:creationId xmlns:a16="http://schemas.microsoft.com/office/drawing/2014/main" id="{EE0D7FC0-0FC8-2868-D7A2-A2CC6D476E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344" y="3629823"/>
            <a:ext cx="1228609" cy="99283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82" name="Imagen 81">
            <a:extLst>
              <a:ext uri="{FF2B5EF4-FFF2-40B4-BE49-F238E27FC236}">
                <a16:creationId xmlns:a16="http://schemas.microsoft.com/office/drawing/2014/main" id="{695CE604-7A23-E1A6-4A07-4947482DF2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94803" y="1639486"/>
            <a:ext cx="1866082" cy="1317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" name="Imagen 8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27656" y="1284565"/>
            <a:ext cx="2428875" cy="1253915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85" name="3 CuadroTexto"/>
          <p:cNvSpPr txBox="1"/>
          <p:nvPr/>
        </p:nvSpPr>
        <p:spPr>
          <a:xfrm>
            <a:off x="9766528" y="2573849"/>
            <a:ext cx="21257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HOSPITAL CAÑETE</a:t>
            </a:r>
          </a:p>
        </p:txBody>
      </p:sp>
      <p:sp>
        <p:nvSpPr>
          <p:cNvPr id="86" name="CuadroTexto 85"/>
          <p:cNvSpPr txBox="1"/>
          <p:nvPr/>
        </p:nvSpPr>
        <p:spPr>
          <a:xfrm>
            <a:off x="9723414" y="2805500"/>
            <a:ext cx="228389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NIVEL ATENCIÓN </a:t>
            </a:r>
            <a:r>
              <a:rPr lang="es-CL" sz="11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BAJA</a:t>
            </a:r>
          </a:p>
        </p:txBody>
      </p:sp>
      <p:cxnSp>
        <p:nvCxnSpPr>
          <p:cNvPr id="87" name="Conector recto de flecha 86"/>
          <p:cNvCxnSpPr>
            <a:cxnSpLocks/>
          </p:cNvCxnSpPr>
          <p:nvPr/>
        </p:nvCxnSpPr>
        <p:spPr>
          <a:xfrm flipH="1">
            <a:off x="10877950" y="3733102"/>
            <a:ext cx="0" cy="324000"/>
          </a:xfrm>
          <a:prstGeom prst="straightConnector1">
            <a:avLst/>
          </a:prstGeom>
          <a:ln w="12700"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8" name="4 CuadroTexto"/>
          <p:cNvSpPr txBox="1"/>
          <p:nvPr/>
        </p:nvSpPr>
        <p:spPr>
          <a:xfrm>
            <a:off x="9754448" y="3087274"/>
            <a:ext cx="2202763" cy="58477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defPPr>
              <a:defRPr lang="es-ES"/>
            </a:defPPr>
            <a:lvl1pPr algn="ctr">
              <a:defRPr sz="1100" b="1">
                <a:latin typeface="Arial" charset="0"/>
              </a:defRPr>
            </a:lvl1pPr>
            <a:lvl2pPr marL="742950" indent="-285750">
              <a:defRPr>
                <a:latin typeface="Arial" charset="0"/>
              </a:defRPr>
            </a:lvl2pPr>
            <a:lvl3pPr marL="1143000" indent="-228600">
              <a:defRPr>
                <a:latin typeface="Arial" charset="0"/>
              </a:defRPr>
            </a:lvl3pPr>
            <a:lvl4pPr marL="1600200" indent="-228600">
              <a:defRPr>
                <a:latin typeface="Arial" charset="0"/>
              </a:defRPr>
            </a:lvl4pPr>
            <a:lvl5pPr marL="2057400" indent="-228600">
              <a:defRPr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dirty="0">
                <a:solidFill>
                  <a:prstClr val="black"/>
                </a:solidFill>
                <a:cs typeface="Arial" pitchFamily="34" charset="0"/>
              </a:rPr>
              <a:t>HOSPITAL CAÑETE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dirty="0">
                <a:solidFill>
                  <a:prstClr val="black"/>
                </a:solidFill>
                <a:cs typeface="Arial" pitchFamily="34" charset="0"/>
              </a:rPr>
              <a:t>URGENCIA</a:t>
            </a:r>
            <a:r>
              <a:rPr kumimoji="0" lang="es-MX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Arial" pitchFamily="34" charset="0"/>
              </a:rPr>
              <a:t>+56 41 268 8710.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000" dirty="0">
                <a:solidFill>
                  <a:prstClr val="black"/>
                </a:solidFill>
                <a:cs typeface="Arial" pitchFamily="34" charset="0"/>
              </a:rPr>
              <a:t>ATENCION  +56 41 268 8776.</a:t>
            </a:r>
            <a:endParaRPr kumimoji="0" lang="es-MX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Arial" pitchFamily="34" charset="0"/>
            </a:endParaRPr>
          </a:p>
        </p:txBody>
      </p:sp>
      <p:sp>
        <p:nvSpPr>
          <p:cNvPr id="92" name="CuadroTexto 91">
            <a:extLst>
              <a:ext uri="{FF2B5EF4-FFF2-40B4-BE49-F238E27FC236}">
                <a16:creationId xmlns:a16="http://schemas.microsoft.com/office/drawing/2014/main" id="{3570F513-5EB4-4B15-BA4F-E811DDFA72EC}"/>
              </a:ext>
            </a:extLst>
          </p:cNvPr>
          <p:cNvSpPr txBox="1"/>
          <p:nvPr/>
        </p:nvSpPr>
        <p:spPr>
          <a:xfrm>
            <a:off x="1350875" y="3252458"/>
            <a:ext cx="1753342" cy="369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800" b="1" dirty="0">
                <a:solidFill>
                  <a:srgbClr val="FF0000"/>
                </a:solidFill>
                <a:latin typeface="Calibri"/>
                <a:ea typeface="+mn-ea"/>
                <a:cs typeface="+mn-cs"/>
              </a:rPr>
              <a:t>NIVEL 1</a:t>
            </a:r>
          </a:p>
        </p:txBody>
      </p:sp>
      <p:sp>
        <p:nvSpPr>
          <p:cNvPr id="93" name="Rectángulo 92"/>
          <p:cNvSpPr/>
          <p:nvPr/>
        </p:nvSpPr>
        <p:spPr>
          <a:xfrm>
            <a:off x="10345940" y="935876"/>
            <a:ext cx="9669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b="1" dirty="0">
                <a:solidFill>
                  <a:srgbClr val="FF0000"/>
                </a:solidFill>
                <a:latin typeface="Calibri"/>
              </a:rPr>
              <a:t>NIVEL 2 </a:t>
            </a:r>
          </a:p>
        </p:txBody>
      </p:sp>
      <p:sp>
        <p:nvSpPr>
          <p:cNvPr id="94" name="Rectángulo 93"/>
          <p:cNvSpPr/>
          <p:nvPr/>
        </p:nvSpPr>
        <p:spPr>
          <a:xfrm>
            <a:off x="10426866" y="4029427"/>
            <a:ext cx="9669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b="1" dirty="0">
                <a:solidFill>
                  <a:srgbClr val="FF0000"/>
                </a:solidFill>
                <a:latin typeface="Calibri"/>
              </a:rPr>
              <a:t>NIVEL 3 </a:t>
            </a:r>
          </a:p>
        </p:txBody>
      </p:sp>
      <p:pic>
        <p:nvPicPr>
          <p:cNvPr id="97" name="Imagen 96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1571" y="4337797"/>
            <a:ext cx="2280918" cy="1253915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98" name="CuadroTexto 97"/>
          <p:cNvSpPr txBox="1"/>
          <p:nvPr/>
        </p:nvSpPr>
        <p:spPr>
          <a:xfrm>
            <a:off x="9977096" y="5722366"/>
            <a:ext cx="189058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050" b="1" dirty="0">
                <a:latin typeface="Arial" panose="020B0604020202020204" pitchFamily="34" charset="0"/>
                <a:cs typeface="Arial" panose="020B0604020202020204" pitchFamily="34" charset="0"/>
              </a:rPr>
              <a:t>NIVEL ATENCIÓN </a:t>
            </a:r>
            <a:r>
              <a:rPr lang="es-CL" sz="105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</a:t>
            </a:r>
          </a:p>
        </p:txBody>
      </p:sp>
      <p:sp>
        <p:nvSpPr>
          <p:cNvPr id="99" name="3 CuadroTexto"/>
          <p:cNvSpPr txBox="1"/>
          <p:nvPr/>
        </p:nvSpPr>
        <p:spPr>
          <a:xfrm>
            <a:off x="9830474" y="5534089"/>
            <a:ext cx="21838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HOSPITAL CURANILAHUE</a:t>
            </a:r>
          </a:p>
        </p:txBody>
      </p:sp>
      <p:sp>
        <p:nvSpPr>
          <p:cNvPr id="100" name="4 CuadroTexto"/>
          <p:cNvSpPr txBox="1"/>
          <p:nvPr/>
        </p:nvSpPr>
        <p:spPr>
          <a:xfrm>
            <a:off x="9559967" y="5989246"/>
            <a:ext cx="2198380" cy="800219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defPPr>
              <a:defRPr lang="es-ES"/>
            </a:defPPr>
            <a:lvl1pPr algn="ctr">
              <a:defRPr sz="1100" b="1">
                <a:latin typeface="Arial" charset="0"/>
              </a:defRPr>
            </a:lvl1pPr>
            <a:lvl2pPr marL="742950" indent="-285750">
              <a:defRPr>
                <a:latin typeface="Arial" charset="0"/>
              </a:defRPr>
            </a:lvl2pPr>
            <a:lvl3pPr marL="1143000" indent="-228600">
              <a:defRPr>
                <a:latin typeface="Arial" charset="0"/>
              </a:defRPr>
            </a:lvl3pPr>
            <a:lvl4pPr marL="1600200" indent="-228600">
              <a:defRPr>
                <a:latin typeface="Arial" charset="0"/>
              </a:defRPr>
            </a:lvl4pPr>
            <a:lvl5pPr marL="2057400" indent="-228600">
              <a:defRPr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dirty="0">
                <a:solidFill>
                  <a:prstClr val="black"/>
                </a:solidFill>
                <a:cs typeface="Arial" pitchFamily="34" charset="0"/>
              </a:rPr>
              <a:t>HOSPITAL CURANILAHUE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500" dirty="0">
              <a:solidFill>
                <a:prstClr val="black"/>
              </a:solidFill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000" dirty="0">
                <a:solidFill>
                  <a:prstClr val="black"/>
                </a:solidFill>
                <a:cs typeface="Arial" pitchFamily="34" charset="0"/>
              </a:rPr>
              <a:t>PORTERÍA + 56 41 272 5700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000" dirty="0">
                <a:solidFill>
                  <a:prstClr val="black"/>
                </a:solidFill>
                <a:cs typeface="Arial" pitchFamily="34" charset="0"/>
              </a:rPr>
              <a:t>URGENCIA</a:t>
            </a:r>
            <a:r>
              <a:rPr kumimoji="0" lang="es-MX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Arial" pitchFamily="34" charset="0"/>
              </a:rPr>
              <a:t> +56 41 272</a:t>
            </a:r>
            <a:r>
              <a:rPr kumimoji="0" lang="es-MX" sz="10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Arial" pitchFamily="34" charset="0"/>
              </a:rPr>
              <a:t> 5537</a:t>
            </a:r>
            <a:r>
              <a:rPr kumimoji="0" lang="es-MX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Arial" pitchFamily="34" charset="0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000" dirty="0">
                <a:solidFill>
                  <a:prstClr val="black"/>
                </a:solidFill>
                <a:cs typeface="Arial" pitchFamily="34" charset="0"/>
              </a:rPr>
              <a:t>URGENCIA +56 41 272 5554.</a:t>
            </a:r>
            <a:endParaRPr kumimoji="0" lang="es-MX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Arial" pitchFamily="34" charset="0"/>
            </a:endParaRPr>
          </a:p>
        </p:txBody>
      </p:sp>
      <p:sp>
        <p:nvSpPr>
          <p:cNvPr id="48" name="Título 1">
            <a:extLst>
              <a:ext uri="{FF2B5EF4-FFF2-40B4-BE49-F238E27FC236}">
                <a16:creationId xmlns:a16="http://schemas.microsoft.com/office/drawing/2014/main" id="{71458AA2-9E1E-544F-4E63-EB07B66AD758}"/>
              </a:ext>
            </a:extLst>
          </p:cNvPr>
          <p:cNvSpPr txBox="1">
            <a:spLocks/>
          </p:cNvSpPr>
          <p:nvPr/>
        </p:nvSpPr>
        <p:spPr bwMode="auto">
          <a:xfrm>
            <a:off x="-2211" y="27562"/>
            <a:ext cx="12191999" cy="390052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lIns="117226" tIns="58613" rIns="117226" bIns="58613" anchor="ctr"/>
          <a:lstStyle>
            <a:defPPr>
              <a:defRPr lang="es-CL"/>
            </a:defPPr>
            <a:lvl1pPr algn="ctr">
              <a:lnSpc>
                <a:spcPct val="90000"/>
              </a:lnSpc>
              <a:defRPr sz="3200" b="1">
                <a:latin typeface="Arial Black" panose="020B0A040201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r>
              <a:rPr lang="es-CL" altLang="es-CL" sz="2000" dirty="0"/>
              <a:t>CADENA DE EVACUACIÓN TERRESTRE ARAUCO</a:t>
            </a:r>
          </a:p>
        </p:txBody>
      </p:sp>
      <p:pic>
        <p:nvPicPr>
          <p:cNvPr id="49" name="Imagen 48">
            <a:extLst>
              <a:ext uri="{FF2B5EF4-FFF2-40B4-BE49-F238E27FC236}">
                <a16:creationId xmlns:a16="http://schemas.microsoft.com/office/drawing/2014/main" id="{466B42C7-FAFB-02CD-C26E-3296D9D106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234" y="58145"/>
            <a:ext cx="360811" cy="358556"/>
          </a:xfrm>
          <a:prstGeom prst="rect">
            <a:avLst/>
          </a:prstGeom>
        </p:spPr>
      </p:pic>
      <p:pic>
        <p:nvPicPr>
          <p:cNvPr id="50" name="Imagen 49">
            <a:extLst>
              <a:ext uri="{FF2B5EF4-FFF2-40B4-BE49-F238E27FC236}">
                <a16:creationId xmlns:a16="http://schemas.microsoft.com/office/drawing/2014/main" id="{BBF8F295-B97D-9CFC-A0CB-3F409B4A93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737910" y="20895"/>
            <a:ext cx="384396" cy="393947"/>
          </a:xfrm>
          <a:prstGeom prst="rect">
            <a:avLst/>
          </a:prstGeom>
        </p:spPr>
      </p:pic>
      <p:sp>
        <p:nvSpPr>
          <p:cNvPr id="51" name="Proceso alternativo 16">
            <a:extLst>
              <a:ext uri="{FF2B5EF4-FFF2-40B4-BE49-F238E27FC236}">
                <a16:creationId xmlns:a16="http://schemas.microsoft.com/office/drawing/2014/main" id="{D1DCB35F-6B13-016C-DD97-334A7533D7B1}"/>
              </a:ext>
            </a:extLst>
          </p:cNvPr>
          <p:cNvSpPr/>
          <p:nvPr/>
        </p:nvSpPr>
        <p:spPr>
          <a:xfrm>
            <a:off x="0" y="431074"/>
            <a:ext cx="12189788" cy="62343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anchor="ctr"/>
          <a:lstStyle/>
          <a:p>
            <a:pPr algn="ctr">
              <a:defRPr/>
            </a:pPr>
            <a:endParaRPr lang="es-CL" dirty="0"/>
          </a:p>
        </p:txBody>
      </p:sp>
      <p:graphicFrame>
        <p:nvGraphicFramePr>
          <p:cNvPr id="52" name="Diagrama 51"/>
          <p:cNvGraphicFramePr/>
          <p:nvPr>
            <p:extLst>
              <p:ext uri="{D42A27DB-BD31-4B8C-83A1-F6EECF244321}">
                <p14:modId xmlns:p14="http://schemas.microsoft.com/office/powerpoint/2010/main" val="2635487820"/>
              </p:ext>
            </p:extLst>
          </p:nvPr>
        </p:nvGraphicFramePr>
        <p:xfrm>
          <a:off x="-1" y="498877"/>
          <a:ext cx="12192001" cy="321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47" name="Imagen 46">
            <a:extLst>
              <a:ext uri="{FF2B5EF4-FFF2-40B4-BE49-F238E27FC236}">
                <a16:creationId xmlns:a16="http://schemas.microsoft.com/office/drawing/2014/main" id="{37663072-E1D2-45FB-92C8-1B7EE5AFA324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42223" y="2439645"/>
            <a:ext cx="2469868" cy="2264081"/>
          </a:xfrm>
          <a:prstGeom prst="rect">
            <a:avLst/>
          </a:prstGeom>
        </p:spPr>
      </p:pic>
      <p:cxnSp>
        <p:nvCxnSpPr>
          <p:cNvPr id="3" name="Conector recto de flecha 2">
            <a:extLst>
              <a:ext uri="{FF2B5EF4-FFF2-40B4-BE49-F238E27FC236}">
                <a16:creationId xmlns:a16="http://schemas.microsoft.com/office/drawing/2014/main" id="{3D8B36EC-01EF-B9E4-3F27-27990077EBA3}"/>
              </a:ext>
            </a:extLst>
          </p:cNvPr>
          <p:cNvCxnSpPr/>
          <p:nvPr/>
        </p:nvCxnSpPr>
        <p:spPr>
          <a:xfrm>
            <a:off x="3187950" y="1502229"/>
            <a:ext cx="5707856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BFFEC0D1-9FC7-F241-8D8F-7770F3A7171D}"/>
              </a:ext>
            </a:extLst>
          </p:cNvPr>
          <p:cNvCxnSpPr/>
          <p:nvPr/>
        </p:nvCxnSpPr>
        <p:spPr>
          <a:xfrm>
            <a:off x="3263665" y="6402862"/>
            <a:ext cx="5707856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uadroTexto 7">
            <a:extLst>
              <a:ext uri="{FF2B5EF4-FFF2-40B4-BE49-F238E27FC236}">
                <a16:creationId xmlns:a16="http://schemas.microsoft.com/office/drawing/2014/main" id="{48E8717C-DBF5-3E96-62B9-04A376491483}"/>
              </a:ext>
            </a:extLst>
          </p:cNvPr>
          <p:cNvSpPr txBox="1"/>
          <p:nvPr/>
        </p:nvSpPr>
        <p:spPr>
          <a:xfrm>
            <a:off x="4892108" y="6097513"/>
            <a:ext cx="228389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116 [</a:t>
            </a:r>
            <a:r>
              <a:rPr lang="es-CL" sz="1100" b="1" dirty="0" err="1">
                <a:latin typeface="Arial" panose="020B0604020202020204" pitchFamily="34" charset="0"/>
                <a:cs typeface="Arial" panose="020B0604020202020204" pitchFamily="34" charset="0"/>
              </a:rPr>
              <a:t>Kmts</a:t>
            </a:r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] / 01 [h] 47 [min]</a:t>
            </a:r>
            <a:endParaRPr lang="es-CL" sz="11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2F77C88-5F1A-DABE-CE8D-809776A7317E}"/>
              </a:ext>
            </a:extLst>
          </p:cNvPr>
          <p:cNvSpPr txBox="1"/>
          <p:nvPr/>
        </p:nvSpPr>
        <p:spPr>
          <a:xfrm>
            <a:off x="4911392" y="1162771"/>
            <a:ext cx="228389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69 [</a:t>
            </a:r>
            <a:r>
              <a:rPr lang="es-CL" sz="1100" b="1" dirty="0" err="1">
                <a:latin typeface="Arial" panose="020B0604020202020204" pitchFamily="34" charset="0"/>
                <a:cs typeface="Arial" panose="020B0604020202020204" pitchFamily="34" charset="0"/>
              </a:rPr>
              <a:t>Kmts</a:t>
            </a:r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] / 01 [h] </a:t>
            </a:r>
            <a:endParaRPr lang="es-CL" sz="11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7937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Marcador de número de diapositiva 21">
            <a:extLst>
              <a:ext uri="{FF2B5EF4-FFF2-40B4-BE49-F238E27FC236}">
                <a16:creationId xmlns:a16="http://schemas.microsoft.com/office/drawing/2014/main" id="{3E29F0E6-90CC-B936-41B7-202D9E59E1BC}"/>
              </a:ext>
            </a:extLst>
          </p:cNvPr>
          <p:cNvSpPr txBox="1">
            <a:spLocks/>
          </p:cNvSpPr>
          <p:nvPr/>
        </p:nvSpPr>
        <p:spPr>
          <a:xfrm>
            <a:off x="9417999" y="645448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1FD9B93-E462-43B9-A302-01C64BB1039D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8" name="Conector recto 25">
            <a:extLst>
              <a:ext uri="{FF2B5EF4-FFF2-40B4-BE49-F238E27FC236}">
                <a16:creationId xmlns:a16="http://schemas.microsoft.com/office/drawing/2014/main" id="{A0230675-27CB-4C5B-8F4E-14C520737F8A}"/>
              </a:ext>
            </a:extLst>
          </p:cNvPr>
          <p:cNvCxnSpPr/>
          <p:nvPr/>
        </p:nvCxnSpPr>
        <p:spPr>
          <a:xfrm>
            <a:off x="2966720" y="934720"/>
            <a:ext cx="5534" cy="592328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Conector recto 25">
            <a:extLst>
              <a:ext uri="{FF2B5EF4-FFF2-40B4-BE49-F238E27FC236}">
                <a16:creationId xmlns:a16="http://schemas.microsoft.com/office/drawing/2014/main" id="{A0230675-27CB-4C5B-8F4E-14C520737F8A}"/>
              </a:ext>
            </a:extLst>
          </p:cNvPr>
          <p:cNvCxnSpPr/>
          <p:nvPr/>
        </p:nvCxnSpPr>
        <p:spPr>
          <a:xfrm>
            <a:off x="9131833" y="934720"/>
            <a:ext cx="77830" cy="5904716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ombo 47"/>
          <p:cNvSpPr/>
          <p:nvPr/>
        </p:nvSpPr>
        <p:spPr>
          <a:xfrm>
            <a:off x="502912" y="2518552"/>
            <a:ext cx="1771563" cy="1149368"/>
          </a:xfrm>
          <a:prstGeom prst="diamon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 ACTIVA CADENA DE EVACUACIÓN</a:t>
            </a:r>
          </a:p>
        </p:txBody>
      </p:sp>
      <p:sp>
        <p:nvSpPr>
          <p:cNvPr id="49" name="CuadroTexto 48"/>
          <p:cNvSpPr txBox="1"/>
          <p:nvPr/>
        </p:nvSpPr>
        <p:spPr>
          <a:xfrm>
            <a:off x="1174384" y="1940262"/>
            <a:ext cx="4924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</a:t>
            </a:r>
            <a:endParaRPr kumimoji="0" lang="es-CL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0" name="Rectángulo 49"/>
          <p:cNvSpPr/>
          <p:nvPr/>
        </p:nvSpPr>
        <p:spPr>
          <a:xfrm>
            <a:off x="525576" y="1216431"/>
            <a:ext cx="1921101" cy="4081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PUESTO MANDO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 MANTENDRÁ EN  ALERTA</a:t>
            </a:r>
          </a:p>
        </p:txBody>
      </p:sp>
      <p:cxnSp>
        <p:nvCxnSpPr>
          <p:cNvPr id="51" name="Conector recto de flecha 50"/>
          <p:cNvCxnSpPr/>
          <p:nvPr/>
        </p:nvCxnSpPr>
        <p:spPr>
          <a:xfrm flipH="1" flipV="1">
            <a:off x="1385420" y="2233057"/>
            <a:ext cx="0" cy="252000"/>
          </a:xfrm>
          <a:prstGeom prst="straightConnector1">
            <a:avLst/>
          </a:prstGeom>
          <a:ln w="12700"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2" name="Conector recto de flecha 51"/>
          <p:cNvCxnSpPr/>
          <p:nvPr/>
        </p:nvCxnSpPr>
        <p:spPr>
          <a:xfrm flipV="1">
            <a:off x="1385421" y="1662833"/>
            <a:ext cx="0" cy="270109"/>
          </a:xfrm>
          <a:prstGeom prst="straightConnector1">
            <a:avLst/>
          </a:prstGeom>
          <a:ln w="12700"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3" name="Rectángulo 52"/>
          <p:cNvSpPr/>
          <p:nvPr/>
        </p:nvSpPr>
        <p:spPr>
          <a:xfrm flipH="1">
            <a:off x="76596" y="5580517"/>
            <a:ext cx="1122766" cy="43267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TRIAGE</a:t>
            </a:r>
          </a:p>
        </p:txBody>
      </p:sp>
      <p:grpSp>
        <p:nvGrpSpPr>
          <p:cNvPr id="54" name="Grupo 53"/>
          <p:cNvGrpSpPr/>
          <p:nvPr/>
        </p:nvGrpSpPr>
        <p:grpSpPr>
          <a:xfrm>
            <a:off x="1564687" y="4859087"/>
            <a:ext cx="1127821" cy="518943"/>
            <a:chOff x="8259945" y="1457697"/>
            <a:chExt cx="1127821" cy="518943"/>
          </a:xfrm>
        </p:grpSpPr>
        <p:sp>
          <p:nvSpPr>
            <p:cNvPr id="80" name="Rectángulo 79"/>
            <p:cNvSpPr/>
            <p:nvPr/>
          </p:nvSpPr>
          <p:spPr>
            <a:xfrm flipH="1">
              <a:off x="8259945" y="1457697"/>
              <a:ext cx="1127821" cy="514562"/>
            </a:xfrm>
            <a:prstGeom prst="rect">
              <a:avLst/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endParaRPr>
            </a:p>
          </p:txBody>
        </p:sp>
        <p:sp>
          <p:nvSpPr>
            <p:cNvPr id="96" name="CuadroTexto 95"/>
            <p:cNvSpPr txBox="1"/>
            <p:nvPr/>
          </p:nvSpPr>
          <p:spPr>
            <a:xfrm flipH="1">
              <a:off x="8259945" y="1468809"/>
              <a:ext cx="1120104" cy="5078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LEVE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900" b="0" i="1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HERIDO QUE CAMINA</a:t>
              </a:r>
            </a:p>
          </p:txBody>
        </p:sp>
      </p:grpSp>
      <p:sp>
        <p:nvSpPr>
          <p:cNvPr id="97" name="Rectángulo redondeado 96"/>
          <p:cNvSpPr/>
          <p:nvPr/>
        </p:nvSpPr>
        <p:spPr>
          <a:xfrm>
            <a:off x="26504" y="3708543"/>
            <a:ext cx="1443785" cy="106752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ENFERMERO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DETERMINA PRIORIDAD DE EVACUACIÓN</a:t>
            </a:r>
            <a:endParaRPr kumimoji="0" lang="es-CL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98" name="Abrir llave 97"/>
          <p:cNvSpPr/>
          <p:nvPr/>
        </p:nvSpPr>
        <p:spPr>
          <a:xfrm rot="10800000" flipH="1">
            <a:off x="1234239" y="5036247"/>
            <a:ext cx="330447" cy="1503879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99" name="Rectángulo 98"/>
          <p:cNvSpPr/>
          <p:nvPr/>
        </p:nvSpPr>
        <p:spPr>
          <a:xfrm flipH="1">
            <a:off x="1564687" y="5479310"/>
            <a:ext cx="1127820" cy="57769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MODERADO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9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NO AMENAZA VIDA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5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00" name="CuadroTexto 99"/>
          <p:cNvSpPr txBox="1"/>
          <p:nvPr/>
        </p:nvSpPr>
        <p:spPr>
          <a:xfrm flipH="1">
            <a:off x="1570068" y="6156174"/>
            <a:ext cx="1138042" cy="44627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GRAVE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9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AMENAZA VIDA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5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101" name="Conector recto de flecha 100"/>
          <p:cNvCxnSpPr>
            <a:cxnSpLocks/>
            <a:stCxn id="48" idx="3"/>
          </p:cNvCxnSpPr>
          <p:nvPr/>
        </p:nvCxnSpPr>
        <p:spPr>
          <a:xfrm>
            <a:off x="2274475" y="3093236"/>
            <a:ext cx="910883" cy="0"/>
          </a:xfrm>
          <a:prstGeom prst="straightConnector1">
            <a:avLst/>
          </a:prstGeom>
          <a:ln w="12700"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2" name="CuadroTexto 101"/>
          <p:cNvSpPr txBox="1"/>
          <p:nvPr/>
        </p:nvSpPr>
        <p:spPr>
          <a:xfrm>
            <a:off x="4079654" y="4953032"/>
            <a:ext cx="4066962" cy="106182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CL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PACIENTE DEBE SER ESTABILIZADO POR ENFERMERO</a:t>
            </a:r>
            <a:r>
              <a:rPr kumimoji="0" lang="es-CL" sz="9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DE UNIDAD.</a:t>
            </a:r>
            <a:endParaRPr kumimoji="0" lang="es-CL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CL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GT DEBE ELEVAR 9 LÍNEA.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CL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TRASLADO EN AMBULANCIA O VEHÍCULO DE RESCATE.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CL" sz="900" dirty="0">
                <a:solidFill>
                  <a:prstClr val="black"/>
                </a:solidFill>
                <a:latin typeface="Aptos" panose="02110004020202020204"/>
              </a:rPr>
              <a:t>SE DEBE ELEVAR AL PM JEDENA TODA INFORMACIÓN ÚTIL QUE FACILITE LA TOMA DE DECISIONES DEL MANDO.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s-CL" sz="900" dirty="0">
                <a:solidFill>
                  <a:prstClr val="black"/>
                </a:solidFill>
                <a:latin typeface="Aptos" panose="02110004020202020204"/>
              </a:rPr>
              <a:t>ENFERMERO DEBE ELEVAR INFORMACIÓN DE HERIDO DE FORMA PERIÓDICA.</a:t>
            </a:r>
          </a:p>
        </p:txBody>
      </p:sp>
      <p:sp>
        <p:nvSpPr>
          <p:cNvPr id="103" name="CuadroTexto 102"/>
          <p:cNvSpPr txBox="1"/>
          <p:nvPr/>
        </p:nvSpPr>
        <p:spPr>
          <a:xfrm>
            <a:off x="2318198" y="2774646"/>
            <a:ext cx="509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</a:t>
            </a:r>
            <a:endParaRPr kumimoji="0" lang="es-CL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4" name="Rombo 103"/>
          <p:cNvSpPr/>
          <p:nvPr/>
        </p:nvSpPr>
        <p:spPr>
          <a:xfrm>
            <a:off x="7333400" y="2730743"/>
            <a:ext cx="1798433" cy="843923"/>
          </a:xfrm>
          <a:prstGeom prst="diamon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 ACTIVA CADENA DE EVACUACIÓN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AÉREA</a:t>
            </a:r>
          </a:p>
        </p:txBody>
      </p:sp>
      <p:pic>
        <p:nvPicPr>
          <p:cNvPr id="105" name="Picture 6" descr="Botón de inicio png imágenes | PNGWing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163" y="5938587"/>
            <a:ext cx="784006" cy="784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6" name="Rombo 105"/>
          <p:cNvSpPr/>
          <p:nvPr/>
        </p:nvSpPr>
        <p:spPr>
          <a:xfrm>
            <a:off x="3248895" y="2712563"/>
            <a:ext cx="1592094" cy="781667"/>
          </a:xfrm>
          <a:prstGeom prst="diamon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HERIDO LEVE / MODERADO O GRAVE</a:t>
            </a:r>
          </a:p>
        </p:txBody>
      </p:sp>
      <p:cxnSp>
        <p:nvCxnSpPr>
          <p:cNvPr id="107" name="Conector recto de flecha 106"/>
          <p:cNvCxnSpPr/>
          <p:nvPr/>
        </p:nvCxnSpPr>
        <p:spPr>
          <a:xfrm>
            <a:off x="6753619" y="3143978"/>
            <a:ext cx="408505" cy="6696"/>
          </a:xfrm>
          <a:prstGeom prst="straightConnector1">
            <a:avLst/>
          </a:prstGeom>
          <a:ln w="12700"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8" name="Conector recto de flecha 107"/>
          <p:cNvCxnSpPr>
            <a:cxnSpLocks/>
          </p:cNvCxnSpPr>
          <p:nvPr/>
        </p:nvCxnSpPr>
        <p:spPr>
          <a:xfrm>
            <a:off x="9212997" y="3134401"/>
            <a:ext cx="432000" cy="0"/>
          </a:xfrm>
          <a:prstGeom prst="straightConnector1">
            <a:avLst/>
          </a:prstGeom>
          <a:ln w="12700"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9" name="Conector recto de flecha 108">
            <a:extLst>
              <a:ext uri="{FF2B5EF4-FFF2-40B4-BE49-F238E27FC236}">
                <a16:creationId xmlns:a16="http://schemas.microsoft.com/office/drawing/2014/main" id="{20D559CE-43A3-BB03-B1CC-52BFE1DD62EA}"/>
              </a:ext>
            </a:extLst>
          </p:cNvPr>
          <p:cNvCxnSpPr/>
          <p:nvPr/>
        </p:nvCxnSpPr>
        <p:spPr>
          <a:xfrm flipV="1">
            <a:off x="4889516" y="3093236"/>
            <a:ext cx="263550" cy="0"/>
          </a:xfrm>
          <a:prstGeom prst="straightConnector1">
            <a:avLst/>
          </a:prstGeom>
          <a:ln w="12700"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1" name="Imagen 110">
            <a:extLst>
              <a:ext uri="{FF2B5EF4-FFF2-40B4-BE49-F238E27FC236}">
                <a16:creationId xmlns:a16="http://schemas.microsoft.com/office/drawing/2014/main" id="{EE0D7FC0-0FC8-2868-D7A2-A2CC6D476E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2" y="3767087"/>
            <a:ext cx="1228609" cy="99283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cxnSp>
        <p:nvCxnSpPr>
          <p:cNvPr id="112" name="Conector recto de flecha 111"/>
          <p:cNvCxnSpPr>
            <a:cxnSpLocks/>
          </p:cNvCxnSpPr>
          <p:nvPr/>
        </p:nvCxnSpPr>
        <p:spPr>
          <a:xfrm flipH="1">
            <a:off x="10857243" y="3922209"/>
            <a:ext cx="0" cy="324000"/>
          </a:xfrm>
          <a:prstGeom prst="straightConnector1">
            <a:avLst/>
          </a:prstGeom>
          <a:ln w="12700"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3" name="Imagen 112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3292" y="1259541"/>
            <a:ext cx="2280918" cy="1253915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114" name="CuadroTexto 113"/>
          <p:cNvSpPr txBox="1"/>
          <p:nvPr/>
        </p:nvSpPr>
        <p:spPr>
          <a:xfrm>
            <a:off x="9977096" y="2836926"/>
            <a:ext cx="189058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050" b="1" dirty="0">
                <a:latin typeface="Arial" panose="020B0604020202020204" pitchFamily="34" charset="0"/>
                <a:cs typeface="Arial" panose="020B0604020202020204" pitchFamily="34" charset="0"/>
              </a:rPr>
              <a:t>NIVEL ATENCIÓN </a:t>
            </a:r>
            <a:r>
              <a:rPr lang="es-CL" sz="105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</a:t>
            </a:r>
          </a:p>
        </p:txBody>
      </p:sp>
      <p:sp>
        <p:nvSpPr>
          <p:cNvPr id="115" name="3 CuadroTexto"/>
          <p:cNvSpPr txBox="1"/>
          <p:nvPr/>
        </p:nvSpPr>
        <p:spPr>
          <a:xfrm>
            <a:off x="9800381" y="2526420"/>
            <a:ext cx="21838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HOSPITAL CURANILAHUE</a:t>
            </a:r>
          </a:p>
        </p:txBody>
      </p:sp>
      <p:sp>
        <p:nvSpPr>
          <p:cNvPr id="116" name="CuadroTexto 115">
            <a:extLst>
              <a:ext uri="{FF2B5EF4-FFF2-40B4-BE49-F238E27FC236}">
                <a16:creationId xmlns:a16="http://schemas.microsoft.com/office/drawing/2014/main" id="{3570F513-5EB4-4B15-BA4F-E811DDFA72EC}"/>
              </a:ext>
            </a:extLst>
          </p:cNvPr>
          <p:cNvSpPr txBox="1"/>
          <p:nvPr/>
        </p:nvSpPr>
        <p:spPr>
          <a:xfrm>
            <a:off x="1348283" y="3389722"/>
            <a:ext cx="1753342" cy="369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800" b="1" dirty="0">
                <a:solidFill>
                  <a:srgbClr val="FF0000"/>
                </a:solidFill>
                <a:latin typeface="Calibri"/>
                <a:ea typeface="+mn-ea"/>
                <a:cs typeface="+mn-cs"/>
              </a:rPr>
              <a:t>NIVEL 1</a:t>
            </a:r>
          </a:p>
        </p:txBody>
      </p:sp>
      <p:sp>
        <p:nvSpPr>
          <p:cNvPr id="117" name="Rectángulo 116"/>
          <p:cNvSpPr/>
          <p:nvPr/>
        </p:nvSpPr>
        <p:spPr>
          <a:xfrm>
            <a:off x="10348564" y="920459"/>
            <a:ext cx="9669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b="1" dirty="0">
                <a:solidFill>
                  <a:srgbClr val="FF0000"/>
                </a:solidFill>
                <a:latin typeface="Calibri"/>
              </a:rPr>
              <a:t>NIVEL 2 </a:t>
            </a:r>
          </a:p>
        </p:txBody>
      </p:sp>
      <p:sp>
        <p:nvSpPr>
          <p:cNvPr id="118" name="Rectángulo 117"/>
          <p:cNvSpPr/>
          <p:nvPr/>
        </p:nvSpPr>
        <p:spPr>
          <a:xfrm>
            <a:off x="10373777" y="4159270"/>
            <a:ext cx="9669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b="1" dirty="0">
                <a:solidFill>
                  <a:srgbClr val="FF0000"/>
                </a:solidFill>
                <a:latin typeface="Calibri"/>
              </a:rPr>
              <a:t>NIVEL 3 </a:t>
            </a:r>
          </a:p>
        </p:txBody>
      </p:sp>
      <p:sp>
        <p:nvSpPr>
          <p:cNvPr id="119" name="4 CuadroTexto"/>
          <p:cNvSpPr txBox="1"/>
          <p:nvPr/>
        </p:nvSpPr>
        <p:spPr>
          <a:xfrm>
            <a:off x="9772001" y="3103806"/>
            <a:ext cx="2198380" cy="800219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defPPr>
              <a:defRPr lang="es-ES"/>
            </a:defPPr>
            <a:lvl1pPr algn="ctr">
              <a:defRPr sz="1100" b="1">
                <a:latin typeface="Arial" charset="0"/>
              </a:defRPr>
            </a:lvl1pPr>
            <a:lvl2pPr marL="742950" indent="-285750">
              <a:defRPr>
                <a:latin typeface="Arial" charset="0"/>
              </a:defRPr>
            </a:lvl2pPr>
            <a:lvl3pPr marL="1143000" indent="-228600">
              <a:defRPr>
                <a:latin typeface="Arial" charset="0"/>
              </a:defRPr>
            </a:lvl3pPr>
            <a:lvl4pPr marL="1600200" indent="-228600">
              <a:defRPr>
                <a:latin typeface="Arial" charset="0"/>
              </a:defRPr>
            </a:lvl4pPr>
            <a:lvl5pPr marL="2057400" indent="-228600">
              <a:defRPr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dirty="0">
                <a:solidFill>
                  <a:prstClr val="black"/>
                </a:solidFill>
                <a:cs typeface="Arial" pitchFamily="34" charset="0"/>
              </a:rPr>
              <a:t>HOSPITAL CURANILAHUE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500" dirty="0">
              <a:solidFill>
                <a:prstClr val="black"/>
              </a:solidFill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000" dirty="0">
                <a:solidFill>
                  <a:prstClr val="black"/>
                </a:solidFill>
                <a:cs typeface="Arial" pitchFamily="34" charset="0"/>
              </a:rPr>
              <a:t>PORTERÍA + 56 41 272 5700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000" dirty="0">
                <a:solidFill>
                  <a:prstClr val="black"/>
                </a:solidFill>
                <a:cs typeface="Arial" pitchFamily="34" charset="0"/>
              </a:rPr>
              <a:t>URGENCIA</a:t>
            </a:r>
            <a:r>
              <a:rPr kumimoji="0" lang="es-MX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Arial" pitchFamily="34" charset="0"/>
              </a:rPr>
              <a:t> +56 41 272</a:t>
            </a:r>
            <a:r>
              <a:rPr kumimoji="0" lang="es-MX" sz="10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Arial" pitchFamily="34" charset="0"/>
              </a:rPr>
              <a:t> 5537</a:t>
            </a:r>
            <a:r>
              <a:rPr kumimoji="0" lang="es-MX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Arial" pitchFamily="34" charset="0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000" dirty="0">
                <a:solidFill>
                  <a:prstClr val="black"/>
                </a:solidFill>
                <a:cs typeface="Arial" pitchFamily="34" charset="0"/>
              </a:rPr>
              <a:t>URGENCIA +56 41 272 5554.</a:t>
            </a:r>
            <a:endParaRPr kumimoji="0" lang="es-MX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Arial" pitchFamily="34" charset="0"/>
            </a:endParaRPr>
          </a:p>
        </p:txBody>
      </p:sp>
      <p:sp>
        <p:nvSpPr>
          <p:cNvPr id="121" name="CuadroTexto 120">
            <a:extLst>
              <a:ext uri="{FF2B5EF4-FFF2-40B4-BE49-F238E27FC236}">
                <a16:creationId xmlns:a16="http://schemas.microsoft.com/office/drawing/2014/main" id="{B7C4486E-EE0A-D60F-F580-265FD974DF76}"/>
              </a:ext>
            </a:extLst>
          </p:cNvPr>
          <p:cNvSpPr txBox="1"/>
          <p:nvPr/>
        </p:nvSpPr>
        <p:spPr>
          <a:xfrm>
            <a:off x="9632446" y="5549638"/>
            <a:ext cx="251969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b="1" dirty="0">
                <a:cs typeface="Arial" panose="020B0604020202020204" pitchFamily="34" charset="0"/>
              </a:rPr>
              <a:t>HOSPITAL REGIONAL</a:t>
            </a:r>
          </a:p>
          <a:p>
            <a:pPr algn="ctr"/>
            <a:r>
              <a:rPr lang="es-CL" sz="1400" b="1" dirty="0">
                <a:latin typeface="Arial" panose="020B0604020202020204" pitchFamily="34" charset="0"/>
                <a:cs typeface="Arial" panose="020B0604020202020204" pitchFamily="34" charset="0"/>
              </a:rPr>
              <a:t>NIVEL ATENCIÓN </a:t>
            </a:r>
            <a:r>
              <a:rPr lang="es-CL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ALTA</a:t>
            </a:r>
          </a:p>
          <a:p>
            <a:pPr algn="ctr"/>
            <a:endParaRPr lang="es-CL" sz="1400" b="1" dirty="0">
              <a:cs typeface="Arial" panose="020B0604020202020204" pitchFamily="34" charset="0"/>
            </a:endParaRPr>
          </a:p>
        </p:txBody>
      </p:sp>
      <p:pic>
        <p:nvPicPr>
          <p:cNvPr id="122" name="Imagen 121">
            <a:extLst>
              <a:ext uri="{FF2B5EF4-FFF2-40B4-BE49-F238E27FC236}">
                <a16:creationId xmlns:a16="http://schemas.microsoft.com/office/drawing/2014/main" id="{65296C4D-DAC0-6B06-0BDB-34C919C72D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17956" y="4483270"/>
            <a:ext cx="1979857" cy="1096634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123" name="4 CuadroTexto"/>
          <p:cNvSpPr txBox="1"/>
          <p:nvPr/>
        </p:nvSpPr>
        <p:spPr>
          <a:xfrm>
            <a:off x="9572524" y="6015745"/>
            <a:ext cx="2198380" cy="800219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defPPr>
              <a:defRPr lang="es-ES"/>
            </a:defPPr>
            <a:lvl1pPr algn="ctr">
              <a:defRPr sz="1100" b="1">
                <a:latin typeface="Arial" charset="0"/>
              </a:defRPr>
            </a:lvl1pPr>
            <a:lvl2pPr marL="742950" indent="-285750">
              <a:defRPr>
                <a:latin typeface="Arial" charset="0"/>
              </a:defRPr>
            </a:lvl2pPr>
            <a:lvl3pPr marL="1143000" indent="-228600">
              <a:defRPr>
                <a:latin typeface="Arial" charset="0"/>
              </a:defRPr>
            </a:lvl3pPr>
            <a:lvl4pPr marL="1600200" indent="-228600">
              <a:defRPr>
                <a:latin typeface="Arial" charset="0"/>
              </a:defRPr>
            </a:lvl4pPr>
            <a:lvl5pPr marL="2057400" indent="-228600">
              <a:defRPr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dirty="0">
                <a:solidFill>
                  <a:prstClr val="black"/>
                </a:solidFill>
                <a:cs typeface="Arial" pitchFamily="34" charset="0"/>
              </a:rPr>
              <a:t>HOSPITAL REGIONAL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500" dirty="0">
              <a:solidFill>
                <a:prstClr val="black"/>
              </a:solidFill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000" dirty="0">
                <a:solidFill>
                  <a:prstClr val="black"/>
                </a:solidFill>
                <a:cs typeface="Arial" pitchFamily="34" charset="0"/>
              </a:rPr>
              <a:t>PORTERÍA + 56 412722500.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000" dirty="0">
                <a:solidFill>
                  <a:prstClr val="black"/>
                </a:solidFill>
                <a:cs typeface="Arial" pitchFamily="34" charset="0"/>
              </a:rPr>
              <a:t>URGENCIA</a:t>
            </a:r>
            <a:r>
              <a:rPr kumimoji="0" lang="es-MX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Arial" pitchFamily="34" charset="0"/>
              </a:rPr>
              <a:t> +56 41 </a:t>
            </a:r>
            <a:r>
              <a:rPr lang="es-MX" sz="1000" dirty="0">
                <a:solidFill>
                  <a:prstClr val="black"/>
                </a:solidFill>
                <a:cs typeface="Arial" pitchFamily="34" charset="0"/>
              </a:rPr>
              <a:t>2722901.</a:t>
            </a:r>
            <a:endParaRPr kumimoji="0" lang="es-MX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000" dirty="0">
                <a:solidFill>
                  <a:prstClr val="black"/>
                </a:solidFill>
                <a:cs typeface="Arial" pitchFamily="34" charset="0"/>
              </a:rPr>
              <a:t>URGENCIA +56 41 272 2913</a:t>
            </a:r>
            <a:endParaRPr kumimoji="0" lang="es-MX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Arial" pitchFamily="34" charset="0"/>
            </a:endParaRPr>
          </a:p>
        </p:txBody>
      </p:sp>
      <p:sp>
        <p:nvSpPr>
          <p:cNvPr id="46" name="Título 1">
            <a:extLst>
              <a:ext uri="{FF2B5EF4-FFF2-40B4-BE49-F238E27FC236}">
                <a16:creationId xmlns:a16="http://schemas.microsoft.com/office/drawing/2014/main" id="{71458AA2-9E1E-544F-4E63-EB07B66AD758}"/>
              </a:ext>
            </a:extLst>
          </p:cNvPr>
          <p:cNvSpPr txBox="1">
            <a:spLocks/>
          </p:cNvSpPr>
          <p:nvPr/>
        </p:nvSpPr>
        <p:spPr bwMode="auto">
          <a:xfrm>
            <a:off x="-2211" y="27562"/>
            <a:ext cx="12191999" cy="390052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lIns="117226" tIns="58613" rIns="117226" bIns="58613" anchor="ctr"/>
          <a:lstStyle>
            <a:defPPr>
              <a:defRPr lang="es-CL"/>
            </a:defPPr>
            <a:lvl1pPr algn="ctr">
              <a:lnSpc>
                <a:spcPct val="90000"/>
              </a:lnSpc>
              <a:defRPr sz="3200" b="1">
                <a:latin typeface="Arial Black" panose="020B0A040201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r>
              <a:rPr lang="es-CL" altLang="es-CL" sz="2000" dirty="0"/>
              <a:t>CADENA DE EVACUACIÓN AÉREA ARAUCO</a:t>
            </a:r>
          </a:p>
        </p:txBody>
      </p:sp>
      <p:pic>
        <p:nvPicPr>
          <p:cNvPr id="47" name="Imagen 46">
            <a:extLst>
              <a:ext uri="{FF2B5EF4-FFF2-40B4-BE49-F238E27FC236}">
                <a16:creationId xmlns:a16="http://schemas.microsoft.com/office/drawing/2014/main" id="{466B42C7-FAFB-02CD-C26E-3296D9D106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234" y="58145"/>
            <a:ext cx="360811" cy="358556"/>
          </a:xfrm>
          <a:prstGeom prst="rect">
            <a:avLst/>
          </a:prstGeom>
        </p:spPr>
      </p:pic>
      <p:pic>
        <p:nvPicPr>
          <p:cNvPr id="55" name="Imagen 54">
            <a:extLst>
              <a:ext uri="{FF2B5EF4-FFF2-40B4-BE49-F238E27FC236}">
                <a16:creationId xmlns:a16="http://schemas.microsoft.com/office/drawing/2014/main" id="{BBF8F295-B97D-9CFC-A0CB-3F409B4A93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737910" y="20895"/>
            <a:ext cx="384396" cy="393947"/>
          </a:xfrm>
          <a:prstGeom prst="rect">
            <a:avLst/>
          </a:prstGeom>
        </p:spPr>
      </p:pic>
      <p:sp>
        <p:nvSpPr>
          <p:cNvPr id="56" name="Proceso alternativo 16">
            <a:extLst>
              <a:ext uri="{FF2B5EF4-FFF2-40B4-BE49-F238E27FC236}">
                <a16:creationId xmlns:a16="http://schemas.microsoft.com/office/drawing/2014/main" id="{D1DCB35F-6B13-016C-DD97-334A7533D7B1}"/>
              </a:ext>
            </a:extLst>
          </p:cNvPr>
          <p:cNvSpPr/>
          <p:nvPr/>
        </p:nvSpPr>
        <p:spPr>
          <a:xfrm>
            <a:off x="0" y="431074"/>
            <a:ext cx="12189788" cy="62343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anchor="ctr"/>
          <a:lstStyle/>
          <a:p>
            <a:pPr algn="ctr">
              <a:defRPr/>
            </a:pPr>
            <a:endParaRPr lang="es-CL" dirty="0"/>
          </a:p>
        </p:txBody>
      </p:sp>
      <p:graphicFrame>
        <p:nvGraphicFramePr>
          <p:cNvPr id="57" name="Diagrama 56"/>
          <p:cNvGraphicFramePr/>
          <p:nvPr>
            <p:extLst>
              <p:ext uri="{D42A27DB-BD31-4B8C-83A1-F6EECF244321}">
                <p14:modId xmlns:p14="http://schemas.microsoft.com/office/powerpoint/2010/main" val="1193143597"/>
              </p:ext>
            </p:extLst>
          </p:nvPr>
        </p:nvGraphicFramePr>
        <p:xfrm>
          <a:off x="-1" y="498877"/>
          <a:ext cx="12192001" cy="321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58" name="Picture 6" descr="Icono de círculo de signo de hospital. Ilustración de vector con larga ...">
            <a:extLst>
              <a:ext uri="{FF2B5EF4-FFF2-40B4-BE49-F238E27FC236}">
                <a16:creationId xmlns:a16="http://schemas.microsoft.com/office/drawing/2014/main" id="{11B948F5-DCFD-42B2-B87D-DCE01DC7C2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>
                        <a14:foregroundMark x1="27308" y1="53214" x2="33077" y2="64643"/>
                        <a14:foregroundMark x1="33077" y1="64643" x2="39615" y2="68929"/>
                        <a14:foregroundMark x1="58846" y1="68571" x2="68462" y2="61429"/>
                        <a14:foregroundMark x1="68462" y1="61429" x2="74231" y2="53214"/>
                        <a14:foregroundMark x1="74615" y1="42143" x2="70769" y2="32857"/>
                        <a14:foregroundMark x1="70769" y1="32857" x2="61538" y2="25000"/>
                        <a14:foregroundMark x1="61538" y1="25000" x2="57308" y2="24286"/>
                        <a14:foregroundMark x1="56154" y1="40714" x2="56154" y2="51429"/>
                        <a14:foregroundMark x1="56154" y1="51429" x2="56154" y2="514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0710" y="3664072"/>
            <a:ext cx="1046156" cy="1126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" name="CuadroTexto 59">
            <a:extLst>
              <a:ext uri="{FF2B5EF4-FFF2-40B4-BE49-F238E27FC236}">
                <a16:creationId xmlns:a16="http://schemas.microsoft.com/office/drawing/2014/main" id="{CD0FADE5-02B1-43A4-B59F-76A7D384F0C9}"/>
              </a:ext>
            </a:extLst>
          </p:cNvPr>
          <p:cNvSpPr txBox="1"/>
          <p:nvPr/>
        </p:nvSpPr>
        <p:spPr>
          <a:xfrm>
            <a:off x="5650851" y="4520031"/>
            <a:ext cx="1154519" cy="430887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38°21'35.6"S 73°29'21.4"W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671FB2F-8FD0-4803-A666-0F51573ACF0B}"/>
              </a:ext>
            </a:extLst>
          </p:cNvPr>
          <p:cNvSpPr txBox="1"/>
          <p:nvPr/>
        </p:nvSpPr>
        <p:spPr>
          <a:xfrm>
            <a:off x="4794924" y="3429000"/>
            <a:ext cx="2597727" cy="40011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algn="ctr"/>
            <a:r>
              <a:rPr lang="es-CL" sz="1000" dirty="0">
                <a:latin typeface="Arial" panose="020B0604020202020204" pitchFamily="34" charset="0"/>
                <a:cs typeface="Arial" panose="020B0604020202020204" pitchFamily="34" charset="0"/>
              </a:rPr>
              <a:t>PUNTO POSADA AERÓDROMO </a:t>
            </a:r>
            <a:r>
              <a:rPr lang="es-CL" sz="1000" dirty="0" err="1">
                <a:latin typeface="Arial" panose="020B0604020202020204" pitchFamily="34" charset="0"/>
                <a:cs typeface="Arial" panose="020B0604020202020204" pitchFamily="34" charset="0"/>
              </a:rPr>
              <a:t>LEQUECAHUE</a:t>
            </a:r>
            <a:endParaRPr lang="es-CL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9D49295-F9B9-85ED-918C-12693DEDAC85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 rot="507361">
            <a:off x="4259277" y="1462525"/>
            <a:ext cx="3179772" cy="1860330"/>
          </a:xfrm>
          <a:prstGeom prst="rect">
            <a:avLst/>
          </a:prstGeom>
        </p:spPr>
      </p:pic>
      <p:cxnSp>
        <p:nvCxnSpPr>
          <p:cNvPr id="2" name="Conector recto de flecha 1">
            <a:extLst>
              <a:ext uri="{FF2B5EF4-FFF2-40B4-BE49-F238E27FC236}">
                <a16:creationId xmlns:a16="http://schemas.microsoft.com/office/drawing/2014/main" id="{63723FF1-11C7-E85C-C255-5462F2BA772B}"/>
              </a:ext>
            </a:extLst>
          </p:cNvPr>
          <p:cNvCxnSpPr/>
          <p:nvPr/>
        </p:nvCxnSpPr>
        <p:spPr>
          <a:xfrm>
            <a:off x="3187950" y="1502229"/>
            <a:ext cx="5707856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id="{752927CF-A0C2-0FF5-E8C2-57B959BCFE3D}"/>
              </a:ext>
            </a:extLst>
          </p:cNvPr>
          <p:cNvCxnSpPr/>
          <p:nvPr/>
        </p:nvCxnSpPr>
        <p:spPr>
          <a:xfrm>
            <a:off x="3263665" y="6402862"/>
            <a:ext cx="5707856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uadroTexto 5">
            <a:extLst>
              <a:ext uri="{FF2B5EF4-FFF2-40B4-BE49-F238E27FC236}">
                <a16:creationId xmlns:a16="http://schemas.microsoft.com/office/drawing/2014/main" id="{830AB4DC-5D95-0ECC-AD6E-9DD3E86089A9}"/>
              </a:ext>
            </a:extLst>
          </p:cNvPr>
          <p:cNvSpPr txBox="1"/>
          <p:nvPr/>
        </p:nvSpPr>
        <p:spPr>
          <a:xfrm>
            <a:off x="4892108" y="6097513"/>
            <a:ext cx="228389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115 [MN] / 57 [min]</a:t>
            </a:r>
            <a:endParaRPr lang="es-CL" sz="11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FBC64FE-A3CF-386F-FA43-785711A00EBC}"/>
              </a:ext>
            </a:extLst>
          </p:cNvPr>
          <p:cNvSpPr txBox="1"/>
          <p:nvPr/>
        </p:nvSpPr>
        <p:spPr>
          <a:xfrm>
            <a:off x="4911392" y="1162771"/>
            <a:ext cx="228389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52 [MN] / 26 [min] </a:t>
            </a:r>
            <a:endParaRPr lang="es-CL" sz="11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77948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Marcador de número de diapositiva 21">
            <a:extLst>
              <a:ext uri="{FF2B5EF4-FFF2-40B4-BE49-F238E27FC236}">
                <a16:creationId xmlns:a16="http://schemas.microsoft.com/office/drawing/2014/main" id="{3E29F0E6-90CC-B936-41B7-202D9E59E1BC}"/>
              </a:ext>
            </a:extLst>
          </p:cNvPr>
          <p:cNvSpPr txBox="1">
            <a:spLocks/>
          </p:cNvSpPr>
          <p:nvPr/>
        </p:nvSpPr>
        <p:spPr>
          <a:xfrm>
            <a:off x="9417999" y="645448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1FD9B93-E462-43B9-A302-01C64BB1039D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ítulo 1">
            <a:extLst>
              <a:ext uri="{FF2B5EF4-FFF2-40B4-BE49-F238E27FC236}">
                <a16:creationId xmlns:a16="http://schemas.microsoft.com/office/drawing/2014/main" id="{71458AA2-9E1E-544F-4E63-EB07B66AD758}"/>
              </a:ext>
            </a:extLst>
          </p:cNvPr>
          <p:cNvSpPr txBox="1">
            <a:spLocks/>
          </p:cNvSpPr>
          <p:nvPr/>
        </p:nvSpPr>
        <p:spPr bwMode="auto">
          <a:xfrm>
            <a:off x="-2211" y="27562"/>
            <a:ext cx="12191999" cy="390052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lIns="117226" tIns="58613" rIns="117226" bIns="58613" anchor="ctr"/>
          <a:lstStyle>
            <a:defPPr>
              <a:defRPr lang="es-CL"/>
            </a:defPPr>
            <a:lvl1pPr algn="ctr">
              <a:lnSpc>
                <a:spcPct val="90000"/>
              </a:lnSpc>
              <a:defRPr sz="3200" b="1">
                <a:latin typeface="Arial Black" panose="020B0A040201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r>
              <a:rPr lang="es-CL" altLang="es-CL" sz="2000" dirty="0"/>
              <a:t>MANEJO DE RIESGO OPERACIONAL</a:t>
            </a:r>
          </a:p>
        </p:txBody>
      </p:sp>
      <p:pic>
        <p:nvPicPr>
          <p:cNvPr id="47" name="Imagen 46">
            <a:extLst>
              <a:ext uri="{FF2B5EF4-FFF2-40B4-BE49-F238E27FC236}">
                <a16:creationId xmlns:a16="http://schemas.microsoft.com/office/drawing/2014/main" id="{466B42C7-FAFB-02CD-C26E-3296D9D106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34" y="58145"/>
            <a:ext cx="360811" cy="358556"/>
          </a:xfrm>
          <a:prstGeom prst="rect">
            <a:avLst/>
          </a:prstGeom>
        </p:spPr>
      </p:pic>
      <p:pic>
        <p:nvPicPr>
          <p:cNvPr id="55" name="Imagen 54">
            <a:extLst>
              <a:ext uri="{FF2B5EF4-FFF2-40B4-BE49-F238E27FC236}">
                <a16:creationId xmlns:a16="http://schemas.microsoft.com/office/drawing/2014/main" id="{BBF8F295-B97D-9CFC-A0CB-3F409B4A93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37910" y="20895"/>
            <a:ext cx="384396" cy="393947"/>
          </a:xfrm>
          <a:prstGeom prst="rect">
            <a:avLst/>
          </a:prstGeom>
        </p:spPr>
      </p:pic>
      <p:sp>
        <p:nvSpPr>
          <p:cNvPr id="56" name="Proceso alternativo 16">
            <a:extLst>
              <a:ext uri="{FF2B5EF4-FFF2-40B4-BE49-F238E27FC236}">
                <a16:creationId xmlns:a16="http://schemas.microsoft.com/office/drawing/2014/main" id="{D1DCB35F-6B13-016C-DD97-334A7533D7B1}"/>
              </a:ext>
            </a:extLst>
          </p:cNvPr>
          <p:cNvSpPr/>
          <p:nvPr/>
        </p:nvSpPr>
        <p:spPr>
          <a:xfrm>
            <a:off x="0" y="431074"/>
            <a:ext cx="12189788" cy="62343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anchor="ctr"/>
          <a:lstStyle/>
          <a:p>
            <a:pPr algn="ctr">
              <a:defRPr/>
            </a:pPr>
            <a:endParaRPr lang="es-CL" dirty="0"/>
          </a:p>
        </p:txBody>
      </p:sp>
      <p:graphicFrame>
        <p:nvGraphicFramePr>
          <p:cNvPr id="57" name="Diagrama 56"/>
          <p:cNvGraphicFramePr/>
          <p:nvPr/>
        </p:nvGraphicFramePr>
        <p:xfrm>
          <a:off x="-1" y="498877"/>
          <a:ext cx="12192001" cy="321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20" name="Tabla 3">
            <a:extLst>
              <a:ext uri="{FF2B5EF4-FFF2-40B4-BE49-F238E27FC236}">
                <a16:creationId xmlns:a16="http://schemas.microsoft.com/office/drawing/2014/main" id="{901897CC-49D2-41A7-92ED-CFCBA23110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4672810"/>
              </p:ext>
            </p:extLst>
          </p:nvPr>
        </p:nvGraphicFramePr>
        <p:xfrm>
          <a:off x="761544" y="1256898"/>
          <a:ext cx="10479740" cy="4039943"/>
        </p:xfrm>
        <a:graphic>
          <a:graphicData uri="http://schemas.openxmlformats.org/drawingml/2006/table">
            <a:tbl>
              <a:tblPr firstRow="1" firstCol="1" bandRow="1"/>
              <a:tblGrid>
                <a:gridCol w="16163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6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3328">
                  <a:extLst>
                    <a:ext uri="{9D8B030D-6E8A-4147-A177-3AD203B41FA5}">
                      <a16:colId xmlns:a16="http://schemas.microsoft.com/office/drawing/2014/main" val="1317855492"/>
                    </a:ext>
                  </a:extLst>
                </a:gridCol>
                <a:gridCol w="10920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107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303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287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ACTIVIDAD</a:t>
                      </a:r>
                      <a:endParaRPr lang="es-CL" sz="1100" spc="-15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ID. DEL PELIGRO</a:t>
                      </a:r>
                      <a:endParaRPr lang="es-CL" sz="1100" spc="-15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-1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ID. DEL RIESGO</a:t>
                      </a: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EVALUACIÓN</a:t>
                      </a:r>
                      <a:endParaRPr lang="es-CL" sz="1100" spc="-15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MEDIDAS DE MITIGACIÓN</a:t>
                      </a: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EVALUACIÓN RESIDUAL</a:t>
                      </a:r>
                      <a:endParaRPr lang="es-CL" sz="1100" spc="-15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25111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baseline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FASE I</a:t>
                      </a:r>
                      <a:br>
                        <a:rPr lang="es-CL" sz="1100" b="1" spc="0" baseline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</a:br>
                      <a:r>
                        <a:rPr lang="es-CL" sz="1100" b="1" spc="0" baseline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CONFIGURACIÓN</a:t>
                      </a: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CL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BRECHA EN LA SEGURIDAD DE LA OPERACIÓN</a:t>
                      </a: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lvl="0" indent="0" algn="ctr">
                        <a:buFont typeface="Calibri" panose="020F0502020204030204" pitchFamily="34" charset="0"/>
                        <a:buNone/>
                      </a:pPr>
                      <a:r>
                        <a:rPr lang="es-CL" sz="1100" b="1" spc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FILTRACIÓN DEL PLAN DE DESPLIEGUE</a:t>
                      </a: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b="1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SERIO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100" b="1" spc="-15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(C – I)</a:t>
                      </a:r>
                      <a:endParaRPr lang="es-CL" sz="1100" b="1" spc="-15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100" b="0" i="0" baseline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COMPARTIMENTAJE OPORD 008/2026 WARNORD Y CONOPS TRIDENTE III.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100" b="0" i="0" baseline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EJECUCIÓN DE BRIEFING DE ISLA MOCHA EN FOB LOS ÁLAMOS.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100" b="0" i="0" baseline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COMMS SEGURAS DESDE 171200.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100" b="0" i="0" baseline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RESTRICCIÓN DE INFORMACIÓN ENTREGA A CIVILIDAD PREVIA A LA OPERACIÓN.</a:t>
                      </a:r>
                    </a:p>
                  </a:txBody>
                  <a:tcPr marL="58197" marR="581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b="1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MODERADO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100" b="1" spc="-15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(C – II) </a:t>
                      </a:r>
                      <a:endParaRPr lang="es-CL" sz="1100" b="1" spc="-15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459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s-CL" sz="1100" b="1" i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MEDIDAS DE CONTENCIÓN</a:t>
                      </a:r>
                      <a:endParaRPr lang="es-CL" sz="1100" b="0" i="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6076120"/>
                  </a:ext>
                </a:extLst>
              </a:tr>
              <a:tr h="1063575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100" b="0" i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REPLIEGUE DE MANIOBRA SECTORIZADA.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100" b="0" i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NIVELES DE ATENCIÓN EN ALERTA.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100" b="0" i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MODIFICACIÓN DINÁMICA POR FASE.</a:t>
                      </a:r>
                    </a:p>
                  </a:txBody>
                  <a:tcPr marL="58197" marR="58197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21" name="Grupo 20">
            <a:extLst>
              <a:ext uri="{FF2B5EF4-FFF2-40B4-BE49-F238E27FC236}">
                <a16:creationId xmlns:a16="http://schemas.microsoft.com/office/drawing/2014/main" id="{6F9539CE-7953-4335-BCFB-F3215A5AF662}"/>
              </a:ext>
            </a:extLst>
          </p:cNvPr>
          <p:cNvGrpSpPr/>
          <p:nvPr/>
        </p:nvGrpSpPr>
        <p:grpSpPr>
          <a:xfrm>
            <a:off x="740465" y="5529335"/>
            <a:ext cx="11395787" cy="1196502"/>
            <a:chOff x="844589" y="1795373"/>
            <a:chExt cx="11395787" cy="1196502"/>
          </a:xfrm>
        </p:grpSpPr>
        <p:sp>
          <p:nvSpPr>
            <p:cNvPr id="22" name="4 Rectángulo redondeado">
              <a:extLst>
                <a:ext uri="{FF2B5EF4-FFF2-40B4-BE49-F238E27FC236}">
                  <a16:creationId xmlns:a16="http://schemas.microsoft.com/office/drawing/2014/main" id="{D1996C57-E470-4CCD-B397-F7F5D2F6033E}"/>
                </a:ext>
              </a:extLst>
            </p:cNvPr>
            <p:cNvSpPr/>
            <p:nvPr/>
          </p:nvSpPr>
          <p:spPr>
            <a:xfrm>
              <a:off x="2760133" y="2392416"/>
              <a:ext cx="8786104" cy="246089"/>
            </a:xfrm>
            <a:prstGeom prst="roundRect">
              <a:avLst/>
            </a:prstGeom>
            <a:gradFill flip="none" rotWithShape="1">
              <a:gsLst>
                <a:gs pos="0">
                  <a:srgbClr val="000000"/>
                </a:gs>
                <a:gs pos="12000">
                  <a:srgbClr val="FF0000"/>
                </a:gs>
                <a:gs pos="51000">
                  <a:srgbClr val="FFFF00"/>
                </a:gs>
                <a:gs pos="83000">
                  <a:srgbClr val="00B050"/>
                </a:gs>
              </a:gsLst>
              <a:lin ang="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2400">
                <a:solidFill>
                  <a:schemeClr val="tx1"/>
                </a:solidFill>
              </a:endParaRPr>
            </a:p>
          </p:txBody>
        </p:sp>
        <p:sp>
          <p:nvSpPr>
            <p:cNvPr id="23" name="7 CuadroTexto">
              <a:extLst>
                <a:ext uri="{FF2B5EF4-FFF2-40B4-BE49-F238E27FC236}">
                  <a16:creationId xmlns:a16="http://schemas.microsoft.com/office/drawing/2014/main" id="{AC9A3324-24CB-4923-BEC0-BD65ABFF63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24151" y="2642738"/>
              <a:ext cx="140334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1600" b="1" dirty="0"/>
                <a:t>CRÍTICO</a:t>
              </a:r>
              <a:endParaRPr lang="es-CL" sz="1600" b="1" dirty="0"/>
            </a:p>
          </p:txBody>
        </p:sp>
        <p:sp>
          <p:nvSpPr>
            <p:cNvPr id="24" name="34 CuadroTexto">
              <a:extLst>
                <a:ext uri="{FF2B5EF4-FFF2-40B4-BE49-F238E27FC236}">
                  <a16:creationId xmlns:a16="http://schemas.microsoft.com/office/drawing/2014/main" id="{2F6C6B40-C925-4979-A44D-5C67A8AEDEC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46801" y="2642739"/>
              <a:ext cx="1403351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ES" sz="1600" b="1" dirty="0"/>
                <a:t>MODERADO</a:t>
              </a:r>
              <a:endParaRPr lang="es-CL" sz="1600" b="1" dirty="0"/>
            </a:p>
          </p:txBody>
        </p:sp>
        <p:sp>
          <p:nvSpPr>
            <p:cNvPr id="25" name="39 CuadroTexto">
              <a:extLst>
                <a:ext uri="{FF2B5EF4-FFF2-40B4-BE49-F238E27FC236}">
                  <a16:creationId xmlns:a16="http://schemas.microsoft.com/office/drawing/2014/main" id="{50D9864E-7E8D-42EB-86C1-B56E0847F4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862496" y="2636703"/>
              <a:ext cx="1683741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r"/>
              <a:r>
                <a:rPr lang="es-ES" sz="1600" b="1" dirty="0"/>
                <a:t>DESPRECIABLE</a:t>
              </a:r>
              <a:endParaRPr lang="es-CL" sz="1600" b="1" dirty="0"/>
            </a:p>
          </p:txBody>
        </p:sp>
        <p:sp>
          <p:nvSpPr>
            <p:cNvPr id="26" name="40 CuadroTexto">
              <a:extLst>
                <a:ext uri="{FF2B5EF4-FFF2-40B4-BE49-F238E27FC236}">
                  <a16:creationId xmlns:a16="http://schemas.microsoft.com/office/drawing/2014/main" id="{61D6E992-CCE3-4B65-87FE-277619E7BE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43228" y="2638210"/>
              <a:ext cx="1403351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ES" sz="1600" b="1" dirty="0"/>
                <a:t>MENOR</a:t>
              </a:r>
              <a:endParaRPr lang="es-CL" sz="1600" b="1" dirty="0"/>
            </a:p>
          </p:txBody>
        </p:sp>
        <p:sp>
          <p:nvSpPr>
            <p:cNvPr id="27" name="41 CuadroTexto">
              <a:extLst>
                <a:ext uri="{FF2B5EF4-FFF2-40B4-BE49-F238E27FC236}">
                  <a16:creationId xmlns:a16="http://schemas.microsoft.com/office/drawing/2014/main" id="{0033522C-B985-4665-AFB7-6D68EAE1627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88884" y="2653321"/>
              <a:ext cx="140334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ES" sz="1600" b="1" dirty="0"/>
                <a:t>SERIO</a:t>
              </a:r>
              <a:endParaRPr lang="es-CL" sz="1600" b="1" dirty="0"/>
            </a:p>
          </p:txBody>
        </p:sp>
        <p:sp>
          <p:nvSpPr>
            <p:cNvPr id="28" name="8 Triángulo isósceles">
              <a:extLst>
                <a:ext uri="{FF2B5EF4-FFF2-40B4-BE49-F238E27FC236}">
                  <a16:creationId xmlns:a16="http://schemas.microsoft.com/office/drawing/2014/main" id="{A6869298-F426-4BD6-A992-0846DF5582A0}"/>
                </a:ext>
              </a:extLst>
            </p:cNvPr>
            <p:cNvSpPr/>
            <p:nvPr/>
          </p:nvSpPr>
          <p:spPr>
            <a:xfrm>
              <a:off x="4713682" y="2331822"/>
              <a:ext cx="256116" cy="296333"/>
            </a:xfrm>
            <a:prstGeom prst="triangl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2400">
                <a:solidFill>
                  <a:schemeClr val="tx1"/>
                </a:solidFill>
              </a:endParaRPr>
            </a:p>
          </p:txBody>
        </p:sp>
        <p:sp>
          <p:nvSpPr>
            <p:cNvPr id="29" name="42 Triángulo isósceles">
              <a:extLst>
                <a:ext uri="{FF2B5EF4-FFF2-40B4-BE49-F238E27FC236}">
                  <a16:creationId xmlns:a16="http://schemas.microsoft.com/office/drawing/2014/main" id="{137D5B93-ACB2-4A99-A33E-FB0D355C8077}"/>
                </a:ext>
              </a:extLst>
            </p:cNvPr>
            <p:cNvSpPr/>
            <p:nvPr/>
          </p:nvSpPr>
          <p:spPr>
            <a:xfrm>
              <a:off x="6810772" y="2335009"/>
              <a:ext cx="256117" cy="296333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2400">
                <a:solidFill>
                  <a:schemeClr val="tx1"/>
                </a:solidFill>
              </a:endParaRPr>
            </a:p>
          </p:txBody>
        </p:sp>
        <p:cxnSp>
          <p:nvCxnSpPr>
            <p:cNvPr id="30" name="10 Conector recto de flecha">
              <a:extLst>
                <a:ext uri="{FF2B5EF4-FFF2-40B4-BE49-F238E27FC236}">
                  <a16:creationId xmlns:a16="http://schemas.microsoft.com/office/drawing/2014/main" id="{A285355B-80AE-4D78-B9A5-8977784ACA31}"/>
                </a:ext>
              </a:extLst>
            </p:cNvPr>
            <p:cNvCxnSpPr/>
            <p:nvPr/>
          </p:nvCxnSpPr>
          <p:spPr>
            <a:xfrm>
              <a:off x="4969798" y="2502920"/>
              <a:ext cx="1653116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76 CuadroTexto">
              <a:extLst>
                <a:ext uri="{FF2B5EF4-FFF2-40B4-BE49-F238E27FC236}">
                  <a16:creationId xmlns:a16="http://schemas.microsoft.com/office/drawing/2014/main" id="{073C6984-17B9-4C1C-A78F-3C7F1651378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44589" y="1795373"/>
              <a:ext cx="1139578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s-ES" sz="1600" b="1" dirty="0"/>
                <a:t>MITIGACIÓN: </a:t>
              </a:r>
              <a:r>
                <a:rPr lang="es-ES" sz="1400" b="1" dirty="0"/>
                <a:t>CONOPS – OPSEC – COMPARTIMENTAJE – COORDINACIÓN – DISCRETA - COMSEC</a:t>
              </a:r>
              <a:endParaRPr lang="es-CL" sz="1400" b="1" dirty="0"/>
            </a:p>
          </p:txBody>
        </p:sp>
      </p:grpSp>
      <p:sp>
        <p:nvSpPr>
          <p:cNvPr id="31" name="11 CuadroTexto">
            <a:extLst>
              <a:ext uri="{FF2B5EF4-FFF2-40B4-BE49-F238E27FC236}">
                <a16:creationId xmlns:a16="http://schemas.microsoft.com/office/drawing/2014/main" id="{ADA4FAF4-B0DD-401C-9C5F-C9635EC62F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558" y="6123660"/>
            <a:ext cx="29591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 dirty="0">
                <a:latin typeface="Arial Black" panose="020B0A04020102020204" pitchFamily="34" charset="0"/>
              </a:rPr>
              <a:t>CONFIGURACIÓN</a:t>
            </a:r>
          </a:p>
          <a:p>
            <a:endParaRPr lang="es-ES" sz="16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6497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Marcador de número de diapositiva 21">
            <a:extLst>
              <a:ext uri="{FF2B5EF4-FFF2-40B4-BE49-F238E27FC236}">
                <a16:creationId xmlns:a16="http://schemas.microsoft.com/office/drawing/2014/main" id="{3E29F0E6-90CC-B936-41B7-202D9E59E1BC}"/>
              </a:ext>
            </a:extLst>
          </p:cNvPr>
          <p:cNvSpPr txBox="1">
            <a:spLocks/>
          </p:cNvSpPr>
          <p:nvPr/>
        </p:nvSpPr>
        <p:spPr>
          <a:xfrm>
            <a:off x="9417999" y="645448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1FD9B93-E462-43B9-A302-01C64BB1039D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ítulo 1">
            <a:extLst>
              <a:ext uri="{FF2B5EF4-FFF2-40B4-BE49-F238E27FC236}">
                <a16:creationId xmlns:a16="http://schemas.microsoft.com/office/drawing/2014/main" id="{71458AA2-9E1E-544F-4E63-EB07B66AD758}"/>
              </a:ext>
            </a:extLst>
          </p:cNvPr>
          <p:cNvSpPr txBox="1">
            <a:spLocks/>
          </p:cNvSpPr>
          <p:nvPr/>
        </p:nvSpPr>
        <p:spPr bwMode="auto">
          <a:xfrm>
            <a:off x="-2211" y="27562"/>
            <a:ext cx="12191999" cy="390052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lIns="117226" tIns="58613" rIns="117226" bIns="58613" anchor="ctr"/>
          <a:lstStyle>
            <a:defPPr>
              <a:defRPr lang="es-CL"/>
            </a:defPPr>
            <a:lvl1pPr algn="ctr">
              <a:lnSpc>
                <a:spcPct val="90000"/>
              </a:lnSpc>
              <a:defRPr sz="3200" b="1">
                <a:latin typeface="Arial Black" panose="020B0A040201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r>
              <a:rPr lang="es-CL" altLang="es-CL" sz="2000" dirty="0"/>
              <a:t>MANEJO DE RIESGO OPERACIONAL</a:t>
            </a:r>
          </a:p>
        </p:txBody>
      </p:sp>
      <p:pic>
        <p:nvPicPr>
          <p:cNvPr id="47" name="Imagen 46">
            <a:extLst>
              <a:ext uri="{FF2B5EF4-FFF2-40B4-BE49-F238E27FC236}">
                <a16:creationId xmlns:a16="http://schemas.microsoft.com/office/drawing/2014/main" id="{466B42C7-FAFB-02CD-C26E-3296D9D106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34" y="58145"/>
            <a:ext cx="360811" cy="358556"/>
          </a:xfrm>
          <a:prstGeom prst="rect">
            <a:avLst/>
          </a:prstGeom>
        </p:spPr>
      </p:pic>
      <p:pic>
        <p:nvPicPr>
          <p:cNvPr id="55" name="Imagen 54">
            <a:extLst>
              <a:ext uri="{FF2B5EF4-FFF2-40B4-BE49-F238E27FC236}">
                <a16:creationId xmlns:a16="http://schemas.microsoft.com/office/drawing/2014/main" id="{BBF8F295-B97D-9CFC-A0CB-3F409B4A93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37910" y="20895"/>
            <a:ext cx="384396" cy="393947"/>
          </a:xfrm>
          <a:prstGeom prst="rect">
            <a:avLst/>
          </a:prstGeom>
        </p:spPr>
      </p:pic>
      <p:sp>
        <p:nvSpPr>
          <p:cNvPr id="56" name="Proceso alternativo 16">
            <a:extLst>
              <a:ext uri="{FF2B5EF4-FFF2-40B4-BE49-F238E27FC236}">
                <a16:creationId xmlns:a16="http://schemas.microsoft.com/office/drawing/2014/main" id="{D1DCB35F-6B13-016C-DD97-334A7533D7B1}"/>
              </a:ext>
            </a:extLst>
          </p:cNvPr>
          <p:cNvSpPr/>
          <p:nvPr/>
        </p:nvSpPr>
        <p:spPr>
          <a:xfrm>
            <a:off x="0" y="431074"/>
            <a:ext cx="12189788" cy="62343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anchor="ctr"/>
          <a:lstStyle/>
          <a:p>
            <a:pPr algn="ctr">
              <a:defRPr/>
            </a:pPr>
            <a:endParaRPr lang="es-CL" dirty="0"/>
          </a:p>
        </p:txBody>
      </p:sp>
      <p:graphicFrame>
        <p:nvGraphicFramePr>
          <p:cNvPr id="57" name="Diagrama 56"/>
          <p:cNvGraphicFramePr/>
          <p:nvPr/>
        </p:nvGraphicFramePr>
        <p:xfrm>
          <a:off x="-1" y="498877"/>
          <a:ext cx="12192001" cy="321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20" name="Tabla 3">
            <a:extLst>
              <a:ext uri="{FF2B5EF4-FFF2-40B4-BE49-F238E27FC236}">
                <a16:creationId xmlns:a16="http://schemas.microsoft.com/office/drawing/2014/main" id="{901897CC-49D2-41A7-92ED-CFCBA23110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2303560"/>
              </p:ext>
            </p:extLst>
          </p:nvPr>
        </p:nvGraphicFramePr>
        <p:xfrm>
          <a:off x="761544" y="1256898"/>
          <a:ext cx="10479740" cy="4039943"/>
        </p:xfrm>
        <a:graphic>
          <a:graphicData uri="http://schemas.openxmlformats.org/drawingml/2006/table">
            <a:tbl>
              <a:tblPr firstRow="1" firstCol="1" bandRow="1"/>
              <a:tblGrid>
                <a:gridCol w="16163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6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3328">
                  <a:extLst>
                    <a:ext uri="{9D8B030D-6E8A-4147-A177-3AD203B41FA5}">
                      <a16:colId xmlns:a16="http://schemas.microsoft.com/office/drawing/2014/main" val="1317855492"/>
                    </a:ext>
                  </a:extLst>
                </a:gridCol>
                <a:gridCol w="10920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107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303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287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ACTIVIDAD</a:t>
                      </a:r>
                      <a:endParaRPr lang="es-CL" sz="1100" spc="-15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ID. DEL PELIGRO</a:t>
                      </a:r>
                      <a:endParaRPr lang="es-CL" sz="1100" spc="-15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-1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ID. DEL RIESGO</a:t>
                      </a: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EVALUACIÓN</a:t>
                      </a:r>
                      <a:endParaRPr lang="es-CL" sz="1100" spc="-15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MEDIDAS DE MITIGACIÓN</a:t>
                      </a: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EVALUACIÓN RESIDUAL</a:t>
                      </a:r>
                      <a:endParaRPr lang="es-CL" sz="1100" spc="-15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25111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baseline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FASE II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baseline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INSERCIÓN Y DESPLIEGUE </a:t>
                      </a: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CL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INESTABILIDAD METEOROLÓGICA (VISUAL EN ISLA MOCHA)</a:t>
                      </a: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lvl="0" indent="0" algn="ctr">
                        <a:buFont typeface="Calibri" panose="020F0502020204030204" pitchFamily="34" charset="0"/>
                        <a:buNone/>
                      </a:pPr>
                      <a:r>
                        <a:rPr lang="es-CL" sz="1100" b="1" spc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QUIEBRE DE SIMULTANEIDAD DE LA MANIOBRA</a:t>
                      </a: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b="1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MODERADO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100" b="1" spc="-15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(B – III)</a:t>
                      </a:r>
                      <a:endParaRPr lang="es-CL" sz="1100" b="1" spc="-15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100" b="0" i="0" baseline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ANÁLISIS METEOROLÓGICO Y DEL TERRENO.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100" b="0" i="0" baseline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CONOPS.</a:t>
                      </a:r>
                    </a:p>
                  </a:txBody>
                  <a:tcPr marL="58197" marR="581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b="1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MENOR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100" b="1" spc="-15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(B – IV) </a:t>
                      </a:r>
                      <a:endParaRPr lang="es-CL" sz="1100" b="1" spc="-15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E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459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s-CL" sz="1100" b="1" i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MEDIDAS DE CONTENCIÓN</a:t>
                      </a:r>
                      <a:endParaRPr lang="es-CL" sz="1100" b="0" i="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6076120"/>
                  </a:ext>
                </a:extLst>
              </a:tr>
              <a:tr h="1063575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100" b="0" i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LSR ARAUCO BACKUP.</a:t>
                      </a:r>
                    </a:p>
                  </a:txBody>
                  <a:tcPr marL="58197" marR="58197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21" name="Grupo 20">
            <a:extLst>
              <a:ext uri="{FF2B5EF4-FFF2-40B4-BE49-F238E27FC236}">
                <a16:creationId xmlns:a16="http://schemas.microsoft.com/office/drawing/2014/main" id="{6F9539CE-7953-4335-BCFB-F3215A5AF662}"/>
              </a:ext>
            </a:extLst>
          </p:cNvPr>
          <p:cNvGrpSpPr/>
          <p:nvPr/>
        </p:nvGrpSpPr>
        <p:grpSpPr>
          <a:xfrm>
            <a:off x="740465" y="5529335"/>
            <a:ext cx="11395787" cy="1196502"/>
            <a:chOff x="844589" y="1795373"/>
            <a:chExt cx="11395787" cy="1196502"/>
          </a:xfrm>
        </p:grpSpPr>
        <p:sp>
          <p:nvSpPr>
            <p:cNvPr id="22" name="4 Rectángulo redondeado">
              <a:extLst>
                <a:ext uri="{FF2B5EF4-FFF2-40B4-BE49-F238E27FC236}">
                  <a16:creationId xmlns:a16="http://schemas.microsoft.com/office/drawing/2014/main" id="{D1996C57-E470-4CCD-B397-F7F5D2F6033E}"/>
                </a:ext>
              </a:extLst>
            </p:cNvPr>
            <p:cNvSpPr/>
            <p:nvPr/>
          </p:nvSpPr>
          <p:spPr>
            <a:xfrm>
              <a:off x="2760133" y="2392416"/>
              <a:ext cx="8786104" cy="246089"/>
            </a:xfrm>
            <a:prstGeom prst="roundRect">
              <a:avLst/>
            </a:prstGeom>
            <a:gradFill flip="none" rotWithShape="1">
              <a:gsLst>
                <a:gs pos="0">
                  <a:srgbClr val="000000"/>
                </a:gs>
                <a:gs pos="12000">
                  <a:srgbClr val="FF0000"/>
                </a:gs>
                <a:gs pos="51000">
                  <a:srgbClr val="FFFF00"/>
                </a:gs>
                <a:gs pos="83000">
                  <a:srgbClr val="00B050"/>
                </a:gs>
              </a:gsLst>
              <a:lin ang="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2400">
                <a:solidFill>
                  <a:schemeClr val="tx1"/>
                </a:solidFill>
              </a:endParaRPr>
            </a:p>
          </p:txBody>
        </p:sp>
        <p:sp>
          <p:nvSpPr>
            <p:cNvPr id="23" name="7 CuadroTexto">
              <a:extLst>
                <a:ext uri="{FF2B5EF4-FFF2-40B4-BE49-F238E27FC236}">
                  <a16:creationId xmlns:a16="http://schemas.microsoft.com/office/drawing/2014/main" id="{AC9A3324-24CB-4923-BEC0-BD65ABFF63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24151" y="2642738"/>
              <a:ext cx="140334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1600" b="1" dirty="0"/>
                <a:t>CRÍTICO</a:t>
              </a:r>
              <a:endParaRPr lang="es-CL" sz="1600" b="1" dirty="0"/>
            </a:p>
          </p:txBody>
        </p:sp>
        <p:sp>
          <p:nvSpPr>
            <p:cNvPr id="24" name="34 CuadroTexto">
              <a:extLst>
                <a:ext uri="{FF2B5EF4-FFF2-40B4-BE49-F238E27FC236}">
                  <a16:creationId xmlns:a16="http://schemas.microsoft.com/office/drawing/2014/main" id="{2F6C6B40-C925-4979-A44D-5C67A8AEDEC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46801" y="2642739"/>
              <a:ext cx="1403351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ES" sz="1600" b="1" dirty="0"/>
                <a:t>MODERADO</a:t>
              </a:r>
              <a:endParaRPr lang="es-CL" sz="1600" b="1" dirty="0"/>
            </a:p>
          </p:txBody>
        </p:sp>
        <p:sp>
          <p:nvSpPr>
            <p:cNvPr id="25" name="39 CuadroTexto">
              <a:extLst>
                <a:ext uri="{FF2B5EF4-FFF2-40B4-BE49-F238E27FC236}">
                  <a16:creationId xmlns:a16="http://schemas.microsoft.com/office/drawing/2014/main" id="{50D9864E-7E8D-42EB-86C1-B56E0847F4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862496" y="2636703"/>
              <a:ext cx="1683741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r"/>
              <a:r>
                <a:rPr lang="es-ES" sz="1600" b="1" dirty="0"/>
                <a:t>DESPRECIABLE</a:t>
              </a:r>
              <a:endParaRPr lang="es-CL" sz="1600" b="1" dirty="0"/>
            </a:p>
          </p:txBody>
        </p:sp>
        <p:sp>
          <p:nvSpPr>
            <p:cNvPr id="26" name="40 CuadroTexto">
              <a:extLst>
                <a:ext uri="{FF2B5EF4-FFF2-40B4-BE49-F238E27FC236}">
                  <a16:creationId xmlns:a16="http://schemas.microsoft.com/office/drawing/2014/main" id="{61D6E992-CCE3-4B65-87FE-277619E7BE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43228" y="2638210"/>
              <a:ext cx="1403351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ES" sz="1600" b="1" dirty="0"/>
                <a:t>MENOR</a:t>
              </a:r>
              <a:endParaRPr lang="es-CL" sz="1600" b="1" dirty="0"/>
            </a:p>
          </p:txBody>
        </p:sp>
        <p:sp>
          <p:nvSpPr>
            <p:cNvPr id="27" name="41 CuadroTexto">
              <a:extLst>
                <a:ext uri="{FF2B5EF4-FFF2-40B4-BE49-F238E27FC236}">
                  <a16:creationId xmlns:a16="http://schemas.microsoft.com/office/drawing/2014/main" id="{0033522C-B985-4665-AFB7-6D68EAE1627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88884" y="2653321"/>
              <a:ext cx="140334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ES" sz="1600" b="1" dirty="0"/>
                <a:t>SERIO</a:t>
              </a:r>
              <a:endParaRPr lang="es-CL" sz="1600" b="1" dirty="0"/>
            </a:p>
          </p:txBody>
        </p:sp>
        <p:sp>
          <p:nvSpPr>
            <p:cNvPr id="28" name="8 Triángulo isósceles">
              <a:extLst>
                <a:ext uri="{FF2B5EF4-FFF2-40B4-BE49-F238E27FC236}">
                  <a16:creationId xmlns:a16="http://schemas.microsoft.com/office/drawing/2014/main" id="{A6869298-F426-4BD6-A992-0846DF5582A0}"/>
                </a:ext>
              </a:extLst>
            </p:cNvPr>
            <p:cNvSpPr/>
            <p:nvPr/>
          </p:nvSpPr>
          <p:spPr>
            <a:xfrm>
              <a:off x="6617805" y="2344837"/>
              <a:ext cx="256116" cy="296333"/>
            </a:xfrm>
            <a:prstGeom prst="triangl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2400">
                <a:solidFill>
                  <a:schemeClr val="tx1"/>
                </a:solidFill>
              </a:endParaRPr>
            </a:p>
          </p:txBody>
        </p:sp>
        <p:sp>
          <p:nvSpPr>
            <p:cNvPr id="29" name="42 Triángulo isósceles">
              <a:extLst>
                <a:ext uri="{FF2B5EF4-FFF2-40B4-BE49-F238E27FC236}">
                  <a16:creationId xmlns:a16="http://schemas.microsoft.com/office/drawing/2014/main" id="{137D5B93-ACB2-4A99-A33E-FB0D355C8077}"/>
                </a:ext>
              </a:extLst>
            </p:cNvPr>
            <p:cNvSpPr/>
            <p:nvPr/>
          </p:nvSpPr>
          <p:spPr>
            <a:xfrm>
              <a:off x="8659511" y="2344837"/>
              <a:ext cx="256117" cy="296333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2400">
                <a:solidFill>
                  <a:schemeClr val="tx1"/>
                </a:solidFill>
              </a:endParaRPr>
            </a:p>
          </p:txBody>
        </p:sp>
        <p:cxnSp>
          <p:nvCxnSpPr>
            <p:cNvPr id="30" name="10 Conector recto de flecha">
              <a:extLst>
                <a:ext uri="{FF2B5EF4-FFF2-40B4-BE49-F238E27FC236}">
                  <a16:creationId xmlns:a16="http://schemas.microsoft.com/office/drawing/2014/main" id="{A285355B-80AE-4D78-B9A5-8977784ACA31}"/>
                </a:ext>
              </a:extLst>
            </p:cNvPr>
            <p:cNvCxnSpPr/>
            <p:nvPr/>
          </p:nvCxnSpPr>
          <p:spPr>
            <a:xfrm>
              <a:off x="6873921" y="2563090"/>
              <a:ext cx="1653116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76 CuadroTexto">
              <a:extLst>
                <a:ext uri="{FF2B5EF4-FFF2-40B4-BE49-F238E27FC236}">
                  <a16:creationId xmlns:a16="http://schemas.microsoft.com/office/drawing/2014/main" id="{073C6984-17B9-4C1C-A78F-3C7F1651378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44589" y="1795373"/>
              <a:ext cx="1139578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s-ES" sz="1600" b="1" dirty="0"/>
                <a:t>MITIGACIÓN: </a:t>
              </a:r>
              <a:r>
                <a:rPr lang="es-ES" sz="1400" b="1" dirty="0"/>
                <a:t>CONOPS – MONITOREO METEOROLÓGICO </a:t>
              </a:r>
              <a:endParaRPr lang="es-CL" sz="1400" b="1" dirty="0"/>
            </a:p>
          </p:txBody>
        </p:sp>
      </p:grpSp>
      <p:sp>
        <p:nvSpPr>
          <p:cNvPr id="31" name="11 CuadroTexto">
            <a:extLst>
              <a:ext uri="{FF2B5EF4-FFF2-40B4-BE49-F238E27FC236}">
                <a16:creationId xmlns:a16="http://schemas.microsoft.com/office/drawing/2014/main" id="{ADA4FAF4-B0DD-401C-9C5F-C9635EC62F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558" y="6123660"/>
            <a:ext cx="29591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 dirty="0">
                <a:latin typeface="Arial Black" panose="020B0A04020102020204" pitchFamily="34" charset="0"/>
              </a:rPr>
              <a:t>INSERCIÓN/</a:t>
            </a:r>
            <a:br>
              <a:rPr lang="es-ES" sz="1600" b="1" dirty="0">
                <a:latin typeface="Arial Black" panose="020B0A04020102020204" pitchFamily="34" charset="0"/>
              </a:rPr>
            </a:br>
            <a:r>
              <a:rPr lang="es-ES" sz="1600" b="1" dirty="0">
                <a:latin typeface="Arial Black" panose="020B0A04020102020204" pitchFamily="34" charset="0"/>
              </a:rPr>
              <a:t>DESPLIEGUE</a:t>
            </a:r>
          </a:p>
          <a:p>
            <a:endParaRPr lang="es-ES" sz="16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45184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Marcador de número de diapositiva 21">
            <a:extLst>
              <a:ext uri="{FF2B5EF4-FFF2-40B4-BE49-F238E27FC236}">
                <a16:creationId xmlns:a16="http://schemas.microsoft.com/office/drawing/2014/main" id="{3E29F0E6-90CC-B936-41B7-202D9E59E1BC}"/>
              </a:ext>
            </a:extLst>
          </p:cNvPr>
          <p:cNvSpPr txBox="1">
            <a:spLocks/>
          </p:cNvSpPr>
          <p:nvPr/>
        </p:nvSpPr>
        <p:spPr>
          <a:xfrm>
            <a:off x="9417999" y="645448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1FD9B93-E462-43B9-A302-01C64BB1039D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ítulo 1">
            <a:extLst>
              <a:ext uri="{FF2B5EF4-FFF2-40B4-BE49-F238E27FC236}">
                <a16:creationId xmlns:a16="http://schemas.microsoft.com/office/drawing/2014/main" id="{71458AA2-9E1E-544F-4E63-EB07B66AD758}"/>
              </a:ext>
            </a:extLst>
          </p:cNvPr>
          <p:cNvSpPr txBox="1">
            <a:spLocks/>
          </p:cNvSpPr>
          <p:nvPr/>
        </p:nvSpPr>
        <p:spPr bwMode="auto">
          <a:xfrm>
            <a:off x="-2211" y="27562"/>
            <a:ext cx="12191999" cy="390052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lIns="117226" tIns="58613" rIns="117226" bIns="58613" anchor="ctr"/>
          <a:lstStyle>
            <a:defPPr>
              <a:defRPr lang="es-CL"/>
            </a:defPPr>
            <a:lvl1pPr algn="ctr">
              <a:lnSpc>
                <a:spcPct val="90000"/>
              </a:lnSpc>
              <a:defRPr sz="3200" b="1">
                <a:latin typeface="Arial Black" panose="020B0A040201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r>
              <a:rPr lang="es-CL" altLang="es-CL" sz="2000" dirty="0"/>
              <a:t>MANEJO DE RIESGO OPERACIONAL</a:t>
            </a:r>
          </a:p>
        </p:txBody>
      </p:sp>
      <p:pic>
        <p:nvPicPr>
          <p:cNvPr id="47" name="Imagen 46">
            <a:extLst>
              <a:ext uri="{FF2B5EF4-FFF2-40B4-BE49-F238E27FC236}">
                <a16:creationId xmlns:a16="http://schemas.microsoft.com/office/drawing/2014/main" id="{466B42C7-FAFB-02CD-C26E-3296D9D106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34" y="58145"/>
            <a:ext cx="360811" cy="358556"/>
          </a:xfrm>
          <a:prstGeom prst="rect">
            <a:avLst/>
          </a:prstGeom>
        </p:spPr>
      </p:pic>
      <p:pic>
        <p:nvPicPr>
          <p:cNvPr id="55" name="Imagen 54">
            <a:extLst>
              <a:ext uri="{FF2B5EF4-FFF2-40B4-BE49-F238E27FC236}">
                <a16:creationId xmlns:a16="http://schemas.microsoft.com/office/drawing/2014/main" id="{BBF8F295-B97D-9CFC-A0CB-3F409B4A93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37910" y="20895"/>
            <a:ext cx="384396" cy="393947"/>
          </a:xfrm>
          <a:prstGeom prst="rect">
            <a:avLst/>
          </a:prstGeom>
        </p:spPr>
      </p:pic>
      <p:sp>
        <p:nvSpPr>
          <p:cNvPr id="56" name="Proceso alternativo 16">
            <a:extLst>
              <a:ext uri="{FF2B5EF4-FFF2-40B4-BE49-F238E27FC236}">
                <a16:creationId xmlns:a16="http://schemas.microsoft.com/office/drawing/2014/main" id="{D1DCB35F-6B13-016C-DD97-334A7533D7B1}"/>
              </a:ext>
            </a:extLst>
          </p:cNvPr>
          <p:cNvSpPr/>
          <p:nvPr/>
        </p:nvSpPr>
        <p:spPr>
          <a:xfrm>
            <a:off x="0" y="431074"/>
            <a:ext cx="12189788" cy="62343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anchor="ctr"/>
          <a:lstStyle/>
          <a:p>
            <a:pPr algn="ctr">
              <a:defRPr/>
            </a:pPr>
            <a:endParaRPr lang="es-CL" dirty="0"/>
          </a:p>
        </p:txBody>
      </p:sp>
      <p:graphicFrame>
        <p:nvGraphicFramePr>
          <p:cNvPr id="57" name="Diagrama 56"/>
          <p:cNvGraphicFramePr/>
          <p:nvPr/>
        </p:nvGraphicFramePr>
        <p:xfrm>
          <a:off x="-1" y="498877"/>
          <a:ext cx="12192001" cy="321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20" name="Tabla 3">
            <a:extLst>
              <a:ext uri="{FF2B5EF4-FFF2-40B4-BE49-F238E27FC236}">
                <a16:creationId xmlns:a16="http://schemas.microsoft.com/office/drawing/2014/main" id="{901897CC-49D2-41A7-92ED-CFCBA23110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539586"/>
              </p:ext>
            </p:extLst>
          </p:nvPr>
        </p:nvGraphicFramePr>
        <p:xfrm>
          <a:off x="761544" y="1256898"/>
          <a:ext cx="10479740" cy="4039943"/>
        </p:xfrm>
        <a:graphic>
          <a:graphicData uri="http://schemas.openxmlformats.org/drawingml/2006/table">
            <a:tbl>
              <a:tblPr firstRow="1" firstCol="1" bandRow="1"/>
              <a:tblGrid>
                <a:gridCol w="16163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6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3328">
                  <a:extLst>
                    <a:ext uri="{9D8B030D-6E8A-4147-A177-3AD203B41FA5}">
                      <a16:colId xmlns:a16="http://schemas.microsoft.com/office/drawing/2014/main" val="1317855492"/>
                    </a:ext>
                  </a:extLst>
                </a:gridCol>
                <a:gridCol w="10920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107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303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287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ACTIVIDAD</a:t>
                      </a:r>
                      <a:endParaRPr lang="es-CL" sz="1100" spc="-15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ID. DEL PELIGRO</a:t>
                      </a:r>
                      <a:endParaRPr lang="es-CL" sz="1100" spc="-15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-1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ID. DEL RIESGO</a:t>
                      </a: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EVALUACIÓN</a:t>
                      </a:r>
                      <a:endParaRPr lang="es-CL" sz="1100" spc="-15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MEDIDAS DE MITIGACIÓN</a:t>
                      </a: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EVALUACIÓN RESIDUAL</a:t>
                      </a:r>
                      <a:endParaRPr lang="es-CL" sz="1100" spc="-15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25111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baseline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FASE III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baseline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SATURACIÓN CONTROLADA Y PRESENCIA </a:t>
                      </a: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CL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HOSTILIDAD / BLOQUEO DE RUTAS U ACCIONES RADICALIZADAS EN HLZ</a:t>
                      </a: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lvl="0" indent="0" algn="ctr">
                        <a:buFont typeface="Calibri" panose="020F0502020204030204" pitchFamily="34" charset="0"/>
                        <a:buNone/>
                      </a:pPr>
                      <a:r>
                        <a:rPr lang="es-CL" sz="1100" b="1" spc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ESCALADA DE TENSIÓN Y/O INCIDENTES ARMADOS</a:t>
                      </a: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b="1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SERIO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100" b="1" spc="-15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(C – I)</a:t>
                      </a:r>
                      <a:endParaRPr lang="es-CL" sz="1100" b="1" spc="-15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100" b="0" i="0" baseline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ANÁLISIS DEL TERRENO.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100" b="0" i="0" baseline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SINCRONIZACIÓN TÁCTICA DE UNIDADSE PEDESTRES CON KLTV.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100" b="0" i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SEGURIDAD EN HLZ.</a:t>
                      </a:r>
                    </a:p>
                  </a:txBody>
                  <a:tcPr marL="58197" marR="581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b="1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MODERADO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100" b="1" spc="-15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(C – II) </a:t>
                      </a:r>
                      <a:endParaRPr lang="es-CL" sz="1100" b="1" spc="-15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459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s-CL" sz="1100" b="1" i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MEDIDAS DE CONTENCIÓN</a:t>
                      </a:r>
                      <a:endParaRPr lang="es-CL" sz="1100" b="0" i="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6076120"/>
                  </a:ext>
                </a:extLst>
              </a:tr>
              <a:tr h="1063575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100" b="0" i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MEDEVAC (HELO - AMBULANCIA).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100" b="1" i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REPLIEGUE CONTROLADO Y FASEADO.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100" b="1" i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ACTIVACIÓN PATRULLA QRF.</a:t>
                      </a:r>
                    </a:p>
                  </a:txBody>
                  <a:tcPr marL="58197" marR="58197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21" name="Grupo 20">
            <a:extLst>
              <a:ext uri="{FF2B5EF4-FFF2-40B4-BE49-F238E27FC236}">
                <a16:creationId xmlns:a16="http://schemas.microsoft.com/office/drawing/2014/main" id="{6F9539CE-7953-4335-BCFB-F3215A5AF662}"/>
              </a:ext>
            </a:extLst>
          </p:cNvPr>
          <p:cNvGrpSpPr/>
          <p:nvPr/>
        </p:nvGrpSpPr>
        <p:grpSpPr>
          <a:xfrm>
            <a:off x="740465" y="5529335"/>
            <a:ext cx="11395787" cy="1196502"/>
            <a:chOff x="844589" y="1795373"/>
            <a:chExt cx="11395787" cy="1196502"/>
          </a:xfrm>
        </p:grpSpPr>
        <p:sp>
          <p:nvSpPr>
            <p:cNvPr id="22" name="4 Rectángulo redondeado">
              <a:extLst>
                <a:ext uri="{FF2B5EF4-FFF2-40B4-BE49-F238E27FC236}">
                  <a16:creationId xmlns:a16="http://schemas.microsoft.com/office/drawing/2014/main" id="{D1996C57-E470-4CCD-B397-F7F5D2F6033E}"/>
                </a:ext>
              </a:extLst>
            </p:cNvPr>
            <p:cNvSpPr/>
            <p:nvPr/>
          </p:nvSpPr>
          <p:spPr>
            <a:xfrm>
              <a:off x="2760133" y="2392416"/>
              <a:ext cx="8786104" cy="246089"/>
            </a:xfrm>
            <a:prstGeom prst="roundRect">
              <a:avLst/>
            </a:prstGeom>
            <a:gradFill flip="none" rotWithShape="1">
              <a:gsLst>
                <a:gs pos="0">
                  <a:srgbClr val="000000"/>
                </a:gs>
                <a:gs pos="12000">
                  <a:srgbClr val="FF0000"/>
                </a:gs>
                <a:gs pos="51000">
                  <a:srgbClr val="FFFF00"/>
                </a:gs>
                <a:gs pos="83000">
                  <a:srgbClr val="00B050"/>
                </a:gs>
              </a:gsLst>
              <a:lin ang="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2400">
                <a:solidFill>
                  <a:schemeClr val="tx1"/>
                </a:solidFill>
              </a:endParaRPr>
            </a:p>
          </p:txBody>
        </p:sp>
        <p:sp>
          <p:nvSpPr>
            <p:cNvPr id="23" name="7 CuadroTexto">
              <a:extLst>
                <a:ext uri="{FF2B5EF4-FFF2-40B4-BE49-F238E27FC236}">
                  <a16:creationId xmlns:a16="http://schemas.microsoft.com/office/drawing/2014/main" id="{AC9A3324-24CB-4923-BEC0-BD65ABFF63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24151" y="2642738"/>
              <a:ext cx="140334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1600" b="1" dirty="0"/>
                <a:t>CRÍTICO</a:t>
              </a:r>
              <a:endParaRPr lang="es-CL" sz="1600" b="1" dirty="0"/>
            </a:p>
          </p:txBody>
        </p:sp>
        <p:sp>
          <p:nvSpPr>
            <p:cNvPr id="24" name="34 CuadroTexto">
              <a:extLst>
                <a:ext uri="{FF2B5EF4-FFF2-40B4-BE49-F238E27FC236}">
                  <a16:creationId xmlns:a16="http://schemas.microsoft.com/office/drawing/2014/main" id="{2F6C6B40-C925-4979-A44D-5C67A8AEDEC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46801" y="2642739"/>
              <a:ext cx="1403351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ES" sz="1600" b="1" dirty="0"/>
                <a:t>MODERADO</a:t>
              </a:r>
              <a:endParaRPr lang="es-CL" sz="1600" b="1" dirty="0"/>
            </a:p>
          </p:txBody>
        </p:sp>
        <p:sp>
          <p:nvSpPr>
            <p:cNvPr id="25" name="39 CuadroTexto">
              <a:extLst>
                <a:ext uri="{FF2B5EF4-FFF2-40B4-BE49-F238E27FC236}">
                  <a16:creationId xmlns:a16="http://schemas.microsoft.com/office/drawing/2014/main" id="{50D9864E-7E8D-42EB-86C1-B56E0847F4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862496" y="2636703"/>
              <a:ext cx="1683741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r"/>
              <a:r>
                <a:rPr lang="es-ES" sz="1600" b="1" dirty="0"/>
                <a:t>DESPRECIABLE</a:t>
              </a:r>
              <a:endParaRPr lang="es-CL" sz="1600" b="1" dirty="0"/>
            </a:p>
          </p:txBody>
        </p:sp>
        <p:sp>
          <p:nvSpPr>
            <p:cNvPr id="26" name="40 CuadroTexto">
              <a:extLst>
                <a:ext uri="{FF2B5EF4-FFF2-40B4-BE49-F238E27FC236}">
                  <a16:creationId xmlns:a16="http://schemas.microsoft.com/office/drawing/2014/main" id="{61D6E992-CCE3-4B65-87FE-277619E7BE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43228" y="2638210"/>
              <a:ext cx="1403351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ES" sz="1600" b="1" dirty="0"/>
                <a:t>MENOR</a:t>
              </a:r>
              <a:endParaRPr lang="es-CL" sz="1600" b="1" dirty="0"/>
            </a:p>
          </p:txBody>
        </p:sp>
        <p:sp>
          <p:nvSpPr>
            <p:cNvPr id="27" name="41 CuadroTexto">
              <a:extLst>
                <a:ext uri="{FF2B5EF4-FFF2-40B4-BE49-F238E27FC236}">
                  <a16:creationId xmlns:a16="http://schemas.microsoft.com/office/drawing/2014/main" id="{0033522C-B985-4665-AFB7-6D68EAE1627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88884" y="2653321"/>
              <a:ext cx="140334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ES" sz="1600" b="1" dirty="0"/>
                <a:t>SERIO</a:t>
              </a:r>
              <a:endParaRPr lang="es-CL" sz="1600" b="1" dirty="0"/>
            </a:p>
          </p:txBody>
        </p:sp>
        <p:sp>
          <p:nvSpPr>
            <p:cNvPr id="28" name="8 Triángulo isósceles">
              <a:extLst>
                <a:ext uri="{FF2B5EF4-FFF2-40B4-BE49-F238E27FC236}">
                  <a16:creationId xmlns:a16="http://schemas.microsoft.com/office/drawing/2014/main" id="{A6869298-F426-4BD6-A992-0846DF5582A0}"/>
                </a:ext>
              </a:extLst>
            </p:cNvPr>
            <p:cNvSpPr/>
            <p:nvPr/>
          </p:nvSpPr>
          <p:spPr>
            <a:xfrm>
              <a:off x="4762500" y="2344837"/>
              <a:ext cx="256116" cy="296333"/>
            </a:xfrm>
            <a:prstGeom prst="triangl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2400">
                <a:solidFill>
                  <a:schemeClr val="tx1"/>
                </a:solidFill>
              </a:endParaRPr>
            </a:p>
          </p:txBody>
        </p:sp>
        <p:sp>
          <p:nvSpPr>
            <p:cNvPr id="29" name="42 Triángulo isósceles">
              <a:extLst>
                <a:ext uri="{FF2B5EF4-FFF2-40B4-BE49-F238E27FC236}">
                  <a16:creationId xmlns:a16="http://schemas.microsoft.com/office/drawing/2014/main" id="{137D5B93-ACB2-4A99-A33E-FB0D355C8077}"/>
                </a:ext>
              </a:extLst>
            </p:cNvPr>
            <p:cNvSpPr/>
            <p:nvPr/>
          </p:nvSpPr>
          <p:spPr>
            <a:xfrm>
              <a:off x="6804206" y="2344837"/>
              <a:ext cx="256117" cy="296333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2400">
                <a:solidFill>
                  <a:schemeClr val="tx1"/>
                </a:solidFill>
              </a:endParaRPr>
            </a:p>
          </p:txBody>
        </p:sp>
        <p:cxnSp>
          <p:nvCxnSpPr>
            <p:cNvPr id="30" name="10 Conector recto de flecha">
              <a:extLst>
                <a:ext uri="{FF2B5EF4-FFF2-40B4-BE49-F238E27FC236}">
                  <a16:creationId xmlns:a16="http://schemas.microsoft.com/office/drawing/2014/main" id="{A285355B-80AE-4D78-B9A5-8977784ACA31}"/>
                </a:ext>
              </a:extLst>
            </p:cNvPr>
            <p:cNvCxnSpPr/>
            <p:nvPr/>
          </p:nvCxnSpPr>
          <p:spPr>
            <a:xfrm>
              <a:off x="5018616" y="2563090"/>
              <a:ext cx="1653116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76 CuadroTexto">
              <a:extLst>
                <a:ext uri="{FF2B5EF4-FFF2-40B4-BE49-F238E27FC236}">
                  <a16:creationId xmlns:a16="http://schemas.microsoft.com/office/drawing/2014/main" id="{073C6984-17B9-4C1C-A78F-3C7F1651378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44589" y="1795373"/>
              <a:ext cx="1139578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s-ES" sz="1600" b="1" dirty="0"/>
                <a:t>MITIGACIÓN: </a:t>
              </a:r>
              <a:r>
                <a:rPr lang="es-ES" sz="1400" b="1" dirty="0"/>
                <a:t>CONOPS – RUF – BLINDADOS KLTV – SEGURIDAD HLZ </a:t>
              </a:r>
              <a:endParaRPr lang="es-CL" sz="1400" b="1" dirty="0"/>
            </a:p>
          </p:txBody>
        </p:sp>
      </p:grpSp>
      <p:sp>
        <p:nvSpPr>
          <p:cNvPr id="31" name="11 CuadroTexto">
            <a:extLst>
              <a:ext uri="{FF2B5EF4-FFF2-40B4-BE49-F238E27FC236}">
                <a16:creationId xmlns:a16="http://schemas.microsoft.com/office/drawing/2014/main" id="{ADA4FAF4-B0DD-401C-9C5F-C9635EC62F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558" y="6123660"/>
            <a:ext cx="29591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 dirty="0">
                <a:latin typeface="Arial Black" panose="020B0A04020102020204" pitchFamily="34" charset="0"/>
              </a:rPr>
              <a:t>SATURACIÓN</a:t>
            </a:r>
          </a:p>
          <a:p>
            <a:r>
              <a:rPr lang="es-ES" sz="1600" b="1" dirty="0">
                <a:latin typeface="Arial Black" panose="020B0A04020102020204" pitchFamily="34" charset="0"/>
              </a:rPr>
              <a:t>CONTROLADA</a:t>
            </a:r>
          </a:p>
          <a:p>
            <a:endParaRPr lang="es-ES" sz="16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56102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Marcador de número de diapositiva 21">
            <a:extLst>
              <a:ext uri="{FF2B5EF4-FFF2-40B4-BE49-F238E27FC236}">
                <a16:creationId xmlns:a16="http://schemas.microsoft.com/office/drawing/2014/main" id="{3E29F0E6-90CC-B936-41B7-202D9E59E1BC}"/>
              </a:ext>
            </a:extLst>
          </p:cNvPr>
          <p:cNvSpPr txBox="1">
            <a:spLocks/>
          </p:cNvSpPr>
          <p:nvPr/>
        </p:nvSpPr>
        <p:spPr>
          <a:xfrm>
            <a:off x="9417999" y="645448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1FD9B93-E462-43B9-A302-01C64BB1039D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ítulo 1">
            <a:extLst>
              <a:ext uri="{FF2B5EF4-FFF2-40B4-BE49-F238E27FC236}">
                <a16:creationId xmlns:a16="http://schemas.microsoft.com/office/drawing/2014/main" id="{71458AA2-9E1E-544F-4E63-EB07B66AD758}"/>
              </a:ext>
            </a:extLst>
          </p:cNvPr>
          <p:cNvSpPr txBox="1">
            <a:spLocks/>
          </p:cNvSpPr>
          <p:nvPr/>
        </p:nvSpPr>
        <p:spPr bwMode="auto">
          <a:xfrm>
            <a:off x="-2211" y="27562"/>
            <a:ext cx="12191999" cy="390052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lIns="117226" tIns="58613" rIns="117226" bIns="58613" anchor="ctr"/>
          <a:lstStyle>
            <a:defPPr>
              <a:defRPr lang="es-CL"/>
            </a:defPPr>
            <a:lvl1pPr algn="ctr">
              <a:lnSpc>
                <a:spcPct val="90000"/>
              </a:lnSpc>
              <a:defRPr sz="3200" b="1">
                <a:latin typeface="Arial Black" panose="020B0A040201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r>
              <a:rPr lang="es-CL" altLang="es-CL" sz="2000" dirty="0"/>
              <a:t>MANEJO DE RIESGO OPERACIONAL</a:t>
            </a:r>
          </a:p>
        </p:txBody>
      </p:sp>
      <p:pic>
        <p:nvPicPr>
          <p:cNvPr id="47" name="Imagen 46">
            <a:extLst>
              <a:ext uri="{FF2B5EF4-FFF2-40B4-BE49-F238E27FC236}">
                <a16:creationId xmlns:a16="http://schemas.microsoft.com/office/drawing/2014/main" id="{466B42C7-FAFB-02CD-C26E-3296D9D106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34" y="58145"/>
            <a:ext cx="360811" cy="358556"/>
          </a:xfrm>
          <a:prstGeom prst="rect">
            <a:avLst/>
          </a:prstGeom>
        </p:spPr>
      </p:pic>
      <p:pic>
        <p:nvPicPr>
          <p:cNvPr id="55" name="Imagen 54">
            <a:extLst>
              <a:ext uri="{FF2B5EF4-FFF2-40B4-BE49-F238E27FC236}">
                <a16:creationId xmlns:a16="http://schemas.microsoft.com/office/drawing/2014/main" id="{BBF8F295-B97D-9CFC-A0CB-3F409B4A93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37910" y="20895"/>
            <a:ext cx="384396" cy="393947"/>
          </a:xfrm>
          <a:prstGeom prst="rect">
            <a:avLst/>
          </a:prstGeom>
        </p:spPr>
      </p:pic>
      <p:sp>
        <p:nvSpPr>
          <p:cNvPr id="56" name="Proceso alternativo 16">
            <a:extLst>
              <a:ext uri="{FF2B5EF4-FFF2-40B4-BE49-F238E27FC236}">
                <a16:creationId xmlns:a16="http://schemas.microsoft.com/office/drawing/2014/main" id="{D1DCB35F-6B13-016C-DD97-334A7533D7B1}"/>
              </a:ext>
            </a:extLst>
          </p:cNvPr>
          <p:cNvSpPr/>
          <p:nvPr/>
        </p:nvSpPr>
        <p:spPr>
          <a:xfrm>
            <a:off x="0" y="431074"/>
            <a:ext cx="12189788" cy="62343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anchor="ctr"/>
          <a:lstStyle/>
          <a:p>
            <a:pPr algn="ctr">
              <a:defRPr/>
            </a:pPr>
            <a:endParaRPr lang="es-CL" dirty="0"/>
          </a:p>
        </p:txBody>
      </p:sp>
      <p:graphicFrame>
        <p:nvGraphicFramePr>
          <p:cNvPr id="57" name="Diagrama 56"/>
          <p:cNvGraphicFramePr/>
          <p:nvPr/>
        </p:nvGraphicFramePr>
        <p:xfrm>
          <a:off x="-1" y="498877"/>
          <a:ext cx="12192001" cy="321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20" name="Tabla 3">
            <a:extLst>
              <a:ext uri="{FF2B5EF4-FFF2-40B4-BE49-F238E27FC236}">
                <a16:creationId xmlns:a16="http://schemas.microsoft.com/office/drawing/2014/main" id="{901897CC-49D2-41A7-92ED-CFCBA23110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1528568"/>
              </p:ext>
            </p:extLst>
          </p:nvPr>
        </p:nvGraphicFramePr>
        <p:xfrm>
          <a:off x="853918" y="1265252"/>
          <a:ext cx="10479740" cy="4039943"/>
        </p:xfrm>
        <a:graphic>
          <a:graphicData uri="http://schemas.openxmlformats.org/drawingml/2006/table">
            <a:tbl>
              <a:tblPr firstRow="1" firstCol="1" bandRow="1"/>
              <a:tblGrid>
                <a:gridCol w="16163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6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3328">
                  <a:extLst>
                    <a:ext uri="{9D8B030D-6E8A-4147-A177-3AD203B41FA5}">
                      <a16:colId xmlns:a16="http://schemas.microsoft.com/office/drawing/2014/main" val="1317855492"/>
                    </a:ext>
                  </a:extLst>
                </a:gridCol>
                <a:gridCol w="10920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107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303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287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ACTIVIDAD</a:t>
                      </a:r>
                      <a:endParaRPr lang="es-CL" sz="1100" spc="-15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ID. DEL PELIGRO</a:t>
                      </a:r>
                      <a:endParaRPr lang="es-CL" sz="1100" spc="-15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-15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ID. DEL RIESGO</a:t>
                      </a: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EVALUACIÓN</a:t>
                      </a:r>
                      <a:endParaRPr lang="es-CL" sz="1100" spc="-15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MEDIDAS DE MITIGACIÓN</a:t>
                      </a: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EVALUACIÓN RESIDUAL</a:t>
                      </a:r>
                      <a:endParaRPr lang="es-CL" sz="1100" spc="-15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25111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baseline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FASE IV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baseline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EXPLOTACIÓN Y REPLIEGIE</a:t>
                      </a: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s-CL" sz="11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CL" sz="11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INOPERABILIDAD TÉCNICA O METEOROLÓGICA DE VECTOR HELITRANSPORTADO EN EXTRACCIÓN TU KROSS</a:t>
                      </a: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lvl="0" indent="0" algn="ctr">
                        <a:buFont typeface="Calibri" panose="020F0502020204030204" pitchFamily="34" charset="0"/>
                        <a:buNone/>
                      </a:pPr>
                      <a:endParaRPr lang="es-CL" sz="1100" b="1" spc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lvl="0" indent="0" algn="ctr">
                        <a:buFont typeface="Calibri" panose="020F0502020204030204" pitchFamily="34" charset="0"/>
                        <a:buNone/>
                      </a:pPr>
                      <a:r>
                        <a:rPr lang="es-CL" sz="1100" b="1" spc="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PÉRDIDA DE EXTRACCIÓN PLANIFICADA</a:t>
                      </a: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b="1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MODERADO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100" b="1" spc="-15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(B – III)</a:t>
                      </a:r>
                      <a:endParaRPr lang="es-CL" sz="1100" b="1" spc="-15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100" b="0" i="0" baseline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ANÁLISIS METEOROLÓGICO Y DEL TERRENO.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100" b="0" i="0" baseline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PRE-POSICIONAMIENTO DE LSR ARAUCO EN CERCANÍAS DE ISLA MOCHA (BACKUP)</a:t>
                      </a:r>
                    </a:p>
                  </a:txBody>
                  <a:tcPr marL="58197" marR="5819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100" b="1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MENOR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100" b="1" spc="-15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100" b="1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(B – IV) </a:t>
                      </a:r>
                      <a:endParaRPr lang="es-CL" sz="1100" b="1" spc="-15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E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459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s-CL" sz="1100" b="1" i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MEDIDAS DE CONTENCIÓN</a:t>
                      </a:r>
                      <a:endParaRPr lang="es-CL" sz="1100" b="0" i="0" dirty="0"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8197" marR="581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6076120"/>
                  </a:ext>
                </a:extLst>
              </a:tr>
              <a:tr h="1063575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100" b="0" i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CANCELACIÓN DE MANIOBRA AÉREA Y ORDEN DE EMBARCO MARÍTIMO.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100" b="0" i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DESPLIEGUE KLTV HACIA PUNTO COSTERO.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s-CL" sz="1100" b="0" i="0" baseline="0" dirty="0"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COMUNICACIONES CON PM.</a:t>
                      </a:r>
                    </a:p>
                  </a:txBody>
                  <a:tcPr marL="58197" marR="58197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21" name="Grupo 20">
            <a:extLst>
              <a:ext uri="{FF2B5EF4-FFF2-40B4-BE49-F238E27FC236}">
                <a16:creationId xmlns:a16="http://schemas.microsoft.com/office/drawing/2014/main" id="{6F9539CE-7953-4335-BCFB-F3215A5AF662}"/>
              </a:ext>
            </a:extLst>
          </p:cNvPr>
          <p:cNvGrpSpPr/>
          <p:nvPr/>
        </p:nvGrpSpPr>
        <p:grpSpPr>
          <a:xfrm>
            <a:off x="93147" y="5553213"/>
            <a:ext cx="12096641" cy="1451300"/>
            <a:chOff x="-63093" y="1797490"/>
            <a:chExt cx="12096641" cy="1451300"/>
          </a:xfrm>
        </p:grpSpPr>
        <p:sp>
          <p:nvSpPr>
            <p:cNvPr id="22" name="4 Rectángulo redondeado">
              <a:extLst>
                <a:ext uri="{FF2B5EF4-FFF2-40B4-BE49-F238E27FC236}">
                  <a16:creationId xmlns:a16="http://schemas.microsoft.com/office/drawing/2014/main" id="{D1996C57-E470-4CCD-B397-F7F5D2F6033E}"/>
                </a:ext>
              </a:extLst>
            </p:cNvPr>
            <p:cNvSpPr/>
            <p:nvPr/>
          </p:nvSpPr>
          <p:spPr>
            <a:xfrm>
              <a:off x="2760133" y="2392416"/>
              <a:ext cx="8786104" cy="246089"/>
            </a:xfrm>
            <a:prstGeom prst="roundRect">
              <a:avLst/>
            </a:prstGeom>
            <a:gradFill flip="none" rotWithShape="1">
              <a:gsLst>
                <a:gs pos="0">
                  <a:srgbClr val="000000"/>
                </a:gs>
                <a:gs pos="12000">
                  <a:srgbClr val="FF0000"/>
                </a:gs>
                <a:gs pos="51000">
                  <a:srgbClr val="FFFF00"/>
                </a:gs>
                <a:gs pos="83000">
                  <a:srgbClr val="00B050"/>
                </a:gs>
              </a:gsLst>
              <a:lin ang="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2400">
                <a:solidFill>
                  <a:schemeClr val="tx1"/>
                </a:solidFill>
              </a:endParaRPr>
            </a:p>
          </p:txBody>
        </p:sp>
        <p:sp>
          <p:nvSpPr>
            <p:cNvPr id="23" name="7 CuadroTexto">
              <a:extLst>
                <a:ext uri="{FF2B5EF4-FFF2-40B4-BE49-F238E27FC236}">
                  <a16:creationId xmlns:a16="http://schemas.microsoft.com/office/drawing/2014/main" id="{AC9A3324-24CB-4923-BEC0-BD65ABFF63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24151" y="2642738"/>
              <a:ext cx="140334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1600" b="1" dirty="0"/>
                <a:t>CRÍTICO</a:t>
              </a:r>
              <a:endParaRPr lang="es-CL" sz="1600" b="1" dirty="0"/>
            </a:p>
          </p:txBody>
        </p:sp>
        <p:sp>
          <p:nvSpPr>
            <p:cNvPr id="24" name="34 CuadroTexto">
              <a:extLst>
                <a:ext uri="{FF2B5EF4-FFF2-40B4-BE49-F238E27FC236}">
                  <a16:creationId xmlns:a16="http://schemas.microsoft.com/office/drawing/2014/main" id="{2F6C6B40-C925-4979-A44D-5C67A8AEDEC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46801" y="2642739"/>
              <a:ext cx="1403351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ES" sz="1600" b="1" dirty="0"/>
                <a:t>MODERADO</a:t>
              </a:r>
              <a:endParaRPr lang="es-CL" sz="1600" b="1" dirty="0"/>
            </a:p>
          </p:txBody>
        </p:sp>
        <p:sp>
          <p:nvSpPr>
            <p:cNvPr id="25" name="39 CuadroTexto">
              <a:extLst>
                <a:ext uri="{FF2B5EF4-FFF2-40B4-BE49-F238E27FC236}">
                  <a16:creationId xmlns:a16="http://schemas.microsoft.com/office/drawing/2014/main" id="{50D9864E-7E8D-42EB-86C1-B56E0847F4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862496" y="2636703"/>
              <a:ext cx="1683741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r"/>
              <a:r>
                <a:rPr lang="es-ES" sz="1600" b="1" dirty="0"/>
                <a:t>DESPRECIABLE</a:t>
              </a:r>
              <a:endParaRPr lang="es-CL" sz="1600" b="1" dirty="0"/>
            </a:p>
          </p:txBody>
        </p:sp>
        <p:sp>
          <p:nvSpPr>
            <p:cNvPr id="26" name="40 CuadroTexto">
              <a:extLst>
                <a:ext uri="{FF2B5EF4-FFF2-40B4-BE49-F238E27FC236}">
                  <a16:creationId xmlns:a16="http://schemas.microsoft.com/office/drawing/2014/main" id="{61D6E992-CCE3-4B65-87FE-277619E7BE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43228" y="2638210"/>
              <a:ext cx="1403351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ES" sz="1600" b="1" dirty="0"/>
                <a:t>MENOR</a:t>
              </a:r>
              <a:endParaRPr lang="es-CL" sz="1600" b="1" dirty="0"/>
            </a:p>
          </p:txBody>
        </p:sp>
        <p:sp>
          <p:nvSpPr>
            <p:cNvPr id="27" name="41 CuadroTexto">
              <a:extLst>
                <a:ext uri="{FF2B5EF4-FFF2-40B4-BE49-F238E27FC236}">
                  <a16:creationId xmlns:a16="http://schemas.microsoft.com/office/drawing/2014/main" id="{0033522C-B985-4665-AFB7-6D68EAE1627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88884" y="2653321"/>
              <a:ext cx="140334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ES" sz="1600" b="1" dirty="0"/>
                <a:t>SERIO</a:t>
              </a:r>
              <a:endParaRPr lang="es-CL" sz="1600" b="1" dirty="0"/>
            </a:p>
          </p:txBody>
        </p:sp>
        <p:sp>
          <p:nvSpPr>
            <p:cNvPr id="28" name="8 Triángulo isósceles">
              <a:extLst>
                <a:ext uri="{FF2B5EF4-FFF2-40B4-BE49-F238E27FC236}">
                  <a16:creationId xmlns:a16="http://schemas.microsoft.com/office/drawing/2014/main" id="{A6869298-F426-4BD6-A992-0846DF5582A0}"/>
                </a:ext>
              </a:extLst>
            </p:cNvPr>
            <p:cNvSpPr/>
            <p:nvPr/>
          </p:nvSpPr>
          <p:spPr>
            <a:xfrm>
              <a:off x="6662740" y="2339247"/>
              <a:ext cx="256116" cy="296333"/>
            </a:xfrm>
            <a:prstGeom prst="triangl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2400">
                <a:solidFill>
                  <a:schemeClr val="tx1"/>
                </a:solidFill>
              </a:endParaRPr>
            </a:p>
          </p:txBody>
        </p:sp>
        <p:sp>
          <p:nvSpPr>
            <p:cNvPr id="29" name="42 Triángulo isósceles">
              <a:extLst>
                <a:ext uri="{FF2B5EF4-FFF2-40B4-BE49-F238E27FC236}">
                  <a16:creationId xmlns:a16="http://schemas.microsoft.com/office/drawing/2014/main" id="{137D5B93-ACB2-4A99-A33E-FB0D355C8077}"/>
                </a:ext>
              </a:extLst>
            </p:cNvPr>
            <p:cNvSpPr/>
            <p:nvPr/>
          </p:nvSpPr>
          <p:spPr>
            <a:xfrm>
              <a:off x="8704446" y="2339247"/>
              <a:ext cx="256117" cy="296333"/>
            </a:xfrm>
            <a:prstGeom prst="triangl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2400">
                <a:solidFill>
                  <a:schemeClr val="tx1"/>
                </a:solidFill>
              </a:endParaRPr>
            </a:p>
          </p:txBody>
        </p:sp>
        <p:cxnSp>
          <p:nvCxnSpPr>
            <p:cNvPr id="30" name="10 Conector recto de flecha">
              <a:extLst>
                <a:ext uri="{FF2B5EF4-FFF2-40B4-BE49-F238E27FC236}">
                  <a16:creationId xmlns:a16="http://schemas.microsoft.com/office/drawing/2014/main" id="{A285355B-80AE-4D78-B9A5-8977784ACA31}"/>
                </a:ext>
              </a:extLst>
            </p:cNvPr>
            <p:cNvCxnSpPr/>
            <p:nvPr/>
          </p:nvCxnSpPr>
          <p:spPr>
            <a:xfrm>
              <a:off x="6918856" y="2557500"/>
              <a:ext cx="1653116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11 CuadroTexto">
              <a:extLst>
                <a:ext uri="{FF2B5EF4-FFF2-40B4-BE49-F238E27FC236}">
                  <a16:creationId xmlns:a16="http://schemas.microsoft.com/office/drawing/2014/main" id="{3674EBE9-A1F8-4C73-AFEB-5E365AFEE7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63093" y="2417793"/>
              <a:ext cx="295910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1600" b="1" dirty="0">
                  <a:latin typeface="Arial Black" panose="020B0A04020102020204" pitchFamily="34" charset="0"/>
                </a:rPr>
                <a:t>EXPLOTACIÓN Y REPLIEGUE</a:t>
              </a:r>
            </a:p>
            <a:p>
              <a:endParaRPr lang="es-ES" sz="1600" b="1" dirty="0">
                <a:latin typeface="Arial Black" panose="020B0A04020102020204" pitchFamily="34" charset="0"/>
              </a:endParaRPr>
            </a:p>
          </p:txBody>
        </p:sp>
        <p:sp>
          <p:nvSpPr>
            <p:cNvPr id="33" name="76 CuadroTexto">
              <a:extLst>
                <a:ext uri="{FF2B5EF4-FFF2-40B4-BE49-F238E27FC236}">
                  <a16:creationId xmlns:a16="http://schemas.microsoft.com/office/drawing/2014/main" id="{073C6984-17B9-4C1C-A78F-3C7F1651378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7761" y="1797490"/>
              <a:ext cx="1139578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s-ES" sz="1600" b="1" dirty="0"/>
                <a:t>MITIGACIÓN: </a:t>
              </a:r>
              <a:r>
                <a:rPr lang="es-ES" sz="1400" b="1" dirty="0"/>
                <a:t>LSR BACKUP – COBERTURA TERRESTRE BLINDADA – REPLIEGUE DE CONTINGENCIA</a:t>
              </a:r>
              <a:endParaRPr lang="es-CL" sz="1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0313704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Marcador de número de diapositiva 21">
            <a:extLst>
              <a:ext uri="{FF2B5EF4-FFF2-40B4-BE49-F238E27FC236}">
                <a16:creationId xmlns:a16="http://schemas.microsoft.com/office/drawing/2014/main" id="{3E29F0E6-90CC-B936-41B7-202D9E59E1BC}"/>
              </a:ext>
            </a:extLst>
          </p:cNvPr>
          <p:cNvSpPr txBox="1">
            <a:spLocks/>
          </p:cNvSpPr>
          <p:nvPr/>
        </p:nvSpPr>
        <p:spPr>
          <a:xfrm>
            <a:off x="9417999" y="645448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1FD9B93-E462-43B9-A302-01C64BB1039D}" type="slidenum">
              <a:rPr lang="es-CL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</a:t>
            </a:fld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ítulo 1">
            <a:extLst>
              <a:ext uri="{FF2B5EF4-FFF2-40B4-BE49-F238E27FC236}">
                <a16:creationId xmlns:a16="http://schemas.microsoft.com/office/drawing/2014/main" id="{71458AA2-9E1E-544F-4E63-EB07B66AD758}"/>
              </a:ext>
            </a:extLst>
          </p:cNvPr>
          <p:cNvSpPr txBox="1">
            <a:spLocks/>
          </p:cNvSpPr>
          <p:nvPr/>
        </p:nvSpPr>
        <p:spPr bwMode="auto">
          <a:xfrm>
            <a:off x="-2211" y="27562"/>
            <a:ext cx="12191999" cy="390052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lIns="117226" tIns="58613" rIns="117226" bIns="58613" anchor="ctr"/>
          <a:lstStyle>
            <a:defPPr>
              <a:defRPr lang="es-CL"/>
            </a:defPPr>
            <a:lvl1pPr algn="ctr">
              <a:lnSpc>
                <a:spcPct val="90000"/>
              </a:lnSpc>
              <a:defRPr sz="3200" b="1">
                <a:latin typeface="Arial Black" panose="020B0A04020102020204" pitchFamily="34" charset="0"/>
                <a:ea typeface="DejaVu Sans"/>
                <a:cs typeface="DejaVu Sans"/>
              </a:defRPr>
            </a:lvl1pPr>
            <a:lvl2pPr marL="742950" indent="-285750">
              <a:defRPr>
                <a:latin typeface="Arial" panose="020B0604020202020204" pitchFamily="34" charset="0"/>
                <a:ea typeface="DejaVu Sans"/>
                <a:cs typeface="DejaVu Sans"/>
              </a:defRPr>
            </a:lvl2pPr>
            <a:lvl3pPr marL="11430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3pPr>
            <a:lvl4pPr marL="16002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4pPr>
            <a:lvl5pPr marL="2057400" indent="-228600">
              <a:defRPr>
                <a:latin typeface="Arial" panose="020B0604020202020204" pitchFamily="34" charset="0"/>
                <a:ea typeface="DejaVu Sans"/>
                <a:cs typeface="DejaVu Sans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DejaVu Sans"/>
                <a:cs typeface="DejaVu Sans"/>
              </a:defRPr>
            </a:lvl9pPr>
          </a:lstStyle>
          <a:p>
            <a:r>
              <a:rPr lang="es-CL" altLang="es-CL" sz="2000" dirty="0"/>
              <a:t>MANEJO DE RIESGO OPERACIONAL</a:t>
            </a:r>
          </a:p>
        </p:txBody>
      </p:sp>
      <p:pic>
        <p:nvPicPr>
          <p:cNvPr id="47" name="Imagen 46">
            <a:extLst>
              <a:ext uri="{FF2B5EF4-FFF2-40B4-BE49-F238E27FC236}">
                <a16:creationId xmlns:a16="http://schemas.microsoft.com/office/drawing/2014/main" id="{466B42C7-FAFB-02CD-C26E-3296D9D106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34" y="58145"/>
            <a:ext cx="360811" cy="358556"/>
          </a:xfrm>
          <a:prstGeom prst="rect">
            <a:avLst/>
          </a:prstGeom>
        </p:spPr>
      </p:pic>
      <p:pic>
        <p:nvPicPr>
          <p:cNvPr id="55" name="Imagen 54">
            <a:extLst>
              <a:ext uri="{FF2B5EF4-FFF2-40B4-BE49-F238E27FC236}">
                <a16:creationId xmlns:a16="http://schemas.microsoft.com/office/drawing/2014/main" id="{BBF8F295-B97D-9CFC-A0CB-3F409B4A93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37910" y="20895"/>
            <a:ext cx="384396" cy="393947"/>
          </a:xfrm>
          <a:prstGeom prst="rect">
            <a:avLst/>
          </a:prstGeom>
        </p:spPr>
      </p:pic>
      <p:sp>
        <p:nvSpPr>
          <p:cNvPr id="56" name="Proceso alternativo 16">
            <a:extLst>
              <a:ext uri="{FF2B5EF4-FFF2-40B4-BE49-F238E27FC236}">
                <a16:creationId xmlns:a16="http://schemas.microsoft.com/office/drawing/2014/main" id="{D1DCB35F-6B13-016C-DD97-334A7533D7B1}"/>
              </a:ext>
            </a:extLst>
          </p:cNvPr>
          <p:cNvSpPr/>
          <p:nvPr/>
        </p:nvSpPr>
        <p:spPr>
          <a:xfrm>
            <a:off x="0" y="431074"/>
            <a:ext cx="12189788" cy="62343"/>
          </a:xfrm>
          <a:prstGeom prst="flowChartAlternateProcess">
            <a:avLst/>
          </a:prstGeom>
          <a:solidFill>
            <a:srgbClr val="C00000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7226" tIns="58613" rIns="117226" bIns="58613" anchor="ctr"/>
          <a:lstStyle/>
          <a:p>
            <a:pPr algn="ctr">
              <a:defRPr/>
            </a:pPr>
            <a:endParaRPr lang="es-CL" dirty="0"/>
          </a:p>
        </p:txBody>
      </p:sp>
      <p:graphicFrame>
        <p:nvGraphicFramePr>
          <p:cNvPr id="57" name="Diagrama 56"/>
          <p:cNvGraphicFramePr/>
          <p:nvPr/>
        </p:nvGraphicFramePr>
        <p:xfrm>
          <a:off x="-1" y="498877"/>
          <a:ext cx="12192001" cy="321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CuadroTexto 1">
            <a:extLst>
              <a:ext uri="{FF2B5EF4-FFF2-40B4-BE49-F238E27FC236}">
                <a16:creationId xmlns:a16="http://schemas.microsoft.com/office/drawing/2014/main" id="{D9488B75-D367-9935-AEC7-E5ED2A782D4A}"/>
              </a:ext>
            </a:extLst>
          </p:cNvPr>
          <p:cNvSpPr txBox="1"/>
          <p:nvPr/>
        </p:nvSpPr>
        <p:spPr>
          <a:xfrm>
            <a:off x="4257191" y="2194857"/>
            <a:ext cx="3673194" cy="46166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algn="ctr"/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EVALUACIÓN FINAL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ED62538-16C5-D37C-05BD-16DD10BD170C}"/>
              </a:ext>
            </a:extLst>
          </p:cNvPr>
          <p:cNvSpPr/>
          <p:nvPr/>
        </p:nvSpPr>
        <p:spPr>
          <a:xfrm>
            <a:off x="3964650" y="2967335"/>
            <a:ext cx="42627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MODERADO</a:t>
            </a:r>
          </a:p>
        </p:txBody>
      </p:sp>
    </p:spTree>
    <p:extLst>
      <p:ext uri="{BB962C8B-B14F-4D97-AF65-F5344CB8AC3E}">
        <p14:creationId xmlns:p14="http://schemas.microsoft.com/office/powerpoint/2010/main" val="352818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>
            <a:extLst>
              <a:ext uri="{FF2B5EF4-FFF2-40B4-BE49-F238E27FC236}">
                <a16:creationId xmlns:a16="http://schemas.microsoft.com/office/drawing/2014/main" id="{D7D5B376-03FB-714B-954E-C6EDC04859E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14913" y="3276599"/>
            <a:ext cx="1233487" cy="123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849E78D-8F11-8D80-6AD0-72E246A0309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778" b="94306" l="52656" r="97969">
                        <a14:foregroundMark x1="56484" y1="43472" x2="54609" y2="49583"/>
                        <a14:foregroundMark x1="54609" y1="49583" x2="53750" y2="56667"/>
                        <a14:foregroundMark x1="53750" y1="56667" x2="54844" y2="64444"/>
                        <a14:foregroundMark x1="54844" y1="64444" x2="65547" y2="87778"/>
                        <a14:foregroundMark x1="65547" y1="87778" x2="68984" y2="91528"/>
                        <a14:foregroundMark x1="68984" y1="91528" x2="73047" y2="92500"/>
                        <a14:foregroundMark x1="73047" y1="92500" x2="81641" y2="90278"/>
                        <a14:foregroundMark x1="81641" y1="90278" x2="94141" y2="68889"/>
                        <a14:foregroundMark x1="94141" y1="68889" x2="95938" y2="54028"/>
                        <a14:foregroundMark x1="95938" y1="54028" x2="95781" y2="46389"/>
                        <a14:foregroundMark x1="95781" y1="46389" x2="84766" y2="21528"/>
                        <a14:foregroundMark x1="84766" y1="21528" x2="80859" y2="18333"/>
                        <a14:foregroundMark x1="80859" y1="18333" x2="67422" y2="16806"/>
                        <a14:foregroundMark x1="67422" y1="16806" x2="63203" y2="19861"/>
                        <a14:foregroundMark x1="63203" y1="19861" x2="60781" y2="24444"/>
                        <a14:foregroundMark x1="56641" y1="42778" x2="52656" y2="45556"/>
                        <a14:foregroundMark x1="52656" y1="45556" x2="52344" y2="52500"/>
                        <a14:foregroundMark x1="52344" y1="52500" x2="53438" y2="59167"/>
                        <a14:foregroundMark x1="53438" y1="59167" x2="56797" y2="66944"/>
                        <a14:foregroundMark x1="69453" y1="89583" x2="72422" y2="94167"/>
                        <a14:foregroundMark x1="72422" y1="94167" x2="76641" y2="95000"/>
                        <a14:foregroundMark x1="76641" y1="95000" x2="80547" y2="94444"/>
                        <a14:foregroundMark x1="80547" y1="94444" x2="83281" y2="88889"/>
                        <a14:foregroundMark x1="83281" y1="88889" x2="83594" y2="88472"/>
                        <a14:foregroundMark x1="92266" y1="78889" x2="95078" y2="73472"/>
                        <a14:foregroundMark x1="95078" y1="73472" x2="97969" y2="52361"/>
                        <a14:foregroundMark x1="97969" y1="52361" x2="97813" y2="49306"/>
                        <a14:foregroundMark x1="97188" y1="51389" x2="97188" y2="44306"/>
                        <a14:foregroundMark x1="97188" y1="44306" x2="95078" y2="34306"/>
                        <a14:foregroundMark x1="94453" y1="35139" x2="92813" y2="28611"/>
                        <a14:foregroundMark x1="92813" y1="28611" x2="83438" y2="15694"/>
                        <a14:foregroundMark x1="83438" y1="15694" x2="81094" y2="14167"/>
                        <a14:foregroundMark x1="94609" y1="44583" x2="92969" y2="30556"/>
                        <a14:foregroundMark x1="92969" y1="30556" x2="90859" y2="24722"/>
                        <a14:foregroundMark x1="90859" y1="24722" x2="84609" y2="17083"/>
                        <a14:foregroundMark x1="52812" y1="68333" x2="51406" y2="54583"/>
                        <a14:foregroundMark x1="51406" y1="54583" x2="52812" y2="40556"/>
                        <a14:foregroundMark x1="52812" y1="40556" x2="54453" y2="34583"/>
                        <a14:foregroundMark x1="62734" y1="20694" x2="65781" y2="16389"/>
                        <a14:foregroundMark x1="65781" y1="16389" x2="73906" y2="13333"/>
                        <a14:foregroundMark x1="73906" y1="13333" x2="79141" y2="14167"/>
                        <a14:foregroundMark x1="82031" y1="18194" x2="78906" y2="13889"/>
                        <a14:foregroundMark x1="78906" y1="13889" x2="74063" y2="13333"/>
                        <a14:foregroundMark x1="66016" y1="17361" x2="68906" y2="14306"/>
                        <a14:foregroundMark x1="80781" y1="15556" x2="77031" y2="13194"/>
                        <a14:foregroundMark x1="77031" y1="13194" x2="72969" y2="12778"/>
                        <a14:foregroundMark x1="72969" y1="12778" x2="69219" y2="14167"/>
                        <a14:foregroundMark x1="72031" y1="33056" x2="64219" y2="42500"/>
                        <a14:foregroundMark x1="64219" y1="42500" x2="60625" y2="51528"/>
                        <a14:foregroundMark x1="60625" y1="51528" x2="64453" y2="59722"/>
                        <a14:foregroundMark x1="64453" y1="59722" x2="70938" y2="57361"/>
                        <a14:foregroundMark x1="70938" y1="57361" x2="76172" y2="48750"/>
                        <a14:foregroundMark x1="76172" y1="48750" x2="69453" y2="41806"/>
                        <a14:foregroundMark x1="69453" y1="41806" x2="66641" y2="40972"/>
                        <a14:foregroundMark x1="73438" y1="29306" x2="65156" y2="32778"/>
                        <a14:foregroundMark x1="65156" y1="32778" x2="58828" y2="41806"/>
                        <a14:foregroundMark x1="58828" y1="41806" x2="56484" y2="49306"/>
                        <a14:foregroundMark x1="56484" y1="49306" x2="56016" y2="60694"/>
                        <a14:foregroundMark x1="56016" y1="60694" x2="58594" y2="70833"/>
                        <a14:foregroundMark x1="58594" y1="70833" x2="62656" y2="69583"/>
                        <a14:foregroundMark x1="62656" y1="69583" x2="65469" y2="63611"/>
                        <a14:foregroundMark x1="65469" y1="63611" x2="59766" y2="49722"/>
                        <a14:foregroundMark x1="59766" y1="49722" x2="69297" y2="45556"/>
                        <a14:foregroundMark x1="69297" y1="45556" x2="72266" y2="35000"/>
                        <a14:foregroundMark x1="72266" y1="35000" x2="72578" y2="25556"/>
                        <a14:foregroundMark x1="72578" y1="25556" x2="67500" y2="27778"/>
                        <a14:foregroundMark x1="67500" y1="27778" x2="82188" y2="33750"/>
                        <a14:foregroundMark x1="82188" y1="33750" x2="77891" y2="31250"/>
                        <a14:foregroundMark x1="77891" y1="31250" x2="82031" y2="32639"/>
                        <a14:foregroundMark x1="82031" y1="32639" x2="84219" y2="38611"/>
                        <a14:foregroundMark x1="84219" y1="38611" x2="83672" y2="51389"/>
                        <a14:foregroundMark x1="83672" y1="51389" x2="88984" y2="55417"/>
                        <a14:foregroundMark x1="88984" y1="55417" x2="86641" y2="62639"/>
                        <a14:foregroundMark x1="86641" y1="62639" x2="86797" y2="54861"/>
                        <a14:foregroundMark x1="86797" y1="54861" x2="82813" y2="59306"/>
                        <a14:foregroundMark x1="82813" y1="59306" x2="86563" y2="62639"/>
                        <a14:foregroundMark x1="86563" y1="62639" x2="92578" y2="50556"/>
                        <a14:foregroundMark x1="92578" y1="50556" x2="90234" y2="44306"/>
                        <a14:foregroundMark x1="90234" y1="44306" x2="86797" y2="49722"/>
                        <a14:foregroundMark x1="86797" y1="49722" x2="88750" y2="57639"/>
                        <a14:foregroundMark x1="89141" y1="54722" x2="87656" y2="69583"/>
                        <a14:foregroundMark x1="87656" y1="69583" x2="90469" y2="53333"/>
                        <a14:foregroundMark x1="90469" y1="53333" x2="79766" y2="65139"/>
                        <a14:foregroundMark x1="79766" y1="65139" x2="79922" y2="56528"/>
                        <a14:foregroundMark x1="79922" y1="56528" x2="74453" y2="55833"/>
                        <a14:foregroundMark x1="74453" y1="55833" x2="70469" y2="59861"/>
                        <a14:foregroundMark x1="70469" y1="59861" x2="73750" y2="63750"/>
                        <a14:foregroundMark x1="73750" y1="63750" x2="81641" y2="67361"/>
                        <a14:foregroundMark x1="81641" y1="67361" x2="75234" y2="70278"/>
                        <a14:foregroundMark x1="75234" y1="70278" x2="81016" y2="50000"/>
                        <a14:foregroundMark x1="81016" y1="50000" x2="80469" y2="26111"/>
                        <a14:foregroundMark x1="80469" y1="26111" x2="83047" y2="33889"/>
                        <a14:foregroundMark x1="83047" y1="33889" x2="78125" y2="24583"/>
                        <a14:foregroundMark x1="78125" y1="24583" x2="73516" y2="22222"/>
                        <a14:foregroundMark x1="73516" y1="22222" x2="66797" y2="29028"/>
                        <a14:foregroundMark x1="66797" y1="29028" x2="58672" y2="45833"/>
                        <a14:foregroundMark x1="58672" y1="45833" x2="56875" y2="54583"/>
                        <a14:foregroundMark x1="56875" y1="54583" x2="63125" y2="51250"/>
                        <a14:foregroundMark x1="63125" y1="51250" x2="58906" y2="49722"/>
                        <a14:foregroundMark x1="58906" y1="49722" x2="57578" y2="60139"/>
                        <a14:foregroundMark x1="57578" y1="60139" x2="67266" y2="67639"/>
                        <a14:foregroundMark x1="67266" y1="67639" x2="67813" y2="69583"/>
                        <a14:foregroundMark x1="85703" y1="63889" x2="89219" y2="58472"/>
                        <a14:foregroundMark x1="89219" y1="58472" x2="91016" y2="51667"/>
                        <a14:foregroundMark x1="91016" y1="51667" x2="85938" y2="54306"/>
                        <a14:foregroundMark x1="85938" y1="54306" x2="89766" y2="50694"/>
                        <a14:foregroundMark x1="89766" y1="50694" x2="92109" y2="51250"/>
                        <a14:foregroundMark x1="87891" y1="40556" x2="84063" y2="31667"/>
                        <a14:foregroundMark x1="83906" y1="30556" x2="80000" y2="31528"/>
                        <a14:foregroundMark x1="80000" y1="31528" x2="84219" y2="28333"/>
                        <a14:foregroundMark x1="84219" y1="28333" x2="86797" y2="32083"/>
                      </a14:backgroundRemoval>
                    </a14:imgEffect>
                  </a14:imgLayer>
                </a14:imgProps>
              </a:ext>
            </a:extLst>
          </a:blip>
          <a:srcRect l="50459" t="9542"/>
          <a:stretch/>
        </p:blipFill>
        <p:spPr>
          <a:xfrm>
            <a:off x="0" y="-19365"/>
            <a:ext cx="900000" cy="900000"/>
          </a:xfrm>
          <a:prstGeom prst="rect">
            <a:avLst/>
          </a:prstGeom>
        </p:spPr>
      </p:pic>
      <p:sp>
        <p:nvSpPr>
          <p:cNvPr id="11" name="Rectangle 1"/>
          <p:cNvSpPr/>
          <p:nvPr/>
        </p:nvSpPr>
        <p:spPr>
          <a:xfrm>
            <a:off x="2210160" y="3057503"/>
            <a:ext cx="7771680" cy="11008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60" algn="l"/>
                <a:tab pos="1447920" algn="l"/>
                <a:tab pos="2171880" algn="l"/>
                <a:tab pos="2895480" algn="l"/>
                <a:tab pos="3619440" algn="l"/>
                <a:tab pos="4343400" algn="l"/>
                <a:tab pos="5067360" algn="l"/>
                <a:tab pos="5791320" algn="l"/>
                <a:tab pos="6515280" algn="l"/>
                <a:tab pos="7238880" algn="l"/>
              </a:tabLst>
              <a:defRPr/>
            </a:pPr>
            <a:endParaRPr kumimoji="0" lang="es-CL" sz="5400" b="0" i="0" u="none" strike="noStrike" kern="1200" cap="none" spc="-1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60" algn="l"/>
                <a:tab pos="1447920" algn="l"/>
                <a:tab pos="2171880" algn="l"/>
                <a:tab pos="2895480" algn="l"/>
                <a:tab pos="3619440" algn="l"/>
                <a:tab pos="4343400" algn="l"/>
                <a:tab pos="5067360" algn="l"/>
                <a:tab pos="5791320" algn="l"/>
                <a:tab pos="6515280" algn="l"/>
                <a:tab pos="7238880" algn="l"/>
              </a:tabLst>
              <a:defRPr/>
            </a:pPr>
            <a:r>
              <a:rPr kumimoji="0" lang="es-MX" sz="4400" b="1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Microsoft YaHei"/>
              </a:rPr>
              <a:t> </a:t>
            </a:r>
            <a:r>
              <a:rPr kumimoji="0" lang="es-CL" sz="4400" b="1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Microsoft YaHei"/>
              </a:rPr>
              <a:t>CONOPS</a:t>
            </a:r>
            <a:r>
              <a:rPr kumimoji="0" lang="es-CL" sz="4400" b="1" i="0" u="none" strike="noStrike" kern="1200" cap="none" spc="-1" normalizeH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Microsoft YaHei"/>
              </a:rPr>
              <a:t> </a:t>
            </a:r>
            <a:r>
              <a:rPr lang="es-CL" sz="4400" b="1" spc="-1" dirty="0">
                <a:solidFill>
                  <a:srgbClr val="002060"/>
                </a:solidFill>
                <a:latin typeface="Arial"/>
                <a:ea typeface="Microsoft YaHei"/>
              </a:rPr>
              <a:t>“TRIDENTE ANFIBIO III</a:t>
            </a:r>
            <a:r>
              <a:rPr kumimoji="0" lang="es-CL" sz="4400" b="1" i="0" u="none" strike="noStrike" kern="1200" cap="none" spc="-1" normalizeH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/>
                <a:ea typeface="Microsoft YaHei"/>
              </a:rPr>
              <a:t>”</a:t>
            </a:r>
            <a:br>
              <a:rPr kumimoji="0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</a:rPr>
            </a:br>
            <a:endParaRPr kumimoji="0" lang="es-CL" sz="4400" b="0" i="0" u="none" strike="noStrike" kern="1200" cap="none" spc="-1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</a:endParaRPr>
          </a:p>
        </p:txBody>
      </p:sp>
      <p:pic>
        <p:nvPicPr>
          <p:cNvPr id="12" name="Picture 2" descr="\\WEBSEZONA\Transferencia\CORONA VIRUS 2020\C-6\Escudo color JDNBB.png"/>
          <p:cNvPicPr/>
          <p:nvPr/>
        </p:nvPicPr>
        <p:blipFill>
          <a:blip r:embed="rId4"/>
          <a:stretch/>
        </p:blipFill>
        <p:spPr>
          <a:xfrm>
            <a:off x="5351500" y="857903"/>
            <a:ext cx="1489001" cy="2199600"/>
          </a:xfrm>
          <a:prstGeom prst="rect">
            <a:avLst/>
          </a:prstGeom>
          <a:ln w="0">
            <a:noFill/>
          </a:ln>
          <a:effectLst>
            <a:outerShdw blurRad="291960" dist="138988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Rectangle 2"/>
          <p:cNvSpPr/>
          <p:nvPr/>
        </p:nvSpPr>
        <p:spPr>
          <a:xfrm>
            <a:off x="4157002" y="5421888"/>
            <a:ext cx="3877997" cy="3741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488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60" algn="l"/>
                <a:tab pos="1447920" algn="l"/>
                <a:tab pos="2171880" algn="l"/>
                <a:tab pos="2895480" algn="l"/>
                <a:tab pos="3619440" algn="l"/>
                <a:tab pos="4343400" algn="l"/>
              </a:tabLst>
              <a:defRPr/>
            </a:pPr>
            <a:r>
              <a:rPr lang="es-CL" sz="2000" b="1" i="1" spc="-1" dirty="0">
                <a:solidFill>
                  <a:srgbClr val="3333CC">
                    <a:lumMod val="50000"/>
                  </a:srgbClr>
                </a:solidFill>
                <a:latin typeface="Arial"/>
                <a:ea typeface="Microsoft YaHei"/>
              </a:rPr>
              <a:t>Lunes, 15</a:t>
            </a:r>
            <a:r>
              <a:rPr kumimoji="0" lang="es-CL" sz="2000" b="1" i="1" u="none" strike="noStrike" kern="1200" cap="none" spc="-1" normalizeH="0" baseline="0" noProof="0" dirty="0">
                <a:ln>
                  <a:noFill/>
                </a:ln>
                <a:solidFill>
                  <a:srgbClr val="3333CC">
                    <a:lumMod val="50000"/>
                  </a:srgbClr>
                </a:solidFill>
                <a:effectLst/>
                <a:uLnTx/>
                <a:uFillTx/>
                <a:latin typeface="Arial"/>
                <a:ea typeface="Microsoft YaHei"/>
              </a:rPr>
              <a:t> de </a:t>
            </a:r>
            <a:r>
              <a:rPr lang="es-CL" sz="2000" b="1" i="1" spc="-1" dirty="0">
                <a:solidFill>
                  <a:srgbClr val="3333CC">
                    <a:lumMod val="50000"/>
                  </a:srgbClr>
                </a:solidFill>
                <a:latin typeface="Arial"/>
                <a:ea typeface="Microsoft YaHei"/>
              </a:rPr>
              <a:t>junio</a:t>
            </a:r>
            <a:r>
              <a:rPr kumimoji="0" lang="es-CL" sz="2000" b="1" i="1" u="none" strike="noStrike" kern="1200" cap="none" spc="-1" normalizeH="0" baseline="0" noProof="0" dirty="0">
                <a:ln>
                  <a:noFill/>
                </a:ln>
                <a:solidFill>
                  <a:srgbClr val="3333CC">
                    <a:lumMod val="50000"/>
                  </a:srgbClr>
                </a:solidFill>
                <a:effectLst/>
                <a:uLnTx/>
                <a:uFillTx/>
                <a:latin typeface="Arial"/>
                <a:ea typeface="Microsoft YaHei"/>
              </a:rPr>
              <a:t> de 2026</a:t>
            </a:r>
          </a:p>
        </p:txBody>
      </p:sp>
      <p:pic>
        <p:nvPicPr>
          <p:cNvPr id="23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309143" y="1879909"/>
            <a:ext cx="741248" cy="951270"/>
          </a:xfrm>
          <a:prstGeom prst="rect">
            <a:avLst/>
          </a:prstGeom>
          <a:noFill/>
        </p:spPr>
      </p:pic>
      <p:sp>
        <p:nvSpPr>
          <p:cNvPr id="24" name="Rectangle 2"/>
          <p:cNvSpPr/>
          <p:nvPr/>
        </p:nvSpPr>
        <p:spPr>
          <a:xfrm>
            <a:off x="-11223" y="5645612"/>
            <a:ext cx="4156682" cy="850663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488"/>
              </a:spcBef>
              <a:spcAft>
                <a:spcPts val="0"/>
              </a:spcAft>
              <a:buClrTx/>
              <a:buSzTx/>
              <a:buFontTx/>
              <a:buNone/>
              <a:tabLst>
                <a:tab pos="723960" algn="l"/>
                <a:tab pos="1447920" algn="l"/>
                <a:tab pos="2171880" algn="l"/>
                <a:tab pos="2895480" algn="l"/>
                <a:tab pos="3619440" algn="l"/>
                <a:tab pos="4343400" algn="l"/>
              </a:tabLst>
              <a:defRPr/>
            </a:pPr>
            <a:r>
              <a:rPr lang="es-ES" sz="1400" b="1" i="1" spc="-1" noProof="0" dirty="0">
                <a:latin typeface="Arial" panose="020B0604020202020204" pitchFamily="34" charset="0"/>
                <a:ea typeface="Microsoft YaHei"/>
                <a:cs typeface="Arial" panose="020B0604020202020204" pitchFamily="34" charset="0"/>
              </a:rPr>
              <a:t>REF.</a:t>
            </a:r>
          </a:p>
          <a:p>
            <a:pPr lvl="0">
              <a:spcBef>
                <a:spcPts val="488"/>
              </a:spcBef>
              <a:tabLst>
                <a:tab pos="723960" algn="l"/>
                <a:tab pos="1447920" algn="l"/>
                <a:tab pos="2171880" algn="l"/>
                <a:tab pos="2895480" algn="l"/>
                <a:tab pos="3619440" algn="l"/>
                <a:tab pos="4343400" algn="l"/>
              </a:tabLst>
              <a:defRPr/>
            </a:pP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OPORD </a:t>
            </a:r>
            <a:r>
              <a:rPr lang="es-CL" sz="1400" dirty="0" err="1">
                <a:latin typeface="Arial" panose="020B0604020202020204" pitchFamily="34" charset="0"/>
                <a:cs typeface="Arial" panose="020B0604020202020204" pitchFamily="34" charset="0"/>
              </a:rPr>
              <a:t>N°</a:t>
            </a: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 008/2026 J.D.N. BIOBÍO.</a:t>
            </a:r>
          </a:p>
          <a:p>
            <a:pPr lvl="0">
              <a:spcBef>
                <a:spcPts val="488"/>
              </a:spcBef>
              <a:tabLst>
                <a:tab pos="723960" algn="l"/>
                <a:tab pos="1447920" algn="l"/>
                <a:tab pos="2171880" algn="l"/>
                <a:tab pos="2895480" algn="l"/>
                <a:tab pos="3619440" algn="l"/>
                <a:tab pos="4343400" algn="l"/>
              </a:tabLst>
              <a:defRPr/>
            </a:pPr>
            <a:r>
              <a:rPr lang="es-CL" sz="1400" dirty="0">
                <a:latin typeface="Arial" panose="020B0604020202020204" pitchFamily="34" charset="0"/>
                <a:cs typeface="Arial" panose="020B0604020202020204" pitchFamily="34" charset="0"/>
              </a:rPr>
              <a:t>WARNORD </a:t>
            </a:r>
            <a:r>
              <a:rPr lang="es-ES" sz="1400" dirty="0">
                <a:latin typeface="Arial" panose="020B0604020202020204" pitchFamily="34" charset="0"/>
                <a:cs typeface="Arial" panose="020B0604020202020204" pitchFamily="34" charset="0"/>
              </a:rPr>
              <a:t>TRIDENTE ANFIBIO III</a:t>
            </a:r>
            <a:endParaRPr lang="es-CL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Picture 4"/>
          <p:cNvPicPr/>
          <p:nvPr/>
        </p:nvPicPr>
        <p:blipFill>
          <a:blip r:embed="rId6"/>
          <a:stretch/>
        </p:blipFill>
        <p:spPr>
          <a:xfrm>
            <a:off x="12122608" y="109078"/>
            <a:ext cx="1011759" cy="936000"/>
          </a:xfrm>
          <a:prstGeom prst="rect">
            <a:avLst/>
          </a:prstGeom>
          <a:ln w="0">
            <a:noFill/>
          </a:ln>
          <a:effectLst>
            <a:outerShdw blurRad="291960" dist="138988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6040D60A-638B-484D-9A0F-4D91F14F53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60234" y="1142480"/>
            <a:ext cx="790157" cy="64002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825C677-6883-482F-8A7C-2F8675970F5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456777" y="11676"/>
            <a:ext cx="694443" cy="716489"/>
          </a:xfrm>
          <a:prstGeom prst="rect">
            <a:avLst/>
          </a:prstGeom>
        </p:spPr>
      </p:pic>
      <p:grpSp>
        <p:nvGrpSpPr>
          <p:cNvPr id="8" name="Grupo 7">
            <a:extLst>
              <a:ext uri="{FF2B5EF4-FFF2-40B4-BE49-F238E27FC236}">
                <a16:creationId xmlns:a16="http://schemas.microsoft.com/office/drawing/2014/main" id="{6A3E230C-FDF5-47E0-82E0-7FBF3E8D0636}"/>
              </a:ext>
            </a:extLst>
          </p:cNvPr>
          <p:cNvGrpSpPr/>
          <p:nvPr/>
        </p:nvGrpSpPr>
        <p:grpSpPr>
          <a:xfrm>
            <a:off x="3863098" y="4426285"/>
            <a:ext cx="4484453" cy="713520"/>
            <a:chOff x="3555187" y="4426285"/>
            <a:chExt cx="4484453" cy="713520"/>
          </a:xfrm>
        </p:grpSpPr>
        <p:pic>
          <p:nvPicPr>
            <p:cNvPr id="14" name="Picture 3"/>
            <p:cNvPicPr/>
            <p:nvPr/>
          </p:nvPicPr>
          <p:blipFill>
            <a:blip r:embed="rId9"/>
            <a:stretch/>
          </p:blipFill>
          <p:spPr>
            <a:xfrm>
              <a:off x="4152360" y="4426285"/>
              <a:ext cx="846720" cy="713520"/>
            </a:xfrm>
            <a:prstGeom prst="rect">
              <a:avLst/>
            </a:prstGeom>
            <a:ln w="0">
              <a:noFill/>
            </a:ln>
            <a:effectLst>
              <a:outerShdw blurRad="291960" dist="138988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5" name="Picture 4"/>
            <p:cNvPicPr/>
            <p:nvPr/>
          </p:nvPicPr>
          <p:blipFill>
            <a:blip r:embed="rId6"/>
            <a:stretch/>
          </p:blipFill>
          <p:spPr>
            <a:xfrm>
              <a:off x="4760040" y="4526365"/>
              <a:ext cx="963720" cy="565920"/>
            </a:xfrm>
            <a:prstGeom prst="rect">
              <a:avLst/>
            </a:prstGeom>
            <a:ln w="0">
              <a:noFill/>
            </a:ln>
            <a:effectLst>
              <a:outerShdw blurRad="291960" dist="138988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6" name="Picture 5"/>
            <p:cNvPicPr/>
            <p:nvPr/>
          </p:nvPicPr>
          <p:blipFill>
            <a:blip r:embed="rId10"/>
            <a:stretch/>
          </p:blipFill>
          <p:spPr>
            <a:xfrm>
              <a:off x="6614040" y="4542205"/>
              <a:ext cx="546480" cy="483480"/>
            </a:xfrm>
            <a:prstGeom prst="rect">
              <a:avLst/>
            </a:prstGeom>
            <a:ln w="0">
              <a:noFill/>
            </a:ln>
            <a:effectLst>
              <a:outerShdw blurRad="291960" dist="138988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7" name="Picture 6"/>
            <p:cNvPicPr/>
            <p:nvPr/>
          </p:nvPicPr>
          <p:blipFill>
            <a:blip r:embed="rId11"/>
            <a:stretch/>
          </p:blipFill>
          <p:spPr>
            <a:xfrm>
              <a:off x="7197240" y="4580365"/>
              <a:ext cx="842400" cy="391320"/>
            </a:xfrm>
            <a:prstGeom prst="rect">
              <a:avLst/>
            </a:prstGeom>
            <a:ln w="0">
              <a:noFill/>
            </a:ln>
            <a:effectLst>
              <a:outerShdw blurRad="291960" dist="138988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8" name="Picture 7"/>
            <p:cNvPicPr/>
            <p:nvPr/>
          </p:nvPicPr>
          <p:blipFill>
            <a:blip r:embed="rId12"/>
            <a:stretch/>
          </p:blipFill>
          <p:spPr>
            <a:xfrm>
              <a:off x="5555640" y="4472365"/>
              <a:ext cx="480600" cy="605880"/>
            </a:xfrm>
            <a:prstGeom prst="rect">
              <a:avLst/>
            </a:prstGeom>
            <a:ln w="0">
              <a:noFill/>
            </a:ln>
            <a:effectLst>
              <a:outerShdw blurRad="291960" dist="138988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9" name="Picture 9"/>
            <p:cNvPicPr/>
            <p:nvPr/>
          </p:nvPicPr>
          <p:blipFill>
            <a:blip r:embed="rId13"/>
            <a:stretch/>
          </p:blipFill>
          <p:spPr>
            <a:xfrm>
              <a:off x="6097080" y="4472365"/>
              <a:ext cx="452160" cy="605880"/>
            </a:xfrm>
            <a:prstGeom prst="rect">
              <a:avLst/>
            </a:prstGeom>
            <a:ln w="0">
              <a:noFill/>
            </a:ln>
            <a:effectLst>
              <a:outerShdw blurRad="291960" dist="138988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95160834-6CD5-4705-ABF5-5F66C1F6D048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6105" b="93895" l="3978" r="93247">
                          <a14:foregroundMark x1="15634" y1="23682" x2="12026" y2="62350"/>
                          <a14:foregroundMark x1="12026" y1="62350" x2="15356" y2="70028"/>
                          <a14:foregroundMark x1="15356" y1="70028" x2="24237" y2="81036"/>
                          <a14:foregroundMark x1="24237" y1="81036" x2="43386" y2="88714"/>
                          <a14:foregroundMark x1="43386" y1="88714" x2="50509" y2="90194"/>
                          <a14:foregroundMark x1="50509" y1="90194" x2="64292" y2="90102"/>
                          <a14:foregroundMark x1="64292" y1="90102" x2="83626" y2="74653"/>
                          <a14:foregroundMark x1="83626" y1="74653" x2="87882" y2="68640"/>
                          <a14:foregroundMark x1="87882" y1="68640" x2="91767" y2="50971"/>
                          <a14:foregroundMark x1="91767" y1="50971" x2="90842" y2="40333"/>
                          <a14:foregroundMark x1="90842" y1="40333" x2="76041" y2="18871"/>
                          <a14:foregroundMark x1="76041" y1="18871" x2="58464" y2="9621"/>
                          <a14:foregroundMark x1="58464" y1="9621" x2="41443" y2="9713"/>
                          <a14:foregroundMark x1="41443" y1="9713" x2="22202" y2="18409"/>
                          <a14:foregroundMark x1="22202" y1="18409" x2="15541" y2="23959"/>
                          <a14:foregroundMark x1="14986" y1="24329" x2="8603" y2="39408"/>
                          <a14:foregroundMark x1="8603" y1="39408" x2="9158" y2="55134"/>
                          <a14:foregroundMark x1="9158" y1="55134" x2="14616" y2="69935"/>
                          <a14:foregroundMark x1="14616" y1="69935" x2="22017" y2="81684"/>
                          <a14:foregroundMark x1="22017" y1="81684" x2="34320" y2="88622"/>
                          <a14:foregroundMark x1="34320" y1="88622" x2="56799" y2="92229"/>
                          <a14:foregroundMark x1="56799" y1="92229" x2="70583" y2="87512"/>
                          <a14:foregroundMark x1="70583" y1="87512" x2="84274" y2="73451"/>
                          <a14:foregroundMark x1="9806" y1="35060" x2="9436" y2="56152"/>
                          <a14:foregroundMark x1="9436" y1="56152" x2="18501" y2="77521"/>
                          <a14:foregroundMark x1="18501" y1="77521" x2="28400" y2="86216"/>
                          <a14:foregroundMark x1="28400" y1="86216" x2="47919" y2="93987"/>
                          <a14:foregroundMark x1="43386" y1="92137" x2="23497" y2="82979"/>
                          <a14:foregroundMark x1="23497" y1="82979" x2="14246" y2="73636"/>
                          <a14:foregroundMark x1="14246" y1="73636" x2="7401" y2="53006"/>
                          <a14:foregroundMark x1="7401" y1="53006" x2="7771" y2="41351"/>
                          <a14:foregroundMark x1="7771" y1="41351" x2="13876" y2="30157"/>
                          <a14:foregroundMark x1="13876" y1="30157" x2="32470" y2="10731"/>
                          <a14:foregroundMark x1="32470" y1="10731" x2="43016" y2="7863"/>
                          <a14:foregroundMark x1="43016" y1="7863" x2="53099" y2="7771"/>
                          <a14:foregroundMark x1="53099" y1="7771" x2="78076" y2="17206"/>
                          <a14:foregroundMark x1="78076" y1="17206" x2="92599" y2="42183"/>
                          <a14:foregroundMark x1="92599" y1="42183" x2="90472" y2="63922"/>
                          <a14:foregroundMark x1="90472" y1="63922" x2="85384" y2="75763"/>
                          <a14:foregroundMark x1="85384" y1="75763" x2="68918" y2="90194"/>
                          <a14:foregroundMark x1="68918" y1="90194" x2="68085" y2="90657"/>
                          <a14:foregroundMark x1="12396" y1="70305" x2="6660" y2="61795"/>
                          <a14:foregroundMark x1="6660" y1="61795" x2="7216" y2="39963"/>
                          <a14:foregroundMark x1="7216" y1="39963" x2="10361" y2="34968"/>
                          <a14:foregroundMark x1="5088" y1="47456" x2="4070" y2="50046"/>
                          <a14:foregroundMark x1="36725" y1="9806" x2="44218" y2="5273"/>
                          <a14:foregroundMark x1="44218" y1="5273" x2="50971" y2="27012"/>
                          <a14:foregroundMark x1="50971" y1="27012" x2="45606" y2="61240"/>
                          <a14:foregroundMark x1="45606" y1="61240" x2="54024" y2="58927"/>
                          <a14:foregroundMark x1="54024" y1="58927" x2="46346" y2="52266"/>
                          <a14:foregroundMark x1="46346" y1="52266" x2="61332" y2="55042"/>
                          <a14:foregroundMark x1="61332" y1="55042" x2="70768" y2="48844"/>
                          <a14:foregroundMark x1="70768" y1="48844" x2="88344" y2="53377"/>
                          <a14:foregroundMark x1="88344" y1="53377" x2="91582" y2="61240"/>
                          <a14:foregroundMark x1="91582" y1="61240" x2="93247" y2="43848"/>
                          <a14:foregroundMark x1="93247" y1="43848" x2="91212" y2="35338"/>
                          <a14:foregroundMark x1="70213" y1="38483" x2="59574" y2="46161"/>
                          <a14:foregroundMark x1="59574" y1="46161" x2="48844" y2="49491"/>
                          <a14:foregroundMark x1="48844" y1="49491" x2="24052" y2="23774"/>
                          <a14:foregroundMark x1="24052" y1="23774" x2="22109" y2="47826"/>
                          <a14:foregroundMark x1="22109" y1="47826" x2="33580" y2="73080"/>
                          <a14:foregroundMark x1="33580" y1="73080" x2="42183" y2="80019"/>
                          <a14:foregroundMark x1="42183" y1="80019" x2="56799" y2="76411"/>
                          <a14:foregroundMark x1="56799" y1="76411" x2="71600" y2="54949"/>
                          <a14:foregroundMark x1="71600" y1="54949" x2="73173" y2="33488"/>
                          <a14:foregroundMark x1="73173" y1="33488" x2="48844" y2="17761"/>
                          <a14:foregroundMark x1="48844" y1="17761" x2="18871" y2="35245"/>
                          <a14:foregroundMark x1="18871" y1="35245" x2="40518" y2="51156"/>
                          <a14:foregroundMark x1="40518" y1="51156" x2="44773" y2="51526"/>
                          <a14:foregroundMark x1="48844" y1="33302" x2="39500" y2="30712"/>
                          <a14:foregroundMark x1="39500" y1="30712" x2="34875" y2="21647"/>
                          <a14:foregroundMark x1="34875" y1="21647" x2="50971" y2="17946"/>
                          <a14:foregroundMark x1="50971" y1="17946" x2="45421" y2="22387"/>
                          <a14:foregroundMark x1="45421" y1="22387" x2="46438" y2="33858"/>
                          <a14:foregroundMark x1="46438" y1="33858" x2="64662" y2="45513"/>
                          <a14:foregroundMark x1="64662" y1="45513" x2="37280" y2="59204"/>
                          <a14:foregroundMark x1="37280" y1="59204" x2="46161" y2="71415"/>
                          <a14:foregroundMark x1="46161" y1="71415" x2="62350" y2="76966"/>
                          <a14:foregroundMark x1="62350" y1="76966" x2="75486" y2="65217"/>
                          <a14:foregroundMark x1="75486" y1="65217" x2="80296" y2="56337"/>
                          <a14:foregroundMark x1="80296" y1="56337" x2="82146" y2="43293"/>
                          <a14:foregroundMark x1="82146" y1="43293" x2="79463" y2="29695"/>
                          <a14:foregroundMark x1="79463" y1="29695" x2="71600" y2="24699"/>
                          <a14:foregroundMark x1="71600" y1="24699" x2="32747" y2="45698"/>
                          <a14:foregroundMark x1="32747" y1="45698" x2="20629" y2="62997"/>
                          <a14:foregroundMark x1="20629" y1="62997" x2="22479" y2="71785"/>
                          <a14:foregroundMark x1="22479" y1="71785" x2="38483" y2="82979"/>
                          <a14:foregroundMark x1="38483" y1="82979" x2="50231" y2="83164"/>
                          <a14:foregroundMark x1="50231" y1="83164" x2="58279" y2="73265"/>
                          <a14:foregroundMark x1="58279" y1="73265" x2="63460" y2="46531"/>
                          <a14:foregroundMark x1="63460" y1="46531" x2="61425" y2="38668"/>
                          <a14:foregroundMark x1="61425" y1="38668" x2="57169" y2="32840"/>
                          <a14:foregroundMark x1="57169" y1="32840" x2="53099" y2="35893"/>
                          <a14:foregroundMark x1="58094" y1="19149" x2="50786" y2="15449"/>
                          <a14:foregroundMark x1="50786" y1="15449" x2="37835" y2="15449"/>
                          <a14:foregroundMark x1="37835" y1="15449" x2="45143" y2="18779"/>
                          <a14:foregroundMark x1="45143" y1="18779" x2="61240" y2="15726"/>
                          <a14:foregroundMark x1="61240" y1="15726" x2="60777" y2="7586"/>
                          <a14:foregroundMark x1="60777" y1="7586" x2="49399" y2="6105"/>
                          <a14:foregroundMark x1="49399" y1="6105" x2="40981" y2="10916"/>
                          <a14:foregroundMark x1="40981" y1="10916" x2="40333" y2="12211"/>
                          <a14:foregroundMark x1="44403" y1="17299" x2="27752" y2="31822"/>
                          <a14:foregroundMark x1="27752" y1="31822" x2="21647" y2="59019"/>
                          <a14:foregroundMark x1="21647" y1="59019" x2="26457" y2="69843"/>
                          <a14:foregroundMark x1="26457" y1="69843" x2="57169" y2="74931"/>
                          <a14:foregroundMark x1="57169" y1="74931" x2="55597" y2="82239"/>
                          <a14:foregroundMark x1="55597" y1="82239" x2="67160" y2="74838"/>
                          <a14:foregroundMark x1="67160" y1="74838" x2="81869" y2="56337"/>
                          <a14:foregroundMark x1="81869" y1="56337" x2="82794" y2="41813"/>
                          <a14:foregroundMark x1="82794" y1="41813" x2="77428" y2="29602"/>
                          <a14:foregroundMark x1="77428" y1="29602" x2="59574" y2="16836"/>
                          <a14:foregroundMark x1="59574" y1="16836" x2="51434" y2="17761"/>
                          <a14:foregroundMark x1="51434" y1="17761" x2="31730" y2="31915"/>
                          <a14:foregroundMark x1="31730" y1="31915" x2="30620" y2="33580"/>
                          <a14:foregroundMark x1="44403" y1="13784" x2="33950" y2="16466"/>
                          <a14:foregroundMark x1="33950" y1="16466" x2="16929" y2="33765"/>
                          <a14:foregroundMark x1="16929" y1="33765" x2="15079" y2="49399"/>
                          <a14:foregroundMark x1="15079" y1="49399" x2="21092" y2="68363"/>
                          <a14:foregroundMark x1="21092" y1="68363" x2="31360" y2="78631"/>
                          <a14:foregroundMark x1="31360" y1="78631" x2="41443" y2="83626"/>
                          <a14:foregroundMark x1="41443" y1="83626" x2="51619" y2="84274"/>
                          <a14:foregroundMark x1="51619" y1="84274" x2="64662" y2="79371"/>
                          <a14:foregroundMark x1="64662" y1="79371" x2="82424" y2="53099"/>
                          <a14:foregroundMark x1="82424" y1="53099" x2="83904" y2="39315"/>
                          <a14:foregroundMark x1="83904" y1="39315" x2="77613" y2="24514"/>
                          <a14:foregroundMark x1="77613" y1="24514" x2="64292" y2="17391"/>
                          <a14:foregroundMark x1="64292" y1="17391" x2="37373" y2="29232"/>
                          <a14:foregroundMark x1="37373" y1="29232" x2="26087" y2="65310"/>
                          <a14:foregroundMark x1="26087" y1="65310" x2="59389" y2="60037"/>
                          <a14:foregroundMark x1="59389" y1="60037" x2="43016" y2="42923"/>
                          <a14:foregroundMark x1="43016" y1="42923" x2="68918" y2="69750"/>
                          <a14:foregroundMark x1="68918" y1="69750" x2="67530" y2="45051"/>
                          <a14:foregroundMark x1="67530" y1="45051" x2="41258" y2="37003"/>
                          <a14:foregroundMark x1="41258" y1="37003" x2="47271" y2="71415"/>
                          <a14:foregroundMark x1="47271" y1="71415" x2="47271" y2="71415"/>
                          <a14:foregroundMark x1="42368" y1="60130" x2="33210" y2="52081"/>
                          <a14:foregroundMark x1="33210" y1="52081" x2="62072" y2="34875"/>
                          <a14:foregroundMark x1="62072" y1="34875" x2="52174" y2="58002"/>
                          <a14:foregroundMark x1="52174" y1="58002" x2="53747" y2="70305"/>
                          <a14:foregroundMark x1="53747" y1="70305" x2="48289" y2="65865"/>
                          <a14:foregroundMark x1="48289" y1="65865" x2="50786" y2="62720"/>
                          <a14:foregroundMark x1="35708" y1="50879" x2="27012" y2="34505"/>
                          <a14:foregroundMark x1="27012" y1="34505" x2="33117" y2="33580"/>
                          <a14:foregroundMark x1="48474" y1="41536" x2="50601" y2="45606"/>
                          <a14:foregroundMark x1="53932" y1="19611" x2="52174" y2="10638"/>
                          <a14:foregroundMark x1="52174" y1="10638" x2="50046" y2="15264"/>
                          <a14:foregroundMark x1="79186" y1="37835" x2="83904" y2="46253"/>
                          <a14:foregroundMark x1="83904" y1="46253" x2="83626" y2="58094"/>
                          <a14:foregroundMark x1="83626" y1="58094" x2="56059" y2="87327"/>
                          <a14:foregroundMark x1="60870" y1="83441" x2="72525" y2="77428"/>
                          <a14:foregroundMark x1="72525" y1="77428" x2="84921" y2="57539"/>
                          <a14:foregroundMark x1="84921" y1="57539" x2="88252" y2="43756"/>
                          <a14:foregroundMark x1="88252" y1="43756" x2="88067" y2="40426"/>
                          <a14:foregroundMark x1="86864" y1="43293" x2="87604" y2="55689"/>
                          <a14:foregroundMark x1="87604" y1="55689" x2="84551" y2="64755"/>
                          <a14:foregroundMark x1="84551" y1="64755" x2="62627" y2="86772"/>
                          <a14:foregroundMark x1="83811" y1="68178" x2="69288" y2="83534"/>
                          <a14:backgroundMark x1="5643" y1="77151" x2="5643" y2="77151"/>
                          <a14:backgroundMark x1="5735" y1="77151" x2="5735" y2="77151"/>
                          <a14:backgroundMark x1="12118" y1="8048" x2="12118" y2="8048"/>
                          <a14:backgroundMark x1="11748" y1="8141" x2="10916" y2="8141"/>
                          <a14:backgroundMark x1="6846" y1="9343" x2="6846" y2="9343"/>
                          <a14:backgroundMark x1="7771" y1="9528" x2="6938" y2="11286"/>
                          <a14:backgroundMark x1="6568" y1="14246" x2="6568" y2="16744"/>
                          <a14:backgroundMark x1="5828" y1="17299" x2="5365" y2="18131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555187" y="4484059"/>
              <a:ext cx="594186" cy="594186"/>
            </a:xfrm>
            <a:prstGeom prst="rect">
              <a:avLst/>
            </a:prstGeom>
          </p:spPr>
        </p:pic>
      </p:grpSp>
      <p:sp>
        <p:nvSpPr>
          <p:cNvPr id="9" name="CuadroTexto 8">
            <a:extLst>
              <a:ext uri="{FF2B5EF4-FFF2-40B4-BE49-F238E27FC236}">
                <a16:creationId xmlns:a16="http://schemas.microsoft.com/office/drawing/2014/main" id="{A5A1EBB7-8600-464D-9B04-1B583AE16806}"/>
              </a:ext>
            </a:extLst>
          </p:cNvPr>
          <p:cNvSpPr txBox="1"/>
          <p:nvPr/>
        </p:nvSpPr>
        <p:spPr>
          <a:xfrm>
            <a:off x="12309143" y="2790082"/>
            <a:ext cx="1881914" cy="1200329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algn="ctr"/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INCLUIR EL ESCUDO GT EXPONGA CONOPS</a:t>
            </a:r>
          </a:p>
        </p:txBody>
      </p:sp>
      <p:grpSp>
        <p:nvGrpSpPr>
          <p:cNvPr id="32" name="Grupo 31">
            <a:extLst>
              <a:ext uri="{FF2B5EF4-FFF2-40B4-BE49-F238E27FC236}">
                <a16:creationId xmlns:a16="http://schemas.microsoft.com/office/drawing/2014/main" id="{16E0DA51-087C-45F3-872B-76A350F063F3}"/>
              </a:ext>
            </a:extLst>
          </p:cNvPr>
          <p:cNvGrpSpPr/>
          <p:nvPr/>
        </p:nvGrpSpPr>
        <p:grpSpPr>
          <a:xfrm>
            <a:off x="7827" y="6458915"/>
            <a:ext cx="12192000" cy="369332"/>
            <a:chOff x="7827" y="6458915"/>
            <a:chExt cx="12192000" cy="369332"/>
          </a:xfrm>
        </p:grpSpPr>
        <p:sp>
          <p:nvSpPr>
            <p:cNvPr id="10" name="CuadroTexto 9">
              <a:extLst>
                <a:ext uri="{FF2B5EF4-FFF2-40B4-BE49-F238E27FC236}">
                  <a16:creationId xmlns:a16="http://schemas.microsoft.com/office/drawing/2014/main" id="{500BC87B-1676-4135-9599-0DE058B41BF8}"/>
                </a:ext>
              </a:extLst>
            </p:cNvPr>
            <p:cNvSpPr txBox="1"/>
            <p:nvPr/>
          </p:nvSpPr>
          <p:spPr>
            <a:xfrm>
              <a:off x="7827" y="6458915"/>
              <a:ext cx="12192000" cy="369332"/>
            </a:xfrm>
            <a:prstGeom prst="rect">
              <a:avLst/>
            </a:prstGeom>
          </p:spPr>
          <p:txBody>
            <a:bodyPr vert="horz" wrap="square" lIns="91440" tIns="45720" rIns="91440" bIns="45720" rtlCol="0" anchor="ctr">
              <a:spAutoFit/>
            </a:bodyPr>
            <a:lstStyle/>
            <a:p>
              <a:pPr algn="ctr"/>
              <a:r>
                <a:rPr lang="es-CL" b="1" dirty="0">
                  <a:solidFill>
                    <a:srgbClr val="002060"/>
                  </a:solidFill>
                  <a:latin typeface="Segoe UI Black" panose="020B0A02040204020203" pitchFamily="34" charset="0"/>
                  <a:ea typeface="Segoe UI Black" panose="020B0A02040204020203" pitchFamily="34" charset="0"/>
                  <a:cs typeface="Arial" panose="020B0604020202020204" pitchFamily="34" charset="0"/>
                </a:rPr>
                <a:t>JEDENA BIOBÍO</a:t>
              </a:r>
            </a:p>
          </p:txBody>
        </p:sp>
        <p:grpSp>
          <p:nvGrpSpPr>
            <p:cNvPr id="30" name="Grupo 29">
              <a:extLst>
                <a:ext uri="{FF2B5EF4-FFF2-40B4-BE49-F238E27FC236}">
                  <a16:creationId xmlns:a16="http://schemas.microsoft.com/office/drawing/2014/main" id="{8ED2FC75-9DEA-497C-9810-505E1EAE7D00}"/>
                </a:ext>
              </a:extLst>
            </p:cNvPr>
            <p:cNvGrpSpPr/>
            <p:nvPr/>
          </p:nvGrpSpPr>
          <p:grpSpPr>
            <a:xfrm>
              <a:off x="7031648" y="6562662"/>
              <a:ext cx="5160353" cy="157824"/>
              <a:chOff x="7031648" y="6562662"/>
              <a:chExt cx="5160353" cy="157824"/>
            </a:xfrm>
          </p:grpSpPr>
          <p:sp>
            <p:nvSpPr>
              <p:cNvPr id="29" name="Rectángulo 28">
                <a:extLst>
                  <a:ext uri="{FF2B5EF4-FFF2-40B4-BE49-F238E27FC236}">
                    <a16:creationId xmlns:a16="http://schemas.microsoft.com/office/drawing/2014/main" id="{90099499-AD07-42DF-A73B-035E75E5C126}"/>
                  </a:ext>
                </a:extLst>
              </p:cNvPr>
              <p:cNvSpPr/>
              <p:nvPr/>
            </p:nvSpPr>
            <p:spPr>
              <a:xfrm rot="16200000">
                <a:off x="9588964" y="4005346"/>
                <a:ext cx="45719" cy="5160352"/>
              </a:xfrm>
              <a:prstGeom prst="rect">
                <a:avLst/>
              </a:prstGeom>
              <a:gradFill>
                <a:gsLst>
                  <a:gs pos="43000">
                    <a:srgbClr val="422DDB"/>
                  </a:gs>
                  <a:gs pos="100000">
                    <a:srgbClr val="3326E2">
                      <a:lumMod val="98000"/>
                      <a:lumOff val="2000"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31" name="Rectángulo 30">
                <a:extLst>
                  <a:ext uri="{FF2B5EF4-FFF2-40B4-BE49-F238E27FC236}">
                    <a16:creationId xmlns:a16="http://schemas.microsoft.com/office/drawing/2014/main" id="{DDCF1B33-92C5-47E5-8726-1D3B097B0B7B}"/>
                  </a:ext>
                </a:extLst>
              </p:cNvPr>
              <p:cNvSpPr/>
              <p:nvPr/>
            </p:nvSpPr>
            <p:spPr>
              <a:xfrm rot="16200000">
                <a:off x="9588965" y="4117451"/>
                <a:ext cx="45719" cy="5160352"/>
              </a:xfrm>
              <a:prstGeom prst="rect">
                <a:avLst/>
              </a:prstGeom>
              <a:gradFill>
                <a:gsLst>
                  <a:gs pos="43000">
                    <a:srgbClr val="FF0000"/>
                  </a:gs>
                  <a:gs pos="100000">
                    <a:srgbClr val="3326E2">
                      <a:lumMod val="98000"/>
                      <a:lumOff val="2000"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grpSp>
          <p:nvGrpSpPr>
            <p:cNvPr id="36" name="Grupo 35">
              <a:extLst>
                <a:ext uri="{FF2B5EF4-FFF2-40B4-BE49-F238E27FC236}">
                  <a16:creationId xmlns:a16="http://schemas.microsoft.com/office/drawing/2014/main" id="{1F7F4F46-8FEA-4B07-8DAB-A4AD3BBE89B1}"/>
                </a:ext>
              </a:extLst>
            </p:cNvPr>
            <p:cNvGrpSpPr/>
            <p:nvPr/>
          </p:nvGrpSpPr>
          <p:grpSpPr>
            <a:xfrm rot="10800000">
              <a:off x="30773" y="6562662"/>
              <a:ext cx="5160353" cy="157824"/>
              <a:chOff x="7031648" y="6562662"/>
              <a:chExt cx="5160353" cy="157824"/>
            </a:xfrm>
          </p:grpSpPr>
          <p:sp>
            <p:nvSpPr>
              <p:cNvPr id="37" name="Rectángulo 36">
                <a:extLst>
                  <a:ext uri="{FF2B5EF4-FFF2-40B4-BE49-F238E27FC236}">
                    <a16:creationId xmlns:a16="http://schemas.microsoft.com/office/drawing/2014/main" id="{85D659CC-09A9-49E4-99A1-0B894E75F0F7}"/>
                  </a:ext>
                </a:extLst>
              </p:cNvPr>
              <p:cNvSpPr/>
              <p:nvPr/>
            </p:nvSpPr>
            <p:spPr>
              <a:xfrm rot="16200000">
                <a:off x="9588964" y="4005346"/>
                <a:ext cx="45719" cy="5160352"/>
              </a:xfrm>
              <a:prstGeom prst="rect">
                <a:avLst/>
              </a:prstGeom>
              <a:gradFill>
                <a:gsLst>
                  <a:gs pos="43000">
                    <a:srgbClr val="FF0000"/>
                  </a:gs>
                  <a:gs pos="100000">
                    <a:srgbClr val="3326E2">
                      <a:lumMod val="98000"/>
                      <a:lumOff val="2000"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38" name="Rectángulo 37">
                <a:extLst>
                  <a:ext uri="{FF2B5EF4-FFF2-40B4-BE49-F238E27FC236}">
                    <a16:creationId xmlns:a16="http://schemas.microsoft.com/office/drawing/2014/main" id="{16086093-908E-41A7-9712-EAC40988BF9B}"/>
                  </a:ext>
                </a:extLst>
              </p:cNvPr>
              <p:cNvSpPr/>
              <p:nvPr/>
            </p:nvSpPr>
            <p:spPr>
              <a:xfrm rot="16200000">
                <a:off x="9588965" y="4117451"/>
                <a:ext cx="45719" cy="5160352"/>
              </a:xfrm>
              <a:prstGeom prst="rect">
                <a:avLst/>
              </a:prstGeom>
              <a:gradFill>
                <a:gsLst>
                  <a:gs pos="43000">
                    <a:srgbClr val="3820E8"/>
                  </a:gs>
                  <a:gs pos="100000">
                    <a:srgbClr val="3326E2">
                      <a:lumMod val="98000"/>
                      <a:lumOff val="2000"/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sp>
        <p:nvSpPr>
          <p:cNvPr id="33" name="CustomShape 4">
            <a:extLst>
              <a:ext uri="{FF2B5EF4-FFF2-40B4-BE49-F238E27FC236}">
                <a16:creationId xmlns:a16="http://schemas.microsoft.com/office/drawing/2014/main" id="{934912B1-2124-4F4C-B078-185FFB3082A2}"/>
              </a:ext>
            </a:extLst>
          </p:cNvPr>
          <p:cNvSpPr/>
          <p:nvPr/>
        </p:nvSpPr>
        <p:spPr bwMode="auto">
          <a:xfrm>
            <a:off x="1732280" y="93669"/>
            <a:ext cx="9032239" cy="455911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20000" tIns="60000" rIns="120000" bIns="6000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200" b="1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FUERZA DE TAREA 20 “JEDENABIOBIO”</a:t>
            </a:r>
          </a:p>
        </p:txBody>
      </p:sp>
    </p:spTree>
    <p:extLst>
      <p:ext uri="{BB962C8B-B14F-4D97-AF65-F5344CB8AC3E}">
        <p14:creationId xmlns:p14="http://schemas.microsoft.com/office/powerpoint/2010/main" val="375134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6612ECDA-366B-4EAA-BDAE-D33CA8140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143077" y="6654079"/>
            <a:ext cx="542544" cy="365125"/>
          </a:xfrm>
        </p:spPr>
        <p:txBody>
          <a:bodyPr/>
          <a:lstStyle/>
          <a:p>
            <a:fld id="{03AF2D42-37E6-49E9-8861-0C0DAA45F4A8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3" name="Line 118">
            <a:extLst>
              <a:ext uri="{FF2B5EF4-FFF2-40B4-BE49-F238E27FC236}">
                <a16:creationId xmlns:a16="http://schemas.microsoft.com/office/drawing/2014/main" id="{81F3E8A5-ECEC-4A3B-9487-1C7E1891BC11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665454" y="5241795"/>
            <a:ext cx="1588" cy="12065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grpSp>
        <p:nvGrpSpPr>
          <p:cNvPr id="4" name="Group 119">
            <a:extLst>
              <a:ext uri="{FF2B5EF4-FFF2-40B4-BE49-F238E27FC236}">
                <a16:creationId xmlns:a16="http://schemas.microsoft.com/office/drawing/2014/main" id="{DF4FC8ED-CA4E-4583-A910-8D441D667ED5}"/>
              </a:ext>
            </a:extLst>
          </p:cNvPr>
          <p:cNvGrpSpPr>
            <a:grpSpLocks/>
          </p:cNvGrpSpPr>
          <p:nvPr/>
        </p:nvGrpSpPr>
        <p:grpSpPr bwMode="auto">
          <a:xfrm>
            <a:off x="592429" y="4519483"/>
            <a:ext cx="74613" cy="74612"/>
            <a:chOff x="373" y="1246"/>
            <a:chExt cx="36" cy="37"/>
          </a:xfrm>
        </p:grpSpPr>
        <p:sp>
          <p:nvSpPr>
            <p:cNvPr id="5" name="Line 120">
              <a:extLst>
                <a:ext uri="{FF2B5EF4-FFF2-40B4-BE49-F238E27FC236}">
                  <a16:creationId xmlns:a16="http://schemas.microsoft.com/office/drawing/2014/main" id="{BD9F2636-974C-4AF8-8064-1C680E8C393E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H="1">
              <a:off x="373" y="1246"/>
              <a:ext cx="36" cy="37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" name="Line 121">
              <a:extLst>
                <a:ext uri="{FF2B5EF4-FFF2-40B4-BE49-F238E27FC236}">
                  <a16:creationId xmlns:a16="http://schemas.microsoft.com/office/drawing/2014/main" id="{B630F30B-8110-4F0A-BB68-31A7218544BC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73" y="1246"/>
              <a:ext cx="36" cy="37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7" name="Rectangle 122">
            <a:extLst>
              <a:ext uri="{FF2B5EF4-FFF2-40B4-BE49-F238E27FC236}">
                <a16:creationId xmlns:a16="http://schemas.microsoft.com/office/drawing/2014/main" id="{A825000D-BC5B-45FC-94F8-9D7CCF76DBF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89292" y="3492370"/>
            <a:ext cx="889000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200" b="1">
                <a:solidFill>
                  <a:srgbClr val="000000"/>
                </a:solidFill>
              </a:rPr>
              <a:t>Army Group</a:t>
            </a:r>
          </a:p>
        </p:txBody>
      </p:sp>
      <p:sp>
        <p:nvSpPr>
          <p:cNvPr id="8" name="Rectangle 123">
            <a:extLst>
              <a:ext uri="{FF2B5EF4-FFF2-40B4-BE49-F238E27FC236}">
                <a16:creationId xmlns:a16="http://schemas.microsoft.com/office/drawing/2014/main" id="{72DAD0AC-AA8C-487E-990B-CDFA502215F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89292" y="3738433"/>
            <a:ext cx="387350" cy="182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200" b="1">
                <a:solidFill>
                  <a:srgbClr val="000000"/>
                </a:solidFill>
              </a:rPr>
              <a:t>Army</a:t>
            </a:r>
          </a:p>
        </p:txBody>
      </p:sp>
      <p:sp>
        <p:nvSpPr>
          <p:cNvPr id="9" name="Rectangle 124">
            <a:extLst>
              <a:ext uri="{FF2B5EF4-FFF2-40B4-BE49-F238E27FC236}">
                <a16:creationId xmlns:a16="http://schemas.microsoft.com/office/drawing/2014/main" id="{9AACD290-66A7-4291-81A6-C9926904BEB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89292" y="4228970"/>
            <a:ext cx="1096962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200" b="1">
                <a:solidFill>
                  <a:srgbClr val="000000"/>
                </a:solidFill>
              </a:rPr>
              <a:t> Division/Wing </a:t>
            </a:r>
          </a:p>
        </p:txBody>
      </p:sp>
      <p:sp>
        <p:nvSpPr>
          <p:cNvPr id="10" name="Rectangle 125">
            <a:extLst>
              <a:ext uri="{FF2B5EF4-FFF2-40B4-BE49-F238E27FC236}">
                <a16:creationId xmlns:a16="http://schemas.microsoft.com/office/drawing/2014/main" id="{A929F682-B15B-48B0-82CE-0426B549DA6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89292" y="5210045"/>
            <a:ext cx="1244600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200" b="1">
                <a:solidFill>
                  <a:srgbClr val="000000"/>
                </a:solidFill>
              </a:rPr>
              <a:t>Co/Battery/Troop</a:t>
            </a:r>
          </a:p>
        </p:txBody>
      </p:sp>
      <p:sp>
        <p:nvSpPr>
          <p:cNvPr id="11" name="Rectangle 126">
            <a:extLst>
              <a:ext uri="{FF2B5EF4-FFF2-40B4-BE49-F238E27FC236}">
                <a16:creationId xmlns:a16="http://schemas.microsoft.com/office/drawing/2014/main" id="{32714940-4DFF-40FA-AEBB-F2FC44BB8D4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89292" y="4963983"/>
            <a:ext cx="974725" cy="182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200" b="1">
                <a:solidFill>
                  <a:srgbClr val="000000"/>
                </a:solidFill>
              </a:rPr>
              <a:t>BN/Squadron</a:t>
            </a:r>
          </a:p>
        </p:txBody>
      </p:sp>
      <p:sp>
        <p:nvSpPr>
          <p:cNvPr id="12" name="Rectangle 127">
            <a:extLst>
              <a:ext uri="{FF2B5EF4-FFF2-40B4-BE49-F238E27FC236}">
                <a16:creationId xmlns:a16="http://schemas.microsoft.com/office/drawing/2014/main" id="{C69FD341-4D99-49FB-A470-BA4261EA32C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89292" y="4473445"/>
            <a:ext cx="652462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200" b="1">
                <a:solidFill>
                  <a:srgbClr val="000000"/>
                </a:solidFill>
              </a:rPr>
              <a:t> Brigade </a:t>
            </a:r>
          </a:p>
        </p:txBody>
      </p:sp>
      <p:grpSp>
        <p:nvGrpSpPr>
          <p:cNvPr id="13" name="Group 128">
            <a:extLst>
              <a:ext uri="{FF2B5EF4-FFF2-40B4-BE49-F238E27FC236}">
                <a16:creationId xmlns:a16="http://schemas.microsoft.com/office/drawing/2014/main" id="{DB6A56D3-2FD0-4616-A5F6-3D20E64116F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06717" y="4998908"/>
            <a:ext cx="60325" cy="82550"/>
            <a:chOff x="3195" y="1627"/>
            <a:chExt cx="75" cy="104"/>
          </a:xfrm>
        </p:grpSpPr>
        <p:sp>
          <p:nvSpPr>
            <p:cNvPr id="14" name="Line 129">
              <a:extLst>
                <a:ext uri="{FF2B5EF4-FFF2-40B4-BE49-F238E27FC236}">
                  <a16:creationId xmlns:a16="http://schemas.microsoft.com/office/drawing/2014/main" id="{097D0092-064D-4CF5-9D51-F718883B6478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195" y="1627"/>
              <a:ext cx="0" cy="10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5" name="Line 130">
              <a:extLst>
                <a:ext uri="{FF2B5EF4-FFF2-40B4-BE49-F238E27FC236}">
                  <a16:creationId xmlns:a16="http://schemas.microsoft.com/office/drawing/2014/main" id="{BA1AE5CA-4147-46B0-8005-1BEA4B4D0E55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270" y="1627"/>
              <a:ext cx="0" cy="10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6" name="Oval 131">
            <a:extLst>
              <a:ext uri="{FF2B5EF4-FFF2-40B4-BE49-F238E27FC236}">
                <a16:creationId xmlns:a16="http://schemas.microsoft.com/office/drawing/2014/main" id="{8E5935A9-A1DD-40B7-8B11-6727846F73C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5129" y="5991095"/>
            <a:ext cx="61913" cy="71438"/>
          </a:xfrm>
          <a:prstGeom prst="ellipse">
            <a:avLst/>
          </a:prstGeom>
          <a:solidFill>
            <a:srgbClr val="000000"/>
          </a:solidFill>
          <a:ln w="2857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None/>
            </a:pPr>
            <a:endParaRPr lang="en-US" altLang="en-US" sz="2000"/>
          </a:p>
        </p:txBody>
      </p:sp>
      <p:grpSp>
        <p:nvGrpSpPr>
          <p:cNvPr id="17" name="Group 132">
            <a:extLst>
              <a:ext uri="{FF2B5EF4-FFF2-40B4-BE49-F238E27FC236}">
                <a16:creationId xmlns:a16="http://schemas.microsoft.com/office/drawing/2014/main" id="{08479E24-AAB9-47C7-BEEA-E7C9B6C280E9}"/>
              </a:ext>
            </a:extLst>
          </p:cNvPr>
          <p:cNvGrpSpPr>
            <a:grpSpLocks/>
          </p:cNvGrpSpPr>
          <p:nvPr/>
        </p:nvGrpSpPr>
        <p:grpSpPr bwMode="auto">
          <a:xfrm>
            <a:off x="387642" y="5524370"/>
            <a:ext cx="279400" cy="73025"/>
            <a:chOff x="4187" y="1420"/>
            <a:chExt cx="176" cy="46"/>
          </a:xfrm>
        </p:grpSpPr>
        <p:sp>
          <p:nvSpPr>
            <p:cNvPr id="18" name="Oval 133">
              <a:extLst>
                <a:ext uri="{FF2B5EF4-FFF2-40B4-BE49-F238E27FC236}">
                  <a16:creationId xmlns:a16="http://schemas.microsoft.com/office/drawing/2014/main" id="{F8391B8C-87B3-44D1-BEF9-EBB6EE2860E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324" y="1420"/>
              <a:ext cx="39" cy="45"/>
            </a:xfrm>
            <a:prstGeom prst="ellipse">
              <a:avLst/>
            </a:prstGeom>
            <a:solidFill>
              <a:srgbClr val="000000"/>
            </a:solidFill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19" name="Oval 134">
              <a:extLst>
                <a:ext uri="{FF2B5EF4-FFF2-40B4-BE49-F238E27FC236}">
                  <a16:creationId xmlns:a16="http://schemas.microsoft.com/office/drawing/2014/main" id="{F9103772-2A69-4ACA-B7D1-01996DFAF13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255" y="1421"/>
              <a:ext cx="39" cy="45"/>
            </a:xfrm>
            <a:prstGeom prst="ellipse">
              <a:avLst/>
            </a:prstGeom>
            <a:solidFill>
              <a:srgbClr val="000000"/>
            </a:solidFill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20" name="Oval 135">
              <a:extLst>
                <a:ext uri="{FF2B5EF4-FFF2-40B4-BE49-F238E27FC236}">
                  <a16:creationId xmlns:a16="http://schemas.microsoft.com/office/drawing/2014/main" id="{B589F22A-E82C-4E15-A247-A196DD3481F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187" y="1421"/>
              <a:ext cx="39" cy="45"/>
            </a:xfrm>
            <a:prstGeom prst="ellipse">
              <a:avLst/>
            </a:prstGeom>
            <a:solidFill>
              <a:srgbClr val="000000"/>
            </a:solidFill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</p:grpSp>
      <p:grpSp>
        <p:nvGrpSpPr>
          <p:cNvPr id="21" name="Group 136">
            <a:extLst>
              <a:ext uri="{FF2B5EF4-FFF2-40B4-BE49-F238E27FC236}">
                <a16:creationId xmlns:a16="http://schemas.microsoft.com/office/drawing/2014/main" id="{0BEE509A-7ACD-4B94-B50E-79A3FE2AD36A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95592" y="5757733"/>
            <a:ext cx="171450" cy="73025"/>
            <a:chOff x="3095" y="2314"/>
            <a:chExt cx="215" cy="91"/>
          </a:xfrm>
        </p:grpSpPr>
        <p:sp>
          <p:nvSpPr>
            <p:cNvPr id="22" name="Oval 137">
              <a:extLst>
                <a:ext uri="{FF2B5EF4-FFF2-40B4-BE49-F238E27FC236}">
                  <a16:creationId xmlns:a16="http://schemas.microsoft.com/office/drawing/2014/main" id="{53ECC1C8-5910-4672-B2FC-BED51A676B7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232" y="2314"/>
              <a:ext cx="78" cy="91"/>
            </a:xfrm>
            <a:prstGeom prst="ellipse">
              <a:avLst/>
            </a:prstGeom>
            <a:solidFill>
              <a:srgbClr val="000000"/>
            </a:solidFill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23" name="Oval 138">
              <a:extLst>
                <a:ext uri="{FF2B5EF4-FFF2-40B4-BE49-F238E27FC236}">
                  <a16:creationId xmlns:a16="http://schemas.microsoft.com/office/drawing/2014/main" id="{9A5B9788-1748-47AA-BA6D-8026D9CD4A0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095" y="2314"/>
              <a:ext cx="78" cy="91"/>
            </a:xfrm>
            <a:prstGeom prst="ellipse">
              <a:avLst/>
            </a:prstGeom>
            <a:solidFill>
              <a:srgbClr val="000000"/>
            </a:solidFill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</p:grpSp>
      <p:sp>
        <p:nvSpPr>
          <p:cNvPr id="24" name="Rectangle 139">
            <a:extLst>
              <a:ext uri="{FF2B5EF4-FFF2-40B4-BE49-F238E27FC236}">
                <a16:creationId xmlns:a16="http://schemas.microsoft.com/office/drawing/2014/main" id="{1449FBE0-27B9-4890-AEE4-6FA3BD8D473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89292" y="5945058"/>
            <a:ext cx="466725" cy="182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200" b="1">
                <a:solidFill>
                  <a:srgbClr val="000000"/>
                </a:solidFill>
              </a:rPr>
              <a:t>Squad</a:t>
            </a:r>
          </a:p>
        </p:txBody>
      </p:sp>
      <p:sp>
        <p:nvSpPr>
          <p:cNvPr id="25" name="Rectangle 140">
            <a:extLst>
              <a:ext uri="{FF2B5EF4-FFF2-40B4-BE49-F238E27FC236}">
                <a16:creationId xmlns:a16="http://schemas.microsoft.com/office/drawing/2014/main" id="{216F59E3-CD2B-437E-A2ED-47F53AEE483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89292" y="5700583"/>
            <a:ext cx="550862" cy="182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200" b="1">
                <a:solidFill>
                  <a:srgbClr val="000000"/>
                </a:solidFill>
              </a:rPr>
              <a:t>Section</a:t>
            </a:r>
          </a:p>
        </p:txBody>
      </p:sp>
      <p:sp>
        <p:nvSpPr>
          <p:cNvPr id="26" name="Rectangle 141">
            <a:extLst>
              <a:ext uri="{FF2B5EF4-FFF2-40B4-BE49-F238E27FC236}">
                <a16:creationId xmlns:a16="http://schemas.microsoft.com/office/drawing/2014/main" id="{16FCF4C4-D8A6-4635-9B69-A3B646E1621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89292" y="5454520"/>
            <a:ext cx="1668462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200" b="1">
                <a:solidFill>
                  <a:srgbClr val="000000"/>
                </a:solidFill>
              </a:rPr>
              <a:t>Platoon or Detachment</a:t>
            </a:r>
          </a:p>
        </p:txBody>
      </p:sp>
      <p:sp>
        <p:nvSpPr>
          <p:cNvPr id="27" name="Rectangle 142">
            <a:extLst>
              <a:ext uri="{FF2B5EF4-FFF2-40B4-BE49-F238E27FC236}">
                <a16:creationId xmlns:a16="http://schemas.microsoft.com/office/drawing/2014/main" id="{E4F94F18-D2BD-4B0F-B881-5AFB7A31D75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89292" y="3247895"/>
            <a:ext cx="517525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200" b="1">
                <a:solidFill>
                  <a:srgbClr val="000000"/>
                </a:solidFill>
              </a:rPr>
              <a:t>Region</a:t>
            </a:r>
          </a:p>
        </p:txBody>
      </p:sp>
      <p:grpSp>
        <p:nvGrpSpPr>
          <p:cNvPr id="28" name="Group 143">
            <a:extLst>
              <a:ext uri="{FF2B5EF4-FFF2-40B4-BE49-F238E27FC236}">
                <a16:creationId xmlns:a16="http://schemas.microsoft.com/office/drawing/2014/main" id="{E9570CFA-BC28-4201-BFB2-2D88164C7EBB}"/>
              </a:ext>
            </a:extLst>
          </p:cNvPr>
          <p:cNvGrpSpPr>
            <a:grpSpLocks/>
          </p:cNvGrpSpPr>
          <p:nvPr/>
        </p:nvGrpSpPr>
        <p:grpSpPr bwMode="auto">
          <a:xfrm>
            <a:off x="516229" y="4282945"/>
            <a:ext cx="150813" cy="74613"/>
            <a:chOff x="337" y="1056"/>
            <a:chExt cx="95" cy="47"/>
          </a:xfrm>
        </p:grpSpPr>
        <p:grpSp>
          <p:nvGrpSpPr>
            <p:cNvPr id="29" name="Group 144">
              <a:extLst>
                <a:ext uri="{FF2B5EF4-FFF2-40B4-BE49-F238E27FC236}">
                  <a16:creationId xmlns:a16="http://schemas.microsoft.com/office/drawing/2014/main" id="{6E36C0E2-D110-4580-9365-FCEADA8859B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7" y="1056"/>
              <a:ext cx="47" cy="47"/>
              <a:chOff x="373" y="1246"/>
              <a:chExt cx="36" cy="37"/>
            </a:xfrm>
          </p:grpSpPr>
          <p:sp>
            <p:nvSpPr>
              <p:cNvPr id="33" name="Line 145">
                <a:extLst>
                  <a:ext uri="{FF2B5EF4-FFF2-40B4-BE49-F238E27FC236}">
                    <a16:creationId xmlns:a16="http://schemas.microsoft.com/office/drawing/2014/main" id="{6266596B-0CD2-4D51-9344-14CE2E489865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73" y="1246"/>
                <a:ext cx="36" cy="37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4" name="Line 146">
                <a:extLst>
                  <a:ext uri="{FF2B5EF4-FFF2-40B4-BE49-F238E27FC236}">
                    <a16:creationId xmlns:a16="http://schemas.microsoft.com/office/drawing/2014/main" id="{ADA67CC1-C361-4C10-8FFD-F6E910BC927B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373" y="1246"/>
                <a:ext cx="36" cy="37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30" name="Group 147">
              <a:extLst>
                <a:ext uri="{FF2B5EF4-FFF2-40B4-BE49-F238E27FC236}">
                  <a16:creationId xmlns:a16="http://schemas.microsoft.com/office/drawing/2014/main" id="{1E1D3CDF-AE36-404B-9737-6C5AAD87B76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5" y="1056"/>
              <a:ext cx="47" cy="47"/>
              <a:chOff x="373" y="1246"/>
              <a:chExt cx="36" cy="37"/>
            </a:xfrm>
          </p:grpSpPr>
          <p:sp>
            <p:nvSpPr>
              <p:cNvPr id="31" name="Line 148">
                <a:extLst>
                  <a:ext uri="{FF2B5EF4-FFF2-40B4-BE49-F238E27FC236}">
                    <a16:creationId xmlns:a16="http://schemas.microsoft.com/office/drawing/2014/main" id="{C6AC891B-F6EE-43FB-8B66-E4840F10C8F1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73" y="1246"/>
                <a:ext cx="36" cy="37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" name="Line 149">
                <a:extLst>
                  <a:ext uri="{FF2B5EF4-FFF2-40B4-BE49-F238E27FC236}">
                    <a16:creationId xmlns:a16="http://schemas.microsoft.com/office/drawing/2014/main" id="{B21EB563-602D-48C4-A1EF-84A695AF25E7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373" y="1246"/>
                <a:ext cx="36" cy="37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35" name="Group 150">
            <a:extLst>
              <a:ext uri="{FF2B5EF4-FFF2-40B4-BE49-F238E27FC236}">
                <a16:creationId xmlns:a16="http://schemas.microsoft.com/office/drawing/2014/main" id="{FE07B715-72B1-40B2-967A-A374A99C0B49}"/>
              </a:ext>
            </a:extLst>
          </p:cNvPr>
          <p:cNvGrpSpPr>
            <a:grpSpLocks/>
          </p:cNvGrpSpPr>
          <p:nvPr/>
        </p:nvGrpSpPr>
        <p:grpSpPr bwMode="auto">
          <a:xfrm>
            <a:off x="441617" y="4046408"/>
            <a:ext cx="225425" cy="76200"/>
            <a:chOff x="289" y="816"/>
            <a:chExt cx="142" cy="48"/>
          </a:xfrm>
        </p:grpSpPr>
        <p:grpSp>
          <p:nvGrpSpPr>
            <p:cNvPr id="36" name="Group 151">
              <a:extLst>
                <a:ext uri="{FF2B5EF4-FFF2-40B4-BE49-F238E27FC236}">
                  <a16:creationId xmlns:a16="http://schemas.microsoft.com/office/drawing/2014/main" id="{1BF219A4-8FFB-4A8B-8AE7-2CEBA39D250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89" y="816"/>
              <a:ext cx="47" cy="47"/>
              <a:chOff x="373" y="1246"/>
              <a:chExt cx="36" cy="37"/>
            </a:xfrm>
          </p:grpSpPr>
          <p:sp>
            <p:nvSpPr>
              <p:cNvPr id="43" name="Line 152">
                <a:extLst>
                  <a:ext uri="{FF2B5EF4-FFF2-40B4-BE49-F238E27FC236}">
                    <a16:creationId xmlns:a16="http://schemas.microsoft.com/office/drawing/2014/main" id="{8AEF0265-631F-4AA7-A8FA-D614926DD877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73" y="1246"/>
                <a:ext cx="36" cy="37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4" name="Line 153">
                <a:extLst>
                  <a:ext uri="{FF2B5EF4-FFF2-40B4-BE49-F238E27FC236}">
                    <a16:creationId xmlns:a16="http://schemas.microsoft.com/office/drawing/2014/main" id="{016FE260-5503-4980-AB14-F18029DBB110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373" y="1246"/>
                <a:ext cx="36" cy="37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37" name="Group 154">
              <a:extLst>
                <a:ext uri="{FF2B5EF4-FFF2-40B4-BE49-F238E27FC236}">
                  <a16:creationId xmlns:a16="http://schemas.microsoft.com/office/drawing/2014/main" id="{6DC0E74E-2565-4829-9600-7B91CBE951F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6" y="816"/>
              <a:ext cx="47" cy="47"/>
              <a:chOff x="373" y="1246"/>
              <a:chExt cx="36" cy="37"/>
            </a:xfrm>
          </p:grpSpPr>
          <p:sp>
            <p:nvSpPr>
              <p:cNvPr id="41" name="Line 155">
                <a:extLst>
                  <a:ext uri="{FF2B5EF4-FFF2-40B4-BE49-F238E27FC236}">
                    <a16:creationId xmlns:a16="http://schemas.microsoft.com/office/drawing/2014/main" id="{3E9D6FF1-839A-4A6E-A411-5940C6019688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73" y="1246"/>
                <a:ext cx="36" cy="37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2" name="Line 156">
                <a:extLst>
                  <a:ext uri="{FF2B5EF4-FFF2-40B4-BE49-F238E27FC236}">
                    <a16:creationId xmlns:a16="http://schemas.microsoft.com/office/drawing/2014/main" id="{4BC926DA-595A-44B9-9556-94151F91AFBF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373" y="1246"/>
                <a:ext cx="36" cy="37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38" name="Group 157">
              <a:extLst>
                <a:ext uri="{FF2B5EF4-FFF2-40B4-BE49-F238E27FC236}">
                  <a16:creationId xmlns:a16="http://schemas.microsoft.com/office/drawing/2014/main" id="{C44D9CFB-DE87-421A-A041-0C88447D535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4" y="817"/>
              <a:ext cx="47" cy="47"/>
              <a:chOff x="373" y="1246"/>
              <a:chExt cx="36" cy="37"/>
            </a:xfrm>
          </p:grpSpPr>
          <p:sp>
            <p:nvSpPr>
              <p:cNvPr id="39" name="Line 158">
                <a:extLst>
                  <a:ext uri="{FF2B5EF4-FFF2-40B4-BE49-F238E27FC236}">
                    <a16:creationId xmlns:a16="http://schemas.microsoft.com/office/drawing/2014/main" id="{AA2535D3-FDB2-4857-8CBB-0EBA8D05D8FC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73" y="1246"/>
                <a:ext cx="36" cy="37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0" name="Line 159">
                <a:extLst>
                  <a:ext uri="{FF2B5EF4-FFF2-40B4-BE49-F238E27FC236}">
                    <a16:creationId xmlns:a16="http://schemas.microsoft.com/office/drawing/2014/main" id="{F3BA3CD4-1293-452F-B4B7-5C592662899C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373" y="1246"/>
                <a:ext cx="36" cy="37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45" name="Group 160">
            <a:extLst>
              <a:ext uri="{FF2B5EF4-FFF2-40B4-BE49-F238E27FC236}">
                <a16:creationId xmlns:a16="http://schemas.microsoft.com/office/drawing/2014/main" id="{0FD14364-8AC4-4982-87F1-1B6C22F47967}"/>
              </a:ext>
            </a:extLst>
          </p:cNvPr>
          <p:cNvGrpSpPr>
            <a:grpSpLocks/>
          </p:cNvGrpSpPr>
          <p:nvPr/>
        </p:nvGrpSpPr>
        <p:grpSpPr bwMode="auto">
          <a:xfrm>
            <a:off x="362242" y="3809870"/>
            <a:ext cx="304800" cy="76200"/>
            <a:chOff x="240" y="576"/>
            <a:chExt cx="192" cy="48"/>
          </a:xfrm>
        </p:grpSpPr>
        <p:grpSp>
          <p:nvGrpSpPr>
            <p:cNvPr id="46" name="Group 161">
              <a:extLst>
                <a:ext uri="{FF2B5EF4-FFF2-40B4-BE49-F238E27FC236}">
                  <a16:creationId xmlns:a16="http://schemas.microsoft.com/office/drawing/2014/main" id="{9173A0FB-7033-42DF-B4CA-9C762DEAC75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7" y="577"/>
              <a:ext cx="95" cy="47"/>
              <a:chOff x="337" y="1056"/>
              <a:chExt cx="95" cy="47"/>
            </a:xfrm>
          </p:grpSpPr>
          <p:grpSp>
            <p:nvGrpSpPr>
              <p:cNvPr id="54" name="Group 162">
                <a:extLst>
                  <a:ext uri="{FF2B5EF4-FFF2-40B4-BE49-F238E27FC236}">
                    <a16:creationId xmlns:a16="http://schemas.microsoft.com/office/drawing/2014/main" id="{3F9000A2-E228-43BF-B632-9929CB33631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37" y="1056"/>
                <a:ext cx="47" cy="47"/>
                <a:chOff x="373" y="1246"/>
                <a:chExt cx="36" cy="37"/>
              </a:xfrm>
            </p:grpSpPr>
            <p:sp>
              <p:nvSpPr>
                <p:cNvPr id="58" name="Line 163">
                  <a:extLst>
                    <a:ext uri="{FF2B5EF4-FFF2-40B4-BE49-F238E27FC236}">
                      <a16:creationId xmlns:a16="http://schemas.microsoft.com/office/drawing/2014/main" id="{B4596179-2F98-476A-87F7-190592DB3EC1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9" name="Line 164">
                  <a:extLst>
                    <a:ext uri="{FF2B5EF4-FFF2-40B4-BE49-F238E27FC236}">
                      <a16:creationId xmlns:a16="http://schemas.microsoft.com/office/drawing/2014/main" id="{C4605FE4-CD8A-4C7C-897C-1F21D4CC0BF1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55" name="Group 165">
                <a:extLst>
                  <a:ext uri="{FF2B5EF4-FFF2-40B4-BE49-F238E27FC236}">
                    <a16:creationId xmlns:a16="http://schemas.microsoft.com/office/drawing/2014/main" id="{98B27FD2-AC11-4F80-B188-BC8EE142E7E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85" y="1056"/>
                <a:ext cx="47" cy="47"/>
                <a:chOff x="373" y="1246"/>
                <a:chExt cx="36" cy="37"/>
              </a:xfrm>
            </p:grpSpPr>
            <p:sp>
              <p:nvSpPr>
                <p:cNvPr id="56" name="Line 166">
                  <a:extLst>
                    <a:ext uri="{FF2B5EF4-FFF2-40B4-BE49-F238E27FC236}">
                      <a16:creationId xmlns:a16="http://schemas.microsoft.com/office/drawing/2014/main" id="{FAE75137-99B2-4F7F-88A4-C05236CB784C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7" name="Line 167">
                  <a:extLst>
                    <a:ext uri="{FF2B5EF4-FFF2-40B4-BE49-F238E27FC236}">
                      <a16:creationId xmlns:a16="http://schemas.microsoft.com/office/drawing/2014/main" id="{BB72EEC4-77E5-48E0-9214-26081871EF91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</p:grpSp>
        <p:grpSp>
          <p:nvGrpSpPr>
            <p:cNvPr id="47" name="Group 168">
              <a:extLst>
                <a:ext uri="{FF2B5EF4-FFF2-40B4-BE49-F238E27FC236}">
                  <a16:creationId xmlns:a16="http://schemas.microsoft.com/office/drawing/2014/main" id="{E152AAD4-42CA-4978-AA24-A09FD35A88A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0" y="576"/>
              <a:ext cx="95" cy="47"/>
              <a:chOff x="337" y="1056"/>
              <a:chExt cx="95" cy="47"/>
            </a:xfrm>
          </p:grpSpPr>
          <p:grpSp>
            <p:nvGrpSpPr>
              <p:cNvPr id="48" name="Group 169">
                <a:extLst>
                  <a:ext uri="{FF2B5EF4-FFF2-40B4-BE49-F238E27FC236}">
                    <a16:creationId xmlns:a16="http://schemas.microsoft.com/office/drawing/2014/main" id="{78A8DB2B-F72B-4C76-8585-044CEE9B654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37" y="1056"/>
                <a:ext cx="47" cy="47"/>
                <a:chOff x="373" y="1246"/>
                <a:chExt cx="36" cy="37"/>
              </a:xfrm>
            </p:grpSpPr>
            <p:sp>
              <p:nvSpPr>
                <p:cNvPr id="52" name="Line 170">
                  <a:extLst>
                    <a:ext uri="{FF2B5EF4-FFF2-40B4-BE49-F238E27FC236}">
                      <a16:creationId xmlns:a16="http://schemas.microsoft.com/office/drawing/2014/main" id="{13A541C4-9C5B-4D19-965F-A44890031161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3" name="Line 171">
                  <a:extLst>
                    <a:ext uri="{FF2B5EF4-FFF2-40B4-BE49-F238E27FC236}">
                      <a16:creationId xmlns:a16="http://schemas.microsoft.com/office/drawing/2014/main" id="{A266EE84-B43D-4185-AC60-2360D6612AFE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49" name="Group 172">
                <a:extLst>
                  <a:ext uri="{FF2B5EF4-FFF2-40B4-BE49-F238E27FC236}">
                    <a16:creationId xmlns:a16="http://schemas.microsoft.com/office/drawing/2014/main" id="{AE396633-38DE-4383-B703-8EAF8AC1DBA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85" y="1056"/>
                <a:ext cx="47" cy="47"/>
                <a:chOff x="373" y="1246"/>
                <a:chExt cx="36" cy="37"/>
              </a:xfrm>
            </p:grpSpPr>
            <p:sp>
              <p:nvSpPr>
                <p:cNvPr id="50" name="Line 173">
                  <a:extLst>
                    <a:ext uri="{FF2B5EF4-FFF2-40B4-BE49-F238E27FC236}">
                      <a16:creationId xmlns:a16="http://schemas.microsoft.com/office/drawing/2014/main" id="{ADB18BE7-B3ED-42C7-9FE1-05A491EF0D72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1" name="Line 174">
                  <a:extLst>
                    <a:ext uri="{FF2B5EF4-FFF2-40B4-BE49-F238E27FC236}">
                      <a16:creationId xmlns:a16="http://schemas.microsoft.com/office/drawing/2014/main" id="{F6BF96C3-6556-4BB4-A1EC-D9ADEF24A1E8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</p:grpSp>
      </p:grpSp>
      <p:grpSp>
        <p:nvGrpSpPr>
          <p:cNvPr id="60" name="Group 175">
            <a:extLst>
              <a:ext uri="{FF2B5EF4-FFF2-40B4-BE49-F238E27FC236}">
                <a16:creationId xmlns:a16="http://schemas.microsoft.com/office/drawing/2014/main" id="{6A1C6DAE-BF74-4F25-83F8-25C06BD72E22}"/>
              </a:ext>
            </a:extLst>
          </p:cNvPr>
          <p:cNvGrpSpPr>
            <a:grpSpLocks/>
          </p:cNvGrpSpPr>
          <p:nvPr/>
        </p:nvGrpSpPr>
        <p:grpSpPr bwMode="auto">
          <a:xfrm>
            <a:off x="289217" y="3573333"/>
            <a:ext cx="377825" cy="76200"/>
            <a:chOff x="192" y="336"/>
            <a:chExt cx="238" cy="48"/>
          </a:xfrm>
        </p:grpSpPr>
        <p:grpSp>
          <p:nvGrpSpPr>
            <p:cNvPr id="61" name="Group 176">
              <a:extLst>
                <a:ext uri="{FF2B5EF4-FFF2-40B4-BE49-F238E27FC236}">
                  <a16:creationId xmlns:a16="http://schemas.microsoft.com/office/drawing/2014/main" id="{81FBF697-65E6-4850-B326-8F685D72CAE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88" y="336"/>
              <a:ext cx="142" cy="48"/>
              <a:chOff x="289" y="816"/>
              <a:chExt cx="142" cy="48"/>
            </a:xfrm>
          </p:grpSpPr>
          <p:grpSp>
            <p:nvGrpSpPr>
              <p:cNvPr id="69" name="Group 177">
                <a:extLst>
                  <a:ext uri="{FF2B5EF4-FFF2-40B4-BE49-F238E27FC236}">
                    <a16:creationId xmlns:a16="http://schemas.microsoft.com/office/drawing/2014/main" id="{FB6344BD-9173-4804-AA4C-FAE019D0376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89" y="816"/>
                <a:ext cx="47" cy="47"/>
                <a:chOff x="373" y="1246"/>
                <a:chExt cx="36" cy="37"/>
              </a:xfrm>
            </p:grpSpPr>
            <p:sp>
              <p:nvSpPr>
                <p:cNvPr id="76" name="Line 178">
                  <a:extLst>
                    <a:ext uri="{FF2B5EF4-FFF2-40B4-BE49-F238E27FC236}">
                      <a16:creationId xmlns:a16="http://schemas.microsoft.com/office/drawing/2014/main" id="{DC89D723-1CC4-47AB-AD83-2793A06EBD6B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77" name="Line 179">
                  <a:extLst>
                    <a:ext uri="{FF2B5EF4-FFF2-40B4-BE49-F238E27FC236}">
                      <a16:creationId xmlns:a16="http://schemas.microsoft.com/office/drawing/2014/main" id="{DF31219E-4010-4F8D-A11A-CB4511808DA8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70" name="Group 180">
                <a:extLst>
                  <a:ext uri="{FF2B5EF4-FFF2-40B4-BE49-F238E27FC236}">
                    <a16:creationId xmlns:a16="http://schemas.microsoft.com/office/drawing/2014/main" id="{F9D58806-A502-47D1-B39A-224E6DE8E31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36" y="816"/>
                <a:ext cx="47" cy="47"/>
                <a:chOff x="373" y="1246"/>
                <a:chExt cx="36" cy="37"/>
              </a:xfrm>
            </p:grpSpPr>
            <p:sp>
              <p:nvSpPr>
                <p:cNvPr id="74" name="Line 181">
                  <a:extLst>
                    <a:ext uri="{FF2B5EF4-FFF2-40B4-BE49-F238E27FC236}">
                      <a16:creationId xmlns:a16="http://schemas.microsoft.com/office/drawing/2014/main" id="{2C6A30AD-172E-41C7-A110-42C3CE5C3724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75" name="Line 182">
                  <a:extLst>
                    <a:ext uri="{FF2B5EF4-FFF2-40B4-BE49-F238E27FC236}">
                      <a16:creationId xmlns:a16="http://schemas.microsoft.com/office/drawing/2014/main" id="{871C5781-2CD0-4C10-BB28-B8ECD4CDBC18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71" name="Group 183">
                <a:extLst>
                  <a:ext uri="{FF2B5EF4-FFF2-40B4-BE49-F238E27FC236}">
                    <a16:creationId xmlns:a16="http://schemas.microsoft.com/office/drawing/2014/main" id="{A6EE9B76-BFF5-4618-9E16-908848C007E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84" y="817"/>
                <a:ext cx="47" cy="47"/>
                <a:chOff x="373" y="1246"/>
                <a:chExt cx="36" cy="37"/>
              </a:xfrm>
            </p:grpSpPr>
            <p:sp>
              <p:nvSpPr>
                <p:cNvPr id="72" name="Line 184">
                  <a:extLst>
                    <a:ext uri="{FF2B5EF4-FFF2-40B4-BE49-F238E27FC236}">
                      <a16:creationId xmlns:a16="http://schemas.microsoft.com/office/drawing/2014/main" id="{D18D8BAA-C8BD-4F83-BE1C-C56E6A2705F0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73" name="Line 185">
                  <a:extLst>
                    <a:ext uri="{FF2B5EF4-FFF2-40B4-BE49-F238E27FC236}">
                      <a16:creationId xmlns:a16="http://schemas.microsoft.com/office/drawing/2014/main" id="{B4FEBA1D-3B56-4918-8BBA-88E847BB151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</p:grpSp>
        <p:grpSp>
          <p:nvGrpSpPr>
            <p:cNvPr id="62" name="Group 186">
              <a:extLst>
                <a:ext uri="{FF2B5EF4-FFF2-40B4-BE49-F238E27FC236}">
                  <a16:creationId xmlns:a16="http://schemas.microsoft.com/office/drawing/2014/main" id="{81090CD7-68F6-47D2-A0EC-D86B5FCF404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2" y="336"/>
              <a:ext cx="95" cy="47"/>
              <a:chOff x="337" y="1056"/>
              <a:chExt cx="95" cy="47"/>
            </a:xfrm>
          </p:grpSpPr>
          <p:grpSp>
            <p:nvGrpSpPr>
              <p:cNvPr id="63" name="Group 187">
                <a:extLst>
                  <a:ext uri="{FF2B5EF4-FFF2-40B4-BE49-F238E27FC236}">
                    <a16:creationId xmlns:a16="http://schemas.microsoft.com/office/drawing/2014/main" id="{267FC07F-FD20-48A1-8BA9-77ABA4D3F20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37" y="1056"/>
                <a:ext cx="47" cy="47"/>
                <a:chOff x="373" y="1246"/>
                <a:chExt cx="36" cy="37"/>
              </a:xfrm>
            </p:grpSpPr>
            <p:sp>
              <p:nvSpPr>
                <p:cNvPr id="67" name="Line 188">
                  <a:extLst>
                    <a:ext uri="{FF2B5EF4-FFF2-40B4-BE49-F238E27FC236}">
                      <a16:creationId xmlns:a16="http://schemas.microsoft.com/office/drawing/2014/main" id="{9B610726-276D-452D-A70C-0B250403502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68" name="Line 189">
                  <a:extLst>
                    <a:ext uri="{FF2B5EF4-FFF2-40B4-BE49-F238E27FC236}">
                      <a16:creationId xmlns:a16="http://schemas.microsoft.com/office/drawing/2014/main" id="{1C162E48-D7A5-4555-8A74-B11E83FF6E83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64" name="Group 190">
                <a:extLst>
                  <a:ext uri="{FF2B5EF4-FFF2-40B4-BE49-F238E27FC236}">
                    <a16:creationId xmlns:a16="http://schemas.microsoft.com/office/drawing/2014/main" id="{999B900F-156D-49C0-92FB-B2C2EEDA355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85" y="1056"/>
                <a:ext cx="47" cy="47"/>
                <a:chOff x="373" y="1246"/>
                <a:chExt cx="36" cy="37"/>
              </a:xfrm>
            </p:grpSpPr>
            <p:sp>
              <p:nvSpPr>
                <p:cNvPr id="65" name="Line 191">
                  <a:extLst>
                    <a:ext uri="{FF2B5EF4-FFF2-40B4-BE49-F238E27FC236}">
                      <a16:creationId xmlns:a16="http://schemas.microsoft.com/office/drawing/2014/main" id="{16171B76-3084-4462-AD06-58D0B63DA855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66" name="Line 192">
                  <a:extLst>
                    <a:ext uri="{FF2B5EF4-FFF2-40B4-BE49-F238E27FC236}">
                      <a16:creationId xmlns:a16="http://schemas.microsoft.com/office/drawing/2014/main" id="{E61DEA50-ABBA-4E06-8307-B35D44923191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</p:grpSp>
      </p:grpSp>
      <p:grpSp>
        <p:nvGrpSpPr>
          <p:cNvPr id="78" name="Group 193">
            <a:extLst>
              <a:ext uri="{FF2B5EF4-FFF2-40B4-BE49-F238E27FC236}">
                <a16:creationId xmlns:a16="http://schemas.microsoft.com/office/drawing/2014/main" id="{82C32101-F784-4AC4-8CE2-C1BDFE033275}"/>
              </a:ext>
            </a:extLst>
          </p:cNvPr>
          <p:cNvGrpSpPr>
            <a:grpSpLocks/>
          </p:cNvGrpSpPr>
          <p:nvPr/>
        </p:nvGrpSpPr>
        <p:grpSpPr bwMode="auto">
          <a:xfrm>
            <a:off x="209842" y="3336795"/>
            <a:ext cx="457200" cy="76200"/>
            <a:chOff x="144" y="96"/>
            <a:chExt cx="288" cy="48"/>
          </a:xfrm>
        </p:grpSpPr>
        <p:grpSp>
          <p:nvGrpSpPr>
            <p:cNvPr id="79" name="Group 194">
              <a:extLst>
                <a:ext uri="{FF2B5EF4-FFF2-40B4-BE49-F238E27FC236}">
                  <a16:creationId xmlns:a16="http://schemas.microsoft.com/office/drawing/2014/main" id="{32797984-1B56-463C-BDB9-16C17413B9E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0" y="96"/>
              <a:ext cx="192" cy="48"/>
              <a:chOff x="240" y="576"/>
              <a:chExt cx="192" cy="48"/>
            </a:xfrm>
          </p:grpSpPr>
          <p:grpSp>
            <p:nvGrpSpPr>
              <p:cNvPr id="87" name="Group 195">
                <a:extLst>
                  <a:ext uri="{FF2B5EF4-FFF2-40B4-BE49-F238E27FC236}">
                    <a16:creationId xmlns:a16="http://schemas.microsoft.com/office/drawing/2014/main" id="{F7AB2A7C-5D5A-4262-8F6F-7CA77484EAE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37" y="577"/>
                <a:ext cx="95" cy="47"/>
                <a:chOff x="337" y="1056"/>
                <a:chExt cx="95" cy="47"/>
              </a:xfrm>
            </p:grpSpPr>
            <p:grpSp>
              <p:nvGrpSpPr>
                <p:cNvPr id="95" name="Group 196">
                  <a:extLst>
                    <a:ext uri="{FF2B5EF4-FFF2-40B4-BE49-F238E27FC236}">
                      <a16:creationId xmlns:a16="http://schemas.microsoft.com/office/drawing/2014/main" id="{01EC0A73-09B0-46D3-B4A5-FFA0C5535AC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37" y="1056"/>
                  <a:ext cx="47" cy="47"/>
                  <a:chOff x="373" y="1246"/>
                  <a:chExt cx="36" cy="37"/>
                </a:xfrm>
              </p:grpSpPr>
              <p:sp>
                <p:nvSpPr>
                  <p:cNvPr id="99" name="Line 197">
                    <a:extLst>
                      <a:ext uri="{FF2B5EF4-FFF2-40B4-BE49-F238E27FC236}">
                        <a16:creationId xmlns:a16="http://schemas.microsoft.com/office/drawing/2014/main" id="{7A910279-F239-449B-8F0E-8809759849E4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73" y="1246"/>
                    <a:ext cx="36" cy="37"/>
                  </a:xfrm>
                  <a:prstGeom prst="lin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0" name="Line 198">
                    <a:extLst>
                      <a:ext uri="{FF2B5EF4-FFF2-40B4-BE49-F238E27FC236}">
                        <a16:creationId xmlns:a16="http://schemas.microsoft.com/office/drawing/2014/main" id="{2ED7093F-6C90-4CCC-87F3-3A8950D2AE69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73" y="1246"/>
                    <a:ext cx="36" cy="37"/>
                  </a:xfrm>
                  <a:prstGeom prst="lin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</p:grpSp>
            <p:grpSp>
              <p:nvGrpSpPr>
                <p:cNvPr id="96" name="Group 199">
                  <a:extLst>
                    <a:ext uri="{FF2B5EF4-FFF2-40B4-BE49-F238E27FC236}">
                      <a16:creationId xmlns:a16="http://schemas.microsoft.com/office/drawing/2014/main" id="{D35CBF07-F9A5-4E76-9698-4BC8A07138D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85" y="1056"/>
                  <a:ext cx="47" cy="47"/>
                  <a:chOff x="373" y="1246"/>
                  <a:chExt cx="36" cy="37"/>
                </a:xfrm>
              </p:grpSpPr>
              <p:sp>
                <p:nvSpPr>
                  <p:cNvPr id="97" name="Line 200">
                    <a:extLst>
                      <a:ext uri="{FF2B5EF4-FFF2-40B4-BE49-F238E27FC236}">
                        <a16:creationId xmlns:a16="http://schemas.microsoft.com/office/drawing/2014/main" id="{FF78661C-B765-47D4-B5D3-E0D958C0E394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73" y="1246"/>
                    <a:ext cx="36" cy="37"/>
                  </a:xfrm>
                  <a:prstGeom prst="lin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98" name="Line 201">
                    <a:extLst>
                      <a:ext uri="{FF2B5EF4-FFF2-40B4-BE49-F238E27FC236}">
                        <a16:creationId xmlns:a16="http://schemas.microsoft.com/office/drawing/2014/main" id="{3DD64807-D9FF-4DA3-97DA-13D857C1195C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73" y="1246"/>
                    <a:ext cx="36" cy="37"/>
                  </a:xfrm>
                  <a:prstGeom prst="lin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</p:grpSp>
          </p:grpSp>
          <p:grpSp>
            <p:nvGrpSpPr>
              <p:cNvPr id="88" name="Group 202">
                <a:extLst>
                  <a:ext uri="{FF2B5EF4-FFF2-40B4-BE49-F238E27FC236}">
                    <a16:creationId xmlns:a16="http://schemas.microsoft.com/office/drawing/2014/main" id="{F8DB01A1-EC9A-4015-B0B8-035C44FF84C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40" y="576"/>
                <a:ext cx="95" cy="47"/>
                <a:chOff x="337" y="1056"/>
                <a:chExt cx="95" cy="47"/>
              </a:xfrm>
            </p:grpSpPr>
            <p:grpSp>
              <p:nvGrpSpPr>
                <p:cNvPr id="89" name="Group 203">
                  <a:extLst>
                    <a:ext uri="{FF2B5EF4-FFF2-40B4-BE49-F238E27FC236}">
                      <a16:creationId xmlns:a16="http://schemas.microsoft.com/office/drawing/2014/main" id="{BA659B52-D460-4C91-A97F-542613A12010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37" y="1056"/>
                  <a:ext cx="47" cy="47"/>
                  <a:chOff x="373" y="1246"/>
                  <a:chExt cx="36" cy="37"/>
                </a:xfrm>
              </p:grpSpPr>
              <p:sp>
                <p:nvSpPr>
                  <p:cNvPr id="93" name="Line 204">
                    <a:extLst>
                      <a:ext uri="{FF2B5EF4-FFF2-40B4-BE49-F238E27FC236}">
                        <a16:creationId xmlns:a16="http://schemas.microsoft.com/office/drawing/2014/main" id="{61D4310E-F93E-49CE-BA64-1C775234384F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73" y="1246"/>
                    <a:ext cx="36" cy="37"/>
                  </a:xfrm>
                  <a:prstGeom prst="lin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94" name="Line 205">
                    <a:extLst>
                      <a:ext uri="{FF2B5EF4-FFF2-40B4-BE49-F238E27FC236}">
                        <a16:creationId xmlns:a16="http://schemas.microsoft.com/office/drawing/2014/main" id="{9D56C700-F608-47AF-884B-A8CEB15D87CA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73" y="1246"/>
                    <a:ext cx="36" cy="37"/>
                  </a:xfrm>
                  <a:prstGeom prst="lin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</p:grpSp>
            <p:grpSp>
              <p:nvGrpSpPr>
                <p:cNvPr id="90" name="Group 206">
                  <a:extLst>
                    <a:ext uri="{FF2B5EF4-FFF2-40B4-BE49-F238E27FC236}">
                      <a16:creationId xmlns:a16="http://schemas.microsoft.com/office/drawing/2014/main" id="{A0F90BF2-FC66-4414-A263-046DA52C2B9B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85" y="1056"/>
                  <a:ext cx="47" cy="47"/>
                  <a:chOff x="373" y="1246"/>
                  <a:chExt cx="36" cy="37"/>
                </a:xfrm>
              </p:grpSpPr>
              <p:sp>
                <p:nvSpPr>
                  <p:cNvPr id="91" name="Line 207">
                    <a:extLst>
                      <a:ext uri="{FF2B5EF4-FFF2-40B4-BE49-F238E27FC236}">
                        <a16:creationId xmlns:a16="http://schemas.microsoft.com/office/drawing/2014/main" id="{0F4D4E76-9808-4AEF-9E44-C566F920A89F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73" y="1246"/>
                    <a:ext cx="36" cy="37"/>
                  </a:xfrm>
                  <a:prstGeom prst="lin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92" name="Line 208">
                    <a:extLst>
                      <a:ext uri="{FF2B5EF4-FFF2-40B4-BE49-F238E27FC236}">
                        <a16:creationId xmlns:a16="http://schemas.microsoft.com/office/drawing/2014/main" id="{BB9FFC36-CAA5-4E90-AC26-68A0D810AC26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73" y="1246"/>
                    <a:ext cx="36" cy="37"/>
                  </a:xfrm>
                  <a:prstGeom prst="lin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</p:grpSp>
          </p:grpSp>
        </p:grpSp>
        <p:grpSp>
          <p:nvGrpSpPr>
            <p:cNvPr id="80" name="Group 209">
              <a:extLst>
                <a:ext uri="{FF2B5EF4-FFF2-40B4-BE49-F238E27FC236}">
                  <a16:creationId xmlns:a16="http://schemas.microsoft.com/office/drawing/2014/main" id="{923BD49F-2BD3-4590-8791-D6F391525AD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4" y="96"/>
              <a:ext cx="95" cy="47"/>
              <a:chOff x="337" y="1056"/>
              <a:chExt cx="95" cy="47"/>
            </a:xfrm>
          </p:grpSpPr>
          <p:grpSp>
            <p:nvGrpSpPr>
              <p:cNvPr id="81" name="Group 210">
                <a:extLst>
                  <a:ext uri="{FF2B5EF4-FFF2-40B4-BE49-F238E27FC236}">
                    <a16:creationId xmlns:a16="http://schemas.microsoft.com/office/drawing/2014/main" id="{CC2B141F-E396-45BC-9DCA-D600BBDD69D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37" y="1056"/>
                <a:ext cx="47" cy="47"/>
                <a:chOff x="373" y="1246"/>
                <a:chExt cx="36" cy="37"/>
              </a:xfrm>
            </p:grpSpPr>
            <p:sp>
              <p:nvSpPr>
                <p:cNvPr id="85" name="Line 211">
                  <a:extLst>
                    <a:ext uri="{FF2B5EF4-FFF2-40B4-BE49-F238E27FC236}">
                      <a16:creationId xmlns:a16="http://schemas.microsoft.com/office/drawing/2014/main" id="{AD081DE8-E4CE-4FCA-ADEE-6D41C55819F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86" name="Line 212">
                  <a:extLst>
                    <a:ext uri="{FF2B5EF4-FFF2-40B4-BE49-F238E27FC236}">
                      <a16:creationId xmlns:a16="http://schemas.microsoft.com/office/drawing/2014/main" id="{CB6A8225-3A08-4546-A279-D2226023F0F0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82" name="Group 213">
                <a:extLst>
                  <a:ext uri="{FF2B5EF4-FFF2-40B4-BE49-F238E27FC236}">
                    <a16:creationId xmlns:a16="http://schemas.microsoft.com/office/drawing/2014/main" id="{86772C98-9587-4B5F-BDA5-F72F98D58BF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85" y="1056"/>
                <a:ext cx="47" cy="47"/>
                <a:chOff x="373" y="1246"/>
                <a:chExt cx="36" cy="37"/>
              </a:xfrm>
            </p:grpSpPr>
            <p:sp>
              <p:nvSpPr>
                <p:cNvPr id="83" name="Line 214">
                  <a:extLst>
                    <a:ext uri="{FF2B5EF4-FFF2-40B4-BE49-F238E27FC236}">
                      <a16:creationId xmlns:a16="http://schemas.microsoft.com/office/drawing/2014/main" id="{A673B80D-DFC8-472E-9063-5197333ED3A9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84" name="Line 215">
                  <a:extLst>
                    <a:ext uri="{FF2B5EF4-FFF2-40B4-BE49-F238E27FC236}">
                      <a16:creationId xmlns:a16="http://schemas.microsoft.com/office/drawing/2014/main" id="{866967E3-E2F5-46F9-819C-ECF81B08358B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</p:grpSp>
      </p:grpSp>
      <p:sp>
        <p:nvSpPr>
          <p:cNvPr id="101" name="Rectangle 216">
            <a:extLst>
              <a:ext uri="{FF2B5EF4-FFF2-40B4-BE49-F238E27FC236}">
                <a16:creationId xmlns:a16="http://schemas.microsoft.com/office/drawing/2014/main" id="{ED84DF73-F97D-40E7-AC94-AE1EAD7C04E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89292" y="6191120"/>
            <a:ext cx="896937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200" b="1">
                <a:solidFill>
                  <a:srgbClr val="000000"/>
                </a:solidFill>
              </a:rPr>
              <a:t>Team / Crew</a:t>
            </a:r>
          </a:p>
        </p:txBody>
      </p:sp>
      <p:grpSp>
        <p:nvGrpSpPr>
          <p:cNvPr id="102" name="Group 217">
            <a:extLst>
              <a:ext uri="{FF2B5EF4-FFF2-40B4-BE49-F238E27FC236}">
                <a16:creationId xmlns:a16="http://schemas.microsoft.com/office/drawing/2014/main" id="{D115D43E-B592-4C22-B1D2-99E04534EEB2}"/>
              </a:ext>
            </a:extLst>
          </p:cNvPr>
          <p:cNvGrpSpPr>
            <a:grpSpLocks/>
          </p:cNvGrpSpPr>
          <p:nvPr/>
        </p:nvGrpSpPr>
        <p:grpSpPr bwMode="auto">
          <a:xfrm>
            <a:off x="571792" y="6222870"/>
            <a:ext cx="95250" cy="152400"/>
            <a:chOff x="4303" y="1872"/>
            <a:chExt cx="60" cy="96"/>
          </a:xfrm>
        </p:grpSpPr>
        <p:sp>
          <p:nvSpPr>
            <p:cNvPr id="103" name="Oval 218">
              <a:extLst>
                <a:ext uri="{FF2B5EF4-FFF2-40B4-BE49-F238E27FC236}">
                  <a16:creationId xmlns:a16="http://schemas.microsoft.com/office/drawing/2014/main" id="{B73A197A-C174-454E-839E-ECAA88804BD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303" y="1885"/>
              <a:ext cx="60" cy="69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000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104" name="Line 219">
              <a:extLst>
                <a:ext uri="{FF2B5EF4-FFF2-40B4-BE49-F238E27FC236}">
                  <a16:creationId xmlns:a16="http://schemas.microsoft.com/office/drawing/2014/main" id="{E257090A-D0E2-42A1-8F13-D135981FC80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310" y="1872"/>
              <a:ext cx="48" cy="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05" name="Rectangle 220">
            <a:extLst>
              <a:ext uri="{FF2B5EF4-FFF2-40B4-BE49-F238E27FC236}">
                <a16:creationId xmlns:a16="http://schemas.microsoft.com/office/drawing/2014/main" id="{2A119F61-604E-4F00-9E13-243184078E1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89292" y="6437183"/>
            <a:ext cx="806450" cy="182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200" b="1">
                <a:solidFill>
                  <a:srgbClr val="000000"/>
                </a:solidFill>
              </a:rPr>
              <a:t>Installation</a:t>
            </a:r>
          </a:p>
        </p:txBody>
      </p:sp>
      <p:sp>
        <p:nvSpPr>
          <p:cNvPr id="106" name="Rectangle 221">
            <a:extLst>
              <a:ext uri="{FF2B5EF4-FFF2-40B4-BE49-F238E27FC236}">
                <a16:creationId xmlns:a16="http://schemas.microsoft.com/office/drawing/2014/main" id="{04D12975-B454-43B9-941E-D7ADEB6CC0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642" y="6537195"/>
            <a:ext cx="152400" cy="76200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None/>
            </a:pPr>
            <a:endParaRPr lang="en-US" altLang="en-US" sz="2000"/>
          </a:p>
        </p:txBody>
      </p:sp>
      <p:sp>
        <p:nvSpPr>
          <p:cNvPr id="107" name="Text Box 222">
            <a:extLst>
              <a:ext uri="{FF2B5EF4-FFF2-40B4-BE49-F238E27FC236}">
                <a16:creationId xmlns:a16="http://schemas.microsoft.com/office/drawing/2014/main" id="{74BBAC94-9819-43DE-907E-784326A4C2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067" y="2638295"/>
            <a:ext cx="3321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2400"/>
              <a:t>Unit Echelon Indicators</a:t>
            </a:r>
          </a:p>
        </p:txBody>
      </p:sp>
      <p:sp>
        <p:nvSpPr>
          <p:cNvPr id="108" name="Rectangle 223">
            <a:extLst>
              <a:ext uri="{FF2B5EF4-FFF2-40B4-BE49-F238E27FC236}">
                <a16:creationId xmlns:a16="http://schemas.microsoft.com/office/drawing/2014/main" id="{CAB8F40E-8168-41A4-B821-78FC3F2C287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89292" y="3982908"/>
            <a:ext cx="439737" cy="182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200" b="1">
                <a:solidFill>
                  <a:srgbClr val="000000"/>
                </a:solidFill>
              </a:rPr>
              <a:t>Corps</a:t>
            </a:r>
          </a:p>
        </p:txBody>
      </p:sp>
      <p:grpSp>
        <p:nvGrpSpPr>
          <p:cNvPr id="109" name="Group 224">
            <a:extLst>
              <a:ext uri="{FF2B5EF4-FFF2-40B4-BE49-F238E27FC236}">
                <a16:creationId xmlns:a16="http://schemas.microsoft.com/office/drawing/2014/main" id="{E0D1AE64-D7EA-4E01-82EA-51405BFA91F4}"/>
              </a:ext>
            </a:extLst>
          </p:cNvPr>
          <p:cNvGrpSpPr>
            <a:grpSpLocks/>
          </p:cNvGrpSpPr>
          <p:nvPr/>
        </p:nvGrpSpPr>
        <p:grpSpPr bwMode="auto">
          <a:xfrm>
            <a:off x="3034004" y="4303583"/>
            <a:ext cx="200025" cy="107950"/>
            <a:chOff x="1968" y="1296"/>
            <a:chExt cx="126" cy="68"/>
          </a:xfrm>
        </p:grpSpPr>
        <p:grpSp>
          <p:nvGrpSpPr>
            <p:cNvPr id="110" name="Group 225">
              <a:extLst>
                <a:ext uri="{FF2B5EF4-FFF2-40B4-BE49-F238E27FC236}">
                  <a16:creationId xmlns:a16="http://schemas.microsoft.com/office/drawing/2014/main" id="{A2F4280F-3905-48B2-8E42-9A69F156AA8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84" y="1311"/>
              <a:ext cx="95" cy="47"/>
              <a:chOff x="337" y="1056"/>
              <a:chExt cx="95" cy="47"/>
            </a:xfrm>
          </p:grpSpPr>
          <p:grpSp>
            <p:nvGrpSpPr>
              <p:cNvPr id="112" name="Group 226">
                <a:extLst>
                  <a:ext uri="{FF2B5EF4-FFF2-40B4-BE49-F238E27FC236}">
                    <a16:creationId xmlns:a16="http://schemas.microsoft.com/office/drawing/2014/main" id="{10220405-BDFE-40C5-86B5-C838CB6EA10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37" y="1056"/>
                <a:ext cx="47" cy="47"/>
                <a:chOff x="373" y="1246"/>
                <a:chExt cx="36" cy="37"/>
              </a:xfrm>
            </p:grpSpPr>
            <p:sp>
              <p:nvSpPr>
                <p:cNvPr id="116" name="Line 227">
                  <a:extLst>
                    <a:ext uri="{FF2B5EF4-FFF2-40B4-BE49-F238E27FC236}">
                      <a16:creationId xmlns:a16="http://schemas.microsoft.com/office/drawing/2014/main" id="{2A5E7FCB-EA68-4C84-9C77-74FC53C2C638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17" name="Line 228">
                  <a:extLst>
                    <a:ext uri="{FF2B5EF4-FFF2-40B4-BE49-F238E27FC236}">
                      <a16:creationId xmlns:a16="http://schemas.microsoft.com/office/drawing/2014/main" id="{9F33DD2C-0876-454F-995D-A7D90B575D8C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113" name="Group 229">
                <a:extLst>
                  <a:ext uri="{FF2B5EF4-FFF2-40B4-BE49-F238E27FC236}">
                    <a16:creationId xmlns:a16="http://schemas.microsoft.com/office/drawing/2014/main" id="{B7B5E80D-65C6-4094-B5C7-104D8D439B7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85" y="1056"/>
                <a:ext cx="47" cy="47"/>
                <a:chOff x="373" y="1246"/>
                <a:chExt cx="36" cy="37"/>
              </a:xfrm>
            </p:grpSpPr>
            <p:sp>
              <p:nvSpPr>
                <p:cNvPr id="114" name="Line 230">
                  <a:extLst>
                    <a:ext uri="{FF2B5EF4-FFF2-40B4-BE49-F238E27FC236}">
                      <a16:creationId xmlns:a16="http://schemas.microsoft.com/office/drawing/2014/main" id="{AA6B68AD-020A-4468-8610-C54E76B76C76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15" name="Line 231">
                  <a:extLst>
                    <a:ext uri="{FF2B5EF4-FFF2-40B4-BE49-F238E27FC236}">
                      <a16:creationId xmlns:a16="http://schemas.microsoft.com/office/drawing/2014/main" id="{5832F771-55A3-4CD2-948F-27BCAAA21F97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</p:grpSp>
        <p:sp>
          <p:nvSpPr>
            <p:cNvPr id="111" name="Freeform 232">
              <a:extLst>
                <a:ext uri="{FF2B5EF4-FFF2-40B4-BE49-F238E27FC236}">
                  <a16:creationId xmlns:a16="http://schemas.microsoft.com/office/drawing/2014/main" id="{7A5AE128-40F7-44E6-96DB-F45C6243BD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8" y="1296"/>
              <a:ext cx="126" cy="68"/>
            </a:xfrm>
            <a:custGeom>
              <a:avLst/>
              <a:gdLst>
                <a:gd name="T0" fmla="*/ 0 w 177"/>
                <a:gd name="T1" fmla="*/ 68 h 68"/>
                <a:gd name="T2" fmla="*/ 0 w 177"/>
                <a:gd name="T3" fmla="*/ 0 h 68"/>
                <a:gd name="T4" fmla="*/ 90 w 177"/>
                <a:gd name="T5" fmla="*/ 0 h 68"/>
                <a:gd name="T6" fmla="*/ 90 w 177"/>
                <a:gd name="T7" fmla="*/ 68 h 6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77" h="68">
                  <a:moveTo>
                    <a:pt x="0" y="68"/>
                  </a:moveTo>
                  <a:lnTo>
                    <a:pt x="0" y="0"/>
                  </a:lnTo>
                  <a:lnTo>
                    <a:pt x="177" y="0"/>
                  </a:lnTo>
                  <a:lnTo>
                    <a:pt x="177" y="68"/>
                  </a:lnTo>
                </a:path>
              </a:pathLst>
            </a:custGeom>
            <a:noFill/>
            <a:ln w="12700" cap="flat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18" name="Rectangle 233">
            <a:extLst>
              <a:ext uri="{FF2B5EF4-FFF2-40B4-BE49-F238E27FC236}">
                <a16:creationId xmlns:a16="http://schemas.microsoft.com/office/drawing/2014/main" id="{CB417516-7559-4AC9-9288-0AC077B6206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95842" y="3247895"/>
            <a:ext cx="1135062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200" b="1">
                <a:solidFill>
                  <a:srgbClr val="000000"/>
                </a:solidFill>
              </a:rPr>
              <a:t>Task Organized</a:t>
            </a:r>
          </a:p>
        </p:txBody>
      </p:sp>
      <p:grpSp>
        <p:nvGrpSpPr>
          <p:cNvPr id="119" name="Group 234">
            <a:extLst>
              <a:ext uri="{FF2B5EF4-FFF2-40B4-BE49-F238E27FC236}">
                <a16:creationId xmlns:a16="http://schemas.microsoft.com/office/drawing/2014/main" id="{36CB5FC8-4529-4C57-83F7-2779F23F7631}"/>
              </a:ext>
            </a:extLst>
          </p:cNvPr>
          <p:cNvGrpSpPr>
            <a:grpSpLocks/>
          </p:cNvGrpSpPr>
          <p:nvPr/>
        </p:nvGrpSpPr>
        <p:grpSpPr bwMode="auto">
          <a:xfrm>
            <a:off x="2953042" y="4067045"/>
            <a:ext cx="280987" cy="107950"/>
            <a:chOff x="1968" y="1150"/>
            <a:chExt cx="177" cy="68"/>
          </a:xfrm>
        </p:grpSpPr>
        <p:grpSp>
          <p:nvGrpSpPr>
            <p:cNvPr id="120" name="Group 235">
              <a:extLst>
                <a:ext uri="{FF2B5EF4-FFF2-40B4-BE49-F238E27FC236}">
                  <a16:creationId xmlns:a16="http://schemas.microsoft.com/office/drawing/2014/main" id="{818745D0-DBE3-4D85-8BA9-D489B13D26B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85" y="1170"/>
              <a:ext cx="142" cy="48"/>
              <a:chOff x="289" y="816"/>
              <a:chExt cx="142" cy="48"/>
            </a:xfrm>
          </p:grpSpPr>
          <p:grpSp>
            <p:nvGrpSpPr>
              <p:cNvPr id="122" name="Group 236">
                <a:extLst>
                  <a:ext uri="{FF2B5EF4-FFF2-40B4-BE49-F238E27FC236}">
                    <a16:creationId xmlns:a16="http://schemas.microsoft.com/office/drawing/2014/main" id="{8989010B-105A-4C91-BB16-8D250E6A9B4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89" y="816"/>
                <a:ext cx="47" cy="47"/>
                <a:chOff x="373" y="1246"/>
                <a:chExt cx="36" cy="37"/>
              </a:xfrm>
            </p:grpSpPr>
            <p:sp>
              <p:nvSpPr>
                <p:cNvPr id="129" name="Line 237">
                  <a:extLst>
                    <a:ext uri="{FF2B5EF4-FFF2-40B4-BE49-F238E27FC236}">
                      <a16:creationId xmlns:a16="http://schemas.microsoft.com/office/drawing/2014/main" id="{081AEE9C-DCA2-4931-9556-67872F4BF5CB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0" name="Line 238">
                  <a:extLst>
                    <a:ext uri="{FF2B5EF4-FFF2-40B4-BE49-F238E27FC236}">
                      <a16:creationId xmlns:a16="http://schemas.microsoft.com/office/drawing/2014/main" id="{33647C43-5277-495A-8F96-E6E29A95687C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123" name="Group 239">
                <a:extLst>
                  <a:ext uri="{FF2B5EF4-FFF2-40B4-BE49-F238E27FC236}">
                    <a16:creationId xmlns:a16="http://schemas.microsoft.com/office/drawing/2014/main" id="{AB659ECC-141E-4A29-8C64-03D496303FD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36" y="816"/>
                <a:ext cx="47" cy="47"/>
                <a:chOff x="373" y="1246"/>
                <a:chExt cx="36" cy="37"/>
              </a:xfrm>
            </p:grpSpPr>
            <p:sp>
              <p:nvSpPr>
                <p:cNvPr id="127" name="Line 240">
                  <a:extLst>
                    <a:ext uri="{FF2B5EF4-FFF2-40B4-BE49-F238E27FC236}">
                      <a16:creationId xmlns:a16="http://schemas.microsoft.com/office/drawing/2014/main" id="{85CE438F-85BE-4F74-B325-9C0F6CC10B31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28" name="Line 241">
                  <a:extLst>
                    <a:ext uri="{FF2B5EF4-FFF2-40B4-BE49-F238E27FC236}">
                      <a16:creationId xmlns:a16="http://schemas.microsoft.com/office/drawing/2014/main" id="{7F7C14BC-880C-4B7C-A375-E8130649A57F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124" name="Group 242">
                <a:extLst>
                  <a:ext uri="{FF2B5EF4-FFF2-40B4-BE49-F238E27FC236}">
                    <a16:creationId xmlns:a16="http://schemas.microsoft.com/office/drawing/2014/main" id="{3F6F2311-EE22-4991-AF93-54BF17990D2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84" y="817"/>
                <a:ext cx="47" cy="47"/>
                <a:chOff x="373" y="1246"/>
                <a:chExt cx="36" cy="37"/>
              </a:xfrm>
            </p:grpSpPr>
            <p:sp>
              <p:nvSpPr>
                <p:cNvPr id="125" name="Line 243">
                  <a:extLst>
                    <a:ext uri="{FF2B5EF4-FFF2-40B4-BE49-F238E27FC236}">
                      <a16:creationId xmlns:a16="http://schemas.microsoft.com/office/drawing/2014/main" id="{AFF52590-055C-46A2-A5E7-BDE1BEBBDFFD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 flipH="1"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26" name="Line 244">
                  <a:extLst>
                    <a:ext uri="{FF2B5EF4-FFF2-40B4-BE49-F238E27FC236}">
                      <a16:creationId xmlns:a16="http://schemas.microsoft.com/office/drawing/2014/main" id="{590BB2B8-D11E-4D99-9201-5C798A59E45C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373" y="1246"/>
                  <a:ext cx="36" cy="37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</p:grpSp>
        <p:sp>
          <p:nvSpPr>
            <p:cNvPr id="121" name="Freeform 245">
              <a:extLst>
                <a:ext uri="{FF2B5EF4-FFF2-40B4-BE49-F238E27FC236}">
                  <a16:creationId xmlns:a16="http://schemas.microsoft.com/office/drawing/2014/main" id="{254D356C-7362-4A50-B365-3611C1E997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68" y="1150"/>
              <a:ext cx="177" cy="68"/>
            </a:xfrm>
            <a:custGeom>
              <a:avLst/>
              <a:gdLst>
                <a:gd name="T0" fmla="*/ 0 w 177"/>
                <a:gd name="T1" fmla="*/ 68 h 68"/>
                <a:gd name="T2" fmla="*/ 0 w 177"/>
                <a:gd name="T3" fmla="*/ 0 h 68"/>
                <a:gd name="T4" fmla="*/ 177 w 177"/>
                <a:gd name="T5" fmla="*/ 0 h 68"/>
                <a:gd name="T6" fmla="*/ 177 w 177"/>
                <a:gd name="T7" fmla="*/ 68 h 6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77" h="68">
                  <a:moveTo>
                    <a:pt x="0" y="68"/>
                  </a:moveTo>
                  <a:lnTo>
                    <a:pt x="0" y="0"/>
                  </a:lnTo>
                  <a:lnTo>
                    <a:pt x="177" y="0"/>
                  </a:lnTo>
                  <a:lnTo>
                    <a:pt x="177" y="68"/>
                  </a:lnTo>
                </a:path>
              </a:pathLst>
            </a:custGeom>
            <a:noFill/>
            <a:ln w="12700" cap="flat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31" name="Group 246">
            <a:extLst>
              <a:ext uri="{FF2B5EF4-FFF2-40B4-BE49-F238E27FC236}">
                <a16:creationId xmlns:a16="http://schemas.microsoft.com/office/drawing/2014/main" id="{0CF58021-B6EB-4D3A-99D5-31C7927DE9B8}"/>
              </a:ext>
            </a:extLst>
          </p:cNvPr>
          <p:cNvGrpSpPr>
            <a:grpSpLocks/>
          </p:cNvGrpSpPr>
          <p:nvPr/>
        </p:nvGrpSpPr>
        <p:grpSpPr bwMode="auto">
          <a:xfrm>
            <a:off x="3081629" y="5014783"/>
            <a:ext cx="152400" cy="107950"/>
            <a:chOff x="2016" y="1728"/>
            <a:chExt cx="96" cy="68"/>
          </a:xfrm>
        </p:grpSpPr>
        <p:grpSp>
          <p:nvGrpSpPr>
            <p:cNvPr id="132" name="Group 247">
              <a:extLst>
                <a:ext uri="{FF2B5EF4-FFF2-40B4-BE49-F238E27FC236}">
                  <a16:creationId xmlns:a16="http://schemas.microsoft.com/office/drawing/2014/main" id="{7FC9A8F4-8A3F-4213-8F0A-CD72AD37F127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045" y="1744"/>
              <a:ext cx="38" cy="52"/>
              <a:chOff x="3195" y="1627"/>
              <a:chExt cx="75" cy="104"/>
            </a:xfrm>
          </p:grpSpPr>
          <p:sp>
            <p:nvSpPr>
              <p:cNvPr id="134" name="Line 248">
                <a:extLst>
                  <a:ext uri="{FF2B5EF4-FFF2-40B4-BE49-F238E27FC236}">
                    <a16:creationId xmlns:a16="http://schemas.microsoft.com/office/drawing/2014/main" id="{C0915F93-8179-488A-80F4-0734C877B3CB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3195" y="1627"/>
                <a:ext cx="0" cy="104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5" name="Line 249">
                <a:extLst>
                  <a:ext uri="{FF2B5EF4-FFF2-40B4-BE49-F238E27FC236}">
                    <a16:creationId xmlns:a16="http://schemas.microsoft.com/office/drawing/2014/main" id="{C20EC49F-72BA-4442-A6E5-5CCD738C336C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3270" y="1627"/>
                <a:ext cx="0" cy="104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133" name="Freeform 250">
              <a:extLst>
                <a:ext uri="{FF2B5EF4-FFF2-40B4-BE49-F238E27FC236}">
                  <a16:creationId xmlns:a16="http://schemas.microsoft.com/office/drawing/2014/main" id="{8130F393-9C3E-4B99-A18E-8816C0051762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6" y="1728"/>
              <a:ext cx="96" cy="68"/>
            </a:xfrm>
            <a:custGeom>
              <a:avLst/>
              <a:gdLst>
                <a:gd name="T0" fmla="*/ 0 w 177"/>
                <a:gd name="T1" fmla="*/ 68 h 68"/>
                <a:gd name="T2" fmla="*/ 0 w 177"/>
                <a:gd name="T3" fmla="*/ 0 h 68"/>
                <a:gd name="T4" fmla="*/ 52 w 177"/>
                <a:gd name="T5" fmla="*/ 0 h 68"/>
                <a:gd name="T6" fmla="*/ 52 w 177"/>
                <a:gd name="T7" fmla="*/ 68 h 6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77" h="68">
                  <a:moveTo>
                    <a:pt x="0" y="68"/>
                  </a:moveTo>
                  <a:lnTo>
                    <a:pt x="0" y="0"/>
                  </a:lnTo>
                  <a:lnTo>
                    <a:pt x="177" y="0"/>
                  </a:lnTo>
                  <a:lnTo>
                    <a:pt x="177" y="68"/>
                  </a:lnTo>
                </a:path>
              </a:pathLst>
            </a:custGeom>
            <a:noFill/>
            <a:ln w="12700" cap="flat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36" name="Group 251">
            <a:extLst>
              <a:ext uri="{FF2B5EF4-FFF2-40B4-BE49-F238E27FC236}">
                <a16:creationId xmlns:a16="http://schemas.microsoft.com/office/drawing/2014/main" id="{C43DDEB4-68A4-43D0-B3C8-4864A05E03D7}"/>
              </a:ext>
            </a:extLst>
          </p:cNvPr>
          <p:cNvGrpSpPr>
            <a:grpSpLocks/>
          </p:cNvGrpSpPr>
          <p:nvPr/>
        </p:nvGrpSpPr>
        <p:grpSpPr bwMode="auto">
          <a:xfrm>
            <a:off x="3000667" y="5741858"/>
            <a:ext cx="233362" cy="119062"/>
            <a:chOff x="1981" y="2174"/>
            <a:chExt cx="147" cy="75"/>
          </a:xfrm>
        </p:grpSpPr>
        <p:grpSp>
          <p:nvGrpSpPr>
            <p:cNvPr id="137" name="Group 252">
              <a:extLst>
                <a:ext uri="{FF2B5EF4-FFF2-40B4-BE49-F238E27FC236}">
                  <a16:creationId xmlns:a16="http://schemas.microsoft.com/office/drawing/2014/main" id="{6FCD3B46-1A43-4247-A329-C3007CC16C0B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000" y="2189"/>
              <a:ext cx="108" cy="46"/>
              <a:chOff x="3095" y="2314"/>
              <a:chExt cx="215" cy="91"/>
            </a:xfrm>
          </p:grpSpPr>
          <p:sp>
            <p:nvSpPr>
              <p:cNvPr id="139" name="Oval 253">
                <a:extLst>
                  <a:ext uri="{FF2B5EF4-FFF2-40B4-BE49-F238E27FC236}">
                    <a16:creationId xmlns:a16="http://schemas.microsoft.com/office/drawing/2014/main" id="{E4378395-9971-4659-9DD3-541CF96CBBF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32" y="2314"/>
                <a:ext cx="78" cy="91"/>
              </a:xfrm>
              <a:prstGeom prst="ellipse">
                <a:avLst/>
              </a:prstGeom>
              <a:solidFill>
                <a:srgbClr val="000000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buFontTx/>
                  <a:buNone/>
                </a:pPr>
                <a:endParaRPr lang="en-US" altLang="en-US" sz="2000"/>
              </a:p>
            </p:txBody>
          </p:sp>
          <p:sp>
            <p:nvSpPr>
              <p:cNvPr id="140" name="Oval 254">
                <a:extLst>
                  <a:ext uri="{FF2B5EF4-FFF2-40B4-BE49-F238E27FC236}">
                    <a16:creationId xmlns:a16="http://schemas.microsoft.com/office/drawing/2014/main" id="{6B97C385-1256-45AA-AE25-B878F5DE560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095" y="2314"/>
                <a:ext cx="78" cy="91"/>
              </a:xfrm>
              <a:prstGeom prst="ellipse">
                <a:avLst/>
              </a:prstGeom>
              <a:solidFill>
                <a:srgbClr val="000000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buFontTx/>
                  <a:buNone/>
                </a:pPr>
                <a:endParaRPr lang="en-US" altLang="en-US" sz="2000"/>
              </a:p>
            </p:txBody>
          </p:sp>
        </p:grpSp>
        <p:sp>
          <p:nvSpPr>
            <p:cNvPr id="138" name="Freeform 255">
              <a:extLst>
                <a:ext uri="{FF2B5EF4-FFF2-40B4-BE49-F238E27FC236}">
                  <a16:creationId xmlns:a16="http://schemas.microsoft.com/office/drawing/2014/main" id="{D7532C91-7528-441C-A711-FCA594E4095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81" y="2174"/>
              <a:ext cx="147" cy="75"/>
            </a:xfrm>
            <a:custGeom>
              <a:avLst/>
              <a:gdLst>
                <a:gd name="T0" fmla="*/ 0 w 177"/>
                <a:gd name="T1" fmla="*/ 83 h 68"/>
                <a:gd name="T2" fmla="*/ 0 w 177"/>
                <a:gd name="T3" fmla="*/ 0 h 68"/>
                <a:gd name="T4" fmla="*/ 122 w 177"/>
                <a:gd name="T5" fmla="*/ 0 h 68"/>
                <a:gd name="T6" fmla="*/ 122 w 177"/>
                <a:gd name="T7" fmla="*/ 83 h 6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77" h="68">
                  <a:moveTo>
                    <a:pt x="0" y="68"/>
                  </a:moveTo>
                  <a:lnTo>
                    <a:pt x="0" y="0"/>
                  </a:lnTo>
                  <a:lnTo>
                    <a:pt x="177" y="0"/>
                  </a:lnTo>
                  <a:lnTo>
                    <a:pt x="177" y="68"/>
                  </a:lnTo>
                </a:path>
              </a:pathLst>
            </a:custGeom>
            <a:noFill/>
            <a:ln w="12700" cap="flat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41" name="Group 256">
            <a:extLst>
              <a:ext uri="{FF2B5EF4-FFF2-40B4-BE49-F238E27FC236}">
                <a16:creationId xmlns:a16="http://schemas.microsoft.com/office/drawing/2014/main" id="{9501433C-8C68-4945-940E-C0131B6B313F}"/>
              </a:ext>
            </a:extLst>
          </p:cNvPr>
          <p:cNvGrpSpPr>
            <a:grpSpLocks/>
          </p:cNvGrpSpPr>
          <p:nvPr/>
        </p:nvGrpSpPr>
        <p:grpSpPr bwMode="auto">
          <a:xfrm>
            <a:off x="2892717" y="5487858"/>
            <a:ext cx="341312" cy="125412"/>
            <a:chOff x="1930" y="2034"/>
            <a:chExt cx="215" cy="79"/>
          </a:xfrm>
        </p:grpSpPr>
        <p:grpSp>
          <p:nvGrpSpPr>
            <p:cNvPr id="142" name="Group 257">
              <a:extLst>
                <a:ext uri="{FF2B5EF4-FFF2-40B4-BE49-F238E27FC236}">
                  <a16:creationId xmlns:a16="http://schemas.microsoft.com/office/drawing/2014/main" id="{3FB521CA-F6F5-4D03-A143-D7CDF999509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50" y="2053"/>
              <a:ext cx="176" cy="46"/>
              <a:chOff x="4187" y="1420"/>
              <a:chExt cx="176" cy="46"/>
            </a:xfrm>
          </p:grpSpPr>
          <p:sp>
            <p:nvSpPr>
              <p:cNvPr id="144" name="Oval 258">
                <a:extLst>
                  <a:ext uri="{FF2B5EF4-FFF2-40B4-BE49-F238E27FC236}">
                    <a16:creationId xmlns:a16="http://schemas.microsoft.com/office/drawing/2014/main" id="{887DFD33-FFA9-4CF4-B398-06DB5EC692D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4324" y="1420"/>
                <a:ext cx="39" cy="45"/>
              </a:xfrm>
              <a:prstGeom prst="ellipse">
                <a:avLst/>
              </a:prstGeom>
              <a:solidFill>
                <a:srgbClr val="000000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buFontTx/>
                  <a:buNone/>
                </a:pPr>
                <a:endParaRPr lang="en-US" altLang="en-US" sz="2000"/>
              </a:p>
            </p:txBody>
          </p:sp>
          <p:sp>
            <p:nvSpPr>
              <p:cNvPr id="145" name="Oval 259">
                <a:extLst>
                  <a:ext uri="{FF2B5EF4-FFF2-40B4-BE49-F238E27FC236}">
                    <a16:creationId xmlns:a16="http://schemas.microsoft.com/office/drawing/2014/main" id="{D02E5EA7-5550-416E-9314-D71AAC6DAA9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4255" y="1421"/>
                <a:ext cx="39" cy="45"/>
              </a:xfrm>
              <a:prstGeom prst="ellipse">
                <a:avLst/>
              </a:prstGeom>
              <a:solidFill>
                <a:srgbClr val="000000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buFontTx/>
                  <a:buNone/>
                </a:pPr>
                <a:endParaRPr lang="en-US" altLang="en-US" sz="2000"/>
              </a:p>
            </p:txBody>
          </p:sp>
          <p:sp>
            <p:nvSpPr>
              <p:cNvPr id="146" name="Oval 260">
                <a:extLst>
                  <a:ext uri="{FF2B5EF4-FFF2-40B4-BE49-F238E27FC236}">
                    <a16:creationId xmlns:a16="http://schemas.microsoft.com/office/drawing/2014/main" id="{EA555245-447C-45D9-A16F-CCB3EE1B8069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4187" y="1421"/>
                <a:ext cx="39" cy="45"/>
              </a:xfrm>
              <a:prstGeom prst="ellipse">
                <a:avLst/>
              </a:prstGeom>
              <a:solidFill>
                <a:srgbClr val="000000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buFontTx/>
                  <a:buNone/>
                </a:pPr>
                <a:endParaRPr lang="en-US" altLang="en-US" sz="2000"/>
              </a:p>
            </p:txBody>
          </p:sp>
        </p:grpSp>
        <p:sp>
          <p:nvSpPr>
            <p:cNvPr id="143" name="Freeform 261">
              <a:extLst>
                <a:ext uri="{FF2B5EF4-FFF2-40B4-BE49-F238E27FC236}">
                  <a16:creationId xmlns:a16="http://schemas.microsoft.com/office/drawing/2014/main" id="{A792AE6B-B12B-4BFE-A6AE-95B4706026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30" y="2034"/>
              <a:ext cx="215" cy="79"/>
            </a:xfrm>
            <a:custGeom>
              <a:avLst/>
              <a:gdLst>
                <a:gd name="T0" fmla="*/ 0 w 177"/>
                <a:gd name="T1" fmla="*/ 92 h 68"/>
                <a:gd name="T2" fmla="*/ 0 w 177"/>
                <a:gd name="T3" fmla="*/ 0 h 68"/>
                <a:gd name="T4" fmla="*/ 261 w 177"/>
                <a:gd name="T5" fmla="*/ 0 h 68"/>
                <a:gd name="T6" fmla="*/ 261 w 177"/>
                <a:gd name="T7" fmla="*/ 92 h 6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77" h="68">
                  <a:moveTo>
                    <a:pt x="0" y="68"/>
                  </a:moveTo>
                  <a:lnTo>
                    <a:pt x="0" y="0"/>
                  </a:lnTo>
                  <a:lnTo>
                    <a:pt x="177" y="0"/>
                  </a:lnTo>
                  <a:lnTo>
                    <a:pt x="177" y="68"/>
                  </a:lnTo>
                </a:path>
              </a:pathLst>
            </a:custGeom>
            <a:noFill/>
            <a:ln w="12700" cap="flat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47" name="Group 262">
            <a:extLst>
              <a:ext uri="{FF2B5EF4-FFF2-40B4-BE49-F238E27FC236}">
                <a16:creationId xmlns:a16="http://schemas.microsoft.com/office/drawing/2014/main" id="{EF3E7029-2C99-4E30-8BCB-CE908CEAFC12}"/>
              </a:ext>
            </a:extLst>
          </p:cNvPr>
          <p:cNvGrpSpPr>
            <a:grpSpLocks/>
          </p:cNvGrpSpPr>
          <p:nvPr/>
        </p:nvGrpSpPr>
        <p:grpSpPr bwMode="auto">
          <a:xfrm>
            <a:off x="3105442" y="5991095"/>
            <a:ext cx="128587" cy="119063"/>
            <a:chOff x="2064" y="2352"/>
            <a:chExt cx="81" cy="75"/>
          </a:xfrm>
        </p:grpSpPr>
        <p:sp>
          <p:nvSpPr>
            <p:cNvPr id="148" name="Oval 263">
              <a:extLst>
                <a:ext uri="{FF2B5EF4-FFF2-40B4-BE49-F238E27FC236}">
                  <a16:creationId xmlns:a16="http://schemas.microsoft.com/office/drawing/2014/main" id="{829B8A1E-1781-4B76-A9E6-D2C599870981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085" y="2368"/>
              <a:ext cx="39" cy="45"/>
            </a:xfrm>
            <a:prstGeom prst="ellipse">
              <a:avLst/>
            </a:prstGeom>
            <a:solidFill>
              <a:srgbClr val="000000"/>
            </a:solidFill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149" name="Freeform 264">
              <a:extLst>
                <a:ext uri="{FF2B5EF4-FFF2-40B4-BE49-F238E27FC236}">
                  <a16:creationId xmlns:a16="http://schemas.microsoft.com/office/drawing/2014/main" id="{605797B0-33AE-43F4-B439-502BC11C0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4" y="2352"/>
              <a:ext cx="81" cy="75"/>
            </a:xfrm>
            <a:custGeom>
              <a:avLst/>
              <a:gdLst>
                <a:gd name="T0" fmla="*/ 0 w 177"/>
                <a:gd name="T1" fmla="*/ 83 h 68"/>
                <a:gd name="T2" fmla="*/ 0 w 177"/>
                <a:gd name="T3" fmla="*/ 0 h 68"/>
                <a:gd name="T4" fmla="*/ 37 w 177"/>
                <a:gd name="T5" fmla="*/ 0 h 68"/>
                <a:gd name="T6" fmla="*/ 37 w 177"/>
                <a:gd name="T7" fmla="*/ 83 h 6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77" h="68">
                  <a:moveTo>
                    <a:pt x="0" y="68"/>
                  </a:moveTo>
                  <a:lnTo>
                    <a:pt x="0" y="0"/>
                  </a:lnTo>
                  <a:lnTo>
                    <a:pt x="177" y="0"/>
                  </a:lnTo>
                  <a:lnTo>
                    <a:pt x="177" y="68"/>
                  </a:lnTo>
                </a:path>
              </a:pathLst>
            </a:custGeom>
            <a:noFill/>
            <a:ln w="12700" cap="flat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50" name="Group 265">
            <a:extLst>
              <a:ext uri="{FF2B5EF4-FFF2-40B4-BE49-F238E27FC236}">
                <a16:creationId xmlns:a16="http://schemas.microsoft.com/office/drawing/2014/main" id="{623F63EE-3812-404F-B834-2970AA7205F1}"/>
              </a:ext>
            </a:extLst>
          </p:cNvPr>
          <p:cNvGrpSpPr>
            <a:grpSpLocks/>
          </p:cNvGrpSpPr>
          <p:nvPr/>
        </p:nvGrpSpPr>
        <p:grpSpPr bwMode="auto">
          <a:xfrm>
            <a:off x="2878429" y="3830508"/>
            <a:ext cx="355600" cy="107950"/>
            <a:chOff x="1905" y="991"/>
            <a:chExt cx="224" cy="68"/>
          </a:xfrm>
        </p:grpSpPr>
        <p:grpSp>
          <p:nvGrpSpPr>
            <p:cNvPr id="151" name="Group 266">
              <a:extLst>
                <a:ext uri="{FF2B5EF4-FFF2-40B4-BE49-F238E27FC236}">
                  <a16:creationId xmlns:a16="http://schemas.microsoft.com/office/drawing/2014/main" id="{AB27B735-3A1C-4829-83B7-6DA2F57E3CF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21" y="1011"/>
              <a:ext cx="192" cy="48"/>
              <a:chOff x="240" y="576"/>
              <a:chExt cx="192" cy="48"/>
            </a:xfrm>
          </p:grpSpPr>
          <p:grpSp>
            <p:nvGrpSpPr>
              <p:cNvPr id="153" name="Group 267">
                <a:extLst>
                  <a:ext uri="{FF2B5EF4-FFF2-40B4-BE49-F238E27FC236}">
                    <a16:creationId xmlns:a16="http://schemas.microsoft.com/office/drawing/2014/main" id="{D0C023A2-D302-4F6F-AFF0-CB9EEFD7371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37" y="577"/>
                <a:ext cx="95" cy="47"/>
                <a:chOff x="337" y="1056"/>
                <a:chExt cx="95" cy="47"/>
              </a:xfrm>
            </p:grpSpPr>
            <p:grpSp>
              <p:nvGrpSpPr>
                <p:cNvPr id="161" name="Group 268">
                  <a:extLst>
                    <a:ext uri="{FF2B5EF4-FFF2-40B4-BE49-F238E27FC236}">
                      <a16:creationId xmlns:a16="http://schemas.microsoft.com/office/drawing/2014/main" id="{A1BE9BFC-C463-4211-BE11-B9D902FA58C4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37" y="1056"/>
                  <a:ext cx="47" cy="47"/>
                  <a:chOff x="373" y="1246"/>
                  <a:chExt cx="36" cy="37"/>
                </a:xfrm>
              </p:grpSpPr>
              <p:sp>
                <p:nvSpPr>
                  <p:cNvPr id="165" name="Line 269">
                    <a:extLst>
                      <a:ext uri="{FF2B5EF4-FFF2-40B4-BE49-F238E27FC236}">
                        <a16:creationId xmlns:a16="http://schemas.microsoft.com/office/drawing/2014/main" id="{438AF622-33F0-4481-9E7D-52337F6A0504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73" y="1246"/>
                    <a:ext cx="36" cy="37"/>
                  </a:xfrm>
                  <a:prstGeom prst="lin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66" name="Line 270">
                    <a:extLst>
                      <a:ext uri="{FF2B5EF4-FFF2-40B4-BE49-F238E27FC236}">
                        <a16:creationId xmlns:a16="http://schemas.microsoft.com/office/drawing/2014/main" id="{5EB846E7-0203-442D-BFAE-9055E6FD020C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73" y="1246"/>
                    <a:ext cx="36" cy="37"/>
                  </a:xfrm>
                  <a:prstGeom prst="lin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</p:grpSp>
            <p:grpSp>
              <p:nvGrpSpPr>
                <p:cNvPr id="162" name="Group 271">
                  <a:extLst>
                    <a:ext uri="{FF2B5EF4-FFF2-40B4-BE49-F238E27FC236}">
                      <a16:creationId xmlns:a16="http://schemas.microsoft.com/office/drawing/2014/main" id="{292B09C1-9B5F-4853-AABA-41D73A1A144D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85" y="1056"/>
                  <a:ext cx="47" cy="47"/>
                  <a:chOff x="373" y="1246"/>
                  <a:chExt cx="36" cy="37"/>
                </a:xfrm>
              </p:grpSpPr>
              <p:sp>
                <p:nvSpPr>
                  <p:cNvPr id="163" name="Line 272">
                    <a:extLst>
                      <a:ext uri="{FF2B5EF4-FFF2-40B4-BE49-F238E27FC236}">
                        <a16:creationId xmlns:a16="http://schemas.microsoft.com/office/drawing/2014/main" id="{5CDCA95C-C67F-4334-B032-11996FB4D5B8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73" y="1246"/>
                    <a:ext cx="36" cy="37"/>
                  </a:xfrm>
                  <a:prstGeom prst="lin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64" name="Line 273">
                    <a:extLst>
                      <a:ext uri="{FF2B5EF4-FFF2-40B4-BE49-F238E27FC236}">
                        <a16:creationId xmlns:a16="http://schemas.microsoft.com/office/drawing/2014/main" id="{A38F73F9-B4D2-49DC-BF15-C7DDABA312D3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73" y="1246"/>
                    <a:ext cx="36" cy="37"/>
                  </a:xfrm>
                  <a:prstGeom prst="lin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</p:grpSp>
          </p:grpSp>
          <p:grpSp>
            <p:nvGrpSpPr>
              <p:cNvPr id="154" name="Group 274">
                <a:extLst>
                  <a:ext uri="{FF2B5EF4-FFF2-40B4-BE49-F238E27FC236}">
                    <a16:creationId xmlns:a16="http://schemas.microsoft.com/office/drawing/2014/main" id="{57637221-2668-4B73-9A2E-DAB95028410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40" y="576"/>
                <a:ext cx="95" cy="47"/>
                <a:chOff x="337" y="1056"/>
                <a:chExt cx="95" cy="47"/>
              </a:xfrm>
            </p:grpSpPr>
            <p:grpSp>
              <p:nvGrpSpPr>
                <p:cNvPr id="155" name="Group 275">
                  <a:extLst>
                    <a:ext uri="{FF2B5EF4-FFF2-40B4-BE49-F238E27FC236}">
                      <a16:creationId xmlns:a16="http://schemas.microsoft.com/office/drawing/2014/main" id="{BE31CAF0-408B-4347-BD3B-8061BDEE03A6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37" y="1056"/>
                  <a:ext cx="47" cy="47"/>
                  <a:chOff x="373" y="1246"/>
                  <a:chExt cx="36" cy="37"/>
                </a:xfrm>
              </p:grpSpPr>
              <p:sp>
                <p:nvSpPr>
                  <p:cNvPr id="159" name="Line 276">
                    <a:extLst>
                      <a:ext uri="{FF2B5EF4-FFF2-40B4-BE49-F238E27FC236}">
                        <a16:creationId xmlns:a16="http://schemas.microsoft.com/office/drawing/2014/main" id="{D7736B80-DD38-46B2-902B-DDC6CB418525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73" y="1246"/>
                    <a:ext cx="36" cy="37"/>
                  </a:xfrm>
                  <a:prstGeom prst="lin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60" name="Line 277">
                    <a:extLst>
                      <a:ext uri="{FF2B5EF4-FFF2-40B4-BE49-F238E27FC236}">
                        <a16:creationId xmlns:a16="http://schemas.microsoft.com/office/drawing/2014/main" id="{FD8383D0-8581-4604-B56D-199FC28F73BC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73" y="1246"/>
                    <a:ext cx="36" cy="37"/>
                  </a:xfrm>
                  <a:prstGeom prst="lin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</p:grpSp>
            <p:grpSp>
              <p:nvGrpSpPr>
                <p:cNvPr id="156" name="Group 278">
                  <a:extLst>
                    <a:ext uri="{FF2B5EF4-FFF2-40B4-BE49-F238E27FC236}">
                      <a16:creationId xmlns:a16="http://schemas.microsoft.com/office/drawing/2014/main" id="{A384A915-DC64-4C7F-8518-3F0D95405C2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85" y="1056"/>
                  <a:ext cx="47" cy="47"/>
                  <a:chOff x="373" y="1246"/>
                  <a:chExt cx="36" cy="37"/>
                </a:xfrm>
              </p:grpSpPr>
              <p:sp>
                <p:nvSpPr>
                  <p:cNvPr id="157" name="Line 279">
                    <a:extLst>
                      <a:ext uri="{FF2B5EF4-FFF2-40B4-BE49-F238E27FC236}">
                        <a16:creationId xmlns:a16="http://schemas.microsoft.com/office/drawing/2014/main" id="{0CEB9639-55FA-4EAA-887B-8733B014F8E9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373" y="1246"/>
                    <a:ext cx="36" cy="37"/>
                  </a:xfrm>
                  <a:prstGeom prst="lin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58" name="Line 280">
                    <a:extLst>
                      <a:ext uri="{FF2B5EF4-FFF2-40B4-BE49-F238E27FC236}">
                        <a16:creationId xmlns:a16="http://schemas.microsoft.com/office/drawing/2014/main" id="{CD24FC1A-8A73-47C7-9922-7CE0ACAE578B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373" y="1246"/>
                    <a:ext cx="36" cy="37"/>
                  </a:xfrm>
                  <a:prstGeom prst="line">
                    <a:avLst/>
                  </a:prstGeom>
                  <a:noFill/>
                  <a:ln w="254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</p:grpSp>
          </p:grpSp>
        </p:grpSp>
        <p:sp>
          <p:nvSpPr>
            <p:cNvPr id="152" name="Freeform 281">
              <a:extLst>
                <a:ext uri="{FF2B5EF4-FFF2-40B4-BE49-F238E27FC236}">
                  <a16:creationId xmlns:a16="http://schemas.microsoft.com/office/drawing/2014/main" id="{2D525CB8-453E-4026-BD0C-96FA3C6617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5" y="991"/>
              <a:ext cx="224" cy="68"/>
            </a:xfrm>
            <a:custGeom>
              <a:avLst/>
              <a:gdLst>
                <a:gd name="T0" fmla="*/ 0 w 177"/>
                <a:gd name="T1" fmla="*/ 68 h 68"/>
                <a:gd name="T2" fmla="*/ 0 w 177"/>
                <a:gd name="T3" fmla="*/ 0 h 68"/>
                <a:gd name="T4" fmla="*/ 283 w 177"/>
                <a:gd name="T5" fmla="*/ 0 h 68"/>
                <a:gd name="T6" fmla="*/ 283 w 177"/>
                <a:gd name="T7" fmla="*/ 68 h 6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77" h="68">
                  <a:moveTo>
                    <a:pt x="0" y="68"/>
                  </a:moveTo>
                  <a:lnTo>
                    <a:pt x="0" y="0"/>
                  </a:lnTo>
                  <a:lnTo>
                    <a:pt x="177" y="0"/>
                  </a:lnTo>
                  <a:lnTo>
                    <a:pt x="177" y="68"/>
                  </a:lnTo>
                </a:path>
              </a:pathLst>
            </a:custGeom>
            <a:noFill/>
            <a:ln w="12700" cap="flat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67" name="Group 282">
            <a:extLst>
              <a:ext uri="{FF2B5EF4-FFF2-40B4-BE49-F238E27FC236}">
                <a16:creationId xmlns:a16="http://schemas.microsoft.com/office/drawing/2014/main" id="{94E53145-7310-41BE-81C8-7D2F5C2E388D}"/>
              </a:ext>
            </a:extLst>
          </p:cNvPr>
          <p:cNvGrpSpPr>
            <a:grpSpLocks/>
          </p:cNvGrpSpPr>
          <p:nvPr/>
        </p:nvGrpSpPr>
        <p:grpSpPr bwMode="auto">
          <a:xfrm>
            <a:off x="3107029" y="4540120"/>
            <a:ext cx="127000" cy="107950"/>
            <a:chOff x="2040" y="1440"/>
            <a:chExt cx="80" cy="68"/>
          </a:xfrm>
        </p:grpSpPr>
        <p:grpSp>
          <p:nvGrpSpPr>
            <p:cNvPr id="168" name="Group 283">
              <a:extLst>
                <a:ext uri="{FF2B5EF4-FFF2-40B4-BE49-F238E27FC236}">
                  <a16:creationId xmlns:a16="http://schemas.microsoft.com/office/drawing/2014/main" id="{750B3DBD-170E-4503-BE1B-23BBA50EF55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56" y="1461"/>
              <a:ext cx="47" cy="47"/>
              <a:chOff x="373" y="1246"/>
              <a:chExt cx="36" cy="37"/>
            </a:xfrm>
          </p:grpSpPr>
          <p:sp>
            <p:nvSpPr>
              <p:cNvPr id="170" name="Line 284">
                <a:extLst>
                  <a:ext uri="{FF2B5EF4-FFF2-40B4-BE49-F238E27FC236}">
                    <a16:creationId xmlns:a16="http://schemas.microsoft.com/office/drawing/2014/main" id="{843A10EB-8301-4DB6-9BA7-485B6A9E8FA7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 flipH="1">
                <a:off x="373" y="1246"/>
                <a:ext cx="36" cy="37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71" name="Line 285">
                <a:extLst>
                  <a:ext uri="{FF2B5EF4-FFF2-40B4-BE49-F238E27FC236}">
                    <a16:creationId xmlns:a16="http://schemas.microsoft.com/office/drawing/2014/main" id="{EF82E415-E34F-49AD-8D83-77965018AE0A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373" y="1246"/>
                <a:ext cx="36" cy="37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169" name="Freeform 286">
              <a:extLst>
                <a:ext uri="{FF2B5EF4-FFF2-40B4-BE49-F238E27FC236}">
                  <a16:creationId xmlns:a16="http://schemas.microsoft.com/office/drawing/2014/main" id="{DE47EC38-6CDF-4789-A652-BDD8C7D582CE}"/>
                </a:ext>
              </a:extLst>
            </p:cNvPr>
            <p:cNvSpPr>
              <a:spLocks/>
            </p:cNvSpPr>
            <p:nvPr/>
          </p:nvSpPr>
          <p:spPr bwMode="auto">
            <a:xfrm>
              <a:off x="2040" y="1440"/>
              <a:ext cx="80" cy="68"/>
            </a:xfrm>
            <a:custGeom>
              <a:avLst/>
              <a:gdLst>
                <a:gd name="T0" fmla="*/ 0 w 177"/>
                <a:gd name="T1" fmla="*/ 68 h 68"/>
                <a:gd name="T2" fmla="*/ 0 w 177"/>
                <a:gd name="T3" fmla="*/ 0 h 68"/>
                <a:gd name="T4" fmla="*/ 36 w 177"/>
                <a:gd name="T5" fmla="*/ 0 h 68"/>
                <a:gd name="T6" fmla="*/ 36 w 177"/>
                <a:gd name="T7" fmla="*/ 68 h 6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77" h="68">
                  <a:moveTo>
                    <a:pt x="0" y="68"/>
                  </a:moveTo>
                  <a:lnTo>
                    <a:pt x="0" y="0"/>
                  </a:lnTo>
                  <a:lnTo>
                    <a:pt x="177" y="0"/>
                  </a:lnTo>
                  <a:lnTo>
                    <a:pt x="177" y="68"/>
                  </a:lnTo>
                </a:path>
              </a:pathLst>
            </a:custGeom>
            <a:noFill/>
            <a:ln w="12700" cap="flat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72" name="Group 287">
            <a:extLst>
              <a:ext uri="{FF2B5EF4-FFF2-40B4-BE49-F238E27FC236}">
                <a16:creationId xmlns:a16="http://schemas.microsoft.com/office/drawing/2014/main" id="{25C41AD3-D7A1-4B3A-AB3F-2DBA000C5C24}"/>
              </a:ext>
            </a:extLst>
          </p:cNvPr>
          <p:cNvGrpSpPr>
            <a:grpSpLocks/>
          </p:cNvGrpSpPr>
          <p:nvPr/>
        </p:nvGrpSpPr>
        <p:grpSpPr bwMode="auto">
          <a:xfrm>
            <a:off x="3157829" y="5251320"/>
            <a:ext cx="76200" cy="107950"/>
            <a:chOff x="2064" y="1841"/>
            <a:chExt cx="48" cy="68"/>
          </a:xfrm>
        </p:grpSpPr>
        <p:sp>
          <p:nvSpPr>
            <p:cNvPr id="173" name="Line 288">
              <a:extLst>
                <a:ext uri="{FF2B5EF4-FFF2-40B4-BE49-F238E27FC236}">
                  <a16:creationId xmlns:a16="http://schemas.microsoft.com/office/drawing/2014/main" id="{FE5A719E-3BC2-439B-9EAB-59091BE7AF76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088" y="1856"/>
              <a:ext cx="1" cy="53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74" name="Freeform 289">
              <a:extLst>
                <a:ext uri="{FF2B5EF4-FFF2-40B4-BE49-F238E27FC236}">
                  <a16:creationId xmlns:a16="http://schemas.microsoft.com/office/drawing/2014/main" id="{8683261A-0ED7-47BC-802C-513B134E7B13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4" y="1841"/>
              <a:ext cx="48" cy="68"/>
            </a:xfrm>
            <a:custGeom>
              <a:avLst/>
              <a:gdLst>
                <a:gd name="T0" fmla="*/ 0 w 177"/>
                <a:gd name="T1" fmla="*/ 68 h 68"/>
                <a:gd name="T2" fmla="*/ 0 w 177"/>
                <a:gd name="T3" fmla="*/ 0 h 68"/>
                <a:gd name="T4" fmla="*/ 13 w 177"/>
                <a:gd name="T5" fmla="*/ 0 h 68"/>
                <a:gd name="T6" fmla="*/ 13 w 177"/>
                <a:gd name="T7" fmla="*/ 68 h 6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77" h="68">
                  <a:moveTo>
                    <a:pt x="0" y="68"/>
                  </a:moveTo>
                  <a:lnTo>
                    <a:pt x="0" y="0"/>
                  </a:lnTo>
                  <a:lnTo>
                    <a:pt x="177" y="0"/>
                  </a:lnTo>
                  <a:lnTo>
                    <a:pt x="177" y="68"/>
                  </a:lnTo>
                </a:path>
              </a:pathLst>
            </a:custGeom>
            <a:noFill/>
            <a:ln w="12700" cap="flat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75" name="Group 290">
            <a:extLst>
              <a:ext uri="{FF2B5EF4-FFF2-40B4-BE49-F238E27FC236}">
                <a16:creationId xmlns:a16="http://schemas.microsoft.com/office/drawing/2014/main" id="{F6DF1BD5-4D3E-49FA-A770-8EB4333BC41D}"/>
              </a:ext>
            </a:extLst>
          </p:cNvPr>
          <p:cNvGrpSpPr>
            <a:grpSpLocks/>
          </p:cNvGrpSpPr>
          <p:nvPr/>
        </p:nvGrpSpPr>
        <p:grpSpPr bwMode="auto">
          <a:xfrm>
            <a:off x="554329" y="4754433"/>
            <a:ext cx="112713" cy="84137"/>
            <a:chOff x="340" y="1392"/>
            <a:chExt cx="71" cy="53"/>
          </a:xfrm>
        </p:grpSpPr>
        <p:sp>
          <p:nvSpPr>
            <p:cNvPr id="176" name="Line 291">
              <a:extLst>
                <a:ext uri="{FF2B5EF4-FFF2-40B4-BE49-F238E27FC236}">
                  <a16:creationId xmlns:a16="http://schemas.microsoft.com/office/drawing/2014/main" id="{2CD67C5C-DB0C-4BE0-95E6-32B358AEB7A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40" y="1392"/>
              <a:ext cx="0" cy="52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77" name="Line 292">
              <a:extLst>
                <a:ext uri="{FF2B5EF4-FFF2-40B4-BE49-F238E27FC236}">
                  <a16:creationId xmlns:a16="http://schemas.microsoft.com/office/drawing/2014/main" id="{9376F089-AC3F-4203-BE9C-C3C5EF00C8FB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11" y="1392"/>
              <a:ext cx="0" cy="53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78" name="Line 293">
              <a:extLst>
                <a:ext uri="{FF2B5EF4-FFF2-40B4-BE49-F238E27FC236}">
                  <a16:creationId xmlns:a16="http://schemas.microsoft.com/office/drawing/2014/main" id="{517EFD0E-6029-43DC-BC67-B9FE111B9F0B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76" y="1392"/>
              <a:ext cx="0" cy="52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79" name="Rectangle 294">
            <a:extLst>
              <a:ext uri="{FF2B5EF4-FFF2-40B4-BE49-F238E27FC236}">
                <a16:creationId xmlns:a16="http://schemas.microsoft.com/office/drawing/2014/main" id="{A286E05F-429C-4E27-831D-6205BB2009C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89292" y="4719508"/>
            <a:ext cx="1195387" cy="182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200" b="1">
                <a:solidFill>
                  <a:srgbClr val="000000"/>
                </a:solidFill>
              </a:rPr>
              <a:t>Regiment/Group</a:t>
            </a:r>
          </a:p>
        </p:txBody>
      </p:sp>
      <p:grpSp>
        <p:nvGrpSpPr>
          <p:cNvPr id="180" name="Group 295">
            <a:extLst>
              <a:ext uri="{FF2B5EF4-FFF2-40B4-BE49-F238E27FC236}">
                <a16:creationId xmlns:a16="http://schemas.microsoft.com/office/drawing/2014/main" id="{8D66EFD0-3F49-46D4-879A-4653F5355C05}"/>
              </a:ext>
            </a:extLst>
          </p:cNvPr>
          <p:cNvGrpSpPr>
            <a:grpSpLocks/>
          </p:cNvGrpSpPr>
          <p:nvPr/>
        </p:nvGrpSpPr>
        <p:grpSpPr bwMode="auto">
          <a:xfrm>
            <a:off x="3034004" y="4776658"/>
            <a:ext cx="200025" cy="107950"/>
            <a:chOff x="1923" y="1397"/>
            <a:chExt cx="126" cy="68"/>
          </a:xfrm>
        </p:grpSpPr>
        <p:grpSp>
          <p:nvGrpSpPr>
            <p:cNvPr id="181" name="Group 296">
              <a:extLst>
                <a:ext uri="{FF2B5EF4-FFF2-40B4-BE49-F238E27FC236}">
                  <a16:creationId xmlns:a16="http://schemas.microsoft.com/office/drawing/2014/main" id="{9B360D56-5546-4467-A852-36B8F02CF1F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51" y="1412"/>
              <a:ext cx="71" cy="53"/>
              <a:chOff x="1951" y="1412"/>
              <a:chExt cx="71" cy="53"/>
            </a:xfrm>
          </p:grpSpPr>
          <p:sp>
            <p:nvSpPr>
              <p:cNvPr id="183" name="Line 297">
                <a:extLst>
                  <a:ext uri="{FF2B5EF4-FFF2-40B4-BE49-F238E27FC236}">
                    <a16:creationId xmlns:a16="http://schemas.microsoft.com/office/drawing/2014/main" id="{8B32CE84-C420-40AC-A023-10EC917DFD0D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951" y="1412"/>
                <a:ext cx="0" cy="5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4" name="Line 298">
                <a:extLst>
                  <a:ext uri="{FF2B5EF4-FFF2-40B4-BE49-F238E27FC236}">
                    <a16:creationId xmlns:a16="http://schemas.microsoft.com/office/drawing/2014/main" id="{5A797EDD-E797-45BB-94E6-CF5E42FF12FC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022" y="1412"/>
                <a:ext cx="0" cy="53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5" name="Line 299">
                <a:extLst>
                  <a:ext uri="{FF2B5EF4-FFF2-40B4-BE49-F238E27FC236}">
                    <a16:creationId xmlns:a16="http://schemas.microsoft.com/office/drawing/2014/main" id="{CAD95C67-21C9-4E2B-9CEC-505480A38435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1987" y="1412"/>
                <a:ext cx="0" cy="52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182" name="Freeform 300">
              <a:extLst>
                <a:ext uri="{FF2B5EF4-FFF2-40B4-BE49-F238E27FC236}">
                  <a16:creationId xmlns:a16="http://schemas.microsoft.com/office/drawing/2014/main" id="{A96411AD-0CFB-437C-926E-4D481DA02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3" y="1397"/>
              <a:ext cx="126" cy="68"/>
            </a:xfrm>
            <a:custGeom>
              <a:avLst/>
              <a:gdLst>
                <a:gd name="T0" fmla="*/ 0 w 177"/>
                <a:gd name="T1" fmla="*/ 68 h 68"/>
                <a:gd name="T2" fmla="*/ 0 w 177"/>
                <a:gd name="T3" fmla="*/ 0 h 68"/>
                <a:gd name="T4" fmla="*/ 90 w 177"/>
                <a:gd name="T5" fmla="*/ 0 h 68"/>
                <a:gd name="T6" fmla="*/ 90 w 177"/>
                <a:gd name="T7" fmla="*/ 68 h 6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77" h="68">
                  <a:moveTo>
                    <a:pt x="0" y="68"/>
                  </a:moveTo>
                  <a:lnTo>
                    <a:pt x="0" y="0"/>
                  </a:lnTo>
                  <a:lnTo>
                    <a:pt x="177" y="0"/>
                  </a:lnTo>
                  <a:lnTo>
                    <a:pt x="177" y="68"/>
                  </a:lnTo>
                </a:path>
              </a:pathLst>
            </a:custGeom>
            <a:noFill/>
            <a:ln w="12700" cap="flat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86" name="Group 653">
            <a:extLst>
              <a:ext uri="{FF2B5EF4-FFF2-40B4-BE49-F238E27FC236}">
                <a16:creationId xmlns:a16="http://schemas.microsoft.com/office/drawing/2014/main" id="{B513D69C-4682-4609-A623-ED88A9EC4716}"/>
              </a:ext>
            </a:extLst>
          </p:cNvPr>
          <p:cNvGrpSpPr>
            <a:grpSpLocks/>
          </p:cNvGrpSpPr>
          <p:nvPr/>
        </p:nvGrpSpPr>
        <p:grpSpPr bwMode="auto">
          <a:xfrm>
            <a:off x="6007292" y="3788761"/>
            <a:ext cx="547688" cy="365125"/>
            <a:chOff x="3224" y="2829"/>
            <a:chExt cx="345" cy="230"/>
          </a:xfrm>
        </p:grpSpPr>
        <p:grpSp>
          <p:nvGrpSpPr>
            <p:cNvPr id="187" name="Group 398">
              <a:extLst>
                <a:ext uri="{FF2B5EF4-FFF2-40B4-BE49-F238E27FC236}">
                  <a16:creationId xmlns:a16="http://schemas.microsoft.com/office/drawing/2014/main" id="{500B7C9D-C5C4-4811-B54F-C4DC4705680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24" y="2829"/>
              <a:ext cx="345" cy="230"/>
              <a:chOff x="3224" y="504"/>
              <a:chExt cx="345" cy="230"/>
            </a:xfrm>
          </p:grpSpPr>
          <p:sp>
            <p:nvSpPr>
              <p:cNvPr id="189" name="Rectangle 399">
                <a:extLst>
                  <a:ext uri="{FF2B5EF4-FFF2-40B4-BE49-F238E27FC236}">
                    <a16:creationId xmlns:a16="http://schemas.microsoft.com/office/drawing/2014/main" id="{D93DCCA0-CC7D-4622-B315-8C62420373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24" y="504"/>
                <a:ext cx="345" cy="230"/>
              </a:xfrm>
              <a:prstGeom prst="rect">
                <a:avLst/>
              </a:prstGeom>
              <a:solidFill>
                <a:srgbClr val="80E0FF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buFontTx/>
                  <a:buNone/>
                </a:pPr>
                <a:endParaRPr lang="en-US" altLang="en-US" sz="2000"/>
              </a:p>
            </p:txBody>
          </p:sp>
          <p:sp>
            <p:nvSpPr>
              <p:cNvPr id="190" name="Freeform 400">
                <a:extLst>
                  <a:ext uri="{FF2B5EF4-FFF2-40B4-BE49-F238E27FC236}">
                    <a16:creationId xmlns:a16="http://schemas.microsoft.com/office/drawing/2014/main" id="{A148A647-A7A0-49D8-9CC9-5120006577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7" y="509"/>
                <a:ext cx="339" cy="219"/>
              </a:xfrm>
              <a:custGeom>
                <a:avLst/>
                <a:gdLst>
                  <a:gd name="T0" fmla="*/ 0 w 339"/>
                  <a:gd name="T1" fmla="*/ 219 h 219"/>
                  <a:gd name="T2" fmla="*/ 339 w 339"/>
                  <a:gd name="T3" fmla="*/ 0 h 21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339" h="219">
                    <a:moveTo>
                      <a:pt x="0" y="219"/>
                    </a:moveTo>
                    <a:lnTo>
                      <a:pt x="339" y="0"/>
                    </a:lnTo>
                  </a:path>
                </a:pathLst>
              </a:custGeom>
              <a:solidFill>
                <a:srgbClr val="80E0FF"/>
              </a:solidFill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91" name="Freeform 401">
                <a:extLst>
                  <a:ext uri="{FF2B5EF4-FFF2-40B4-BE49-F238E27FC236}">
                    <a16:creationId xmlns:a16="http://schemas.microsoft.com/office/drawing/2014/main" id="{86E9DCE5-EEEF-4B31-B2AB-41624BC46D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5" y="509"/>
                <a:ext cx="342" cy="219"/>
              </a:xfrm>
              <a:custGeom>
                <a:avLst/>
                <a:gdLst>
                  <a:gd name="T0" fmla="*/ 342 w 342"/>
                  <a:gd name="T1" fmla="*/ 219 h 219"/>
                  <a:gd name="T2" fmla="*/ 0 w 342"/>
                  <a:gd name="T3" fmla="*/ 0 h 21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342" h="219">
                    <a:moveTo>
                      <a:pt x="342" y="219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80E0FF"/>
              </a:solidFill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188" name="Freeform 437">
              <a:extLst>
                <a:ext uri="{FF2B5EF4-FFF2-40B4-BE49-F238E27FC236}">
                  <a16:creationId xmlns:a16="http://schemas.microsoft.com/office/drawing/2014/main" id="{E241EDF8-6205-4624-B2D5-079CF5BF4C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57" y="2958"/>
              <a:ext cx="79" cy="93"/>
            </a:xfrm>
            <a:custGeom>
              <a:avLst/>
              <a:gdLst>
                <a:gd name="T0" fmla="*/ 1 w 117"/>
                <a:gd name="T1" fmla="*/ 43 h 202"/>
                <a:gd name="T2" fmla="*/ 53 w 117"/>
                <a:gd name="T3" fmla="*/ 43 h 202"/>
                <a:gd name="T4" fmla="*/ 26 w 117"/>
                <a:gd name="T5" fmla="*/ 0 h 202"/>
                <a:gd name="T6" fmla="*/ 0 w 117"/>
                <a:gd name="T7" fmla="*/ 43 h 202"/>
                <a:gd name="T8" fmla="*/ 1 w 117"/>
                <a:gd name="T9" fmla="*/ 43 h 20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7" h="202">
                  <a:moveTo>
                    <a:pt x="3" y="201"/>
                  </a:moveTo>
                  <a:lnTo>
                    <a:pt x="116" y="201"/>
                  </a:lnTo>
                  <a:lnTo>
                    <a:pt x="56" y="0"/>
                  </a:lnTo>
                  <a:lnTo>
                    <a:pt x="0" y="201"/>
                  </a:lnTo>
                  <a:lnTo>
                    <a:pt x="3" y="201"/>
                  </a:lnTo>
                </a:path>
              </a:pathLst>
            </a:custGeom>
            <a:solidFill>
              <a:srgbClr val="000000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192" name="Text Box 19">
            <a:extLst>
              <a:ext uri="{FF2B5EF4-FFF2-40B4-BE49-F238E27FC236}">
                <a16:creationId xmlns:a16="http://schemas.microsoft.com/office/drawing/2014/main" id="{6F08CD9C-ABEC-4458-9222-099E4D06DD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96129" y="4203098"/>
            <a:ext cx="1368425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Mountain Infantry</a:t>
            </a:r>
          </a:p>
        </p:txBody>
      </p:sp>
      <p:grpSp>
        <p:nvGrpSpPr>
          <p:cNvPr id="193" name="Group 654">
            <a:extLst>
              <a:ext uri="{FF2B5EF4-FFF2-40B4-BE49-F238E27FC236}">
                <a16:creationId xmlns:a16="http://schemas.microsoft.com/office/drawing/2014/main" id="{F76F23F4-0B96-43DB-8DDC-9AE54FAB8C5E}"/>
              </a:ext>
            </a:extLst>
          </p:cNvPr>
          <p:cNvGrpSpPr>
            <a:grpSpLocks/>
          </p:cNvGrpSpPr>
          <p:nvPr/>
        </p:nvGrpSpPr>
        <p:grpSpPr bwMode="auto">
          <a:xfrm>
            <a:off x="6007292" y="4581053"/>
            <a:ext cx="547688" cy="365125"/>
            <a:chOff x="3224" y="2446"/>
            <a:chExt cx="345" cy="230"/>
          </a:xfrm>
        </p:grpSpPr>
        <p:grpSp>
          <p:nvGrpSpPr>
            <p:cNvPr id="194" name="Group 318">
              <a:extLst>
                <a:ext uri="{FF2B5EF4-FFF2-40B4-BE49-F238E27FC236}">
                  <a16:creationId xmlns:a16="http://schemas.microsoft.com/office/drawing/2014/main" id="{F55C454D-986B-4299-87DA-A8E1B2E18AE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24" y="2446"/>
              <a:ext cx="345" cy="230"/>
              <a:chOff x="3224" y="504"/>
              <a:chExt cx="345" cy="230"/>
            </a:xfrm>
          </p:grpSpPr>
          <p:sp>
            <p:nvSpPr>
              <p:cNvPr id="196" name="Rectangle 319">
                <a:extLst>
                  <a:ext uri="{FF2B5EF4-FFF2-40B4-BE49-F238E27FC236}">
                    <a16:creationId xmlns:a16="http://schemas.microsoft.com/office/drawing/2014/main" id="{1149EE3D-EA6E-4B8E-8BB9-948711A614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24" y="504"/>
                <a:ext cx="345" cy="230"/>
              </a:xfrm>
              <a:prstGeom prst="rect">
                <a:avLst/>
              </a:prstGeom>
              <a:solidFill>
                <a:srgbClr val="80E0FF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buFontTx/>
                  <a:buNone/>
                </a:pPr>
                <a:endParaRPr lang="en-US" altLang="en-US" sz="2000"/>
              </a:p>
            </p:txBody>
          </p:sp>
          <p:sp>
            <p:nvSpPr>
              <p:cNvPr id="197" name="Freeform 320">
                <a:extLst>
                  <a:ext uri="{FF2B5EF4-FFF2-40B4-BE49-F238E27FC236}">
                    <a16:creationId xmlns:a16="http://schemas.microsoft.com/office/drawing/2014/main" id="{87126F25-7EC1-40D6-96AE-33977A96C6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7" y="509"/>
                <a:ext cx="339" cy="219"/>
              </a:xfrm>
              <a:custGeom>
                <a:avLst/>
                <a:gdLst>
                  <a:gd name="T0" fmla="*/ 0 w 339"/>
                  <a:gd name="T1" fmla="*/ 219 h 219"/>
                  <a:gd name="T2" fmla="*/ 339 w 339"/>
                  <a:gd name="T3" fmla="*/ 0 h 21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339" h="219">
                    <a:moveTo>
                      <a:pt x="0" y="219"/>
                    </a:moveTo>
                    <a:lnTo>
                      <a:pt x="339" y="0"/>
                    </a:lnTo>
                  </a:path>
                </a:pathLst>
              </a:custGeom>
              <a:solidFill>
                <a:srgbClr val="80E0FF"/>
              </a:solidFill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98" name="Freeform 321">
                <a:extLst>
                  <a:ext uri="{FF2B5EF4-FFF2-40B4-BE49-F238E27FC236}">
                    <a16:creationId xmlns:a16="http://schemas.microsoft.com/office/drawing/2014/main" id="{49A88150-F342-4093-91E0-856D646285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5" y="509"/>
                <a:ext cx="342" cy="219"/>
              </a:xfrm>
              <a:custGeom>
                <a:avLst/>
                <a:gdLst>
                  <a:gd name="T0" fmla="*/ 342 w 342"/>
                  <a:gd name="T1" fmla="*/ 219 h 219"/>
                  <a:gd name="T2" fmla="*/ 0 w 342"/>
                  <a:gd name="T3" fmla="*/ 0 h 21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342" h="219">
                    <a:moveTo>
                      <a:pt x="342" y="219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80E0FF"/>
              </a:solidFill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195" name="Line 431">
              <a:extLst>
                <a:ext uri="{FF2B5EF4-FFF2-40B4-BE49-F238E27FC236}">
                  <a16:creationId xmlns:a16="http://schemas.microsoft.com/office/drawing/2014/main" id="{349E42F6-8B0E-4F06-B302-4FB30E973F2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96" y="2453"/>
              <a:ext cx="0" cy="22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99" name="Text Box 15">
            <a:extLst>
              <a:ext uri="{FF2B5EF4-FFF2-40B4-BE49-F238E27FC236}">
                <a16:creationId xmlns:a16="http://schemas.microsoft.com/office/drawing/2014/main" id="{721972D1-ED6D-491D-85F5-3380411772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93148" y="4953094"/>
            <a:ext cx="1417638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Motorized Infantry</a:t>
            </a:r>
          </a:p>
        </p:txBody>
      </p:sp>
      <p:sp>
        <p:nvSpPr>
          <p:cNvPr id="200" name="CustomShape 4">
            <a:extLst>
              <a:ext uri="{FF2B5EF4-FFF2-40B4-BE49-F238E27FC236}">
                <a16:creationId xmlns:a16="http://schemas.microsoft.com/office/drawing/2014/main" id="{4BF6BC32-8696-48EC-A887-ECCB128D1A9C}"/>
              </a:ext>
            </a:extLst>
          </p:cNvPr>
          <p:cNvSpPr/>
          <p:nvPr/>
        </p:nvSpPr>
        <p:spPr bwMode="auto">
          <a:xfrm>
            <a:off x="3396673" y="109078"/>
            <a:ext cx="5398655" cy="455911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120000" tIns="60000" rIns="120000" bIns="60000"/>
          <a:lstStyle/>
          <a:p>
            <a:pPr algn="ctr">
              <a:defRPr/>
            </a:pPr>
            <a:r>
              <a:rPr lang="es-CL" sz="3200" b="1" spc="-1" dirty="0">
                <a:solidFill>
                  <a:srgbClr val="000000"/>
                </a:solidFill>
                <a:cs typeface="Arial" panose="020B0604020202020204" pitchFamily="34" charset="0"/>
              </a:rPr>
              <a:t>SIMBOLOGÍA MILITAR</a:t>
            </a:r>
          </a:p>
        </p:txBody>
      </p:sp>
      <p:grpSp>
        <p:nvGrpSpPr>
          <p:cNvPr id="208" name="Group 705">
            <a:extLst>
              <a:ext uri="{FF2B5EF4-FFF2-40B4-BE49-F238E27FC236}">
                <a16:creationId xmlns:a16="http://schemas.microsoft.com/office/drawing/2014/main" id="{285CC0D3-F753-4E04-8508-1D70E53D7C72}"/>
              </a:ext>
            </a:extLst>
          </p:cNvPr>
          <p:cNvGrpSpPr>
            <a:grpSpLocks/>
          </p:cNvGrpSpPr>
          <p:nvPr/>
        </p:nvGrpSpPr>
        <p:grpSpPr bwMode="auto">
          <a:xfrm>
            <a:off x="6000943" y="6134293"/>
            <a:ext cx="547688" cy="365125"/>
            <a:chOff x="3226" y="324"/>
            <a:chExt cx="345" cy="230"/>
          </a:xfrm>
        </p:grpSpPr>
        <p:sp>
          <p:nvSpPr>
            <p:cNvPr id="209" name="Rectangle 651">
              <a:extLst>
                <a:ext uri="{FF2B5EF4-FFF2-40B4-BE49-F238E27FC236}">
                  <a16:creationId xmlns:a16="http://schemas.microsoft.com/office/drawing/2014/main" id="{1EDB6592-0F2F-4230-80EE-21FEF728C7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6" y="324"/>
              <a:ext cx="345" cy="230"/>
            </a:xfrm>
            <a:prstGeom prst="rect">
              <a:avLst/>
            </a:prstGeom>
            <a:solidFill>
              <a:srgbClr val="80E0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grpSp>
          <p:nvGrpSpPr>
            <p:cNvPr id="210" name="Group 653">
              <a:extLst>
                <a:ext uri="{FF2B5EF4-FFF2-40B4-BE49-F238E27FC236}">
                  <a16:creationId xmlns:a16="http://schemas.microsoft.com/office/drawing/2014/main" id="{94501478-1B82-4F8E-A285-D9C5F3B84BB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26" y="409"/>
              <a:ext cx="345" cy="59"/>
              <a:chOff x="3099" y="2714"/>
              <a:chExt cx="516" cy="59"/>
            </a:xfrm>
          </p:grpSpPr>
          <p:sp>
            <p:nvSpPr>
              <p:cNvPr id="214" name="Freeform 654">
                <a:extLst>
                  <a:ext uri="{FF2B5EF4-FFF2-40B4-BE49-F238E27FC236}">
                    <a16:creationId xmlns:a16="http://schemas.microsoft.com/office/drawing/2014/main" id="{AAC83726-776A-48F5-8F38-BACA121CAC5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099" y="2714"/>
                <a:ext cx="73" cy="29"/>
              </a:xfrm>
              <a:custGeom>
                <a:avLst/>
                <a:gdLst>
                  <a:gd name="T0" fmla="*/ 0 w 298"/>
                  <a:gd name="T1" fmla="*/ 6 h 152"/>
                  <a:gd name="T2" fmla="*/ 0 w 298"/>
                  <a:gd name="T3" fmla="*/ 5 h 152"/>
                  <a:gd name="T4" fmla="*/ 0 w 298"/>
                  <a:gd name="T5" fmla="*/ 4 h 152"/>
                  <a:gd name="T6" fmla="*/ 1 w 298"/>
                  <a:gd name="T7" fmla="*/ 3 h 152"/>
                  <a:gd name="T8" fmla="*/ 2 w 298"/>
                  <a:gd name="T9" fmla="*/ 2 h 152"/>
                  <a:gd name="T10" fmla="*/ 4 w 298"/>
                  <a:gd name="T11" fmla="*/ 1 h 152"/>
                  <a:gd name="T12" fmla="*/ 5 w 298"/>
                  <a:gd name="T13" fmla="*/ 1 h 152"/>
                  <a:gd name="T14" fmla="*/ 7 w 298"/>
                  <a:gd name="T15" fmla="*/ 0 h 152"/>
                  <a:gd name="T16" fmla="*/ 9 w 298"/>
                  <a:gd name="T17" fmla="*/ 0 h 152"/>
                  <a:gd name="T18" fmla="*/ 11 w 298"/>
                  <a:gd name="T19" fmla="*/ 0 h 152"/>
                  <a:gd name="T20" fmla="*/ 13 w 298"/>
                  <a:gd name="T21" fmla="*/ 1 h 152"/>
                  <a:gd name="T22" fmla="*/ 14 w 298"/>
                  <a:gd name="T23" fmla="*/ 1 h 152"/>
                  <a:gd name="T24" fmla="*/ 16 w 298"/>
                  <a:gd name="T25" fmla="*/ 2 h 152"/>
                  <a:gd name="T26" fmla="*/ 17 w 298"/>
                  <a:gd name="T27" fmla="*/ 3 h 152"/>
                  <a:gd name="T28" fmla="*/ 17 w 298"/>
                  <a:gd name="T29" fmla="*/ 4 h 152"/>
                  <a:gd name="T30" fmla="*/ 18 w 298"/>
                  <a:gd name="T31" fmla="*/ 5 h 152"/>
                  <a:gd name="T32" fmla="*/ 18 w 298"/>
                  <a:gd name="T33" fmla="*/ 6 h 15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98" h="152">
                    <a:moveTo>
                      <a:pt x="0" y="150"/>
                    </a:moveTo>
                    <a:lnTo>
                      <a:pt x="3" y="128"/>
                    </a:lnTo>
                    <a:lnTo>
                      <a:pt x="9" y="104"/>
                    </a:lnTo>
                    <a:lnTo>
                      <a:pt x="22" y="74"/>
                    </a:lnTo>
                    <a:lnTo>
                      <a:pt x="36" y="53"/>
                    </a:lnTo>
                    <a:lnTo>
                      <a:pt x="61" y="32"/>
                    </a:lnTo>
                    <a:lnTo>
                      <a:pt x="84" y="17"/>
                    </a:lnTo>
                    <a:lnTo>
                      <a:pt x="114" y="6"/>
                    </a:lnTo>
                    <a:lnTo>
                      <a:pt x="150" y="0"/>
                    </a:lnTo>
                    <a:lnTo>
                      <a:pt x="184" y="6"/>
                    </a:lnTo>
                    <a:lnTo>
                      <a:pt x="217" y="17"/>
                    </a:lnTo>
                    <a:lnTo>
                      <a:pt x="238" y="30"/>
                    </a:lnTo>
                    <a:lnTo>
                      <a:pt x="261" y="54"/>
                    </a:lnTo>
                    <a:lnTo>
                      <a:pt x="277" y="75"/>
                    </a:lnTo>
                    <a:lnTo>
                      <a:pt x="291" y="104"/>
                    </a:lnTo>
                    <a:lnTo>
                      <a:pt x="297" y="126"/>
                    </a:lnTo>
                    <a:lnTo>
                      <a:pt x="298" y="152"/>
                    </a:lnTo>
                  </a:path>
                </a:pathLst>
              </a:custGeom>
              <a:solidFill>
                <a:srgbClr val="80E0FF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5" name="Freeform 655">
                <a:extLst>
                  <a:ext uri="{FF2B5EF4-FFF2-40B4-BE49-F238E27FC236}">
                    <a16:creationId xmlns:a16="http://schemas.microsoft.com/office/drawing/2014/main" id="{39FE53F7-C976-4758-A6C6-A8BD62E9C3B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248" y="2714"/>
                <a:ext cx="73" cy="29"/>
              </a:xfrm>
              <a:custGeom>
                <a:avLst/>
                <a:gdLst>
                  <a:gd name="T0" fmla="*/ 0 w 298"/>
                  <a:gd name="T1" fmla="*/ 6 h 152"/>
                  <a:gd name="T2" fmla="*/ 0 w 298"/>
                  <a:gd name="T3" fmla="*/ 5 h 152"/>
                  <a:gd name="T4" fmla="*/ 0 w 298"/>
                  <a:gd name="T5" fmla="*/ 4 h 152"/>
                  <a:gd name="T6" fmla="*/ 1 w 298"/>
                  <a:gd name="T7" fmla="*/ 3 h 152"/>
                  <a:gd name="T8" fmla="*/ 2 w 298"/>
                  <a:gd name="T9" fmla="*/ 2 h 152"/>
                  <a:gd name="T10" fmla="*/ 4 w 298"/>
                  <a:gd name="T11" fmla="*/ 1 h 152"/>
                  <a:gd name="T12" fmla="*/ 5 w 298"/>
                  <a:gd name="T13" fmla="*/ 1 h 152"/>
                  <a:gd name="T14" fmla="*/ 7 w 298"/>
                  <a:gd name="T15" fmla="*/ 0 h 152"/>
                  <a:gd name="T16" fmla="*/ 9 w 298"/>
                  <a:gd name="T17" fmla="*/ 0 h 152"/>
                  <a:gd name="T18" fmla="*/ 11 w 298"/>
                  <a:gd name="T19" fmla="*/ 0 h 152"/>
                  <a:gd name="T20" fmla="*/ 13 w 298"/>
                  <a:gd name="T21" fmla="*/ 1 h 152"/>
                  <a:gd name="T22" fmla="*/ 14 w 298"/>
                  <a:gd name="T23" fmla="*/ 1 h 152"/>
                  <a:gd name="T24" fmla="*/ 16 w 298"/>
                  <a:gd name="T25" fmla="*/ 2 h 152"/>
                  <a:gd name="T26" fmla="*/ 17 w 298"/>
                  <a:gd name="T27" fmla="*/ 3 h 152"/>
                  <a:gd name="T28" fmla="*/ 17 w 298"/>
                  <a:gd name="T29" fmla="*/ 4 h 152"/>
                  <a:gd name="T30" fmla="*/ 18 w 298"/>
                  <a:gd name="T31" fmla="*/ 5 h 152"/>
                  <a:gd name="T32" fmla="*/ 18 w 298"/>
                  <a:gd name="T33" fmla="*/ 6 h 15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98" h="152">
                    <a:moveTo>
                      <a:pt x="0" y="150"/>
                    </a:moveTo>
                    <a:lnTo>
                      <a:pt x="3" y="128"/>
                    </a:lnTo>
                    <a:lnTo>
                      <a:pt x="9" y="104"/>
                    </a:lnTo>
                    <a:lnTo>
                      <a:pt x="22" y="74"/>
                    </a:lnTo>
                    <a:lnTo>
                      <a:pt x="36" y="53"/>
                    </a:lnTo>
                    <a:lnTo>
                      <a:pt x="61" y="32"/>
                    </a:lnTo>
                    <a:lnTo>
                      <a:pt x="84" y="17"/>
                    </a:lnTo>
                    <a:lnTo>
                      <a:pt x="114" y="6"/>
                    </a:lnTo>
                    <a:lnTo>
                      <a:pt x="150" y="0"/>
                    </a:lnTo>
                    <a:lnTo>
                      <a:pt x="184" y="6"/>
                    </a:lnTo>
                    <a:lnTo>
                      <a:pt x="217" y="17"/>
                    </a:lnTo>
                    <a:lnTo>
                      <a:pt x="238" y="30"/>
                    </a:lnTo>
                    <a:lnTo>
                      <a:pt x="261" y="54"/>
                    </a:lnTo>
                    <a:lnTo>
                      <a:pt x="277" y="75"/>
                    </a:lnTo>
                    <a:lnTo>
                      <a:pt x="291" y="104"/>
                    </a:lnTo>
                    <a:lnTo>
                      <a:pt x="297" y="126"/>
                    </a:lnTo>
                    <a:lnTo>
                      <a:pt x="298" y="152"/>
                    </a:lnTo>
                  </a:path>
                </a:pathLst>
              </a:custGeom>
              <a:solidFill>
                <a:srgbClr val="80E0FF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6" name="Freeform 656">
                <a:extLst>
                  <a:ext uri="{FF2B5EF4-FFF2-40B4-BE49-F238E27FC236}">
                    <a16:creationId xmlns:a16="http://schemas.microsoft.com/office/drawing/2014/main" id="{F3764835-3A9E-474C-A226-F2725DB631DE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3321" y="2743"/>
                <a:ext cx="74" cy="29"/>
              </a:xfrm>
              <a:custGeom>
                <a:avLst/>
                <a:gdLst>
                  <a:gd name="T0" fmla="*/ 0 w 298"/>
                  <a:gd name="T1" fmla="*/ 6 h 152"/>
                  <a:gd name="T2" fmla="*/ 0 w 298"/>
                  <a:gd name="T3" fmla="*/ 5 h 152"/>
                  <a:gd name="T4" fmla="*/ 0 w 298"/>
                  <a:gd name="T5" fmla="*/ 4 h 152"/>
                  <a:gd name="T6" fmla="*/ 1 w 298"/>
                  <a:gd name="T7" fmla="*/ 3 h 152"/>
                  <a:gd name="T8" fmla="*/ 2 w 298"/>
                  <a:gd name="T9" fmla="*/ 2 h 152"/>
                  <a:gd name="T10" fmla="*/ 4 w 298"/>
                  <a:gd name="T11" fmla="*/ 1 h 152"/>
                  <a:gd name="T12" fmla="*/ 5 w 298"/>
                  <a:gd name="T13" fmla="*/ 1 h 152"/>
                  <a:gd name="T14" fmla="*/ 7 w 298"/>
                  <a:gd name="T15" fmla="*/ 0 h 152"/>
                  <a:gd name="T16" fmla="*/ 9 w 298"/>
                  <a:gd name="T17" fmla="*/ 0 h 152"/>
                  <a:gd name="T18" fmla="*/ 11 w 298"/>
                  <a:gd name="T19" fmla="*/ 0 h 152"/>
                  <a:gd name="T20" fmla="*/ 13 w 298"/>
                  <a:gd name="T21" fmla="*/ 1 h 152"/>
                  <a:gd name="T22" fmla="*/ 15 w 298"/>
                  <a:gd name="T23" fmla="*/ 1 h 152"/>
                  <a:gd name="T24" fmla="*/ 16 w 298"/>
                  <a:gd name="T25" fmla="*/ 2 h 152"/>
                  <a:gd name="T26" fmla="*/ 17 w 298"/>
                  <a:gd name="T27" fmla="*/ 3 h 152"/>
                  <a:gd name="T28" fmla="*/ 18 w 298"/>
                  <a:gd name="T29" fmla="*/ 4 h 152"/>
                  <a:gd name="T30" fmla="*/ 18 w 298"/>
                  <a:gd name="T31" fmla="*/ 5 h 152"/>
                  <a:gd name="T32" fmla="*/ 18 w 298"/>
                  <a:gd name="T33" fmla="*/ 6 h 15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98" h="152">
                    <a:moveTo>
                      <a:pt x="0" y="150"/>
                    </a:moveTo>
                    <a:lnTo>
                      <a:pt x="3" y="128"/>
                    </a:lnTo>
                    <a:lnTo>
                      <a:pt x="9" y="104"/>
                    </a:lnTo>
                    <a:lnTo>
                      <a:pt x="22" y="74"/>
                    </a:lnTo>
                    <a:lnTo>
                      <a:pt x="36" y="53"/>
                    </a:lnTo>
                    <a:lnTo>
                      <a:pt x="61" y="32"/>
                    </a:lnTo>
                    <a:lnTo>
                      <a:pt x="84" y="17"/>
                    </a:lnTo>
                    <a:lnTo>
                      <a:pt x="114" y="6"/>
                    </a:lnTo>
                    <a:lnTo>
                      <a:pt x="150" y="0"/>
                    </a:lnTo>
                    <a:lnTo>
                      <a:pt x="184" y="6"/>
                    </a:lnTo>
                    <a:lnTo>
                      <a:pt x="217" y="17"/>
                    </a:lnTo>
                    <a:lnTo>
                      <a:pt x="238" y="30"/>
                    </a:lnTo>
                    <a:lnTo>
                      <a:pt x="261" y="54"/>
                    </a:lnTo>
                    <a:lnTo>
                      <a:pt x="277" y="75"/>
                    </a:lnTo>
                    <a:lnTo>
                      <a:pt x="291" y="104"/>
                    </a:lnTo>
                    <a:lnTo>
                      <a:pt x="297" y="126"/>
                    </a:lnTo>
                    <a:lnTo>
                      <a:pt x="298" y="152"/>
                    </a:lnTo>
                  </a:path>
                </a:pathLst>
              </a:custGeom>
              <a:solidFill>
                <a:srgbClr val="80E0FF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7" name="Freeform 657">
                <a:extLst>
                  <a:ext uri="{FF2B5EF4-FFF2-40B4-BE49-F238E27FC236}">
                    <a16:creationId xmlns:a16="http://schemas.microsoft.com/office/drawing/2014/main" id="{15A2DC70-3525-4516-919C-3CFD5E4D8782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3172" y="2743"/>
                <a:ext cx="74" cy="29"/>
              </a:xfrm>
              <a:custGeom>
                <a:avLst/>
                <a:gdLst>
                  <a:gd name="T0" fmla="*/ 0 w 298"/>
                  <a:gd name="T1" fmla="*/ 6 h 152"/>
                  <a:gd name="T2" fmla="*/ 0 w 298"/>
                  <a:gd name="T3" fmla="*/ 5 h 152"/>
                  <a:gd name="T4" fmla="*/ 0 w 298"/>
                  <a:gd name="T5" fmla="*/ 4 h 152"/>
                  <a:gd name="T6" fmla="*/ 1 w 298"/>
                  <a:gd name="T7" fmla="*/ 3 h 152"/>
                  <a:gd name="T8" fmla="*/ 2 w 298"/>
                  <a:gd name="T9" fmla="*/ 2 h 152"/>
                  <a:gd name="T10" fmla="*/ 4 w 298"/>
                  <a:gd name="T11" fmla="*/ 1 h 152"/>
                  <a:gd name="T12" fmla="*/ 5 w 298"/>
                  <a:gd name="T13" fmla="*/ 1 h 152"/>
                  <a:gd name="T14" fmla="*/ 7 w 298"/>
                  <a:gd name="T15" fmla="*/ 0 h 152"/>
                  <a:gd name="T16" fmla="*/ 9 w 298"/>
                  <a:gd name="T17" fmla="*/ 0 h 152"/>
                  <a:gd name="T18" fmla="*/ 11 w 298"/>
                  <a:gd name="T19" fmla="*/ 0 h 152"/>
                  <a:gd name="T20" fmla="*/ 13 w 298"/>
                  <a:gd name="T21" fmla="*/ 1 h 152"/>
                  <a:gd name="T22" fmla="*/ 15 w 298"/>
                  <a:gd name="T23" fmla="*/ 1 h 152"/>
                  <a:gd name="T24" fmla="*/ 16 w 298"/>
                  <a:gd name="T25" fmla="*/ 2 h 152"/>
                  <a:gd name="T26" fmla="*/ 17 w 298"/>
                  <a:gd name="T27" fmla="*/ 3 h 152"/>
                  <a:gd name="T28" fmla="*/ 18 w 298"/>
                  <a:gd name="T29" fmla="*/ 4 h 152"/>
                  <a:gd name="T30" fmla="*/ 18 w 298"/>
                  <a:gd name="T31" fmla="*/ 5 h 152"/>
                  <a:gd name="T32" fmla="*/ 18 w 298"/>
                  <a:gd name="T33" fmla="*/ 6 h 15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98" h="152">
                    <a:moveTo>
                      <a:pt x="0" y="150"/>
                    </a:moveTo>
                    <a:lnTo>
                      <a:pt x="3" y="128"/>
                    </a:lnTo>
                    <a:lnTo>
                      <a:pt x="9" y="104"/>
                    </a:lnTo>
                    <a:lnTo>
                      <a:pt x="22" y="74"/>
                    </a:lnTo>
                    <a:lnTo>
                      <a:pt x="36" y="53"/>
                    </a:lnTo>
                    <a:lnTo>
                      <a:pt x="61" y="32"/>
                    </a:lnTo>
                    <a:lnTo>
                      <a:pt x="84" y="17"/>
                    </a:lnTo>
                    <a:lnTo>
                      <a:pt x="114" y="6"/>
                    </a:lnTo>
                    <a:lnTo>
                      <a:pt x="150" y="0"/>
                    </a:lnTo>
                    <a:lnTo>
                      <a:pt x="184" y="6"/>
                    </a:lnTo>
                    <a:lnTo>
                      <a:pt x="217" y="17"/>
                    </a:lnTo>
                    <a:lnTo>
                      <a:pt x="238" y="30"/>
                    </a:lnTo>
                    <a:lnTo>
                      <a:pt x="261" y="54"/>
                    </a:lnTo>
                    <a:lnTo>
                      <a:pt x="277" y="75"/>
                    </a:lnTo>
                    <a:lnTo>
                      <a:pt x="291" y="104"/>
                    </a:lnTo>
                    <a:lnTo>
                      <a:pt x="297" y="126"/>
                    </a:lnTo>
                    <a:lnTo>
                      <a:pt x="298" y="152"/>
                    </a:lnTo>
                  </a:path>
                </a:pathLst>
              </a:custGeom>
              <a:solidFill>
                <a:srgbClr val="80E0FF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8" name="Freeform 658">
                <a:extLst>
                  <a:ext uri="{FF2B5EF4-FFF2-40B4-BE49-F238E27FC236}">
                    <a16:creationId xmlns:a16="http://schemas.microsoft.com/office/drawing/2014/main" id="{8756AFAC-40CA-4003-98C9-E3BC673010E2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395" y="2714"/>
                <a:ext cx="73" cy="29"/>
              </a:xfrm>
              <a:custGeom>
                <a:avLst/>
                <a:gdLst>
                  <a:gd name="T0" fmla="*/ 0 w 298"/>
                  <a:gd name="T1" fmla="*/ 6 h 152"/>
                  <a:gd name="T2" fmla="*/ 0 w 298"/>
                  <a:gd name="T3" fmla="*/ 5 h 152"/>
                  <a:gd name="T4" fmla="*/ 0 w 298"/>
                  <a:gd name="T5" fmla="*/ 4 h 152"/>
                  <a:gd name="T6" fmla="*/ 1 w 298"/>
                  <a:gd name="T7" fmla="*/ 3 h 152"/>
                  <a:gd name="T8" fmla="*/ 2 w 298"/>
                  <a:gd name="T9" fmla="*/ 2 h 152"/>
                  <a:gd name="T10" fmla="*/ 4 w 298"/>
                  <a:gd name="T11" fmla="*/ 1 h 152"/>
                  <a:gd name="T12" fmla="*/ 5 w 298"/>
                  <a:gd name="T13" fmla="*/ 1 h 152"/>
                  <a:gd name="T14" fmla="*/ 7 w 298"/>
                  <a:gd name="T15" fmla="*/ 0 h 152"/>
                  <a:gd name="T16" fmla="*/ 9 w 298"/>
                  <a:gd name="T17" fmla="*/ 0 h 152"/>
                  <a:gd name="T18" fmla="*/ 11 w 298"/>
                  <a:gd name="T19" fmla="*/ 0 h 152"/>
                  <a:gd name="T20" fmla="*/ 13 w 298"/>
                  <a:gd name="T21" fmla="*/ 1 h 152"/>
                  <a:gd name="T22" fmla="*/ 14 w 298"/>
                  <a:gd name="T23" fmla="*/ 1 h 152"/>
                  <a:gd name="T24" fmla="*/ 16 w 298"/>
                  <a:gd name="T25" fmla="*/ 2 h 152"/>
                  <a:gd name="T26" fmla="*/ 17 w 298"/>
                  <a:gd name="T27" fmla="*/ 3 h 152"/>
                  <a:gd name="T28" fmla="*/ 17 w 298"/>
                  <a:gd name="T29" fmla="*/ 4 h 152"/>
                  <a:gd name="T30" fmla="*/ 18 w 298"/>
                  <a:gd name="T31" fmla="*/ 5 h 152"/>
                  <a:gd name="T32" fmla="*/ 18 w 298"/>
                  <a:gd name="T33" fmla="*/ 6 h 15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98" h="152">
                    <a:moveTo>
                      <a:pt x="0" y="150"/>
                    </a:moveTo>
                    <a:lnTo>
                      <a:pt x="3" y="128"/>
                    </a:lnTo>
                    <a:lnTo>
                      <a:pt x="9" y="104"/>
                    </a:lnTo>
                    <a:lnTo>
                      <a:pt x="22" y="74"/>
                    </a:lnTo>
                    <a:lnTo>
                      <a:pt x="36" y="53"/>
                    </a:lnTo>
                    <a:lnTo>
                      <a:pt x="61" y="32"/>
                    </a:lnTo>
                    <a:lnTo>
                      <a:pt x="84" y="17"/>
                    </a:lnTo>
                    <a:lnTo>
                      <a:pt x="114" y="6"/>
                    </a:lnTo>
                    <a:lnTo>
                      <a:pt x="150" y="0"/>
                    </a:lnTo>
                    <a:lnTo>
                      <a:pt x="184" y="6"/>
                    </a:lnTo>
                    <a:lnTo>
                      <a:pt x="217" y="17"/>
                    </a:lnTo>
                    <a:lnTo>
                      <a:pt x="238" y="30"/>
                    </a:lnTo>
                    <a:lnTo>
                      <a:pt x="261" y="54"/>
                    </a:lnTo>
                    <a:lnTo>
                      <a:pt x="277" y="75"/>
                    </a:lnTo>
                    <a:lnTo>
                      <a:pt x="291" y="104"/>
                    </a:lnTo>
                    <a:lnTo>
                      <a:pt x="297" y="126"/>
                    </a:lnTo>
                    <a:lnTo>
                      <a:pt x="298" y="152"/>
                    </a:lnTo>
                  </a:path>
                </a:pathLst>
              </a:custGeom>
              <a:solidFill>
                <a:srgbClr val="80E0FF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19" name="Freeform 659">
                <a:extLst>
                  <a:ext uri="{FF2B5EF4-FFF2-40B4-BE49-F238E27FC236}">
                    <a16:creationId xmlns:a16="http://schemas.microsoft.com/office/drawing/2014/main" id="{57CEDD8C-D707-42D4-B365-66D37796D2D5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3468" y="2744"/>
                <a:ext cx="74" cy="29"/>
              </a:xfrm>
              <a:custGeom>
                <a:avLst/>
                <a:gdLst>
                  <a:gd name="T0" fmla="*/ 0 w 298"/>
                  <a:gd name="T1" fmla="*/ 6 h 152"/>
                  <a:gd name="T2" fmla="*/ 0 w 298"/>
                  <a:gd name="T3" fmla="*/ 5 h 152"/>
                  <a:gd name="T4" fmla="*/ 0 w 298"/>
                  <a:gd name="T5" fmla="*/ 4 h 152"/>
                  <a:gd name="T6" fmla="*/ 1 w 298"/>
                  <a:gd name="T7" fmla="*/ 3 h 152"/>
                  <a:gd name="T8" fmla="*/ 2 w 298"/>
                  <a:gd name="T9" fmla="*/ 2 h 152"/>
                  <a:gd name="T10" fmla="*/ 4 w 298"/>
                  <a:gd name="T11" fmla="*/ 1 h 152"/>
                  <a:gd name="T12" fmla="*/ 5 w 298"/>
                  <a:gd name="T13" fmla="*/ 1 h 152"/>
                  <a:gd name="T14" fmla="*/ 7 w 298"/>
                  <a:gd name="T15" fmla="*/ 0 h 152"/>
                  <a:gd name="T16" fmla="*/ 9 w 298"/>
                  <a:gd name="T17" fmla="*/ 0 h 152"/>
                  <a:gd name="T18" fmla="*/ 11 w 298"/>
                  <a:gd name="T19" fmla="*/ 0 h 152"/>
                  <a:gd name="T20" fmla="*/ 13 w 298"/>
                  <a:gd name="T21" fmla="*/ 1 h 152"/>
                  <a:gd name="T22" fmla="*/ 15 w 298"/>
                  <a:gd name="T23" fmla="*/ 1 h 152"/>
                  <a:gd name="T24" fmla="*/ 16 w 298"/>
                  <a:gd name="T25" fmla="*/ 2 h 152"/>
                  <a:gd name="T26" fmla="*/ 17 w 298"/>
                  <a:gd name="T27" fmla="*/ 3 h 152"/>
                  <a:gd name="T28" fmla="*/ 18 w 298"/>
                  <a:gd name="T29" fmla="*/ 4 h 152"/>
                  <a:gd name="T30" fmla="*/ 18 w 298"/>
                  <a:gd name="T31" fmla="*/ 5 h 152"/>
                  <a:gd name="T32" fmla="*/ 18 w 298"/>
                  <a:gd name="T33" fmla="*/ 6 h 15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98" h="152">
                    <a:moveTo>
                      <a:pt x="0" y="150"/>
                    </a:moveTo>
                    <a:lnTo>
                      <a:pt x="3" y="128"/>
                    </a:lnTo>
                    <a:lnTo>
                      <a:pt x="9" y="104"/>
                    </a:lnTo>
                    <a:lnTo>
                      <a:pt x="22" y="74"/>
                    </a:lnTo>
                    <a:lnTo>
                      <a:pt x="36" y="53"/>
                    </a:lnTo>
                    <a:lnTo>
                      <a:pt x="61" y="32"/>
                    </a:lnTo>
                    <a:lnTo>
                      <a:pt x="84" y="17"/>
                    </a:lnTo>
                    <a:lnTo>
                      <a:pt x="114" y="6"/>
                    </a:lnTo>
                    <a:lnTo>
                      <a:pt x="150" y="0"/>
                    </a:lnTo>
                    <a:lnTo>
                      <a:pt x="184" y="6"/>
                    </a:lnTo>
                    <a:lnTo>
                      <a:pt x="217" y="17"/>
                    </a:lnTo>
                    <a:lnTo>
                      <a:pt x="238" y="30"/>
                    </a:lnTo>
                    <a:lnTo>
                      <a:pt x="261" y="54"/>
                    </a:lnTo>
                    <a:lnTo>
                      <a:pt x="277" y="75"/>
                    </a:lnTo>
                    <a:lnTo>
                      <a:pt x="291" y="104"/>
                    </a:lnTo>
                    <a:lnTo>
                      <a:pt x="297" y="126"/>
                    </a:lnTo>
                    <a:lnTo>
                      <a:pt x="298" y="152"/>
                    </a:lnTo>
                  </a:path>
                </a:pathLst>
              </a:custGeom>
              <a:solidFill>
                <a:srgbClr val="80E0FF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20" name="Freeform 660">
                <a:extLst>
                  <a:ext uri="{FF2B5EF4-FFF2-40B4-BE49-F238E27FC236}">
                    <a16:creationId xmlns:a16="http://schemas.microsoft.com/office/drawing/2014/main" id="{57B55296-952F-44F6-857B-AC1909F7AFF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542" y="2715"/>
                <a:ext cx="73" cy="29"/>
              </a:xfrm>
              <a:custGeom>
                <a:avLst/>
                <a:gdLst>
                  <a:gd name="T0" fmla="*/ 0 w 298"/>
                  <a:gd name="T1" fmla="*/ 6 h 152"/>
                  <a:gd name="T2" fmla="*/ 0 w 298"/>
                  <a:gd name="T3" fmla="*/ 5 h 152"/>
                  <a:gd name="T4" fmla="*/ 0 w 298"/>
                  <a:gd name="T5" fmla="*/ 4 h 152"/>
                  <a:gd name="T6" fmla="*/ 1 w 298"/>
                  <a:gd name="T7" fmla="*/ 3 h 152"/>
                  <a:gd name="T8" fmla="*/ 2 w 298"/>
                  <a:gd name="T9" fmla="*/ 2 h 152"/>
                  <a:gd name="T10" fmla="*/ 4 w 298"/>
                  <a:gd name="T11" fmla="*/ 1 h 152"/>
                  <a:gd name="T12" fmla="*/ 5 w 298"/>
                  <a:gd name="T13" fmla="*/ 1 h 152"/>
                  <a:gd name="T14" fmla="*/ 7 w 298"/>
                  <a:gd name="T15" fmla="*/ 0 h 152"/>
                  <a:gd name="T16" fmla="*/ 9 w 298"/>
                  <a:gd name="T17" fmla="*/ 0 h 152"/>
                  <a:gd name="T18" fmla="*/ 11 w 298"/>
                  <a:gd name="T19" fmla="*/ 0 h 152"/>
                  <a:gd name="T20" fmla="*/ 13 w 298"/>
                  <a:gd name="T21" fmla="*/ 1 h 152"/>
                  <a:gd name="T22" fmla="*/ 14 w 298"/>
                  <a:gd name="T23" fmla="*/ 1 h 152"/>
                  <a:gd name="T24" fmla="*/ 16 w 298"/>
                  <a:gd name="T25" fmla="*/ 2 h 152"/>
                  <a:gd name="T26" fmla="*/ 17 w 298"/>
                  <a:gd name="T27" fmla="*/ 3 h 152"/>
                  <a:gd name="T28" fmla="*/ 17 w 298"/>
                  <a:gd name="T29" fmla="*/ 4 h 152"/>
                  <a:gd name="T30" fmla="*/ 18 w 298"/>
                  <a:gd name="T31" fmla="*/ 5 h 152"/>
                  <a:gd name="T32" fmla="*/ 18 w 298"/>
                  <a:gd name="T33" fmla="*/ 6 h 15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98" h="152">
                    <a:moveTo>
                      <a:pt x="0" y="150"/>
                    </a:moveTo>
                    <a:lnTo>
                      <a:pt x="3" y="128"/>
                    </a:lnTo>
                    <a:lnTo>
                      <a:pt x="9" y="104"/>
                    </a:lnTo>
                    <a:lnTo>
                      <a:pt x="22" y="74"/>
                    </a:lnTo>
                    <a:lnTo>
                      <a:pt x="36" y="53"/>
                    </a:lnTo>
                    <a:lnTo>
                      <a:pt x="61" y="32"/>
                    </a:lnTo>
                    <a:lnTo>
                      <a:pt x="84" y="17"/>
                    </a:lnTo>
                    <a:lnTo>
                      <a:pt x="114" y="6"/>
                    </a:lnTo>
                    <a:lnTo>
                      <a:pt x="150" y="0"/>
                    </a:lnTo>
                    <a:lnTo>
                      <a:pt x="184" y="6"/>
                    </a:lnTo>
                    <a:lnTo>
                      <a:pt x="217" y="17"/>
                    </a:lnTo>
                    <a:lnTo>
                      <a:pt x="238" y="30"/>
                    </a:lnTo>
                    <a:lnTo>
                      <a:pt x="261" y="54"/>
                    </a:lnTo>
                    <a:lnTo>
                      <a:pt x="277" y="75"/>
                    </a:lnTo>
                    <a:lnTo>
                      <a:pt x="291" y="104"/>
                    </a:lnTo>
                    <a:lnTo>
                      <a:pt x="297" y="126"/>
                    </a:lnTo>
                    <a:lnTo>
                      <a:pt x="298" y="152"/>
                    </a:lnTo>
                  </a:path>
                </a:pathLst>
              </a:custGeom>
              <a:solidFill>
                <a:srgbClr val="80E0FF"/>
              </a:solidFill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grpSp>
          <p:nvGrpSpPr>
            <p:cNvPr id="211" name="Group 702">
              <a:extLst>
                <a:ext uri="{FF2B5EF4-FFF2-40B4-BE49-F238E27FC236}">
                  <a16:creationId xmlns:a16="http://schemas.microsoft.com/office/drawing/2014/main" id="{A43E9A65-16D4-4778-9746-87EC1721042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27" y="329"/>
              <a:ext cx="342" cy="219"/>
              <a:chOff x="3636" y="1781"/>
              <a:chExt cx="342" cy="219"/>
            </a:xfrm>
          </p:grpSpPr>
          <p:sp>
            <p:nvSpPr>
              <p:cNvPr id="212" name="Freeform 690">
                <a:extLst>
                  <a:ext uri="{FF2B5EF4-FFF2-40B4-BE49-F238E27FC236}">
                    <a16:creationId xmlns:a16="http://schemas.microsoft.com/office/drawing/2014/main" id="{58646819-F440-4420-BB2F-F3C6914926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8" y="1781"/>
                <a:ext cx="339" cy="219"/>
              </a:xfrm>
              <a:custGeom>
                <a:avLst/>
                <a:gdLst>
                  <a:gd name="T0" fmla="*/ 0 w 339"/>
                  <a:gd name="T1" fmla="*/ 219 h 219"/>
                  <a:gd name="T2" fmla="*/ 339 w 339"/>
                  <a:gd name="T3" fmla="*/ 0 h 21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339" h="219">
                    <a:moveTo>
                      <a:pt x="0" y="219"/>
                    </a:moveTo>
                    <a:lnTo>
                      <a:pt x="339" y="0"/>
                    </a:lnTo>
                  </a:path>
                </a:pathLst>
              </a:custGeom>
              <a:solidFill>
                <a:srgbClr val="80E0FF"/>
              </a:solidFill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3" name="Freeform 691">
                <a:extLst>
                  <a:ext uri="{FF2B5EF4-FFF2-40B4-BE49-F238E27FC236}">
                    <a16:creationId xmlns:a16="http://schemas.microsoft.com/office/drawing/2014/main" id="{7CC01A74-7AD3-471C-B87C-04B5C78C37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6" y="1781"/>
                <a:ext cx="342" cy="219"/>
              </a:xfrm>
              <a:custGeom>
                <a:avLst/>
                <a:gdLst>
                  <a:gd name="T0" fmla="*/ 342 w 342"/>
                  <a:gd name="T1" fmla="*/ 219 h 219"/>
                  <a:gd name="T2" fmla="*/ 0 w 342"/>
                  <a:gd name="T3" fmla="*/ 0 h 21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342" h="219">
                    <a:moveTo>
                      <a:pt x="342" y="219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80E0FF"/>
              </a:solidFill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223" name="Grupo 222">
            <a:extLst>
              <a:ext uri="{FF2B5EF4-FFF2-40B4-BE49-F238E27FC236}">
                <a16:creationId xmlns:a16="http://schemas.microsoft.com/office/drawing/2014/main" id="{D27772BA-3CCA-4B6D-90A0-0A72E7B0AEC3}"/>
              </a:ext>
            </a:extLst>
          </p:cNvPr>
          <p:cNvGrpSpPr/>
          <p:nvPr/>
        </p:nvGrpSpPr>
        <p:grpSpPr>
          <a:xfrm>
            <a:off x="6002530" y="5369230"/>
            <a:ext cx="556417" cy="376861"/>
            <a:chOff x="4715167" y="4552139"/>
            <a:chExt cx="556417" cy="376861"/>
          </a:xfrm>
        </p:grpSpPr>
        <p:grpSp>
          <p:nvGrpSpPr>
            <p:cNvPr id="201" name="Group 911">
              <a:extLst>
                <a:ext uri="{FF2B5EF4-FFF2-40B4-BE49-F238E27FC236}">
                  <a16:creationId xmlns:a16="http://schemas.microsoft.com/office/drawing/2014/main" id="{C7D80C78-670B-4D15-8726-00EEC54A070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715167" y="4556789"/>
              <a:ext cx="547688" cy="365125"/>
              <a:chOff x="3220" y="894"/>
              <a:chExt cx="345" cy="230"/>
            </a:xfrm>
          </p:grpSpPr>
          <p:sp>
            <p:nvSpPr>
              <p:cNvPr id="202" name="Rectangle 486">
                <a:extLst>
                  <a:ext uri="{FF2B5EF4-FFF2-40B4-BE49-F238E27FC236}">
                    <a16:creationId xmlns:a16="http://schemas.microsoft.com/office/drawing/2014/main" id="{5E18DCF6-EF30-4ABA-B1C8-53B0A80D47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20" y="894"/>
                <a:ext cx="345" cy="230"/>
              </a:xfrm>
              <a:prstGeom prst="rect">
                <a:avLst/>
              </a:prstGeom>
              <a:solidFill>
                <a:srgbClr val="80E0FF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buFontTx/>
                  <a:buNone/>
                </a:pPr>
                <a:endParaRPr lang="en-US" altLang="en-US" sz="2000"/>
              </a:p>
            </p:txBody>
          </p:sp>
          <p:sp>
            <p:nvSpPr>
              <p:cNvPr id="203" name="Oval 488">
                <a:extLst>
                  <a:ext uri="{FF2B5EF4-FFF2-40B4-BE49-F238E27FC236}">
                    <a16:creationId xmlns:a16="http://schemas.microsoft.com/office/drawing/2014/main" id="{F18756E6-CA4E-497D-9ADD-1D57B210714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3263" y="936"/>
                <a:ext cx="259" cy="110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buFontTx/>
                  <a:buNone/>
                </a:pPr>
                <a:endParaRPr lang="en-US" altLang="en-US" sz="2000"/>
              </a:p>
            </p:txBody>
          </p:sp>
          <p:grpSp>
            <p:nvGrpSpPr>
              <p:cNvPr id="204" name="Group 510">
                <a:extLst>
                  <a:ext uri="{FF2B5EF4-FFF2-40B4-BE49-F238E27FC236}">
                    <a16:creationId xmlns:a16="http://schemas.microsoft.com/office/drawing/2014/main" id="{70ECA57D-5FF6-4FE2-84F2-1C8F888B994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287" y="1049"/>
                <a:ext cx="210" cy="35"/>
                <a:chOff x="2417" y="1932"/>
                <a:chExt cx="210" cy="35"/>
              </a:xfrm>
            </p:grpSpPr>
            <p:sp>
              <p:nvSpPr>
                <p:cNvPr id="205" name="Oval 511">
                  <a:extLst>
                    <a:ext uri="{FF2B5EF4-FFF2-40B4-BE49-F238E27FC236}">
                      <a16:creationId xmlns:a16="http://schemas.microsoft.com/office/drawing/2014/main" id="{7F1C73E7-C857-41A0-AAF7-E256390D05FA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592" y="1932"/>
                  <a:ext cx="35" cy="35"/>
                </a:xfrm>
                <a:prstGeom prst="ellips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>
                    <a:buFontTx/>
                    <a:buNone/>
                  </a:pPr>
                  <a:endParaRPr lang="en-US" altLang="en-US" sz="2000"/>
                </a:p>
              </p:txBody>
            </p:sp>
            <p:sp>
              <p:nvSpPr>
                <p:cNvPr id="206" name="Oval 512">
                  <a:extLst>
                    <a:ext uri="{FF2B5EF4-FFF2-40B4-BE49-F238E27FC236}">
                      <a16:creationId xmlns:a16="http://schemas.microsoft.com/office/drawing/2014/main" id="{8F9A2C34-6007-4B87-ADC6-9EFCCBF510C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417" y="1932"/>
                  <a:ext cx="35" cy="35"/>
                </a:xfrm>
                <a:prstGeom prst="ellips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>
                    <a:buFontTx/>
                    <a:buNone/>
                  </a:pPr>
                  <a:endParaRPr lang="en-US" altLang="en-US" sz="2000"/>
                </a:p>
              </p:txBody>
            </p:sp>
            <p:sp>
              <p:nvSpPr>
                <p:cNvPr id="207" name="Oval 513">
                  <a:extLst>
                    <a:ext uri="{FF2B5EF4-FFF2-40B4-BE49-F238E27FC236}">
                      <a16:creationId xmlns:a16="http://schemas.microsoft.com/office/drawing/2014/main" id="{49F8B626-7BA9-4F1C-8CD1-B6A2BE464B29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504" y="1932"/>
                  <a:ext cx="35" cy="35"/>
                </a:xfrm>
                <a:prstGeom prst="ellips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>
                    <a:buFontTx/>
                    <a:buNone/>
                  </a:pPr>
                  <a:endParaRPr lang="en-US" altLang="en-US" sz="2000"/>
                </a:p>
              </p:txBody>
            </p:sp>
          </p:grpSp>
        </p:grpSp>
        <p:sp>
          <p:nvSpPr>
            <p:cNvPr id="221" name="Freeform 294">
              <a:extLst>
                <a:ext uri="{FF2B5EF4-FFF2-40B4-BE49-F238E27FC236}">
                  <a16:creationId xmlns:a16="http://schemas.microsoft.com/office/drawing/2014/main" id="{4476A999-E4D6-4E97-8B70-CB4402FE363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1041" y="4552139"/>
              <a:ext cx="538163" cy="347663"/>
            </a:xfrm>
            <a:custGeom>
              <a:avLst/>
              <a:gdLst>
                <a:gd name="T0" fmla="*/ 0 w 339"/>
                <a:gd name="T1" fmla="*/ 219 h 219"/>
                <a:gd name="T2" fmla="*/ 339 w 339"/>
                <a:gd name="T3" fmla="*/ 0 h 219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39" h="219">
                  <a:moveTo>
                    <a:pt x="0" y="219"/>
                  </a:moveTo>
                  <a:lnTo>
                    <a:pt x="339" y="0"/>
                  </a:lnTo>
                </a:path>
              </a:pathLst>
            </a:custGeom>
            <a:solidFill>
              <a:srgbClr val="80E0FF"/>
            </a:solidFill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 dirty="0"/>
            </a:p>
          </p:txBody>
        </p:sp>
        <p:sp>
          <p:nvSpPr>
            <p:cNvPr id="222" name="Freeform 295">
              <a:extLst>
                <a:ext uri="{FF2B5EF4-FFF2-40B4-BE49-F238E27FC236}">
                  <a16:creationId xmlns:a16="http://schemas.microsoft.com/office/drawing/2014/main" id="{6F9216BA-DFD7-4E15-85EB-ABA424854C1E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8659" y="4581337"/>
              <a:ext cx="542925" cy="347663"/>
            </a:xfrm>
            <a:custGeom>
              <a:avLst/>
              <a:gdLst>
                <a:gd name="T0" fmla="*/ 342 w 342"/>
                <a:gd name="T1" fmla="*/ 219 h 219"/>
                <a:gd name="T2" fmla="*/ 0 w 342"/>
                <a:gd name="T3" fmla="*/ 0 h 219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42" h="219">
                  <a:moveTo>
                    <a:pt x="342" y="219"/>
                  </a:moveTo>
                  <a:lnTo>
                    <a:pt x="0" y="0"/>
                  </a:lnTo>
                </a:path>
              </a:pathLst>
            </a:custGeom>
            <a:solidFill>
              <a:srgbClr val="80E0FF"/>
            </a:solidFill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224" name="Text Box 637">
            <a:extLst>
              <a:ext uri="{FF2B5EF4-FFF2-40B4-BE49-F238E27FC236}">
                <a16:creationId xmlns:a16="http://schemas.microsoft.com/office/drawing/2014/main" id="{A12CABB5-7ABB-4C3A-BD54-320A11F874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8874" y="6537617"/>
            <a:ext cx="630237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Marines</a:t>
            </a:r>
          </a:p>
        </p:txBody>
      </p:sp>
      <p:sp>
        <p:nvSpPr>
          <p:cNvPr id="225" name="Text Box 10">
            <a:extLst>
              <a:ext uri="{FF2B5EF4-FFF2-40B4-BE49-F238E27FC236}">
                <a16:creationId xmlns:a16="http://schemas.microsoft.com/office/drawing/2014/main" id="{423E93BA-E0F3-4FB2-8B88-4BD8341B02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0309" y="5764137"/>
            <a:ext cx="188006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Wheeled Armor Infantry</a:t>
            </a:r>
          </a:p>
        </p:txBody>
      </p:sp>
      <p:grpSp>
        <p:nvGrpSpPr>
          <p:cNvPr id="233" name="Group 551">
            <a:extLst>
              <a:ext uri="{FF2B5EF4-FFF2-40B4-BE49-F238E27FC236}">
                <a16:creationId xmlns:a16="http://schemas.microsoft.com/office/drawing/2014/main" id="{AC637C8A-CF31-4B83-B58F-24EF354ED544}"/>
              </a:ext>
            </a:extLst>
          </p:cNvPr>
          <p:cNvGrpSpPr>
            <a:grpSpLocks/>
          </p:cNvGrpSpPr>
          <p:nvPr/>
        </p:nvGrpSpPr>
        <p:grpSpPr bwMode="auto">
          <a:xfrm>
            <a:off x="7564378" y="3318860"/>
            <a:ext cx="547688" cy="365125"/>
            <a:chOff x="3228" y="2243"/>
            <a:chExt cx="345" cy="230"/>
          </a:xfrm>
        </p:grpSpPr>
        <p:sp>
          <p:nvSpPr>
            <p:cNvPr id="234" name="Rectangle 98">
              <a:extLst>
                <a:ext uri="{FF2B5EF4-FFF2-40B4-BE49-F238E27FC236}">
                  <a16:creationId xmlns:a16="http://schemas.microsoft.com/office/drawing/2014/main" id="{5436A31F-7774-4847-B1CD-DFD9EA01A5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8" y="2243"/>
              <a:ext cx="345" cy="230"/>
            </a:xfrm>
            <a:prstGeom prst="rect">
              <a:avLst/>
            </a:prstGeom>
            <a:solidFill>
              <a:srgbClr val="80E0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235" name="Freeform 99">
              <a:extLst>
                <a:ext uri="{FF2B5EF4-FFF2-40B4-BE49-F238E27FC236}">
                  <a16:creationId xmlns:a16="http://schemas.microsoft.com/office/drawing/2014/main" id="{B2D4FE95-364C-4C5E-B124-40BCBDF2758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1" y="2248"/>
              <a:ext cx="339" cy="219"/>
            </a:xfrm>
            <a:custGeom>
              <a:avLst/>
              <a:gdLst>
                <a:gd name="T0" fmla="*/ 0 w 339"/>
                <a:gd name="T1" fmla="*/ 219 h 219"/>
                <a:gd name="T2" fmla="*/ 339 w 339"/>
                <a:gd name="T3" fmla="*/ 0 h 219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339" h="219">
                  <a:moveTo>
                    <a:pt x="0" y="219"/>
                  </a:moveTo>
                  <a:lnTo>
                    <a:pt x="339" y="0"/>
                  </a:lnTo>
                </a:path>
              </a:pathLst>
            </a:custGeom>
            <a:solidFill>
              <a:srgbClr val="80E0FF"/>
            </a:solidFill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236" name="Group 283">
              <a:extLst>
                <a:ext uri="{FF2B5EF4-FFF2-40B4-BE49-F238E27FC236}">
                  <a16:creationId xmlns:a16="http://schemas.microsoft.com/office/drawing/2014/main" id="{3A9E067F-2A48-4164-8FC0-2652B212880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28" y="2328"/>
              <a:ext cx="345" cy="59"/>
              <a:chOff x="3099" y="2714"/>
              <a:chExt cx="516" cy="59"/>
            </a:xfrm>
          </p:grpSpPr>
          <p:sp>
            <p:nvSpPr>
              <p:cNvPr id="237" name="Freeform 284">
                <a:extLst>
                  <a:ext uri="{FF2B5EF4-FFF2-40B4-BE49-F238E27FC236}">
                    <a16:creationId xmlns:a16="http://schemas.microsoft.com/office/drawing/2014/main" id="{172ADB03-73D7-4A67-AF38-300A8FD35E4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099" y="2714"/>
                <a:ext cx="73" cy="29"/>
              </a:xfrm>
              <a:custGeom>
                <a:avLst/>
                <a:gdLst>
                  <a:gd name="T0" fmla="*/ 0 w 298"/>
                  <a:gd name="T1" fmla="*/ 6 h 152"/>
                  <a:gd name="T2" fmla="*/ 0 w 298"/>
                  <a:gd name="T3" fmla="*/ 5 h 152"/>
                  <a:gd name="T4" fmla="*/ 0 w 298"/>
                  <a:gd name="T5" fmla="*/ 4 h 152"/>
                  <a:gd name="T6" fmla="*/ 1 w 298"/>
                  <a:gd name="T7" fmla="*/ 3 h 152"/>
                  <a:gd name="T8" fmla="*/ 2 w 298"/>
                  <a:gd name="T9" fmla="*/ 2 h 152"/>
                  <a:gd name="T10" fmla="*/ 4 w 298"/>
                  <a:gd name="T11" fmla="*/ 1 h 152"/>
                  <a:gd name="T12" fmla="*/ 5 w 298"/>
                  <a:gd name="T13" fmla="*/ 1 h 152"/>
                  <a:gd name="T14" fmla="*/ 7 w 298"/>
                  <a:gd name="T15" fmla="*/ 0 h 152"/>
                  <a:gd name="T16" fmla="*/ 9 w 298"/>
                  <a:gd name="T17" fmla="*/ 0 h 152"/>
                  <a:gd name="T18" fmla="*/ 11 w 298"/>
                  <a:gd name="T19" fmla="*/ 0 h 152"/>
                  <a:gd name="T20" fmla="*/ 13 w 298"/>
                  <a:gd name="T21" fmla="*/ 1 h 152"/>
                  <a:gd name="T22" fmla="*/ 14 w 298"/>
                  <a:gd name="T23" fmla="*/ 1 h 152"/>
                  <a:gd name="T24" fmla="*/ 16 w 298"/>
                  <a:gd name="T25" fmla="*/ 2 h 152"/>
                  <a:gd name="T26" fmla="*/ 17 w 298"/>
                  <a:gd name="T27" fmla="*/ 3 h 152"/>
                  <a:gd name="T28" fmla="*/ 17 w 298"/>
                  <a:gd name="T29" fmla="*/ 4 h 152"/>
                  <a:gd name="T30" fmla="*/ 18 w 298"/>
                  <a:gd name="T31" fmla="*/ 5 h 152"/>
                  <a:gd name="T32" fmla="*/ 18 w 298"/>
                  <a:gd name="T33" fmla="*/ 6 h 15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98" h="152">
                    <a:moveTo>
                      <a:pt x="0" y="150"/>
                    </a:moveTo>
                    <a:lnTo>
                      <a:pt x="3" y="128"/>
                    </a:lnTo>
                    <a:lnTo>
                      <a:pt x="9" y="104"/>
                    </a:lnTo>
                    <a:lnTo>
                      <a:pt x="22" y="74"/>
                    </a:lnTo>
                    <a:lnTo>
                      <a:pt x="36" y="53"/>
                    </a:lnTo>
                    <a:lnTo>
                      <a:pt x="61" y="32"/>
                    </a:lnTo>
                    <a:lnTo>
                      <a:pt x="84" y="17"/>
                    </a:lnTo>
                    <a:lnTo>
                      <a:pt x="114" y="6"/>
                    </a:lnTo>
                    <a:lnTo>
                      <a:pt x="150" y="0"/>
                    </a:lnTo>
                    <a:lnTo>
                      <a:pt x="184" y="6"/>
                    </a:lnTo>
                    <a:lnTo>
                      <a:pt x="217" y="17"/>
                    </a:lnTo>
                    <a:lnTo>
                      <a:pt x="238" y="30"/>
                    </a:lnTo>
                    <a:lnTo>
                      <a:pt x="261" y="54"/>
                    </a:lnTo>
                    <a:lnTo>
                      <a:pt x="277" y="75"/>
                    </a:lnTo>
                    <a:lnTo>
                      <a:pt x="291" y="104"/>
                    </a:lnTo>
                    <a:lnTo>
                      <a:pt x="297" y="126"/>
                    </a:lnTo>
                    <a:lnTo>
                      <a:pt x="298" y="152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38" name="Freeform 285">
                <a:extLst>
                  <a:ext uri="{FF2B5EF4-FFF2-40B4-BE49-F238E27FC236}">
                    <a16:creationId xmlns:a16="http://schemas.microsoft.com/office/drawing/2014/main" id="{79269EB2-201D-4212-B71A-45495A65EF9A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248" y="2714"/>
                <a:ext cx="73" cy="29"/>
              </a:xfrm>
              <a:custGeom>
                <a:avLst/>
                <a:gdLst>
                  <a:gd name="T0" fmla="*/ 0 w 298"/>
                  <a:gd name="T1" fmla="*/ 6 h 152"/>
                  <a:gd name="T2" fmla="*/ 0 w 298"/>
                  <a:gd name="T3" fmla="*/ 5 h 152"/>
                  <a:gd name="T4" fmla="*/ 0 w 298"/>
                  <a:gd name="T5" fmla="*/ 4 h 152"/>
                  <a:gd name="T6" fmla="*/ 1 w 298"/>
                  <a:gd name="T7" fmla="*/ 3 h 152"/>
                  <a:gd name="T8" fmla="*/ 2 w 298"/>
                  <a:gd name="T9" fmla="*/ 2 h 152"/>
                  <a:gd name="T10" fmla="*/ 4 w 298"/>
                  <a:gd name="T11" fmla="*/ 1 h 152"/>
                  <a:gd name="T12" fmla="*/ 5 w 298"/>
                  <a:gd name="T13" fmla="*/ 1 h 152"/>
                  <a:gd name="T14" fmla="*/ 7 w 298"/>
                  <a:gd name="T15" fmla="*/ 0 h 152"/>
                  <a:gd name="T16" fmla="*/ 9 w 298"/>
                  <a:gd name="T17" fmla="*/ 0 h 152"/>
                  <a:gd name="T18" fmla="*/ 11 w 298"/>
                  <a:gd name="T19" fmla="*/ 0 h 152"/>
                  <a:gd name="T20" fmla="*/ 13 w 298"/>
                  <a:gd name="T21" fmla="*/ 1 h 152"/>
                  <a:gd name="T22" fmla="*/ 14 w 298"/>
                  <a:gd name="T23" fmla="*/ 1 h 152"/>
                  <a:gd name="T24" fmla="*/ 16 w 298"/>
                  <a:gd name="T25" fmla="*/ 2 h 152"/>
                  <a:gd name="T26" fmla="*/ 17 w 298"/>
                  <a:gd name="T27" fmla="*/ 3 h 152"/>
                  <a:gd name="T28" fmla="*/ 17 w 298"/>
                  <a:gd name="T29" fmla="*/ 4 h 152"/>
                  <a:gd name="T30" fmla="*/ 18 w 298"/>
                  <a:gd name="T31" fmla="*/ 5 h 152"/>
                  <a:gd name="T32" fmla="*/ 18 w 298"/>
                  <a:gd name="T33" fmla="*/ 6 h 15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98" h="152">
                    <a:moveTo>
                      <a:pt x="0" y="150"/>
                    </a:moveTo>
                    <a:lnTo>
                      <a:pt x="3" y="128"/>
                    </a:lnTo>
                    <a:lnTo>
                      <a:pt x="9" y="104"/>
                    </a:lnTo>
                    <a:lnTo>
                      <a:pt x="22" y="74"/>
                    </a:lnTo>
                    <a:lnTo>
                      <a:pt x="36" y="53"/>
                    </a:lnTo>
                    <a:lnTo>
                      <a:pt x="61" y="32"/>
                    </a:lnTo>
                    <a:lnTo>
                      <a:pt x="84" y="17"/>
                    </a:lnTo>
                    <a:lnTo>
                      <a:pt x="114" y="6"/>
                    </a:lnTo>
                    <a:lnTo>
                      <a:pt x="150" y="0"/>
                    </a:lnTo>
                    <a:lnTo>
                      <a:pt x="184" y="6"/>
                    </a:lnTo>
                    <a:lnTo>
                      <a:pt x="217" y="17"/>
                    </a:lnTo>
                    <a:lnTo>
                      <a:pt x="238" y="30"/>
                    </a:lnTo>
                    <a:lnTo>
                      <a:pt x="261" y="54"/>
                    </a:lnTo>
                    <a:lnTo>
                      <a:pt x="277" y="75"/>
                    </a:lnTo>
                    <a:lnTo>
                      <a:pt x="291" y="104"/>
                    </a:lnTo>
                    <a:lnTo>
                      <a:pt x="297" y="126"/>
                    </a:lnTo>
                    <a:lnTo>
                      <a:pt x="298" y="152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39" name="Freeform 286">
                <a:extLst>
                  <a:ext uri="{FF2B5EF4-FFF2-40B4-BE49-F238E27FC236}">
                    <a16:creationId xmlns:a16="http://schemas.microsoft.com/office/drawing/2014/main" id="{6DB87475-8F96-43AD-B0B0-DC304384402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3321" y="2743"/>
                <a:ext cx="74" cy="29"/>
              </a:xfrm>
              <a:custGeom>
                <a:avLst/>
                <a:gdLst>
                  <a:gd name="T0" fmla="*/ 0 w 298"/>
                  <a:gd name="T1" fmla="*/ 6 h 152"/>
                  <a:gd name="T2" fmla="*/ 0 w 298"/>
                  <a:gd name="T3" fmla="*/ 5 h 152"/>
                  <a:gd name="T4" fmla="*/ 0 w 298"/>
                  <a:gd name="T5" fmla="*/ 4 h 152"/>
                  <a:gd name="T6" fmla="*/ 1 w 298"/>
                  <a:gd name="T7" fmla="*/ 3 h 152"/>
                  <a:gd name="T8" fmla="*/ 2 w 298"/>
                  <a:gd name="T9" fmla="*/ 2 h 152"/>
                  <a:gd name="T10" fmla="*/ 4 w 298"/>
                  <a:gd name="T11" fmla="*/ 1 h 152"/>
                  <a:gd name="T12" fmla="*/ 5 w 298"/>
                  <a:gd name="T13" fmla="*/ 1 h 152"/>
                  <a:gd name="T14" fmla="*/ 7 w 298"/>
                  <a:gd name="T15" fmla="*/ 0 h 152"/>
                  <a:gd name="T16" fmla="*/ 9 w 298"/>
                  <a:gd name="T17" fmla="*/ 0 h 152"/>
                  <a:gd name="T18" fmla="*/ 11 w 298"/>
                  <a:gd name="T19" fmla="*/ 0 h 152"/>
                  <a:gd name="T20" fmla="*/ 13 w 298"/>
                  <a:gd name="T21" fmla="*/ 1 h 152"/>
                  <a:gd name="T22" fmla="*/ 15 w 298"/>
                  <a:gd name="T23" fmla="*/ 1 h 152"/>
                  <a:gd name="T24" fmla="*/ 16 w 298"/>
                  <a:gd name="T25" fmla="*/ 2 h 152"/>
                  <a:gd name="T26" fmla="*/ 17 w 298"/>
                  <a:gd name="T27" fmla="*/ 3 h 152"/>
                  <a:gd name="T28" fmla="*/ 18 w 298"/>
                  <a:gd name="T29" fmla="*/ 4 h 152"/>
                  <a:gd name="T30" fmla="*/ 18 w 298"/>
                  <a:gd name="T31" fmla="*/ 5 h 152"/>
                  <a:gd name="T32" fmla="*/ 18 w 298"/>
                  <a:gd name="T33" fmla="*/ 6 h 15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98" h="152">
                    <a:moveTo>
                      <a:pt x="0" y="150"/>
                    </a:moveTo>
                    <a:lnTo>
                      <a:pt x="3" y="128"/>
                    </a:lnTo>
                    <a:lnTo>
                      <a:pt x="9" y="104"/>
                    </a:lnTo>
                    <a:lnTo>
                      <a:pt x="22" y="74"/>
                    </a:lnTo>
                    <a:lnTo>
                      <a:pt x="36" y="53"/>
                    </a:lnTo>
                    <a:lnTo>
                      <a:pt x="61" y="32"/>
                    </a:lnTo>
                    <a:lnTo>
                      <a:pt x="84" y="17"/>
                    </a:lnTo>
                    <a:lnTo>
                      <a:pt x="114" y="6"/>
                    </a:lnTo>
                    <a:lnTo>
                      <a:pt x="150" y="0"/>
                    </a:lnTo>
                    <a:lnTo>
                      <a:pt x="184" y="6"/>
                    </a:lnTo>
                    <a:lnTo>
                      <a:pt x="217" y="17"/>
                    </a:lnTo>
                    <a:lnTo>
                      <a:pt x="238" y="30"/>
                    </a:lnTo>
                    <a:lnTo>
                      <a:pt x="261" y="54"/>
                    </a:lnTo>
                    <a:lnTo>
                      <a:pt x="277" y="75"/>
                    </a:lnTo>
                    <a:lnTo>
                      <a:pt x="291" y="104"/>
                    </a:lnTo>
                    <a:lnTo>
                      <a:pt x="297" y="126"/>
                    </a:lnTo>
                    <a:lnTo>
                      <a:pt x="298" y="152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40" name="Freeform 287">
                <a:extLst>
                  <a:ext uri="{FF2B5EF4-FFF2-40B4-BE49-F238E27FC236}">
                    <a16:creationId xmlns:a16="http://schemas.microsoft.com/office/drawing/2014/main" id="{586892F9-1B6D-4514-8B91-7D966E5AEADF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3172" y="2743"/>
                <a:ext cx="74" cy="29"/>
              </a:xfrm>
              <a:custGeom>
                <a:avLst/>
                <a:gdLst>
                  <a:gd name="T0" fmla="*/ 0 w 298"/>
                  <a:gd name="T1" fmla="*/ 6 h 152"/>
                  <a:gd name="T2" fmla="*/ 0 w 298"/>
                  <a:gd name="T3" fmla="*/ 5 h 152"/>
                  <a:gd name="T4" fmla="*/ 0 w 298"/>
                  <a:gd name="T5" fmla="*/ 4 h 152"/>
                  <a:gd name="T6" fmla="*/ 1 w 298"/>
                  <a:gd name="T7" fmla="*/ 3 h 152"/>
                  <a:gd name="T8" fmla="*/ 2 w 298"/>
                  <a:gd name="T9" fmla="*/ 2 h 152"/>
                  <a:gd name="T10" fmla="*/ 4 w 298"/>
                  <a:gd name="T11" fmla="*/ 1 h 152"/>
                  <a:gd name="T12" fmla="*/ 5 w 298"/>
                  <a:gd name="T13" fmla="*/ 1 h 152"/>
                  <a:gd name="T14" fmla="*/ 7 w 298"/>
                  <a:gd name="T15" fmla="*/ 0 h 152"/>
                  <a:gd name="T16" fmla="*/ 9 w 298"/>
                  <a:gd name="T17" fmla="*/ 0 h 152"/>
                  <a:gd name="T18" fmla="*/ 11 w 298"/>
                  <a:gd name="T19" fmla="*/ 0 h 152"/>
                  <a:gd name="T20" fmla="*/ 13 w 298"/>
                  <a:gd name="T21" fmla="*/ 1 h 152"/>
                  <a:gd name="T22" fmla="*/ 15 w 298"/>
                  <a:gd name="T23" fmla="*/ 1 h 152"/>
                  <a:gd name="T24" fmla="*/ 16 w 298"/>
                  <a:gd name="T25" fmla="*/ 2 h 152"/>
                  <a:gd name="T26" fmla="*/ 17 w 298"/>
                  <a:gd name="T27" fmla="*/ 3 h 152"/>
                  <a:gd name="T28" fmla="*/ 18 w 298"/>
                  <a:gd name="T29" fmla="*/ 4 h 152"/>
                  <a:gd name="T30" fmla="*/ 18 w 298"/>
                  <a:gd name="T31" fmla="*/ 5 h 152"/>
                  <a:gd name="T32" fmla="*/ 18 w 298"/>
                  <a:gd name="T33" fmla="*/ 6 h 15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98" h="152">
                    <a:moveTo>
                      <a:pt x="0" y="150"/>
                    </a:moveTo>
                    <a:lnTo>
                      <a:pt x="3" y="128"/>
                    </a:lnTo>
                    <a:lnTo>
                      <a:pt x="9" y="104"/>
                    </a:lnTo>
                    <a:lnTo>
                      <a:pt x="22" y="74"/>
                    </a:lnTo>
                    <a:lnTo>
                      <a:pt x="36" y="53"/>
                    </a:lnTo>
                    <a:lnTo>
                      <a:pt x="61" y="32"/>
                    </a:lnTo>
                    <a:lnTo>
                      <a:pt x="84" y="17"/>
                    </a:lnTo>
                    <a:lnTo>
                      <a:pt x="114" y="6"/>
                    </a:lnTo>
                    <a:lnTo>
                      <a:pt x="150" y="0"/>
                    </a:lnTo>
                    <a:lnTo>
                      <a:pt x="184" y="6"/>
                    </a:lnTo>
                    <a:lnTo>
                      <a:pt x="217" y="17"/>
                    </a:lnTo>
                    <a:lnTo>
                      <a:pt x="238" y="30"/>
                    </a:lnTo>
                    <a:lnTo>
                      <a:pt x="261" y="54"/>
                    </a:lnTo>
                    <a:lnTo>
                      <a:pt x="277" y="75"/>
                    </a:lnTo>
                    <a:lnTo>
                      <a:pt x="291" y="104"/>
                    </a:lnTo>
                    <a:lnTo>
                      <a:pt x="297" y="126"/>
                    </a:lnTo>
                    <a:lnTo>
                      <a:pt x="298" y="152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41" name="Freeform 288">
                <a:extLst>
                  <a:ext uri="{FF2B5EF4-FFF2-40B4-BE49-F238E27FC236}">
                    <a16:creationId xmlns:a16="http://schemas.microsoft.com/office/drawing/2014/main" id="{ED74FD80-17BA-4522-9DCB-C14FE7017265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395" y="2714"/>
                <a:ext cx="73" cy="29"/>
              </a:xfrm>
              <a:custGeom>
                <a:avLst/>
                <a:gdLst>
                  <a:gd name="T0" fmla="*/ 0 w 298"/>
                  <a:gd name="T1" fmla="*/ 6 h 152"/>
                  <a:gd name="T2" fmla="*/ 0 w 298"/>
                  <a:gd name="T3" fmla="*/ 5 h 152"/>
                  <a:gd name="T4" fmla="*/ 0 w 298"/>
                  <a:gd name="T5" fmla="*/ 4 h 152"/>
                  <a:gd name="T6" fmla="*/ 1 w 298"/>
                  <a:gd name="T7" fmla="*/ 3 h 152"/>
                  <a:gd name="T8" fmla="*/ 2 w 298"/>
                  <a:gd name="T9" fmla="*/ 2 h 152"/>
                  <a:gd name="T10" fmla="*/ 4 w 298"/>
                  <a:gd name="T11" fmla="*/ 1 h 152"/>
                  <a:gd name="T12" fmla="*/ 5 w 298"/>
                  <a:gd name="T13" fmla="*/ 1 h 152"/>
                  <a:gd name="T14" fmla="*/ 7 w 298"/>
                  <a:gd name="T15" fmla="*/ 0 h 152"/>
                  <a:gd name="T16" fmla="*/ 9 w 298"/>
                  <a:gd name="T17" fmla="*/ 0 h 152"/>
                  <a:gd name="T18" fmla="*/ 11 w 298"/>
                  <a:gd name="T19" fmla="*/ 0 h 152"/>
                  <a:gd name="T20" fmla="*/ 13 w 298"/>
                  <a:gd name="T21" fmla="*/ 1 h 152"/>
                  <a:gd name="T22" fmla="*/ 14 w 298"/>
                  <a:gd name="T23" fmla="*/ 1 h 152"/>
                  <a:gd name="T24" fmla="*/ 16 w 298"/>
                  <a:gd name="T25" fmla="*/ 2 h 152"/>
                  <a:gd name="T26" fmla="*/ 17 w 298"/>
                  <a:gd name="T27" fmla="*/ 3 h 152"/>
                  <a:gd name="T28" fmla="*/ 17 w 298"/>
                  <a:gd name="T29" fmla="*/ 4 h 152"/>
                  <a:gd name="T30" fmla="*/ 18 w 298"/>
                  <a:gd name="T31" fmla="*/ 5 h 152"/>
                  <a:gd name="T32" fmla="*/ 18 w 298"/>
                  <a:gd name="T33" fmla="*/ 6 h 15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98" h="152">
                    <a:moveTo>
                      <a:pt x="0" y="150"/>
                    </a:moveTo>
                    <a:lnTo>
                      <a:pt x="3" y="128"/>
                    </a:lnTo>
                    <a:lnTo>
                      <a:pt x="9" y="104"/>
                    </a:lnTo>
                    <a:lnTo>
                      <a:pt x="22" y="74"/>
                    </a:lnTo>
                    <a:lnTo>
                      <a:pt x="36" y="53"/>
                    </a:lnTo>
                    <a:lnTo>
                      <a:pt x="61" y="32"/>
                    </a:lnTo>
                    <a:lnTo>
                      <a:pt x="84" y="17"/>
                    </a:lnTo>
                    <a:lnTo>
                      <a:pt x="114" y="6"/>
                    </a:lnTo>
                    <a:lnTo>
                      <a:pt x="150" y="0"/>
                    </a:lnTo>
                    <a:lnTo>
                      <a:pt x="184" y="6"/>
                    </a:lnTo>
                    <a:lnTo>
                      <a:pt x="217" y="17"/>
                    </a:lnTo>
                    <a:lnTo>
                      <a:pt x="238" y="30"/>
                    </a:lnTo>
                    <a:lnTo>
                      <a:pt x="261" y="54"/>
                    </a:lnTo>
                    <a:lnTo>
                      <a:pt x="277" y="75"/>
                    </a:lnTo>
                    <a:lnTo>
                      <a:pt x="291" y="104"/>
                    </a:lnTo>
                    <a:lnTo>
                      <a:pt x="297" y="126"/>
                    </a:lnTo>
                    <a:lnTo>
                      <a:pt x="298" y="152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42" name="Freeform 289">
                <a:extLst>
                  <a:ext uri="{FF2B5EF4-FFF2-40B4-BE49-F238E27FC236}">
                    <a16:creationId xmlns:a16="http://schemas.microsoft.com/office/drawing/2014/main" id="{D8968C72-60F6-40DC-B239-F1D33E0BC5C6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 flipV="1">
                <a:off x="3468" y="2744"/>
                <a:ext cx="74" cy="29"/>
              </a:xfrm>
              <a:custGeom>
                <a:avLst/>
                <a:gdLst>
                  <a:gd name="T0" fmla="*/ 0 w 298"/>
                  <a:gd name="T1" fmla="*/ 6 h 152"/>
                  <a:gd name="T2" fmla="*/ 0 w 298"/>
                  <a:gd name="T3" fmla="*/ 5 h 152"/>
                  <a:gd name="T4" fmla="*/ 0 w 298"/>
                  <a:gd name="T5" fmla="*/ 4 h 152"/>
                  <a:gd name="T6" fmla="*/ 1 w 298"/>
                  <a:gd name="T7" fmla="*/ 3 h 152"/>
                  <a:gd name="T8" fmla="*/ 2 w 298"/>
                  <a:gd name="T9" fmla="*/ 2 h 152"/>
                  <a:gd name="T10" fmla="*/ 4 w 298"/>
                  <a:gd name="T11" fmla="*/ 1 h 152"/>
                  <a:gd name="T12" fmla="*/ 5 w 298"/>
                  <a:gd name="T13" fmla="*/ 1 h 152"/>
                  <a:gd name="T14" fmla="*/ 7 w 298"/>
                  <a:gd name="T15" fmla="*/ 0 h 152"/>
                  <a:gd name="T16" fmla="*/ 9 w 298"/>
                  <a:gd name="T17" fmla="*/ 0 h 152"/>
                  <a:gd name="T18" fmla="*/ 11 w 298"/>
                  <a:gd name="T19" fmla="*/ 0 h 152"/>
                  <a:gd name="T20" fmla="*/ 13 w 298"/>
                  <a:gd name="T21" fmla="*/ 1 h 152"/>
                  <a:gd name="T22" fmla="*/ 15 w 298"/>
                  <a:gd name="T23" fmla="*/ 1 h 152"/>
                  <a:gd name="T24" fmla="*/ 16 w 298"/>
                  <a:gd name="T25" fmla="*/ 2 h 152"/>
                  <a:gd name="T26" fmla="*/ 17 w 298"/>
                  <a:gd name="T27" fmla="*/ 3 h 152"/>
                  <a:gd name="T28" fmla="*/ 18 w 298"/>
                  <a:gd name="T29" fmla="*/ 4 h 152"/>
                  <a:gd name="T30" fmla="*/ 18 w 298"/>
                  <a:gd name="T31" fmla="*/ 5 h 152"/>
                  <a:gd name="T32" fmla="*/ 18 w 298"/>
                  <a:gd name="T33" fmla="*/ 6 h 15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98" h="152">
                    <a:moveTo>
                      <a:pt x="0" y="150"/>
                    </a:moveTo>
                    <a:lnTo>
                      <a:pt x="3" y="128"/>
                    </a:lnTo>
                    <a:lnTo>
                      <a:pt x="9" y="104"/>
                    </a:lnTo>
                    <a:lnTo>
                      <a:pt x="22" y="74"/>
                    </a:lnTo>
                    <a:lnTo>
                      <a:pt x="36" y="53"/>
                    </a:lnTo>
                    <a:lnTo>
                      <a:pt x="61" y="32"/>
                    </a:lnTo>
                    <a:lnTo>
                      <a:pt x="84" y="17"/>
                    </a:lnTo>
                    <a:lnTo>
                      <a:pt x="114" y="6"/>
                    </a:lnTo>
                    <a:lnTo>
                      <a:pt x="150" y="0"/>
                    </a:lnTo>
                    <a:lnTo>
                      <a:pt x="184" y="6"/>
                    </a:lnTo>
                    <a:lnTo>
                      <a:pt x="217" y="17"/>
                    </a:lnTo>
                    <a:lnTo>
                      <a:pt x="238" y="30"/>
                    </a:lnTo>
                    <a:lnTo>
                      <a:pt x="261" y="54"/>
                    </a:lnTo>
                    <a:lnTo>
                      <a:pt x="277" y="75"/>
                    </a:lnTo>
                    <a:lnTo>
                      <a:pt x="291" y="104"/>
                    </a:lnTo>
                    <a:lnTo>
                      <a:pt x="297" y="126"/>
                    </a:lnTo>
                    <a:lnTo>
                      <a:pt x="298" y="152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43" name="Freeform 290">
                <a:extLst>
                  <a:ext uri="{FF2B5EF4-FFF2-40B4-BE49-F238E27FC236}">
                    <a16:creationId xmlns:a16="http://schemas.microsoft.com/office/drawing/2014/main" id="{9F847081-F705-48A1-97AB-C878D5D6E3B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542" y="2715"/>
                <a:ext cx="73" cy="29"/>
              </a:xfrm>
              <a:custGeom>
                <a:avLst/>
                <a:gdLst>
                  <a:gd name="T0" fmla="*/ 0 w 298"/>
                  <a:gd name="T1" fmla="*/ 6 h 152"/>
                  <a:gd name="T2" fmla="*/ 0 w 298"/>
                  <a:gd name="T3" fmla="*/ 5 h 152"/>
                  <a:gd name="T4" fmla="*/ 0 w 298"/>
                  <a:gd name="T5" fmla="*/ 4 h 152"/>
                  <a:gd name="T6" fmla="*/ 1 w 298"/>
                  <a:gd name="T7" fmla="*/ 3 h 152"/>
                  <a:gd name="T8" fmla="*/ 2 w 298"/>
                  <a:gd name="T9" fmla="*/ 2 h 152"/>
                  <a:gd name="T10" fmla="*/ 4 w 298"/>
                  <a:gd name="T11" fmla="*/ 1 h 152"/>
                  <a:gd name="T12" fmla="*/ 5 w 298"/>
                  <a:gd name="T13" fmla="*/ 1 h 152"/>
                  <a:gd name="T14" fmla="*/ 7 w 298"/>
                  <a:gd name="T15" fmla="*/ 0 h 152"/>
                  <a:gd name="T16" fmla="*/ 9 w 298"/>
                  <a:gd name="T17" fmla="*/ 0 h 152"/>
                  <a:gd name="T18" fmla="*/ 11 w 298"/>
                  <a:gd name="T19" fmla="*/ 0 h 152"/>
                  <a:gd name="T20" fmla="*/ 13 w 298"/>
                  <a:gd name="T21" fmla="*/ 1 h 152"/>
                  <a:gd name="T22" fmla="*/ 14 w 298"/>
                  <a:gd name="T23" fmla="*/ 1 h 152"/>
                  <a:gd name="T24" fmla="*/ 16 w 298"/>
                  <a:gd name="T25" fmla="*/ 2 h 152"/>
                  <a:gd name="T26" fmla="*/ 17 w 298"/>
                  <a:gd name="T27" fmla="*/ 3 h 152"/>
                  <a:gd name="T28" fmla="*/ 17 w 298"/>
                  <a:gd name="T29" fmla="*/ 4 h 152"/>
                  <a:gd name="T30" fmla="*/ 18 w 298"/>
                  <a:gd name="T31" fmla="*/ 5 h 152"/>
                  <a:gd name="T32" fmla="*/ 18 w 298"/>
                  <a:gd name="T33" fmla="*/ 6 h 15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98" h="152">
                    <a:moveTo>
                      <a:pt x="0" y="150"/>
                    </a:moveTo>
                    <a:lnTo>
                      <a:pt x="3" y="128"/>
                    </a:lnTo>
                    <a:lnTo>
                      <a:pt x="9" y="104"/>
                    </a:lnTo>
                    <a:lnTo>
                      <a:pt x="22" y="74"/>
                    </a:lnTo>
                    <a:lnTo>
                      <a:pt x="36" y="53"/>
                    </a:lnTo>
                    <a:lnTo>
                      <a:pt x="61" y="32"/>
                    </a:lnTo>
                    <a:lnTo>
                      <a:pt x="84" y="17"/>
                    </a:lnTo>
                    <a:lnTo>
                      <a:pt x="114" y="6"/>
                    </a:lnTo>
                    <a:lnTo>
                      <a:pt x="150" y="0"/>
                    </a:lnTo>
                    <a:lnTo>
                      <a:pt x="184" y="6"/>
                    </a:lnTo>
                    <a:lnTo>
                      <a:pt x="217" y="17"/>
                    </a:lnTo>
                    <a:lnTo>
                      <a:pt x="238" y="30"/>
                    </a:lnTo>
                    <a:lnTo>
                      <a:pt x="261" y="54"/>
                    </a:lnTo>
                    <a:lnTo>
                      <a:pt x="277" y="75"/>
                    </a:lnTo>
                    <a:lnTo>
                      <a:pt x="291" y="104"/>
                    </a:lnTo>
                    <a:lnTo>
                      <a:pt x="297" y="126"/>
                    </a:lnTo>
                    <a:lnTo>
                      <a:pt x="298" y="152"/>
                    </a:lnTo>
                  </a:path>
                </a:pathLst>
              </a:custGeom>
              <a:noFill/>
              <a:ln w="12700" cap="rnd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</p:grpSp>
      <p:sp>
        <p:nvSpPr>
          <p:cNvPr id="244" name="Text Box 11">
            <a:extLst>
              <a:ext uri="{FF2B5EF4-FFF2-40B4-BE49-F238E27FC236}">
                <a16:creationId xmlns:a16="http://schemas.microsoft.com/office/drawing/2014/main" id="{44995FBB-DFA9-4F31-A6A8-6FBE43DF72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26898" y="3748981"/>
            <a:ext cx="1103313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Recon Marine</a:t>
            </a:r>
          </a:p>
        </p:txBody>
      </p:sp>
      <p:grpSp>
        <p:nvGrpSpPr>
          <p:cNvPr id="245" name="Group 658">
            <a:extLst>
              <a:ext uri="{FF2B5EF4-FFF2-40B4-BE49-F238E27FC236}">
                <a16:creationId xmlns:a16="http://schemas.microsoft.com/office/drawing/2014/main" id="{3673CBD3-870F-45D4-B218-F44E594BCD98}"/>
              </a:ext>
            </a:extLst>
          </p:cNvPr>
          <p:cNvGrpSpPr>
            <a:grpSpLocks/>
          </p:cNvGrpSpPr>
          <p:nvPr/>
        </p:nvGrpSpPr>
        <p:grpSpPr bwMode="auto">
          <a:xfrm>
            <a:off x="7588536" y="4175208"/>
            <a:ext cx="547688" cy="569912"/>
            <a:chOff x="3222" y="451"/>
            <a:chExt cx="345" cy="359"/>
          </a:xfrm>
        </p:grpSpPr>
        <p:sp>
          <p:nvSpPr>
            <p:cNvPr id="246" name="Rectangle 563">
              <a:extLst>
                <a:ext uri="{FF2B5EF4-FFF2-40B4-BE49-F238E27FC236}">
                  <a16:creationId xmlns:a16="http://schemas.microsoft.com/office/drawing/2014/main" id="{6495B584-18A2-4E3F-A05F-5CAF3E22F5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2" y="451"/>
              <a:ext cx="345" cy="230"/>
            </a:xfrm>
            <a:prstGeom prst="rect">
              <a:avLst/>
            </a:prstGeom>
            <a:solidFill>
              <a:srgbClr val="80E0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247" name="Line 570">
              <a:extLst>
                <a:ext uri="{FF2B5EF4-FFF2-40B4-BE49-F238E27FC236}">
                  <a16:creationId xmlns:a16="http://schemas.microsoft.com/office/drawing/2014/main" id="{0D6BF5B8-C081-42A6-B578-1F3C45897A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22" y="639"/>
              <a:ext cx="0" cy="17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248" name="Text Box 561">
            <a:extLst>
              <a:ext uri="{FF2B5EF4-FFF2-40B4-BE49-F238E27FC236}">
                <a16:creationId xmlns:a16="http://schemas.microsoft.com/office/drawing/2014/main" id="{79122B40-BD82-4E69-B102-7279D12358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5482" y="4807391"/>
            <a:ext cx="108363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Headquarters</a:t>
            </a:r>
          </a:p>
        </p:txBody>
      </p:sp>
      <p:grpSp>
        <p:nvGrpSpPr>
          <p:cNvPr id="249" name="Group 521">
            <a:extLst>
              <a:ext uri="{FF2B5EF4-FFF2-40B4-BE49-F238E27FC236}">
                <a16:creationId xmlns:a16="http://schemas.microsoft.com/office/drawing/2014/main" id="{15A0EBDD-D6C0-4A7B-8E73-AF5C4B3A617F}"/>
              </a:ext>
            </a:extLst>
          </p:cNvPr>
          <p:cNvGrpSpPr>
            <a:grpSpLocks/>
          </p:cNvGrpSpPr>
          <p:nvPr/>
        </p:nvGrpSpPr>
        <p:grpSpPr bwMode="auto">
          <a:xfrm>
            <a:off x="9035986" y="3141982"/>
            <a:ext cx="547687" cy="365125"/>
            <a:chOff x="3223" y="3867"/>
            <a:chExt cx="345" cy="230"/>
          </a:xfrm>
        </p:grpSpPr>
        <p:sp>
          <p:nvSpPr>
            <p:cNvPr id="250" name="Rectangle 495">
              <a:extLst>
                <a:ext uri="{FF2B5EF4-FFF2-40B4-BE49-F238E27FC236}">
                  <a16:creationId xmlns:a16="http://schemas.microsoft.com/office/drawing/2014/main" id="{37ABD346-FBF0-4582-B901-8CF8E885BD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3" y="3867"/>
              <a:ext cx="345" cy="230"/>
            </a:xfrm>
            <a:prstGeom prst="rect">
              <a:avLst/>
            </a:prstGeom>
            <a:solidFill>
              <a:srgbClr val="80E0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251" name="Freeform 496">
              <a:extLst>
                <a:ext uri="{FF2B5EF4-FFF2-40B4-BE49-F238E27FC236}">
                  <a16:creationId xmlns:a16="http://schemas.microsoft.com/office/drawing/2014/main" id="{6763D5D2-B9DD-4B45-AF3F-AE9B3253CD8B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4" y="3938"/>
              <a:ext cx="222" cy="89"/>
            </a:xfrm>
            <a:custGeom>
              <a:avLst/>
              <a:gdLst>
                <a:gd name="T0" fmla="*/ 0 w 288"/>
                <a:gd name="T1" fmla="*/ 0 h 116"/>
                <a:gd name="T2" fmla="*/ 0 w 288"/>
                <a:gd name="T3" fmla="*/ 68 h 116"/>
                <a:gd name="T4" fmla="*/ 171 w 288"/>
                <a:gd name="T5" fmla="*/ 0 h 116"/>
                <a:gd name="T6" fmla="*/ 171 w 288"/>
                <a:gd name="T7" fmla="*/ 67 h 116"/>
                <a:gd name="T8" fmla="*/ 0 w 288"/>
                <a:gd name="T9" fmla="*/ 0 h 1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116">
                  <a:moveTo>
                    <a:pt x="0" y="0"/>
                  </a:moveTo>
                  <a:lnTo>
                    <a:pt x="0" y="116"/>
                  </a:lnTo>
                  <a:lnTo>
                    <a:pt x="288" y="0"/>
                  </a:lnTo>
                  <a:lnTo>
                    <a:pt x="288" y="1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s-CL"/>
            </a:p>
          </p:txBody>
        </p:sp>
        <p:sp>
          <p:nvSpPr>
            <p:cNvPr id="252" name="Rectangle 497">
              <a:extLst>
                <a:ext uri="{FF2B5EF4-FFF2-40B4-BE49-F238E27FC236}">
                  <a16:creationId xmlns:a16="http://schemas.microsoft.com/office/drawing/2014/main" id="{97E3F8D9-359A-4625-895D-0BAD95D94F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7" y="3871"/>
              <a:ext cx="58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 anchorCtr="1">
              <a:spAutoFit/>
            </a:bodyPr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000" b="1"/>
                <a:t>R</a:t>
              </a:r>
            </a:p>
          </p:txBody>
        </p:sp>
      </p:grpSp>
      <p:grpSp>
        <p:nvGrpSpPr>
          <p:cNvPr id="253" name="Group 523">
            <a:extLst>
              <a:ext uri="{FF2B5EF4-FFF2-40B4-BE49-F238E27FC236}">
                <a16:creationId xmlns:a16="http://schemas.microsoft.com/office/drawing/2014/main" id="{BC01CE62-2917-485E-AB1B-7D6263BAF472}"/>
              </a:ext>
            </a:extLst>
          </p:cNvPr>
          <p:cNvGrpSpPr>
            <a:grpSpLocks/>
          </p:cNvGrpSpPr>
          <p:nvPr/>
        </p:nvGrpSpPr>
        <p:grpSpPr bwMode="auto">
          <a:xfrm>
            <a:off x="8947012" y="4003239"/>
            <a:ext cx="547687" cy="365125"/>
            <a:chOff x="3223" y="2944"/>
            <a:chExt cx="345" cy="230"/>
          </a:xfrm>
        </p:grpSpPr>
        <p:sp>
          <p:nvSpPr>
            <p:cNvPr id="254" name="Rectangle 426">
              <a:extLst>
                <a:ext uri="{FF2B5EF4-FFF2-40B4-BE49-F238E27FC236}">
                  <a16:creationId xmlns:a16="http://schemas.microsoft.com/office/drawing/2014/main" id="{310779F4-471D-4336-892D-80D9D13DE1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3" y="2944"/>
              <a:ext cx="345" cy="230"/>
            </a:xfrm>
            <a:prstGeom prst="rect">
              <a:avLst/>
            </a:prstGeom>
            <a:solidFill>
              <a:srgbClr val="80E0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255" name="Freeform 427">
              <a:extLst>
                <a:ext uri="{FF2B5EF4-FFF2-40B4-BE49-F238E27FC236}">
                  <a16:creationId xmlns:a16="http://schemas.microsoft.com/office/drawing/2014/main" id="{FEBBC090-D494-4AC1-8A01-94BD220C39B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4" y="3015"/>
              <a:ext cx="222" cy="89"/>
            </a:xfrm>
            <a:custGeom>
              <a:avLst/>
              <a:gdLst>
                <a:gd name="T0" fmla="*/ 0 w 288"/>
                <a:gd name="T1" fmla="*/ 0 h 116"/>
                <a:gd name="T2" fmla="*/ 0 w 288"/>
                <a:gd name="T3" fmla="*/ 68 h 116"/>
                <a:gd name="T4" fmla="*/ 171 w 288"/>
                <a:gd name="T5" fmla="*/ 0 h 116"/>
                <a:gd name="T6" fmla="*/ 171 w 288"/>
                <a:gd name="T7" fmla="*/ 67 h 116"/>
                <a:gd name="T8" fmla="*/ 0 w 288"/>
                <a:gd name="T9" fmla="*/ 0 h 1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116">
                  <a:moveTo>
                    <a:pt x="0" y="0"/>
                  </a:moveTo>
                  <a:lnTo>
                    <a:pt x="0" y="116"/>
                  </a:lnTo>
                  <a:lnTo>
                    <a:pt x="288" y="0"/>
                  </a:lnTo>
                  <a:lnTo>
                    <a:pt x="288" y="1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s-CL"/>
            </a:p>
          </p:txBody>
        </p:sp>
        <p:sp>
          <p:nvSpPr>
            <p:cNvPr id="256" name="Line 434">
              <a:extLst>
                <a:ext uri="{FF2B5EF4-FFF2-40B4-BE49-F238E27FC236}">
                  <a16:creationId xmlns:a16="http://schemas.microsoft.com/office/drawing/2014/main" id="{E7562CE9-DFFD-421A-934C-2859573E33A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96" y="3059"/>
              <a:ext cx="0" cy="1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57" name="Group 524">
            <a:extLst>
              <a:ext uri="{FF2B5EF4-FFF2-40B4-BE49-F238E27FC236}">
                <a16:creationId xmlns:a16="http://schemas.microsoft.com/office/drawing/2014/main" id="{4A27537D-945F-4285-9165-DC6D73BECC52}"/>
              </a:ext>
            </a:extLst>
          </p:cNvPr>
          <p:cNvGrpSpPr>
            <a:grpSpLocks/>
          </p:cNvGrpSpPr>
          <p:nvPr/>
        </p:nvGrpSpPr>
        <p:grpSpPr bwMode="auto">
          <a:xfrm>
            <a:off x="9078908" y="4727011"/>
            <a:ext cx="547687" cy="365125"/>
            <a:chOff x="3223" y="2483"/>
            <a:chExt cx="345" cy="230"/>
          </a:xfrm>
        </p:grpSpPr>
        <p:sp>
          <p:nvSpPr>
            <p:cNvPr id="258" name="Rectangle 419">
              <a:extLst>
                <a:ext uri="{FF2B5EF4-FFF2-40B4-BE49-F238E27FC236}">
                  <a16:creationId xmlns:a16="http://schemas.microsoft.com/office/drawing/2014/main" id="{8B9F4B4C-AB2B-4BE5-A637-BCF2942990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3" y="2483"/>
              <a:ext cx="345" cy="230"/>
            </a:xfrm>
            <a:prstGeom prst="rect">
              <a:avLst/>
            </a:prstGeom>
            <a:solidFill>
              <a:srgbClr val="80E0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259" name="Freeform 420">
              <a:extLst>
                <a:ext uri="{FF2B5EF4-FFF2-40B4-BE49-F238E27FC236}">
                  <a16:creationId xmlns:a16="http://schemas.microsoft.com/office/drawing/2014/main" id="{D11DE8D4-ED8D-452C-8C05-BCC1D2AF06F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77" y="2566"/>
              <a:ext cx="236" cy="64"/>
            </a:xfrm>
            <a:custGeom>
              <a:avLst/>
              <a:gdLst>
                <a:gd name="T0" fmla="*/ 3 w 2418"/>
                <a:gd name="T1" fmla="*/ 0 h 653"/>
                <a:gd name="T2" fmla="*/ 3 w 2418"/>
                <a:gd name="T3" fmla="*/ 0 h 653"/>
                <a:gd name="T4" fmla="*/ 2 w 2418"/>
                <a:gd name="T5" fmla="*/ 0 h 653"/>
                <a:gd name="T6" fmla="*/ 2 w 2418"/>
                <a:gd name="T7" fmla="*/ 0 h 653"/>
                <a:gd name="T8" fmla="*/ 1 w 2418"/>
                <a:gd name="T9" fmla="*/ 1 h 653"/>
                <a:gd name="T10" fmla="*/ 0 w 2418"/>
                <a:gd name="T11" fmla="*/ 1 h 653"/>
                <a:gd name="T12" fmla="*/ 0 w 2418"/>
                <a:gd name="T13" fmla="*/ 2 h 653"/>
                <a:gd name="T14" fmla="*/ 0 w 2418"/>
                <a:gd name="T15" fmla="*/ 3 h 653"/>
                <a:gd name="T16" fmla="*/ 0 w 2418"/>
                <a:gd name="T17" fmla="*/ 3 h 653"/>
                <a:gd name="T18" fmla="*/ 0 w 2418"/>
                <a:gd name="T19" fmla="*/ 4 h 653"/>
                <a:gd name="T20" fmla="*/ 0 w 2418"/>
                <a:gd name="T21" fmla="*/ 5 h 653"/>
                <a:gd name="T22" fmla="*/ 1 w 2418"/>
                <a:gd name="T23" fmla="*/ 5 h 653"/>
                <a:gd name="T24" fmla="*/ 1 w 2418"/>
                <a:gd name="T25" fmla="*/ 6 h 653"/>
                <a:gd name="T26" fmla="*/ 2 w 2418"/>
                <a:gd name="T27" fmla="*/ 6 h 653"/>
                <a:gd name="T28" fmla="*/ 2 w 2418"/>
                <a:gd name="T29" fmla="*/ 6 h 653"/>
                <a:gd name="T30" fmla="*/ 3 w 2418"/>
                <a:gd name="T31" fmla="*/ 6 h 653"/>
                <a:gd name="T32" fmla="*/ 20 w 2418"/>
                <a:gd name="T33" fmla="*/ 0 h 653"/>
                <a:gd name="T34" fmla="*/ 20 w 2418"/>
                <a:gd name="T35" fmla="*/ 0 h 653"/>
                <a:gd name="T36" fmla="*/ 21 w 2418"/>
                <a:gd name="T37" fmla="*/ 0 h 653"/>
                <a:gd name="T38" fmla="*/ 22 w 2418"/>
                <a:gd name="T39" fmla="*/ 0 h 653"/>
                <a:gd name="T40" fmla="*/ 22 w 2418"/>
                <a:gd name="T41" fmla="*/ 1 h 653"/>
                <a:gd name="T42" fmla="*/ 22 w 2418"/>
                <a:gd name="T43" fmla="*/ 1 h 653"/>
                <a:gd name="T44" fmla="*/ 23 w 2418"/>
                <a:gd name="T45" fmla="*/ 2 h 653"/>
                <a:gd name="T46" fmla="*/ 23 w 2418"/>
                <a:gd name="T47" fmla="*/ 3 h 653"/>
                <a:gd name="T48" fmla="*/ 23 w 2418"/>
                <a:gd name="T49" fmla="*/ 3 h 653"/>
                <a:gd name="T50" fmla="*/ 23 w 2418"/>
                <a:gd name="T51" fmla="*/ 4 h 653"/>
                <a:gd name="T52" fmla="*/ 23 w 2418"/>
                <a:gd name="T53" fmla="*/ 5 h 653"/>
                <a:gd name="T54" fmla="*/ 22 w 2418"/>
                <a:gd name="T55" fmla="*/ 5 h 653"/>
                <a:gd name="T56" fmla="*/ 22 w 2418"/>
                <a:gd name="T57" fmla="*/ 6 h 653"/>
                <a:gd name="T58" fmla="*/ 21 w 2418"/>
                <a:gd name="T59" fmla="*/ 6 h 653"/>
                <a:gd name="T60" fmla="*/ 21 w 2418"/>
                <a:gd name="T61" fmla="*/ 6 h 653"/>
                <a:gd name="T62" fmla="*/ 20 w 2418"/>
                <a:gd name="T63" fmla="*/ 6 h 65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2418" h="653">
                  <a:moveTo>
                    <a:pt x="2096" y="653"/>
                  </a:moveTo>
                  <a:lnTo>
                    <a:pt x="324" y="0"/>
                  </a:lnTo>
                  <a:lnTo>
                    <a:pt x="298" y="2"/>
                  </a:lnTo>
                  <a:lnTo>
                    <a:pt x="274" y="6"/>
                  </a:lnTo>
                  <a:lnTo>
                    <a:pt x="240" y="14"/>
                  </a:lnTo>
                  <a:lnTo>
                    <a:pt x="212" y="24"/>
                  </a:lnTo>
                  <a:lnTo>
                    <a:pt x="178" y="38"/>
                  </a:lnTo>
                  <a:lnTo>
                    <a:pt x="160" y="46"/>
                  </a:lnTo>
                  <a:lnTo>
                    <a:pt x="142" y="60"/>
                  </a:lnTo>
                  <a:lnTo>
                    <a:pt x="108" y="82"/>
                  </a:lnTo>
                  <a:lnTo>
                    <a:pt x="78" y="112"/>
                  </a:lnTo>
                  <a:lnTo>
                    <a:pt x="56" y="140"/>
                  </a:lnTo>
                  <a:lnTo>
                    <a:pt x="36" y="174"/>
                  </a:lnTo>
                  <a:lnTo>
                    <a:pt x="20" y="210"/>
                  </a:lnTo>
                  <a:lnTo>
                    <a:pt x="10" y="244"/>
                  </a:lnTo>
                  <a:lnTo>
                    <a:pt x="4" y="272"/>
                  </a:lnTo>
                  <a:lnTo>
                    <a:pt x="2" y="298"/>
                  </a:lnTo>
                  <a:lnTo>
                    <a:pt x="0" y="324"/>
                  </a:lnTo>
                  <a:lnTo>
                    <a:pt x="2" y="360"/>
                  </a:lnTo>
                  <a:lnTo>
                    <a:pt x="8" y="394"/>
                  </a:lnTo>
                  <a:lnTo>
                    <a:pt x="16" y="430"/>
                  </a:lnTo>
                  <a:lnTo>
                    <a:pt x="38" y="476"/>
                  </a:lnTo>
                  <a:lnTo>
                    <a:pt x="58" y="512"/>
                  </a:lnTo>
                  <a:lnTo>
                    <a:pt x="86" y="546"/>
                  </a:lnTo>
                  <a:lnTo>
                    <a:pt x="114" y="574"/>
                  </a:lnTo>
                  <a:lnTo>
                    <a:pt x="144" y="596"/>
                  </a:lnTo>
                  <a:lnTo>
                    <a:pt x="162" y="608"/>
                  </a:lnTo>
                  <a:lnTo>
                    <a:pt x="186" y="618"/>
                  </a:lnTo>
                  <a:lnTo>
                    <a:pt x="212" y="628"/>
                  </a:lnTo>
                  <a:lnTo>
                    <a:pt x="240" y="636"/>
                  </a:lnTo>
                  <a:lnTo>
                    <a:pt x="266" y="642"/>
                  </a:lnTo>
                  <a:lnTo>
                    <a:pt x="294" y="646"/>
                  </a:lnTo>
                  <a:lnTo>
                    <a:pt x="324" y="648"/>
                  </a:lnTo>
                  <a:lnTo>
                    <a:pt x="2094" y="2"/>
                  </a:lnTo>
                  <a:lnTo>
                    <a:pt x="2118" y="4"/>
                  </a:lnTo>
                  <a:lnTo>
                    <a:pt x="2146" y="6"/>
                  </a:lnTo>
                  <a:lnTo>
                    <a:pt x="2178" y="14"/>
                  </a:lnTo>
                  <a:lnTo>
                    <a:pt x="2206" y="24"/>
                  </a:lnTo>
                  <a:lnTo>
                    <a:pt x="2244" y="38"/>
                  </a:lnTo>
                  <a:lnTo>
                    <a:pt x="2260" y="48"/>
                  </a:lnTo>
                  <a:lnTo>
                    <a:pt x="2278" y="62"/>
                  </a:lnTo>
                  <a:lnTo>
                    <a:pt x="2310" y="86"/>
                  </a:lnTo>
                  <a:lnTo>
                    <a:pt x="2338" y="114"/>
                  </a:lnTo>
                  <a:lnTo>
                    <a:pt x="2360" y="144"/>
                  </a:lnTo>
                  <a:lnTo>
                    <a:pt x="2378" y="176"/>
                  </a:lnTo>
                  <a:lnTo>
                    <a:pt x="2396" y="214"/>
                  </a:lnTo>
                  <a:lnTo>
                    <a:pt x="2410" y="248"/>
                  </a:lnTo>
                  <a:lnTo>
                    <a:pt x="2414" y="278"/>
                  </a:lnTo>
                  <a:lnTo>
                    <a:pt x="2416" y="302"/>
                  </a:lnTo>
                  <a:lnTo>
                    <a:pt x="2418" y="326"/>
                  </a:lnTo>
                  <a:lnTo>
                    <a:pt x="2416" y="362"/>
                  </a:lnTo>
                  <a:lnTo>
                    <a:pt x="2410" y="396"/>
                  </a:lnTo>
                  <a:lnTo>
                    <a:pt x="2400" y="432"/>
                  </a:lnTo>
                  <a:lnTo>
                    <a:pt x="2382" y="476"/>
                  </a:lnTo>
                  <a:lnTo>
                    <a:pt x="2360" y="516"/>
                  </a:lnTo>
                  <a:lnTo>
                    <a:pt x="2332" y="548"/>
                  </a:lnTo>
                  <a:lnTo>
                    <a:pt x="2304" y="574"/>
                  </a:lnTo>
                  <a:lnTo>
                    <a:pt x="2274" y="598"/>
                  </a:lnTo>
                  <a:lnTo>
                    <a:pt x="2256" y="608"/>
                  </a:lnTo>
                  <a:lnTo>
                    <a:pt x="2242" y="616"/>
                  </a:lnTo>
                  <a:lnTo>
                    <a:pt x="2208" y="630"/>
                  </a:lnTo>
                  <a:lnTo>
                    <a:pt x="2178" y="640"/>
                  </a:lnTo>
                  <a:lnTo>
                    <a:pt x="2154" y="646"/>
                  </a:lnTo>
                  <a:lnTo>
                    <a:pt x="2126" y="650"/>
                  </a:lnTo>
                  <a:lnTo>
                    <a:pt x="2096" y="653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60" name="Rectangle 421">
              <a:extLst>
                <a:ext uri="{FF2B5EF4-FFF2-40B4-BE49-F238E27FC236}">
                  <a16:creationId xmlns:a16="http://schemas.microsoft.com/office/drawing/2014/main" id="{B81885B1-A905-4B82-9EB6-7F2C73FAE9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5" y="2489"/>
              <a:ext cx="58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 anchorCtr="1">
              <a:spAutoFit/>
            </a:bodyPr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000" b="1"/>
                <a:t>R</a:t>
              </a:r>
            </a:p>
          </p:txBody>
        </p:sp>
      </p:grpSp>
      <p:grpSp>
        <p:nvGrpSpPr>
          <p:cNvPr id="261" name="Group 527">
            <a:extLst>
              <a:ext uri="{FF2B5EF4-FFF2-40B4-BE49-F238E27FC236}">
                <a16:creationId xmlns:a16="http://schemas.microsoft.com/office/drawing/2014/main" id="{99327E51-5545-4B7A-8135-FA84440C4109}"/>
              </a:ext>
            </a:extLst>
          </p:cNvPr>
          <p:cNvGrpSpPr>
            <a:grpSpLocks/>
          </p:cNvGrpSpPr>
          <p:nvPr/>
        </p:nvGrpSpPr>
        <p:grpSpPr bwMode="auto">
          <a:xfrm>
            <a:off x="9076526" y="5351722"/>
            <a:ext cx="547687" cy="365125"/>
            <a:chOff x="3223" y="1100"/>
            <a:chExt cx="345" cy="230"/>
          </a:xfrm>
        </p:grpSpPr>
        <p:sp>
          <p:nvSpPr>
            <p:cNvPr id="262" name="Rectangle 50">
              <a:extLst>
                <a:ext uri="{FF2B5EF4-FFF2-40B4-BE49-F238E27FC236}">
                  <a16:creationId xmlns:a16="http://schemas.microsoft.com/office/drawing/2014/main" id="{89480251-46B1-418C-A3E2-6B78E418A4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3" y="1100"/>
              <a:ext cx="345" cy="230"/>
            </a:xfrm>
            <a:prstGeom prst="rect">
              <a:avLst/>
            </a:prstGeom>
            <a:solidFill>
              <a:srgbClr val="80E0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263" name="Freeform 346">
              <a:extLst>
                <a:ext uri="{FF2B5EF4-FFF2-40B4-BE49-F238E27FC236}">
                  <a16:creationId xmlns:a16="http://schemas.microsoft.com/office/drawing/2014/main" id="{FD5C9C76-E4CB-4719-9A04-AD7C3E2D364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77" y="1183"/>
              <a:ext cx="236" cy="64"/>
            </a:xfrm>
            <a:custGeom>
              <a:avLst/>
              <a:gdLst>
                <a:gd name="T0" fmla="*/ 3 w 2418"/>
                <a:gd name="T1" fmla="*/ 0 h 653"/>
                <a:gd name="T2" fmla="*/ 3 w 2418"/>
                <a:gd name="T3" fmla="*/ 0 h 653"/>
                <a:gd name="T4" fmla="*/ 2 w 2418"/>
                <a:gd name="T5" fmla="*/ 0 h 653"/>
                <a:gd name="T6" fmla="*/ 2 w 2418"/>
                <a:gd name="T7" fmla="*/ 0 h 653"/>
                <a:gd name="T8" fmla="*/ 1 w 2418"/>
                <a:gd name="T9" fmla="*/ 1 h 653"/>
                <a:gd name="T10" fmla="*/ 0 w 2418"/>
                <a:gd name="T11" fmla="*/ 1 h 653"/>
                <a:gd name="T12" fmla="*/ 0 w 2418"/>
                <a:gd name="T13" fmla="*/ 2 h 653"/>
                <a:gd name="T14" fmla="*/ 0 w 2418"/>
                <a:gd name="T15" fmla="*/ 3 h 653"/>
                <a:gd name="T16" fmla="*/ 0 w 2418"/>
                <a:gd name="T17" fmla="*/ 3 h 653"/>
                <a:gd name="T18" fmla="*/ 0 w 2418"/>
                <a:gd name="T19" fmla="*/ 4 h 653"/>
                <a:gd name="T20" fmla="*/ 0 w 2418"/>
                <a:gd name="T21" fmla="*/ 5 h 653"/>
                <a:gd name="T22" fmla="*/ 1 w 2418"/>
                <a:gd name="T23" fmla="*/ 5 h 653"/>
                <a:gd name="T24" fmla="*/ 1 w 2418"/>
                <a:gd name="T25" fmla="*/ 6 h 653"/>
                <a:gd name="T26" fmla="*/ 2 w 2418"/>
                <a:gd name="T27" fmla="*/ 6 h 653"/>
                <a:gd name="T28" fmla="*/ 2 w 2418"/>
                <a:gd name="T29" fmla="*/ 6 h 653"/>
                <a:gd name="T30" fmla="*/ 3 w 2418"/>
                <a:gd name="T31" fmla="*/ 6 h 653"/>
                <a:gd name="T32" fmla="*/ 20 w 2418"/>
                <a:gd name="T33" fmla="*/ 0 h 653"/>
                <a:gd name="T34" fmla="*/ 20 w 2418"/>
                <a:gd name="T35" fmla="*/ 0 h 653"/>
                <a:gd name="T36" fmla="*/ 21 w 2418"/>
                <a:gd name="T37" fmla="*/ 0 h 653"/>
                <a:gd name="T38" fmla="*/ 22 w 2418"/>
                <a:gd name="T39" fmla="*/ 0 h 653"/>
                <a:gd name="T40" fmla="*/ 22 w 2418"/>
                <a:gd name="T41" fmla="*/ 1 h 653"/>
                <a:gd name="T42" fmla="*/ 22 w 2418"/>
                <a:gd name="T43" fmla="*/ 1 h 653"/>
                <a:gd name="T44" fmla="*/ 23 w 2418"/>
                <a:gd name="T45" fmla="*/ 2 h 653"/>
                <a:gd name="T46" fmla="*/ 23 w 2418"/>
                <a:gd name="T47" fmla="*/ 3 h 653"/>
                <a:gd name="T48" fmla="*/ 23 w 2418"/>
                <a:gd name="T49" fmla="*/ 3 h 653"/>
                <a:gd name="T50" fmla="*/ 23 w 2418"/>
                <a:gd name="T51" fmla="*/ 4 h 653"/>
                <a:gd name="T52" fmla="*/ 23 w 2418"/>
                <a:gd name="T53" fmla="*/ 5 h 653"/>
                <a:gd name="T54" fmla="*/ 22 w 2418"/>
                <a:gd name="T55" fmla="*/ 5 h 653"/>
                <a:gd name="T56" fmla="*/ 22 w 2418"/>
                <a:gd name="T57" fmla="*/ 6 h 653"/>
                <a:gd name="T58" fmla="*/ 21 w 2418"/>
                <a:gd name="T59" fmla="*/ 6 h 653"/>
                <a:gd name="T60" fmla="*/ 21 w 2418"/>
                <a:gd name="T61" fmla="*/ 6 h 653"/>
                <a:gd name="T62" fmla="*/ 20 w 2418"/>
                <a:gd name="T63" fmla="*/ 6 h 65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2418" h="653">
                  <a:moveTo>
                    <a:pt x="2096" y="653"/>
                  </a:moveTo>
                  <a:lnTo>
                    <a:pt x="324" y="0"/>
                  </a:lnTo>
                  <a:lnTo>
                    <a:pt x="298" y="2"/>
                  </a:lnTo>
                  <a:lnTo>
                    <a:pt x="274" y="6"/>
                  </a:lnTo>
                  <a:lnTo>
                    <a:pt x="240" y="14"/>
                  </a:lnTo>
                  <a:lnTo>
                    <a:pt x="212" y="24"/>
                  </a:lnTo>
                  <a:lnTo>
                    <a:pt x="178" y="38"/>
                  </a:lnTo>
                  <a:lnTo>
                    <a:pt x="160" y="46"/>
                  </a:lnTo>
                  <a:lnTo>
                    <a:pt x="142" y="60"/>
                  </a:lnTo>
                  <a:lnTo>
                    <a:pt x="108" y="82"/>
                  </a:lnTo>
                  <a:lnTo>
                    <a:pt x="78" y="112"/>
                  </a:lnTo>
                  <a:lnTo>
                    <a:pt x="56" y="140"/>
                  </a:lnTo>
                  <a:lnTo>
                    <a:pt x="36" y="174"/>
                  </a:lnTo>
                  <a:lnTo>
                    <a:pt x="20" y="210"/>
                  </a:lnTo>
                  <a:lnTo>
                    <a:pt x="10" y="244"/>
                  </a:lnTo>
                  <a:lnTo>
                    <a:pt x="4" y="272"/>
                  </a:lnTo>
                  <a:lnTo>
                    <a:pt x="2" y="298"/>
                  </a:lnTo>
                  <a:lnTo>
                    <a:pt x="0" y="324"/>
                  </a:lnTo>
                  <a:lnTo>
                    <a:pt x="2" y="360"/>
                  </a:lnTo>
                  <a:lnTo>
                    <a:pt x="8" y="394"/>
                  </a:lnTo>
                  <a:lnTo>
                    <a:pt x="16" y="430"/>
                  </a:lnTo>
                  <a:lnTo>
                    <a:pt x="38" y="476"/>
                  </a:lnTo>
                  <a:lnTo>
                    <a:pt x="58" y="512"/>
                  </a:lnTo>
                  <a:lnTo>
                    <a:pt x="86" y="546"/>
                  </a:lnTo>
                  <a:lnTo>
                    <a:pt x="114" y="574"/>
                  </a:lnTo>
                  <a:lnTo>
                    <a:pt x="144" y="596"/>
                  </a:lnTo>
                  <a:lnTo>
                    <a:pt x="162" y="608"/>
                  </a:lnTo>
                  <a:lnTo>
                    <a:pt x="186" y="618"/>
                  </a:lnTo>
                  <a:lnTo>
                    <a:pt x="212" y="628"/>
                  </a:lnTo>
                  <a:lnTo>
                    <a:pt x="240" y="636"/>
                  </a:lnTo>
                  <a:lnTo>
                    <a:pt x="266" y="642"/>
                  </a:lnTo>
                  <a:lnTo>
                    <a:pt x="294" y="646"/>
                  </a:lnTo>
                  <a:lnTo>
                    <a:pt x="324" y="648"/>
                  </a:lnTo>
                  <a:lnTo>
                    <a:pt x="2094" y="2"/>
                  </a:lnTo>
                  <a:lnTo>
                    <a:pt x="2118" y="4"/>
                  </a:lnTo>
                  <a:lnTo>
                    <a:pt x="2146" y="6"/>
                  </a:lnTo>
                  <a:lnTo>
                    <a:pt x="2178" y="14"/>
                  </a:lnTo>
                  <a:lnTo>
                    <a:pt x="2206" y="24"/>
                  </a:lnTo>
                  <a:lnTo>
                    <a:pt x="2244" y="38"/>
                  </a:lnTo>
                  <a:lnTo>
                    <a:pt x="2260" y="48"/>
                  </a:lnTo>
                  <a:lnTo>
                    <a:pt x="2278" y="62"/>
                  </a:lnTo>
                  <a:lnTo>
                    <a:pt x="2310" y="86"/>
                  </a:lnTo>
                  <a:lnTo>
                    <a:pt x="2338" y="114"/>
                  </a:lnTo>
                  <a:lnTo>
                    <a:pt x="2360" y="144"/>
                  </a:lnTo>
                  <a:lnTo>
                    <a:pt x="2378" y="176"/>
                  </a:lnTo>
                  <a:lnTo>
                    <a:pt x="2396" y="214"/>
                  </a:lnTo>
                  <a:lnTo>
                    <a:pt x="2410" y="248"/>
                  </a:lnTo>
                  <a:lnTo>
                    <a:pt x="2414" y="278"/>
                  </a:lnTo>
                  <a:lnTo>
                    <a:pt x="2416" y="302"/>
                  </a:lnTo>
                  <a:lnTo>
                    <a:pt x="2418" y="326"/>
                  </a:lnTo>
                  <a:lnTo>
                    <a:pt x="2416" y="362"/>
                  </a:lnTo>
                  <a:lnTo>
                    <a:pt x="2410" y="396"/>
                  </a:lnTo>
                  <a:lnTo>
                    <a:pt x="2400" y="432"/>
                  </a:lnTo>
                  <a:lnTo>
                    <a:pt x="2382" y="476"/>
                  </a:lnTo>
                  <a:lnTo>
                    <a:pt x="2360" y="516"/>
                  </a:lnTo>
                  <a:lnTo>
                    <a:pt x="2332" y="548"/>
                  </a:lnTo>
                  <a:lnTo>
                    <a:pt x="2304" y="574"/>
                  </a:lnTo>
                  <a:lnTo>
                    <a:pt x="2274" y="598"/>
                  </a:lnTo>
                  <a:lnTo>
                    <a:pt x="2256" y="608"/>
                  </a:lnTo>
                  <a:lnTo>
                    <a:pt x="2242" y="616"/>
                  </a:lnTo>
                  <a:lnTo>
                    <a:pt x="2208" y="630"/>
                  </a:lnTo>
                  <a:lnTo>
                    <a:pt x="2178" y="640"/>
                  </a:lnTo>
                  <a:lnTo>
                    <a:pt x="2154" y="646"/>
                  </a:lnTo>
                  <a:lnTo>
                    <a:pt x="2126" y="650"/>
                  </a:lnTo>
                  <a:lnTo>
                    <a:pt x="2096" y="653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264" name="Text Box 155">
            <a:extLst>
              <a:ext uri="{FF2B5EF4-FFF2-40B4-BE49-F238E27FC236}">
                <a16:creationId xmlns:a16="http://schemas.microsoft.com/office/drawing/2014/main" id="{340791AB-FF1E-4F1F-ADDE-ED17E904E1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20119" y="5101661"/>
            <a:ext cx="1458913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9144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Fixed Wing Recon</a:t>
            </a:r>
          </a:p>
        </p:txBody>
      </p:sp>
      <p:sp>
        <p:nvSpPr>
          <p:cNvPr id="265" name="Text Box 158">
            <a:extLst>
              <a:ext uri="{FF2B5EF4-FFF2-40B4-BE49-F238E27FC236}">
                <a16:creationId xmlns:a16="http://schemas.microsoft.com/office/drawing/2014/main" id="{D4F42DBC-FA45-4896-A45C-3A14675FC3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2123" y="3558068"/>
            <a:ext cx="1489075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9144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Rotary Wing Scout</a:t>
            </a:r>
          </a:p>
        </p:txBody>
      </p:sp>
      <p:sp>
        <p:nvSpPr>
          <p:cNvPr id="266" name="Text Box 156">
            <a:extLst>
              <a:ext uri="{FF2B5EF4-FFF2-40B4-BE49-F238E27FC236}">
                <a16:creationId xmlns:a16="http://schemas.microsoft.com/office/drawing/2014/main" id="{DD73CD61-2B81-4341-A6CA-2B2A210D41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31272" y="4405700"/>
            <a:ext cx="976313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Rotary Wing</a:t>
            </a:r>
          </a:p>
        </p:txBody>
      </p:sp>
      <p:sp>
        <p:nvSpPr>
          <p:cNvPr id="267" name="Text Box 9">
            <a:extLst>
              <a:ext uri="{FF2B5EF4-FFF2-40B4-BE49-F238E27FC236}">
                <a16:creationId xmlns:a16="http://schemas.microsoft.com/office/drawing/2014/main" id="{A64F2C05-85B3-4BB0-9DCF-2F72EFCE95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90075" y="5768004"/>
            <a:ext cx="887413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Fixed Wing</a:t>
            </a:r>
          </a:p>
        </p:txBody>
      </p:sp>
      <p:grpSp>
        <p:nvGrpSpPr>
          <p:cNvPr id="268" name="Group 289">
            <a:extLst>
              <a:ext uri="{FF2B5EF4-FFF2-40B4-BE49-F238E27FC236}">
                <a16:creationId xmlns:a16="http://schemas.microsoft.com/office/drawing/2014/main" id="{16CA0D56-0E9C-4774-9A2A-BF8BBFB37A89}"/>
              </a:ext>
            </a:extLst>
          </p:cNvPr>
          <p:cNvGrpSpPr>
            <a:grpSpLocks/>
          </p:cNvGrpSpPr>
          <p:nvPr/>
        </p:nvGrpSpPr>
        <p:grpSpPr bwMode="auto">
          <a:xfrm>
            <a:off x="9039066" y="6060090"/>
            <a:ext cx="547688" cy="365125"/>
            <a:chOff x="3172" y="2038"/>
            <a:chExt cx="345" cy="230"/>
          </a:xfrm>
        </p:grpSpPr>
        <p:sp>
          <p:nvSpPr>
            <p:cNvPr id="269" name="Rectangle 60">
              <a:extLst>
                <a:ext uri="{FF2B5EF4-FFF2-40B4-BE49-F238E27FC236}">
                  <a16:creationId xmlns:a16="http://schemas.microsoft.com/office/drawing/2014/main" id="{97C587C5-EC43-45DA-BD18-10694DCC2B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2" y="2038"/>
              <a:ext cx="345" cy="230"/>
            </a:xfrm>
            <a:prstGeom prst="rect">
              <a:avLst/>
            </a:prstGeom>
            <a:solidFill>
              <a:srgbClr val="80E0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270" name="Freeform 235">
              <a:extLst>
                <a:ext uri="{FF2B5EF4-FFF2-40B4-BE49-F238E27FC236}">
                  <a16:creationId xmlns:a16="http://schemas.microsoft.com/office/drawing/2014/main" id="{6F739B89-A922-49F7-88AC-098CE33EFA7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5" y="2080"/>
              <a:ext cx="158" cy="54"/>
            </a:xfrm>
            <a:custGeom>
              <a:avLst/>
              <a:gdLst>
                <a:gd name="T0" fmla="*/ 52 w 240"/>
                <a:gd name="T1" fmla="*/ 36 h 82"/>
                <a:gd name="T2" fmla="*/ 104 w 240"/>
                <a:gd name="T3" fmla="*/ 13 h 82"/>
                <a:gd name="T4" fmla="*/ 104 w 240"/>
                <a:gd name="T5" fmla="*/ 0 h 82"/>
                <a:gd name="T6" fmla="*/ 52 w 240"/>
                <a:gd name="T7" fmla="*/ 23 h 82"/>
                <a:gd name="T8" fmla="*/ 0 w 240"/>
                <a:gd name="T9" fmla="*/ 0 h 82"/>
                <a:gd name="T10" fmla="*/ 0 w 240"/>
                <a:gd name="T11" fmla="*/ 13 h 82"/>
                <a:gd name="T12" fmla="*/ 52 w 240"/>
                <a:gd name="T13" fmla="*/ 36 h 8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40" h="82">
                  <a:moveTo>
                    <a:pt x="120" y="82"/>
                  </a:moveTo>
                  <a:lnTo>
                    <a:pt x="240" y="29"/>
                  </a:lnTo>
                  <a:lnTo>
                    <a:pt x="240" y="0"/>
                  </a:lnTo>
                  <a:lnTo>
                    <a:pt x="120" y="53"/>
                  </a:lnTo>
                  <a:lnTo>
                    <a:pt x="0" y="0"/>
                  </a:lnTo>
                  <a:lnTo>
                    <a:pt x="0" y="29"/>
                  </a:lnTo>
                  <a:lnTo>
                    <a:pt x="120" y="82"/>
                  </a:lnTo>
                  <a:close/>
                </a:path>
              </a:pathLst>
            </a:custGeom>
            <a:solidFill>
              <a:schemeClr val="tx1"/>
            </a:solidFill>
            <a:ln w="6350" cap="flat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271" name="Text Box 27">
            <a:extLst>
              <a:ext uri="{FF2B5EF4-FFF2-40B4-BE49-F238E27FC236}">
                <a16:creationId xmlns:a16="http://schemas.microsoft.com/office/drawing/2014/main" id="{0DB18297-A766-45AC-ADD3-7739F18FD5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6434" y="6494400"/>
            <a:ext cx="2011363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9144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Unmanned Aerial Vehicle</a:t>
            </a:r>
          </a:p>
        </p:txBody>
      </p:sp>
      <p:grpSp>
        <p:nvGrpSpPr>
          <p:cNvPr id="272" name="Group 369">
            <a:extLst>
              <a:ext uri="{FF2B5EF4-FFF2-40B4-BE49-F238E27FC236}">
                <a16:creationId xmlns:a16="http://schemas.microsoft.com/office/drawing/2014/main" id="{C8C1881D-2C62-4051-B9AC-C760B8BF757C}"/>
              </a:ext>
            </a:extLst>
          </p:cNvPr>
          <p:cNvGrpSpPr>
            <a:grpSpLocks/>
          </p:cNvGrpSpPr>
          <p:nvPr/>
        </p:nvGrpSpPr>
        <p:grpSpPr bwMode="auto">
          <a:xfrm>
            <a:off x="7576468" y="5249169"/>
            <a:ext cx="547688" cy="365125"/>
            <a:chOff x="3242" y="1456"/>
            <a:chExt cx="345" cy="230"/>
          </a:xfrm>
        </p:grpSpPr>
        <p:sp>
          <p:nvSpPr>
            <p:cNvPr id="273" name="Rectangle 115">
              <a:extLst>
                <a:ext uri="{FF2B5EF4-FFF2-40B4-BE49-F238E27FC236}">
                  <a16:creationId xmlns:a16="http://schemas.microsoft.com/office/drawing/2014/main" id="{457D4C7D-98D8-4B3A-AEC7-4910A14E54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42" y="1456"/>
              <a:ext cx="345" cy="230"/>
            </a:xfrm>
            <a:prstGeom prst="rect">
              <a:avLst/>
            </a:prstGeom>
            <a:solidFill>
              <a:srgbClr val="80E0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274" name="Text Box 116">
              <a:extLst>
                <a:ext uri="{FF2B5EF4-FFF2-40B4-BE49-F238E27FC236}">
                  <a16:creationId xmlns:a16="http://schemas.microsoft.com/office/drawing/2014/main" id="{2A2CB324-F42C-473D-B0EF-D8B97CFE8E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08" y="1523"/>
              <a:ext cx="213" cy="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 anchorCtr="1">
              <a:spAutoFit/>
            </a:bodyPr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000" b="1"/>
                <a:t>SEAL</a:t>
              </a:r>
            </a:p>
          </p:txBody>
        </p:sp>
      </p:grpSp>
      <p:sp>
        <p:nvSpPr>
          <p:cNvPr id="275" name="Text Box 13">
            <a:extLst>
              <a:ext uri="{FF2B5EF4-FFF2-40B4-BE49-F238E27FC236}">
                <a16:creationId xmlns:a16="http://schemas.microsoft.com/office/drawing/2014/main" id="{C9C85449-DBB4-4547-BA02-44735AE010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2572" y="5707797"/>
            <a:ext cx="1273175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SOF Naval Seal</a:t>
            </a:r>
          </a:p>
        </p:txBody>
      </p:sp>
      <p:grpSp>
        <p:nvGrpSpPr>
          <p:cNvPr id="276" name="Group 270">
            <a:extLst>
              <a:ext uri="{FF2B5EF4-FFF2-40B4-BE49-F238E27FC236}">
                <a16:creationId xmlns:a16="http://schemas.microsoft.com/office/drawing/2014/main" id="{9363F2A3-A819-45BC-85E3-EEF7885F740A}"/>
              </a:ext>
            </a:extLst>
          </p:cNvPr>
          <p:cNvGrpSpPr>
            <a:grpSpLocks/>
          </p:cNvGrpSpPr>
          <p:nvPr/>
        </p:nvGrpSpPr>
        <p:grpSpPr bwMode="auto">
          <a:xfrm>
            <a:off x="10897329" y="3843142"/>
            <a:ext cx="547687" cy="365125"/>
            <a:chOff x="3223" y="2111"/>
            <a:chExt cx="345" cy="230"/>
          </a:xfrm>
        </p:grpSpPr>
        <p:sp>
          <p:nvSpPr>
            <p:cNvPr id="277" name="Rectangle 240">
              <a:extLst>
                <a:ext uri="{FF2B5EF4-FFF2-40B4-BE49-F238E27FC236}">
                  <a16:creationId xmlns:a16="http://schemas.microsoft.com/office/drawing/2014/main" id="{0BCE84DC-097A-4926-8214-317ACBBCF3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3" y="2111"/>
              <a:ext cx="345" cy="230"/>
            </a:xfrm>
            <a:prstGeom prst="rect">
              <a:avLst/>
            </a:prstGeom>
            <a:solidFill>
              <a:srgbClr val="80E0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278" name="Text Box 241">
              <a:extLst>
                <a:ext uri="{FF2B5EF4-FFF2-40B4-BE49-F238E27FC236}">
                  <a16:creationId xmlns:a16="http://schemas.microsoft.com/office/drawing/2014/main" id="{94A5112B-C49F-44EF-9E4C-3389A93534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26" y="2169"/>
              <a:ext cx="138" cy="1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 anchorCtr="1">
              <a:spAutoFit/>
            </a:bodyPr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200" b="1"/>
                <a:t>CA</a:t>
              </a:r>
            </a:p>
          </p:txBody>
        </p:sp>
      </p:grpSp>
      <p:sp>
        <p:nvSpPr>
          <p:cNvPr id="279" name="Text Box 13">
            <a:extLst>
              <a:ext uri="{FF2B5EF4-FFF2-40B4-BE49-F238E27FC236}">
                <a16:creationId xmlns:a16="http://schemas.microsoft.com/office/drawing/2014/main" id="{91E07A67-C423-491C-9345-43D202CF28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28247" y="4242336"/>
            <a:ext cx="1303338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SOF Civil Affairs</a:t>
            </a:r>
          </a:p>
        </p:txBody>
      </p:sp>
      <p:grpSp>
        <p:nvGrpSpPr>
          <p:cNvPr id="280" name="Group 236">
            <a:extLst>
              <a:ext uri="{FF2B5EF4-FFF2-40B4-BE49-F238E27FC236}">
                <a16:creationId xmlns:a16="http://schemas.microsoft.com/office/drawing/2014/main" id="{7ADB2609-7031-43C4-9896-498F20AB3E6F}"/>
              </a:ext>
            </a:extLst>
          </p:cNvPr>
          <p:cNvGrpSpPr>
            <a:grpSpLocks/>
          </p:cNvGrpSpPr>
          <p:nvPr/>
        </p:nvGrpSpPr>
        <p:grpSpPr bwMode="auto">
          <a:xfrm>
            <a:off x="10897329" y="4641210"/>
            <a:ext cx="547687" cy="365125"/>
            <a:chOff x="3153" y="670"/>
            <a:chExt cx="345" cy="230"/>
          </a:xfrm>
        </p:grpSpPr>
        <p:sp>
          <p:nvSpPr>
            <p:cNvPr id="281" name="Rectangle 65">
              <a:extLst>
                <a:ext uri="{FF2B5EF4-FFF2-40B4-BE49-F238E27FC236}">
                  <a16:creationId xmlns:a16="http://schemas.microsoft.com/office/drawing/2014/main" id="{7B926DFB-D1AB-4974-91C0-FC3E313109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3" y="670"/>
              <a:ext cx="345" cy="230"/>
            </a:xfrm>
            <a:prstGeom prst="rect">
              <a:avLst/>
            </a:prstGeom>
            <a:solidFill>
              <a:srgbClr val="80E0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grpSp>
          <p:nvGrpSpPr>
            <p:cNvPr id="282" name="Group 86">
              <a:extLst>
                <a:ext uri="{FF2B5EF4-FFF2-40B4-BE49-F238E27FC236}">
                  <a16:creationId xmlns:a16="http://schemas.microsoft.com/office/drawing/2014/main" id="{2C10A930-35AA-4426-8D1C-6BE6FC3ED13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27" y="693"/>
              <a:ext cx="196" cy="183"/>
              <a:chOff x="3901" y="379"/>
              <a:chExt cx="196" cy="183"/>
            </a:xfrm>
          </p:grpSpPr>
          <p:sp>
            <p:nvSpPr>
              <p:cNvPr id="283" name="Freeform 87">
                <a:extLst>
                  <a:ext uri="{FF2B5EF4-FFF2-40B4-BE49-F238E27FC236}">
                    <a16:creationId xmlns:a16="http://schemas.microsoft.com/office/drawing/2014/main" id="{7EE4A14F-1E60-45C9-93A0-FD00EA9F9E0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3901" y="379"/>
                <a:ext cx="196" cy="183"/>
              </a:xfrm>
              <a:custGeom>
                <a:avLst/>
                <a:gdLst>
                  <a:gd name="T0" fmla="*/ 0 w 3352"/>
                  <a:gd name="T1" fmla="*/ 5 h 3136"/>
                  <a:gd name="T2" fmla="*/ 0 w 3352"/>
                  <a:gd name="T3" fmla="*/ 6 h 3136"/>
                  <a:gd name="T4" fmla="*/ 0 w 3352"/>
                  <a:gd name="T5" fmla="*/ 6 h 3136"/>
                  <a:gd name="T6" fmla="*/ 0 w 3352"/>
                  <a:gd name="T7" fmla="*/ 7 h 3136"/>
                  <a:gd name="T8" fmla="*/ 1 w 3352"/>
                  <a:gd name="T9" fmla="*/ 8 h 3136"/>
                  <a:gd name="T10" fmla="*/ 2 w 3352"/>
                  <a:gd name="T11" fmla="*/ 8 h 3136"/>
                  <a:gd name="T12" fmla="*/ 2 w 3352"/>
                  <a:gd name="T13" fmla="*/ 9 h 3136"/>
                  <a:gd name="T14" fmla="*/ 4 w 3352"/>
                  <a:gd name="T15" fmla="*/ 10 h 3136"/>
                  <a:gd name="T16" fmla="*/ 5 w 3352"/>
                  <a:gd name="T17" fmla="*/ 10 h 3136"/>
                  <a:gd name="T18" fmla="*/ 7 w 3352"/>
                  <a:gd name="T19" fmla="*/ 10 h 3136"/>
                  <a:gd name="T20" fmla="*/ 8 w 3352"/>
                  <a:gd name="T21" fmla="*/ 10 h 3136"/>
                  <a:gd name="T22" fmla="*/ 9 w 3352"/>
                  <a:gd name="T23" fmla="*/ 9 h 3136"/>
                  <a:gd name="T24" fmla="*/ 10 w 3352"/>
                  <a:gd name="T25" fmla="*/ 8 h 3136"/>
                  <a:gd name="T26" fmla="*/ 11 w 3352"/>
                  <a:gd name="T27" fmla="*/ 8 h 3136"/>
                  <a:gd name="T28" fmla="*/ 11 w 3352"/>
                  <a:gd name="T29" fmla="*/ 7 h 3136"/>
                  <a:gd name="T30" fmla="*/ 11 w 3352"/>
                  <a:gd name="T31" fmla="*/ 6 h 3136"/>
                  <a:gd name="T32" fmla="*/ 11 w 3352"/>
                  <a:gd name="T33" fmla="*/ 6 h 3136"/>
                  <a:gd name="T34" fmla="*/ 11 w 3352"/>
                  <a:gd name="T35" fmla="*/ 5 h 3136"/>
                  <a:gd name="T36" fmla="*/ 11 w 3352"/>
                  <a:gd name="T37" fmla="*/ 0 h 3136"/>
                  <a:gd name="T38" fmla="*/ 11 w 3352"/>
                  <a:gd name="T39" fmla="*/ 1 h 3136"/>
                  <a:gd name="T40" fmla="*/ 11 w 3352"/>
                  <a:gd name="T41" fmla="*/ 1 h 3136"/>
                  <a:gd name="T42" fmla="*/ 10 w 3352"/>
                  <a:gd name="T43" fmla="*/ 1 h 3136"/>
                  <a:gd name="T44" fmla="*/ 10 w 3352"/>
                  <a:gd name="T45" fmla="*/ 2 h 3136"/>
                  <a:gd name="T46" fmla="*/ 9 w 3352"/>
                  <a:gd name="T47" fmla="*/ 2 h 3136"/>
                  <a:gd name="T48" fmla="*/ 8 w 3352"/>
                  <a:gd name="T49" fmla="*/ 2 h 3136"/>
                  <a:gd name="T50" fmla="*/ 7 w 3352"/>
                  <a:gd name="T51" fmla="*/ 1 h 3136"/>
                  <a:gd name="T52" fmla="*/ 7 w 3352"/>
                  <a:gd name="T53" fmla="*/ 1 h 3136"/>
                  <a:gd name="T54" fmla="*/ 6 w 3352"/>
                  <a:gd name="T55" fmla="*/ 1 h 3136"/>
                  <a:gd name="T56" fmla="*/ 6 w 3352"/>
                  <a:gd name="T57" fmla="*/ 0 h 3136"/>
                  <a:gd name="T58" fmla="*/ 6 w 3352"/>
                  <a:gd name="T59" fmla="*/ 0 h 3136"/>
                  <a:gd name="T60" fmla="*/ 6 w 3352"/>
                  <a:gd name="T61" fmla="*/ 0 h 3136"/>
                  <a:gd name="T62" fmla="*/ 5 w 3352"/>
                  <a:gd name="T63" fmla="*/ 1 h 3136"/>
                  <a:gd name="T64" fmla="*/ 5 w 3352"/>
                  <a:gd name="T65" fmla="*/ 1 h 3136"/>
                  <a:gd name="T66" fmla="*/ 5 w 3352"/>
                  <a:gd name="T67" fmla="*/ 1 h 3136"/>
                  <a:gd name="T68" fmla="*/ 4 w 3352"/>
                  <a:gd name="T69" fmla="*/ 2 h 3136"/>
                  <a:gd name="T70" fmla="*/ 3 w 3352"/>
                  <a:gd name="T71" fmla="*/ 2 h 3136"/>
                  <a:gd name="T72" fmla="*/ 3 w 3352"/>
                  <a:gd name="T73" fmla="*/ 2 h 3136"/>
                  <a:gd name="T74" fmla="*/ 2 w 3352"/>
                  <a:gd name="T75" fmla="*/ 2 h 3136"/>
                  <a:gd name="T76" fmla="*/ 1 w 3352"/>
                  <a:gd name="T77" fmla="*/ 1 h 3136"/>
                  <a:gd name="T78" fmla="*/ 1 w 3352"/>
                  <a:gd name="T79" fmla="*/ 1 h 3136"/>
                  <a:gd name="T80" fmla="*/ 1 w 3352"/>
                  <a:gd name="T81" fmla="*/ 1 h 3136"/>
                  <a:gd name="T82" fmla="*/ 0 w 3352"/>
                  <a:gd name="T83" fmla="*/ 1 h 3136"/>
                  <a:gd name="T84" fmla="*/ 0 w 3352"/>
                  <a:gd name="T85" fmla="*/ 0 h 3136"/>
                  <a:gd name="T86" fmla="*/ 0 w 3352"/>
                  <a:gd name="T87" fmla="*/ 0 h 31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3352" h="3136">
                    <a:moveTo>
                      <a:pt x="0" y="0"/>
                    </a:moveTo>
                    <a:lnTo>
                      <a:pt x="0" y="1464"/>
                    </a:lnTo>
                    <a:lnTo>
                      <a:pt x="4" y="1584"/>
                    </a:lnTo>
                    <a:lnTo>
                      <a:pt x="12" y="1668"/>
                    </a:lnTo>
                    <a:lnTo>
                      <a:pt x="30" y="1760"/>
                    </a:lnTo>
                    <a:lnTo>
                      <a:pt x="45" y="1858"/>
                    </a:lnTo>
                    <a:lnTo>
                      <a:pt x="71" y="1954"/>
                    </a:lnTo>
                    <a:lnTo>
                      <a:pt x="116" y="2048"/>
                    </a:lnTo>
                    <a:lnTo>
                      <a:pt x="180" y="2144"/>
                    </a:lnTo>
                    <a:lnTo>
                      <a:pt x="260" y="2242"/>
                    </a:lnTo>
                    <a:lnTo>
                      <a:pt x="347" y="2338"/>
                    </a:lnTo>
                    <a:lnTo>
                      <a:pt x="447" y="2432"/>
                    </a:lnTo>
                    <a:lnTo>
                      <a:pt x="573" y="2530"/>
                    </a:lnTo>
                    <a:lnTo>
                      <a:pt x="708" y="2624"/>
                    </a:lnTo>
                    <a:lnTo>
                      <a:pt x="858" y="2720"/>
                    </a:lnTo>
                    <a:lnTo>
                      <a:pt x="1028" y="2816"/>
                    </a:lnTo>
                    <a:lnTo>
                      <a:pt x="1212" y="2912"/>
                    </a:lnTo>
                    <a:lnTo>
                      <a:pt x="1416" y="3010"/>
                    </a:lnTo>
                    <a:lnTo>
                      <a:pt x="1677" y="3136"/>
                    </a:lnTo>
                    <a:lnTo>
                      <a:pt x="1949" y="3011"/>
                    </a:lnTo>
                    <a:lnTo>
                      <a:pt x="2150" y="2912"/>
                    </a:lnTo>
                    <a:lnTo>
                      <a:pt x="2334" y="2816"/>
                    </a:lnTo>
                    <a:lnTo>
                      <a:pt x="2498" y="2722"/>
                    </a:lnTo>
                    <a:lnTo>
                      <a:pt x="2652" y="2624"/>
                    </a:lnTo>
                    <a:lnTo>
                      <a:pt x="2793" y="2527"/>
                    </a:lnTo>
                    <a:lnTo>
                      <a:pt x="2912" y="2434"/>
                    </a:lnTo>
                    <a:lnTo>
                      <a:pt x="3014" y="2338"/>
                    </a:lnTo>
                    <a:lnTo>
                      <a:pt x="3104" y="2242"/>
                    </a:lnTo>
                    <a:lnTo>
                      <a:pt x="3179" y="2146"/>
                    </a:lnTo>
                    <a:lnTo>
                      <a:pt x="3243" y="2048"/>
                    </a:lnTo>
                    <a:lnTo>
                      <a:pt x="3290" y="1954"/>
                    </a:lnTo>
                    <a:lnTo>
                      <a:pt x="3314" y="1855"/>
                    </a:lnTo>
                    <a:lnTo>
                      <a:pt x="3336" y="1760"/>
                    </a:lnTo>
                    <a:lnTo>
                      <a:pt x="3348" y="1668"/>
                    </a:lnTo>
                    <a:lnTo>
                      <a:pt x="3348" y="1568"/>
                    </a:lnTo>
                    <a:lnTo>
                      <a:pt x="3352" y="1472"/>
                    </a:lnTo>
                    <a:lnTo>
                      <a:pt x="3352" y="0"/>
                    </a:lnTo>
                    <a:lnTo>
                      <a:pt x="3330" y="97"/>
                    </a:lnTo>
                    <a:lnTo>
                      <a:pt x="3311" y="145"/>
                    </a:lnTo>
                    <a:lnTo>
                      <a:pt x="3279" y="193"/>
                    </a:lnTo>
                    <a:lnTo>
                      <a:pt x="3234" y="245"/>
                    </a:lnTo>
                    <a:lnTo>
                      <a:pt x="3186" y="289"/>
                    </a:lnTo>
                    <a:lnTo>
                      <a:pt x="3117" y="337"/>
                    </a:lnTo>
                    <a:lnTo>
                      <a:pt x="3017" y="386"/>
                    </a:lnTo>
                    <a:lnTo>
                      <a:pt x="2922" y="424"/>
                    </a:lnTo>
                    <a:lnTo>
                      <a:pt x="2822" y="455"/>
                    </a:lnTo>
                    <a:lnTo>
                      <a:pt x="2700" y="476"/>
                    </a:lnTo>
                    <a:lnTo>
                      <a:pt x="2594" y="487"/>
                    </a:lnTo>
                    <a:lnTo>
                      <a:pt x="2472" y="488"/>
                    </a:lnTo>
                    <a:lnTo>
                      <a:pt x="2370" y="481"/>
                    </a:lnTo>
                    <a:lnTo>
                      <a:pt x="2248" y="464"/>
                    </a:lnTo>
                    <a:lnTo>
                      <a:pt x="2123" y="431"/>
                    </a:lnTo>
                    <a:lnTo>
                      <a:pt x="2004" y="388"/>
                    </a:lnTo>
                    <a:lnTo>
                      <a:pt x="1920" y="344"/>
                    </a:lnTo>
                    <a:lnTo>
                      <a:pt x="1838" y="289"/>
                    </a:lnTo>
                    <a:lnTo>
                      <a:pt x="1787" y="244"/>
                    </a:lnTo>
                    <a:lnTo>
                      <a:pt x="1742" y="191"/>
                    </a:lnTo>
                    <a:lnTo>
                      <a:pt x="1710" y="136"/>
                    </a:lnTo>
                    <a:lnTo>
                      <a:pt x="1692" y="97"/>
                    </a:lnTo>
                    <a:lnTo>
                      <a:pt x="1676" y="1"/>
                    </a:lnTo>
                    <a:lnTo>
                      <a:pt x="1658" y="95"/>
                    </a:lnTo>
                    <a:lnTo>
                      <a:pt x="1638" y="145"/>
                    </a:lnTo>
                    <a:lnTo>
                      <a:pt x="1608" y="192"/>
                    </a:lnTo>
                    <a:lnTo>
                      <a:pt x="1569" y="236"/>
                    </a:lnTo>
                    <a:lnTo>
                      <a:pt x="1514" y="290"/>
                    </a:lnTo>
                    <a:lnTo>
                      <a:pt x="1464" y="323"/>
                    </a:lnTo>
                    <a:lnTo>
                      <a:pt x="1404" y="359"/>
                    </a:lnTo>
                    <a:lnTo>
                      <a:pt x="1353" y="385"/>
                    </a:lnTo>
                    <a:lnTo>
                      <a:pt x="1283" y="413"/>
                    </a:lnTo>
                    <a:lnTo>
                      <a:pt x="1200" y="442"/>
                    </a:lnTo>
                    <a:lnTo>
                      <a:pt x="1089" y="466"/>
                    </a:lnTo>
                    <a:lnTo>
                      <a:pt x="968" y="484"/>
                    </a:lnTo>
                    <a:lnTo>
                      <a:pt x="839" y="488"/>
                    </a:lnTo>
                    <a:lnTo>
                      <a:pt x="752" y="487"/>
                    </a:lnTo>
                    <a:lnTo>
                      <a:pt x="627" y="473"/>
                    </a:lnTo>
                    <a:lnTo>
                      <a:pt x="540" y="455"/>
                    </a:lnTo>
                    <a:lnTo>
                      <a:pt x="486" y="442"/>
                    </a:lnTo>
                    <a:lnTo>
                      <a:pt x="404" y="418"/>
                    </a:lnTo>
                    <a:lnTo>
                      <a:pt x="329" y="386"/>
                    </a:lnTo>
                    <a:lnTo>
                      <a:pt x="270" y="356"/>
                    </a:lnTo>
                    <a:lnTo>
                      <a:pt x="218" y="325"/>
                    </a:lnTo>
                    <a:lnTo>
                      <a:pt x="167" y="289"/>
                    </a:lnTo>
                    <a:lnTo>
                      <a:pt x="114" y="242"/>
                    </a:lnTo>
                    <a:lnTo>
                      <a:pt x="71" y="193"/>
                    </a:lnTo>
                    <a:lnTo>
                      <a:pt x="41" y="142"/>
                    </a:lnTo>
                    <a:lnTo>
                      <a:pt x="20" y="95"/>
                    </a:lnTo>
                    <a:lnTo>
                      <a:pt x="11" y="65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84" name="Text Box 88">
                <a:extLst>
                  <a:ext uri="{FF2B5EF4-FFF2-40B4-BE49-F238E27FC236}">
                    <a16:creationId xmlns:a16="http://schemas.microsoft.com/office/drawing/2014/main" id="{EDBD865C-8079-49E7-9FF7-D8230C9B1E4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938" y="423"/>
                <a:ext cx="126" cy="9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9144" bIns="0" anchor="ctr" anchorCtr="1">
                <a:spAutoFit/>
              </a:bodyPr>
              <a:lstStyle>
                <a:lvl1pPr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SzTx/>
                  <a:buFontTx/>
                  <a:buNone/>
                </a:pPr>
                <a:r>
                  <a:rPr lang="en-US" altLang="en-US" sz="1000" b="1"/>
                  <a:t>MP</a:t>
                </a:r>
              </a:p>
            </p:txBody>
          </p:sp>
        </p:grpSp>
      </p:grpSp>
      <p:sp>
        <p:nvSpPr>
          <p:cNvPr id="285" name="Text Box 8">
            <a:extLst>
              <a:ext uri="{FF2B5EF4-FFF2-40B4-BE49-F238E27FC236}">
                <a16:creationId xmlns:a16="http://schemas.microsoft.com/office/drawing/2014/main" id="{CB939892-3AE9-4896-9167-8BC4DEBC5F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35292" y="4998398"/>
            <a:ext cx="1744663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Law Enforcement Unit</a:t>
            </a:r>
          </a:p>
        </p:txBody>
      </p:sp>
      <p:grpSp>
        <p:nvGrpSpPr>
          <p:cNvPr id="286" name="Group 219">
            <a:extLst>
              <a:ext uri="{FF2B5EF4-FFF2-40B4-BE49-F238E27FC236}">
                <a16:creationId xmlns:a16="http://schemas.microsoft.com/office/drawing/2014/main" id="{4F727B16-88B6-4E44-A45D-82A9782E2374}"/>
              </a:ext>
            </a:extLst>
          </p:cNvPr>
          <p:cNvGrpSpPr>
            <a:grpSpLocks/>
          </p:cNvGrpSpPr>
          <p:nvPr/>
        </p:nvGrpSpPr>
        <p:grpSpPr bwMode="auto">
          <a:xfrm>
            <a:off x="10894285" y="5389335"/>
            <a:ext cx="547687" cy="365125"/>
            <a:chOff x="3153" y="2157"/>
            <a:chExt cx="345" cy="230"/>
          </a:xfrm>
        </p:grpSpPr>
        <p:sp>
          <p:nvSpPr>
            <p:cNvPr id="287" name="Rectangle 131">
              <a:extLst>
                <a:ext uri="{FF2B5EF4-FFF2-40B4-BE49-F238E27FC236}">
                  <a16:creationId xmlns:a16="http://schemas.microsoft.com/office/drawing/2014/main" id="{DB3C0331-7E7E-479C-B301-704F4F208F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3" y="2157"/>
              <a:ext cx="345" cy="230"/>
            </a:xfrm>
            <a:prstGeom prst="rect">
              <a:avLst/>
            </a:prstGeom>
            <a:solidFill>
              <a:srgbClr val="80E0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288" name="Freeform 133">
              <a:extLst>
                <a:ext uri="{FF2B5EF4-FFF2-40B4-BE49-F238E27FC236}">
                  <a16:creationId xmlns:a16="http://schemas.microsoft.com/office/drawing/2014/main" id="{8491C284-0C56-4357-AA58-EB9EE669102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27" y="2180"/>
              <a:ext cx="196" cy="183"/>
            </a:xfrm>
            <a:custGeom>
              <a:avLst/>
              <a:gdLst>
                <a:gd name="T0" fmla="*/ 0 w 3352"/>
                <a:gd name="T1" fmla="*/ 5 h 3136"/>
                <a:gd name="T2" fmla="*/ 0 w 3352"/>
                <a:gd name="T3" fmla="*/ 6 h 3136"/>
                <a:gd name="T4" fmla="*/ 0 w 3352"/>
                <a:gd name="T5" fmla="*/ 6 h 3136"/>
                <a:gd name="T6" fmla="*/ 0 w 3352"/>
                <a:gd name="T7" fmla="*/ 7 h 3136"/>
                <a:gd name="T8" fmla="*/ 1 w 3352"/>
                <a:gd name="T9" fmla="*/ 8 h 3136"/>
                <a:gd name="T10" fmla="*/ 2 w 3352"/>
                <a:gd name="T11" fmla="*/ 8 h 3136"/>
                <a:gd name="T12" fmla="*/ 2 w 3352"/>
                <a:gd name="T13" fmla="*/ 9 h 3136"/>
                <a:gd name="T14" fmla="*/ 4 w 3352"/>
                <a:gd name="T15" fmla="*/ 10 h 3136"/>
                <a:gd name="T16" fmla="*/ 5 w 3352"/>
                <a:gd name="T17" fmla="*/ 10 h 3136"/>
                <a:gd name="T18" fmla="*/ 7 w 3352"/>
                <a:gd name="T19" fmla="*/ 10 h 3136"/>
                <a:gd name="T20" fmla="*/ 8 w 3352"/>
                <a:gd name="T21" fmla="*/ 10 h 3136"/>
                <a:gd name="T22" fmla="*/ 9 w 3352"/>
                <a:gd name="T23" fmla="*/ 9 h 3136"/>
                <a:gd name="T24" fmla="*/ 10 w 3352"/>
                <a:gd name="T25" fmla="*/ 8 h 3136"/>
                <a:gd name="T26" fmla="*/ 11 w 3352"/>
                <a:gd name="T27" fmla="*/ 8 h 3136"/>
                <a:gd name="T28" fmla="*/ 11 w 3352"/>
                <a:gd name="T29" fmla="*/ 7 h 3136"/>
                <a:gd name="T30" fmla="*/ 11 w 3352"/>
                <a:gd name="T31" fmla="*/ 6 h 3136"/>
                <a:gd name="T32" fmla="*/ 11 w 3352"/>
                <a:gd name="T33" fmla="*/ 6 h 3136"/>
                <a:gd name="T34" fmla="*/ 11 w 3352"/>
                <a:gd name="T35" fmla="*/ 5 h 3136"/>
                <a:gd name="T36" fmla="*/ 11 w 3352"/>
                <a:gd name="T37" fmla="*/ 0 h 3136"/>
                <a:gd name="T38" fmla="*/ 11 w 3352"/>
                <a:gd name="T39" fmla="*/ 1 h 3136"/>
                <a:gd name="T40" fmla="*/ 11 w 3352"/>
                <a:gd name="T41" fmla="*/ 1 h 3136"/>
                <a:gd name="T42" fmla="*/ 10 w 3352"/>
                <a:gd name="T43" fmla="*/ 1 h 3136"/>
                <a:gd name="T44" fmla="*/ 10 w 3352"/>
                <a:gd name="T45" fmla="*/ 2 h 3136"/>
                <a:gd name="T46" fmla="*/ 9 w 3352"/>
                <a:gd name="T47" fmla="*/ 2 h 3136"/>
                <a:gd name="T48" fmla="*/ 8 w 3352"/>
                <a:gd name="T49" fmla="*/ 2 h 3136"/>
                <a:gd name="T50" fmla="*/ 7 w 3352"/>
                <a:gd name="T51" fmla="*/ 1 h 3136"/>
                <a:gd name="T52" fmla="*/ 7 w 3352"/>
                <a:gd name="T53" fmla="*/ 1 h 3136"/>
                <a:gd name="T54" fmla="*/ 6 w 3352"/>
                <a:gd name="T55" fmla="*/ 1 h 3136"/>
                <a:gd name="T56" fmla="*/ 6 w 3352"/>
                <a:gd name="T57" fmla="*/ 0 h 3136"/>
                <a:gd name="T58" fmla="*/ 6 w 3352"/>
                <a:gd name="T59" fmla="*/ 0 h 3136"/>
                <a:gd name="T60" fmla="*/ 6 w 3352"/>
                <a:gd name="T61" fmla="*/ 0 h 3136"/>
                <a:gd name="T62" fmla="*/ 5 w 3352"/>
                <a:gd name="T63" fmla="*/ 1 h 3136"/>
                <a:gd name="T64" fmla="*/ 5 w 3352"/>
                <a:gd name="T65" fmla="*/ 1 h 3136"/>
                <a:gd name="T66" fmla="*/ 5 w 3352"/>
                <a:gd name="T67" fmla="*/ 1 h 3136"/>
                <a:gd name="T68" fmla="*/ 4 w 3352"/>
                <a:gd name="T69" fmla="*/ 2 h 3136"/>
                <a:gd name="T70" fmla="*/ 3 w 3352"/>
                <a:gd name="T71" fmla="*/ 2 h 3136"/>
                <a:gd name="T72" fmla="*/ 3 w 3352"/>
                <a:gd name="T73" fmla="*/ 2 h 3136"/>
                <a:gd name="T74" fmla="*/ 2 w 3352"/>
                <a:gd name="T75" fmla="*/ 2 h 3136"/>
                <a:gd name="T76" fmla="*/ 1 w 3352"/>
                <a:gd name="T77" fmla="*/ 1 h 3136"/>
                <a:gd name="T78" fmla="*/ 1 w 3352"/>
                <a:gd name="T79" fmla="*/ 1 h 3136"/>
                <a:gd name="T80" fmla="*/ 1 w 3352"/>
                <a:gd name="T81" fmla="*/ 1 h 3136"/>
                <a:gd name="T82" fmla="*/ 0 w 3352"/>
                <a:gd name="T83" fmla="*/ 1 h 3136"/>
                <a:gd name="T84" fmla="*/ 0 w 3352"/>
                <a:gd name="T85" fmla="*/ 0 h 3136"/>
                <a:gd name="T86" fmla="*/ 0 w 3352"/>
                <a:gd name="T87" fmla="*/ 0 h 31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352" h="3136">
                  <a:moveTo>
                    <a:pt x="0" y="0"/>
                  </a:moveTo>
                  <a:lnTo>
                    <a:pt x="0" y="1464"/>
                  </a:lnTo>
                  <a:lnTo>
                    <a:pt x="4" y="1584"/>
                  </a:lnTo>
                  <a:lnTo>
                    <a:pt x="12" y="1668"/>
                  </a:lnTo>
                  <a:lnTo>
                    <a:pt x="30" y="1760"/>
                  </a:lnTo>
                  <a:lnTo>
                    <a:pt x="45" y="1858"/>
                  </a:lnTo>
                  <a:lnTo>
                    <a:pt x="71" y="1954"/>
                  </a:lnTo>
                  <a:lnTo>
                    <a:pt x="116" y="2048"/>
                  </a:lnTo>
                  <a:lnTo>
                    <a:pt x="180" y="2144"/>
                  </a:lnTo>
                  <a:lnTo>
                    <a:pt x="260" y="2242"/>
                  </a:lnTo>
                  <a:lnTo>
                    <a:pt x="347" y="2338"/>
                  </a:lnTo>
                  <a:lnTo>
                    <a:pt x="447" y="2432"/>
                  </a:lnTo>
                  <a:lnTo>
                    <a:pt x="573" y="2530"/>
                  </a:lnTo>
                  <a:lnTo>
                    <a:pt x="708" y="2624"/>
                  </a:lnTo>
                  <a:lnTo>
                    <a:pt x="858" y="2720"/>
                  </a:lnTo>
                  <a:lnTo>
                    <a:pt x="1028" y="2816"/>
                  </a:lnTo>
                  <a:lnTo>
                    <a:pt x="1212" y="2912"/>
                  </a:lnTo>
                  <a:lnTo>
                    <a:pt x="1416" y="3010"/>
                  </a:lnTo>
                  <a:lnTo>
                    <a:pt x="1677" y="3136"/>
                  </a:lnTo>
                  <a:lnTo>
                    <a:pt x="1949" y="3011"/>
                  </a:lnTo>
                  <a:lnTo>
                    <a:pt x="2150" y="2912"/>
                  </a:lnTo>
                  <a:lnTo>
                    <a:pt x="2334" y="2816"/>
                  </a:lnTo>
                  <a:lnTo>
                    <a:pt x="2498" y="2722"/>
                  </a:lnTo>
                  <a:lnTo>
                    <a:pt x="2652" y="2624"/>
                  </a:lnTo>
                  <a:lnTo>
                    <a:pt x="2793" y="2527"/>
                  </a:lnTo>
                  <a:lnTo>
                    <a:pt x="2912" y="2434"/>
                  </a:lnTo>
                  <a:lnTo>
                    <a:pt x="3014" y="2338"/>
                  </a:lnTo>
                  <a:lnTo>
                    <a:pt x="3104" y="2242"/>
                  </a:lnTo>
                  <a:lnTo>
                    <a:pt x="3179" y="2146"/>
                  </a:lnTo>
                  <a:lnTo>
                    <a:pt x="3243" y="2048"/>
                  </a:lnTo>
                  <a:lnTo>
                    <a:pt x="3290" y="1954"/>
                  </a:lnTo>
                  <a:lnTo>
                    <a:pt x="3314" y="1855"/>
                  </a:lnTo>
                  <a:lnTo>
                    <a:pt x="3336" y="1760"/>
                  </a:lnTo>
                  <a:lnTo>
                    <a:pt x="3348" y="1668"/>
                  </a:lnTo>
                  <a:lnTo>
                    <a:pt x="3348" y="1568"/>
                  </a:lnTo>
                  <a:lnTo>
                    <a:pt x="3352" y="1472"/>
                  </a:lnTo>
                  <a:lnTo>
                    <a:pt x="3352" y="0"/>
                  </a:lnTo>
                  <a:lnTo>
                    <a:pt x="3330" y="97"/>
                  </a:lnTo>
                  <a:lnTo>
                    <a:pt x="3311" y="145"/>
                  </a:lnTo>
                  <a:lnTo>
                    <a:pt x="3279" y="193"/>
                  </a:lnTo>
                  <a:lnTo>
                    <a:pt x="3234" y="245"/>
                  </a:lnTo>
                  <a:lnTo>
                    <a:pt x="3186" y="289"/>
                  </a:lnTo>
                  <a:lnTo>
                    <a:pt x="3117" y="337"/>
                  </a:lnTo>
                  <a:lnTo>
                    <a:pt x="3017" y="386"/>
                  </a:lnTo>
                  <a:lnTo>
                    <a:pt x="2922" y="424"/>
                  </a:lnTo>
                  <a:lnTo>
                    <a:pt x="2822" y="455"/>
                  </a:lnTo>
                  <a:lnTo>
                    <a:pt x="2700" y="476"/>
                  </a:lnTo>
                  <a:lnTo>
                    <a:pt x="2594" y="487"/>
                  </a:lnTo>
                  <a:lnTo>
                    <a:pt x="2472" y="488"/>
                  </a:lnTo>
                  <a:lnTo>
                    <a:pt x="2370" y="481"/>
                  </a:lnTo>
                  <a:lnTo>
                    <a:pt x="2248" y="464"/>
                  </a:lnTo>
                  <a:lnTo>
                    <a:pt x="2123" y="431"/>
                  </a:lnTo>
                  <a:lnTo>
                    <a:pt x="2004" y="388"/>
                  </a:lnTo>
                  <a:lnTo>
                    <a:pt x="1920" y="344"/>
                  </a:lnTo>
                  <a:lnTo>
                    <a:pt x="1838" y="289"/>
                  </a:lnTo>
                  <a:lnTo>
                    <a:pt x="1787" y="244"/>
                  </a:lnTo>
                  <a:lnTo>
                    <a:pt x="1742" y="191"/>
                  </a:lnTo>
                  <a:lnTo>
                    <a:pt x="1710" y="136"/>
                  </a:lnTo>
                  <a:lnTo>
                    <a:pt x="1692" y="97"/>
                  </a:lnTo>
                  <a:lnTo>
                    <a:pt x="1676" y="1"/>
                  </a:lnTo>
                  <a:lnTo>
                    <a:pt x="1658" y="95"/>
                  </a:lnTo>
                  <a:lnTo>
                    <a:pt x="1638" y="145"/>
                  </a:lnTo>
                  <a:lnTo>
                    <a:pt x="1608" y="192"/>
                  </a:lnTo>
                  <a:lnTo>
                    <a:pt x="1569" y="236"/>
                  </a:lnTo>
                  <a:lnTo>
                    <a:pt x="1514" y="290"/>
                  </a:lnTo>
                  <a:lnTo>
                    <a:pt x="1464" y="323"/>
                  </a:lnTo>
                  <a:lnTo>
                    <a:pt x="1404" y="359"/>
                  </a:lnTo>
                  <a:lnTo>
                    <a:pt x="1353" y="385"/>
                  </a:lnTo>
                  <a:lnTo>
                    <a:pt x="1283" y="413"/>
                  </a:lnTo>
                  <a:lnTo>
                    <a:pt x="1200" y="442"/>
                  </a:lnTo>
                  <a:lnTo>
                    <a:pt x="1089" y="466"/>
                  </a:lnTo>
                  <a:lnTo>
                    <a:pt x="968" y="484"/>
                  </a:lnTo>
                  <a:lnTo>
                    <a:pt x="839" y="488"/>
                  </a:lnTo>
                  <a:lnTo>
                    <a:pt x="752" y="487"/>
                  </a:lnTo>
                  <a:lnTo>
                    <a:pt x="627" y="473"/>
                  </a:lnTo>
                  <a:lnTo>
                    <a:pt x="540" y="455"/>
                  </a:lnTo>
                  <a:lnTo>
                    <a:pt x="486" y="442"/>
                  </a:lnTo>
                  <a:lnTo>
                    <a:pt x="404" y="418"/>
                  </a:lnTo>
                  <a:lnTo>
                    <a:pt x="329" y="386"/>
                  </a:lnTo>
                  <a:lnTo>
                    <a:pt x="270" y="356"/>
                  </a:lnTo>
                  <a:lnTo>
                    <a:pt x="218" y="325"/>
                  </a:lnTo>
                  <a:lnTo>
                    <a:pt x="167" y="289"/>
                  </a:lnTo>
                  <a:lnTo>
                    <a:pt x="114" y="242"/>
                  </a:lnTo>
                  <a:lnTo>
                    <a:pt x="71" y="193"/>
                  </a:lnTo>
                  <a:lnTo>
                    <a:pt x="41" y="142"/>
                  </a:lnTo>
                  <a:lnTo>
                    <a:pt x="20" y="95"/>
                  </a:lnTo>
                  <a:lnTo>
                    <a:pt x="11" y="6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0E0FF"/>
            </a:solidFill>
            <a:ln w="9525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289" name="Text Box 13">
            <a:extLst>
              <a:ext uri="{FF2B5EF4-FFF2-40B4-BE49-F238E27FC236}">
                <a16:creationId xmlns:a16="http://schemas.microsoft.com/office/drawing/2014/main" id="{3AB9FDF1-FC7B-43D8-A762-153D3F4A86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06704" y="5792149"/>
            <a:ext cx="2001837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Civilian Law Enforcement</a:t>
            </a:r>
          </a:p>
        </p:txBody>
      </p:sp>
      <p:grpSp>
        <p:nvGrpSpPr>
          <p:cNvPr id="290" name="Group 235">
            <a:extLst>
              <a:ext uri="{FF2B5EF4-FFF2-40B4-BE49-F238E27FC236}">
                <a16:creationId xmlns:a16="http://schemas.microsoft.com/office/drawing/2014/main" id="{04CB1D06-6443-4059-BF24-ED5B40C89954}"/>
              </a:ext>
            </a:extLst>
          </p:cNvPr>
          <p:cNvGrpSpPr>
            <a:grpSpLocks/>
          </p:cNvGrpSpPr>
          <p:nvPr/>
        </p:nvGrpSpPr>
        <p:grpSpPr bwMode="auto">
          <a:xfrm>
            <a:off x="9030489" y="2514324"/>
            <a:ext cx="547687" cy="365125"/>
            <a:chOff x="3153" y="2777"/>
            <a:chExt cx="345" cy="230"/>
          </a:xfrm>
        </p:grpSpPr>
        <p:sp>
          <p:nvSpPr>
            <p:cNvPr id="291" name="Rectangle 198">
              <a:extLst>
                <a:ext uri="{FF2B5EF4-FFF2-40B4-BE49-F238E27FC236}">
                  <a16:creationId xmlns:a16="http://schemas.microsoft.com/office/drawing/2014/main" id="{38B52EDF-1835-49AD-A85F-F0E95F4DD6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3" y="2777"/>
              <a:ext cx="345" cy="230"/>
            </a:xfrm>
            <a:prstGeom prst="rect">
              <a:avLst/>
            </a:prstGeom>
            <a:solidFill>
              <a:srgbClr val="80E0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292" name="Freeform 199">
              <a:extLst>
                <a:ext uri="{FF2B5EF4-FFF2-40B4-BE49-F238E27FC236}">
                  <a16:creationId xmlns:a16="http://schemas.microsoft.com/office/drawing/2014/main" id="{F13FC428-904B-41B2-A1C0-5A4FBD8546E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07" y="2860"/>
              <a:ext cx="236" cy="64"/>
            </a:xfrm>
            <a:custGeom>
              <a:avLst/>
              <a:gdLst>
                <a:gd name="T0" fmla="*/ 3 w 2418"/>
                <a:gd name="T1" fmla="*/ 0 h 653"/>
                <a:gd name="T2" fmla="*/ 3 w 2418"/>
                <a:gd name="T3" fmla="*/ 0 h 653"/>
                <a:gd name="T4" fmla="*/ 2 w 2418"/>
                <a:gd name="T5" fmla="*/ 0 h 653"/>
                <a:gd name="T6" fmla="*/ 2 w 2418"/>
                <a:gd name="T7" fmla="*/ 0 h 653"/>
                <a:gd name="T8" fmla="*/ 1 w 2418"/>
                <a:gd name="T9" fmla="*/ 1 h 653"/>
                <a:gd name="T10" fmla="*/ 0 w 2418"/>
                <a:gd name="T11" fmla="*/ 1 h 653"/>
                <a:gd name="T12" fmla="*/ 0 w 2418"/>
                <a:gd name="T13" fmla="*/ 2 h 653"/>
                <a:gd name="T14" fmla="*/ 0 w 2418"/>
                <a:gd name="T15" fmla="*/ 3 h 653"/>
                <a:gd name="T16" fmla="*/ 0 w 2418"/>
                <a:gd name="T17" fmla="*/ 3 h 653"/>
                <a:gd name="T18" fmla="*/ 0 w 2418"/>
                <a:gd name="T19" fmla="*/ 4 h 653"/>
                <a:gd name="T20" fmla="*/ 0 w 2418"/>
                <a:gd name="T21" fmla="*/ 5 h 653"/>
                <a:gd name="T22" fmla="*/ 1 w 2418"/>
                <a:gd name="T23" fmla="*/ 5 h 653"/>
                <a:gd name="T24" fmla="*/ 1 w 2418"/>
                <a:gd name="T25" fmla="*/ 6 h 653"/>
                <a:gd name="T26" fmla="*/ 2 w 2418"/>
                <a:gd name="T27" fmla="*/ 6 h 653"/>
                <a:gd name="T28" fmla="*/ 2 w 2418"/>
                <a:gd name="T29" fmla="*/ 6 h 653"/>
                <a:gd name="T30" fmla="*/ 3 w 2418"/>
                <a:gd name="T31" fmla="*/ 6 h 653"/>
                <a:gd name="T32" fmla="*/ 20 w 2418"/>
                <a:gd name="T33" fmla="*/ 0 h 653"/>
                <a:gd name="T34" fmla="*/ 20 w 2418"/>
                <a:gd name="T35" fmla="*/ 0 h 653"/>
                <a:gd name="T36" fmla="*/ 21 w 2418"/>
                <a:gd name="T37" fmla="*/ 0 h 653"/>
                <a:gd name="T38" fmla="*/ 22 w 2418"/>
                <a:gd name="T39" fmla="*/ 0 h 653"/>
                <a:gd name="T40" fmla="*/ 22 w 2418"/>
                <a:gd name="T41" fmla="*/ 1 h 653"/>
                <a:gd name="T42" fmla="*/ 22 w 2418"/>
                <a:gd name="T43" fmla="*/ 1 h 653"/>
                <a:gd name="T44" fmla="*/ 23 w 2418"/>
                <a:gd name="T45" fmla="*/ 2 h 653"/>
                <a:gd name="T46" fmla="*/ 23 w 2418"/>
                <a:gd name="T47" fmla="*/ 3 h 653"/>
                <a:gd name="T48" fmla="*/ 23 w 2418"/>
                <a:gd name="T49" fmla="*/ 3 h 653"/>
                <a:gd name="T50" fmla="*/ 23 w 2418"/>
                <a:gd name="T51" fmla="*/ 4 h 653"/>
                <a:gd name="T52" fmla="*/ 23 w 2418"/>
                <a:gd name="T53" fmla="*/ 5 h 653"/>
                <a:gd name="T54" fmla="*/ 22 w 2418"/>
                <a:gd name="T55" fmla="*/ 5 h 653"/>
                <a:gd name="T56" fmla="*/ 22 w 2418"/>
                <a:gd name="T57" fmla="*/ 6 h 653"/>
                <a:gd name="T58" fmla="*/ 21 w 2418"/>
                <a:gd name="T59" fmla="*/ 6 h 653"/>
                <a:gd name="T60" fmla="*/ 21 w 2418"/>
                <a:gd name="T61" fmla="*/ 6 h 653"/>
                <a:gd name="T62" fmla="*/ 20 w 2418"/>
                <a:gd name="T63" fmla="*/ 6 h 65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2418" h="653">
                  <a:moveTo>
                    <a:pt x="2096" y="653"/>
                  </a:moveTo>
                  <a:lnTo>
                    <a:pt x="324" y="0"/>
                  </a:lnTo>
                  <a:lnTo>
                    <a:pt x="298" y="2"/>
                  </a:lnTo>
                  <a:lnTo>
                    <a:pt x="274" y="6"/>
                  </a:lnTo>
                  <a:lnTo>
                    <a:pt x="240" y="14"/>
                  </a:lnTo>
                  <a:lnTo>
                    <a:pt x="212" y="24"/>
                  </a:lnTo>
                  <a:lnTo>
                    <a:pt x="178" y="38"/>
                  </a:lnTo>
                  <a:lnTo>
                    <a:pt x="160" y="46"/>
                  </a:lnTo>
                  <a:lnTo>
                    <a:pt x="142" y="60"/>
                  </a:lnTo>
                  <a:lnTo>
                    <a:pt x="108" y="82"/>
                  </a:lnTo>
                  <a:lnTo>
                    <a:pt x="78" y="112"/>
                  </a:lnTo>
                  <a:lnTo>
                    <a:pt x="56" y="140"/>
                  </a:lnTo>
                  <a:lnTo>
                    <a:pt x="36" y="174"/>
                  </a:lnTo>
                  <a:lnTo>
                    <a:pt x="20" y="210"/>
                  </a:lnTo>
                  <a:lnTo>
                    <a:pt x="10" y="244"/>
                  </a:lnTo>
                  <a:lnTo>
                    <a:pt x="4" y="272"/>
                  </a:lnTo>
                  <a:lnTo>
                    <a:pt x="2" y="298"/>
                  </a:lnTo>
                  <a:lnTo>
                    <a:pt x="0" y="324"/>
                  </a:lnTo>
                  <a:lnTo>
                    <a:pt x="2" y="360"/>
                  </a:lnTo>
                  <a:lnTo>
                    <a:pt x="8" y="394"/>
                  </a:lnTo>
                  <a:lnTo>
                    <a:pt x="16" y="430"/>
                  </a:lnTo>
                  <a:lnTo>
                    <a:pt x="38" y="476"/>
                  </a:lnTo>
                  <a:lnTo>
                    <a:pt x="58" y="512"/>
                  </a:lnTo>
                  <a:lnTo>
                    <a:pt x="86" y="546"/>
                  </a:lnTo>
                  <a:lnTo>
                    <a:pt x="114" y="574"/>
                  </a:lnTo>
                  <a:lnTo>
                    <a:pt x="144" y="596"/>
                  </a:lnTo>
                  <a:lnTo>
                    <a:pt x="162" y="608"/>
                  </a:lnTo>
                  <a:lnTo>
                    <a:pt x="186" y="618"/>
                  </a:lnTo>
                  <a:lnTo>
                    <a:pt x="212" y="628"/>
                  </a:lnTo>
                  <a:lnTo>
                    <a:pt x="240" y="636"/>
                  </a:lnTo>
                  <a:lnTo>
                    <a:pt x="266" y="642"/>
                  </a:lnTo>
                  <a:lnTo>
                    <a:pt x="294" y="646"/>
                  </a:lnTo>
                  <a:lnTo>
                    <a:pt x="324" y="648"/>
                  </a:lnTo>
                  <a:lnTo>
                    <a:pt x="2094" y="2"/>
                  </a:lnTo>
                  <a:lnTo>
                    <a:pt x="2118" y="4"/>
                  </a:lnTo>
                  <a:lnTo>
                    <a:pt x="2146" y="6"/>
                  </a:lnTo>
                  <a:lnTo>
                    <a:pt x="2178" y="14"/>
                  </a:lnTo>
                  <a:lnTo>
                    <a:pt x="2206" y="24"/>
                  </a:lnTo>
                  <a:lnTo>
                    <a:pt x="2244" y="38"/>
                  </a:lnTo>
                  <a:lnTo>
                    <a:pt x="2260" y="48"/>
                  </a:lnTo>
                  <a:lnTo>
                    <a:pt x="2278" y="62"/>
                  </a:lnTo>
                  <a:lnTo>
                    <a:pt x="2310" y="86"/>
                  </a:lnTo>
                  <a:lnTo>
                    <a:pt x="2338" y="114"/>
                  </a:lnTo>
                  <a:lnTo>
                    <a:pt x="2360" y="144"/>
                  </a:lnTo>
                  <a:lnTo>
                    <a:pt x="2378" y="176"/>
                  </a:lnTo>
                  <a:lnTo>
                    <a:pt x="2396" y="214"/>
                  </a:lnTo>
                  <a:lnTo>
                    <a:pt x="2410" y="248"/>
                  </a:lnTo>
                  <a:lnTo>
                    <a:pt x="2414" y="278"/>
                  </a:lnTo>
                  <a:lnTo>
                    <a:pt x="2416" y="302"/>
                  </a:lnTo>
                  <a:lnTo>
                    <a:pt x="2418" y="326"/>
                  </a:lnTo>
                  <a:lnTo>
                    <a:pt x="2416" y="362"/>
                  </a:lnTo>
                  <a:lnTo>
                    <a:pt x="2410" y="396"/>
                  </a:lnTo>
                  <a:lnTo>
                    <a:pt x="2400" y="432"/>
                  </a:lnTo>
                  <a:lnTo>
                    <a:pt x="2382" y="476"/>
                  </a:lnTo>
                  <a:lnTo>
                    <a:pt x="2360" y="516"/>
                  </a:lnTo>
                  <a:lnTo>
                    <a:pt x="2332" y="548"/>
                  </a:lnTo>
                  <a:lnTo>
                    <a:pt x="2304" y="574"/>
                  </a:lnTo>
                  <a:lnTo>
                    <a:pt x="2274" y="598"/>
                  </a:lnTo>
                  <a:lnTo>
                    <a:pt x="2256" y="608"/>
                  </a:lnTo>
                  <a:lnTo>
                    <a:pt x="2242" y="616"/>
                  </a:lnTo>
                  <a:lnTo>
                    <a:pt x="2208" y="630"/>
                  </a:lnTo>
                  <a:lnTo>
                    <a:pt x="2178" y="640"/>
                  </a:lnTo>
                  <a:lnTo>
                    <a:pt x="2154" y="646"/>
                  </a:lnTo>
                  <a:lnTo>
                    <a:pt x="2126" y="650"/>
                  </a:lnTo>
                  <a:lnTo>
                    <a:pt x="2096" y="653"/>
                  </a:lnTo>
                  <a:close/>
                </a:path>
              </a:pathLst>
            </a:cu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93" name="Rectangle 200">
              <a:extLst>
                <a:ext uri="{FF2B5EF4-FFF2-40B4-BE49-F238E27FC236}">
                  <a16:creationId xmlns:a16="http://schemas.microsoft.com/office/drawing/2014/main" id="{E2592C87-B5C8-4A75-B89B-5DDD3CBC1D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1" y="2783"/>
              <a:ext cx="106" cy="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 anchorCtr="1">
              <a:spAutoFit/>
            </a:bodyPr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000" b="1"/>
                <a:t>SP</a:t>
              </a:r>
            </a:p>
          </p:txBody>
        </p:sp>
      </p:grpSp>
      <p:sp>
        <p:nvSpPr>
          <p:cNvPr id="294" name="Text Box 14">
            <a:extLst>
              <a:ext uri="{FF2B5EF4-FFF2-40B4-BE49-F238E27FC236}">
                <a16:creationId xmlns:a16="http://schemas.microsoft.com/office/drawing/2014/main" id="{0FBB3E95-BD8E-4871-A1B4-96E0D1BFCA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06626" y="2881315"/>
            <a:ext cx="1558925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Security Police (Air)</a:t>
            </a:r>
          </a:p>
        </p:txBody>
      </p:sp>
      <p:grpSp>
        <p:nvGrpSpPr>
          <p:cNvPr id="295" name="Group 182">
            <a:extLst>
              <a:ext uri="{FF2B5EF4-FFF2-40B4-BE49-F238E27FC236}">
                <a16:creationId xmlns:a16="http://schemas.microsoft.com/office/drawing/2014/main" id="{6BE74F22-BBE4-4B54-95EE-15BBA36F6786}"/>
              </a:ext>
            </a:extLst>
          </p:cNvPr>
          <p:cNvGrpSpPr>
            <a:grpSpLocks/>
          </p:cNvGrpSpPr>
          <p:nvPr/>
        </p:nvGrpSpPr>
        <p:grpSpPr bwMode="auto">
          <a:xfrm>
            <a:off x="10894285" y="1798111"/>
            <a:ext cx="476250" cy="484188"/>
            <a:chOff x="3246" y="574"/>
            <a:chExt cx="300" cy="305"/>
          </a:xfrm>
        </p:grpSpPr>
        <p:sp>
          <p:nvSpPr>
            <p:cNvPr id="296" name="Oval 29">
              <a:extLst>
                <a:ext uri="{FF2B5EF4-FFF2-40B4-BE49-F238E27FC236}">
                  <a16:creationId xmlns:a16="http://schemas.microsoft.com/office/drawing/2014/main" id="{632B832D-E825-48E5-BA33-DBBF8F2821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46" y="574"/>
              <a:ext cx="300" cy="305"/>
            </a:xfrm>
            <a:prstGeom prst="ellipse">
              <a:avLst/>
            </a:prstGeom>
            <a:solidFill>
              <a:srgbClr val="80E0FF"/>
            </a:solidFill>
            <a:ln w="2857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grpSp>
          <p:nvGrpSpPr>
            <p:cNvPr id="297" name="Group 139">
              <a:extLst>
                <a:ext uri="{FF2B5EF4-FFF2-40B4-BE49-F238E27FC236}">
                  <a16:creationId xmlns:a16="http://schemas.microsoft.com/office/drawing/2014/main" id="{97B40BE8-724B-401E-A37E-EB13BBB0515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93" y="675"/>
              <a:ext cx="205" cy="104"/>
              <a:chOff x="1952" y="672"/>
              <a:chExt cx="205" cy="104"/>
            </a:xfrm>
          </p:grpSpPr>
          <p:sp>
            <p:nvSpPr>
              <p:cNvPr id="298" name="Rectangle 140">
                <a:extLst>
                  <a:ext uri="{FF2B5EF4-FFF2-40B4-BE49-F238E27FC236}">
                    <a16:creationId xmlns:a16="http://schemas.microsoft.com/office/drawing/2014/main" id="{39D49D28-4FBE-4E82-8ADA-0A34122A0D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17" y="672"/>
                <a:ext cx="76" cy="36"/>
              </a:xfrm>
              <a:prstGeom prst="rect">
                <a:avLst/>
              </a:prstGeom>
              <a:solidFill>
                <a:schemeClr val="tx2"/>
              </a:solidFill>
              <a:ln w="31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buFontTx/>
                  <a:buNone/>
                </a:pPr>
                <a:endParaRPr lang="en-US" altLang="en-US" sz="2000"/>
              </a:p>
            </p:txBody>
          </p:sp>
          <p:sp>
            <p:nvSpPr>
              <p:cNvPr id="299" name="Freeform 141">
                <a:extLst>
                  <a:ext uri="{FF2B5EF4-FFF2-40B4-BE49-F238E27FC236}">
                    <a16:creationId xmlns:a16="http://schemas.microsoft.com/office/drawing/2014/main" id="{D1BC389F-EB5A-4A86-B0AB-94D75C26A1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52" y="696"/>
                <a:ext cx="205" cy="80"/>
              </a:xfrm>
              <a:custGeom>
                <a:avLst/>
                <a:gdLst>
                  <a:gd name="T0" fmla="*/ 103 w 205"/>
                  <a:gd name="T1" fmla="*/ 80 h 80"/>
                  <a:gd name="T2" fmla="*/ 0 w 205"/>
                  <a:gd name="T3" fmla="*/ 0 h 80"/>
                  <a:gd name="T4" fmla="*/ 101 w 205"/>
                  <a:gd name="T5" fmla="*/ 12 h 80"/>
                  <a:gd name="T6" fmla="*/ 205 w 205"/>
                  <a:gd name="T7" fmla="*/ 0 h 80"/>
                  <a:gd name="T8" fmla="*/ 103 w 205"/>
                  <a:gd name="T9" fmla="*/ 80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05" h="80">
                    <a:moveTo>
                      <a:pt x="103" y="80"/>
                    </a:moveTo>
                    <a:lnTo>
                      <a:pt x="0" y="0"/>
                    </a:lnTo>
                    <a:lnTo>
                      <a:pt x="101" y="12"/>
                    </a:lnTo>
                    <a:lnTo>
                      <a:pt x="205" y="0"/>
                    </a:lnTo>
                    <a:lnTo>
                      <a:pt x="103" y="80"/>
                    </a:lnTo>
                    <a:close/>
                  </a:path>
                </a:pathLst>
              </a:custGeom>
              <a:solidFill>
                <a:schemeClr val="tx1"/>
              </a:solidFill>
              <a:ln w="31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0" name="Line 142">
                <a:extLst>
                  <a:ext uri="{FF2B5EF4-FFF2-40B4-BE49-F238E27FC236}">
                    <a16:creationId xmlns:a16="http://schemas.microsoft.com/office/drawing/2014/main" id="{40C3D55C-0338-4195-B0EF-07ACC44636C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055" y="766"/>
                <a:ext cx="87" cy="1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301" name="Text Box 22">
            <a:extLst>
              <a:ext uri="{FF2B5EF4-FFF2-40B4-BE49-F238E27FC236}">
                <a16:creationId xmlns:a16="http://schemas.microsoft.com/office/drawing/2014/main" id="{A753FC24-2906-4898-B6BC-EAEEFC6CD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9032" y="2346211"/>
            <a:ext cx="2195512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Amphibious Warfare Ship</a:t>
            </a:r>
          </a:p>
        </p:txBody>
      </p:sp>
      <p:grpSp>
        <p:nvGrpSpPr>
          <p:cNvPr id="302" name="Group 212">
            <a:extLst>
              <a:ext uri="{FF2B5EF4-FFF2-40B4-BE49-F238E27FC236}">
                <a16:creationId xmlns:a16="http://schemas.microsoft.com/office/drawing/2014/main" id="{86630ACC-AFC4-4CDB-8806-19E353992FDC}"/>
              </a:ext>
            </a:extLst>
          </p:cNvPr>
          <p:cNvGrpSpPr>
            <a:grpSpLocks/>
          </p:cNvGrpSpPr>
          <p:nvPr/>
        </p:nvGrpSpPr>
        <p:grpSpPr bwMode="auto">
          <a:xfrm>
            <a:off x="10992180" y="3159227"/>
            <a:ext cx="476250" cy="484188"/>
            <a:chOff x="3246" y="1540"/>
            <a:chExt cx="300" cy="305"/>
          </a:xfrm>
        </p:grpSpPr>
        <p:sp>
          <p:nvSpPr>
            <p:cNvPr id="303" name="Oval 27">
              <a:extLst>
                <a:ext uri="{FF2B5EF4-FFF2-40B4-BE49-F238E27FC236}">
                  <a16:creationId xmlns:a16="http://schemas.microsoft.com/office/drawing/2014/main" id="{B8EDBA0C-5050-4031-A779-1A5EF6AE20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46" y="1540"/>
              <a:ext cx="300" cy="305"/>
            </a:xfrm>
            <a:prstGeom prst="ellipse">
              <a:avLst/>
            </a:prstGeom>
            <a:solidFill>
              <a:srgbClr val="80E0FF"/>
            </a:solidFill>
            <a:ln w="2857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grpSp>
          <p:nvGrpSpPr>
            <p:cNvPr id="304" name="Group 93">
              <a:extLst>
                <a:ext uri="{FF2B5EF4-FFF2-40B4-BE49-F238E27FC236}">
                  <a16:creationId xmlns:a16="http://schemas.microsoft.com/office/drawing/2014/main" id="{0C85AA0E-BB6E-4A09-97F3-03AE026552B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00" y="1617"/>
              <a:ext cx="192" cy="152"/>
              <a:chOff x="1891" y="1611"/>
              <a:chExt cx="192" cy="152"/>
            </a:xfrm>
          </p:grpSpPr>
          <p:sp>
            <p:nvSpPr>
              <p:cNvPr id="305" name="AutoShape 94">
                <a:extLst>
                  <a:ext uri="{FF2B5EF4-FFF2-40B4-BE49-F238E27FC236}">
                    <a16:creationId xmlns:a16="http://schemas.microsoft.com/office/drawing/2014/main" id="{DD93A3A7-AE53-4B6F-86E4-988112BE46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1891" y="1690"/>
                <a:ext cx="192" cy="73"/>
              </a:xfrm>
              <a:prstGeom prst="triangle">
                <a:avLst>
                  <a:gd name="adj" fmla="val 50000"/>
                </a:avLst>
              </a:prstGeom>
              <a:solidFill>
                <a:schemeClr val="tx2"/>
              </a:solidFill>
              <a:ln w="31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buFontTx/>
                  <a:buNone/>
                </a:pPr>
                <a:endParaRPr lang="en-US" altLang="en-US" sz="2000"/>
              </a:p>
            </p:txBody>
          </p:sp>
          <p:sp>
            <p:nvSpPr>
              <p:cNvPr id="306" name="Rectangle 95">
                <a:extLst>
                  <a:ext uri="{FF2B5EF4-FFF2-40B4-BE49-F238E27FC236}">
                    <a16:creationId xmlns:a16="http://schemas.microsoft.com/office/drawing/2014/main" id="{D4FA1FC7-4515-42C7-B579-47A079F679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57" y="1611"/>
                <a:ext cx="60" cy="77"/>
              </a:xfrm>
              <a:prstGeom prst="rect">
                <a:avLst/>
              </a:prstGeom>
              <a:solidFill>
                <a:schemeClr val="tx2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buFontTx/>
                  <a:buNone/>
                </a:pPr>
                <a:endParaRPr lang="en-US" altLang="en-US" sz="2000"/>
              </a:p>
            </p:txBody>
          </p:sp>
        </p:grpSp>
      </p:grpSp>
      <p:sp>
        <p:nvSpPr>
          <p:cNvPr id="307" name="Text Box 24">
            <a:extLst>
              <a:ext uri="{FF2B5EF4-FFF2-40B4-BE49-F238E27FC236}">
                <a16:creationId xmlns:a16="http://schemas.microsoft.com/office/drawing/2014/main" id="{5BBF6698-D66F-4434-ABDF-BF68F03A6C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85491" y="3122420"/>
            <a:ext cx="1563687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Combatant Patrol</a:t>
            </a:r>
          </a:p>
        </p:txBody>
      </p:sp>
      <p:grpSp>
        <p:nvGrpSpPr>
          <p:cNvPr id="308" name="Group 585">
            <a:extLst>
              <a:ext uri="{FF2B5EF4-FFF2-40B4-BE49-F238E27FC236}">
                <a16:creationId xmlns:a16="http://schemas.microsoft.com/office/drawing/2014/main" id="{1625AD87-CB64-401E-88C1-DF2B858D7FF7}"/>
              </a:ext>
            </a:extLst>
          </p:cNvPr>
          <p:cNvGrpSpPr>
            <a:grpSpLocks/>
          </p:cNvGrpSpPr>
          <p:nvPr/>
        </p:nvGrpSpPr>
        <p:grpSpPr bwMode="auto">
          <a:xfrm>
            <a:off x="9719793" y="798810"/>
            <a:ext cx="476250" cy="484187"/>
            <a:chOff x="3246" y="1917"/>
            <a:chExt cx="300" cy="305"/>
          </a:xfrm>
        </p:grpSpPr>
        <p:sp>
          <p:nvSpPr>
            <p:cNvPr id="309" name="Oval 62">
              <a:extLst>
                <a:ext uri="{FF2B5EF4-FFF2-40B4-BE49-F238E27FC236}">
                  <a16:creationId xmlns:a16="http://schemas.microsoft.com/office/drawing/2014/main" id="{0088C782-1A33-4C77-915F-7136559C08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46" y="1917"/>
              <a:ext cx="300" cy="305"/>
            </a:xfrm>
            <a:prstGeom prst="ellipse">
              <a:avLst/>
            </a:prstGeom>
            <a:solidFill>
              <a:srgbClr val="80E0FF"/>
            </a:solidFill>
            <a:ln w="2857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grpSp>
          <p:nvGrpSpPr>
            <p:cNvPr id="310" name="Group 370">
              <a:extLst>
                <a:ext uri="{FF2B5EF4-FFF2-40B4-BE49-F238E27FC236}">
                  <a16:creationId xmlns:a16="http://schemas.microsoft.com/office/drawing/2014/main" id="{69664627-4DB0-4543-BE50-DA9C38CCE60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07" y="2007"/>
              <a:ext cx="202" cy="110"/>
              <a:chOff x="2428" y="1831"/>
              <a:chExt cx="202" cy="110"/>
            </a:xfrm>
          </p:grpSpPr>
          <p:sp>
            <p:nvSpPr>
              <p:cNvPr id="311" name="Freeform 371">
                <a:extLst>
                  <a:ext uri="{FF2B5EF4-FFF2-40B4-BE49-F238E27FC236}">
                    <a16:creationId xmlns:a16="http://schemas.microsoft.com/office/drawing/2014/main" id="{06244047-397F-4486-9305-B9F69535B4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8" y="1831"/>
                <a:ext cx="202" cy="110"/>
              </a:xfrm>
              <a:custGeom>
                <a:avLst/>
                <a:gdLst>
                  <a:gd name="T0" fmla="*/ 0 w 202"/>
                  <a:gd name="T1" fmla="*/ 42 h 110"/>
                  <a:gd name="T2" fmla="*/ 54 w 202"/>
                  <a:gd name="T3" fmla="*/ 42 h 110"/>
                  <a:gd name="T4" fmla="*/ 54 w 202"/>
                  <a:gd name="T5" fmla="*/ 0 h 110"/>
                  <a:gd name="T6" fmla="*/ 148 w 202"/>
                  <a:gd name="T7" fmla="*/ 0 h 110"/>
                  <a:gd name="T8" fmla="*/ 148 w 202"/>
                  <a:gd name="T9" fmla="*/ 42 h 110"/>
                  <a:gd name="T10" fmla="*/ 202 w 202"/>
                  <a:gd name="T11" fmla="*/ 42 h 110"/>
                  <a:gd name="T12" fmla="*/ 172 w 202"/>
                  <a:gd name="T13" fmla="*/ 110 h 110"/>
                  <a:gd name="T14" fmla="*/ 30 w 202"/>
                  <a:gd name="T15" fmla="*/ 110 h 110"/>
                  <a:gd name="T16" fmla="*/ 0 w 202"/>
                  <a:gd name="T17" fmla="*/ 42 h 11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02" h="110">
                    <a:moveTo>
                      <a:pt x="0" y="42"/>
                    </a:moveTo>
                    <a:lnTo>
                      <a:pt x="54" y="42"/>
                    </a:lnTo>
                    <a:lnTo>
                      <a:pt x="54" y="0"/>
                    </a:lnTo>
                    <a:lnTo>
                      <a:pt x="148" y="0"/>
                    </a:lnTo>
                    <a:lnTo>
                      <a:pt x="148" y="42"/>
                    </a:lnTo>
                    <a:lnTo>
                      <a:pt x="202" y="42"/>
                    </a:lnTo>
                    <a:lnTo>
                      <a:pt x="172" y="110"/>
                    </a:lnTo>
                    <a:lnTo>
                      <a:pt x="30" y="110"/>
                    </a:lnTo>
                    <a:lnTo>
                      <a:pt x="0" y="42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12" name="Line 372">
                <a:extLst>
                  <a:ext uri="{FF2B5EF4-FFF2-40B4-BE49-F238E27FC236}">
                    <a16:creationId xmlns:a16="http://schemas.microsoft.com/office/drawing/2014/main" id="{022DAD2C-2ED5-4436-B70A-65847FB53BE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573" y="1872"/>
                <a:ext cx="33" cy="69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13" name="Line 373">
                <a:extLst>
                  <a:ext uri="{FF2B5EF4-FFF2-40B4-BE49-F238E27FC236}">
                    <a16:creationId xmlns:a16="http://schemas.microsoft.com/office/drawing/2014/main" id="{FC05759E-40E4-4E63-BB8F-CAD904C73C2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557" y="1872"/>
                <a:ext cx="33" cy="69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314" name="Text Box 9">
            <a:extLst>
              <a:ext uri="{FF2B5EF4-FFF2-40B4-BE49-F238E27FC236}">
                <a16:creationId xmlns:a16="http://schemas.microsoft.com/office/drawing/2014/main" id="{E2AD41D8-650E-45F6-8FBD-8C8AA56EC2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83662" y="1283450"/>
            <a:ext cx="1477962" cy="42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Law Enforcement /</a:t>
            </a:r>
          </a:p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Coast Guard</a:t>
            </a:r>
          </a:p>
        </p:txBody>
      </p:sp>
      <p:grpSp>
        <p:nvGrpSpPr>
          <p:cNvPr id="315" name="Group 180">
            <a:extLst>
              <a:ext uri="{FF2B5EF4-FFF2-40B4-BE49-F238E27FC236}">
                <a16:creationId xmlns:a16="http://schemas.microsoft.com/office/drawing/2014/main" id="{36739315-4E7E-46B0-B81D-26074BD9FCA2}"/>
              </a:ext>
            </a:extLst>
          </p:cNvPr>
          <p:cNvGrpSpPr>
            <a:grpSpLocks/>
          </p:cNvGrpSpPr>
          <p:nvPr/>
        </p:nvGrpSpPr>
        <p:grpSpPr bwMode="auto">
          <a:xfrm>
            <a:off x="9670992" y="5995948"/>
            <a:ext cx="401637" cy="438150"/>
            <a:chOff x="3273" y="3425"/>
            <a:chExt cx="253" cy="276"/>
          </a:xfrm>
        </p:grpSpPr>
        <p:sp>
          <p:nvSpPr>
            <p:cNvPr id="316" name="Freeform 175">
              <a:extLst>
                <a:ext uri="{FF2B5EF4-FFF2-40B4-BE49-F238E27FC236}">
                  <a16:creationId xmlns:a16="http://schemas.microsoft.com/office/drawing/2014/main" id="{E43CBAB5-33CD-4BD5-B76C-3D1477AB0681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3273" y="3425"/>
              <a:ext cx="253" cy="276"/>
            </a:xfrm>
            <a:custGeom>
              <a:avLst/>
              <a:gdLst>
                <a:gd name="T0" fmla="*/ 0 w 3117"/>
                <a:gd name="T1" fmla="*/ 15 h 3267"/>
                <a:gd name="T2" fmla="*/ 0 w 3117"/>
                <a:gd name="T3" fmla="*/ 14 h 3267"/>
                <a:gd name="T4" fmla="*/ 0 w 3117"/>
                <a:gd name="T5" fmla="*/ 12 h 3267"/>
                <a:gd name="T6" fmla="*/ 0 w 3117"/>
                <a:gd name="T7" fmla="*/ 11 h 3267"/>
                <a:gd name="T8" fmla="*/ 1 w 3117"/>
                <a:gd name="T9" fmla="*/ 10 h 3267"/>
                <a:gd name="T10" fmla="*/ 1 w 3117"/>
                <a:gd name="T11" fmla="*/ 10 h 3267"/>
                <a:gd name="T12" fmla="*/ 1 w 3117"/>
                <a:gd name="T13" fmla="*/ 8 h 3267"/>
                <a:gd name="T14" fmla="*/ 2 w 3117"/>
                <a:gd name="T15" fmla="*/ 7 h 3267"/>
                <a:gd name="T16" fmla="*/ 2 w 3117"/>
                <a:gd name="T17" fmla="*/ 6 h 3267"/>
                <a:gd name="T18" fmla="*/ 3 w 3117"/>
                <a:gd name="T19" fmla="*/ 5 h 3267"/>
                <a:gd name="T20" fmla="*/ 3 w 3117"/>
                <a:gd name="T21" fmla="*/ 4 h 3267"/>
                <a:gd name="T22" fmla="*/ 4 w 3117"/>
                <a:gd name="T23" fmla="*/ 4 h 3267"/>
                <a:gd name="T24" fmla="*/ 4 w 3117"/>
                <a:gd name="T25" fmla="*/ 3 h 3267"/>
                <a:gd name="T26" fmla="*/ 5 w 3117"/>
                <a:gd name="T27" fmla="*/ 2 h 3267"/>
                <a:gd name="T28" fmla="*/ 6 w 3117"/>
                <a:gd name="T29" fmla="*/ 1 h 3267"/>
                <a:gd name="T30" fmla="*/ 8 w 3117"/>
                <a:gd name="T31" fmla="*/ 0 h 3267"/>
                <a:gd name="T32" fmla="*/ 9 w 3117"/>
                <a:gd name="T33" fmla="*/ 0 h 3267"/>
                <a:gd name="T34" fmla="*/ 11 w 3117"/>
                <a:gd name="T35" fmla="*/ 0 h 3267"/>
                <a:gd name="T36" fmla="*/ 12 w 3117"/>
                <a:gd name="T37" fmla="*/ 0 h 3267"/>
                <a:gd name="T38" fmla="*/ 14 w 3117"/>
                <a:gd name="T39" fmla="*/ 1 h 3267"/>
                <a:gd name="T40" fmla="*/ 15 w 3117"/>
                <a:gd name="T41" fmla="*/ 2 h 3267"/>
                <a:gd name="T42" fmla="*/ 16 w 3117"/>
                <a:gd name="T43" fmla="*/ 2 h 3267"/>
                <a:gd name="T44" fmla="*/ 17 w 3117"/>
                <a:gd name="T45" fmla="*/ 3 h 3267"/>
                <a:gd name="T46" fmla="*/ 17 w 3117"/>
                <a:gd name="T47" fmla="*/ 4 h 3267"/>
                <a:gd name="T48" fmla="*/ 18 w 3117"/>
                <a:gd name="T49" fmla="*/ 5 h 3267"/>
                <a:gd name="T50" fmla="*/ 18 w 3117"/>
                <a:gd name="T51" fmla="*/ 6 h 3267"/>
                <a:gd name="T52" fmla="*/ 19 w 3117"/>
                <a:gd name="T53" fmla="*/ 6 h 3267"/>
                <a:gd name="T54" fmla="*/ 19 w 3117"/>
                <a:gd name="T55" fmla="*/ 7 h 3267"/>
                <a:gd name="T56" fmla="*/ 19 w 3117"/>
                <a:gd name="T57" fmla="*/ 8 h 3267"/>
                <a:gd name="T58" fmla="*/ 20 w 3117"/>
                <a:gd name="T59" fmla="*/ 9 h 3267"/>
                <a:gd name="T60" fmla="*/ 20 w 3117"/>
                <a:gd name="T61" fmla="*/ 10 h 3267"/>
                <a:gd name="T62" fmla="*/ 20 w 3117"/>
                <a:gd name="T63" fmla="*/ 10 h 3267"/>
                <a:gd name="T64" fmla="*/ 20 w 3117"/>
                <a:gd name="T65" fmla="*/ 11 h 3267"/>
                <a:gd name="T66" fmla="*/ 20 w 3117"/>
                <a:gd name="T67" fmla="*/ 12 h 3267"/>
                <a:gd name="T68" fmla="*/ 20 w 3117"/>
                <a:gd name="T69" fmla="*/ 13 h 3267"/>
                <a:gd name="T70" fmla="*/ 20 w 3117"/>
                <a:gd name="T71" fmla="*/ 14 h 3267"/>
                <a:gd name="T72" fmla="*/ 21 w 3117"/>
                <a:gd name="T73" fmla="*/ 23 h 326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117" h="3267">
                  <a:moveTo>
                    <a:pt x="3" y="3265"/>
                  </a:moveTo>
                  <a:lnTo>
                    <a:pt x="0" y="2139"/>
                  </a:lnTo>
                  <a:lnTo>
                    <a:pt x="4" y="2029"/>
                  </a:lnTo>
                  <a:lnTo>
                    <a:pt x="9" y="1917"/>
                  </a:lnTo>
                  <a:lnTo>
                    <a:pt x="22" y="1801"/>
                  </a:lnTo>
                  <a:lnTo>
                    <a:pt x="39" y="1692"/>
                  </a:lnTo>
                  <a:lnTo>
                    <a:pt x="48" y="1638"/>
                  </a:lnTo>
                  <a:lnTo>
                    <a:pt x="58" y="1578"/>
                  </a:lnTo>
                  <a:lnTo>
                    <a:pt x="70" y="1516"/>
                  </a:lnTo>
                  <a:lnTo>
                    <a:pt x="84" y="1462"/>
                  </a:lnTo>
                  <a:lnTo>
                    <a:pt x="97" y="1402"/>
                  </a:lnTo>
                  <a:lnTo>
                    <a:pt x="112" y="1351"/>
                  </a:lnTo>
                  <a:lnTo>
                    <a:pt x="148" y="1237"/>
                  </a:lnTo>
                  <a:lnTo>
                    <a:pt x="189" y="1125"/>
                  </a:lnTo>
                  <a:lnTo>
                    <a:pt x="214" y="1063"/>
                  </a:lnTo>
                  <a:lnTo>
                    <a:pt x="237" y="1014"/>
                  </a:lnTo>
                  <a:lnTo>
                    <a:pt x="264" y="954"/>
                  </a:lnTo>
                  <a:lnTo>
                    <a:pt x="291" y="898"/>
                  </a:lnTo>
                  <a:lnTo>
                    <a:pt x="354" y="786"/>
                  </a:lnTo>
                  <a:lnTo>
                    <a:pt x="385" y="735"/>
                  </a:lnTo>
                  <a:lnTo>
                    <a:pt x="424" y="675"/>
                  </a:lnTo>
                  <a:lnTo>
                    <a:pt x="462" y="621"/>
                  </a:lnTo>
                  <a:lnTo>
                    <a:pt x="508" y="561"/>
                  </a:lnTo>
                  <a:lnTo>
                    <a:pt x="555" y="504"/>
                  </a:lnTo>
                  <a:lnTo>
                    <a:pt x="607" y="447"/>
                  </a:lnTo>
                  <a:lnTo>
                    <a:pt x="660" y="390"/>
                  </a:lnTo>
                  <a:lnTo>
                    <a:pt x="723" y="334"/>
                  </a:lnTo>
                  <a:lnTo>
                    <a:pt x="790" y="276"/>
                  </a:lnTo>
                  <a:lnTo>
                    <a:pt x="864" y="222"/>
                  </a:lnTo>
                  <a:lnTo>
                    <a:pt x="972" y="157"/>
                  </a:lnTo>
                  <a:lnTo>
                    <a:pt x="1057" y="109"/>
                  </a:lnTo>
                  <a:lnTo>
                    <a:pt x="1171" y="64"/>
                  </a:lnTo>
                  <a:lnTo>
                    <a:pt x="1284" y="30"/>
                  </a:lnTo>
                  <a:lnTo>
                    <a:pt x="1393" y="7"/>
                  </a:lnTo>
                  <a:lnTo>
                    <a:pt x="1508" y="0"/>
                  </a:lnTo>
                  <a:lnTo>
                    <a:pt x="1615" y="0"/>
                  </a:lnTo>
                  <a:lnTo>
                    <a:pt x="1731" y="12"/>
                  </a:lnTo>
                  <a:lnTo>
                    <a:pt x="1842" y="33"/>
                  </a:lnTo>
                  <a:lnTo>
                    <a:pt x="1954" y="66"/>
                  </a:lnTo>
                  <a:lnTo>
                    <a:pt x="2067" y="117"/>
                  </a:lnTo>
                  <a:lnTo>
                    <a:pt x="2166" y="166"/>
                  </a:lnTo>
                  <a:lnTo>
                    <a:pt x="2250" y="220"/>
                  </a:lnTo>
                  <a:lnTo>
                    <a:pt x="2314" y="267"/>
                  </a:lnTo>
                  <a:lnTo>
                    <a:pt x="2389" y="333"/>
                  </a:lnTo>
                  <a:lnTo>
                    <a:pt x="2448" y="385"/>
                  </a:lnTo>
                  <a:lnTo>
                    <a:pt x="2511" y="447"/>
                  </a:lnTo>
                  <a:lnTo>
                    <a:pt x="2560" y="501"/>
                  </a:lnTo>
                  <a:lnTo>
                    <a:pt x="2608" y="561"/>
                  </a:lnTo>
                  <a:lnTo>
                    <a:pt x="2647" y="613"/>
                  </a:lnTo>
                  <a:lnTo>
                    <a:pt x="2692" y="673"/>
                  </a:lnTo>
                  <a:lnTo>
                    <a:pt x="2730" y="730"/>
                  </a:lnTo>
                  <a:lnTo>
                    <a:pt x="2763" y="786"/>
                  </a:lnTo>
                  <a:lnTo>
                    <a:pt x="2794" y="841"/>
                  </a:lnTo>
                  <a:lnTo>
                    <a:pt x="2826" y="900"/>
                  </a:lnTo>
                  <a:lnTo>
                    <a:pt x="2854" y="957"/>
                  </a:lnTo>
                  <a:lnTo>
                    <a:pt x="2880" y="1012"/>
                  </a:lnTo>
                  <a:lnTo>
                    <a:pt x="2907" y="1076"/>
                  </a:lnTo>
                  <a:lnTo>
                    <a:pt x="2928" y="1125"/>
                  </a:lnTo>
                  <a:lnTo>
                    <a:pt x="2949" y="1186"/>
                  </a:lnTo>
                  <a:lnTo>
                    <a:pt x="2970" y="1239"/>
                  </a:lnTo>
                  <a:lnTo>
                    <a:pt x="2986" y="1296"/>
                  </a:lnTo>
                  <a:lnTo>
                    <a:pt x="3003" y="1353"/>
                  </a:lnTo>
                  <a:lnTo>
                    <a:pt x="3021" y="1408"/>
                  </a:lnTo>
                  <a:lnTo>
                    <a:pt x="3034" y="1462"/>
                  </a:lnTo>
                  <a:lnTo>
                    <a:pt x="3048" y="1518"/>
                  </a:lnTo>
                  <a:lnTo>
                    <a:pt x="3058" y="1578"/>
                  </a:lnTo>
                  <a:lnTo>
                    <a:pt x="3067" y="1632"/>
                  </a:lnTo>
                  <a:lnTo>
                    <a:pt x="3078" y="1690"/>
                  </a:lnTo>
                  <a:lnTo>
                    <a:pt x="3087" y="1743"/>
                  </a:lnTo>
                  <a:lnTo>
                    <a:pt x="3094" y="1803"/>
                  </a:lnTo>
                  <a:lnTo>
                    <a:pt x="3106" y="1918"/>
                  </a:lnTo>
                  <a:lnTo>
                    <a:pt x="3109" y="2029"/>
                  </a:lnTo>
                  <a:lnTo>
                    <a:pt x="3115" y="2137"/>
                  </a:lnTo>
                  <a:lnTo>
                    <a:pt x="3117" y="3267"/>
                  </a:lnTo>
                </a:path>
              </a:pathLst>
            </a:custGeom>
            <a:solidFill>
              <a:srgbClr val="80E0FF"/>
            </a:solidFill>
            <a:ln w="28575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7" name="Freeform 176">
              <a:extLst>
                <a:ext uri="{FF2B5EF4-FFF2-40B4-BE49-F238E27FC236}">
                  <a16:creationId xmlns:a16="http://schemas.microsoft.com/office/drawing/2014/main" id="{268E5B53-EB4E-4A25-BB04-EDF9774455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3" y="3473"/>
              <a:ext cx="194" cy="66"/>
            </a:xfrm>
            <a:custGeom>
              <a:avLst/>
              <a:gdLst>
                <a:gd name="T0" fmla="*/ 0 w 194"/>
                <a:gd name="T1" fmla="*/ 36 h 66"/>
                <a:gd name="T2" fmla="*/ 98 w 194"/>
                <a:gd name="T3" fmla="*/ 0 h 66"/>
                <a:gd name="T4" fmla="*/ 194 w 194"/>
                <a:gd name="T5" fmla="*/ 33 h 66"/>
                <a:gd name="T6" fmla="*/ 194 w 194"/>
                <a:gd name="T7" fmla="*/ 64 h 66"/>
                <a:gd name="T8" fmla="*/ 98 w 194"/>
                <a:gd name="T9" fmla="*/ 30 h 66"/>
                <a:gd name="T10" fmla="*/ 0 w 194"/>
                <a:gd name="T11" fmla="*/ 66 h 66"/>
                <a:gd name="T12" fmla="*/ 0 w 194"/>
                <a:gd name="T13" fmla="*/ 36 h 6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94" h="66">
                  <a:moveTo>
                    <a:pt x="0" y="36"/>
                  </a:moveTo>
                  <a:lnTo>
                    <a:pt x="98" y="0"/>
                  </a:lnTo>
                  <a:lnTo>
                    <a:pt x="194" y="33"/>
                  </a:lnTo>
                  <a:lnTo>
                    <a:pt x="194" y="64"/>
                  </a:lnTo>
                  <a:lnTo>
                    <a:pt x="98" y="30"/>
                  </a:lnTo>
                  <a:lnTo>
                    <a:pt x="0" y="66"/>
                  </a:lnTo>
                  <a:lnTo>
                    <a:pt x="0" y="36"/>
                  </a:lnTo>
                  <a:close/>
                </a:path>
              </a:pathLst>
            </a:custGeom>
            <a:solidFill>
              <a:schemeClr val="tx1"/>
            </a:solidFill>
            <a:ln w="31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318" name="Group 196">
            <a:extLst>
              <a:ext uri="{FF2B5EF4-FFF2-40B4-BE49-F238E27FC236}">
                <a16:creationId xmlns:a16="http://schemas.microsoft.com/office/drawing/2014/main" id="{993111C7-0303-45F4-B2F5-ABE4D7D1CAAD}"/>
              </a:ext>
            </a:extLst>
          </p:cNvPr>
          <p:cNvGrpSpPr>
            <a:grpSpLocks/>
          </p:cNvGrpSpPr>
          <p:nvPr/>
        </p:nvGrpSpPr>
        <p:grpSpPr bwMode="auto">
          <a:xfrm>
            <a:off x="7591372" y="6066853"/>
            <a:ext cx="401637" cy="438150"/>
            <a:chOff x="3261" y="3850"/>
            <a:chExt cx="253" cy="276"/>
          </a:xfrm>
        </p:grpSpPr>
        <p:sp>
          <p:nvSpPr>
            <p:cNvPr id="319" name="Freeform 112">
              <a:extLst>
                <a:ext uri="{FF2B5EF4-FFF2-40B4-BE49-F238E27FC236}">
                  <a16:creationId xmlns:a16="http://schemas.microsoft.com/office/drawing/2014/main" id="{0DC78F89-61DF-42B2-B251-93EB69FBC82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61" y="3850"/>
              <a:ext cx="253" cy="276"/>
            </a:xfrm>
            <a:custGeom>
              <a:avLst/>
              <a:gdLst>
                <a:gd name="T0" fmla="*/ 0 w 3117"/>
                <a:gd name="T1" fmla="*/ 15 h 3267"/>
                <a:gd name="T2" fmla="*/ 0 w 3117"/>
                <a:gd name="T3" fmla="*/ 14 h 3267"/>
                <a:gd name="T4" fmla="*/ 0 w 3117"/>
                <a:gd name="T5" fmla="*/ 12 h 3267"/>
                <a:gd name="T6" fmla="*/ 0 w 3117"/>
                <a:gd name="T7" fmla="*/ 11 h 3267"/>
                <a:gd name="T8" fmla="*/ 1 w 3117"/>
                <a:gd name="T9" fmla="*/ 10 h 3267"/>
                <a:gd name="T10" fmla="*/ 1 w 3117"/>
                <a:gd name="T11" fmla="*/ 10 h 3267"/>
                <a:gd name="T12" fmla="*/ 1 w 3117"/>
                <a:gd name="T13" fmla="*/ 8 h 3267"/>
                <a:gd name="T14" fmla="*/ 2 w 3117"/>
                <a:gd name="T15" fmla="*/ 7 h 3267"/>
                <a:gd name="T16" fmla="*/ 2 w 3117"/>
                <a:gd name="T17" fmla="*/ 6 h 3267"/>
                <a:gd name="T18" fmla="*/ 3 w 3117"/>
                <a:gd name="T19" fmla="*/ 5 h 3267"/>
                <a:gd name="T20" fmla="*/ 3 w 3117"/>
                <a:gd name="T21" fmla="*/ 4 h 3267"/>
                <a:gd name="T22" fmla="*/ 4 w 3117"/>
                <a:gd name="T23" fmla="*/ 4 h 3267"/>
                <a:gd name="T24" fmla="*/ 4 w 3117"/>
                <a:gd name="T25" fmla="*/ 3 h 3267"/>
                <a:gd name="T26" fmla="*/ 5 w 3117"/>
                <a:gd name="T27" fmla="*/ 2 h 3267"/>
                <a:gd name="T28" fmla="*/ 6 w 3117"/>
                <a:gd name="T29" fmla="*/ 1 h 3267"/>
                <a:gd name="T30" fmla="*/ 8 w 3117"/>
                <a:gd name="T31" fmla="*/ 0 h 3267"/>
                <a:gd name="T32" fmla="*/ 9 w 3117"/>
                <a:gd name="T33" fmla="*/ 0 h 3267"/>
                <a:gd name="T34" fmla="*/ 11 w 3117"/>
                <a:gd name="T35" fmla="*/ 0 h 3267"/>
                <a:gd name="T36" fmla="*/ 12 w 3117"/>
                <a:gd name="T37" fmla="*/ 0 h 3267"/>
                <a:gd name="T38" fmla="*/ 14 w 3117"/>
                <a:gd name="T39" fmla="*/ 1 h 3267"/>
                <a:gd name="T40" fmla="*/ 15 w 3117"/>
                <a:gd name="T41" fmla="*/ 2 h 3267"/>
                <a:gd name="T42" fmla="*/ 16 w 3117"/>
                <a:gd name="T43" fmla="*/ 2 h 3267"/>
                <a:gd name="T44" fmla="*/ 17 w 3117"/>
                <a:gd name="T45" fmla="*/ 3 h 3267"/>
                <a:gd name="T46" fmla="*/ 17 w 3117"/>
                <a:gd name="T47" fmla="*/ 4 h 3267"/>
                <a:gd name="T48" fmla="*/ 18 w 3117"/>
                <a:gd name="T49" fmla="*/ 5 h 3267"/>
                <a:gd name="T50" fmla="*/ 18 w 3117"/>
                <a:gd name="T51" fmla="*/ 6 h 3267"/>
                <a:gd name="T52" fmla="*/ 19 w 3117"/>
                <a:gd name="T53" fmla="*/ 6 h 3267"/>
                <a:gd name="T54" fmla="*/ 19 w 3117"/>
                <a:gd name="T55" fmla="*/ 7 h 3267"/>
                <a:gd name="T56" fmla="*/ 19 w 3117"/>
                <a:gd name="T57" fmla="*/ 8 h 3267"/>
                <a:gd name="T58" fmla="*/ 20 w 3117"/>
                <a:gd name="T59" fmla="*/ 9 h 3267"/>
                <a:gd name="T60" fmla="*/ 20 w 3117"/>
                <a:gd name="T61" fmla="*/ 10 h 3267"/>
                <a:gd name="T62" fmla="*/ 20 w 3117"/>
                <a:gd name="T63" fmla="*/ 10 h 3267"/>
                <a:gd name="T64" fmla="*/ 20 w 3117"/>
                <a:gd name="T65" fmla="*/ 11 h 3267"/>
                <a:gd name="T66" fmla="*/ 20 w 3117"/>
                <a:gd name="T67" fmla="*/ 12 h 3267"/>
                <a:gd name="T68" fmla="*/ 20 w 3117"/>
                <a:gd name="T69" fmla="*/ 13 h 3267"/>
                <a:gd name="T70" fmla="*/ 20 w 3117"/>
                <a:gd name="T71" fmla="*/ 14 h 3267"/>
                <a:gd name="T72" fmla="*/ 21 w 3117"/>
                <a:gd name="T73" fmla="*/ 23 h 326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117" h="3267">
                  <a:moveTo>
                    <a:pt x="3" y="3265"/>
                  </a:moveTo>
                  <a:lnTo>
                    <a:pt x="0" y="2139"/>
                  </a:lnTo>
                  <a:lnTo>
                    <a:pt x="4" y="2029"/>
                  </a:lnTo>
                  <a:lnTo>
                    <a:pt x="9" y="1917"/>
                  </a:lnTo>
                  <a:lnTo>
                    <a:pt x="22" y="1801"/>
                  </a:lnTo>
                  <a:lnTo>
                    <a:pt x="39" y="1692"/>
                  </a:lnTo>
                  <a:lnTo>
                    <a:pt x="48" y="1638"/>
                  </a:lnTo>
                  <a:lnTo>
                    <a:pt x="58" y="1578"/>
                  </a:lnTo>
                  <a:lnTo>
                    <a:pt x="70" y="1516"/>
                  </a:lnTo>
                  <a:lnTo>
                    <a:pt x="84" y="1462"/>
                  </a:lnTo>
                  <a:lnTo>
                    <a:pt x="97" y="1402"/>
                  </a:lnTo>
                  <a:lnTo>
                    <a:pt x="112" y="1351"/>
                  </a:lnTo>
                  <a:lnTo>
                    <a:pt x="148" y="1237"/>
                  </a:lnTo>
                  <a:lnTo>
                    <a:pt x="189" y="1125"/>
                  </a:lnTo>
                  <a:lnTo>
                    <a:pt x="214" y="1063"/>
                  </a:lnTo>
                  <a:lnTo>
                    <a:pt x="237" y="1014"/>
                  </a:lnTo>
                  <a:lnTo>
                    <a:pt x="264" y="954"/>
                  </a:lnTo>
                  <a:lnTo>
                    <a:pt x="291" y="898"/>
                  </a:lnTo>
                  <a:lnTo>
                    <a:pt x="354" y="786"/>
                  </a:lnTo>
                  <a:lnTo>
                    <a:pt x="385" y="735"/>
                  </a:lnTo>
                  <a:lnTo>
                    <a:pt x="424" y="675"/>
                  </a:lnTo>
                  <a:lnTo>
                    <a:pt x="462" y="621"/>
                  </a:lnTo>
                  <a:lnTo>
                    <a:pt x="508" y="561"/>
                  </a:lnTo>
                  <a:lnTo>
                    <a:pt x="555" y="504"/>
                  </a:lnTo>
                  <a:lnTo>
                    <a:pt x="607" y="447"/>
                  </a:lnTo>
                  <a:lnTo>
                    <a:pt x="660" y="390"/>
                  </a:lnTo>
                  <a:lnTo>
                    <a:pt x="723" y="334"/>
                  </a:lnTo>
                  <a:lnTo>
                    <a:pt x="790" y="276"/>
                  </a:lnTo>
                  <a:lnTo>
                    <a:pt x="864" y="222"/>
                  </a:lnTo>
                  <a:lnTo>
                    <a:pt x="972" y="157"/>
                  </a:lnTo>
                  <a:lnTo>
                    <a:pt x="1057" y="109"/>
                  </a:lnTo>
                  <a:lnTo>
                    <a:pt x="1171" y="64"/>
                  </a:lnTo>
                  <a:lnTo>
                    <a:pt x="1284" y="30"/>
                  </a:lnTo>
                  <a:lnTo>
                    <a:pt x="1393" y="7"/>
                  </a:lnTo>
                  <a:lnTo>
                    <a:pt x="1508" y="0"/>
                  </a:lnTo>
                  <a:lnTo>
                    <a:pt x="1615" y="0"/>
                  </a:lnTo>
                  <a:lnTo>
                    <a:pt x="1731" y="12"/>
                  </a:lnTo>
                  <a:lnTo>
                    <a:pt x="1842" y="33"/>
                  </a:lnTo>
                  <a:lnTo>
                    <a:pt x="1954" y="66"/>
                  </a:lnTo>
                  <a:lnTo>
                    <a:pt x="2067" y="117"/>
                  </a:lnTo>
                  <a:lnTo>
                    <a:pt x="2166" y="166"/>
                  </a:lnTo>
                  <a:lnTo>
                    <a:pt x="2250" y="220"/>
                  </a:lnTo>
                  <a:lnTo>
                    <a:pt x="2314" y="267"/>
                  </a:lnTo>
                  <a:lnTo>
                    <a:pt x="2389" y="333"/>
                  </a:lnTo>
                  <a:lnTo>
                    <a:pt x="2448" y="385"/>
                  </a:lnTo>
                  <a:lnTo>
                    <a:pt x="2511" y="447"/>
                  </a:lnTo>
                  <a:lnTo>
                    <a:pt x="2560" y="501"/>
                  </a:lnTo>
                  <a:lnTo>
                    <a:pt x="2608" y="561"/>
                  </a:lnTo>
                  <a:lnTo>
                    <a:pt x="2647" y="613"/>
                  </a:lnTo>
                  <a:lnTo>
                    <a:pt x="2692" y="673"/>
                  </a:lnTo>
                  <a:lnTo>
                    <a:pt x="2730" y="730"/>
                  </a:lnTo>
                  <a:lnTo>
                    <a:pt x="2763" y="786"/>
                  </a:lnTo>
                  <a:lnTo>
                    <a:pt x="2794" y="841"/>
                  </a:lnTo>
                  <a:lnTo>
                    <a:pt x="2826" y="900"/>
                  </a:lnTo>
                  <a:lnTo>
                    <a:pt x="2854" y="957"/>
                  </a:lnTo>
                  <a:lnTo>
                    <a:pt x="2880" y="1012"/>
                  </a:lnTo>
                  <a:lnTo>
                    <a:pt x="2907" y="1076"/>
                  </a:lnTo>
                  <a:lnTo>
                    <a:pt x="2928" y="1125"/>
                  </a:lnTo>
                  <a:lnTo>
                    <a:pt x="2949" y="1186"/>
                  </a:lnTo>
                  <a:lnTo>
                    <a:pt x="2970" y="1239"/>
                  </a:lnTo>
                  <a:lnTo>
                    <a:pt x="2986" y="1296"/>
                  </a:lnTo>
                  <a:lnTo>
                    <a:pt x="3003" y="1353"/>
                  </a:lnTo>
                  <a:lnTo>
                    <a:pt x="3021" y="1408"/>
                  </a:lnTo>
                  <a:lnTo>
                    <a:pt x="3034" y="1462"/>
                  </a:lnTo>
                  <a:lnTo>
                    <a:pt x="3048" y="1518"/>
                  </a:lnTo>
                  <a:lnTo>
                    <a:pt x="3058" y="1578"/>
                  </a:lnTo>
                  <a:lnTo>
                    <a:pt x="3067" y="1632"/>
                  </a:lnTo>
                  <a:lnTo>
                    <a:pt x="3078" y="1690"/>
                  </a:lnTo>
                  <a:lnTo>
                    <a:pt x="3087" y="1743"/>
                  </a:lnTo>
                  <a:lnTo>
                    <a:pt x="3094" y="1803"/>
                  </a:lnTo>
                  <a:lnTo>
                    <a:pt x="3106" y="1918"/>
                  </a:lnTo>
                  <a:lnTo>
                    <a:pt x="3109" y="2029"/>
                  </a:lnTo>
                  <a:lnTo>
                    <a:pt x="3115" y="2137"/>
                  </a:lnTo>
                  <a:lnTo>
                    <a:pt x="3117" y="3267"/>
                  </a:lnTo>
                </a:path>
              </a:pathLst>
            </a:custGeom>
            <a:solidFill>
              <a:srgbClr val="80E0FF"/>
            </a:solidFill>
            <a:ln w="28575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20" name="AutoShape 191">
              <a:extLst>
                <a:ext uri="{FF2B5EF4-FFF2-40B4-BE49-F238E27FC236}">
                  <a16:creationId xmlns:a16="http://schemas.microsoft.com/office/drawing/2014/main" id="{46719B78-2132-4206-B7EA-41062E800E4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333" y="3932"/>
              <a:ext cx="109" cy="112"/>
            </a:xfrm>
            <a:prstGeom prst="plus">
              <a:avLst>
                <a:gd name="adj" fmla="val 32144"/>
              </a:avLst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 anchor="ctr"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</p:grpSp>
      <p:sp>
        <p:nvSpPr>
          <p:cNvPr id="321" name="Text Box 18">
            <a:extLst>
              <a:ext uri="{FF2B5EF4-FFF2-40B4-BE49-F238E27FC236}">
                <a16:creationId xmlns:a16="http://schemas.microsoft.com/office/drawing/2014/main" id="{89BF6772-F723-4363-85F5-6DCEF8D61A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3374" y="6576802"/>
            <a:ext cx="669925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9144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Medivac</a:t>
            </a:r>
          </a:p>
        </p:txBody>
      </p:sp>
      <p:grpSp>
        <p:nvGrpSpPr>
          <p:cNvPr id="322" name="Group 292">
            <a:extLst>
              <a:ext uri="{FF2B5EF4-FFF2-40B4-BE49-F238E27FC236}">
                <a16:creationId xmlns:a16="http://schemas.microsoft.com/office/drawing/2014/main" id="{38FE0638-2141-4121-81DB-C49093F79CB5}"/>
              </a:ext>
            </a:extLst>
          </p:cNvPr>
          <p:cNvGrpSpPr>
            <a:grpSpLocks/>
          </p:cNvGrpSpPr>
          <p:nvPr/>
        </p:nvGrpSpPr>
        <p:grpSpPr bwMode="auto">
          <a:xfrm>
            <a:off x="9641247" y="3952331"/>
            <a:ext cx="401638" cy="438150"/>
            <a:chOff x="3272" y="3407"/>
            <a:chExt cx="253" cy="276"/>
          </a:xfrm>
        </p:grpSpPr>
        <p:sp>
          <p:nvSpPr>
            <p:cNvPr id="323" name="Freeform 220">
              <a:extLst>
                <a:ext uri="{FF2B5EF4-FFF2-40B4-BE49-F238E27FC236}">
                  <a16:creationId xmlns:a16="http://schemas.microsoft.com/office/drawing/2014/main" id="{65ACBBA3-1BEE-450C-9395-3D3736C5A82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2" y="3407"/>
              <a:ext cx="253" cy="276"/>
            </a:xfrm>
            <a:custGeom>
              <a:avLst/>
              <a:gdLst>
                <a:gd name="T0" fmla="*/ 0 w 3117"/>
                <a:gd name="T1" fmla="*/ 15 h 3267"/>
                <a:gd name="T2" fmla="*/ 0 w 3117"/>
                <a:gd name="T3" fmla="*/ 14 h 3267"/>
                <a:gd name="T4" fmla="*/ 0 w 3117"/>
                <a:gd name="T5" fmla="*/ 12 h 3267"/>
                <a:gd name="T6" fmla="*/ 0 w 3117"/>
                <a:gd name="T7" fmla="*/ 11 h 3267"/>
                <a:gd name="T8" fmla="*/ 1 w 3117"/>
                <a:gd name="T9" fmla="*/ 10 h 3267"/>
                <a:gd name="T10" fmla="*/ 1 w 3117"/>
                <a:gd name="T11" fmla="*/ 10 h 3267"/>
                <a:gd name="T12" fmla="*/ 1 w 3117"/>
                <a:gd name="T13" fmla="*/ 8 h 3267"/>
                <a:gd name="T14" fmla="*/ 2 w 3117"/>
                <a:gd name="T15" fmla="*/ 7 h 3267"/>
                <a:gd name="T16" fmla="*/ 2 w 3117"/>
                <a:gd name="T17" fmla="*/ 6 h 3267"/>
                <a:gd name="T18" fmla="*/ 3 w 3117"/>
                <a:gd name="T19" fmla="*/ 5 h 3267"/>
                <a:gd name="T20" fmla="*/ 3 w 3117"/>
                <a:gd name="T21" fmla="*/ 4 h 3267"/>
                <a:gd name="T22" fmla="*/ 4 w 3117"/>
                <a:gd name="T23" fmla="*/ 4 h 3267"/>
                <a:gd name="T24" fmla="*/ 4 w 3117"/>
                <a:gd name="T25" fmla="*/ 3 h 3267"/>
                <a:gd name="T26" fmla="*/ 5 w 3117"/>
                <a:gd name="T27" fmla="*/ 2 h 3267"/>
                <a:gd name="T28" fmla="*/ 6 w 3117"/>
                <a:gd name="T29" fmla="*/ 1 h 3267"/>
                <a:gd name="T30" fmla="*/ 8 w 3117"/>
                <a:gd name="T31" fmla="*/ 0 h 3267"/>
                <a:gd name="T32" fmla="*/ 9 w 3117"/>
                <a:gd name="T33" fmla="*/ 0 h 3267"/>
                <a:gd name="T34" fmla="*/ 11 w 3117"/>
                <a:gd name="T35" fmla="*/ 0 h 3267"/>
                <a:gd name="T36" fmla="*/ 12 w 3117"/>
                <a:gd name="T37" fmla="*/ 0 h 3267"/>
                <a:gd name="T38" fmla="*/ 14 w 3117"/>
                <a:gd name="T39" fmla="*/ 1 h 3267"/>
                <a:gd name="T40" fmla="*/ 15 w 3117"/>
                <a:gd name="T41" fmla="*/ 2 h 3267"/>
                <a:gd name="T42" fmla="*/ 16 w 3117"/>
                <a:gd name="T43" fmla="*/ 2 h 3267"/>
                <a:gd name="T44" fmla="*/ 17 w 3117"/>
                <a:gd name="T45" fmla="*/ 3 h 3267"/>
                <a:gd name="T46" fmla="*/ 17 w 3117"/>
                <a:gd name="T47" fmla="*/ 4 h 3267"/>
                <a:gd name="T48" fmla="*/ 18 w 3117"/>
                <a:gd name="T49" fmla="*/ 5 h 3267"/>
                <a:gd name="T50" fmla="*/ 18 w 3117"/>
                <a:gd name="T51" fmla="*/ 6 h 3267"/>
                <a:gd name="T52" fmla="*/ 19 w 3117"/>
                <a:gd name="T53" fmla="*/ 6 h 3267"/>
                <a:gd name="T54" fmla="*/ 19 w 3117"/>
                <a:gd name="T55" fmla="*/ 7 h 3267"/>
                <a:gd name="T56" fmla="*/ 19 w 3117"/>
                <a:gd name="T57" fmla="*/ 8 h 3267"/>
                <a:gd name="T58" fmla="*/ 20 w 3117"/>
                <a:gd name="T59" fmla="*/ 9 h 3267"/>
                <a:gd name="T60" fmla="*/ 20 w 3117"/>
                <a:gd name="T61" fmla="*/ 10 h 3267"/>
                <a:gd name="T62" fmla="*/ 20 w 3117"/>
                <a:gd name="T63" fmla="*/ 10 h 3267"/>
                <a:gd name="T64" fmla="*/ 20 w 3117"/>
                <a:gd name="T65" fmla="*/ 11 h 3267"/>
                <a:gd name="T66" fmla="*/ 20 w 3117"/>
                <a:gd name="T67" fmla="*/ 12 h 3267"/>
                <a:gd name="T68" fmla="*/ 20 w 3117"/>
                <a:gd name="T69" fmla="*/ 13 h 3267"/>
                <a:gd name="T70" fmla="*/ 20 w 3117"/>
                <a:gd name="T71" fmla="*/ 14 h 3267"/>
                <a:gd name="T72" fmla="*/ 21 w 3117"/>
                <a:gd name="T73" fmla="*/ 23 h 326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117" h="3267">
                  <a:moveTo>
                    <a:pt x="3" y="3265"/>
                  </a:moveTo>
                  <a:lnTo>
                    <a:pt x="0" y="2139"/>
                  </a:lnTo>
                  <a:lnTo>
                    <a:pt x="4" y="2029"/>
                  </a:lnTo>
                  <a:lnTo>
                    <a:pt x="9" y="1917"/>
                  </a:lnTo>
                  <a:lnTo>
                    <a:pt x="22" y="1801"/>
                  </a:lnTo>
                  <a:lnTo>
                    <a:pt x="39" y="1692"/>
                  </a:lnTo>
                  <a:lnTo>
                    <a:pt x="48" y="1638"/>
                  </a:lnTo>
                  <a:lnTo>
                    <a:pt x="58" y="1578"/>
                  </a:lnTo>
                  <a:lnTo>
                    <a:pt x="70" y="1516"/>
                  </a:lnTo>
                  <a:lnTo>
                    <a:pt x="84" y="1462"/>
                  </a:lnTo>
                  <a:lnTo>
                    <a:pt x="97" y="1402"/>
                  </a:lnTo>
                  <a:lnTo>
                    <a:pt x="112" y="1351"/>
                  </a:lnTo>
                  <a:lnTo>
                    <a:pt x="148" y="1237"/>
                  </a:lnTo>
                  <a:lnTo>
                    <a:pt x="189" y="1125"/>
                  </a:lnTo>
                  <a:lnTo>
                    <a:pt x="214" y="1063"/>
                  </a:lnTo>
                  <a:lnTo>
                    <a:pt x="237" y="1014"/>
                  </a:lnTo>
                  <a:lnTo>
                    <a:pt x="264" y="954"/>
                  </a:lnTo>
                  <a:lnTo>
                    <a:pt x="291" y="898"/>
                  </a:lnTo>
                  <a:lnTo>
                    <a:pt x="354" y="786"/>
                  </a:lnTo>
                  <a:lnTo>
                    <a:pt x="385" y="735"/>
                  </a:lnTo>
                  <a:lnTo>
                    <a:pt x="424" y="675"/>
                  </a:lnTo>
                  <a:lnTo>
                    <a:pt x="462" y="621"/>
                  </a:lnTo>
                  <a:lnTo>
                    <a:pt x="508" y="561"/>
                  </a:lnTo>
                  <a:lnTo>
                    <a:pt x="555" y="504"/>
                  </a:lnTo>
                  <a:lnTo>
                    <a:pt x="607" y="447"/>
                  </a:lnTo>
                  <a:lnTo>
                    <a:pt x="660" y="390"/>
                  </a:lnTo>
                  <a:lnTo>
                    <a:pt x="723" y="334"/>
                  </a:lnTo>
                  <a:lnTo>
                    <a:pt x="790" y="276"/>
                  </a:lnTo>
                  <a:lnTo>
                    <a:pt x="864" y="222"/>
                  </a:lnTo>
                  <a:lnTo>
                    <a:pt x="972" y="157"/>
                  </a:lnTo>
                  <a:lnTo>
                    <a:pt x="1057" y="109"/>
                  </a:lnTo>
                  <a:lnTo>
                    <a:pt x="1171" y="64"/>
                  </a:lnTo>
                  <a:lnTo>
                    <a:pt x="1284" y="30"/>
                  </a:lnTo>
                  <a:lnTo>
                    <a:pt x="1393" y="7"/>
                  </a:lnTo>
                  <a:lnTo>
                    <a:pt x="1508" y="0"/>
                  </a:lnTo>
                  <a:lnTo>
                    <a:pt x="1615" y="0"/>
                  </a:lnTo>
                  <a:lnTo>
                    <a:pt x="1731" y="12"/>
                  </a:lnTo>
                  <a:lnTo>
                    <a:pt x="1842" y="33"/>
                  </a:lnTo>
                  <a:lnTo>
                    <a:pt x="1954" y="66"/>
                  </a:lnTo>
                  <a:lnTo>
                    <a:pt x="2067" y="117"/>
                  </a:lnTo>
                  <a:lnTo>
                    <a:pt x="2166" y="166"/>
                  </a:lnTo>
                  <a:lnTo>
                    <a:pt x="2250" y="220"/>
                  </a:lnTo>
                  <a:lnTo>
                    <a:pt x="2314" y="267"/>
                  </a:lnTo>
                  <a:lnTo>
                    <a:pt x="2389" y="333"/>
                  </a:lnTo>
                  <a:lnTo>
                    <a:pt x="2448" y="385"/>
                  </a:lnTo>
                  <a:lnTo>
                    <a:pt x="2511" y="447"/>
                  </a:lnTo>
                  <a:lnTo>
                    <a:pt x="2560" y="501"/>
                  </a:lnTo>
                  <a:lnTo>
                    <a:pt x="2608" y="561"/>
                  </a:lnTo>
                  <a:lnTo>
                    <a:pt x="2647" y="613"/>
                  </a:lnTo>
                  <a:lnTo>
                    <a:pt x="2692" y="673"/>
                  </a:lnTo>
                  <a:lnTo>
                    <a:pt x="2730" y="730"/>
                  </a:lnTo>
                  <a:lnTo>
                    <a:pt x="2763" y="786"/>
                  </a:lnTo>
                  <a:lnTo>
                    <a:pt x="2794" y="841"/>
                  </a:lnTo>
                  <a:lnTo>
                    <a:pt x="2826" y="900"/>
                  </a:lnTo>
                  <a:lnTo>
                    <a:pt x="2854" y="957"/>
                  </a:lnTo>
                  <a:lnTo>
                    <a:pt x="2880" y="1012"/>
                  </a:lnTo>
                  <a:lnTo>
                    <a:pt x="2907" y="1076"/>
                  </a:lnTo>
                  <a:lnTo>
                    <a:pt x="2928" y="1125"/>
                  </a:lnTo>
                  <a:lnTo>
                    <a:pt x="2949" y="1186"/>
                  </a:lnTo>
                  <a:lnTo>
                    <a:pt x="2970" y="1239"/>
                  </a:lnTo>
                  <a:lnTo>
                    <a:pt x="2986" y="1296"/>
                  </a:lnTo>
                  <a:lnTo>
                    <a:pt x="3003" y="1353"/>
                  </a:lnTo>
                  <a:lnTo>
                    <a:pt x="3021" y="1408"/>
                  </a:lnTo>
                  <a:lnTo>
                    <a:pt x="3034" y="1462"/>
                  </a:lnTo>
                  <a:lnTo>
                    <a:pt x="3048" y="1518"/>
                  </a:lnTo>
                  <a:lnTo>
                    <a:pt x="3058" y="1578"/>
                  </a:lnTo>
                  <a:lnTo>
                    <a:pt x="3067" y="1632"/>
                  </a:lnTo>
                  <a:lnTo>
                    <a:pt x="3078" y="1690"/>
                  </a:lnTo>
                  <a:lnTo>
                    <a:pt x="3087" y="1743"/>
                  </a:lnTo>
                  <a:lnTo>
                    <a:pt x="3094" y="1803"/>
                  </a:lnTo>
                  <a:lnTo>
                    <a:pt x="3106" y="1918"/>
                  </a:lnTo>
                  <a:lnTo>
                    <a:pt x="3109" y="2029"/>
                  </a:lnTo>
                  <a:lnTo>
                    <a:pt x="3115" y="2137"/>
                  </a:lnTo>
                  <a:lnTo>
                    <a:pt x="3117" y="3267"/>
                  </a:lnTo>
                </a:path>
              </a:pathLst>
            </a:custGeom>
            <a:solidFill>
              <a:srgbClr val="80E0FF"/>
            </a:solidFill>
            <a:ln w="28575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24" name="Freeform 288">
              <a:extLst>
                <a:ext uri="{FF2B5EF4-FFF2-40B4-BE49-F238E27FC236}">
                  <a16:creationId xmlns:a16="http://schemas.microsoft.com/office/drawing/2014/main" id="{78D03968-70DD-482D-BCF9-26D9E7F256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1" y="3546"/>
              <a:ext cx="195" cy="84"/>
            </a:xfrm>
            <a:custGeom>
              <a:avLst/>
              <a:gdLst>
                <a:gd name="T0" fmla="*/ 0 w 288"/>
                <a:gd name="T1" fmla="*/ 0 h 116"/>
                <a:gd name="T2" fmla="*/ 0 w 288"/>
                <a:gd name="T3" fmla="*/ 61 h 116"/>
                <a:gd name="T4" fmla="*/ 132 w 288"/>
                <a:gd name="T5" fmla="*/ 0 h 116"/>
                <a:gd name="T6" fmla="*/ 132 w 288"/>
                <a:gd name="T7" fmla="*/ 60 h 116"/>
                <a:gd name="T8" fmla="*/ 0 w 288"/>
                <a:gd name="T9" fmla="*/ 0 h 1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8" h="116">
                  <a:moveTo>
                    <a:pt x="0" y="0"/>
                  </a:moveTo>
                  <a:lnTo>
                    <a:pt x="0" y="116"/>
                  </a:lnTo>
                  <a:lnTo>
                    <a:pt x="288" y="0"/>
                  </a:lnTo>
                  <a:lnTo>
                    <a:pt x="288" y="1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es-CL"/>
            </a:p>
          </p:txBody>
        </p:sp>
      </p:grpSp>
      <p:grpSp>
        <p:nvGrpSpPr>
          <p:cNvPr id="331" name="Group 762">
            <a:extLst>
              <a:ext uri="{FF2B5EF4-FFF2-40B4-BE49-F238E27FC236}">
                <a16:creationId xmlns:a16="http://schemas.microsoft.com/office/drawing/2014/main" id="{CB675392-F024-403E-9AC2-E7E8E9900A6B}"/>
              </a:ext>
            </a:extLst>
          </p:cNvPr>
          <p:cNvGrpSpPr>
            <a:grpSpLocks/>
          </p:cNvGrpSpPr>
          <p:nvPr/>
        </p:nvGrpSpPr>
        <p:grpSpPr bwMode="auto">
          <a:xfrm>
            <a:off x="10895740" y="6084118"/>
            <a:ext cx="549275" cy="444500"/>
            <a:chOff x="3224" y="3974"/>
            <a:chExt cx="346" cy="280"/>
          </a:xfrm>
        </p:grpSpPr>
        <p:grpSp>
          <p:nvGrpSpPr>
            <p:cNvPr id="332" name="Group 761">
              <a:extLst>
                <a:ext uri="{FF2B5EF4-FFF2-40B4-BE49-F238E27FC236}">
                  <a16:creationId xmlns:a16="http://schemas.microsoft.com/office/drawing/2014/main" id="{DE6D899F-123A-4AE8-BD81-8FD52EBB425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24" y="3974"/>
              <a:ext cx="346" cy="280"/>
              <a:chOff x="3224" y="3974"/>
              <a:chExt cx="346" cy="280"/>
            </a:xfrm>
          </p:grpSpPr>
          <p:grpSp>
            <p:nvGrpSpPr>
              <p:cNvPr id="336" name="Group 760">
                <a:extLst>
                  <a:ext uri="{FF2B5EF4-FFF2-40B4-BE49-F238E27FC236}">
                    <a16:creationId xmlns:a16="http://schemas.microsoft.com/office/drawing/2014/main" id="{18B4D3B3-665F-40FB-8FC8-116B69C9392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224" y="3974"/>
                <a:ext cx="345" cy="280"/>
                <a:chOff x="3224" y="3974"/>
                <a:chExt cx="345" cy="280"/>
              </a:xfrm>
            </p:grpSpPr>
            <p:sp>
              <p:nvSpPr>
                <p:cNvPr id="339" name="Rectangle 612">
                  <a:extLst>
                    <a:ext uri="{FF2B5EF4-FFF2-40B4-BE49-F238E27FC236}">
                      <a16:creationId xmlns:a16="http://schemas.microsoft.com/office/drawing/2014/main" id="{13475A48-37E2-4270-96FF-5E63D95323E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349" y="3974"/>
                  <a:ext cx="96" cy="48"/>
                </a:xfrm>
                <a:prstGeom prst="rect">
                  <a:avLst/>
                </a:prstGeom>
                <a:solidFill>
                  <a:schemeClr val="tx1"/>
                </a:solidFill>
                <a:ln w="1270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>
                    <a:buFontTx/>
                    <a:buNone/>
                  </a:pPr>
                  <a:endParaRPr lang="en-US" altLang="en-US" sz="2000"/>
                </a:p>
              </p:txBody>
            </p:sp>
            <p:sp>
              <p:nvSpPr>
                <p:cNvPr id="340" name="Rectangle 613">
                  <a:extLst>
                    <a:ext uri="{FF2B5EF4-FFF2-40B4-BE49-F238E27FC236}">
                      <a16:creationId xmlns:a16="http://schemas.microsoft.com/office/drawing/2014/main" id="{CD1D846B-DD60-41BC-AADD-CBDD11D9282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224" y="4024"/>
                  <a:ext cx="345" cy="230"/>
                </a:xfrm>
                <a:prstGeom prst="rect">
                  <a:avLst/>
                </a:prstGeom>
                <a:solidFill>
                  <a:srgbClr val="80E0FF"/>
                </a:solidFill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>
                    <a:buFontTx/>
                    <a:buNone/>
                  </a:pPr>
                  <a:endParaRPr lang="en-US" altLang="en-US" sz="2000"/>
                </a:p>
              </p:txBody>
            </p:sp>
          </p:grpSp>
          <p:sp>
            <p:nvSpPr>
              <p:cNvPr id="337" name="Line 614">
                <a:extLst>
                  <a:ext uri="{FF2B5EF4-FFF2-40B4-BE49-F238E27FC236}">
                    <a16:creationId xmlns:a16="http://schemas.microsoft.com/office/drawing/2014/main" id="{29DE8BBF-61F1-4B49-9254-453520FBADB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25" y="4143"/>
                <a:ext cx="345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8" name="Line 615">
                <a:extLst>
                  <a:ext uri="{FF2B5EF4-FFF2-40B4-BE49-F238E27FC236}">
                    <a16:creationId xmlns:a16="http://schemas.microsoft.com/office/drawing/2014/main" id="{CF30A4F2-831F-4A84-A10D-9D47DCFBBF6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397" y="4017"/>
                <a:ext cx="0" cy="229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333" name="Group 631">
              <a:extLst>
                <a:ext uri="{FF2B5EF4-FFF2-40B4-BE49-F238E27FC236}">
                  <a16:creationId xmlns:a16="http://schemas.microsoft.com/office/drawing/2014/main" id="{6BBD10A9-2AA8-440A-8447-439BE4FB4F1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27" y="4098"/>
              <a:ext cx="140" cy="87"/>
              <a:chOff x="2462" y="4094"/>
              <a:chExt cx="140" cy="87"/>
            </a:xfrm>
          </p:grpSpPr>
          <p:sp>
            <p:nvSpPr>
              <p:cNvPr id="334" name="Line 632">
                <a:extLst>
                  <a:ext uri="{FF2B5EF4-FFF2-40B4-BE49-F238E27FC236}">
                    <a16:creationId xmlns:a16="http://schemas.microsoft.com/office/drawing/2014/main" id="{291674AB-50FA-4702-B8DE-6B489F45A21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62" y="4095"/>
                <a:ext cx="0" cy="8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5" name="Line 633">
                <a:extLst>
                  <a:ext uri="{FF2B5EF4-FFF2-40B4-BE49-F238E27FC236}">
                    <a16:creationId xmlns:a16="http://schemas.microsoft.com/office/drawing/2014/main" id="{1B97D401-3CCD-43B6-A39A-10B25346370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02" y="4094"/>
                <a:ext cx="0" cy="8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 dirty="0"/>
              </a:p>
            </p:txBody>
          </p:sp>
        </p:grpSp>
      </p:grpSp>
      <p:sp>
        <p:nvSpPr>
          <p:cNvPr id="341" name="Text Box 603">
            <a:extLst>
              <a:ext uri="{FF2B5EF4-FFF2-40B4-BE49-F238E27FC236}">
                <a16:creationId xmlns:a16="http://schemas.microsoft.com/office/drawing/2014/main" id="{D3DFAB5E-FA98-4FD3-BEFE-19E258E567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8117" y="6575579"/>
            <a:ext cx="641350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Hospital</a:t>
            </a:r>
          </a:p>
        </p:txBody>
      </p:sp>
      <p:grpSp>
        <p:nvGrpSpPr>
          <p:cNvPr id="350" name="Group 756">
            <a:extLst>
              <a:ext uri="{FF2B5EF4-FFF2-40B4-BE49-F238E27FC236}">
                <a16:creationId xmlns:a16="http://schemas.microsoft.com/office/drawing/2014/main" id="{22702BEC-CD94-4257-BBA8-E5EF4047A421}"/>
              </a:ext>
            </a:extLst>
          </p:cNvPr>
          <p:cNvGrpSpPr>
            <a:grpSpLocks/>
          </p:cNvGrpSpPr>
          <p:nvPr/>
        </p:nvGrpSpPr>
        <p:grpSpPr bwMode="auto">
          <a:xfrm>
            <a:off x="7576468" y="2487955"/>
            <a:ext cx="547688" cy="365125"/>
            <a:chOff x="3206" y="3926"/>
            <a:chExt cx="345" cy="230"/>
          </a:xfrm>
        </p:grpSpPr>
        <p:sp>
          <p:nvSpPr>
            <p:cNvPr id="351" name="Rectangle 654">
              <a:extLst>
                <a:ext uri="{FF2B5EF4-FFF2-40B4-BE49-F238E27FC236}">
                  <a16:creationId xmlns:a16="http://schemas.microsoft.com/office/drawing/2014/main" id="{200AEFDC-907A-49CE-B497-A4FD6946B1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6" y="3926"/>
              <a:ext cx="345" cy="230"/>
            </a:xfrm>
            <a:prstGeom prst="rect">
              <a:avLst/>
            </a:prstGeom>
            <a:solidFill>
              <a:srgbClr val="80E0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grpSp>
          <p:nvGrpSpPr>
            <p:cNvPr id="352" name="Group 743">
              <a:extLst>
                <a:ext uri="{FF2B5EF4-FFF2-40B4-BE49-F238E27FC236}">
                  <a16:creationId xmlns:a16="http://schemas.microsoft.com/office/drawing/2014/main" id="{C1FCBE3A-33E7-4410-A69C-3DB9BAEA404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98" y="3979"/>
              <a:ext cx="160" cy="123"/>
              <a:chOff x="2424" y="3954"/>
              <a:chExt cx="160" cy="123"/>
            </a:xfrm>
          </p:grpSpPr>
          <p:sp>
            <p:nvSpPr>
              <p:cNvPr id="353" name="Text Box 744">
                <a:extLst>
                  <a:ext uri="{FF2B5EF4-FFF2-40B4-BE49-F238E27FC236}">
                    <a16:creationId xmlns:a16="http://schemas.microsoft.com/office/drawing/2014/main" id="{855F5F2F-F11E-48EA-A771-3081116998E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481" y="3954"/>
                <a:ext cx="46" cy="7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00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 anchorCtr="1">
                <a:spAutoFit/>
              </a:bodyPr>
              <a:lstStyle>
                <a:lvl1pPr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en-US" altLang="en-US" sz="800" b="1"/>
                  <a:t>H</a:t>
                </a:r>
              </a:p>
            </p:txBody>
          </p:sp>
          <p:grpSp>
            <p:nvGrpSpPr>
              <p:cNvPr id="354" name="Group 745">
                <a:extLst>
                  <a:ext uri="{FF2B5EF4-FFF2-40B4-BE49-F238E27FC236}">
                    <a16:creationId xmlns:a16="http://schemas.microsoft.com/office/drawing/2014/main" id="{DFDFBC99-07C0-4DD4-8915-62ED48EA6A3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424" y="4038"/>
                <a:ext cx="160" cy="39"/>
                <a:chOff x="2438" y="1037"/>
                <a:chExt cx="160" cy="39"/>
              </a:xfrm>
            </p:grpSpPr>
            <p:sp>
              <p:nvSpPr>
                <p:cNvPr id="355" name="Line 746">
                  <a:extLst>
                    <a:ext uri="{FF2B5EF4-FFF2-40B4-BE49-F238E27FC236}">
                      <a16:creationId xmlns:a16="http://schemas.microsoft.com/office/drawing/2014/main" id="{A5A4E331-9AD3-4C89-AC80-2C092D5BB27B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2454" y="1037"/>
                  <a:ext cx="131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56" name="Oval 747">
                  <a:extLst>
                    <a:ext uri="{FF2B5EF4-FFF2-40B4-BE49-F238E27FC236}">
                      <a16:creationId xmlns:a16="http://schemas.microsoft.com/office/drawing/2014/main" id="{603E01E0-AA6C-4296-B1FE-D54AA6139E9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438" y="1037"/>
                  <a:ext cx="34" cy="39"/>
                </a:xfrm>
                <a:prstGeom prst="ellips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>
                    <a:buFontTx/>
                    <a:buNone/>
                  </a:pPr>
                  <a:endParaRPr lang="en-US" altLang="en-US" sz="2000"/>
                </a:p>
              </p:txBody>
            </p:sp>
            <p:sp>
              <p:nvSpPr>
                <p:cNvPr id="357" name="Oval 748">
                  <a:extLst>
                    <a:ext uri="{FF2B5EF4-FFF2-40B4-BE49-F238E27FC236}">
                      <a16:creationId xmlns:a16="http://schemas.microsoft.com/office/drawing/2014/main" id="{5A252E85-41E4-4FA4-8D8D-437E0642F2EF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564" y="1037"/>
                  <a:ext cx="34" cy="39"/>
                </a:xfrm>
                <a:prstGeom prst="ellips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>
                    <a:buFontTx/>
                    <a:buNone/>
                  </a:pPr>
                  <a:endParaRPr lang="en-US" altLang="en-US" sz="2000"/>
                </a:p>
              </p:txBody>
            </p:sp>
          </p:grpSp>
        </p:grpSp>
      </p:grpSp>
      <p:sp>
        <p:nvSpPr>
          <p:cNvPr id="358" name="Text Box 631">
            <a:extLst>
              <a:ext uri="{FF2B5EF4-FFF2-40B4-BE49-F238E27FC236}">
                <a16:creationId xmlns:a16="http://schemas.microsoft.com/office/drawing/2014/main" id="{D7DCF99D-2C1A-4824-8F96-AF5CB43DBC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2279" y="2886606"/>
            <a:ext cx="1352550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Vehicle Hijacking</a:t>
            </a:r>
          </a:p>
        </p:txBody>
      </p:sp>
      <p:sp>
        <p:nvSpPr>
          <p:cNvPr id="362" name="Text Box 616">
            <a:extLst>
              <a:ext uri="{FF2B5EF4-FFF2-40B4-BE49-F238E27FC236}">
                <a16:creationId xmlns:a16="http://schemas.microsoft.com/office/drawing/2014/main" id="{59988EF0-7501-453D-A643-922110A65C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5279" y="2476854"/>
            <a:ext cx="315912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Riot</a:t>
            </a:r>
          </a:p>
        </p:txBody>
      </p:sp>
      <p:grpSp>
        <p:nvGrpSpPr>
          <p:cNvPr id="363" name="Group 1094">
            <a:extLst>
              <a:ext uri="{FF2B5EF4-FFF2-40B4-BE49-F238E27FC236}">
                <a16:creationId xmlns:a16="http://schemas.microsoft.com/office/drawing/2014/main" id="{EEA2885C-D064-4AD4-8760-E9B48E79FC56}"/>
              </a:ext>
            </a:extLst>
          </p:cNvPr>
          <p:cNvGrpSpPr>
            <a:grpSpLocks/>
          </p:cNvGrpSpPr>
          <p:nvPr/>
        </p:nvGrpSpPr>
        <p:grpSpPr bwMode="auto">
          <a:xfrm>
            <a:off x="5991675" y="3054347"/>
            <a:ext cx="547687" cy="368300"/>
            <a:chOff x="3217" y="1686"/>
            <a:chExt cx="345" cy="232"/>
          </a:xfrm>
        </p:grpSpPr>
        <p:sp>
          <p:nvSpPr>
            <p:cNvPr id="364" name="Rectangle 637">
              <a:extLst>
                <a:ext uri="{FF2B5EF4-FFF2-40B4-BE49-F238E27FC236}">
                  <a16:creationId xmlns:a16="http://schemas.microsoft.com/office/drawing/2014/main" id="{AEEAF0EF-3291-4370-9ED6-EDC7B021D2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7" y="1688"/>
              <a:ext cx="345" cy="230"/>
            </a:xfrm>
            <a:prstGeom prst="rect">
              <a:avLst/>
            </a:prstGeom>
            <a:solidFill>
              <a:srgbClr val="80E0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365" name="Text Box 638">
              <a:extLst>
                <a:ext uri="{FF2B5EF4-FFF2-40B4-BE49-F238E27FC236}">
                  <a16:creationId xmlns:a16="http://schemas.microsoft.com/office/drawing/2014/main" id="{DB172D6B-BF14-45CF-BFBD-63D5D230CCD5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3363" y="1686"/>
              <a:ext cx="53" cy="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000" b="1"/>
                <a:t>S</a:t>
              </a:r>
            </a:p>
          </p:txBody>
        </p:sp>
        <p:grpSp>
          <p:nvGrpSpPr>
            <p:cNvPr id="366" name="Group 639">
              <a:extLst>
                <a:ext uri="{FF2B5EF4-FFF2-40B4-BE49-F238E27FC236}">
                  <a16:creationId xmlns:a16="http://schemas.microsoft.com/office/drawing/2014/main" id="{6FE55761-7A57-4721-B37D-AB73D5B0951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26" y="1766"/>
              <a:ext cx="127" cy="128"/>
              <a:chOff x="2469" y="3685"/>
              <a:chExt cx="127" cy="192"/>
            </a:xfrm>
          </p:grpSpPr>
          <p:sp>
            <p:nvSpPr>
              <p:cNvPr id="367" name="Line 640">
                <a:extLst>
                  <a:ext uri="{FF2B5EF4-FFF2-40B4-BE49-F238E27FC236}">
                    <a16:creationId xmlns:a16="http://schemas.microsoft.com/office/drawing/2014/main" id="{E0D74689-63C5-46CD-A829-5D8CACB905E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533" y="3685"/>
                <a:ext cx="0" cy="19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68" name="Freeform 641">
                <a:extLst>
                  <a:ext uri="{FF2B5EF4-FFF2-40B4-BE49-F238E27FC236}">
                    <a16:creationId xmlns:a16="http://schemas.microsoft.com/office/drawing/2014/main" id="{E9FA5604-0A16-4542-A0B2-B0128B8845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9" y="3685"/>
                <a:ext cx="127" cy="64"/>
              </a:xfrm>
              <a:custGeom>
                <a:avLst/>
                <a:gdLst>
                  <a:gd name="T0" fmla="*/ 0 w 96"/>
                  <a:gd name="T1" fmla="*/ 85 h 48"/>
                  <a:gd name="T2" fmla="*/ 85 w 96"/>
                  <a:gd name="T3" fmla="*/ 0 h 48"/>
                  <a:gd name="T4" fmla="*/ 168 w 96"/>
                  <a:gd name="T5" fmla="*/ 85 h 4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96" h="48">
                    <a:moveTo>
                      <a:pt x="0" y="48"/>
                    </a:moveTo>
                    <a:lnTo>
                      <a:pt x="48" y="0"/>
                    </a:lnTo>
                    <a:lnTo>
                      <a:pt x="96" y="48"/>
                    </a:ln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369" name="Text Box 629">
            <a:extLst>
              <a:ext uri="{FF2B5EF4-FFF2-40B4-BE49-F238E27FC236}">
                <a16:creationId xmlns:a16="http://schemas.microsoft.com/office/drawing/2014/main" id="{B84ED44D-532B-4D5A-84B8-677FA45306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5898" y="3433062"/>
            <a:ext cx="592138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Sniping</a:t>
            </a:r>
          </a:p>
        </p:txBody>
      </p:sp>
      <p:grpSp>
        <p:nvGrpSpPr>
          <p:cNvPr id="370" name="Group 1091">
            <a:extLst>
              <a:ext uri="{FF2B5EF4-FFF2-40B4-BE49-F238E27FC236}">
                <a16:creationId xmlns:a16="http://schemas.microsoft.com/office/drawing/2014/main" id="{899AB0E0-7287-489F-95BD-2F27314030CC}"/>
              </a:ext>
            </a:extLst>
          </p:cNvPr>
          <p:cNvGrpSpPr>
            <a:grpSpLocks/>
          </p:cNvGrpSpPr>
          <p:nvPr/>
        </p:nvGrpSpPr>
        <p:grpSpPr bwMode="auto">
          <a:xfrm>
            <a:off x="5942256" y="1441257"/>
            <a:ext cx="547687" cy="365125"/>
            <a:chOff x="3217" y="2842"/>
            <a:chExt cx="345" cy="230"/>
          </a:xfrm>
        </p:grpSpPr>
        <p:sp>
          <p:nvSpPr>
            <p:cNvPr id="371" name="Rectangle 913">
              <a:extLst>
                <a:ext uri="{FF2B5EF4-FFF2-40B4-BE49-F238E27FC236}">
                  <a16:creationId xmlns:a16="http://schemas.microsoft.com/office/drawing/2014/main" id="{EC3EBAE3-E9A9-4F92-B9AE-DB3C2A9446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7" y="2842"/>
              <a:ext cx="345" cy="230"/>
            </a:xfrm>
            <a:prstGeom prst="rect">
              <a:avLst/>
            </a:prstGeom>
            <a:solidFill>
              <a:srgbClr val="80E0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grpSp>
          <p:nvGrpSpPr>
            <p:cNvPr id="372" name="Group 914">
              <a:extLst>
                <a:ext uri="{FF2B5EF4-FFF2-40B4-BE49-F238E27FC236}">
                  <a16:creationId xmlns:a16="http://schemas.microsoft.com/office/drawing/2014/main" id="{26B11164-FE96-466E-95B3-1D25F407C88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91" y="2857"/>
              <a:ext cx="198" cy="199"/>
              <a:chOff x="1788" y="3273"/>
              <a:chExt cx="198" cy="199"/>
            </a:xfrm>
          </p:grpSpPr>
          <p:sp>
            <p:nvSpPr>
              <p:cNvPr id="373" name="Line 915">
                <a:extLst>
                  <a:ext uri="{FF2B5EF4-FFF2-40B4-BE49-F238E27FC236}">
                    <a16:creationId xmlns:a16="http://schemas.microsoft.com/office/drawing/2014/main" id="{86D8B9CE-D097-4BBD-A558-5C3C76AA6B7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42" y="3376"/>
                <a:ext cx="144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74" name="Freeform 916">
                <a:extLst>
                  <a:ext uri="{FF2B5EF4-FFF2-40B4-BE49-F238E27FC236}">
                    <a16:creationId xmlns:a16="http://schemas.microsoft.com/office/drawing/2014/main" id="{51066607-04B4-452E-A624-DA9A3503DE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7" y="3273"/>
                <a:ext cx="36" cy="199"/>
              </a:xfrm>
              <a:custGeom>
                <a:avLst/>
                <a:gdLst>
                  <a:gd name="T0" fmla="*/ 4 w 36"/>
                  <a:gd name="T1" fmla="*/ 0 h 199"/>
                  <a:gd name="T2" fmla="*/ 27 w 36"/>
                  <a:gd name="T3" fmla="*/ 45 h 199"/>
                  <a:gd name="T4" fmla="*/ 36 w 36"/>
                  <a:gd name="T5" fmla="*/ 103 h 199"/>
                  <a:gd name="T6" fmla="*/ 21 w 36"/>
                  <a:gd name="T7" fmla="*/ 154 h 199"/>
                  <a:gd name="T8" fmla="*/ 0 w 36"/>
                  <a:gd name="T9" fmla="*/ 199 h 19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6" h="199">
                    <a:moveTo>
                      <a:pt x="4" y="0"/>
                    </a:moveTo>
                    <a:lnTo>
                      <a:pt x="27" y="45"/>
                    </a:lnTo>
                    <a:lnTo>
                      <a:pt x="36" y="103"/>
                    </a:lnTo>
                    <a:lnTo>
                      <a:pt x="21" y="154"/>
                    </a:lnTo>
                    <a:lnTo>
                      <a:pt x="0" y="199"/>
                    </a:ln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75" name="Line 917">
                <a:extLst>
                  <a:ext uri="{FF2B5EF4-FFF2-40B4-BE49-F238E27FC236}">
                    <a16:creationId xmlns:a16="http://schemas.microsoft.com/office/drawing/2014/main" id="{E6E5B693-D9D3-427D-83CA-57EF7D754B8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93" y="3295"/>
                <a:ext cx="29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76" name="Line 918">
                <a:extLst>
                  <a:ext uri="{FF2B5EF4-FFF2-40B4-BE49-F238E27FC236}">
                    <a16:creationId xmlns:a16="http://schemas.microsoft.com/office/drawing/2014/main" id="{2B78F0B5-7E91-4C8B-883F-0898B03EF1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07" y="3400"/>
                <a:ext cx="29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77" name="Line 919">
                <a:extLst>
                  <a:ext uri="{FF2B5EF4-FFF2-40B4-BE49-F238E27FC236}">
                    <a16:creationId xmlns:a16="http://schemas.microsoft.com/office/drawing/2014/main" id="{3AF29D75-BA1D-4765-88C3-E5B067AA50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09" y="3375"/>
                <a:ext cx="29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78" name="Line 920">
                <a:extLst>
                  <a:ext uri="{FF2B5EF4-FFF2-40B4-BE49-F238E27FC236}">
                    <a16:creationId xmlns:a16="http://schemas.microsoft.com/office/drawing/2014/main" id="{0362BE9E-391F-45E8-8C12-507B5C438BE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10" y="3346"/>
                <a:ext cx="29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79" name="Line 921">
                <a:extLst>
                  <a:ext uri="{FF2B5EF4-FFF2-40B4-BE49-F238E27FC236}">
                    <a16:creationId xmlns:a16="http://schemas.microsoft.com/office/drawing/2014/main" id="{A4E4A55C-EC29-45B9-81CC-2E1E2B42D74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02" y="3324"/>
                <a:ext cx="29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0" name="Line 922">
                <a:extLst>
                  <a:ext uri="{FF2B5EF4-FFF2-40B4-BE49-F238E27FC236}">
                    <a16:creationId xmlns:a16="http://schemas.microsoft.com/office/drawing/2014/main" id="{4C664FEC-4B34-4AFF-85EA-950E6B4BE47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88" y="3446"/>
                <a:ext cx="29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1" name="Line 923">
                <a:extLst>
                  <a:ext uri="{FF2B5EF4-FFF2-40B4-BE49-F238E27FC236}">
                    <a16:creationId xmlns:a16="http://schemas.microsoft.com/office/drawing/2014/main" id="{9AD80919-8291-4E33-8DC8-4885E739767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00" y="3424"/>
                <a:ext cx="29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382" name="Text Box 899">
            <a:extLst>
              <a:ext uri="{FF2B5EF4-FFF2-40B4-BE49-F238E27FC236}">
                <a16:creationId xmlns:a16="http://schemas.microsoft.com/office/drawing/2014/main" id="{9907B14B-BBD7-499D-93DE-DAD7F892D6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0818" y="1833371"/>
            <a:ext cx="720725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Ambush*</a:t>
            </a:r>
          </a:p>
        </p:txBody>
      </p:sp>
      <p:grpSp>
        <p:nvGrpSpPr>
          <p:cNvPr id="383" name="Group 1093">
            <a:extLst>
              <a:ext uri="{FF2B5EF4-FFF2-40B4-BE49-F238E27FC236}">
                <a16:creationId xmlns:a16="http://schemas.microsoft.com/office/drawing/2014/main" id="{5F143B8B-646D-4044-835C-4178B8E5F581}"/>
              </a:ext>
            </a:extLst>
          </p:cNvPr>
          <p:cNvGrpSpPr>
            <a:grpSpLocks/>
          </p:cNvGrpSpPr>
          <p:nvPr/>
        </p:nvGrpSpPr>
        <p:grpSpPr bwMode="auto">
          <a:xfrm>
            <a:off x="5923999" y="2092133"/>
            <a:ext cx="547687" cy="365125"/>
            <a:chOff x="3217" y="2072"/>
            <a:chExt cx="345" cy="230"/>
          </a:xfrm>
        </p:grpSpPr>
        <p:sp>
          <p:nvSpPr>
            <p:cNvPr id="384" name="Rectangle 879">
              <a:extLst>
                <a:ext uri="{FF2B5EF4-FFF2-40B4-BE49-F238E27FC236}">
                  <a16:creationId xmlns:a16="http://schemas.microsoft.com/office/drawing/2014/main" id="{340C8BC4-B830-4B69-80D4-E5C2924AA9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7" y="2072"/>
              <a:ext cx="345" cy="230"/>
            </a:xfrm>
            <a:prstGeom prst="rect">
              <a:avLst/>
            </a:prstGeom>
            <a:solidFill>
              <a:srgbClr val="80E0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grpSp>
          <p:nvGrpSpPr>
            <p:cNvPr id="385" name="Group 880">
              <a:extLst>
                <a:ext uri="{FF2B5EF4-FFF2-40B4-BE49-F238E27FC236}">
                  <a16:creationId xmlns:a16="http://schemas.microsoft.com/office/drawing/2014/main" id="{5AB9AFBF-6788-40A6-8964-8E521C61F87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07" y="2122"/>
              <a:ext cx="166" cy="132"/>
              <a:chOff x="2460" y="1335"/>
              <a:chExt cx="166" cy="132"/>
            </a:xfrm>
          </p:grpSpPr>
          <p:sp>
            <p:nvSpPr>
              <p:cNvPr id="386" name="Line 881">
                <a:extLst>
                  <a:ext uri="{FF2B5EF4-FFF2-40B4-BE49-F238E27FC236}">
                    <a16:creationId xmlns:a16="http://schemas.microsoft.com/office/drawing/2014/main" id="{B56034D4-DAFD-4FCE-8B57-87C1C5E49CB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66" y="1335"/>
                <a:ext cx="124" cy="13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7" name="Line 882">
                <a:extLst>
                  <a:ext uri="{FF2B5EF4-FFF2-40B4-BE49-F238E27FC236}">
                    <a16:creationId xmlns:a16="http://schemas.microsoft.com/office/drawing/2014/main" id="{FC40B4D9-23C7-467A-A1F9-8BE0E4968CE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-5400000">
                <a:off x="2464" y="1331"/>
                <a:ext cx="124" cy="13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8" name="Line 883">
                <a:extLst>
                  <a:ext uri="{FF2B5EF4-FFF2-40B4-BE49-F238E27FC236}">
                    <a16:creationId xmlns:a16="http://schemas.microsoft.com/office/drawing/2014/main" id="{7AE111B2-BDEC-435C-AAA1-C6F63362699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00" y="1335"/>
                <a:ext cx="124" cy="13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9" name="Line 884">
                <a:extLst>
                  <a:ext uri="{FF2B5EF4-FFF2-40B4-BE49-F238E27FC236}">
                    <a16:creationId xmlns:a16="http://schemas.microsoft.com/office/drawing/2014/main" id="{307152A2-63FE-4822-9E30-658AD496D0F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-5400000">
                <a:off x="2498" y="1331"/>
                <a:ext cx="124" cy="13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390" name="Text Box 841">
            <a:extLst>
              <a:ext uri="{FF2B5EF4-FFF2-40B4-BE49-F238E27FC236}">
                <a16:creationId xmlns:a16="http://schemas.microsoft.com/office/drawing/2014/main" id="{8A51850A-08A7-4A08-890F-AF6463465D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5731" y="2533069"/>
            <a:ext cx="908050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Roadblock*</a:t>
            </a:r>
          </a:p>
        </p:txBody>
      </p:sp>
      <p:grpSp>
        <p:nvGrpSpPr>
          <p:cNvPr id="391" name="Group 599">
            <a:extLst>
              <a:ext uri="{FF2B5EF4-FFF2-40B4-BE49-F238E27FC236}">
                <a16:creationId xmlns:a16="http://schemas.microsoft.com/office/drawing/2014/main" id="{CB0B74D5-5875-4F37-9A98-515366D3B55D}"/>
              </a:ext>
            </a:extLst>
          </p:cNvPr>
          <p:cNvGrpSpPr>
            <a:grpSpLocks/>
          </p:cNvGrpSpPr>
          <p:nvPr/>
        </p:nvGrpSpPr>
        <p:grpSpPr bwMode="auto">
          <a:xfrm>
            <a:off x="7612481" y="1004533"/>
            <a:ext cx="547688" cy="365125"/>
            <a:chOff x="3224" y="792"/>
            <a:chExt cx="345" cy="230"/>
          </a:xfrm>
        </p:grpSpPr>
        <p:sp>
          <p:nvSpPr>
            <p:cNvPr id="392" name="Rectangle 225">
              <a:extLst>
                <a:ext uri="{FF2B5EF4-FFF2-40B4-BE49-F238E27FC236}">
                  <a16:creationId xmlns:a16="http://schemas.microsoft.com/office/drawing/2014/main" id="{7DB3E3F4-4CDF-4E6E-B38C-20AE13582C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4" y="792"/>
              <a:ext cx="345" cy="230"/>
            </a:xfrm>
            <a:prstGeom prst="rect">
              <a:avLst/>
            </a:prstGeom>
            <a:solidFill>
              <a:srgbClr val="80E0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393" name="Text Box 226">
              <a:extLst>
                <a:ext uri="{FF2B5EF4-FFF2-40B4-BE49-F238E27FC236}">
                  <a16:creationId xmlns:a16="http://schemas.microsoft.com/office/drawing/2014/main" id="{F4F86BFD-6DD2-4DD0-8766-76D5FEEC44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78" y="859"/>
              <a:ext cx="236" cy="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000"/>
                <a:t>DRUG</a:t>
              </a:r>
            </a:p>
          </p:txBody>
        </p:sp>
      </p:grpSp>
      <p:sp>
        <p:nvSpPr>
          <p:cNvPr id="394" name="Text Box 220">
            <a:extLst>
              <a:ext uri="{FF2B5EF4-FFF2-40B4-BE49-F238E27FC236}">
                <a16:creationId xmlns:a16="http://schemas.microsoft.com/office/drawing/2014/main" id="{EB405D57-C072-4A90-9A9E-4CC24D2900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52423" y="1398621"/>
            <a:ext cx="1211263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Drug Operation</a:t>
            </a:r>
          </a:p>
        </p:txBody>
      </p:sp>
      <p:grpSp>
        <p:nvGrpSpPr>
          <p:cNvPr id="395" name="Group 183">
            <a:extLst>
              <a:ext uri="{FF2B5EF4-FFF2-40B4-BE49-F238E27FC236}">
                <a16:creationId xmlns:a16="http://schemas.microsoft.com/office/drawing/2014/main" id="{CF85749B-A878-4281-9F6D-D7EB04E2B259}"/>
              </a:ext>
            </a:extLst>
          </p:cNvPr>
          <p:cNvGrpSpPr>
            <a:grpSpLocks/>
          </p:cNvGrpSpPr>
          <p:nvPr/>
        </p:nvGrpSpPr>
        <p:grpSpPr bwMode="auto">
          <a:xfrm>
            <a:off x="1276526" y="633030"/>
            <a:ext cx="841375" cy="992188"/>
            <a:chOff x="2302" y="1919"/>
            <a:chExt cx="530" cy="625"/>
          </a:xfrm>
        </p:grpSpPr>
        <p:grpSp>
          <p:nvGrpSpPr>
            <p:cNvPr id="396" name="Group 167">
              <a:extLst>
                <a:ext uri="{FF2B5EF4-FFF2-40B4-BE49-F238E27FC236}">
                  <a16:creationId xmlns:a16="http://schemas.microsoft.com/office/drawing/2014/main" id="{6723C1D6-6995-436B-A9F1-18347E5B921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40" y="1919"/>
              <a:ext cx="492" cy="625"/>
              <a:chOff x="2340" y="1919"/>
              <a:chExt cx="492" cy="625"/>
            </a:xfrm>
          </p:grpSpPr>
          <p:sp>
            <p:nvSpPr>
              <p:cNvPr id="403" name="Arc 151">
                <a:extLst>
                  <a:ext uri="{FF2B5EF4-FFF2-40B4-BE49-F238E27FC236}">
                    <a16:creationId xmlns:a16="http://schemas.microsoft.com/office/drawing/2014/main" id="{12C2873D-6FE2-4090-B1AE-C50D750D4C75}"/>
                  </a:ext>
                </a:extLst>
              </p:cNvPr>
              <p:cNvSpPr>
                <a:spLocks/>
              </p:cNvSpPr>
              <p:nvPr/>
            </p:nvSpPr>
            <p:spPr bwMode="auto">
              <a:xfrm rot="1824298">
                <a:off x="2568" y="2052"/>
                <a:ext cx="264" cy="264"/>
              </a:xfrm>
              <a:custGeom>
                <a:avLst/>
                <a:gdLst>
                  <a:gd name="T0" fmla="*/ 0 w 21600"/>
                  <a:gd name="T1" fmla="*/ 0 h 21600"/>
                  <a:gd name="T2" fmla="*/ 3 w 21600"/>
                  <a:gd name="T3" fmla="*/ 3 h 21600"/>
                  <a:gd name="T4" fmla="*/ 0 w 21600"/>
                  <a:gd name="T5" fmla="*/ 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04" name="Arc 152">
                <a:extLst>
                  <a:ext uri="{FF2B5EF4-FFF2-40B4-BE49-F238E27FC236}">
                    <a16:creationId xmlns:a16="http://schemas.microsoft.com/office/drawing/2014/main" id="{A4CD0A5D-EC72-41E4-92D0-47C4C16DA1E5}"/>
                  </a:ext>
                </a:extLst>
              </p:cNvPr>
              <p:cNvSpPr>
                <a:spLocks/>
              </p:cNvSpPr>
              <p:nvPr/>
            </p:nvSpPr>
            <p:spPr bwMode="auto">
              <a:xfrm rot="7224298">
                <a:off x="2435" y="2280"/>
                <a:ext cx="264" cy="264"/>
              </a:xfrm>
              <a:custGeom>
                <a:avLst/>
                <a:gdLst>
                  <a:gd name="T0" fmla="*/ 0 w 21600"/>
                  <a:gd name="T1" fmla="*/ 0 h 21600"/>
                  <a:gd name="T2" fmla="*/ 3 w 21600"/>
                  <a:gd name="T3" fmla="*/ 3 h 21600"/>
                  <a:gd name="T4" fmla="*/ 0 w 21600"/>
                  <a:gd name="T5" fmla="*/ 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  <a:round/>
                <a:headEnd/>
                <a:tailEnd type="stealth" w="lg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05" name="Arc 153">
                <a:extLst>
                  <a:ext uri="{FF2B5EF4-FFF2-40B4-BE49-F238E27FC236}">
                    <a16:creationId xmlns:a16="http://schemas.microsoft.com/office/drawing/2014/main" id="{AD90438D-282C-4A4D-BFC9-D895B659BA91}"/>
                  </a:ext>
                </a:extLst>
              </p:cNvPr>
              <p:cNvSpPr>
                <a:spLocks/>
              </p:cNvSpPr>
              <p:nvPr/>
            </p:nvSpPr>
            <p:spPr bwMode="auto">
              <a:xfrm rot="-3575702">
                <a:off x="2340" y="1919"/>
                <a:ext cx="264" cy="264"/>
              </a:xfrm>
              <a:custGeom>
                <a:avLst/>
                <a:gdLst>
                  <a:gd name="T0" fmla="*/ 0 w 21600"/>
                  <a:gd name="T1" fmla="*/ 0 h 21600"/>
                  <a:gd name="T2" fmla="*/ 3 w 21600"/>
                  <a:gd name="T3" fmla="*/ 3 h 21600"/>
                  <a:gd name="T4" fmla="*/ 0 w 21600"/>
                  <a:gd name="T5" fmla="*/ 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397" name="AutoShape 176">
              <a:extLst>
                <a:ext uri="{FF2B5EF4-FFF2-40B4-BE49-F238E27FC236}">
                  <a16:creationId xmlns:a16="http://schemas.microsoft.com/office/drawing/2014/main" id="{73BED974-03B4-40BF-ABD5-2A71714422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92" y="2442"/>
              <a:ext cx="48" cy="48"/>
            </a:xfrm>
            <a:prstGeom prst="triangle">
              <a:avLst>
                <a:gd name="adj" fmla="val 50000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398" name="AutoShape 177">
              <a:extLst>
                <a:ext uri="{FF2B5EF4-FFF2-40B4-BE49-F238E27FC236}">
                  <a16:creationId xmlns:a16="http://schemas.microsoft.com/office/drawing/2014/main" id="{CAAA63BC-B478-488E-A624-5A4922DE3DD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83868">
              <a:off x="2302" y="2048"/>
              <a:ext cx="48" cy="48"/>
            </a:xfrm>
            <a:prstGeom prst="triangle">
              <a:avLst>
                <a:gd name="adj" fmla="val 50000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399" name="AutoShape 178">
              <a:extLst>
                <a:ext uri="{FF2B5EF4-FFF2-40B4-BE49-F238E27FC236}">
                  <a16:creationId xmlns:a16="http://schemas.microsoft.com/office/drawing/2014/main" id="{2ED319C3-63D1-4553-B897-29788B70D2F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2496" y="1968"/>
              <a:ext cx="48" cy="48"/>
            </a:xfrm>
            <a:prstGeom prst="triangle">
              <a:avLst>
                <a:gd name="adj" fmla="val 50000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400" name="AutoShape 179">
              <a:extLst>
                <a:ext uri="{FF2B5EF4-FFF2-40B4-BE49-F238E27FC236}">
                  <a16:creationId xmlns:a16="http://schemas.microsoft.com/office/drawing/2014/main" id="{E5306535-3219-4D56-9E36-98CAD478E5A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2736" y="2208"/>
              <a:ext cx="48" cy="48"/>
            </a:xfrm>
            <a:prstGeom prst="triangle">
              <a:avLst>
                <a:gd name="adj" fmla="val 50000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401" name="AutoShape 180">
              <a:extLst>
                <a:ext uri="{FF2B5EF4-FFF2-40B4-BE49-F238E27FC236}">
                  <a16:creationId xmlns:a16="http://schemas.microsoft.com/office/drawing/2014/main" id="{FA337968-419E-41A4-B056-23C2A1A80B5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2598919">
              <a:off x="2666" y="2372"/>
              <a:ext cx="48" cy="48"/>
            </a:xfrm>
            <a:prstGeom prst="triangle">
              <a:avLst>
                <a:gd name="adj" fmla="val 50000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402" name="AutoShape 181">
              <a:extLst>
                <a:ext uri="{FF2B5EF4-FFF2-40B4-BE49-F238E27FC236}">
                  <a16:creationId xmlns:a16="http://schemas.microsoft.com/office/drawing/2014/main" id="{7DC7E8E6-0808-430A-93D0-B222E6FD95D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1561775">
              <a:off x="2666" y="2028"/>
              <a:ext cx="48" cy="48"/>
            </a:xfrm>
            <a:prstGeom prst="triangle">
              <a:avLst>
                <a:gd name="adj" fmla="val 50000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</p:grpSp>
      <p:sp>
        <p:nvSpPr>
          <p:cNvPr id="406" name="Rectangle 88">
            <a:extLst>
              <a:ext uri="{FF2B5EF4-FFF2-40B4-BE49-F238E27FC236}">
                <a16:creationId xmlns:a16="http://schemas.microsoft.com/office/drawing/2014/main" id="{2E1DAA39-E4E7-4709-8FE6-12D14B93C2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2352" y="1634093"/>
            <a:ext cx="7826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</a:rPr>
              <a:t>Isolate</a:t>
            </a:r>
          </a:p>
        </p:txBody>
      </p:sp>
      <p:sp>
        <p:nvSpPr>
          <p:cNvPr id="407" name="Rectangle 265">
            <a:extLst>
              <a:ext uri="{FF2B5EF4-FFF2-40B4-BE49-F238E27FC236}">
                <a16:creationId xmlns:a16="http://schemas.microsoft.com/office/drawing/2014/main" id="{9FCA2A77-7D33-424F-912E-67E1B17A23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00051" y="4739061"/>
            <a:ext cx="12223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</a:rPr>
              <a:t>Attack Helo</a:t>
            </a:r>
          </a:p>
        </p:txBody>
      </p:sp>
      <p:sp>
        <p:nvSpPr>
          <p:cNvPr id="408" name="Freeform 266">
            <a:extLst>
              <a:ext uri="{FF2B5EF4-FFF2-40B4-BE49-F238E27FC236}">
                <a16:creationId xmlns:a16="http://schemas.microsoft.com/office/drawing/2014/main" id="{90323D07-F7A5-4F50-A463-7366E9AFF611}"/>
              </a:ext>
            </a:extLst>
          </p:cNvPr>
          <p:cNvSpPr>
            <a:spLocks/>
          </p:cNvSpPr>
          <p:nvPr/>
        </p:nvSpPr>
        <p:spPr bwMode="auto">
          <a:xfrm>
            <a:off x="3847651" y="5127998"/>
            <a:ext cx="1449388" cy="371475"/>
          </a:xfrm>
          <a:custGeom>
            <a:avLst/>
            <a:gdLst>
              <a:gd name="T0" fmla="*/ 2520951 w 913"/>
              <a:gd name="T1" fmla="*/ 120967500 h 234"/>
              <a:gd name="T2" fmla="*/ 2116931980 w 913"/>
              <a:gd name="T3" fmla="*/ 163810950 h 234"/>
              <a:gd name="T4" fmla="*/ 2116931980 w 913"/>
              <a:gd name="T5" fmla="*/ 0 h 234"/>
              <a:gd name="T6" fmla="*/ 2147483647 w 913"/>
              <a:gd name="T7" fmla="*/ 294859075 h 234"/>
              <a:gd name="T8" fmla="*/ 2119452931 w 913"/>
              <a:gd name="T9" fmla="*/ 589716563 h 234"/>
              <a:gd name="T10" fmla="*/ 2111891666 w 913"/>
              <a:gd name="T11" fmla="*/ 428426563 h 234"/>
              <a:gd name="T12" fmla="*/ 0 w 913"/>
              <a:gd name="T13" fmla="*/ 466229700 h 23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913" h="234">
                <a:moveTo>
                  <a:pt x="1" y="48"/>
                </a:moveTo>
                <a:lnTo>
                  <a:pt x="840" y="65"/>
                </a:lnTo>
                <a:lnTo>
                  <a:pt x="840" y="0"/>
                </a:lnTo>
                <a:lnTo>
                  <a:pt x="913" y="117"/>
                </a:lnTo>
                <a:lnTo>
                  <a:pt x="841" y="234"/>
                </a:lnTo>
                <a:lnTo>
                  <a:pt x="838" y="170"/>
                </a:lnTo>
                <a:lnTo>
                  <a:pt x="0" y="185"/>
                </a:ln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409" name="Rectangle 279">
            <a:extLst>
              <a:ext uri="{FF2B5EF4-FFF2-40B4-BE49-F238E27FC236}">
                <a16:creationId xmlns:a16="http://schemas.microsoft.com/office/drawing/2014/main" id="{EC010680-676E-459D-9E17-07BD4EC771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4251" y="5432798"/>
            <a:ext cx="24542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</a:rPr>
              <a:t>Axis of Supporting Attack</a:t>
            </a:r>
          </a:p>
        </p:txBody>
      </p:sp>
      <p:sp>
        <p:nvSpPr>
          <p:cNvPr id="410" name="Rectangle 281">
            <a:extLst>
              <a:ext uri="{FF2B5EF4-FFF2-40B4-BE49-F238E27FC236}">
                <a16:creationId xmlns:a16="http://schemas.microsoft.com/office/drawing/2014/main" id="{58525249-45C4-447E-9DE6-B58A0BFAAB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4251" y="6086848"/>
            <a:ext cx="19129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600" dirty="0">
                <a:solidFill>
                  <a:srgbClr val="000000"/>
                </a:solidFill>
              </a:rPr>
              <a:t>Axis of Main Attack</a:t>
            </a:r>
          </a:p>
        </p:txBody>
      </p:sp>
      <p:grpSp>
        <p:nvGrpSpPr>
          <p:cNvPr id="411" name="Group 283">
            <a:extLst>
              <a:ext uri="{FF2B5EF4-FFF2-40B4-BE49-F238E27FC236}">
                <a16:creationId xmlns:a16="http://schemas.microsoft.com/office/drawing/2014/main" id="{F8AFA36C-9BE1-4CAB-823F-6EDC0C44856E}"/>
              </a:ext>
            </a:extLst>
          </p:cNvPr>
          <p:cNvGrpSpPr>
            <a:grpSpLocks/>
          </p:cNvGrpSpPr>
          <p:nvPr/>
        </p:nvGrpSpPr>
        <p:grpSpPr bwMode="auto">
          <a:xfrm>
            <a:off x="3847651" y="5739186"/>
            <a:ext cx="1497013" cy="411162"/>
            <a:chOff x="4368" y="2929"/>
            <a:chExt cx="943" cy="259"/>
          </a:xfrm>
        </p:grpSpPr>
        <p:sp>
          <p:nvSpPr>
            <p:cNvPr id="412" name="Freeform 280">
              <a:extLst>
                <a:ext uri="{FF2B5EF4-FFF2-40B4-BE49-F238E27FC236}">
                  <a16:creationId xmlns:a16="http://schemas.microsoft.com/office/drawing/2014/main" id="{431B0326-3CAA-46C0-AE42-029F1AB045F2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8" y="2942"/>
              <a:ext cx="913" cy="234"/>
            </a:xfrm>
            <a:custGeom>
              <a:avLst/>
              <a:gdLst>
                <a:gd name="T0" fmla="*/ 1 w 913"/>
                <a:gd name="T1" fmla="*/ 48 h 234"/>
                <a:gd name="T2" fmla="*/ 840 w 913"/>
                <a:gd name="T3" fmla="*/ 65 h 234"/>
                <a:gd name="T4" fmla="*/ 840 w 913"/>
                <a:gd name="T5" fmla="*/ 0 h 234"/>
                <a:gd name="T6" fmla="*/ 913 w 913"/>
                <a:gd name="T7" fmla="*/ 117 h 234"/>
                <a:gd name="T8" fmla="*/ 841 w 913"/>
                <a:gd name="T9" fmla="*/ 234 h 234"/>
                <a:gd name="T10" fmla="*/ 838 w 913"/>
                <a:gd name="T11" fmla="*/ 170 h 234"/>
                <a:gd name="T12" fmla="*/ 0 w 913"/>
                <a:gd name="T13" fmla="*/ 185 h 23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13" h="234">
                  <a:moveTo>
                    <a:pt x="1" y="48"/>
                  </a:moveTo>
                  <a:lnTo>
                    <a:pt x="840" y="65"/>
                  </a:lnTo>
                  <a:lnTo>
                    <a:pt x="840" y="0"/>
                  </a:lnTo>
                  <a:lnTo>
                    <a:pt x="913" y="117"/>
                  </a:lnTo>
                  <a:lnTo>
                    <a:pt x="841" y="234"/>
                  </a:lnTo>
                  <a:lnTo>
                    <a:pt x="838" y="170"/>
                  </a:lnTo>
                  <a:lnTo>
                    <a:pt x="0" y="185"/>
                  </a:ln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13" name="Freeform 282">
              <a:extLst>
                <a:ext uri="{FF2B5EF4-FFF2-40B4-BE49-F238E27FC236}">
                  <a16:creationId xmlns:a16="http://schemas.microsoft.com/office/drawing/2014/main" id="{A56117D7-0640-4F7E-B3E6-31C2F147A9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2" y="2929"/>
              <a:ext cx="79" cy="259"/>
            </a:xfrm>
            <a:custGeom>
              <a:avLst/>
              <a:gdLst>
                <a:gd name="T0" fmla="*/ 0 w 79"/>
                <a:gd name="T1" fmla="*/ 0 h 259"/>
                <a:gd name="T2" fmla="*/ 79 w 79"/>
                <a:gd name="T3" fmla="*/ 132 h 259"/>
                <a:gd name="T4" fmla="*/ 1 w 79"/>
                <a:gd name="T5" fmla="*/ 259 h 259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9" h="259">
                  <a:moveTo>
                    <a:pt x="0" y="0"/>
                  </a:moveTo>
                  <a:lnTo>
                    <a:pt x="79" y="132"/>
                  </a:lnTo>
                  <a:lnTo>
                    <a:pt x="1" y="259"/>
                  </a:ln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414" name="Rectangle 92">
            <a:extLst>
              <a:ext uri="{FF2B5EF4-FFF2-40B4-BE49-F238E27FC236}">
                <a16:creationId xmlns:a16="http://schemas.microsoft.com/office/drawing/2014/main" id="{DB8F7FC8-22E8-467A-975B-0F23C85A4C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415" y="1630076"/>
            <a:ext cx="8270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</a:rPr>
              <a:t>Secure</a:t>
            </a:r>
          </a:p>
        </p:txBody>
      </p:sp>
      <p:grpSp>
        <p:nvGrpSpPr>
          <p:cNvPr id="415" name="Group 172">
            <a:extLst>
              <a:ext uri="{FF2B5EF4-FFF2-40B4-BE49-F238E27FC236}">
                <a16:creationId xmlns:a16="http://schemas.microsoft.com/office/drawing/2014/main" id="{D774DE5F-1429-4EEA-9FFF-F72749EB7D6C}"/>
              </a:ext>
            </a:extLst>
          </p:cNvPr>
          <p:cNvGrpSpPr>
            <a:grpSpLocks/>
          </p:cNvGrpSpPr>
          <p:nvPr/>
        </p:nvGrpSpPr>
        <p:grpSpPr bwMode="auto">
          <a:xfrm>
            <a:off x="396015" y="639476"/>
            <a:ext cx="781050" cy="992188"/>
            <a:chOff x="2340" y="1919"/>
            <a:chExt cx="492" cy="625"/>
          </a:xfrm>
        </p:grpSpPr>
        <p:sp>
          <p:nvSpPr>
            <p:cNvPr id="416" name="Arc 173">
              <a:extLst>
                <a:ext uri="{FF2B5EF4-FFF2-40B4-BE49-F238E27FC236}">
                  <a16:creationId xmlns:a16="http://schemas.microsoft.com/office/drawing/2014/main" id="{63D076AB-866E-44F3-9D7E-5F6D252008DE}"/>
                </a:ext>
              </a:extLst>
            </p:cNvPr>
            <p:cNvSpPr>
              <a:spLocks/>
            </p:cNvSpPr>
            <p:nvPr/>
          </p:nvSpPr>
          <p:spPr bwMode="auto">
            <a:xfrm rot="1824298">
              <a:off x="2568" y="2052"/>
              <a:ext cx="264" cy="264"/>
            </a:xfrm>
            <a:custGeom>
              <a:avLst/>
              <a:gdLst>
                <a:gd name="T0" fmla="*/ 0 w 21600"/>
                <a:gd name="T1" fmla="*/ 0 h 21600"/>
                <a:gd name="T2" fmla="*/ 3 w 21600"/>
                <a:gd name="T3" fmla="*/ 3 h 21600"/>
                <a:gd name="T4" fmla="*/ 0 w 21600"/>
                <a:gd name="T5" fmla="*/ 3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17" name="Arc 174">
              <a:extLst>
                <a:ext uri="{FF2B5EF4-FFF2-40B4-BE49-F238E27FC236}">
                  <a16:creationId xmlns:a16="http://schemas.microsoft.com/office/drawing/2014/main" id="{CC026064-4410-42C6-9531-B9AB315FA3DC}"/>
                </a:ext>
              </a:extLst>
            </p:cNvPr>
            <p:cNvSpPr>
              <a:spLocks/>
            </p:cNvSpPr>
            <p:nvPr/>
          </p:nvSpPr>
          <p:spPr bwMode="auto">
            <a:xfrm rot="7224298">
              <a:off x="2435" y="2280"/>
              <a:ext cx="264" cy="264"/>
            </a:xfrm>
            <a:custGeom>
              <a:avLst/>
              <a:gdLst>
                <a:gd name="T0" fmla="*/ 0 w 21600"/>
                <a:gd name="T1" fmla="*/ 0 h 21600"/>
                <a:gd name="T2" fmla="*/ 3 w 21600"/>
                <a:gd name="T3" fmla="*/ 3 h 21600"/>
                <a:gd name="T4" fmla="*/ 0 w 21600"/>
                <a:gd name="T5" fmla="*/ 3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 type="stealth" w="lg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18" name="Arc 175">
              <a:extLst>
                <a:ext uri="{FF2B5EF4-FFF2-40B4-BE49-F238E27FC236}">
                  <a16:creationId xmlns:a16="http://schemas.microsoft.com/office/drawing/2014/main" id="{7B3282A4-C47E-412C-88F4-9E94529FE7D3}"/>
                </a:ext>
              </a:extLst>
            </p:cNvPr>
            <p:cNvSpPr>
              <a:spLocks/>
            </p:cNvSpPr>
            <p:nvPr/>
          </p:nvSpPr>
          <p:spPr bwMode="auto">
            <a:xfrm rot="-3575702">
              <a:off x="2340" y="1919"/>
              <a:ext cx="264" cy="264"/>
            </a:xfrm>
            <a:custGeom>
              <a:avLst/>
              <a:gdLst>
                <a:gd name="T0" fmla="*/ 0 w 21600"/>
                <a:gd name="T1" fmla="*/ 0 h 21600"/>
                <a:gd name="T2" fmla="*/ 3 w 21600"/>
                <a:gd name="T3" fmla="*/ 3 h 21600"/>
                <a:gd name="T4" fmla="*/ 0 w 21600"/>
                <a:gd name="T5" fmla="*/ 3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419" name="Rectangle 91">
            <a:extLst>
              <a:ext uri="{FF2B5EF4-FFF2-40B4-BE49-F238E27FC236}">
                <a16:creationId xmlns:a16="http://schemas.microsoft.com/office/drawing/2014/main" id="{423680EF-2C8A-41F8-840F-2FD87E5926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87813" y="1643928"/>
            <a:ext cx="7699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</a:rPr>
              <a:t>Retain</a:t>
            </a:r>
          </a:p>
        </p:txBody>
      </p:sp>
      <p:grpSp>
        <p:nvGrpSpPr>
          <p:cNvPr id="420" name="Group 221">
            <a:extLst>
              <a:ext uri="{FF2B5EF4-FFF2-40B4-BE49-F238E27FC236}">
                <a16:creationId xmlns:a16="http://schemas.microsoft.com/office/drawing/2014/main" id="{76F62F31-A9EF-403B-86DB-7AE0D3A89507}"/>
              </a:ext>
            </a:extLst>
          </p:cNvPr>
          <p:cNvGrpSpPr>
            <a:grpSpLocks/>
          </p:cNvGrpSpPr>
          <p:nvPr/>
        </p:nvGrpSpPr>
        <p:grpSpPr bwMode="auto">
          <a:xfrm>
            <a:off x="2221151" y="599353"/>
            <a:ext cx="962025" cy="1095375"/>
            <a:chOff x="3333" y="1694"/>
            <a:chExt cx="606" cy="690"/>
          </a:xfrm>
        </p:grpSpPr>
        <p:grpSp>
          <p:nvGrpSpPr>
            <p:cNvPr id="421" name="Group 168">
              <a:extLst>
                <a:ext uri="{FF2B5EF4-FFF2-40B4-BE49-F238E27FC236}">
                  <a16:creationId xmlns:a16="http://schemas.microsoft.com/office/drawing/2014/main" id="{A50DDADF-0A75-413D-A3D1-8E3751BDD52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08" y="1728"/>
              <a:ext cx="492" cy="625"/>
              <a:chOff x="2340" y="1919"/>
              <a:chExt cx="492" cy="625"/>
            </a:xfrm>
          </p:grpSpPr>
          <p:sp>
            <p:nvSpPr>
              <p:cNvPr id="433" name="Arc 169">
                <a:extLst>
                  <a:ext uri="{FF2B5EF4-FFF2-40B4-BE49-F238E27FC236}">
                    <a16:creationId xmlns:a16="http://schemas.microsoft.com/office/drawing/2014/main" id="{A59C0713-81D9-47ED-8D9D-C4F598788081}"/>
                  </a:ext>
                </a:extLst>
              </p:cNvPr>
              <p:cNvSpPr>
                <a:spLocks/>
              </p:cNvSpPr>
              <p:nvPr/>
            </p:nvSpPr>
            <p:spPr bwMode="auto">
              <a:xfrm rot="1824298">
                <a:off x="2568" y="2052"/>
                <a:ext cx="264" cy="264"/>
              </a:xfrm>
              <a:custGeom>
                <a:avLst/>
                <a:gdLst>
                  <a:gd name="T0" fmla="*/ 0 w 21600"/>
                  <a:gd name="T1" fmla="*/ 0 h 21600"/>
                  <a:gd name="T2" fmla="*/ 3 w 21600"/>
                  <a:gd name="T3" fmla="*/ 3 h 21600"/>
                  <a:gd name="T4" fmla="*/ 0 w 21600"/>
                  <a:gd name="T5" fmla="*/ 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34" name="Arc 170">
                <a:extLst>
                  <a:ext uri="{FF2B5EF4-FFF2-40B4-BE49-F238E27FC236}">
                    <a16:creationId xmlns:a16="http://schemas.microsoft.com/office/drawing/2014/main" id="{6FF828E7-984C-407B-AB91-CD542D454F1D}"/>
                  </a:ext>
                </a:extLst>
              </p:cNvPr>
              <p:cNvSpPr>
                <a:spLocks/>
              </p:cNvSpPr>
              <p:nvPr/>
            </p:nvSpPr>
            <p:spPr bwMode="auto">
              <a:xfrm rot="7224298">
                <a:off x="2435" y="2280"/>
                <a:ext cx="264" cy="264"/>
              </a:xfrm>
              <a:custGeom>
                <a:avLst/>
                <a:gdLst>
                  <a:gd name="T0" fmla="*/ 0 w 21600"/>
                  <a:gd name="T1" fmla="*/ 0 h 21600"/>
                  <a:gd name="T2" fmla="*/ 3 w 21600"/>
                  <a:gd name="T3" fmla="*/ 3 h 21600"/>
                  <a:gd name="T4" fmla="*/ 0 w 21600"/>
                  <a:gd name="T5" fmla="*/ 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  <a:round/>
                <a:headEnd/>
                <a:tailEnd type="stealth" w="lg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35" name="Arc 171">
                <a:extLst>
                  <a:ext uri="{FF2B5EF4-FFF2-40B4-BE49-F238E27FC236}">
                    <a16:creationId xmlns:a16="http://schemas.microsoft.com/office/drawing/2014/main" id="{2C089108-0A35-40C4-9D1F-E5CE27C6F7AC}"/>
                  </a:ext>
                </a:extLst>
              </p:cNvPr>
              <p:cNvSpPr>
                <a:spLocks/>
              </p:cNvSpPr>
              <p:nvPr/>
            </p:nvSpPr>
            <p:spPr bwMode="auto">
              <a:xfrm rot="-3575702">
                <a:off x="2340" y="1919"/>
                <a:ext cx="264" cy="264"/>
              </a:xfrm>
              <a:custGeom>
                <a:avLst/>
                <a:gdLst>
                  <a:gd name="T0" fmla="*/ 0 w 21600"/>
                  <a:gd name="T1" fmla="*/ 0 h 21600"/>
                  <a:gd name="T2" fmla="*/ 3 w 21600"/>
                  <a:gd name="T3" fmla="*/ 3 h 21600"/>
                  <a:gd name="T4" fmla="*/ 0 w 21600"/>
                  <a:gd name="T5" fmla="*/ 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422" name="Line 204">
              <a:extLst>
                <a:ext uri="{FF2B5EF4-FFF2-40B4-BE49-F238E27FC236}">
                  <a16:creationId xmlns:a16="http://schemas.microsoft.com/office/drawing/2014/main" id="{439E7117-4477-4C30-85E5-51ED5DDD357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852" y="2041"/>
              <a:ext cx="87" cy="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23" name="Line 205">
              <a:extLst>
                <a:ext uri="{FF2B5EF4-FFF2-40B4-BE49-F238E27FC236}">
                  <a16:creationId xmlns:a16="http://schemas.microsoft.com/office/drawing/2014/main" id="{AD36CC27-ABF5-4A15-9F92-0DB0E258526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0" y="2304"/>
              <a:ext cx="2" cy="8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24" name="Line 207">
              <a:extLst>
                <a:ext uri="{FF2B5EF4-FFF2-40B4-BE49-F238E27FC236}">
                  <a16:creationId xmlns:a16="http://schemas.microsoft.com/office/drawing/2014/main" id="{328FC91B-ABF5-4EEA-8914-2F490AC7430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464" y="1724"/>
              <a:ext cx="30" cy="7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25" name="Line 208">
              <a:extLst>
                <a:ext uri="{FF2B5EF4-FFF2-40B4-BE49-F238E27FC236}">
                  <a16:creationId xmlns:a16="http://schemas.microsoft.com/office/drawing/2014/main" id="{2BFB14A9-7B96-4C32-8ADB-8BB967C622E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16" y="2268"/>
              <a:ext cx="40" cy="7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26" name="Line 210">
              <a:extLst>
                <a:ext uri="{FF2B5EF4-FFF2-40B4-BE49-F238E27FC236}">
                  <a16:creationId xmlns:a16="http://schemas.microsoft.com/office/drawing/2014/main" id="{298FEC73-A5E2-4019-80DD-0D2C26A48D8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775" y="1788"/>
              <a:ext cx="55" cy="6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27" name="Line 211">
              <a:extLst>
                <a:ext uri="{FF2B5EF4-FFF2-40B4-BE49-F238E27FC236}">
                  <a16:creationId xmlns:a16="http://schemas.microsoft.com/office/drawing/2014/main" id="{FE3FC923-A64D-443C-AE46-0F4B0AF2AEF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695" y="1720"/>
              <a:ext cx="33" cy="8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28" name="Line 212">
              <a:extLst>
                <a:ext uri="{FF2B5EF4-FFF2-40B4-BE49-F238E27FC236}">
                  <a16:creationId xmlns:a16="http://schemas.microsoft.com/office/drawing/2014/main" id="{2184C4E1-1F76-4D2C-8DAB-7AB0D7C1FB3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831" y="1904"/>
              <a:ext cx="81" cy="3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29" name="Line 213">
              <a:extLst>
                <a:ext uri="{FF2B5EF4-FFF2-40B4-BE49-F238E27FC236}">
                  <a16:creationId xmlns:a16="http://schemas.microsoft.com/office/drawing/2014/main" id="{78E3DD32-F0A1-4E50-BE10-26F01DEC26B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39" y="2129"/>
              <a:ext cx="81" cy="2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" name="Line 218">
              <a:extLst>
                <a:ext uri="{FF2B5EF4-FFF2-40B4-BE49-F238E27FC236}">
                  <a16:creationId xmlns:a16="http://schemas.microsoft.com/office/drawing/2014/main" id="{CE9AC57C-A5E4-4F18-AFFB-EDC1DC8AA6D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98" y="2200"/>
              <a:ext cx="69" cy="55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1" name="Line 219">
              <a:extLst>
                <a:ext uri="{FF2B5EF4-FFF2-40B4-BE49-F238E27FC236}">
                  <a16:creationId xmlns:a16="http://schemas.microsoft.com/office/drawing/2014/main" id="{5CDB0B8A-2901-45C4-9C8A-1E841D13675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33" y="1816"/>
              <a:ext cx="59" cy="4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2" name="Line 220">
              <a:extLst>
                <a:ext uri="{FF2B5EF4-FFF2-40B4-BE49-F238E27FC236}">
                  <a16:creationId xmlns:a16="http://schemas.microsoft.com/office/drawing/2014/main" id="{81C5407F-3862-4D2A-AF15-5EDF4E629AE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97" y="1694"/>
              <a:ext cx="1" cy="8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36" name="Group 17">
            <a:extLst>
              <a:ext uri="{FF2B5EF4-FFF2-40B4-BE49-F238E27FC236}">
                <a16:creationId xmlns:a16="http://schemas.microsoft.com/office/drawing/2014/main" id="{BF91E393-3A6D-4B65-9FD5-079E967563A4}"/>
              </a:ext>
            </a:extLst>
          </p:cNvPr>
          <p:cNvGrpSpPr>
            <a:grpSpLocks/>
          </p:cNvGrpSpPr>
          <p:nvPr/>
        </p:nvGrpSpPr>
        <p:grpSpPr bwMode="auto">
          <a:xfrm>
            <a:off x="4543562" y="1133283"/>
            <a:ext cx="457200" cy="533400"/>
            <a:chOff x="336" y="2016"/>
            <a:chExt cx="288" cy="432"/>
          </a:xfrm>
        </p:grpSpPr>
        <p:sp>
          <p:nvSpPr>
            <p:cNvPr id="437" name="Line 15">
              <a:extLst>
                <a:ext uri="{FF2B5EF4-FFF2-40B4-BE49-F238E27FC236}">
                  <a16:creationId xmlns:a16="http://schemas.microsoft.com/office/drawing/2014/main" id="{31D97983-BE01-4DA4-A6DC-0BA746304F5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6" y="2208"/>
              <a:ext cx="28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8" name="Line 16">
              <a:extLst>
                <a:ext uri="{FF2B5EF4-FFF2-40B4-BE49-F238E27FC236}">
                  <a16:creationId xmlns:a16="http://schemas.microsoft.com/office/drawing/2014/main" id="{916CD753-221F-4A82-A3E7-A646108C909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24" y="2016"/>
              <a:ext cx="0" cy="43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439" name="Rectangle 20">
            <a:extLst>
              <a:ext uri="{FF2B5EF4-FFF2-40B4-BE49-F238E27FC236}">
                <a16:creationId xmlns:a16="http://schemas.microsoft.com/office/drawing/2014/main" id="{C455B595-A9DD-4E9B-ABE2-F251067A38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6112" y="1666683"/>
            <a:ext cx="6794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</a:rPr>
              <a:t>Block</a:t>
            </a:r>
          </a:p>
        </p:txBody>
      </p:sp>
      <p:sp>
        <p:nvSpPr>
          <p:cNvPr id="440" name="Rectangle 90">
            <a:extLst>
              <a:ext uri="{FF2B5EF4-FFF2-40B4-BE49-F238E27FC236}">
                <a16:creationId xmlns:a16="http://schemas.microsoft.com/office/drawing/2014/main" id="{2EC77AA5-8F49-4823-8D8D-B87369D987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89198" y="1586948"/>
            <a:ext cx="8731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</a:rPr>
              <a:t>Occupy</a:t>
            </a:r>
          </a:p>
        </p:txBody>
      </p:sp>
      <p:grpSp>
        <p:nvGrpSpPr>
          <p:cNvPr id="441" name="Group 163">
            <a:extLst>
              <a:ext uri="{FF2B5EF4-FFF2-40B4-BE49-F238E27FC236}">
                <a16:creationId xmlns:a16="http://schemas.microsoft.com/office/drawing/2014/main" id="{1AE1E903-898A-473E-81CB-8A453CB0922E}"/>
              </a:ext>
            </a:extLst>
          </p:cNvPr>
          <p:cNvGrpSpPr>
            <a:grpSpLocks/>
          </p:cNvGrpSpPr>
          <p:nvPr/>
        </p:nvGrpSpPr>
        <p:grpSpPr bwMode="auto">
          <a:xfrm rot="2893860">
            <a:off x="3389198" y="748748"/>
            <a:ext cx="838200" cy="838200"/>
            <a:chOff x="3264" y="2160"/>
            <a:chExt cx="384" cy="384"/>
          </a:xfrm>
        </p:grpSpPr>
        <p:sp>
          <p:nvSpPr>
            <p:cNvPr id="442" name="Arc 164">
              <a:extLst>
                <a:ext uri="{FF2B5EF4-FFF2-40B4-BE49-F238E27FC236}">
                  <a16:creationId xmlns:a16="http://schemas.microsoft.com/office/drawing/2014/main" id="{CE775536-F6D6-481E-A491-C330DFFDF3F4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6" y="2160"/>
              <a:ext cx="192" cy="192"/>
            </a:xfrm>
            <a:custGeom>
              <a:avLst/>
              <a:gdLst>
                <a:gd name="T0" fmla="*/ 0 w 21600"/>
                <a:gd name="T1" fmla="*/ 0 h 21600"/>
                <a:gd name="T2" fmla="*/ 2 w 21600"/>
                <a:gd name="T3" fmla="*/ 2 h 21600"/>
                <a:gd name="T4" fmla="*/ 0 w 21600"/>
                <a:gd name="T5" fmla="*/ 2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43" name="Arc 165">
              <a:extLst>
                <a:ext uri="{FF2B5EF4-FFF2-40B4-BE49-F238E27FC236}">
                  <a16:creationId xmlns:a16="http://schemas.microsoft.com/office/drawing/2014/main" id="{42EBD430-EC7C-4FD3-9AF1-4C2F54C044C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456" y="2352"/>
              <a:ext cx="192" cy="192"/>
            </a:xfrm>
            <a:custGeom>
              <a:avLst/>
              <a:gdLst>
                <a:gd name="T0" fmla="*/ 0 w 21600"/>
                <a:gd name="T1" fmla="*/ 0 h 21600"/>
                <a:gd name="T2" fmla="*/ 2 w 21600"/>
                <a:gd name="T3" fmla="*/ 2 h 21600"/>
                <a:gd name="T4" fmla="*/ 0 w 21600"/>
                <a:gd name="T5" fmla="*/ 2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44" name="Arc 166">
              <a:extLst>
                <a:ext uri="{FF2B5EF4-FFF2-40B4-BE49-F238E27FC236}">
                  <a16:creationId xmlns:a16="http://schemas.microsoft.com/office/drawing/2014/main" id="{50E7FE45-164F-4F75-82AB-3E985D65D905}"/>
                </a:ext>
              </a:extLst>
            </p:cNvPr>
            <p:cNvSpPr>
              <a:spLocks/>
            </p:cNvSpPr>
            <p:nvPr/>
          </p:nvSpPr>
          <p:spPr bwMode="auto">
            <a:xfrm rot="-5400000">
              <a:off x="3264" y="2160"/>
              <a:ext cx="192" cy="192"/>
            </a:xfrm>
            <a:custGeom>
              <a:avLst/>
              <a:gdLst>
                <a:gd name="T0" fmla="*/ 0 w 21600"/>
                <a:gd name="T1" fmla="*/ 0 h 21600"/>
                <a:gd name="T2" fmla="*/ 2 w 21600"/>
                <a:gd name="T3" fmla="*/ 2 h 21600"/>
                <a:gd name="T4" fmla="*/ 0 w 21600"/>
                <a:gd name="T5" fmla="*/ 2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445" name="Rectangle 94">
            <a:extLst>
              <a:ext uri="{FF2B5EF4-FFF2-40B4-BE49-F238E27FC236}">
                <a16:creationId xmlns:a16="http://schemas.microsoft.com/office/drawing/2014/main" id="{D1608F88-8A6E-4CF7-80AF-42B7BB539E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2996" y="4348379"/>
            <a:ext cx="11541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600">
                <a:solidFill>
                  <a:srgbClr val="000000"/>
                </a:solidFill>
              </a:rPr>
              <a:t>Air Assault</a:t>
            </a:r>
          </a:p>
        </p:txBody>
      </p:sp>
      <p:sp>
        <p:nvSpPr>
          <p:cNvPr id="446" name="AutoShape 248">
            <a:extLst>
              <a:ext uri="{FF2B5EF4-FFF2-40B4-BE49-F238E27FC236}">
                <a16:creationId xmlns:a16="http://schemas.microsoft.com/office/drawing/2014/main" id="{D51AC4C4-7AE6-4467-9CB0-1456D53B50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5796" y="4043579"/>
            <a:ext cx="2209800" cy="457200"/>
          </a:xfrm>
          <a:prstGeom prst="curvedDownArrow">
            <a:avLst>
              <a:gd name="adj1" fmla="val 39920"/>
              <a:gd name="adj2" fmla="val 130903"/>
              <a:gd name="adj3" fmla="val 33333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None/>
            </a:pPr>
            <a:endParaRPr lang="en-US" altLang="en-US" sz="2000"/>
          </a:p>
        </p:txBody>
      </p:sp>
      <p:grpSp>
        <p:nvGrpSpPr>
          <p:cNvPr id="447" name="Group 455">
            <a:extLst>
              <a:ext uri="{FF2B5EF4-FFF2-40B4-BE49-F238E27FC236}">
                <a16:creationId xmlns:a16="http://schemas.microsoft.com/office/drawing/2014/main" id="{D79F94B1-006F-42D0-8AC1-A217D487224B}"/>
              </a:ext>
            </a:extLst>
          </p:cNvPr>
          <p:cNvGrpSpPr>
            <a:grpSpLocks/>
          </p:cNvGrpSpPr>
          <p:nvPr/>
        </p:nvGrpSpPr>
        <p:grpSpPr bwMode="auto">
          <a:xfrm>
            <a:off x="10742386" y="786647"/>
            <a:ext cx="476250" cy="484188"/>
            <a:chOff x="3252" y="1204"/>
            <a:chExt cx="300" cy="305"/>
          </a:xfrm>
        </p:grpSpPr>
        <p:sp>
          <p:nvSpPr>
            <p:cNvPr id="448" name="Oval 356">
              <a:extLst>
                <a:ext uri="{FF2B5EF4-FFF2-40B4-BE49-F238E27FC236}">
                  <a16:creationId xmlns:a16="http://schemas.microsoft.com/office/drawing/2014/main" id="{E5F579A3-EE2B-4024-88C6-05136DF6FB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2" y="1204"/>
              <a:ext cx="300" cy="305"/>
            </a:xfrm>
            <a:prstGeom prst="ellipse">
              <a:avLst/>
            </a:prstGeom>
            <a:solidFill>
              <a:srgbClr val="80E0FF"/>
            </a:solidFill>
            <a:ln w="2857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grpSp>
          <p:nvGrpSpPr>
            <p:cNvPr id="449" name="Group 422">
              <a:extLst>
                <a:ext uri="{FF2B5EF4-FFF2-40B4-BE49-F238E27FC236}">
                  <a16:creationId xmlns:a16="http://schemas.microsoft.com/office/drawing/2014/main" id="{C930B9C8-79F5-40FA-B1B7-172E35BAC63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31" y="1304"/>
              <a:ext cx="141" cy="106"/>
              <a:chOff x="2561" y="1705"/>
              <a:chExt cx="141" cy="106"/>
            </a:xfrm>
          </p:grpSpPr>
          <p:sp>
            <p:nvSpPr>
              <p:cNvPr id="450" name="Freeform 423">
                <a:extLst>
                  <a:ext uri="{FF2B5EF4-FFF2-40B4-BE49-F238E27FC236}">
                    <a16:creationId xmlns:a16="http://schemas.microsoft.com/office/drawing/2014/main" id="{C0225E5C-2403-40C8-A9F3-23C3EAB563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1" y="1705"/>
                <a:ext cx="141" cy="106"/>
              </a:xfrm>
              <a:custGeom>
                <a:avLst/>
                <a:gdLst>
                  <a:gd name="T0" fmla="*/ 0 w 192"/>
                  <a:gd name="T1" fmla="*/ 0 h 240"/>
                  <a:gd name="T2" fmla="*/ 0 w 192"/>
                  <a:gd name="T3" fmla="*/ 47 h 240"/>
                  <a:gd name="T4" fmla="*/ 104 w 192"/>
                  <a:gd name="T5" fmla="*/ 47 h 240"/>
                  <a:gd name="T6" fmla="*/ 104 w 192"/>
                  <a:gd name="T7" fmla="*/ 0 h 24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92" h="240">
                    <a:moveTo>
                      <a:pt x="0" y="0"/>
                    </a:moveTo>
                    <a:lnTo>
                      <a:pt x="0" y="240"/>
                    </a:lnTo>
                    <a:lnTo>
                      <a:pt x="192" y="240"/>
                    </a:lnTo>
                    <a:lnTo>
                      <a:pt x="192" y="0"/>
                    </a:lnTo>
                  </a:path>
                </a:pathLst>
              </a:custGeom>
              <a:noFill/>
              <a:ln w="12700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1" name="Freeform 424">
                <a:extLst>
                  <a:ext uri="{FF2B5EF4-FFF2-40B4-BE49-F238E27FC236}">
                    <a16:creationId xmlns:a16="http://schemas.microsoft.com/office/drawing/2014/main" id="{0D07A428-0904-4868-9BDE-47ABA05045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61" y="1705"/>
                <a:ext cx="141" cy="27"/>
              </a:xfrm>
              <a:custGeom>
                <a:avLst/>
                <a:gdLst>
                  <a:gd name="T0" fmla="*/ 0 w 192"/>
                  <a:gd name="T1" fmla="*/ 0 h 48"/>
                  <a:gd name="T2" fmla="*/ 52 w 192"/>
                  <a:gd name="T3" fmla="*/ 15 h 48"/>
                  <a:gd name="T4" fmla="*/ 104 w 192"/>
                  <a:gd name="T5" fmla="*/ 0 h 4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92" h="48">
                    <a:moveTo>
                      <a:pt x="0" y="0"/>
                    </a:moveTo>
                    <a:cubicBezTo>
                      <a:pt x="32" y="24"/>
                      <a:pt x="64" y="48"/>
                      <a:pt x="96" y="48"/>
                    </a:cubicBezTo>
                    <a:cubicBezTo>
                      <a:pt x="128" y="48"/>
                      <a:pt x="160" y="24"/>
                      <a:pt x="192" y="0"/>
                    </a:cubicBezTo>
                  </a:path>
                </a:pathLst>
              </a:custGeom>
              <a:noFill/>
              <a:ln w="12700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" name="AutoShape 425">
                <a:extLst>
                  <a:ext uri="{FF2B5EF4-FFF2-40B4-BE49-F238E27FC236}">
                    <a16:creationId xmlns:a16="http://schemas.microsoft.com/office/drawing/2014/main" id="{1DB5313E-8866-4C67-BA15-EA253FE16AC4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603" y="1747"/>
                <a:ext cx="58" cy="60"/>
              </a:xfrm>
              <a:prstGeom prst="plus">
                <a:avLst>
                  <a:gd name="adj" fmla="val 32144"/>
                </a:avLst>
              </a:prstGeom>
              <a:solidFill>
                <a:schemeClr val="tx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2075" tIns="46038" rIns="92075" bIns="46038" anchor="ctr"/>
              <a:lstStyle>
                <a:lvl1pPr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buFontTx/>
                  <a:buNone/>
                </a:pPr>
                <a:endParaRPr lang="en-US" altLang="en-US" sz="2000"/>
              </a:p>
            </p:txBody>
          </p:sp>
        </p:grpSp>
      </p:grpSp>
      <p:sp>
        <p:nvSpPr>
          <p:cNvPr id="453" name="Text Box 345">
            <a:extLst>
              <a:ext uri="{FF2B5EF4-FFF2-40B4-BE49-F238E27FC236}">
                <a16:creationId xmlns:a16="http://schemas.microsoft.com/office/drawing/2014/main" id="{50BBAE97-5880-4519-A649-DFF39AA729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81017" y="1301676"/>
            <a:ext cx="887413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Ambulance</a:t>
            </a:r>
          </a:p>
        </p:txBody>
      </p:sp>
      <p:sp>
        <p:nvSpPr>
          <p:cNvPr id="461" name="Freeform 12">
            <a:extLst>
              <a:ext uri="{FF2B5EF4-FFF2-40B4-BE49-F238E27FC236}">
                <a16:creationId xmlns:a16="http://schemas.microsoft.com/office/drawing/2014/main" id="{73782A8B-0B4B-461D-9D23-46FF5A1CAEC1}"/>
              </a:ext>
            </a:extLst>
          </p:cNvPr>
          <p:cNvSpPr>
            <a:spLocks/>
          </p:cNvSpPr>
          <p:nvPr/>
        </p:nvSpPr>
        <p:spPr bwMode="auto">
          <a:xfrm>
            <a:off x="3832517" y="2306980"/>
            <a:ext cx="530225" cy="530225"/>
          </a:xfrm>
          <a:custGeom>
            <a:avLst/>
            <a:gdLst>
              <a:gd name="T0" fmla="*/ 450543399 w 312"/>
              <a:gd name="T1" fmla="*/ 0 h 312"/>
              <a:gd name="T2" fmla="*/ 0 w 312"/>
              <a:gd name="T3" fmla="*/ 450543399 h 312"/>
              <a:gd name="T4" fmla="*/ 450543399 w 312"/>
              <a:gd name="T5" fmla="*/ 901085098 h 312"/>
              <a:gd name="T6" fmla="*/ 901085098 w 312"/>
              <a:gd name="T7" fmla="*/ 450543399 h 312"/>
              <a:gd name="T8" fmla="*/ 450543399 w 312"/>
              <a:gd name="T9" fmla="*/ 0 h 3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12" h="312">
                <a:moveTo>
                  <a:pt x="156" y="0"/>
                </a:moveTo>
                <a:lnTo>
                  <a:pt x="0" y="156"/>
                </a:lnTo>
                <a:lnTo>
                  <a:pt x="156" y="312"/>
                </a:lnTo>
                <a:lnTo>
                  <a:pt x="312" y="156"/>
                </a:lnTo>
                <a:lnTo>
                  <a:pt x="156" y="0"/>
                </a:lnTo>
                <a:close/>
              </a:path>
            </a:pathLst>
          </a:custGeom>
          <a:solidFill>
            <a:srgbClr val="FF8080"/>
          </a:solidFill>
          <a:ln w="28575" cmpd="sng">
            <a:solidFill>
              <a:schemeClr val="tx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grpSp>
        <p:nvGrpSpPr>
          <p:cNvPr id="462" name="Group 211">
            <a:extLst>
              <a:ext uri="{FF2B5EF4-FFF2-40B4-BE49-F238E27FC236}">
                <a16:creationId xmlns:a16="http://schemas.microsoft.com/office/drawing/2014/main" id="{DD4E214B-58B9-40B8-B40A-A7461BA7ED18}"/>
              </a:ext>
            </a:extLst>
          </p:cNvPr>
          <p:cNvGrpSpPr>
            <a:grpSpLocks/>
          </p:cNvGrpSpPr>
          <p:nvPr/>
        </p:nvGrpSpPr>
        <p:grpSpPr bwMode="auto">
          <a:xfrm>
            <a:off x="4918749" y="3072132"/>
            <a:ext cx="547687" cy="365125"/>
            <a:chOff x="3153" y="1222"/>
            <a:chExt cx="345" cy="230"/>
          </a:xfrm>
        </p:grpSpPr>
        <p:sp>
          <p:nvSpPr>
            <p:cNvPr id="463" name="Rectangle 76">
              <a:extLst>
                <a:ext uri="{FF2B5EF4-FFF2-40B4-BE49-F238E27FC236}">
                  <a16:creationId xmlns:a16="http://schemas.microsoft.com/office/drawing/2014/main" id="{C3013DD2-7BA5-4AC4-A2DB-1EA32D0690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3" y="1222"/>
              <a:ext cx="345" cy="230"/>
            </a:xfrm>
            <a:prstGeom prst="rect">
              <a:avLst/>
            </a:prstGeom>
            <a:solidFill>
              <a:srgbClr val="80E0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464" name="Text Box 77">
              <a:extLst>
                <a:ext uri="{FF2B5EF4-FFF2-40B4-BE49-F238E27FC236}">
                  <a16:creationId xmlns:a16="http://schemas.microsoft.com/office/drawing/2014/main" id="{257EE660-9B61-4D1A-BF18-51244DF565F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51" y="1269"/>
              <a:ext cx="150" cy="134"/>
            </a:xfrm>
            <a:prstGeom prst="rect">
              <a:avLst/>
            </a:prstGeom>
            <a:solidFill>
              <a:srgbClr val="80E0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 anchorCtr="1">
              <a:spAutoFit/>
            </a:bodyPr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400" b="1"/>
                <a:t>SP</a:t>
              </a:r>
            </a:p>
          </p:txBody>
        </p:sp>
      </p:grpSp>
      <p:sp>
        <p:nvSpPr>
          <p:cNvPr id="465" name="Text Box 39">
            <a:extLst>
              <a:ext uri="{FF2B5EF4-FFF2-40B4-BE49-F238E27FC236}">
                <a16:creationId xmlns:a16="http://schemas.microsoft.com/office/drawing/2014/main" id="{69803CA5-4B77-4215-B813-34882D39A1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7742" y="3498417"/>
            <a:ext cx="985837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Shore Patrol</a:t>
            </a:r>
          </a:p>
        </p:txBody>
      </p:sp>
      <p:grpSp>
        <p:nvGrpSpPr>
          <p:cNvPr id="466" name="Group 336">
            <a:extLst>
              <a:ext uri="{FF2B5EF4-FFF2-40B4-BE49-F238E27FC236}">
                <a16:creationId xmlns:a16="http://schemas.microsoft.com/office/drawing/2014/main" id="{BE215502-9044-4DBE-9A0C-41088A6E5858}"/>
              </a:ext>
            </a:extLst>
          </p:cNvPr>
          <p:cNvGrpSpPr>
            <a:grpSpLocks/>
          </p:cNvGrpSpPr>
          <p:nvPr/>
        </p:nvGrpSpPr>
        <p:grpSpPr bwMode="auto">
          <a:xfrm>
            <a:off x="3843629" y="3015649"/>
            <a:ext cx="530225" cy="530225"/>
            <a:chOff x="4872" y="2341"/>
            <a:chExt cx="334" cy="334"/>
          </a:xfrm>
        </p:grpSpPr>
        <p:sp>
          <p:nvSpPr>
            <p:cNvPr id="467" name="Freeform 128">
              <a:extLst>
                <a:ext uri="{FF2B5EF4-FFF2-40B4-BE49-F238E27FC236}">
                  <a16:creationId xmlns:a16="http://schemas.microsoft.com/office/drawing/2014/main" id="{D838BFD9-9F76-4B98-91D4-434714FB5B10}"/>
                </a:ext>
              </a:extLst>
            </p:cNvPr>
            <p:cNvSpPr>
              <a:spLocks/>
            </p:cNvSpPr>
            <p:nvPr/>
          </p:nvSpPr>
          <p:spPr bwMode="auto">
            <a:xfrm>
              <a:off x="4872" y="2341"/>
              <a:ext cx="334" cy="334"/>
            </a:xfrm>
            <a:custGeom>
              <a:avLst/>
              <a:gdLst>
                <a:gd name="T0" fmla="*/ 179 w 312"/>
                <a:gd name="T1" fmla="*/ 0 h 312"/>
                <a:gd name="T2" fmla="*/ 0 w 312"/>
                <a:gd name="T3" fmla="*/ 179 h 312"/>
                <a:gd name="T4" fmla="*/ 179 w 312"/>
                <a:gd name="T5" fmla="*/ 358 h 312"/>
                <a:gd name="T6" fmla="*/ 358 w 312"/>
                <a:gd name="T7" fmla="*/ 179 h 312"/>
                <a:gd name="T8" fmla="*/ 179 w 312"/>
                <a:gd name="T9" fmla="*/ 0 h 3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312">
                  <a:moveTo>
                    <a:pt x="156" y="0"/>
                  </a:moveTo>
                  <a:lnTo>
                    <a:pt x="0" y="156"/>
                  </a:lnTo>
                  <a:lnTo>
                    <a:pt x="156" y="312"/>
                  </a:lnTo>
                  <a:lnTo>
                    <a:pt x="312" y="156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FF8080"/>
            </a:solidFill>
            <a:ln w="28575" cmpd="sng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grpSp>
          <p:nvGrpSpPr>
            <p:cNvPr id="468" name="Group 324">
              <a:extLst>
                <a:ext uri="{FF2B5EF4-FFF2-40B4-BE49-F238E27FC236}">
                  <a16:creationId xmlns:a16="http://schemas.microsoft.com/office/drawing/2014/main" id="{2AA1D8D0-5382-40D3-BB76-F7BD22CEACD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38" y="2411"/>
              <a:ext cx="202" cy="158"/>
              <a:chOff x="4943" y="2411"/>
              <a:chExt cx="202" cy="158"/>
            </a:xfrm>
          </p:grpSpPr>
          <p:sp>
            <p:nvSpPr>
              <p:cNvPr id="469" name="Freeform 325">
                <a:extLst>
                  <a:ext uri="{FF2B5EF4-FFF2-40B4-BE49-F238E27FC236}">
                    <a16:creationId xmlns:a16="http://schemas.microsoft.com/office/drawing/2014/main" id="{2515ED25-05D5-4EAD-9F5B-AFFD9FFA33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3" y="2472"/>
                <a:ext cx="202" cy="97"/>
              </a:xfrm>
              <a:custGeom>
                <a:avLst/>
                <a:gdLst>
                  <a:gd name="T0" fmla="*/ 0 w 202"/>
                  <a:gd name="T1" fmla="*/ 29 h 97"/>
                  <a:gd name="T2" fmla="*/ 23 w 202"/>
                  <a:gd name="T3" fmla="*/ 29 h 97"/>
                  <a:gd name="T4" fmla="*/ 23 w 202"/>
                  <a:gd name="T5" fmla="*/ 0 h 97"/>
                  <a:gd name="T6" fmla="*/ 77 w 202"/>
                  <a:gd name="T7" fmla="*/ 0 h 97"/>
                  <a:gd name="T8" fmla="*/ 77 w 202"/>
                  <a:gd name="T9" fmla="*/ 29 h 97"/>
                  <a:gd name="T10" fmla="*/ 202 w 202"/>
                  <a:gd name="T11" fmla="*/ 29 h 97"/>
                  <a:gd name="T12" fmla="*/ 172 w 202"/>
                  <a:gd name="T13" fmla="*/ 97 h 97"/>
                  <a:gd name="T14" fmla="*/ 30 w 202"/>
                  <a:gd name="T15" fmla="*/ 97 h 97"/>
                  <a:gd name="T16" fmla="*/ 0 w 202"/>
                  <a:gd name="T17" fmla="*/ 29 h 9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02" h="97">
                    <a:moveTo>
                      <a:pt x="0" y="29"/>
                    </a:moveTo>
                    <a:lnTo>
                      <a:pt x="23" y="29"/>
                    </a:lnTo>
                    <a:lnTo>
                      <a:pt x="23" y="0"/>
                    </a:lnTo>
                    <a:lnTo>
                      <a:pt x="77" y="0"/>
                    </a:lnTo>
                    <a:lnTo>
                      <a:pt x="77" y="29"/>
                    </a:lnTo>
                    <a:lnTo>
                      <a:pt x="202" y="29"/>
                    </a:lnTo>
                    <a:lnTo>
                      <a:pt x="172" y="97"/>
                    </a:lnTo>
                    <a:lnTo>
                      <a:pt x="30" y="97"/>
                    </a:lnTo>
                    <a:lnTo>
                      <a:pt x="0" y="29"/>
                    </a:lnTo>
                    <a:close/>
                  </a:path>
                </a:pathLst>
              </a:custGeom>
              <a:noFill/>
              <a:ln w="127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00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70" name="Line 326">
                <a:extLst>
                  <a:ext uri="{FF2B5EF4-FFF2-40B4-BE49-F238E27FC236}">
                    <a16:creationId xmlns:a16="http://schemas.microsoft.com/office/drawing/2014/main" id="{411BE31B-F9F9-4ABC-9770-D639E4E3BAB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052" y="2411"/>
                <a:ext cx="0" cy="9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71" name="Line 327">
                <a:extLst>
                  <a:ext uri="{FF2B5EF4-FFF2-40B4-BE49-F238E27FC236}">
                    <a16:creationId xmlns:a16="http://schemas.microsoft.com/office/drawing/2014/main" id="{44F9C404-6FC2-4890-BBD9-C5BBC284301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052" y="2445"/>
                <a:ext cx="57" cy="56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472" name="Text Box 14">
            <a:extLst>
              <a:ext uri="{FF2B5EF4-FFF2-40B4-BE49-F238E27FC236}">
                <a16:creationId xmlns:a16="http://schemas.microsoft.com/office/drawing/2014/main" id="{513CD5A7-BB41-4854-9EED-9238D9D849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5962" y="3595971"/>
            <a:ext cx="1358900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Merchant Fishing</a:t>
            </a:r>
          </a:p>
        </p:txBody>
      </p:sp>
      <p:grpSp>
        <p:nvGrpSpPr>
          <p:cNvPr id="473" name="Group 719">
            <a:extLst>
              <a:ext uri="{FF2B5EF4-FFF2-40B4-BE49-F238E27FC236}">
                <a16:creationId xmlns:a16="http://schemas.microsoft.com/office/drawing/2014/main" id="{E26EC992-352D-460F-BFF1-07FF4AB2D681}"/>
              </a:ext>
            </a:extLst>
          </p:cNvPr>
          <p:cNvGrpSpPr>
            <a:grpSpLocks/>
          </p:cNvGrpSpPr>
          <p:nvPr/>
        </p:nvGrpSpPr>
        <p:grpSpPr bwMode="auto">
          <a:xfrm>
            <a:off x="4731268" y="2116392"/>
            <a:ext cx="530225" cy="530225"/>
            <a:chOff x="4872" y="1232"/>
            <a:chExt cx="334" cy="334"/>
          </a:xfrm>
        </p:grpSpPr>
        <p:sp>
          <p:nvSpPr>
            <p:cNvPr id="474" name="Freeform 720">
              <a:extLst>
                <a:ext uri="{FF2B5EF4-FFF2-40B4-BE49-F238E27FC236}">
                  <a16:creationId xmlns:a16="http://schemas.microsoft.com/office/drawing/2014/main" id="{A8C11E66-B755-4FE9-A046-EA35CE6C487E}"/>
                </a:ext>
              </a:extLst>
            </p:cNvPr>
            <p:cNvSpPr>
              <a:spLocks/>
            </p:cNvSpPr>
            <p:nvPr/>
          </p:nvSpPr>
          <p:spPr bwMode="auto">
            <a:xfrm>
              <a:off x="4872" y="1232"/>
              <a:ext cx="334" cy="334"/>
            </a:xfrm>
            <a:custGeom>
              <a:avLst/>
              <a:gdLst>
                <a:gd name="T0" fmla="*/ 179 w 312"/>
                <a:gd name="T1" fmla="*/ 0 h 312"/>
                <a:gd name="T2" fmla="*/ 0 w 312"/>
                <a:gd name="T3" fmla="*/ 179 h 312"/>
                <a:gd name="T4" fmla="*/ 179 w 312"/>
                <a:gd name="T5" fmla="*/ 358 h 312"/>
                <a:gd name="T6" fmla="*/ 358 w 312"/>
                <a:gd name="T7" fmla="*/ 179 h 312"/>
                <a:gd name="T8" fmla="*/ 179 w 312"/>
                <a:gd name="T9" fmla="*/ 0 h 3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312">
                  <a:moveTo>
                    <a:pt x="156" y="0"/>
                  </a:moveTo>
                  <a:lnTo>
                    <a:pt x="0" y="156"/>
                  </a:lnTo>
                  <a:lnTo>
                    <a:pt x="156" y="312"/>
                  </a:lnTo>
                  <a:lnTo>
                    <a:pt x="312" y="156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FF8080"/>
            </a:solidFill>
            <a:ln w="28575" cmpd="sng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grpSp>
          <p:nvGrpSpPr>
            <p:cNvPr id="475" name="Group 721">
              <a:extLst>
                <a:ext uri="{FF2B5EF4-FFF2-40B4-BE49-F238E27FC236}">
                  <a16:creationId xmlns:a16="http://schemas.microsoft.com/office/drawing/2014/main" id="{43A51105-CD47-4667-91D9-924BA6B4791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44" y="1303"/>
              <a:ext cx="192" cy="192"/>
              <a:chOff x="1694" y="1287"/>
              <a:chExt cx="192" cy="192"/>
            </a:xfrm>
          </p:grpSpPr>
          <p:sp>
            <p:nvSpPr>
              <p:cNvPr id="476" name="Line 722">
                <a:extLst>
                  <a:ext uri="{FF2B5EF4-FFF2-40B4-BE49-F238E27FC236}">
                    <a16:creationId xmlns:a16="http://schemas.microsoft.com/office/drawing/2014/main" id="{630C9D73-95A4-4349-8332-3ADA7D19D52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763" y="1376"/>
                <a:ext cx="55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77" name="Line 723">
                <a:extLst>
                  <a:ext uri="{FF2B5EF4-FFF2-40B4-BE49-F238E27FC236}">
                    <a16:creationId xmlns:a16="http://schemas.microsoft.com/office/drawing/2014/main" id="{F59C1B7B-F296-4376-BE2B-C6C3C4B165F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90" y="1347"/>
                <a:ext cx="0" cy="113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78" name="Oval 724">
                <a:extLst>
                  <a:ext uri="{FF2B5EF4-FFF2-40B4-BE49-F238E27FC236}">
                    <a16:creationId xmlns:a16="http://schemas.microsoft.com/office/drawing/2014/main" id="{A818066E-56D8-4C44-B0AE-44E1957B5E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3" y="1305"/>
                <a:ext cx="35" cy="39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buFontTx/>
                  <a:buNone/>
                </a:pPr>
                <a:endParaRPr lang="en-US" altLang="en-US" sz="2000"/>
              </a:p>
            </p:txBody>
          </p:sp>
          <p:sp>
            <p:nvSpPr>
              <p:cNvPr id="479" name="Oval 725">
                <a:extLst>
                  <a:ext uri="{FF2B5EF4-FFF2-40B4-BE49-F238E27FC236}">
                    <a16:creationId xmlns:a16="http://schemas.microsoft.com/office/drawing/2014/main" id="{834E370D-AB0B-4BDF-93F1-B1B21EA3F7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94" y="1287"/>
                <a:ext cx="192" cy="192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buFontTx/>
                  <a:buNone/>
                </a:pPr>
                <a:endParaRPr lang="en-US" altLang="en-US" sz="2000"/>
              </a:p>
            </p:txBody>
          </p:sp>
        </p:grpSp>
      </p:grpSp>
      <p:sp>
        <p:nvSpPr>
          <p:cNvPr id="480" name="Text Box 697">
            <a:extLst>
              <a:ext uri="{FF2B5EF4-FFF2-40B4-BE49-F238E27FC236}">
                <a16:creationId xmlns:a16="http://schemas.microsoft.com/office/drawing/2014/main" id="{6E799630-E4C2-4ECA-A7C9-D4A907A60C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1590" y="2651379"/>
            <a:ext cx="473075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Arrest</a:t>
            </a:r>
          </a:p>
        </p:txBody>
      </p:sp>
      <p:grpSp>
        <p:nvGrpSpPr>
          <p:cNvPr id="481" name="Group 626">
            <a:extLst>
              <a:ext uri="{FF2B5EF4-FFF2-40B4-BE49-F238E27FC236}">
                <a16:creationId xmlns:a16="http://schemas.microsoft.com/office/drawing/2014/main" id="{ACF23C99-EE45-4010-BB5A-CF0934704B0B}"/>
              </a:ext>
            </a:extLst>
          </p:cNvPr>
          <p:cNvGrpSpPr>
            <a:grpSpLocks/>
          </p:cNvGrpSpPr>
          <p:nvPr/>
        </p:nvGrpSpPr>
        <p:grpSpPr bwMode="auto">
          <a:xfrm>
            <a:off x="2651062" y="2106967"/>
            <a:ext cx="530225" cy="530225"/>
            <a:chOff x="4872" y="1230"/>
            <a:chExt cx="334" cy="334"/>
          </a:xfrm>
        </p:grpSpPr>
        <p:sp>
          <p:nvSpPr>
            <p:cNvPr id="482" name="Freeform 627">
              <a:extLst>
                <a:ext uri="{FF2B5EF4-FFF2-40B4-BE49-F238E27FC236}">
                  <a16:creationId xmlns:a16="http://schemas.microsoft.com/office/drawing/2014/main" id="{102C6CFA-0F90-4B7A-8220-0DE16B29DFC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72" y="1230"/>
              <a:ext cx="334" cy="334"/>
            </a:xfrm>
            <a:custGeom>
              <a:avLst/>
              <a:gdLst>
                <a:gd name="T0" fmla="*/ 179 w 312"/>
                <a:gd name="T1" fmla="*/ 0 h 312"/>
                <a:gd name="T2" fmla="*/ 0 w 312"/>
                <a:gd name="T3" fmla="*/ 179 h 312"/>
                <a:gd name="T4" fmla="*/ 179 w 312"/>
                <a:gd name="T5" fmla="*/ 358 h 312"/>
                <a:gd name="T6" fmla="*/ 358 w 312"/>
                <a:gd name="T7" fmla="*/ 179 h 312"/>
                <a:gd name="T8" fmla="*/ 179 w 312"/>
                <a:gd name="T9" fmla="*/ 0 h 3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312">
                  <a:moveTo>
                    <a:pt x="156" y="0"/>
                  </a:moveTo>
                  <a:lnTo>
                    <a:pt x="0" y="156"/>
                  </a:lnTo>
                  <a:lnTo>
                    <a:pt x="156" y="312"/>
                  </a:lnTo>
                  <a:lnTo>
                    <a:pt x="312" y="156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FF8080"/>
            </a:solidFill>
            <a:ln w="28575" cmpd="sng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83" name="Text Box 628">
              <a:extLst>
                <a:ext uri="{FF2B5EF4-FFF2-40B4-BE49-F238E27FC236}">
                  <a16:creationId xmlns:a16="http://schemas.microsoft.com/office/drawing/2014/main" id="{9199F129-C6C5-4974-862E-893D6493E61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24" y="1340"/>
              <a:ext cx="230" cy="1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200" dirty="0"/>
                <a:t>RIOT</a:t>
              </a:r>
            </a:p>
          </p:txBody>
        </p:sp>
      </p:grpSp>
      <p:grpSp>
        <p:nvGrpSpPr>
          <p:cNvPr id="484" name="Group 648">
            <a:extLst>
              <a:ext uri="{FF2B5EF4-FFF2-40B4-BE49-F238E27FC236}">
                <a16:creationId xmlns:a16="http://schemas.microsoft.com/office/drawing/2014/main" id="{67DE19A8-A1A5-4DCC-B99B-3D13B62FA984}"/>
              </a:ext>
            </a:extLst>
          </p:cNvPr>
          <p:cNvGrpSpPr>
            <a:grpSpLocks/>
          </p:cNvGrpSpPr>
          <p:nvPr/>
        </p:nvGrpSpPr>
        <p:grpSpPr bwMode="auto">
          <a:xfrm>
            <a:off x="6618968" y="3015649"/>
            <a:ext cx="530225" cy="530225"/>
            <a:chOff x="4872" y="3580"/>
            <a:chExt cx="334" cy="334"/>
          </a:xfrm>
        </p:grpSpPr>
        <p:sp>
          <p:nvSpPr>
            <p:cNvPr id="485" name="Freeform 649">
              <a:extLst>
                <a:ext uri="{FF2B5EF4-FFF2-40B4-BE49-F238E27FC236}">
                  <a16:creationId xmlns:a16="http://schemas.microsoft.com/office/drawing/2014/main" id="{445D0E58-345A-4FD8-8A37-5966473A3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4872" y="3580"/>
              <a:ext cx="334" cy="334"/>
            </a:xfrm>
            <a:custGeom>
              <a:avLst/>
              <a:gdLst>
                <a:gd name="T0" fmla="*/ 179 w 312"/>
                <a:gd name="T1" fmla="*/ 0 h 312"/>
                <a:gd name="T2" fmla="*/ 0 w 312"/>
                <a:gd name="T3" fmla="*/ 179 h 312"/>
                <a:gd name="T4" fmla="*/ 179 w 312"/>
                <a:gd name="T5" fmla="*/ 358 h 312"/>
                <a:gd name="T6" fmla="*/ 358 w 312"/>
                <a:gd name="T7" fmla="*/ 179 h 312"/>
                <a:gd name="T8" fmla="*/ 179 w 312"/>
                <a:gd name="T9" fmla="*/ 0 h 3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312">
                  <a:moveTo>
                    <a:pt x="156" y="0"/>
                  </a:moveTo>
                  <a:lnTo>
                    <a:pt x="0" y="156"/>
                  </a:lnTo>
                  <a:lnTo>
                    <a:pt x="156" y="312"/>
                  </a:lnTo>
                  <a:lnTo>
                    <a:pt x="312" y="156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FF8080"/>
            </a:solidFill>
            <a:ln w="28575" cmpd="sng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86" name="Text Box 650">
              <a:extLst>
                <a:ext uri="{FF2B5EF4-FFF2-40B4-BE49-F238E27FC236}">
                  <a16:creationId xmlns:a16="http://schemas.microsoft.com/office/drawing/2014/main" id="{B9D4160F-8EA3-4E91-9044-8C40089A2172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5012" y="3609"/>
              <a:ext cx="53" cy="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000" b="1"/>
                <a:t>S</a:t>
              </a:r>
            </a:p>
          </p:txBody>
        </p:sp>
        <p:grpSp>
          <p:nvGrpSpPr>
            <p:cNvPr id="487" name="Group 651">
              <a:extLst>
                <a:ext uri="{FF2B5EF4-FFF2-40B4-BE49-F238E27FC236}">
                  <a16:creationId xmlns:a16="http://schemas.microsoft.com/office/drawing/2014/main" id="{B328893B-749F-4F78-A146-979C7AF760A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75" y="3705"/>
              <a:ext cx="127" cy="192"/>
              <a:chOff x="2469" y="3685"/>
              <a:chExt cx="127" cy="192"/>
            </a:xfrm>
          </p:grpSpPr>
          <p:sp>
            <p:nvSpPr>
              <p:cNvPr id="488" name="Line 652">
                <a:extLst>
                  <a:ext uri="{FF2B5EF4-FFF2-40B4-BE49-F238E27FC236}">
                    <a16:creationId xmlns:a16="http://schemas.microsoft.com/office/drawing/2014/main" id="{433A5EE9-E861-4FAD-8CB5-7A8D3682AC7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533" y="3685"/>
                <a:ext cx="0" cy="19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89" name="Freeform 653">
                <a:extLst>
                  <a:ext uri="{FF2B5EF4-FFF2-40B4-BE49-F238E27FC236}">
                    <a16:creationId xmlns:a16="http://schemas.microsoft.com/office/drawing/2014/main" id="{9714C650-CF01-45C5-9BC8-1107091B16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69" y="3685"/>
                <a:ext cx="127" cy="64"/>
              </a:xfrm>
              <a:custGeom>
                <a:avLst/>
                <a:gdLst>
                  <a:gd name="T0" fmla="*/ 0 w 96"/>
                  <a:gd name="T1" fmla="*/ 85 h 48"/>
                  <a:gd name="T2" fmla="*/ 85 w 96"/>
                  <a:gd name="T3" fmla="*/ 0 h 48"/>
                  <a:gd name="T4" fmla="*/ 168 w 96"/>
                  <a:gd name="T5" fmla="*/ 85 h 48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96" h="48">
                    <a:moveTo>
                      <a:pt x="0" y="48"/>
                    </a:moveTo>
                    <a:lnTo>
                      <a:pt x="48" y="0"/>
                    </a:lnTo>
                    <a:lnTo>
                      <a:pt x="96" y="48"/>
                    </a:ln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490" name="Group 892">
            <a:extLst>
              <a:ext uri="{FF2B5EF4-FFF2-40B4-BE49-F238E27FC236}">
                <a16:creationId xmlns:a16="http://schemas.microsoft.com/office/drawing/2014/main" id="{544DA350-2B1B-4AE6-9C60-7487ECD67E63}"/>
              </a:ext>
            </a:extLst>
          </p:cNvPr>
          <p:cNvGrpSpPr>
            <a:grpSpLocks/>
          </p:cNvGrpSpPr>
          <p:nvPr/>
        </p:nvGrpSpPr>
        <p:grpSpPr bwMode="auto">
          <a:xfrm>
            <a:off x="6534940" y="2054034"/>
            <a:ext cx="530225" cy="530225"/>
            <a:chOff x="4872" y="1232"/>
            <a:chExt cx="334" cy="334"/>
          </a:xfrm>
        </p:grpSpPr>
        <p:sp>
          <p:nvSpPr>
            <p:cNvPr id="491" name="Freeform 893">
              <a:extLst>
                <a:ext uri="{FF2B5EF4-FFF2-40B4-BE49-F238E27FC236}">
                  <a16:creationId xmlns:a16="http://schemas.microsoft.com/office/drawing/2014/main" id="{534C7BDF-B9AB-4253-9903-010FF856BAAE}"/>
                </a:ext>
              </a:extLst>
            </p:cNvPr>
            <p:cNvSpPr>
              <a:spLocks/>
            </p:cNvSpPr>
            <p:nvPr/>
          </p:nvSpPr>
          <p:spPr bwMode="auto">
            <a:xfrm>
              <a:off x="4872" y="1232"/>
              <a:ext cx="334" cy="334"/>
            </a:xfrm>
            <a:custGeom>
              <a:avLst/>
              <a:gdLst>
                <a:gd name="T0" fmla="*/ 179 w 312"/>
                <a:gd name="T1" fmla="*/ 0 h 312"/>
                <a:gd name="T2" fmla="*/ 0 w 312"/>
                <a:gd name="T3" fmla="*/ 179 h 312"/>
                <a:gd name="T4" fmla="*/ 179 w 312"/>
                <a:gd name="T5" fmla="*/ 358 h 312"/>
                <a:gd name="T6" fmla="*/ 358 w 312"/>
                <a:gd name="T7" fmla="*/ 179 h 312"/>
                <a:gd name="T8" fmla="*/ 179 w 312"/>
                <a:gd name="T9" fmla="*/ 0 h 3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312">
                  <a:moveTo>
                    <a:pt x="156" y="0"/>
                  </a:moveTo>
                  <a:lnTo>
                    <a:pt x="0" y="156"/>
                  </a:lnTo>
                  <a:lnTo>
                    <a:pt x="156" y="312"/>
                  </a:lnTo>
                  <a:lnTo>
                    <a:pt x="312" y="156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FF8080"/>
            </a:solidFill>
            <a:ln w="28575" cmpd="sng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grpSp>
          <p:nvGrpSpPr>
            <p:cNvPr id="492" name="Group 894">
              <a:extLst>
                <a:ext uri="{FF2B5EF4-FFF2-40B4-BE49-F238E27FC236}">
                  <a16:creationId xmlns:a16="http://schemas.microsoft.com/office/drawing/2014/main" id="{E8518FFC-8130-49B6-AEAF-396D5CAEFB4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56" y="1333"/>
              <a:ext cx="166" cy="132"/>
              <a:chOff x="2460" y="1335"/>
              <a:chExt cx="166" cy="132"/>
            </a:xfrm>
          </p:grpSpPr>
          <p:sp>
            <p:nvSpPr>
              <p:cNvPr id="493" name="Line 895">
                <a:extLst>
                  <a:ext uri="{FF2B5EF4-FFF2-40B4-BE49-F238E27FC236}">
                    <a16:creationId xmlns:a16="http://schemas.microsoft.com/office/drawing/2014/main" id="{A4F10507-123E-4AE5-8A85-B318B23FE06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66" y="1335"/>
                <a:ext cx="124" cy="13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4" name="Line 896">
                <a:extLst>
                  <a:ext uri="{FF2B5EF4-FFF2-40B4-BE49-F238E27FC236}">
                    <a16:creationId xmlns:a16="http://schemas.microsoft.com/office/drawing/2014/main" id="{BC7BD7C0-66B8-49A7-A485-39E09C70B7F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-5400000">
                <a:off x="2464" y="1331"/>
                <a:ext cx="124" cy="13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5" name="Line 897">
                <a:extLst>
                  <a:ext uri="{FF2B5EF4-FFF2-40B4-BE49-F238E27FC236}">
                    <a16:creationId xmlns:a16="http://schemas.microsoft.com/office/drawing/2014/main" id="{92D4503C-60C8-46D8-A4E8-BA91EF10FEA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500" y="1335"/>
                <a:ext cx="124" cy="13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6" name="Line 898">
                <a:extLst>
                  <a:ext uri="{FF2B5EF4-FFF2-40B4-BE49-F238E27FC236}">
                    <a16:creationId xmlns:a16="http://schemas.microsoft.com/office/drawing/2014/main" id="{E3D4E34D-6E95-4AEF-9060-284AAE11164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-5400000">
                <a:off x="2498" y="1331"/>
                <a:ext cx="124" cy="13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497" name="Group 936">
            <a:extLst>
              <a:ext uri="{FF2B5EF4-FFF2-40B4-BE49-F238E27FC236}">
                <a16:creationId xmlns:a16="http://schemas.microsoft.com/office/drawing/2014/main" id="{9E8280A5-21CA-42FE-8408-19AB97D80D31}"/>
              </a:ext>
            </a:extLst>
          </p:cNvPr>
          <p:cNvGrpSpPr>
            <a:grpSpLocks/>
          </p:cNvGrpSpPr>
          <p:nvPr/>
        </p:nvGrpSpPr>
        <p:grpSpPr bwMode="auto">
          <a:xfrm>
            <a:off x="6551369" y="1416631"/>
            <a:ext cx="530225" cy="530225"/>
            <a:chOff x="4872" y="3235"/>
            <a:chExt cx="334" cy="334"/>
          </a:xfrm>
        </p:grpSpPr>
        <p:sp>
          <p:nvSpPr>
            <p:cNvPr id="498" name="Freeform 937">
              <a:extLst>
                <a:ext uri="{FF2B5EF4-FFF2-40B4-BE49-F238E27FC236}">
                  <a16:creationId xmlns:a16="http://schemas.microsoft.com/office/drawing/2014/main" id="{9322E949-48CB-423F-827E-808D3108E3A7}"/>
                </a:ext>
              </a:extLst>
            </p:cNvPr>
            <p:cNvSpPr>
              <a:spLocks/>
            </p:cNvSpPr>
            <p:nvPr/>
          </p:nvSpPr>
          <p:spPr bwMode="auto">
            <a:xfrm>
              <a:off x="4872" y="3235"/>
              <a:ext cx="334" cy="334"/>
            </a:xfrm>
            <a:custGeom>
              <a:avLst/>
              <a:gdLst>
                <a:gd name="T0" fmla="*/ 179 w 312"/>
                <a:gd name="T1" fmla="*/ 0 h 312"/>
                <a:gd name="T2" fmla="*/ 0 w 312"/>
                <a:gd name="T3" fmla="*/ 179 h 312"/>
                <a:gd name="T4" fmla="*/ 179 w 312"/>
                <a:gd name="T5" fmla="*/ 358 h 312"/>
                <a:gd name="T6" fmla="*/ 358 w 312"/>
                <a:gd name="T7" fmla="*/ 179 h 312"/>
                <a:gd name="T8" fmla="*/ 179 w 312"/>
                <a:gd name="T9" fmla="*/ 0 h 3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312">
                  <a:moveTo>
                    <a:pt x="156" y="0"/>
                  </a:moveTo>
                  <a:lnTo>
                    <a:pt x="0" y="156"/>
                  </a:lnTo>
                  <a:lnTo>
                    <a:pt x="156" y="312"/>
                  </a:lnTo>
                  <a:lnTo>
                    <a:pt x="312" y="156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FF8080"/>
            </a:solidFill>
            <a:ln w="28575" cmpd="sng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grpSp>
          <p:nvGrpSpPr>
            <p:cNvPr id="499" name="Group 938">
              <a:extLst>
                <a:ext uri="{FF2B5EF4-FFF2-40B4-BE49-F238E27FC236}">
                  <a16:creationId xmlns:a16="http://schemas.microsoft.com/office/drawing/2014/main" id="{6C675FDA-8CB2-4E05-92ED-CDF4D3DBB67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74" y="3303"/>
              <a:ext cx="198" cy="199"/>
              <a:chOff x="1788" y="3273"/>
              <a:chExt cx="198" cy="199"/>
            </a:xfrm>
          </p:grpSpPr>
          <p:sp>
            <p:nvSpPr>
              <p:cNvPr id="500" name="Line 939">
                <a:extLst>
                  <a:ext uri="{FF2B5EF4-FFF2-40B4-BE49-F238E27FC236}">
                    <a16:creationId xmlns:a16="http://schemas.microsoft.com/office/drawing/2014/main" id="{1D0CBC19-25A5-44EB-A90A-BDD55FAD204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42" y="3376"/>
                <a:ext cx="144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arrow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1" name="Freeform 940">
                <a:extLst>
                  <a:ext uri="{FF2B5EF4-FFF2-40B4-BE49-F238E27FC236}">
                    <a16:creationId xmlns:a16="http://schemas.microsoft.com/office/drawing/2014/main" id="{73C7B775-8EB2-4A6D-BD61-7E3AAE761E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07" y="3273"/>
                <a:ext cx="36" cy="199"/>
              </a:xfrm>
              <a:custGeom>
                <a:avLst/>
                <a:gdLst>
                  <a:gd name="T0" fmla="*/ 4 w 36"/>
                  <a:gd name="T1" fmla="*/ 0 h 199"/>
                  <a:gd name="T2" fmla="*/ 27 w 36"/>
                  <a:gd name="T3" fmla="*/ 45 h 199"/>
                  <a:gd name="T4" fmla="*/ 36 w 36"/>
                  <a:gd name="T5" fmla="*/ 103 h 199"/>
                  <a:gd name="T6" fmla="*/ 21 w 36"/>
                  <a:gd name="T7" fmla="*/ 154 h 199"/>
                  <a:gd name="T8" fmla="*/ 0 w 36"/>
                  <a:gd name="T9" fmla="*/ 199 h 19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6" h="199">
                    <a:moveTo>
                      <a:pt x="4" y="0"/>
                    </a:moveTo>
                    <a:lnTo>
                      <a:pt x="27" y="45"/>
                    </a:lnTo>
                    <a:lnTo>
                      <a:pt x="36" y="103"/>
                    </a:lnTo>
                    <a:lnTo>
                      <a:pt x="21" y="154"/>
                    </a:lnTo>
                    <a:lnTo>
                      <a:pt x="0" y="199"/>
                    </a:ln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" name="Line 941">
                <a:extLst>
                  <a:ext uri="{FF2B5EF4-FFF2-40B4-BE49-F238E27FC236}">
                    <a16:creationId xmlns:a16="http://schemas.microsoft.com/office/drawing/2014/main" id="{FD81BEDE-0ED7-47C8-B580-47E3A1F5A6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93" y="3295"/>
                <a:ext cx="29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3" name="Line 942">
                <a:extLst>
                  <a:ext uri="{FF2B5EF4-FFF2-40B4-BE49-F238E27FC236}">
                    <a16:creationId xmlns:a16="http://schemas.microsoft.com/office/drawing/2014/main" id="{DDC53095-3A51-4D89-8436-C3407872C87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07" y="3400"/>
                <a:ext cx="29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4" name="Line 943">
                <a:extLst>
                  <a:ext uri="{FF2B5EF4-FFF2-40B4-BE49-F238E27FC236}">
                    <a16:creationId xmlns:a16="http://schemas.microsoft.com/office/drawing/2014/main" id="{91332DF2-5031-44E6-812E-0056E8D9DC8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09" y="3375"/>
                <a:ext cx="29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5" name="Line 944">
                <a:extLst>
                  <a:ext uri="{FF2B5EF4-FFF2-40B4-BE49-F238E27FC236}">
                    <a16:creationId xmlns:a16="http://schemas.microsoft.com/office/drawing/2014/main" id="{FA56EA40-6B11-473B-BB83-601792EE2A8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10" y="3346"/>
                <a:ext cx="29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6" name="Line 945">
                <a:extLst>
                  <a:ext uri="{FF2B5EF4-FFF2-40B4-BE49-F238E27FC236}">
                    <a16:creationId xmlns:a16="http://schemas.microsoft.com/office/drawing/2014/main" id="{A504BF4A-1630-4B4C-9624-F7A6FAA29CC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02" y="3324"/>
                <a:ext cx="29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7" name="Line 946">
                <a:extLst>
                  <a:ext uri="{FF2B5EF4-FFF2-40B4-BE49-F238E27FC236}">
                    <a16:creationId xmlns:a16="http://schemas.microsoft.com/office/drawing/2014/main" id="{17805BCC-62F0-4CEF-82EE-EDB2982B37F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788" y="3446"/>
                <a:ext cx="29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8" name="Line 947">
                <a:extLst>
                  <a:ext uri="{FF2B5EF4-FFF2-40B4-BE49-F238E27FC236}">
                    <a16:creationId xmlns:a16="http://schemas.microsoft.com/office/drawing/2014/main" id="{F17E479F-6621-489B-82D3-C68F2BF646E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800" y="3424"/>
                <a:ext cx="29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509" name="Group 230">
            <a:extLst>
              <a:ext uri="{FF2B5EF4-FFF2-40B4-BE49-F238E27FC236}">
                <a16:creationId xmlns:a16="http://schemas.microsoft.com/office/drawing/2014/main" id="{8BF273B9-E8C8-40EC-979E-2A947A167BAD}"/>
              </a:ext>
            </a:extLst>
          </p:cNvPr>
          <p:cNvGrpSpPr>
            <a:grpSpLocks/>
          </p:cNvGrpSpPr>
          <p:nvPr/>
        </p:nvGrpSpPr>
        <p:grpSpPr bwMode="auto">
          <a:xfrm>
            <a:off x="8299180" y="941194"/>
            <a:ext cx="530225" cy="530225"/>
            <a:chOff x="4872" y="1230"/>
            <a:chExt cx="334" cy="334"/>
          </a:xfrm>
        </p:grpSpPr>
        <p:sp>
          <p:nvSpPr>
            <p:cNvPr id="510" name="Freeform 231">
              <a:extLst>
                <a:ext uri="{FF2B5EF4-FFF2-40B4-BE49-F238E27FC236}">
                  <a16:creationId xmlns:a16="http://schemas.microsoft.com/office/drawing/2014/main" id="{D7A7AFF3-0EC4-4229-AD4A-A1FF2B69EC09}"/>
                </a:ext>
              </a:extLst>
            </p:cNvPr>
            <p:cNvSpPr>
              <a:spLocks/>
            </p:cNvSpPr>
            <p:nvPr/>
          </p:nvSpPr>
          <p:spPr bwMode="auto">
            <a:xfrm>
              <a:off x="4872" y="1230"/>
              <a:ext cx="334" cy="334"/>
            </a:xfrm>
            <a:custGeom>
              <a:avLst/>
              <a:gdLst>
                <a:gd name="T0" fmla="*/ 179 w 312"/>
                <a:gd name="T1" fmla="*/ 0 h 312"/>
                <a:gd name="T2" fmla="*/ 0 w 312"/>
                <a:gd name="T3" fmla="*/ 179 h 312"/>
                <a:gd name="T4" fmla="*/ 179 w 312"/>
                <a:gd name="T5" fmla="*/ 358 h 312"/>
                <a:gd name="T6" fmla="*/ 358 w 312"/>
                <a:gd name="T7" fmla="*/ 179 h 312"/>
                <a:gd name="T8" fmla="*/ 179 w 312"/>
                <a:gd name="T9" fmla="*/ 0 h 3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312">
                  <a:moveTo>
                    <a:pt x="156" y="0"/>
                  </a:moveTo>
                  <a:lnTo>
                    <a:pt x="0" y="156"/>
                  </a:lnTo>
                  <a:lnTo>
                    <a:pt x="156" y="312"/>
                  </a:lnTo>
                  <a:lnTo>
                    <a:pt x="312" y="156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FF8080"/>
            </a:solidFill>
            <a:ln w="28575" cmpd="sng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11" name="Text Box 232">
              <a:extLst>
                <a:ext uri="{FF2B5EF4-FFF2-40B4-BE49-F238E27FC236}">
                  <a16:creationId xmlns:a16="http://schemas.microsoft.com/office/drawing/2014/main" id="{BD012500-6359-4DCB-A2A1-8389C8D309C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21" y="1349"/>
              <a:ext cx="236" cy="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000"/>
                <a:t>DRUG</a:t>
              </a:r>
            </a:p>
          </p:txBody>
        </p:sp>
      </p:grpSp>
      <p:grpSp>
        <p:nvGrpSpPr>
          <p:cNvPr id="512" name="Group 757">
            <a:extLst>
              <a:ext uri="{FF2B5EF4-FFF2-40B4-BE49-F238E27FC236}">
                <a16:creationId xmlns:a16="http://schemas.microsoft.com/office/drawing/2014/main" id="{75BED626-B1F5-4092-BF2F-31FA7E02C0DD}"/>
              </a:ext>
            </a:extLst>
          </p:cNvPr>
          <p:cNvGrpSpPr>
            <a:grpSpLocks/>
          </p:cNvGrpSpPr>
          <p:nvPr/>
        </p:nvGrpSpPr>
        <p:grpSpPr bwMode="auto">
          <a:xfrm>
            <a:off x="7568251" y="1673617"/>
            <a:ext cx="530225" cy="530225"/>
            <a:chOff x="4862" y="2018"/>
            <a:chExt cx="334" cy="334"/>
          </a:xfrm>
        </p:grpSpPr>
        <p:sp>
          <p:nvSpPr>
            <p:cNvPr id="513" name="Freeform 598">
              <a:extLst>
                <a:ext uri="{FF2B5EF4-FFF2-40B4-BE49-F238E27FC236}">
                  <a16:creationId xmlns:a16="http://schemas.microsoft.com/office/drawing/2014/main" id="{43A6C901-2318-445B-B0AB-C594C4D02DF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62" y="2018"/>
              <a:ext cx="334" cy="334"/>
            </a:xfrm>
            <a:custGeom>
              <a:avLst/>
              <a:gdLst>
                <a:gd name="T0" fmla="*/ 179 w 312"/>
                <a:gd name="T1" fmla="*/ 0 h 312"/>
                <a:gd name="T2" fmla="*/ 0 w 312"/>
                <a:gd name="T3" fmla="*/ 179 h 312"/>
                <a:gd name="T4" fmla="*/ 179 w 312"/>
                <a:gd name="T5" fmla="*/ 358 h 312"/>
                <a:gd name="T6" fmla="*/ 358 w 312"/>
                <a:gd name="T7" fmla="*/ 179 h 312"/>
                <a:gd name="T8" fmla="*/ 179 w 312"/>
                <a:gd name="T9" fmla="*/ 0 h 3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312">
                  <a:moveTo>
                    <a:pt x="156" y="0"/>
                  </a:moveTo>
                  <a:lnTo>
                    <a:pt x="0" y="156"/>
                  </a:lnTo>
                  <a:lnTo>
                    <a:pt x="156" y="312"/>
                  </a:lnTo>
                  <a:lnTo>
                    <a:pt x="312" y="156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FF8080"/>
            </a:solidFill>
            <a:ln w="28575" cmpd="sng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grpSp>
          <p:nvGrpSpPr>
            <p:cNvPr id="514" name="Group 750">
              <a:extLst>
                <a:ext uri="{FF2B5EF4-FFF2-40B4-BE49-F238E27FC236}">
                  <a16:creationId xmlns:a16="http://schemas.microsoft.com/office/drawing/2014/main" id="{D0F7F308-343D-4692-A335-A47B154B735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35" y="2127"/>
              <a:ext cx="188" cy="116"/>
              <a:chOff x="3293" y="2090"/>
              <a:chExt cx="188" cy="116"/>
            </a:xfrm>
          </p:grpSpPr>
          <p:sp>
            <p:nvSpPr>
              <p:cNvPr id="515" name="Text Box 751">
                <a:extLst>
                  <a:ext uri="{FF2B5EF4-FFF2-40B4-BE49-F238E27FC236}">
                    <a16:creationId xmlns:a16="http://schemas.microsoft.com/office/drawing/2014/main" id="{4E8AF424-14DA-4451-ADDF-3DD4D735B2B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93" y="2090"/>
                <a:ext cx="188" cy="7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00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 anchorCtr="1">
                <a:spAutoFit/>
              </a:bodyPr>
              <a:lstStyle>
                <a:lvl1pPr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spcBef>
                    <a:spcPct val="50000"/>
                  </a:spcBef>
                  <a:buFontTx/>
                  <a:buNone/>
                </a:pPr>
                <a:r>
                  <a:rPr lang="en-US" altLang="en-US" sz="800" b="1"/>
                  <a:t>DRUG</a:t>
                </a:r>
              </a:p>
            </p:txBody>
          </p:sp>
          <p:grpSp>
            <p:nvGrpSpPr>
              <p:cNvPr id="516" name="Group 752">
                <a:extLst>
                  <a:ext uri="{FF2B5EF4-FFF2-40B4-BE49-F238E27FC236}">
                    <a16:creationId xmlns:a16="http://schemas.microsoft.com/office/drawing/2014/main" id="{44320771-1884-4C95-8A78-DEC760CD3E0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307" y="2167"/>
                <a:ext cx="160" cy="39"/>
                <a:chOff x="2438" y="1037"/>
                <a:chExt cx="160" cy="39"/>
              </a:xfrm>
            </p:grpSpPr>
            <p:sp>
              <p:nvSpPr>
                <p:cNvPr id="517" name="Line 753">
                  <a:extLst>
                    <a:ext uri="{FF2B5EF4-FFF2-40B4-BE49-F238E27FC236}">
                      <a16:creationId xmlns:a16="http://schemas.microsoft.com/office/drawing/2014/main" id="{F5A0B9B6-DEFE-41B4-A80B-372C2DD8C80A}"/>
                    </a:ext>
                  </a:extLst>
                </p:cNvPr>
                <p:cNvSpPr>
                  <a:spLocks noChangeAspect="1" noChangeShapeType="1"/>
                </p:cNvSpPr>
                <p:nvPr/>
              </p:nvSpPr>
              <p:spPr bwMode="auto">
                <a:xfrm>
                  <a:off x="2454" y="1037"/>
                  <a:ext cx="131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18" name="Oval 754">
                  <a:extLst>
                    <a:ext uri="{FF2B5EF4-FFF2-40B4-BE49-F238E27FC236}">
                      <a16:creationId xmlns:a16="http://schemas.microsoft.com/office/drawing/2014/main" id="{A904F383-F7E1-4E7E-A7DF-6E6D0D30EE8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438" y="1037"/>
                  <a:ext cx="34" cy="39"/>
                </a:xfrm>
                <a:prstGeom prst="ellips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>
                    <a:buFontTx/>
                    <a:buNone/>
                  </a:pPr>
                  <a:endParaRPr lang="en-US" altLang="en-US" sz="2000"/>
                </a:p>
              </p:txBody>
            </p:sp>
            <p:sp>
              <p:nvSpPr>
                <p:cNvPr id="519" name="Oval 755">
                  <a:extLst>
                    <a:ext uri="{FF2B5EF4-FFF2-40B4-BE49-F238E27FC236}">
                      <a16:creationId xmlns:a16="http://schemas.microsoft.com/office/drawing/2014/main" id="{E514092A-E76E-428A-A43C-6B6E249E94EE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564" y="1037"/>
                  <a:ext cx="34" cy="39"/>
                </a:xfrm>
                <a:prstGeom prst="ellips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SzPct val="100000"/>
                    <a:buChar char="•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>
                    <a:buFontTx/>
                    <a:buNone/>
                  </a:pPr>
                  <a:endParaRPr lang="en-US" altLang="en-US" sz="2000"/>
                </a:p>
              </p:txBody>
            </p:sp>
          </p:grpSp>
        </p:grpSp>
      </p:grpSp>
      <p:sp>
        <p:nvSpPr>
          <p:cNvPr id="520" name="Text Box 589">
            <a:extLst>
              <a:ext uri="{FF2B5EF4-FFF2-40B4-BE49-F238E27FC236}">
                <a16:creationId xmlns:a16="http://schemas.microsoft.com/office/drawing/2014/main" id="{2616C458-27BF-4F2C-BFCA-32A3F404AE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0246" y="2225038"/>
            <a:ext cx="1016000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Drug Vehicle</a:t>
            </a:r>
          </a:p>
        </p:txBody>
      </p:sp>
      <p:grpSp>
        <p:nvGrpSpPr>
          <p:cNvPr id="521" name="Group 758">
            <a:extLst>
              <a:ext uri="{FF2B5EF4-FFF2-40B4-BE49-F238E27FC236}">
                <a16:creationId xmlns:a16="http://schemas.microsoft.com/office/drawing/2014/main" id="{9F039CDF-C0F6-4707-B6AF-6A44C0F67FCD}"/>
              </a:ext>
            </a:extLst>
          </p:cNvPr>
          <p:cNvGrpSpPr>
            <a:grpSpLocks/>
          </p:cNvGrpSpPr>
          <p:nvPr/>
        </p:nvGrpSpPr>
        <p:grpSpPr bwMode="auto">
          <a:xfrm>
            <a:off x="989991" y="1990681"/>
            <a:ext cx="530225" cy="530225"/>
            <a:chOff x="4862" y="2400"/>
            <a:chExt cx="334" cy="334"/>
          </a:xfrm>
        </p:grpSpPr>
        <p:sp>
          <p:nvSpPr>
            <p:cNvPr id="522" name="Freeform 628">
              <a:extLst>
                <a:ext uri="{FF2B5EF4-FFF2-40B4-BE49-F238E27FC236}">
                  <a16:creationId xmlns:a16="http://schemas.microsoft.com/office/drawing/2014/main" id="{85C3A16A-C6E1-4F76-90C6-4DB23FE8C3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862" y="2400"/>
              <a:ext cx="334" cy="334"/>
            </a:xfrm>
            <a:custGeom>
              <a:avLst/>
              <a:gdLst>
                <a:gd name="T0" fmla="*/ 179 w 312"/>
                <a:gd name="T1" fmla="*/ 0 h 312"/>
                <a:gd name="T2" fmla="*/ 0 w 312"/>
                <a:gd name="T3" fmla="*/ 179 h 312"/>
                <a:gd name="T4" fmla="*/ 179 w 312"/>
                <a:gd name="T5" fmla="*/ 358 h 312"/>
                <a:gd name="T6" fmla="*/ 358 w 312"/>
                <a:gd name="T7" fmla="*/ 179 h 312"/>
                <a:gd name="T8" fmla="*/ 179 w 312"/>
                <a:gd name="T9" fmla="*/ 0 h 3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312">
                  <a:moveTo>
                    <a:pt x="156" y="0"/>
                  </a:moveTo>
                  <a:lnTo>
                    <a:pt x="0" y="156"/>
                  </a:lnTo>
                  <a:lnTo>
                    <a:pt x="156" y="312"/>
                  </a:lnTo>
                  <a:lnTo>
                    <a:pt x="312" y="156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FF8080"/>
            </a:solidFill>
            <a:ln w="28575" cmpd="sng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grpSp>
          <p:nvGrpSpPr>
            <p:cNvPr id="523" name="Group 731">
              <a:extLst>
                <a:ext uri="{FF2B5EF4-FFF2-40B4-BE49-F238E27FC236}">
                  <a16:creationId xmlns:a16="http://schemas.microsoft.com/office/drawing/2014/main" id="{870A8BCF-FAF7-482B-998D-45F3E00A415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49" y="2547"/>
              <a:ext cx="160" cy="39"/>
              <a:chOff x="2438" y="1037"/>
              <a:chExt cx="160" cy="39"/>
            </a:xfrm>
          </p:grpSpPr>
          <p:sp>
            <p:nvSpPr>
              <p:cNvPr id="524" name="Line 732">
                <a:extLst>
                  <a:ext uri="{FF2B5EF4-FFF2-40B4-BE49-F238E27FC236}">
                    <a16:creationId xmlns:a16="http://schemas.microsoft.com/office/drawing/2014/main" id="{DD995A45-CB84-45E4-8EBE-AF7671768B8B}"/>
                  </a:ext>
                </a:extLst>
              </p:cNvPr>
              <p:cNvSpPr>
                <a:spLocks noChangeAspect="1" noChangeShapeType="1"/>
              </p:cNvSpPr>
              <p:nvPr/>
            </p:nvSpPr>
            <p:spPr bwMode="auto">
              <a:xfrm>
                <a:off x="2454" y="1037"/>
                <a:ext cx="131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25" name="Oval 733">
                <a:extLst>
                  <a:ext uri="{FF2B5EF4-FFF2-40B4-BE49-F238E27FC236}">
                    <a16:creationId xmlns:a16="http://schemas.microsoft.com/office/drawing/2014/main" id="{5D7246E2-71F9-4647-A30A-005EE4DE4677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438" y="1037"/>
                <a:ext cx="34" cy="39"/>
              </a:xfrm>
              <a:prstGeom prst="ellips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buFontTx/>
                  <a:buNone/>
                </a:pPr>
                <a:endParaRPr lang="en-US" altLang="en-US" sz="2000"/>
              </a:p>
            </p:txBody>
          </p:sp>
          <p:sp>
            <p:nvSpPr>
              <p:cNvPr id="526" name="Oval 734">
                <a:extLst>
                  <a:ext uri="{FF2B5EF4-FFF2-40B4-BE49-F238E27FC236}">
                    <a16:creationId xmlns:a16="http://schemas.microsoft.com/office/drawing/2014/main" id="{8DE709AB-5034-4BB1-8227-5C97C2CA1E0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564" y="1037"/>
                <a:ext cx="34" cy="39"/>
              </a:xfrm>
              <a:prstGeom prst="ellips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SzPct val="10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>
                  <a:buFontTx/>
                  <a:buNone/>
                </a:pPr>
                <a:endParaRPr lang="en-US" altLang="en-US" sz="2000"/>
              </a:p>
            </p:txBody>
          </p:sp>
        </p:grpSp>
      </p:grpSp>
      <p:sp>
        <p:nvSpPr>
          <p:cNvPr id="527" name="Text Box 619">
            <a:extLst>
              <a:ext uri="{FF2B5EF4-FFF2-40B4-BE49-F238E27FC236}">
                <a16:creationId xmlns:a16="http://schemas.microsoft.com/office/drawing/2014/main" id="{C69D9A9E-BF55-4858-B429-734E8F27D5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996" y="2481957"/>
            <a:ext cx="1962150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Known Insurgent Vehicle</a:t>
            </a:r>
          </a:p>
        </p:txBody>
      </p:sp>
      <p:grpSp>
        <p:nvGrpSpPr>
          <p:cNvPr id="528" name="Group 684">
            <a:extLst>
              <a:ext uri="{FF2B5EF4-FFF2-40B4-BE49-F238E27FC236}">
                <a16:creationId xmlns:a16="http://schemas.microsoft.com/office/drawing/2014/main" id="{F3E8966C-24B6-41DA-9C7D-6D0A926B60AC}"/>
              </a:ext>
            </a:extLst>
          </p:cNvPr>
          <p:cNvGrpSpPr>
            <a:grpSpLocks/>
          </p:cNvGrpSpPr>
          <p:nvPr/>
        </p:nvGrpSpPr>
        <p:grpSpPr bwMode="auto">
          <a:xfrm>
            <a:off x="8381431" y="1768228"/>
            <a:ext cx="547687" cy="365125"/>
            <a:chOff x="3217" y="3975"/>
            <a:chExt cx="345" cy="230"/>
          </a:xfrm>
        </p:grpSpPr>
        <p:sp>
          <p:nvSpPr>
            <p:cNvPr id="529" name="Rectangle 653">
              <a:extLst>
                <a:ext uri="{FF2B5EF4-FFF2-40B4-BE49-F238E27FC236}">
                  <a16:creationId xmlns:a16="http://schemas.microsoft.com/office/drawing/2014/main" id="{B73ED05B-D15F-4974-86F3-303C254F5D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7" y="3975"/>
              <a:ext cx="345" cy="230"/>
            </a:xfrm>
            <a:prstGeom prst="rect">
              <a:avLst/>
            </a:prstGeom>
            <a:solidFill>
              <a:srgbClr val="80E0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530" name="Text Box 654">
              <a:extLst>
                <a:ext uri="{FF2B5EF4-FFF2-40B4-BE49-F238E27FC236}">
                  <a16:creationId xmlns:a16="http://schemas.microsoft.com/office/drawing/2014/main" id="{3834691F-8D3D-4AB6-9C71-159A4196E4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01" y="4033"/>
              <a:ext cx="176" cy="1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 anchorCtr="1">
              <a:spAutoFit/>
            </a:bodyPr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200" b="1"/>
                <a:t>Spy</a:t>
              </a:r>
            </a:p>
          </p:txBody>
        </p:sp>
      </p:grpSp>
      <p:grpSp>
        <p:nvGrpSpPr>
          <p:cNvPr id="531" name="Group 658">
            <a:extLst>
              <a:ext uri="{FF2B5EF4-FFF2-40B4-BE49-F238E27FC236}">
                <a16:creationId xmlns:a16="http://schemas.microsoft.com/office/drawing/2014/main" id="{B9D559F8-8D2D-40B1-9E66-FAFA590E9602}"/>
              </a:ext>
            </a:extLst>
          </p:cNvPr>
          <p:cNvGrpSpPr>
            <a:grpSpLocks/>
          </p:cNvGrpSpPr>
          <p:nvPr/>
        </p:nvGrpSpPr>
        <p:grpSpPr bwMode="auto">
          <a:xfrm>
            <a:off x="8957179" y="1730388"/>
            <a:ext cx="530225" cy="530225"/>
            <a:chOff x="4872" y="2411"/>
            <a:chExt cx="334" cy="334"/>
          </a:xfrm>
        </p:grpSpPr>
        <p:sp>
          <p:nvSpPr>
            <p:cNvPr id="532" name="Freeform 659">
              <a:extLst>
                <a:ext uri="{FF2B5EF4-FFF2-40B4-BE49-F238E27FC236}">
                  <a16:creationId xmlns:a16="http://schemas.microsoft.com/office/drawing/2014/main" id="{E74EC250-ADB3-44F6-BD33-548EC97CD0D4}"/>
                </a:ext>
              </a:extLst>
            </p:cNvPr>
            <p:cNvSpPr>
              <a:spLocks/>
            </p:cNvSpPr>
            <p:nvPr/>
          </p:nvSpPr>
          <p:spPr bwMode="auto">
            <a:xfrm>
              <a:off x="4872" y="2411"/>
              <a:ext cx="334" cy="334"/>
            </a:xfrm>
            <a:custGeom>
              <a:avLst/>
              <a:gdLst>
                <a:gd name="T0" fmla="*/ 179 w 312"/>
                <a:gd name="T1" fmla="*/ 0 h 312"/>
                <a:gd name="T2" fmla="*/ 0 w 312"/>
                <a:gd name="T3" fmla="*/ 179 h 312"/>
                <a:gd name="T4" fmla="*/ 179 w 312"/>
                <a:gd name="T5" fmla="*/ 358 h 312"/>
                <a:gd name="T6" fmla="*/ 358 w 312"/>
                <a:gd name="T7" fmla="*/ 179 h 312"/>
                <a:gd name="T8" fmla="*/ 179 w 312"/>
                <a:gd name="T9" fmla="*/ 0 h 3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312">
                  <a:moveTo>
                    <a:pt x="156" y="0"/>
                  </a:moveTo>
                  <a:lnTo>
                    <a:pt x="0" y="156"/>
                  </a:lnTo>
                  <a:lnTo>
                    <a:pt x="156" y="312"/>
                  </a:lnTo>
                  <a:lnTo>
                    <a:pt x="312" y="156"/>
                  </a:lnTo>
                  <a:lnTo>
                    <a:pt x="156" y="0"/>
                  </a:lnTo>
                  <a:close/>
                </a:path>
              </a:pathLst>
            </a:custGeom>
            <a:solidFill>
              <a:srgbClr val="FF8080"/>
            </a:solidFill>
            <a:ln w="28575" cmpd="sng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33" name="Text Box 660">
              <a:extLst>
                <a:ext uri="{FF2B5EF4-FFF2-40B4-BE49-F238E27FC236}">
                  <a16:creationId xmlns:a16="http://schemas.microsoft.com/office/drawing/2014/main" id="{03734041-E76D-4DCE-A62F-BA73F7A64D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50" y="2521"/>
              <a:ext cx="176" cy="1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 anchorCtr="1">
              <a:spAutoFit/>
            </a:bodyPr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1200" b="1"/>
                <a:t>Spy</a:t>
              </a:r>
            </a:p>
          </p:txBody>
        </p:sp>
      </p:grpSp>
      <p:sp>
        <p:nvSpPr>
          <p:cNvPr id="534" name="Text Box 648">
            <a:extLst>
              <a:ext uri="{FF2B5EF4-FFF2-40B4-BE49-F238E27FC236}">
                <a16:creationId xmlns:a16="http://schemas.microsoft.com/office/drawing/2014/main" id="{330CD361-F993-4716-ADA9-0488573301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12029" y="2175936"/>
            <a:ext cx="306388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Spy</a:t>
            </a:r>
          </a:p>
        </p:txBody>
      </p:sp>
      <p:grpSp>
        <p:nvGrpSpPr>
          <p:cNvPr id="535" name="Group 899">
            <a:extLst>
              <a:ext uri="{FF2B5EF4-FFF2-40B4-BE49-F238E27FC236}">
                <a16:creationId xmlns:a16="http://schemas.microsoft.com/office/drawing/2014/main" id="{161DD7D9-568F-4CE2-AB83-A8ED40CFB5EB}"/>
              </a:ext>
            </a:extLst>
          </p:cNvPr>
          <p:cNvGrpSpPr>
            <a:grpSpLocks/>
          </p:cNvGrpSpPr>
          <p:nvPr/>
        </p:nvGrpSpPr>
        <p:grpSpPr bwMode="auto">
          <a:xfrm>
            <a:off x="5940828" y="768400"/>
            <a:ext cx="547688" cy="365125"/>
            <a:chOff x="3218" y="587"/>
            <a:chExt cx="345" cy="230"/>
          </a:xfrm>
        </p:grpSpPr>
        <p:sp>
          <p:nvSpPr>
            <p:cNvPr id="536" name="Rectangle 435">
              <a:extLst>
                <a:ext uri="{FF2B5EF4-FFF2-40B4-BE49-F238E27FC236}">
                  <a16:creationId xmlns:a16="http://schemas.microsoft.com/office/drawing/2014/main" id="{0C8BC758-CC8C-432E-AAC2-3B64925CD4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8" y="587"/>
              <a:ext cx="345" cy="230"/>
            </a:xfrm>
            <a:prstGeom prst="rect">
              <a:avLst/>
            </a:prstGeom>
            <a:solidFill>
              <a:srgbClr val="80E0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537" name="Freeform 783">
              <a:extLst>
                <a:ext uri="{FF2B5EF4-FFF2-40B4-BE49-F238E27FC236}">
                  <a16:creationId xmlns:a16="http://schemas.microsoft.com/office/drawing/2014/main" id="{3FF3B49C-071E-4DD6-A279-25DF178E6F36}"/>
                </a:ext>
              </a:extLst>
            </p:cNvPr>
            <p:cNvSpPr>
              <a:spLocks/>
            </p:cNvSpPr>
            <p:nvPr/>
          </p:nvSpPr>
          <p:spPr bwMode="auto">
            <a:xfrm rot="-5400000">
              <a:off x="3434" y="669"/>
              <a:ext cx="50" cy="37"/>
            </a:xfrm>
            <a:custGeom>
              <a:avLst/>
              <a:gdLst>
                <a:gd name="T0" fmla="*/ 0 w 3117"/>
                <a:gd name="T1" fmla="*/ 0 h 3267"/>
                <a:gd name="T2" fmla="*/ 0 w 3117"/>
                <a:gd name="T3" fmla="*/ 0 h 3267"/>
                <a:gd name="T4" fmla="*/ 0 w 3117"/>
                <a:gd name="T5" fmla="*/ 0 h 3267"/>
                <a:gd name="T6" fmla="*/ 0 w 3117"/>
                <a:gd name="T7" fmla="*/ 0 h 3267"/>
                <a:gd name="T8" fmla="*/ 0 w 3117"/>
                <a:gd name="T9" fmla="*/ 0 h 3267"/>
                <a:gd name="T10" fmla="*/ 0 w 3117"/>
                <a:gd name="T11" fmla="*/ 0 h 3267"/>
                <a:gd name="T12" fmla="*/ 0 w 3117"/>
                <a:gd name="T13" fmla="*/ 0 h 3267"/>
                <a:gd name="T14" fmla="*/ 0 w 3117"/>
                <a:gd name="T15" fmla="*/ 0 h 3267"/>
                <a:gd name="T16" fmla="*/ 0 w 3117"/>
                <a:gd name="T17" fmla="*/ 0 h 3267"/>
                <a:gd name="T18" fmla="*/ 0 w 3117"/>
                <a:gd name="T19" fmla="*/ 0 h 3267"/>
                <a:gd name="T20" fmla="*/ 0 w 3117"/>
                <a:gd name="T21" fmla="*/ 0 h 3267"/>
                <a:gd name="T22" fmla="*/ 0 w 3117"/>
                <a:gd name="T23" fmla="*/ 0 h 3267"/>
                <a:gd name="T24" fmla="*/ 0 w 3117"/>
                <a:gd name="T25" fmla="*/ 0 h 3267"/>
                <a:gd name="T26" fmla="*/ 0 w 3117"/>
                <a:gd name="T27" fmla="*/ 0 h 3267"/>
                <a:gd name="T28" fmla="*/ 0 w 3117"/>
                <a:gd name="T29" fmla="*/ 0 h 3267"/>
                <a:gd name="T30" fmla="*/ 0 w 3117"/>
                <a:gd name="T31" fmla="*/ 0 h 3267"/>
                <a:gd name="T32" fmla="*/ 0 w 3117"/>
                <a:gd name="T33" fmla="*/ 0 h 3267"/>
                <a:gd name="T34" fmla="*/ 0 w 3117"/>
                <a:gd name="T35" fmla="*/ 0 h 3267"/>
                <a:gd name="T36" fmla="*/ 0 w 3117"/>
                <a:gd name="T37" fmla="*/ 0 h 3267"/>
                <a:gd name="T38" fmla="*/ 1 w 3117"/>
                <a:gd name="T39" fmla="*/ 0 h 3267"/>
                <a:gd name="T40" fmla="*/ 1 w 3117"/>
                <a:gd name="T41" fmla="*/ 0 h 3267"/>
                <a:gd name="T42" fmla="*/ 1 w 3117"/>
                <a:gd name="T43" fmla="*/ 0 h 3267"/>
                <a:gd name="T44" fmla="*/ 1 w 3117"/>
                <a:gd name="T45" fmla="*/ 0 h 3267"/>
                <a:gd name="T46" fmla="*/ 1 w 3117"/>
                <a:gd name="T47" fmla="*/ 0 h 3267"/>
                <a:gd name="T48" fmla="*/ 1 w 3117"/>
                <a:gd name="T49" fmla="*/ 0 h 3267"/>
                <a:gd name="T50" fmla="*/ 1 w 3117"/>
                <a:gd name="T51" fmla="*/ 0 h 3267"/>
                <a:gd name="T52" fmla="*/ 1 w 3117"/>
                <a:gd name="T53" fmla="*/ 0 h 3267"/>
                <a:gd name="T54" fmla="*/ 1 w 3117"/>
                <a:gd name="T55" fmla="*/ 0 h 3267"/>
                <a:gd name="T56" fmla="*/ 1 w 3117"/>
                <a:gd name="T57" fmla="*/ 0 h 3267"/>
                <a:gd name="T58" fmla="*/ 1 w 3117"/>
                <a:gd name="T59" fmla="*/ 0 h 3267"/>
                <a:gd name="T60" fmla="*/ 1 w 3117"/>
                <a:gd name="T61" fmla="*/ 0 h 3267"/>
                <a:gd name="T62" fmla="*/ 1 w 3117"/>
                <a:gd name="T63" fmla="*/ 0 h 3267"/>
                <a:gd name="T64" fmla="*/ 1 w 3117"/>
                <a:gd name="T65" fmla="*/ 0 h 3267"/>
                <a:gd name="T66" fmla="*/ 1 w 3117"/>
                <a:gd name="T67" fmla="*/ 0 h 3267"/>
                <a:gd name="T68" fmla="*/ 1 w 3117"/>
                <a:gd name="T69" fmla="*/ 0 h 3267"/>
                <a:gd name="T70" fmla="*/ 1 w 3117"/>
                <a:gd name="T71" fmla="*/ 0 h 3267"/>
                <a:gd name="T72" fmla="*/ 1 w 3117"/>
                <a:gd name="T73" fmla="*/ 0 h 326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117" h="3267">
                  <a:moveTo>
                    <a:pt x="3" y="3265"/>
                  </a:moveTo>
                  <a:lnTo>
                    <a:pt x="0" y="2139"/>
                  </a:lnTo>
                  <a:lnTo>
                    <a:pt x="4" y="2029"/>
                  </a:lnTo>
                  <a:lnTo>
                    <a:pt x="9" y="1917"/>
                  </a:lnTo>
                  <a:lnTo>
                    <a:pt x="22" y="1801"/>
                  </a:lnTo>
                  <a:lnTo>
                    <a:pt x="39" y="1692"/>
                  </a:lnTo>
                  <a:lnTo>
                    <a:pt x="48" y="1638"/>
                  </a:lnTo>
                  <a:lnTo>
                    <a:pt x="58" y="1578"/>
                  </a:lnTo>
                  <a:lnTo>
                    <a:pt x="70" y="1516"/>
                  </a:lnTo>
                  <a:lnTo>
                    <a:pt x="84" y="1462"/>
                  </a:lnTo>
                  <a:lnTo>
                    <a:pt x="97" y="1402"/>
                  </a:lnTo>
                  <a:lnTo>
                    <a:pt x="112" y="1351"/>
                  </a:lnTo>
                  <a:lnTo>
                    <a:pt x="148" y="1237"/>
                  </a:lnTo>
                  <a:lnTo>
                    <a:pt x="189" y="1125"/>
                  </a:lnTo>
                  <a:lnTo>
                    <a:pt x="214" y="1063"/>
                  </a:lnTo>
                  <a:lnTo>
                    <a:pt x="237" y="1014"/>
                  </a:lnTo>
                  <a:lnTo>
                    <a:pt x="264" y="954"/>
                  </a:lnTo>
                  <a:lnTo>
                    <a:pt x="291" y="898"/>
                  </a:lnTo>
                  <a:lnTo>
                    <a:pt x="354" y="786"/>
                  </a:lnTo>
                  <a:lnTo>
                    <a:pt x="385" y="735"/>
                  </a:lnTo>
                  <a:lnTo>
                    <a:pt x="424" y="675"/>
                  </a:lnTo>
                  <a:lnTo>
                    <a:pt x="462" y="621"/>
                  </a:lnTo>
                  <a:lnTo>
                    <a:pt x="508" y="561"/>
                  </a:lnTo>
                  <a:lnTo>
                    <a:pt x="555" y="504"/>
                  </a:lnTo>
                  <a:lnTo>
                    <a:pt x="607" y="447"/>
                  </a:lnTo>
                  <a:lnTo>
                    <a:pt x="660" y="390"/>
                  </a:lnTo>
                  <a:lnTo>
                    <a:pt x="723" y="334"/>
                  </a:lnTo>
                  <a:lnTo>
                    <a:pt x="790" y="276"/>
                  </a:lnTo>
                  <a:lnTo>
                    <a:pt x="864" y="222"/>
                  </a:lnTo>
                  <a:lnTo>
                    <a:pt x="972" y="157"/>
                  </a:lnTo>
                  <a:lnTo>
                    <a:pt x="1057" y="109"/>
                  </a:lnTo>
                  <a:lnTo>
                    <a:pt x="1171" y="64"/>
                  </a:lnTo>
                  <a:lnTo>
                    <a:pt x="1284" y="30"/>
                  </a:lnTo>
                  <a:lnTo>
                    <a:pt x="1393" y="7"/>
                  </a:lnTo>
                  <a:lnTo>
                    <a:pt x="1508" y="0"/>
                  </a:lnTo>
                  <a:lnTo>
                    <a:pt x="1615" y="0"/>
                  </a:lnTo>
                  <a:lnTo>
                    <a:pt x="1731" y="12"/>
                  </a:lnTo>
                  <a:lnTo>
                    <a:pt x="1842" y="33"/>
                  </a:lnTo>
                  <a:lnTo>
                    <a:pt x="1954" y="66"/>
                  </a:lnTo>
                  <a:lnTo>
                    <a:pt x="2067" y="117"/>
                  </a:lnTo>
                  <a:lnTo>
                    <a:pt x="2166" y="166"/>
                  </a:lnTo>
                  <a:lnTo>
                    <a:pt x="2250" y="220"/>
                  </a:lnTo>
                  <a:lnTo>
                    <a:pt x="2314" y="267"/>
                  </a:lnTo>
                  <a:lnTo>
                    <a:pt x="2389" y="333"/>
                  </a:lnTo>
                  <a:lnTo>
                    <a:pt x="2448" y="385"/>
                  </a:lnTo>
                  <a:lnTo>
                    <a:pt x="2511" y="447"/>
                  </a:lnTo>
                  <a:lnTo>
                    <a:pt x="2560" y="501"/>
                  </a:lnTo>
                  <a:lnTo>
                    <a:pt x="2608" y="561"/>
                  </a:lnTo>
                  <a:lnTo>
                    <a:pt x="2647" y="613"/>
                  </a:lnTo>
                  <a:lnTo>
                    <a:pt x="2692" y="673"/>
                  </a:lnTo>
                  <a:lnTo>
                    <a:pt x="2730" y="730"/>
                  </a:lnTo>
                  <a:lnTo>
                    <a:pt x="2763" y="786"/>
                  </a:lnTo>
                  <a:lnTo>
                    <a:pt x="2794" y="841"/>
                  </a:lnTo>
                  <a:lnTo>
                    <a:pt x="2826" y="900"/>
                  </a:lnTo>
                  <a:lnTo>
                    <a:pt x="2854" y="957"/>
                  </a:lnTo>
                  <a:lnTo>
                    <a:pt x="2880" y="1012"/>
                  </a:lnTo>
                  <a:lnTo>
                    <a:pt x="2907" y="1076"/>
                  </a:lnTo>
                  <a:lnTo>
                    <a:pt x="2928" y="1125"/>
                  </a:lnTo>
                  <a:lnTo>
                    <a:pt x="2949" y="1186"/>
                  </a:lnTo>
                  <a:lnTo>
                    <a:pt x="2970" y="1239"/>
                  </a:lnTo>
                  <a:lnTo>
                    <a:pt x="2986" y="1296"/>
                  </a:lnTo>
                  <a:lnTo>
                    <a:pt x="3003" y="1353"/>
                  </a:lnTo>
                  <a:lnTo>
                    <a:pt x="3021" y="1408"/>
                  </a:lnTo>
                  <a:lnTo>
                    <a:pt x="3034" y="1462"/>
                  </a:lnTo>
                  <a:lnTo>
                    <a:pt x="3048" y="1518"/>
                  </a:lnTo>
                  <a:lnTo>
                    <a:pt x="3058" y="1578"/>
                  </a:lnTo>
                  <a:lnTo>
                    <a:pt x="3067" y="1632"/>
                  </a:lnTo>
                  <a:lnTo>
                    <a:pt x="3078" y="1690"/>
                  </a:lnTo>
                  <a:lnTo>
                    <a:pt x="3087" y="1743"/>
                  </a:lnTo>
                  <a:lnTo>
                    <a:pt x="3094" y="1803"/>
                  </a:lnTo>
                  <a:lnTo>
                    <a:pt x="3106" y="1918"/>
                  </a:lnTo>
                  <a:lnTo>
                    <a:pt x="3109" y="2029"/>
                  </a:lnTo>
                  <a:lnTo>
                    <a:pt x="3115" y="2137"/>
                  </a:lnTo>
                  <a:lnTo>
                    <a:pt x="3117" y="3267"/>
                  </a:ln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8" name="Line 784">
              <a:extLst>
                <a:ext uri="{FF2B5EF4-FFF2-40B4-BE49-F238E27FC236}">
                  <a16:creationId xmlns:a16="http://schemas.microsoft.com/office/drawing/2014/main" id="{9A65F86C-F14A-42D8-97F2-7AE1A1DFBC9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35" y="688"/>
              <a:ext cx="10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9" name="Freeform 785">
              <a:extLst>
                <a:ext uri="{FF2B5EF4-FFF2-40B4-BE49-F238E27FC236}">
                  <a16:creationId xmlns:a16="http://schemas.microsoft.com/office/drawing/2014/main" id="{59EC9327-F775-4BE2-A067-3951CFE6C2A4}"/>
                </a:ext>
              </a:extLst>
            </p:cNvPr>
            <p:cNvSpPr>
              <a:spLocks/>
            </p:cNvSpPr>
            <p:nvPr/>
          </p:nvSpPr>
          <p:spPr bwMode="auto">
            <a:xfrm rot="5400000" flipH="1">
              <a:off x="3292" y="669"/>
              <a:ext cx="50" cy="37"/>
            </a:xfrm>
            <a:custGeom>
              <a:avLst/>
              <a:gdLst>
                <a:gd name="T0" fmla="*/ 0 w 3117"/>
                <a:gd name="T1" fmla="*/ 0 h 3267"/>
                <a:gd name="T2" fmla="*/ 0 w 3117"/>
                <a:gd name="T3" fmla="*/ 0 h 3267"/>
                <a:gd name="T4" fmla="*/ 0 w 3117"/>
                <a:gd name="T5" fmla="*/ 0 h 3267"/>
                <a:gd name="T6" fmla="*/ 0 w 3117"/>
                <a:gd name="T7" fmla="*/ 0 h 3267"/>
                <a:gd name="T8" fmla="*/ 0 w 3117"/>
                <a:gd name="T9" fmla="*/ 0 h 3267"/>
                <a:gd name="T10" fmla="*/ 0 w 3117"/>
                <a:gd name="T11" fmla="*/ 0 h 3267"/>
                <a:gd name="T12" fmla="*/ 0 w 3117"/>
                <a:gd name="T13" fmla="*/ 0 h 3267"/>
                <a:gd name="T14" fmla="*/ 0 w 3117"/>
                <a:gd name="T15" fmla="*/ 0 h 3267"/>
                <a:gd name="T16" fmla="*/ 0 w 3117"/>
                <a:gd name="T17" fmla="*/ 0 h 3267"/>
                <a:gd name="T18" fmla="*/ 0 w 3117"/>
                <a:gd name="T19" fmla="*/ 0 h 3267"/>
                <a:gd name="T20" fmla="*/ 0 w 3117"/>
                <a:gd name="T21" fmla="*/ 0 h 3267"/>
                <a:gd name="T22" fmla="*/ 0 w 3117"/>
                <a:gd name="T23" fmla="*/ 0 h 3267"/>
                <a:gd name="T24" fmla="*/ 0 w 3117"/>
                <a:gd name="T25" fmla="*/ 0 h 3267"/>
                <a:gd name="T26" fmla="*/ 0 w 3117"/>
                <a:gd name="T27" fmla="*/ 0 h 3267"/>
                <a:gd name="T28" fmla="*/ 0 w 3117"/>
                <a:gd name="T29" fmla="*/ 0 h 3267"/>
                <a:gd name="T30" fmla="*/ 0 w 3117"/>
                <a:gd name="T31" fmla="*/ 0 h 3267"/>
                <a:gd name="T32" fmla="*/ 0 w 3117"/>
                <a:gd name="T33" fmla="*/ 0 h 3267"/>
                <a:gd name="T34" fmla="*/ 0 w 3117"/>
                <a:gd name="T35" fmla="*/ 0 h 3267"/>
                <a:gd name="T36" fmla="*/ 0 w 3117"/>
                <a:gd name="T37" fmla="*/ 0 h 3267"/>
                <a:gd name="T38" fmla="*/ 1 w 3117"/>
                <a:gd name="T39" fmla="*/ 0 h 3267"/>
                <a:gd name="T40" fmla="*/ 1 w 3117"/>
                <a:gd name="T41" fmla="*/ 0 h 3267"/>
                <a:gd name="T42" fmla="*/ 1 w 3117"/>
                <a:gd name="T43" fmla="*/ 0 h 3267"/>
                <a:gd name="T44" fmla="*/ 1 w 3117"/>
                <a:gd name="T45" fmla="*/ 0 h 3267"/>
                <a:gd name="T46" fmla="*/ 1 w 3117"/>
                <a:gd name="T47" fmla="*/ 0 h 3267"/>
                <a:gd name="T48" fmla="*/ 1 w 3117"/>
                <a:gd name="T49" fmla="*/ 0 h 3267"/>
                <a:gd name="T50" fmla="*/ 1 w 3117"/>
                <a:gd name="T51" fmla="*/ 0 h 3267"/>
                <a:gd name="T52" fmla="*/ 1 w 3117"/>
                <a:gd name="T53" fmla="*/ 0 h 3267"/>
                <a:gd name="T54" fmla="*/ 1 w 3117"/>
                <a:gd name="T55" fmla="*/ 0 h 3267"/>
                <a:gd name="T56" fmla="*/ 1 w 3117"/>
                <a:gd name="T57" fmla="*/ 0 h 3267"/>
                <a:gd name="T58" fmla="*/ 1 w 3117"/>
                <a:gd name="T59" fmla="*/ 0 h 3267"/>
                <a:gd name="T60" fmla="*/ 1 w 3117"/>
                <a:gd name="T61" fmla="*/ 0 h 3267"/>
                <a:gd name="T62" fmla="*/ 1 w 3117"/>
                <a:gd name="T63" fmla="*/ 0 h 3267"/>
                <a:gd name="T64" fmla="*/ 1 w 3117"/>
                <a:gd name="T65" fmla="*/ 0 h 3267"/>
                <a:gd name="T66" fmla="*/ 1 w 3117"/>
                <a:gd name="T67" fmla="*/ 0 h 3267"/>
                <a:gd name="T68" fmla="*/ 1 w 3117"/>
                <a:gd name="T69" fmla="*/ 0 h 3267"/>
                <a:gd name="T70" fmla="*/ 1 w 3117"/>
                <a:gd name="T71" fmla="*/ 0 h 3267"/>
                <a:gd name="T72" fmla="*/ 1 w 3117"/>
                <a:gd name="T73" fmla="*/ 0 h 326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117" h="3267">
                  <a:moveTo>
                    <a:pt x="3" y="3265"/>
                  </a:moveTo>
                  <a:lnTo>
                    <a:pt x="0" y="2139"/>
                  </a:lnTo>
                  <a:lnTo>
                    <a:pt x="4" y="2029"/>
                  </a:lnTo>
                  <a:lnTo>
                    <a:pt x="9" y="1917"/>
                  </a:lnTo>
                  <a:lnTo>
                    <a:pt x="22" y="1801"/>
                  </a:lnTo>
                  <a:lnTo>
                    <a:pt x="39" y="1692"/>
                  </a:lnTo>
                  <a:lnTo>
                    <a:pt x="48" y="1638"/>
                  </a:lnTo>
                  <a:lnTo>
                    <a:pt x="58" y="1578"/>
                  </a:lnTo>
                  <a:lnTo>
                    <a:pt x="70" y="1516"/>
                  </a:lnTo>
                  <a:lnTo>
                    <a:pt x="84" y="1462"/>
                  </a:lnTo>
                  <a:lnTo>
                    <a:pt x="97" y="1402"/>
                  </a:lnTo>
                  <a:lnTo>
                    <a:pt x="112" y="1351"/>
                  </a:lnTo>
                  <a:lnTo>
                    <a:pt x="148" y="1237"/>
                  </a:lnTo>
                  <a:lnTo>
                    <a:pt x="189" y="1125"/>
                  </a:lnTo>
                  <a:lnTo>
                    <a:pt x="214" y="1063"/>
                  </a:lnTo>
                  <a:lnTo>
                    <a:pt x="237" y="1014"/>
                  </a:lnTo>
                  <a:lnTo>
                    <a:pt x="264" y="954"/>
                  </a:lnTo>
                  <a:lnTo>
                    <a:pt x="291" y="898"/>
                  </a:lnTo>
                  <a:lnTo>
                    <a:pt x="354" y="786"/>
                  </a:lnTo>
                  <a:lnTo>
                    <a:pt x="385" y="735"/>
                  </a:lnTo>
                  <a:lnTo>
                    <a:pt x="424" y="675"/>
                  </a:lnTo>
                  <a:lnTo>
                    <a:pt x="462" y="621"/>
                  </a:lnTo>
                  <a:lnTo>
                    <a:pt x="508" y="561"/>
                  </a:lnTo>
                  <a:lnTo>
                    <a:pt x="555" y="504"/>
                  </a:lnTo>
                  <a:lnTo>
                    <a:pt x="607" y="447"/>
                  </a:lnTo>
                  <a:lnTo>
                    <a:pt x="660" y="390"/>
                  </a:lnTo>
                  <a:lnTo>
                    <a:pt x="723" y="334"/>
                  </a:lnTo>
                  <a:lnTo>
                    <a:pt x="790" y="276"/>
                  </a:lnTo>
                  <a:lnTo>
                    <a:pt x="864" y="222"/>
                  </a:lnTo>
                  <a:lnTo>
                    <a:pt x="972" y="157"/>
                  </a:lnTo>
                  <a:lnTo>
                    <a:pt x="1057" y="109"/>
                  </a:lnTo>
                  <a:lnTo>
                    <a:pt x="1171" y="64"/>
                  </a:lnTo>
                  <a:lnTo>
                    <a:pt x="1284" y="30"/>
                  </a:lnTo>
                  <a:lnTo>
                    <a:pt x="1393" y="7"/>
                  </a:lnTo>
                  <a:lnTo>
                    <a:pt x="1508" y="0"/>
                  </a:lnTo>
                  <a:lnTo>
                    <a:pt x="1615" y="0"/>
                  </a:lnTo>
                  <a:lnTo>
                    <a:pt x="1731" y="12"/>
                  </a:lnTo>
                  <a:lnTo>
                    <a:pt x="1842" y="33"/>
                  </a:lnTo>
                  <a:lnTo>
                    <a:pt x="1954" y="66"/>
                  </a:lnTo>
                  <a:lnTo>
                    <a:pt x="2067" y="117"/>
                  </a:lnTo>
                  <a:lnTo>
                    <a:pt x="2166" y="166"/>
                  </a:lnTo>
                  <a:lnTo>
                    <a:pt x="2250" y="220"/>
                  </a:lnTo>
                  <a:lnTo>
                    <a:pt x="2314" y="267"/>
                  </a:lnTo>
                  <a:lnTo>
                    <a:pt x="2389" y="333"/>
                  </a:lnTo>
                  <a:lnTo>
                    <a:pt x="2448" y="385"/>
                  </a:lnTo>
                  <a:lnTo>
                    <a:pt x="2511" y="447"/>
                  </a:lnTo>
                  <a:lnTo>
                    <a:pt x="2560" y="501"/>
                  </a:lnTo>
                  <a:lnTo>
                    <a:pt x="2608" y="561"/>
                  </a:lnTo>
                  <a:lnTo>
                    <a:pt x="2647" y="613"/>
                  </a:lnTo>
                  <a:lnTo>
                    <a:pt x="2692" y="673"/>
                  </a:lnTo>
                  <a:lnTo>
                    <a:pt x="2730" y="730"/>
                  </a:lnTo>
                  <a:lnTo>
                    <a:pt x="2763" y="786"/>
                  </a:lnTo>
                  <a:lnTo>
                    <a:pt x="2794" y="841"/>
                  </a:lnTo>
                  <a:lnTo>
                    <a:pt x="2826" y="900"/>
                  </a:lnTo>
                  <a:lnTo>
                    <a:pt x="2854" y="957"/>
                  </a:lnTo>
                  <a:lnTo>
                    <a:pt x="2880" y="1012"/>
                  </a:lnTo>
                  <a:lnTo>
                    <a:pt x="2907" y="1076"/>
                  </a:lnTo>
                  <a:lnTo>
                    <a:pt x="2928" y="1125"/>
                  </a:lnTo>
                  <a:lnTo>
                    <a:pt x="2949" y="1186"/>
                  </a:lnTo>
                  <a:lnTo>
                    <a:pt x="2970" y="1239"/>
                  </a:lnTo>
                  <a:lnTo>
                    <a:pt x="2986" y="1296"/>
                  </a:lnTo>
                  <a:lnTo>
                    <a:pt x="3003" y="1353"/>
                  </a:lnTo>
                  <a:lnTo>
                    <a:pt x="3021" y="1408"/>
                  </a:lnTo>
                  <a:lnTo>
                    <a:pt x="3034" y="1462"/>
                  </a:lnTo>
                  <a:lnTo>
                    <a:pt x="3048" y="1518"/>
                  </a:lnTo>
                  <a:lnTo>
                    <a:pt x="3058" y="1578"/>
                  </a:lnTo>
                  <a:lnTo>
                    <a:pt x="3067" y="1632"/>
                  </a:lnTo>
                  <a:lnTo>
                    <a:pt x="3078" y="1690"/>
                  </a:lnTo>
                  <a:lnTo>
                    <a:pt x="3087" y="1743"/>
                  </a:lnTo>
                  <a:lnTo>
                    <a:pt x="3094" y="1803"/>
                  </a:lnTo>
                  <a:lnTo>
                    <a:pt x="3106" y="1918"/>
                  </a:lnTo>
                  <a:lnTo>
                    <a:pt x="3109" y="2029"/>
                  </a:lnTo>
                  <a:lnTo>
                    <a:pt x="3115" y="2137"/>
                  </a:lnTo>
                  <a:lnTo>
                    <a:pt x="3117" y="3267"/>
                  </a:ln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40" name="Line 786">
              <a:extLst>
                <a:ext uri="{FF2B5EF4-FFF2-40B4-BE49-F238E27FC236}">
                  <a16:creationId xmlns:a16="http://schemas.microsoft.com/office/drawing/2014/main" id="{C4FBE0F1-E145-4FD2-957B-61BD2ADDE91A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314" y="717"/>
              <a:ext cx="14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41" name="Oval 787">
              <a:extLst>
                <a:ext uri="{FF2B5EF4-FFF2-40B4-BE49-F238E27FC236}">
                  <a16:creationId xmlns:a16="http://schemas.microsoft.com/office/drawing/2014/main" id="{87A6367A-9012-4CB0-87F3-C78E017A7DE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301" y="717"/>
              <a:ext cx="30" cy="30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  <p:sp>
          <p:nvSpPr>
            <p:cNvPr id="542" name="Oval 788">
              <a:extLst>
                <a:ext uri="{FF2B5EF4-FFF2-40B4-BE49-F238E27FC236}">
                  <a16:creationId xmlns:a16="http://schemas.microsoft.com/office/drawing/2014/main" id="{FB4746FA-BE84-41E5-A8E1-BC4348CF13C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445" y="717"/>
              <a:ext cx="30" cy="30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SzPct val="10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buFontTx/>
                <a:buNone/>
              </a:pPr>
              <a:endParaRPr lang="en-US" altLang="en-US" sz="2000"/>
            </a:p>
          </p:txBody>
        </p:sp>
      </p:grpSp>
      <p:sp>
        <p:nvSpPr>
          <p:cNvPr id="543" name="Text Box 12">
            <a:extLst>
              <a:ext uri="{FF2B5EF4-FFF2-40B4-BE49-F238E27FC236}">
                <a16:creationId xmlns:a16="http://schemas.microsoft.com/office/drawing/2014/main" id="{20754F38-03FE-4037-8773-DA071C5B88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26177" y="1109470"/>
            <a:ext cx="1812925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 anchorCtr="1">
            <a:spAutoFit/>
          </a:bodyPr>
          <a:lstStyle>
            <a:lvl1pPr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SzTx/>
              <a:buFontTx/>
              <a:buNone/>
            </a:pPr>
            <a:r>
              <a:rPr lang="en-US" altLang="en-US" sz="1400" dirty="0"/>
              <a:t>Maintenance Recovery</a:t>
            </a:r>
          </a:p>
        </p:txBody>
      </p:sp>
    </p:spTree>
    <p:extLst>
      <p:ext uri="{BB962C8B-B14F-4D97-AF65-F5344CB8AC3E}">
        <p14:creationId xmlns:p14="http://schemas.microsoft.com/office/powerpoint/2010/main" val="275619729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vert="horz" lIns="91440" tIns="45720" rIns="91440" bIns="45720" rtlCol="0" anchor="ctr"/>
      <a:lstStyle>
        <a:defPPr>
          <a:defRPr smtClean="0">
            <a:latin typeface="Arial" panose="020B0604020202020204" pitchFamily="34" charset="0"/>
            <a:cs typeface="Arial" panose="020B0604020202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17562</TotalTime>
  <Words>3543</Words>
  <Application>Microsoft Macintosh PowerPoint</Application>
  <PresentationFormat>Panorámica</PresentationFormat>
  <Paragraphs>1054</Paragraphs>
  <Slides>27</Slides>
  <Notes>12</Notes>
  <HiddenSlides>1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6" baseType="lpstr">
      <vt:lpstr> Arial</vt:lpstr>
      <vt:lpstr>Aptos</vt:lpstr>
      <vt:lpstr>Arial</vt:lpstr>
      <vt:lpstr>Arial Black</vt:lpstr>
      <vt:lpstr>Calibri</vt:lpstr>
      <vt:lpstr>Calibri Light</vt:lpstr>
      <vt:lpstr>Segoe UI Black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Juan Carlos Uribe Aranda</dc:creator>
  <cp:lastModifiedBy>javier ignacio espinoza nercelles</cp:lastModifiedBy>
  <cp:revision>750</cp:revision>
  <dcterms:created xsi:type="dcterms:W3CDTF">2024-04-02T18:03:55Z</dcterms:created>
  <dcterms:modified xsi:type="dcterms:W3CDTF">2026-06-15T10:54:00Z</dcterms:modified>
</cp:coreProperties>
</file>