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982981A-0906-4DC2-A8B5-9BD246BCD27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FD2A11-5338-4AF9-B402-F17B5108EC7C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err="1" smtClean="0"/>
              <a:t>Maria</a:t>
            </a:r>
            <a:r>
              <a:rPr lang="es-CL" dirty="0" smtClean="0"/>
              <a:t> </a:t>
            </a:r>
            <a:r>
              <a:rPr lang="es-CL" dirty="0" err="1" smtClean="0"/>
              <a:t>ignacia</a:t>
            </a:r>
            <a:r>
              <a:rPr lang="es-CL" dirty="0" smtClean="0"/>
              <a:t> </a:t>
            </a:r>
            <a:r>
              <a:rPr lang="es-CL" dirty="0" err="1" smtClean="0"/>
              <a:t>pulgar.v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Trayectoria en la escuela naval</a:t>
            </a:r>
            <a:endParaRPr lang="es-CL" dirty="0"/>
          </a:p>
        </p:txBody>
      </p:sp>
      <p:pic>
        <p:nvPicPr>
          <p:cNvPr id="4" name="3 Imagen" descr="pulgar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3143248"/>
            <a:ext cx="4572000" cy="305181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" name="4 Marcador de posición de imagen" descr="pulgar4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4109" r="4109"/>
          <a:stretch>
            <a:fillRect/>
          </a:stretch>
        </p:blipFill>
        <p:spPr/>
      </p:pic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Todo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partio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un 30 de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enero,a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partir de ese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dia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las cosas cambiaron en nuestras vidas</a:t>
            </a:r>
            <a:endParaRPr lang="es-CL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4 Marcador de posición de imagen" descr="pulgar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167" r="4167"/>
          <a:stretch>
            <a:fillRect/>
          </a:stretch>
        </p:blipFill>
        <p:spPr/>
      </p:pic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a poco fuimos aprendiendo cosas nuevas e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interiorizandonos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en la vida naval</a:t>
            </a:r>
            <a:endParaRPr lang="es-CL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4 Marcador de posición de imagen" descr="pulgar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167" r="4167"/>
          <a:stretch>
            <a:fillRect/>
          </a:stretch>
        </p:blipFill>
        <p:spPr/>
      </p:pic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Para que muy poco a poco,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dia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tras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dia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nos </a:t>
            </a:r>
            <a:r>
              <a:rPr lang="es-CL" dirty="0" err="1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fuecemos</a:t>
            </a:r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convirtiendo en cadetes navales </a:t>
            </a:r>
            <a:endParaRPr lang="es-CL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4 Marcador de posición de imagen" descr="pulgar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106" r="4106"/>
          <a:stretch>
            <a:fillRect/>
          </a:stretch>
        </p:blipFill>
        <p:spPr/>
      </p:pic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just"/>
            <a:r>
              <a:rPr lang="es-CL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que se nos llame como tal </a:t>
            </a:r>
            <a:endParaRPr lang="es-CL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37</TotalTime>
  <Words>60</Words>
  <Application>Microsoft Office PowerPoint</Application>
  <PresentationFormat>Presentación en pantalla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Civil</vt:lpstr>
      <vt:lpstr>Trayectoria en la escuela naval</vt:lpstr>
      <vt:lpstr>Diapositiva 2</vt:lpstr>
      <vt:lpstr>Diapositiva 3</vt:lpstr>
      <vt:lpstr>Diapositiva 4</vt:lpstr>
      <vt:lpstr>Diapositiva 5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Trayectoria en la escuela naval</dc:title>
  <dc:creator>Labingles_18</dc:creator>
  <cp:lastModifiedBy>Labingles_18</cp:lastModifiedBy>
  <cp:revision>5</cp:revision>
  <dcterms:created xsi:type="dcterms:W3CDTF">2024-06-06T15:43:37Z</dcterms:created>
  <dcterms:modified xsi:type="dcterms:W3CDTF">2024-06-06T16:21:02Z</dcterms:modified>
</cp:coreProperties>
</file>