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9" r:id="rId4"/>
    <p:sldId id="258" r:id="rId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254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3337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549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5610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3684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0082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1662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9274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2004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3253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6233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15151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A4FDD-C60B-46B0-A25A-5C900C47967E}" type="datetimeFigureOut">
              <a:rPr lang="es-CL" smtClean="0"/>
              <a:t>25-03-2025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15261-C8F2-4F0A-9CEA-FFE6592156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3071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526" r="19195" b="2379"/>
          <a:stretch/>
        </p:blipFill>
        <p:spPr>
          <a:xfrm>
            <a:off x="2913321" y="409364"/>
            <a:ext cx="4752754" cy="610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335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14240"/>
          <a:stretch/>
        </p:blipFill>
        <p:spPr>
          <a:xfrm>
            <a:off x="1423977" y="499731"/>
            <a:ext cx="7791543" cy="31791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Marcador de contenido 3"/>
          <p:cNvPicPr>
            <a:picLocks noChangeAspect="1"/>
          </p:cNvPicPr>
          <p:nvPr/>
        </p:nvPicPr>
        <p:blipFill rotWithShape="1">
          <a:blip r:embed="rId3"/>
          <a:srcRect t="4667"/>
          <a:stretch/>
        </p:blipFill>
        <p:spPr>
          <a:xfrm>
            <a:off x="1785481" y="3898519"/>
            <a:ext cx="7347887" cy="275746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6960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741" r="20854" b="1625"/>
          <a:stretch/>
        </p:blipFill>
        <p:spPr>
          <a:xfrm>
            <a:off x="3487478" y="659525"/>
            <a:ext cx="4476307" cy="57625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01401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236" y="1265274"/>
            <a:ext cx="8635356" cy="31364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834119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Panorámica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I18 Asesor Act. Profesionales PC. Gonzalo Maldonado V.</dc:creator>
  <cp:lastModifiedBy>I18 Asesor Act. Profesionales PC. Gonzalo Maldonado V.</cp:lastModifiedBy>
  <cp:revision>2</cp:revision>
  <dcterms:created xsi:type="dcterms:W3CDTF">2025-03-25T14:17:23Z</dcterms:created>
  <dcterms:modified xsi:type="dcterms:W3CDTF">2025-03-25T14:21:38Z</dcterms:modified>
</cp:coreProperties>
</file>