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7" r:id="rId2"/>
    <p:sldId id="395" r:id="rId3"/>
    <p:sldId id="324" r:id="rId4"/>
    <p:sldId id="264" r:id="rId5"/>
    <p:sldId id="266" r:id="rId6"/>
    <p:sldId id="285" r:id="rId7"/>
    <p:sldId id="267" r:id="rId8"/>
    <p:sldId id="268" r:id="rId9"/>
    <p:sldId id="269" r:id="rId10"/>
    <p:sldId id="270" r:id="rId11"/>
    <p:sldId id="271" r:id="rId12"/>
    <p:sldId id="272" r:id="rId13"/>
    <p:sldId id="606" r:id="rId14"/>
    <p:sldId id="275" r:id="rId15"/>
    <p:sldId id="607" r:id="rId16"/>
    <p:sldId id="274" r:id="rId17"/>
    <p:sldId id="608" r:id="rId18"/>
    <p:sldId id="276" r:id="rId19"/>
    <p:sldId id="332" r:id="rId20"/>
    <p:sldId id="273" r:id="rId21"/>
    <p:sldId id="277" r:id="rId22"/>
    <p:sldId id="330" r:id="rId23"/>
    <p:sldId id="609" r:id="rId24"/>
    <p:sldId id="331" r:id="rId25"/>
    <p:sldId id="610" r:id="rId26"/>
    <p:sldId id="278" r:id="rId27"/>
    <p:sldId id="258" r:id="rId28"/>
    <p:sldId id="284" r:id="rId29"/>
    <p:sldId id="280" r:id="rId30"/>
    <p:sldId id="261" r:id="rId31"/>
    <p:sldId id="611" r:id="rId32"/>
    <p:sldId id="612" r:id="rId33"/>
    <p:sldId id="317" r:id="rId34"/>
    <p:sldId id="281" r:id="rId35"/>
    <p:sldId id="613" r:id="rId3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10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11314F-4B05-4875-BD6F-8762A3B998A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CL"/>
        </a:p>
      </dgm:t>
    </dgm:pt>
    <dgm:pt modelId="{9E44876C-DF70-4118-9354-D506E9937A29}">
      <dgm:prSet custT="1"/>
      <dgm:spPr/>
      <dgm:t>
        <a:bodyPr/>
        <a:lstStyle/>
        <a:p>
          <a:pPr algn="ctr" rtl="0"/>
          <a:r>
            <a:rPr lang="es-ES" sz="2800" b="0" dirty="0">
              <a:latin typeface="Arial" pitchFamily="34" charset="0"/>
              <a:cs typeface="Arial" pitchFamily="34" charset="0"/>
            </a:rPr>
            <a:t>¿Qué es la Higiene?</a:t>
          </a:r>
          <a:endParaRPr lang="es-CL" sz="2800" b="0" dirty="0">
            <a:latin typeface="Arial" pitchFamily="34" charset="0"/>
            <a:cs typeface="Arial" pitchFamily="34" charset="0"/>
          </a:endParaRPr>
        </a:p>
      </dgm:t>
    </dgm:pt>
    <dgm:pt modelId="{4B2EED52-57AA-4C05-B086-B2375EB35BA7}" type="parTrans" cxnId="{47783025-2EF2-4575-BB16-E2F4A5348DD4}">
      <dgm:prSet/>
      <dgm:spPr/>
      <dgm:t>
        <a:bodyPr/>
        <a:lstStyle/>
        <a:p>
          <a:endParaRPr lang="es-CL"/>
        </a:p>
      </dgm:t>
    </dgm:pt>
    <dgm:pt modelId="{10AA4FC4-28CF-4855-8D1B-CC7CB33DE5E7}" type="sibTrans" cxnId="{47783025-2EF2-4575-BB16-E2F4A5348DD4}">
      <dgm:prSet/>
      <dgm:spPr/>
      <dgm:t>
        <a:bodyPr/>
        <a:lstStyle/>
        <a:p>
          <a:endParaRPr lang="es-CL"/>
        </a:p>
      </dgm:t>
    </dgm:pt>
    <dgm:pt modelId="{91F44556-57A6-44E8-954B-6AA703E5E3FA}" type="pres">
      <dgm:prSet presAssocID="{4311314F-4B05-4875-BD6F-8762A3B998A4}" presName="linear" presStyleCnt="0">
        <dgm:presLayoutVars>
          <dgm:animLvl val="lvl"/>
          <dgm:resizeHandles val="exact"/>
        </dgm:presLayoutVars>
      </dgm:prSet>
      <dgm:spPr/>
    </dgm:pt>
    <dgm:pt modelId="{24ABB57D-D474-4EC6-9D0C-E178E8858173}" type="pres">
      <dgm:prSet presAssocID="{9E44876C-DF70-4118-9354-D506E9937A2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7783025-2EF2-4575-BB16-E2F4A5348DD4}" srcId="{4311314F-4B05-4875-BD6F-8762A3B998A4}" destId="{9E44876C-DF70-4118-9354-D506E9937A29}" srcOrd="0" destOrd="0" parTransId="{4B2EED52-57AA-4C05-B086-B2375EB35BA7}" sibTransId="{10AA4FC4-28CF-4855-8D1B-CC7CB33DE5E7}"/>
    <dgm:cxn modelId="{87475F88-A17D-EC4F-9784-0EA8EB96CC55}" type="presOf" srcId="{9E44876C-DF70-4118-9354-D506E9937A29}" destId="{24ABB57D-D474-4EC6-9D0C-E178E8858173}" srcOrd="0" destOrd="0" presId="urn:microsoft.com/office/officeart/2005/8/layout/vList2"/>
    <dgm:cxn modelId="{ABC70FB3-8BBF-6A4D-931A-03769414931F}" type="presOf" srcId="{4311314F-4B05-4875-BD6F-8762A3B998A4}" destId="{91F44556-57A6-44E8-954B-6AA703E5E3FA}" srcOrd="0" destOrd="0" presId="urn:microsoft.com/office/officeart/2005/8/layout/vList2"/>
    <dgm:cxn modelId="{30C0C9A6-086A-6244-8113-BD60E9E3004B}" type="presParOf" srcId="{91F44556-57A6-44E8-954B-6AA703E5E3FA}" destId="{24ABB57D-D474-4EC6-9D0C-E178E885817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178F95-5EE8-4F43-BCB8-81756C55284D}" type="doc">
      <dgm:prSet loTypeId="urn:microsoft.com/office/officeart/2005/8/layout/vList2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es-CL"/>
        </a:p>
      </dgm:t>
    </dgm:pt>
    <dgm:pt modelId="{BC1AA074-88FE-483E-A732-8FFCDA1DF0F4}">
      <dgm:prSet custT="1"/>
      <dgm:spPr/>
      <dgm:t>
        <a:bodyPr/>
        <a:lstStyle/>
        <a:p>
          <a:pPr rtl="0"/>
          <a:r>
            <a:rPr lang="es-ES_tradnl" sz="2400" dirty="0">
              <a:latin typeface="Arial" pitchFamily="34" charset="0"/>
              <a:cs typeface="Arial" pitchFamily="34" charset="0"/>
            </a:rPr>
            <a:t>La inocuidad de los alimentos es la condición necesaria para que cualquier sustancia considerada alimento pueda ser ingerida sin que provoque ningún efecto adverso para la salud.</a:t>
          </a:r>
          <a:endParaRPr lang="es-CL" sz="2400" dirty="0">
            <a:latin typeface="Arial" pitchFamily="34" charset="0"/>
            <a:cs typeface="Arial" pitchFamily="34" charset="0"/>
          </a:endParaRPr>
        </a:p>
      </dgm:t>
    </dgm:pt>
    <dgm:pt modelId="{5493EA6D-BA94-45E7-9166-045C7AE5C23F}" type="parTrans" cxnId="{EDF4EF82-9BE5-4BD2-A31C-3D7EFD4A497F}">
      <dgm:prSet/>
      <dgm:spPr/>
      <dgm:t>
        <a:bodyPr/>
        <a:lstStyle/>
        <a:p>
          <a:endParaRPr lang="es-CL" sz="2400">
            <a:latin typeface="Arial" pitchFamily="34" charset="0"/>
            <a:cs typeface="Arial" pitchFamily="34" charset="0"/>
          </a:endParaRPr>
        </a:p>
      </dgm:t>
    </dgm:pt>
    <dgm:pt modelId="{977455B4-AC9A-4CE1-B75C-37BDC0D08723}" type="sibTrans" cxnId="{EDF4EF82-9BE5-4BD2-A31C-3D7EFD4A497F}">
      <dgm:prSet/>
      <dgm:spPr/>
      <dgm:t>
        <a:bodyPr/>
        <a:lstStyle/>
        <a:p>
          <a:endParaRPr lang="es-CL" sz="2400">
            <a:latin typeface="Arial" pitchFamily="34" charset="0"/>
            <a:cs typeface="Arial" pitchFamily="34" charset="0"/>
          </a:endParaRPr>
        </a:p>
      </dgm:t>
    </dgm:pt>
    <dgm:pt modelId="{B20A162A-40F7-42B2-87C0-842F12787881}">
      <dgm:prSet custT="1"/>
      <dgm:spPr/>
      <dgm:t>
        <a:bodyPr/>
        <a:lstStyle/>
        <a:p>
          <a:pPr rtl="0"/>
          <a:r>
            <a:rPr lang="es-ES_tradnl" sz="2400" dirty="0">
              <a:latin typeface="Arial" pitchFamily="34" charset="0"/>
              <a:cs typeface="Arial" pitchFamily="34" charset="0"/>
            </a:rPr>
            <a:t>La inocuidad de los alimentos implica la ausencia de contaminantes, adulterantes y toxinas.</a:t>
          </a:r>
          <a:endParaRPr lang="es-CL" sz="2400" dirty="0">
            <a:latin typeface="Arial" pitchFamily="34" charset="0"/>
            <a:cs typeface="Arial" pitchFamily="34" charset="0"/>
          </a:endParaRPr>
        </a:p>
      </dgm:t>
    </dgm:pt>
    <dgm:pt modelId="{88A9FB61-40AA-4200-A6CC-628A3DE885EF}" type="parTrans" cxnId="{380E540F-C462-47AC-8B5D-F19171D966D5}">
      <dgm:prSet/>
      <dgm:spPr/>
      <dgm:t>
        <a:bodyPr/>
        <a:lstStyle/>
        <a:p>
          <a:endParaRPr lang="es-CL" sz="2400">
            <a:latin typeface="Arial" pitchFamily="34" charset="0"/>
            <a:cs typeface="Arial" pitchFamily="34" charset="0"/>
          </a:endParaRPr>
        </a:p>
      </dgm:t>
    </dgm:pt>
    <dgm:pt modelId="{AE6CF841-E913-47A4-8F69-733C9DA14841}" type="sibTrans" cxnId="{380E540F-C462-47AC-8B5D-F19171D966D5}">
      <dgm:prSet/>
      <dgm:spPr/>
      <dgm:t>
        <a:bodyPr/>
        <a:lstStyle/>
        <a:p>
          <a:endParaRPr lang="es-CL" sz="2400">
            <a:latin typeface="Arial" pitchFamily="34" charset="0"/>
            <a:cs typeface="Arial" pitchFamily="34" charset="0"/>
          </a:endParaRPr>
        </a:p>
      </dgm:t>
    </dgm:pt>
    <dgm:pt modelId="{D49A27A4-780A-42DD-9DA4-AEA4FEE16F00}">
      <dgm:prSet custT="1"/>
      <dgm:spPr/>
      <dgm:t>
        <a:bodyPr/>
        <a:lstStyle/>
        <a:p>
          <a:pPr rtl="0"/>
          <a:r>
            <a:rPr lang="es-ES_tradnl" sz="2400" dirty="0">
              <a:latin typeface="Arial" pitchFamily="34" charset="0"/>
              <a:cs typeface="Arial" pitchFamily="34" charset="0"/>
            </a:rPr>
            <a:t>Las materias principales de </a:t>
          </a:r>
          <a:r>
            <a:rPr lang="es-ES_tradnl" sz="2400" dirty="0" err="1">
              <a:latin typeface="Arial" pitchFamily="34" charset="0"/>
              <a:cs typeface="Arial" pitchFamily="34" charset="0"/>
            </a:rPr>
            <a:t>Codex</a:t>
          </a:r>
          <a:r>
            <a:rPr lang="es-ES_tradnl" sz="2400" dirty="0">
              <a:latin typeface="Arial" pitchFamily="34" charset="0"/>
              <a:cs typeface="Arial" pitchFamily="34" charset="0"/>
            </a:rPr>
            <a:t> </a:t>
          </a:r>
          <a:r>
            <a:rPr lang="es-ES_tradnl" sz="2400" dirty="0" err="1">
              <a:latin typeface="Arial" pitchFamily="34" charset="0"/>
              <a:cs typeface="Arial" pitchFamily="34" charset="0"/>
            </a:rPr>
            <a:t>Alimentarius</a:t>
          </a:r>
          <a:r>
            <a:rPr lang="es-ES_tradnl" sz="2400" dirty="0">
              <a:latin typeface="Arial" pitchFamily="34" charset="0"/>
              <a:cs typeface="Arial" pitchFamily="34" charset="0"/>
            </a:rPr>
            <a:t> son la protección de la salud de los consumidores, asegurar unas prácticas de comercio claras y promocionar la coordinación de todas las normas alimentarias.</a:t>
          </a:r>
          <a:endParaRPr lang="es-CL" sz="2400" dirty="0">
            <a:latin typeface="Arial" pitchFamily="34" charset="0"/>
            <a:cs typeface="Arial" pitchFamily="34" charset="0"/>
          </a:endParaRPr>
        </a:p>
      </dgm:t>
    </dgm:pt>
    <dgm:pt modelId="{B9F959DD-8CF9-4330-B22F-B0AB8AEFFD8F}" type="parTrans" cxnId="{DAD612E1-3EE4-461F-BFC0-0C9E15C2B24C}">
      <dgm:prSet/>
      <dgm:spPr/>
      <dgm:t>
        <a:bodyPr/>
        <a:lstStyle/>
        <a:p>
          <a:endParaRPr lang="es-CL" sz="2400">
            <a:latin typeface="Arial" pitchFamily="34" charset="0"/>
            <a:cs typeface="Arial" pitchFamily="34" charset="0"/>
          </a:endParaRPr>
        </a:p>
      </dgm:t>
    </dgm:pt>
    <dgm:pt modelId="{EADC2441-FDC2-4151-838B-28F73B422A84}" type="sibTrans" cxnId="{DAD612E1-3EE4-461F-BFC0-0C9E15C2B24C}">
      <dgm:prSet/>
      <dgm:spPr/>
      <dgm:t>
        <a:bodyPr/>
        <a:lstStyle/>
        <a:p>
          <a:endParaRPr lang="es-CL" sz="2400">
            <a:latin typeface="Arial" pitchFamily="34" charset="0"/>
            <a:cs typeface="Arial" pitchFamily="34" charset="0"/>
          </a:endParaRPr>
        </a:p>
      </dgm:t>
    </dgm:pt>
    <dgm:pt modelId="{E9E3A8C8-1E44-403F-B6B8-7DC9086E9611}" type="pres">
      <dgm:prSet presAssocID="{4C178F95-5EE8-4F43-BCB8-81756C55284D}" presName="linear" presStyleCnt="0">
        <dgm:presLayoutVars>
          <dgm:animLvl val="lvl"/>
          <dgm:resizeHandles val="exact"/>
        </dgm:presLayoutVars>
      </dgm:prSet>
      <dgm:spPr/>
    </dgm:pt>
    <dgm:pt modelId="{A7A42922-AB5B-4C5C-A401-92F8B8E33CE6}" type="pres">
      <dgm:prSet presAssocID="{BC1AA074-88FE-483E-A732-8FFCDA1DF0F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75990F7-DF66-4EBA-BC8E-FC9535A8CE49}" type="pres">
      <dgm:prSet presAssocID="{977455B4-AC9A-4CE1-B75C-37BDC0D08723}" presName="spacer" presStyleCnt="0"/>
      <dgm:spPr/>
    </dgm:pt>
    <dgm:pt modelId="{8A9CD821-5CA6-4074-B1E3-E64802DC19A4}" type="pres">
      <dgm:prSet presAssocID="{B20A162A-40F7-42B2-87C0-842F12787881}" presName="parentText" presStyleLbl="node1" presStyleIdx="1" presStyleCnt="3" custScaleY="66947">
        <dgm:presLayoutVars>
          <dgm:chMax val="0"/>
          <dgm:bulletEnabled val="1"/>
        </dgm:presLayoutVars>
      </dgm:prSet>
      <dgm:spPr/>
    </dgm:pt>
    <dgm:pt modelId="{DAF6B352-5238-4C3F-A30E-0B38E41D5307}" type="pres">
      <dgm:prSet presAssocID="{AE6CF841-E913-47A4-8F69-733C9DA14841}" presName="spacer" presStyleCnt="0"/>
      <dgm:spPr/>
    </dgm:pt>
    <dgm:pt modelId="{8FF08AC3-D7BE-4899-A005-A3731BC7D301}" type="pres">
      <dgm:prSet presAssocID="{D49A27A4-780A-42DD-9DA4-AEA4FEE16F0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80E540F-C462-47AC-8B5D-F19171D966D5}" srcId="{4C178F95-5EE8-4F43-BCB8-81756C55284D}" destId="{B20A162A-40F7-42B2-87C0-842F12787881}" srcOrd="1" destOrd="0" parTransId="{88A9FB61-40AA-4200-A6CC-628A3DE885EF}" sibTransId="{AE6CF841-E913-47A4-8F69-733C9DA14841}"/>
    <dgm:cxn modelId="{EDF4EF82-9BE5-4BD2-A31C-3D7EFD4A497F}" srcId="{4C178F95-5EE8-4F43-BCB8-81756C55284D}" destId="{BC1AA074-88FE-483E-A732-8FFCDA1DF0F4}" srcOrd="0" destOrd="0" parTransId="{5493EA6D-BA94-45E7-9166-045C7AE5C23F}" sibTransId="{977455B4-AC9A-4CE1-B75C-37BDC0D08723}"/>
    <dgm:cxn modelId="{454F9484-207E-1849-97C6-89929BD95826}" type="presOf" srcId="{B20A162A-40F7-42B2-87C0-842F12787881}" destId="{8A9CD821-5CA6-4074-B1E3-E64802DC19A4}" srcOrd="0" destOrd="0" presId="urn:microsoft.com/office/officeart/2005/8/layout/vList2"/>
    <dgm:cxn modelId="{4C3B62D2-E289-AC49-9F09-03757465597F}" type="presOf" srcId="{BC1AA074-88FE-483E-A732-8FFCDA1DF0F4}" destId="{A7A42922-AB5B-4C5C-A401-92F8B8E33CE6}" srcOrd="0" destOrd="0" presId="urn:microsoft.com/office/officeart/2005/8/layout/vList2"/>
    <dgm:cxn modelId="{DAD612E1-3EE4-461F-BFC0-0C9E15C2B24C}" srcId="{4C178F95-5EE8-4F43-BCB8-81756C55284D}" destId="{D49A27A4-780A-42DD-9DA4-AEA4FEE16F00}" srcOrd="2" destOrd="0" parTransId="{B9F959DD-8CF9-4330-B22F-B0AB8AEFFD8F}" sibTransId="{EADC2441-FDC2-4151-838B-28F73B422A84}"/>
    <dgm:cxn modelId="{36BA8DF0-A606-834A-A939-4BB7AAC9FFD9}" type="presOf" srcId="{4C178F95-5EE8-4F43-BCB8-81756C55284D}" destId="{E9E3A8C8-1E44-403F-B6B8-7DC9086E9611}" srcOrd="0" destOrd="0" presId="urn:microsoft.com/office/officeart/2005/8/layout/vList2"/>
    <dgm:cxn modelId="{C2F94EF6-EB1A-AA44-A8CC-8F1B108A8294}" type="presOf" srcId="{D49A27A4-780A-42DD-9DA4-AEA4FEE16F00}" destId="{8FF08AC3-D7BE-4899-A005-A3731BC7D301}" srcOrd="0" destOrd="0" presId="urn:microsoft.com/office/officeart/2005/8/layout/vList2"/>
    <dgm:cxn modelId="{D679A3F7-8095-BC46-959F-8DBCA9DE71A6}" type="presParOf" srcId="{E9E3A8C8-1E44-403F-B6B8-7DC9086E9611}" destId="{A7A42922-AB5B-4C5C-A401-92F8B8E33CE6}" srcOrd="0" destOrd="0" presId="urn:microsoft.com/office/officeart/2005/8/layout/vList2"/>
    <dgm:cxn modelId="{704948D5-1171-794F-A30C-15637D2FFEC6}" type="presParOf" srcId="{E9E3A8C8-1E44-403F-B6B8-7DC9086E9611}" destId="{975990F7-DF66-4EBA-BC8E-FC9535A8CE49}" srcOrd="1" destOrd="0" presId="urn:microsoft.com/office/officeart/2005/8/layout/vList2"/>
    <dgm:cxn modelId="{1F10BF8C-8ED1-AA47-BC34-3A59C13E0E11}" type="presParOf" srcId="{E9E3A8C8-1E44-403F-B6B8-7DC9086E9611}" destId="{8A9CD821-5CA6-4074-B1E3-E64802DC19A4}" srcOrd="2" destOrd="0" presId="urn:microsoft.com/office/officeart/2005/8/layout/vList2"/>
    <dgm:cxn modelId="{8F007664-5768-8241-952A-B9A4F37F4F25}" type="presParOf" srcId="{E9E3A8C8-1E44-403F-B6B8-7DC9086E9611}" destId="{DAF6B352-5238-4C3F-A30E-0B38E41D5307}" srcOrd="3" destOrd="0" presId="urn:microsoft.com/office/officeart/2005/8/layout/vList2"/>
    <dgm:cxn modelId="{7ECCB4C8-012B-1E46-8F6C-E56549C3DD78}" type="presParOf" srcId="{E9E3A8C8-1E44-403F-B6B8-7DC9086E9611}" destId="{8FF08AC3-D7BE-4899-A005-A3731BC7D30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68BF57B-CF6B-47BC-A76A-706A04E77720}" type="doc">
      <dgm:prSet loTypeId="urn:microsoft.com/office/officeart/2005/8/layout/default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s-CL"/>
        </a:p>
      </dgm:t>
    </dgm:pt>
    <dgm:pt modelId="{8EC74AF4-9AF4-4F94-803B-3E38D495E32A}">
      <dgm:prSet phldrT="[Texto]"/>
      <dgm:spPr/>
      <dgm:t>
        <a:bodyPr/>
        <a:lstStyle/>
        <a:p>
          <a:r>
            <a:rPr lang="es-MX" dirty="0"/>
            <a:t>Organoléptico</a:t>
          </a:r>
          <a:endParaRPr lang="es-CL" dirty="0"/>
        </a:p>
      </dgm:t>
    </dgm:pt>
    <dgm:pt modelId="{44F2CECB-CEFB-4AE4-9F46-9E609D2F36F8}" type="parTrans" cxnId="{0F7E25C1-4CA1-411E-B8D5-DC948C7A43DE}">
      <dgm:prSet/>
      <dgm:spPr/>
      <dgm:t>
        <a:bodyPr/>
        <a:lstStyle/>
        <a:p>
          <a:endParaRPr lang="es-CL"/>
        </a:p>
      </dgm:t>
    </dgm:pt>
    <dgm:pt modelId="{F1F214DF-E396-4018-8FFA-22538F19969C}" type="sibTrans" cxnId="{0F7E25C1-4CA1-411E-B8D5-DC948C7A43DE}">
      <dgm:prSet/>
      <dgm:spPr/>
      <dgm:t>
        <a:bodyPr/>
        <a:lstStyle/>
        <a:p>
          <a:endParaRPr lang="es-CL"/>
        </a:p>
      </dgm:t>
    </dgm:pt>
    <dgm:pt modelId="{CAA8657E-0880-49E5-9205-882E63DD1A87}">
      <dgm:prSet phldrT="[Texto]"/>
      <dgm:spPr/>
      <dgm:t>
        <a:bodyPr/>
        <a:lstStyle/>
        <a:p>
          <a:r>
            <a:rPr lang="es-MX" dirty="0"/>
            <a:t>Bacteriológicas y parasitarias </a:t>
          </a:r>
          <a:endParaRPr lang="es-CL" dirty="0"/>
        </a:p>
      </dgm:t>
    </dgm:pt>
    <dgm:pt modelId="{B85ED980-D7EB-4FEE-832F-65921FBC80A0}" type="parTrans" cxnId="{FCDEDE31-2F3B-464C-A3FB-7052AAA2DC42}">
      <dgm:prSet/>
      <dgm:spPr/>
      <dgm:t>
        <a:bodyPr/>
        <a:lstStyle/>
        <a:p>
          <a:endParaRPr lang="es-CL"/>
        </a:p>
      </dgm:t>
    </dgm:pt>
    <dgm:pt modelId="{EF1FC640-9EAA-42EC-B83B-2F030A004E72}" type="sibTrans" cxnId="{FCDEDE31-2F3B-464C-A3FB-7052AAA2DC42}">
      <dgm:prSet/>
      <dgm:spPr/>
      <dgm:t>
        <a:bodyPr/>
        <a:lstStyle/>
        <a:p>
          <a:endParaRPr lang="es-CL"/>
        </a:p>
      </dgm:t>
    </dgm:pt>
    <dgm:pt modelId="{CE6373F7-D454-445E-936B-5CBAD9FC4057}">
      <dgm:prSet phldrT="[Texto]"/>
      <dgm:spPr/>
      <dgm:t>
        <a:bodyPr/>
        <a:lstStyle/>
        <a:p>
          <a:r>
            <a:rPr lang="es-MX" dirty="0"/>
            <a:t>De limpieza</a:t>
          </a:r>
          <a:endParaRPr lang="es-CL" dirty="0"/>
        </a:p>
      </dgm:t>
    </dgm:pt>
    <dgm:pt modelId="{F7E6D9B1-91FC-4F53-A883-7959F4D1FB20}" type="parTrans" cxnId="{3EDA86AC-8E2C-4E9E-912F-860C8968B2CC}">
      <dgm:prSet/>
      <dgm:spPr/>
      <dgm:t>
        <a:bodyPr/>
        <a:lstStyle/>
        <a:p>
          <a:endParaRPr lang="es-CL"/>
        </a:p>
      </dgm:t>
    </dgm:pt>
    <dgm:pt modelId="{67E32554-ECE5-4742-96B8-1BBF7D6F4B72}" type="sibTrans" cxnId="{3EDA86AC-8E2C-4E9E-912F-860C8968B2CC}">
      <dgm:prSet/>
      <dgm:spPr/>
      <dgm:t>
        <a:bodyPr/>
        <a:lstStyle/>
        <a:p>
          <a:endParaRPr lang="es-CL"/>
        </a:p>
      </dgm:t>
    </dgm:pt>
    <dgm:pt modelId="{5295FF76-7782-4BA4-BFF9-5615779304F5}">
      <dgm:prSet phldrT="[Texto]"/>
      <dgm:spPr/>
      <dgm:t>
        <a:bodyPr/>
        <a:lstStyle/>
        <a:p>
          <a:r>
            <a:rPr lang="es-MX" dirty="0"/>
            <a:t>Químicas</a:t>
          </a:r>
          <a:endParaRPr lang="es-CL" dirty="0"/>
        </a:p>
      </dgm:t>
    </dgm:pt>
    <dgm:pt modelId="{99221E3E-268C-431F-A367-487DA05A1B36}" type="parTrans" cxnId="{814A51CE-46C7-4A42-9BEE-498778187658}">
      <dgm:prSet/>
      <dgm:spPr/>
      <dgm:t>
        <a:bodyPr/>
        <a:lstStyle/>
        <a:p>
          <a:endParaRPr lang="es-CL"/>
        </a:p>
      </dgm:t>
    </dgm:pt>
    <dgm:pt modelId="{D04D15FE-B453-46CA-B0D2-8B260E3A2B02}" type="sibTrans" cxnId="{814A51CE-46C7-4A42-9BEE-498778187658}">
      <dgm:prSet/>
      <dgm:spPr/>
      <dgm:t>
        <a:bodyPr/>
        <a:lstStyle/>
        <a:p>
          <a:endParaRPr lang="es-CL"/>
        </a:p>
      </dgm:t>
    </dgm:pt>
    <dgm:pt modelId="{C0E0C843-CB48-4554-9732-69F2B73D2665}">
      <dgm:prSet phldrT="[Texto]"/>
      <dgm:spPr/>
      <dgm:t>
        <a:bodyPr/>
        <a:lstStyle/>
        <a:p>
          <a:r>
            <a:rPr lang="es-MX" dirty="0"/>
            <a:t>Nutritivas</a:t>
          </a:r>
          <a:endParaRPr lang="es-CL" dirty="0"/>
        </a:p>
      </dgm:t>
    </dgm:pt>
    <dgm:pt modelId="{22CF0D4C-22CD-4F46-BFE2-FF6417AB2C31}" type="parTrans" cxnId="{D6551BB5-7575-43F5-8900-A79D4EDE4833}">
      <dgm:prSet/>
      <dgm:spPr/>
      <dgm:t>
        <a:bodyPr/>
        <a:lstStyle/>
        <a:p>
          <a:endParaRPr lang="es-CL"/>
        </a:p>
      </dgm:t>
    </dgm:pt>
    <dgm:pt modelId="{8C206B2B-9730-41C8-A6A3-7A4B8E679587}" type="sibTrans" cxnId="{D6551BB5-7575-43F5-8900-A79D4EDE4833}">
      <dgm:prSet/>
      <dgm:spPr/>
      <dgm:t>
        <a:bodyPr/>
        <a:lstStyle/>
        <a:p>
          <a:endParaRPr lang="es-CL"/>
        </a:p>
      </dgm:t>
    </dgm:pt>
    <dgm:pt modelId="{F65EEC4D-B4B2-434C-97C8-DCEF65FF5B59}">
      <dgm:prSet/>
      <dgm:spPr/>
      <dgm:t>
        <a:bodyPr/>
        <a:lstStyle/>
        <a:p>
          <a:r>
            <a:rPr lang="es-MX" dirty="0"/>
            <a:t>Comerciales</a:t>
          </a:r>
          <a:endParaRPr lang="es-CL" dirty="0"/>
        </a:p>
      </dgm:t>
    </dgm:pt>
    <dgm:pt modelId="{C0A04C52-D04C-41FC-86A8-F1FF11F66CFC}" type="parTrans" cxnId="{55F2DFD5-6EAF-4187-A687-F18547721E87}">
      <dgm:prSet/>
      <dgm:spPr/>
      <dgm:t>
        <a:bodyPr/>
        <a:lstStyle/>
        <a:p>
          <a:endParaRPr lang="es-CL"/>
        </a:p>
      </dgm:t>
    </dgm:pt>
    <dgm:pt modelId="{361A5A77-8E91-4B54-89AB-8816050DF079}" type="sibTrans" cxnId="{55F2DFD5-6EAF-4187-A687-F18547721E87}">
      <dgm:prSet/>
      <dgm:spPr/>
      <dgm:t>
        <a:bodyPr/>
        <a:lstStyle/>
        <a:p>
          <a:endParaRPr lang="es-CL"/>
        </a:p>
      </dgm:t>
    </dgm:pt>
    <dgm:pt modelId="{9E093BC1-8279-4060-BECE-B03D4B2BBEB6}" type="pres">
      <dgm:prSet presAssocID="{268BF57B-CF6B-47BC-A76A-706A04E77720}" presName="diagram" presStyleCnt="0">
        <dgm:presLayoutVars>
          <dgm:dir/>
          <dgm:resizeHandles val="exact"/>
        </dgm:presLayoutVars>
      </dgm:prSet>
      <dgm:spPr/>
    </dgm:pt>
    <dgm:pt modelId="{6A9059A7-CF79-45C1-A200-25EDAD1260C1}" type="pres">
      <dgm:prSet presAssocID="{8EC74AF4-9AF4-4F94-803B-3E38D495E32A}" presName="node" presStyleLbl="node1" presStyleIdx="0" presStyleCnt="6">
        <dgm:presLayoutVars>
          <dgm:bulletEnabled val="1"/>
        </dgm:presLayoutVars>
      </dgm:prSet>
      <dgm:spPr/>
    </dgm:pt>
    <dgm:pt modelId="{A97B3A34-2DCA-47DD-A493-A16E4F0CDD1B}" type="pres">
      <dgm:prSet presAssocID="{F1F214DF-E396-4018-8FFA-22538F19969C}" presName="sibTrans" presStyleCnt="0"/>
      <dgm:spPr/>
    </dgm:pt>
    <dgm:pt modelId="{A62426A3-6C53-4767-9C66-E5E7C4188222}" type="pres">
      <dgm:prSet presAssocID="{CAA8657E-0880-49E5-9205-882E63DD1A87}" presName="node" presStyleLbl="node1" presStyleIdx="1" presStyleCnt="6">
        <dgm:presLayoutVars>
          <dgm:bulletEnabled val="1"/>
        </dgm:presLayoutVars>
      </dgm:prSet>
      <dgm:spPr/>
    </dgm:pt>
    <dgm:pt modelId="{3F9E09D0-7A61-4E47-9693-73880BC7FED1}" type="pres">
      <dgm:prSet presAssocID="{EF1FC640-9EAA-42EC-B83B-2F030A004E72}" presName="sibTrans" presStyleCnt="0"/>
      <dgm:spPr/>
    </dgm:pt>
    <dgm:pt modelId="{46EE613F-0724-4862-B7DB-57529E56C2F1}" type="pres">
      <dgm:prSet presAssocID="{CE6373F7-D454-445E-936B-5CBAD9FC4057}" presName="node" presStyleLbl="node1" presStyleIdx="2" presStyleCnt="6">
        <dgm:presLayoutVars>
          <dgm:bulletEnabled val="1"/>
        </dgm:presLayoutVars>
      </dgm:prSet>
      <dgm:spPr/>
    </dgm:pt>
    <dgm:pt modelId="{BA26A0DE-F8D9-440C-B7F7-3F1224068A6F}" type="pres">
      <dgm:prSet presAssocID="{67E32554-ECE5-4742-96B8-1BBF7D6F4B72}" presName="sibTrans" presStyleCnt="0"/>
      <dgm:spPr/>
    </dgm:pt>
    <dgm:pt modelId="{5AA1AE55-5577-4CCD-B973-051B9221CE97}" type="pres">
      <dgm:prSet presAssocID="{5295FF76-7782-4BA4-BFF9-5615779304F5}" presName="node" presStyleLbl="node1" presStyleIdx="3" presStyleCnt="6">
        <dgm:presLayoutVars>
          <dgm:bulletEnabled val="1"/>
        </dgm:presLayoutVars>
      </dgm:prSet>
      <dgm:spPr/>
    </dgm:pt>
    <dgm:pt modelId="{C7FE8584-0664-4DA2-A66D-05AD1D26605D}" type="pres">
      <dgm:prSet presAssocID="{D04D15FE-B453-46CA-B0D2-8B260E3A2B02}" presName="sibTrans" presStyleCnt="0"/>
      <dgm:spPr/>
    </dgm:pt>
    <dgm:pt modelId="{19662750-CFAC-490E-80BB-717C5666654B}" type="pres">
      <dgm:prSet presAssocID="{C0E0C843-CB48-4554-9732-69F2B73D2665}" presName="node" presStyleLbl="node1" presStyleIdx="4" presStyleCnt="6">
        <dgm:presLayoutVars>
          <dgm:bulletEnabled val="1"/>
        </dgm:presLayoutVars>
      </dgm:prSet>
      <dgm:spPr/>
    </dgm:pt>
    <dgm:pt modelId="{2DFB44BA-D010-4167-88C1-4EC91B826B56}" type="pres">
      <dgm:prSet presAssocID="{8C206B2B-9730-41C8-A6A3-7A4B8E679587}" presName="sibTrans" presStyleCnt="0"/>
      <dgm:spPr/>
    </dgm:pt>
    <dgm:pt modelId="{12630D51-0BF8-4190-B61D-3EB39DFBC6A7}" type="pres">
      <dgm:prSet presAssocID="{F65EEC4D-B4B2-434C-97C8-DCEF65FF5B59}" presName="node" presStyleLbl="node1" presStyleIdx="5" presStyleCnt="6">
        <dgm:presLayoutVars>
          <dgm:bulletEnabled val="1"/>
        </dgm:presLayoutVars>
      </dgm:prSet>
      <dgm:spPr/>
    </dgm:pt>
  </dgm:ptLst>
  <dgm:cxnLst>
    <dgm:cxn modelId="{E8156030-ECDE-447A-9BDB-2E765FDB49F3}" type="presOf" srcId="{F65EEC4D-B4B2-434C-97C8-DCEF65FF5B59}" destId="{12630D51-0BF8-4190-B61D-3EB39DFBC6A7}" srcOrd="0" destOrd="0" presId="urn:microsoft.com/office/officeart/2005/8/layout/default"/>
    <dgm:cxn modelId="{FCDEDE31-2F3B-464C-A3FB-7052AAA2DC42}" srcId="{268BF57B-CF6B-47BC-A76A-706A04E77720}" destId="{CAA8657E-0880-49E5-9205-882E63DD1A87}" srcOrd="1" destOrd="0" parTransId="{B85ED980-D7EB-4FEE-832F-65921FBC80A0}" sibTransId="{EF1FC640-9EAA-42EC-B83B-2F030A004E72}"/>
    <dgm:cxn modelId="{EFED9E4E-3AC8-4DE0-8C10-EFD736B65344}" type="presOf" srcId="{CAA8657E-0880-49E5-9205-882E63DD1A87}" destId="{A62426A3-6C53-4767-9C66-E5E7C4188222}" srcOrd="0" destOrd="0" presId="urn:microsoft.com/office/officeart/2005/8/layout/default"/>
    <dgm:cxn modelId="{85C6227D-71E2-4EE1-9C85-C59A769C6684}" type="presOf" srcId="{5295FF76-7782-4BA4-BFF9-5615779304F5}" destId="{5AA1AE55-5577-4CCD-B973-051B9221CE97}" srcOrd="0" destOrd="0" presId="urn:microsoft.com/office/officeart/2005/8/layout/default"/>
    <dgm:cxn modelId="{8347D68E-FDA6-4D68-B1D1-3B98338384D8}" type="presOf" srcId="{268BF57B-CF6B-47BC-A76A-706A04E77720}" destId="{9E093BC1-8279-4060-BECE-B03D4B2BBEB6}" srcOrd="0" destOrd="0" presId="urn:microsoft.com/office/officeart/2005/8/layout/default"/>
    <dgm:cxn modelId="{3EDA86AC-8E2C-4E9E-912F-860C8968B2CC}" srcId="{268BF57B-CF6B-47BC-A76A-706A04E77720}" destId="{CE6373F7-D454-445E-936B-5CBAD9FC4057}" srcOrd="2" destOrd="0" parTransId="{F7E6D9B1-91FC-4F53-A883-7959F4D1FB20}" sibTransId="{67E32554-ECE5-4742-96B8-1BBF7D6F4B72}"/>
    <dgm:cxn modelId="{2143F6AF-CD71-41E4-AAAE-D9AA0F6228E2}" type="presOf" srcId="{CE6373F7-D454-445E-936B-5CBAD9FC4057}" destId="{46EE613F-0724-4862-B7DB-57529E56C2F1}" srcOrd="0" destOrd="0" presId="urn:microsoft.com/office/officeart/2005/8/layout/default"/>
    <dgm:cxn modelId="{D6551BB5-7575-43F5-8900-A79D4EDE4833}" srcId="{268BF57B-CF6B-47BC-A76A-706A04E77720}" destId="{C0E0C843-CB48-4554-9732-69F2B73D2665}" srcOrd="4" destOrd="0" parTransId="{22CF0D4C-22CD-4F46-BFE2-FF6417AB2C31}" sibTransId="{8C206B2B-9730-41C8-A6A3-7A4B8E679587}"/>
    <dgm:cxn modelId="{CB14FABC-6609-43DB-9D34-42C1ACF6860E}" type="presOf" srcId="{C0E0C843-CB48-4554-9732-69F2B73D2665}" destId="{19662750-CFAC-490E-80BB-717C5666654B}" srcOrd="0" destOrd="0" presId="urn:microsoft.com/office/officeart/2005/8/layout/default"/>
    <dgm:cxn modelId="{0F7E25C1-4CA1-411E-B8D5-DC948C7A43DE}" srcId="{268BF57B-CF6B-47BC-A76A-706A04E77720}" destId="{8EC74AF4-9AF4-4F94-803B-3E38D495E32A}" srcOrd="0" destOrd="0" parTransId="{44F2CECB-CEFB-4AE4-9F46-9E609D2F36F8}" sibTransId="{F1F214DF-E396-4018-8FFA-22538F19969C}"/>
    <dgm:cxn modelId="{814A51CE-46C7-4A42-9BEE-498778187658}" srcId="{268BF57B-CF6B-47BC-A76A-706A04E77720}" destId="{5295FF76-7782-4BA4-BFF9-5615779304F5}" srcOrd="3" destOrd="0" parTransId="{99221E3E-268C-431F-A367-487DA05A1B36}" sibTransId="{D04D15FE-B453-46CA-B0D2-8B260E3A2B02}"/>
    <dgm:cxn modelId="{55F2DFD5-6EAF-4187-A687-F18547721E87}" srcId="{268BF57B-CF6B-47BC-A76A-706A04E77720}" destId="{F65EEC4D-B4B2-434C-97C8-DCEF65FF5B59}" srcOrd="5" destOrd="0" parTransId="{C0A04C52-D04C-41FC-86A8-F1FF11F66CFC}" sibTransId="{361A5A77-8E91-4B54-89AB-8816050DF079}"/>
    <dgm:cxn modelId="{4FF2E6E5-3229-4FA5-8689-12599ABAADC0}" type="presOf" srcId="{8EC74AF4-9AF4-4F94-803B-3E38D495E32A}" destId="{6A9059A7-CF79-45C1-A200-25EDAD1260C1}" srcOrd="0" destOrd="0" presId="urn:microsoft.com/office/officeart/2005/8/layout/default"/>
    <dgm:cxn modelId="{B45B6EC8-EA0B-4626-99EF-D76F22CF73BB}" type="presParOf" srcId="{9E093BC1-8279-4060-BECE-B03D4B2BBEB6}" destId="{6A9059A7-CF79-45C1-A200-25EDAD1260C1}" srcOrd="0" destOrd="0" presId="urn:microsoft.com/office/officeart/2005/8/layout/default"/>
    <dgm:cxn modelId="{5265F70B-1E9F-42BE-B5AB-9A5F433898C9}" type="presParOf" srcId="{9E093BC1-8279-4060-BECE-B03D4B2BBEB6}" destId="{A97B3A34-2DCA-47DD-A493-A16E4F0CDD1B}" srcOrd="1" destOrd="0" presId="urn:microsoft.com/office/officeart/2005/8/layout/default"/>
    <dgm:cxn modelId="{CDAFDCAA-419D-4DAB-AF24-FD4E59D19061}" type="presParOf" srcId="{9E093BC1-8279-4060-BECE-B03D4B2BBEB6}" destId="{A62426A3-6C53-4767-9C66-E5E7C4188222}" srcOrd="2" destOrd="0" presId="urn:microsoft.com/office/officeart/2005/8/layout/default"/>
    <dgm:cxn modelId="{5D1B9157-0D40-4473-A92B-414341528DFF}" type="presParOf" srcId="{9E093BC1-8279-4060-BECE-B03D4B2BBEB6}" destId="{3F9E09D0-7A61-4E47-9693-73880BC7FED1}" srcOrd="3" destOrd="0" presId="urn:microsoft.com/office/officeart/2005/8/layout/default"/>
    <dgm:cxn modelId="{24D82D5B-5F9A-4E09-8D4F-DD211FC7C93F}" type="presParOf" srcId="{9E093BC1-8279-4060-BECE-B03D4B2BBEB6}" destId="{46EE613F-0724-4862-B7DB-57529E56C2F1}" srcOrd="4" destOrd="0" presId="urn:microsoft.com/office/officeart/2005/8/layout/default"/>
    <dgm:cxn modelId="{2488CBC0-D2AD-4D18-89DB-82F766873681}" type="presParOf" srcId="{9E093BC1-8279-4060-BECE-B03D4B2BBEB6}" destId="{BA26A0DE-F8D9-440C-B7F7-3F1224068A6F}" srcOrd="5" destOrd="0" presId="urn:microsoft.com/office/officeart/2005/8/layout/default"/>
    <dgm:cxn modelId="{04A77443-ECA6-439F-B523-F8BB0D5A6FB0}" type="presParOf" srcId="{9E093BC1-8279-4060-BECE-B03D4B2BBEB6}" destId="{5AA1AE55-5577-4CCD-B973-051B9221CE97}" srcOrd="6" destOrd="0" presId="urn:microsoft.com/office/officeart/2005/8/layout/default"/>
    <dgm:cxn modelId="{4014CEFF-50E5-4CF1-82FB-B6AE6535CE4C}" type="presParOf" srcId="{9E093BC1-8279-4060-BECE-B03D4B2BBEB6}" destId="{C7FE8584-0664-4DA2-A66D-05AD1D26605D}" srcOrd="7" destOrd="0" presId="urn:microsoft.com/office/officeart/2005/8/layout/default"/>
    <dgm:cxn modelId="{7DB67AFA-807E-4F4F-B229-B4FD0A10F825}" type="presParOf" srcId="{9E093BC1-8279-4060-BECE-B03D4B2BBEB6}" destId="{19662750-CFAC-490E-80BB-717C5666654B}" srcOrd="8" destOrd="0" presId="urn:microsoft.com/office/officeart/2005/8/layout/default"/>
    <dgm:cxn modelId="{880BCDE1-F099-4FF4-A24A-5D1FA01B954D}" type="presParOf" srcId="{9E093BC1-8279-4060-BECE-B03D4B2BBEB6}" destId="{2DFB44BA-D010-4167-88C1-4EC91B826B56}" srcOrd="9" destOrd="0" presId="urn:microsoft.com/office/officeart/2005/8/layout/default"/>
    <dgm:cxn modelId="{DB60EA47-FC72-4C80-9758-52397EDB5D57}" type="presParOf" srcId="{9E093BC1-8279-4060-BECE-B03D4B2BBEB6}" destId="{12630D51-0BF8-4190-B61D-3EB39DFBC6A7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2471427-2FD2-4F28-A096-D42F5D7E6E9B}" type="doc">
      <dgm:prSet loTypeId="urn:microsoft.com/office/officeart/2005/8/layout/vList2" loCatId="list" qsTypeId="urn:microsoft.com/office/officeart/2005/8/quickstyle/3d2#94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84D8170C-532C-48A6-AD79-4053F23BC455}">
      <dgm:prSet/>
      <dgm:spPr/>
      <dgm:t>
        <a:bodyPr/>
        <a:lstStyle/>
        <a:p>
          <a:pPr algn="ctr" rtl="0"/>
          <a:r>
            <a:rPr lang="es-CL" dirty="0"/>
            <a:t>ARTÍCULO 57 </a:t>
          </a:r>
          <a:r>
            <a:rPr lang="es-ES_tradnl" dirty="0">
              <a:latin typeface="Arial" pitchFamily="34" charset="0"/>
              <a:cs typeface="Arial" pitchFamily="34" charset="0"/>
            </a:rPr>
            <a:t>Hábitos De  Higiene Personal</a:t>
          </a:r>
        </a:p>
      </dgm:t>
    </dgm:pt>
    <dgm:pt modelId="{AA37DBDD-6BD9-4FF9-B4D4-CFD8F541062D}" type="parTrans" cxnId="{10DB1387-4C44-4F4B-BEB4-F1E1461BD50B}">
      <dgm:prSet/>
      <dgm:spPr/>
      <dgm:t>
        <a:bodyPr/>
        <a:lstStyle/>
        <a:p>
          <a:pPr algn="ctr"/>
          <a:endParaRPr lang="es-CL">
            <a:latin typeface="Arial" pitchFamily="34" charset="0"/>
            <a:cs typeface="Arial" pitchFamily="34" charset="0"/>
          </a:endParaRPr>
        </a:p>
      </dgm:t>
    </dgm:pt>
    <dgm:pt modelId="{8369AE9F-59C7-47D6-AE9F-5727F43D417E}" type="sibTrans" cxnId="{10DB1387-4C44-4F4B-BEB4-F1E1461BD50B}">
      <dgm:prSet/>
      <dgm:spPr/>
      <dgm:t>
        <a:bodyPr/>
        <a:lstStyle/>
        <a:p>
          <a:pPr algn="ctr"/>
          <a:endParaRPr lang="es-CL">
            <a:latin typeface="Arial" pitchFamily="34" charset="0"/>
            <a:cs typeface="Arial" pitchFamily="34" charset="0"/>
          </a:endParaRPr>
        </a:p>
      </dgm:t>
    </dgm:pt>
    <dgm:pt modelId="{29EB2287-83D8-408C-AF02-82A49F8A97FC}" type="pres">
      <dgm:prSet presAssocID="{92471427-2FD2-4F28-A096-D42F5D7E6E9B}" presName="linear" presStyleCnt="0">
        <dgm:presLayoutVars>
          <dgm:animLvl val="lvl"/>
          <dgm:resizeHandles val="exact"/>
        </dgm:presLayoutVars>
      </dgm:prSet>
      <dgm:spPr/>
    </dgm:pt>
    <dgm:pt modelId="{B105497F-8016-4CEA-8C63-C144B03CF445}" type="pres">
      <dgm:prSet presAssocID="{84D8170C-532C-48A6-AD79-4053F23BC45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D915F46-4F2B-8E43-9A65-2E7D96EFE23F}" type="presOf" srcId="{84D8170C-532C-48A6-AD79-4053F23BC455}" destId="{B105497F-8016-4CEA-8C63-C144B03CF445}" srcOrd="0" destOrd="0" presId="urn:microsoft.com/office/officeart/2005/8/layout/vList2"/>
    <dgm:cxn modelId="{10DB1387-4C44-4F4B-BEB4-F1E1461BD50B}" srcId="{92471427-2FD2-4F28-A096-D42F5D7E6E9B}" destId="{84D8170C-532C-48A6-AD79-4053F23BC455}" srcOrd="0" destOrd="0" parTransId="{AA37DBDD-6BD9-4FF9-B4D4-CFD8F541062D}" sibTransId="{8369AE9F-59C7-47D6-AE9F-5727F43D417E}"/>
    <dgm:cxn modelId="{C820158E-BCE3-AC43-9061-5B026FCB47B6}" type="presOf" srcId="{92471427-2FD2-4F28-A096-D42F5D7E6E9B}" destId="{29EB2287-83D8-408C-AF02-82A49F8A97FC}" srcOrd="0" destOrd="0" presId="urn:microsoft.com/office/officeart/2005/8/layout/vList2"/>
    <dgm:cxn modelId="{38D74B27-ACB4-0544-9032-0511D1C7478A}" type="presParOf" srcId="{29EB2287-83D8-408C-AF02-82A49F8A97FC}" destId="{B105497F-8016-4CEA-8C63-C144B03CF44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ABB57D-D474-4EC6-9D0C-E178E8858173}">
      <dsp:nvSpPr>
        <dsp:cNvPr id="0" name=""/>
        <dsp:cNvSpPr/>
      </dsp:nvSpPr>
      <dsp:spPr>
        <a:xfrm>
          <a:off x="0" y="61"/>
          <a:ext cx="5625982" cy="5822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b="0" kern="1200" dirty="0">
              <a:latin typeface="Arial" pitchFamily="34" charset="0"/>
              <a:cs typeface="Arial" pitchFamily="34" charset="0"/>
            </a:rPr>
            <a:t>¿Qué es la Higiene?</a:t>
          </a:r>
          <a:endParaRPr lang="es-CL" sz="2800" b="0" kern="1200" dirty="0">
            <a:latin typeface="Arial" pitchFamily="34" charset="0"/>
            <a:cs typeface="Arial" pitchFamily="34" charset="0"/>
          </a:endParaRPr>
        </a:p>
      </dsp:txBody>
      <dsp:txXfrm>
        <a:off x="28423" y="28484"/>
        <a:ext cx="5569136" cy="5254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A42922-AB5B-4C5C-A401-92F8B8E33CE6}">
      <dsp:nvSpPr>
        <dsp:cNvPr id="0" name=""/>
        <dsp:cNvSpPr/>
      </dsp:nvSpPr>
      <dsp:spPr>
        <a:xfrm>
          <a:off x="0" y="3604"/>
          <a:ext cx="7649005" cy="1982053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400" kern="1200" dirty="0">
              <a:latin typeface="Arial" pitchFamily="34" charset="0"/>
              <a:cs typeface="Arial" pitchFamily="34" charset="0"/>
            </a:rPr>
            <a:t>La inocuidad de los alimentos es la condición necesaria para que cualquier sustancia considerada alimento pueda ser ingerida sin que provoque ningún efecto adverso para la salud.</a:t>
          </a:r>
          <a:endParaRPr lang="es-CL" sz="2400" kern="1200" dirty="0">
            <a:latin typeface="Arial" pitchFamily="34" charset="0"/>
            <a:cs typeface="Arial" pitchFamily="34" charset="0"/>
          </a:endParaRPr>
        </a:p>
      </dsp:txBody>
      <dsp:txXfrm>
        <a:off x="96756" y="100360"/>
        <a:ext cx="7455493" cy="1788541"/>
      </dsp:txXfrm>
    </dsp:sp>
    <dsp:sp modelId="{8A9CD821-5CA6-4074-B1E3-E64802DC19A4}">
      <dsp:nvSpPr>
        <dsp:cNvPr id="0" name=""/>
        <dsp:cNvSpPr/>
      </dsp:nvSpPr>
      <dsp:spPr>
        <a:xfrm>
          <a:off x="0" y="1995228"/>
          <a:ext cx="7649005" cy="132692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93099"/>
                <a:satOff val="-41319"/>
                <a:lumOff val="3565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393099"/>
                <a:satOff val="-41319"/>
                <a:lumOff val="3565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393099"/>
                <a:satOff val="-41319"/>
                <a:lumOff val="3565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400" kern="1200" dirty="0">
              <a:latin typeface="Arial" pitchFamily="34" charset="0"/>
              <a:cs typeface="Arial" pitchFamily="34" charset="0"/>
            </a:rPr>
            <a:t>La inocuidad de los alimentos implica la ausencia de contaminantes, adulterantes y toxinas.</a:t>
          </a:r>
          <a:endParaRPr lang="es-CL" sz="2400" kern="1200" dirty="0">
            <a:latin typeface="Arial" pitchFamily="34" charset="0"/>
            <a:cs typeface="Arial" pitchFamily="34" charset="0"/>
          </a:endParaRPr>
        </a:p>
      </dsp:txBody>
      <dsp:txXfrm>
        <a:off x="64775" y="2060003"/>
        <a:ext cx="7519455" cy="1197375"/>
      </dsp:txXfrm>
    </dsp:sp>
    <dsp:sp modelId="{8FF08AC3-D7BE-4899-A005-A3731BC7D301}">
      <dsp:nvSpPr>
        <dsp:cNvPr id="0" name=""/>
        <dsp:cNvSpPr/>
      </dsp:nvSpPr>
      <dsp:spPr>
        <a:xfrm>
          <a:off x="0" y="3331725"/>
          <a:ext cx="7649005" cy="1982053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93099"/>
                <a:satOff val="-41319"/>
                <a:lumOff val="3565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393099"/>
                <a:satOff val="-41319"/>
                <a:lumOff val="3565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393099"/>
                <a:satOff val="-41319"/>
                <a:lumOff val="3565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400" kern="1200" dirty="0">
              <a:latin typeface="Arial" pitchFamily="34" charset="0"/>
              <a:cs typeface="Arial" pitchFamily="34" charset="0"/>
            </a:rPr>
            <a:t>Las materias principales de </a:t>
          </a:r>
          <a:r>
            <a:rPr lang="es-ES_tradnl" sz="2400" kern="1200" dirty="0" err="1">
              <a:latin typeface="Arial" pitchFamily="34" charset="0"/>
              <a:cs typeface="Arial" pitchFamily="34" charset="0"/>
            </a:rPr>
            <a:t>Codex</a:t>
          </a:r>
          <a:r>
            <a:rPr lang="es-ES_tradnl" sz="2400" kern="1200" dirty="0">
              <a:latin typeface="Arial" pitchFamily="34" charset="0"/>
              <a:cs typeface="Arial" pitchFamily="34" charset="0"/>
            </a:rPr>
            <a:t> </a:t>
          </a:r>
          <a:r>
            <a:rPr lang="es-ES_tradnl" sz="2400" kern="1200" dirty="0" err="1">
              <a:latin typeface="Arial" pitchFamily="34" charset="0"/>
              <a:cs typeface="Arial" pitchFamily="34" charset="0"/>
            </a:rPr>
            <a:t>Alimentarius</a:t>
          </a:r>
          <a:r>
            <a:rPr lang="es-ES_tradnl" sz="2400" kern="1200" dirty="0">
              <a:latin typeface="Arial" pitchFamily="34" charset="0"/>
              <a:cs typeface="Arial" pitchFamily="34" charset="0"/>
            </a:rPr>
            <a:t> son la protección de la salud de los consumidores, asegurar unas prácticas de comercio claras y promocionar la coordinación de todas las normas alimentarias.</a:t>
          </a:r>
          <a:endParaRPr lang="es-CL" sz="2400" kern="1200" dirty="0">
            <a:latin typeface="Arial" pitchFamily="34" charset="0"/>
            <a:cs typeface="Arial" pitchFamily="34" charset="0"/>
          </a:endParaRPr>
        </a:p>
      </dsp:txBody>
      <dsp:txXfrm>
        <a:off x="96756" y="3428481"/>
        <a:ext cx="7455493" cy="178854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9059A7-CF79-45C1-A200-25EDAD1260C1}">
      <dsp:nvSpPr>
        <dsp:cNvPr id="0" name=""/>
        <dsp:cNvSpPr/>
      </dsp:nvSpPr>
      <dsp:spPr>
        <a:xfrm>
          <a:off x="416" y="299367"/>
          <a:ext cx="1623032" cy="9738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700" kern="1200" dirty="0"/>
            <a:t>Organoléptico</a:t>
          </a:r>
          <a:endParaRPr lang="es-CL" sz="1700" kern="1200" dirty="0"/>
        </a:p>
      </dsp:txBody>
      <dsp:txXfrm>
        <a:off x="416" y="299367"/>
        <a:ext cx="1623032" cy="973819"/>
      </dsp:txXfrm>
    </dsp:sp>
    <dsp:sp modelId="{A62426A3-6C53-4767-9C66-E5E7C4188222}">
      <dsp:nvSpPr>
        <dsp:cNvPr id="0" name=""/>
        <dsp:cNvSpPr/>
      </dsp:nvSpPr>
      <dsp:spPr>
        <a:xfrm>
          <a:off x="1785751" y="299367"/>
          <a:ext cx="1623032" cy="9738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700" kern="1200" dirty="0"/>
            <a:t>Bacteriológicas y parasitarias </a:t>
          </a:r>
          <a:endParaRPr lang="es-CL" sz="1700" kern="1200" dirty="0"/>
        </a:p>
      </dsp:txBody>
      <dsp:txXfrm>
        <a:off x="1785751" y="299367"/>
        <a:ext cx="1623032" cy="973819"/>
      </dsp:txXfrm>
    </dsp:sp>
    <dsp:sp modelId="{46EE613F-0724-4862-B7DB-57529E56C2F1}">
      <dsp:nvSpPr>
        <dsp:cNvPr id="0" name=""/>
        <dsp:cNvSpPr/>
      </dsp:nvSpPr>
      <dsp:spPr>
        <a:xfrm>
          <a:off x="416" y="1435490"/>
          <a:ext cx="1623032" cy="9738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700" kern="1200" dirty="0"/>
            <a:t>De limpieza</a:t>
          </a:r>
          <a:endParaRPr lang="es-CL" sz="1700" kern="1200" dirty="0"/>
        </a:p>
      </dsp:txBody>
      <dsp:txXfrm>
        <a:off x="416" y="1435490"/>
        <a:ext cx="1623032" cy="973819"/>
      </dsp:txXfrm>
    </dsp:sp>
    <dsp:sp modelId="{5AA1AE55-5577-4CCD-B973-051B9221CE97}">
      <dsp:nvSpPr>
        <dsp:cNvPr id="0" name=""/>
        <dsp:cNvSpPr/>
      </dsp:nvSpPr>
      <dsp:spPr>
        <a:xfrm>
          <a:off x="1785751" y="1435490"/>
          <a:ext cx="1623032" cy="9738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700" kern="1200" dirty="0"/>
            <a:t>Químicas</a:t>
          </a:r>
          <a:endParaRPr lang="es-CL" sz="1700" kern="1200" dirty="0"/>
        </a:p>
      </dsp:txBody>
      <dsp:txXfrm>
        <a:off x="1785751" y="1435490"/>
        <a:ext cx="1623032" cy="973819"/>
      </dsp:txXfrm>
    </dsp:sp>
    <dsp:sp modelId="{19662750-CFAC-490E-80BB-717C5666654B}">
      <dsp:nvSpPr>
        <dsp:cNvPr id="0" name=""/>
        <dsp:cNvSpPr/>
      </dsp:nvSpPr>
      <dsp:spPr>
        <a:xfrm>
          <a:off x="416" y="2571612"/>
          <a:ext cx="1623032" cy="9738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700" kern="1200" dirty="0"/>
            <a:t>Nutritivas</a:t>
          </a:r>
          <a:endParaRPr lang="es-CL" sz="1700" kern="1200" dirty="0"/>
        </a:p>
      </dsp:txBody>
      <dsp:txXfrm>
        <a:off x="416" y="2571612"/>
        <a:ext cx="1623032" cy="973819"/>
      </dsp:txXfrm>
    </dsp:sp>
    <dsp:sp modelId="{12630D51-0BF8-4190-B61D-3EB39DFBC6A7}">
      <dsp:nvSpPr>
        <dsp:cNvPr id="0" name=""/>
        <dsp:cNvSpPr/>
      </dsp:nvSpPr>
      <dsp:spPr>
        <a:xfrm>
          <a:off x="1785751" y="2571612"/>
          <a:ext cx="1623032" cy="9738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700" kern="1200" dirty="0"/>
            <a:t>Comerciales</a:t>
          </a:r>
          <a:endParaRPr lang="es-CL" sz="1700" kern="1200" dirty="0"/>
        </a:p>
      </dsp:txBody>
      <dsp:txXfrm>
        <a:off x="1785751" y="2571612"/>
        <a:ext cx="1623032" cy="9738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05497F-8016-4CEA-8C63-C144B03CF445}">
      <dsp:nvSpPr>
        <dsp:cNvPr id="0" name=""/>
        <dsp:cNvSpPr/>
      </dsp:nvSpPr>
      <dsp:spPr>
        <a:xfrm>
          <a:off x="0" y="3323"/>
          <a:ext cx="7741153" cy="6388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600" kern="1200" dirty="0"/>
            <a:t>ARTÍCULO 57 </a:t>
          </a:r>
          <a:r>
            <a:rPr lang="es-ES_tradnl" sz="2600" kern="1200" dirty="0">
              <a:latin typeface="Arial" pitchFamily="34" charset="0"/>
              <a:cs typeface="Arial" pitchFamily="34" charset="0"/>
            </a:rPr>
            <a:t>Hábitos De  Higiene Personal</a:t>
          </a:r>
        </a:p>
      </dsp:txBody>
      <dsp:txXfrm>
        <a:off x="31185" y="34508"/>
        <a:ext cx="7678783" cy="5764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#94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5531DF-5AF8-42EF-82FF-ECA0155A8B48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625F5-7089-4795-A2E5-9A478F0DC41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4911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Marcador de imagen de diapositiva">
            <a:extLst>
              <a:ext uri="{FF2B5EF4-FFF2-40B4-BE49-F238E27FC236}">
                <a16:creationId xmlns:a16="http://schemas.microsoft.com/office/drawing/2014/main" id="{B092AA21-7A41-9C0F-A07F-BAD07D1BB54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2 Marcador de notas">
            <a:extLst>
              <a:ext uri="{FF2B5EF4-FFF2-40B4-BE49-F238E27FC236}">
                <a16:creationId xmlns:a16="http://schemas.microsoft.com/office/drawing/2014/main" id="{D7345EFC-0C1A-013E-C90B-B938D374699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  <p:sp>
        <p:nvSpPr>
          <p:cNvPr id="14340" name="3 Marcador de número de diapositiva">
            <a:extLst>
              <a:ext uri="{FF2B5EF4-FFF2-40B4-BE49-F238E27FC236}">
                <a16:creationId xmlns:a16="http://schemas.microsoft.com/office/drawing/2014/main" id="{FFCC1C53-0F8A-0A58-7057-4DECB79207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8F5186B-6EF5-4731-AFF4-5A3523D6DB60}" type="slidenum">
              <a:rPr lang="es-CL" altLang="es-CL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s-CL" altLang="es-CL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2560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23B56A3-15EF-448A-BF48-D67E09EAF956}" type="slidenum">
              <a:rPr lang="es-CL" altLang="en-US" sz="1200">
                <a:latin typeface="Calibri" panose="020F0502020204030204" pitchFamily="34" charset="0"/>
              </a:rPr>
              <a:pPr/>
              <a:t>3</a:t>
            </a:fld>
            <a:endParaRPr lang="es-CL" altLang="en-US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8335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409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3311074B-25E1-47D2-AC98-01649F75FAE7}" type="slidenum">
              <a:rPr lang="es-CL" altLang="en-US" sz="1200">
                <a:latin typeface="Calibri" panose="020F0502020204030204" pitchFamily="34" charset="0"/>
              </a:rPr>
              <a:pPr/>
              <a:t>13</a:t>
            </a:fld>
            <a:endParaRPr lang="es-CL" altLang="en-US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746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77875" y="1200150"/>
            <a:ext cx="5759450" cy="32400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altLang="es-CL"/>
          </a:p>
        </p:txBody>
      </p:sp>
      <p:sp>
        <p:nvSpPr>
          <p:cNvPr id="266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85372" indent="-302066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208265" indent="-241653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91571" indent="-241653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174878" indent="-241653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658184" indent="-24165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141490" indent="-24165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624796" indent="-24165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108102" indent="-24165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A34A35B-A8E1-4F09-A4B1-A07ACB7DCFC3}" type="slidenum">
              <a:rPr lang="es-ES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21</a:t>
            </a:fld>
            <a:endParaRPr lang="es-ES" altLang="es-CL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6883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6009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6009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8C1795C4-0BF9-C74A-AC25-69739A58CC8E}" type="slidenum">
              <a:rPr lang="es-CL" sz="1200">
                <a:solidFill>
                  <a:srgbClr val="000000"/>
                </a:solidFill>
                <a:latin typeface="Arial" charset="0"/>
                <a:cs typeface="Arial" charset="0"/>
              </a:rPr>
              <a:pPr/>
              <a:t>33</a:t>
            </a:fld>
            <a:endParaRPr lang="es-CL" sz="12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533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B0C949-241E-51D4-7B32-A06922DAA5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44ED014-E711-AF24-F3D3-DEB4B62184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2C3C56-8B52-09B2-C448-3240923ED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BE68-4586-44BE-8311-6A932F843382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D0FA531-A771-8341-FE47-F21C33071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9BCBA9-11D0-B95A-C95D-9D44BE091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6AFB-421C-4428-AC6F-FCABAFA47D9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04342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6CB106-B72B-AB06-A206-5DC46CEF5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0661A3A-E0EA-3470-DB62-5FB8760E2D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4A6DF23-739C-4A25-6B36-1B400E399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BE68-4586-44BE-8311-6A932F843382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8B3BE8-B0C4-E24A-79CB-07FE39E5F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F11EAE-9F60-FCC4-2E66-63F47877A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6AFB-421C-4428-AC6F-FCABAFA47D9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477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7C507A-08D6-847A-DFAA-5BE776A35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643A62F-8DF7-E9ED-6C5F-208E9B9E03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9F454D6-BA7A-77A7-B4CA-A24677608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BE68-4586-44BE-8311-6A932F843382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85070A-BAD5-50B8-7F46-FA9DB2791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21FC63-BF14-FF9E-5798-973784E51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6AFB-421C-4428-AC6F-FCABAFA47D9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10622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5F218A-091B-5B52-999C-76FEAF262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F035F6D-692D-A9B9-B834-9871FF73E0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A598366-0F08-49E7-F505-7AFB082639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CB3DBAE-A585-0BBD-5BAA-2B1EC6C69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BE68-4586-44BE-8311-6A932F843382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B55AF05-83EB-CAB0-9185-BFDECF1E7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6AE39B0-65FC-0226-D8B6-824106555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6AFB-421C-4428-AC6F-FCABAFA47D9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1277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48093D-909E-755A-58C5-25AA0C9F6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7DD81CA-6AC9-18CD-9E91-1F75A2772D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C814D5C-FB41-486D-1FFE-DB771007E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D73E7D6-87FE-4ACC-A279-CDE8B0E47F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419988E-F775-0A6B-6BE9-A043926B7F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D90FFF1-FC86-CCD3-DA48-4258792E9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BE68-4586-44BE-8311-6A932F843382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71932CF-8D56-264D-577A-2DB6CBB29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9F5523B-C5C2-074F-8AE1-2B70B5FA1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6AFB-421C-4428-AC6F-FCABAFA47D9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5161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130E6B-2466-AFF6-227B-711665C6B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3265F68-091C-2053-E9C5-DDF8B9953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BE68-4586-44BE-8311-6A932F843382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635577B-301D-AE1E-9960-90BC40097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BAD1BB3-5AD9-ACF3-43A9-9925D0BE7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6AFB-421C-4428-AC6F-FCABAFA47D9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66802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673560E-85BE-96D1-629F-C543DC68B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BE68-4586-44BE-8311-6A932F843382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EFB2B5A-9D92-C6EB-1E85-27A40DE39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D8DDDA4-B270-86D9-386F-B8A0E6644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6AFB-421C-4428-AC6F-FCABAFA47D9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02690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D56368-2377-B35D-DC23-CAD126E57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11E9983-A90E-3C36-3853-5CBAD42E7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E908988-481E-F3EF-91E5-DF1408600E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68FDA97-2E71-97F0-D428-9C4787725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BE68-4586-44BE-8311-6A932F843382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6512BD2-BC4E-5073-4C36-3B39DFC4A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4069522-1249-A1F4-53FF-720F182FB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6AFB-421C-4428-AC6F-FCABAFA47D9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0210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278017-2541-A2EE-9FF4-99A70610B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5481653-A400-7D66-B836-EE0EDD0A32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CA62C06-276B-E494-A782-F939154FB5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1847D0C-6929-4DEA-88C9-7F8943CBF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BE68-4586-44BE-8311-6A932F843382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2C3CD74-0F7B-04D3-1775-2DCBEFA83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289D011-184D-E554-9E42-12548B950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6AFB-421C-4428-AC6F-FCABAFA47D9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415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AFBD3A-5231-988A-98D5-366D32BA9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E2D2446-0FA7-D997-CA92-CAB723C96B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9D8F42-0116-74AA-3853-DB6510FD3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BE68-4586-44BE-8311-6A932F843382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E795B6E-C8A1-93A4-8D40-6336BDFF4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1EB1FD-5D02-D26C-8E96-647AEA9BA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6AFB-421C-4428-AC6F-FCABAFA47D9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434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D6B4433-F3C3-DB1F-3E6E-56CC9B0745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57084B1-D93A-B13E-FC4D-BD95457589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2014AFF-9A74-DCBC-6015-6CE3D0861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BE68-4586-44BE-8311-6A932F843382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0DE6138-1B24-402E-6653-C40B3F38F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140FB27-CB6A-CFDD-1483-27A979940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6AFB-421C-4428-AC6F-FCABAFA47D9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5204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855794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ítulo, imágenes prediseñada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imágenes prediseñadas"/>
          <p:cNvSpPr>
            <a:spLocks noGrp="1"/>
          </p:cNvSpPr>
          <p:nvPr>
            <p:ph type="clipArt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A986B3-8635-472D-9CE9-B64D55ACA3A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BB3B05-90D8-4FC1-BBF0-B3BD94EF9B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FE931C-5B91-40B2-946F-37FD2520BE5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820A03-6D76-40B0-A3C4-1DDED15F9A1F}" type="slidenum">
              <a:rPr lang="es-ES" altLang="es-CL"/>
              <a:pPr/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2817188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09740" y="6349324"/>
            <a:ext cx="10975332" cy="0"/>
          </a:xfrm>
          <a:custGeom>
            <a:avLst/>
            <a:gdLst/>
            <a:ahLst/>
            <a:cxnLst/>
            <a:rect l="l" t="t" r="r" b="b"/>
            <a:pathLst>
              <a:path w="11009630">
                <a:moveTo>
                  <a:pt x="0" y="0"/>
                </a:moveTo>
                <a:lnTo>
                  <a:pt x="11009609" y="1"/>
                </a:lnTo>
              </a:path>
            </a:pathLst>
          </a:custGeom>
          <a:ln w="9519">
            <a:solidFill>
              <a:srgbClr val="AEC5D6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17" name="bg object 17"/>
          <p:cNvSpPr/>
          <p:nvPr/>
        </p:nvSpPr>
        <p:spPr>
          <a:xfrm>
            <a:off x="609740" y="1142307"/>
            <a:ext cx="10975332" cy="0"/>
          </a:xfrm>
          <a:custGeom>
            <a:avLst/>
            <a:gdLst/>
            <a:ahLst/>
            <a:cxnLst/>
            <a:rect l="l" t="t" r="r" b="b"/>
            <a:pathLst>
              <a:path w="11009630">
                <a:moveTo>
                  <a:pt x="0" y="0"/>
                </a:moveTo>
                <a:lnTo>
                  <a:pt x="11009609" y="1"/>
                </a:lnTo>
              </a:path>
            </a:pathLst>
          </a:custGeom>
          <a:ln w="9519">
            <a:solidFill>
              <a:srgbClr val="AEC5D6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18" name="bg object 18"/>
          <p:cNvSpPr/>
          <p:nvPr/>
        </p:nvSpPr>
        <p:spPr>
          <a:xfrm>
            <a:off x="605962" y="6428309"/>
            <a:ext cx="160788" cy="191135"/>
          </a:xfrm>
          <a:custGeom>
            <a:avLst/>
            <a:gdLst/>
            <a:ahLst/>
            <a:cxnLst/>
            <a:rect l="l" t="t" r="r" b="b"/>
            <a:pathLst>
              <a:path w="161290" h="191134">
                <a:moveTo>
                  <a:pt x="0" y="0"/>
                </a:moveTo>
                <a:lnTo>
                  <a:pt x="0" y="190733"/>
                </a:lnTo>
                <a:lnTo>
                  <a:pt x="160956" y="95367"/>
                </a:lnTo>
                <a:lnTo>
                  <a:pt x="0" y="0"/>
                </a:lnTo>
                <a:close/>
              </a:path>
            </a:pathLst>
          </a:custGeom>
          <a:solidFill>
            <a:srgbClr val="AEC5D6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190" b="0" i="0">
                <a:solidFill>
                  <a:srgbClr val="5B658C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2816" y="1349070"/>
            <a:ext cx="4164016" cy="3590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92" b="1" i="1">
                <a:solidFill>
                  <a:srgbClr val="FF0000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659037" y="1446759"/>
            <a:ext cx="4356456" cy="3314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93" b="1" i="0">
                <a:solidFill>
                  <a:srgbClr val="7D852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3877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FE49A2E-848C-C41E-985D-2AB45E6FE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3CE22A5-FFFD-FBC8-2A00-6A16EA090F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8E5C21B-5015-3B5E-B02C-573EF98586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8CBE68-4586-44BE-8311-6A932F843382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4B56BD-4263-5416-FCF6-344E4F3A10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D942B1-E662-7390-CAD4-DE47DFC8CF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BC6AFB-421C-4428-AC6F-FCABAFA47D9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39331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hilde.obermoller@uv.c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google.cl/imgres?imgurl=http://www.laleva.org/fr/codex_whatisit.jpg&amp;imgrefurl=http://www.laleva.org/fr/medecine.html&amp;h=150&amp;w=200&amp;sz=12&amp;hl=es&amp;start=10&amp;tbnid=iB22DQJB7HPRIM:&amp;tbnh=78&amp;tbnw=104&amp;prev=/images?q=codex+alimentarius&amp;gbv=2&amp;hl=es&amp;sa=G" TargetMode="External"/><Relationship Id="rId13" Type="http://schemas.openxmlformats.org/officeDocument/2006/relationships/image" Target="../media/image19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hyperlink" Target="http://images.google.cl/imgres?imgurl=http://www.revistainterforum.com/images/071501Naturalmente1.jpg&amp;imgrefurl=http://www.revistainterforum.com/revistas/071501News37.htm&amp;h=381&amp;w=499&amp;sz=13&amp;hl=es&amp;start=2&amp;tbnid=oLiq9P1rwFw2eM:&amp;tbnh=99&amp;tbnw=130&amp;prev=/images?q=codex+alimentarius&amp;gbv=2&amp;hl=es&amp;sa=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18.jpeg"/><Relationship Id="rId5" Type="http://schemas.openxmlformats.org/officeDocument/2006/relationships/diagramQuickStyle" Target="../diagrams/quickStyle2.xml"/><Relationship Id="rId10" Type="http://schemas.openxmlformats.org/officeDocument/2006/relationships/hyperlink" Target="http://www.unmsm.edu.pe/veterinaria/ceups/images/codex.jpg" TargetMode="External"/><Relationship Id="rId4" Type="http://schemas.openxmlformats.org/officeDocument/2006/relationships/diagramLayout" Target="../diagrams/layout2.xml"/><Relationship Id="rId9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5.png"/><Relationship Id="rId4" Type="http://schemas.openxmlformats.org/officeDocument/2006/relationships/image" Target="../media/image34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://www.google.cl/url?sa=i&amp;rct=j&amp;q=&amp;esrc=s&amp;source=images&amp;cd=&amp;cad=rja&amp;uact=8&amp;docid=UL-kgQv9NJzKXM&amp;tbnid=cZLgnn7zb4uBdM:&amp;ved=0CAUQjRw&amp;url=http://aybmasters.blogspot.com/2012/07/malos-comportamientos-en-la-cocina.html&amp;ei=EGixU8aQMYrPsASo04HQCQ&amp;bvm=bv.69837884,d.cWc&amp;psig=AFQjCNHqeEhlJc-u1kfYCDfc9StKA98PFg&amp;ust=1404221567228203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emf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hyperlink" Target="http://www.google.cl/url?sa=i&amp;rct=j&amp;q=&amp;esrc=s&amp;frm=1&amp;source=images&amp;cd=&amp;cad=rja&amp;uact=8&amp;docid=eCiu_AaT-Jkp3M&amp;tbnid=Z7AO-P2Ss1kmgM:&amp;ved=&amp;url=http://professional.electrolux.com/Solutions/Cook-and-Chill-integrated-system/Touch-the-evolution/&amp;ei=ArSxU4H9CYjSsAT__oDACw&amp;bvm=bv.69837884,d.cWc&amp;psig=AFQjCNE7cs_qUTVnJSKW6JDFdmxewrrW4A&amp;ust=1404241282347920" TargetMode="External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10682"/>
            <a:ext cx="12192000" cy="6832837"/>
          </a:xfrm>
          <a:custGeom>
            <a:avLst/>
            <a:gdLst/>
            <a:ahLst/>
            <a:cxnLst/>
            <a:rect l="l" t="t" r="r" b="b"/>
            <a:pathLst>
              <a:path w="12230100" h="6854190">
                <a:moveTo>
                  <a:pt x="12230099" y="6853843"/>
                </a:moveTo>
                <a:lnTo>
                  <a:pt x="0" y="6853843"/>
                </a:lnTo>
                <a:lnTo>
                  <a:pt x="0" y="0"/>
                </a:lnTo>
                <a:lnTo>
                  <a:pt x="12230099" y="1"/>
                </a:lnTo>
              </a:path>
            </a:pathLst>
          </a:custGeom>
          <a:ln w="19038">
            <a:solidFill>
              <a:srgbClr val="656D8A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4" name="object 4"/>
          <p:cNvSpPr txBox="1"/>
          <p:nvPr/>
        </p:nvSpPr>
        <p:spPr>
          <a:xfrm>
            <a:off x="5962373" y="3306402"/>
            <a:ext cx="275364" cy="2646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024"/>
              </a:lnSpc>
            </a:pPr>
            <a:r>
              <a:rPr sz="1794" spc="70" dirty="0">
                <a:solidFill>
                  <a:srgbClr val="FFFFFF"/>
                </a:solidFill>
                <a:latin typeface="Trebuchet MS"/>
                <a:cs typeface="Trebuchet MS"/>
              </a:rPr>
              <a:t>DS</a:t>
            </a:r>
            <a:endParaRPr sz="1794">
              <a:latin typeface="Trebuchet MS"/>
              <a:cs typeface="Trebuchet MS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-8309"/>
            <a:ext cx="12201495" cy="6851828"/>
            <a:chOff x="-9518" y="-9518"/>
            <a:chExt cx="12239625" cy="6873240"/>
          </a:xfrm>
        </p:grpSpPr>
        <p:sp>
          <p:nvSpPr>
            <p:cNvPr id="6" name="object 6"/>
            <p:cNvSpPr/>
            <p:nvPr/>
          </p:nvSpPr>
          <p:spPr>
            <a:xfrm>
              <a:off x="0" y="0"/>
              <a:ext cx="3999229" cy="5226050"/>
            </a:xfrm>
            <a:custGeom>
              <a:avLst/>
              <a:gdLst/>
              <a:ahLst/>
              <a:cxnLst/>
              <a:rect l="l" t="t" r="r" b="b"/>
              <a:pathLst>
                <a:path w="3999229" h="5226050">
                  <a:moveTo>
                    <a:pt x="3999222" y="0"/>
                  </a:moveTo>
                  <a:lnTo>
                    <a:pt x="3999222" y="5226030"/>
                  </a:lnTo>
                  <a:lnTo>
                    <a:pt x="0" y="5226030"/>
                  </a:lnTo>
                  <a:lnTo>
                    <a:pt x="0" y="0"/>
                  </a:lnTo>
                  <a:lnTo>
                    <a:pt x="399922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7" name="object 7"/>
            <p:cNvSpPr/>
            <p:nvPr/>
          </p:nvSpPr>
          <p:spPr>
            <a:xfrm>
              <a:off x="0" y="0"/>
              <a:ext cx="3999229" cy="5226050"/>
            </a:xfrm>
            <a:custGeom>
              <a:avLst/>
              <a:gdLst/>
              <a:ahLst/>
              <a:cxnLst/>
              <a:rect l="l" t="t" r="r" b="b"/>
              <a:pathLst>
                <a:path w="3999229" h="5226050">
                  <a:moveTo>
                    <a:pt x="0" y="1"/>
                  </a:moveTo>
                  <a:lnTo>
                    <a:pt x="3999222" y="0"/>
                  </a:lnTo>
                  <a:lnTo>
                    <a:pt x="3999222" y="5226031"/>
                  </a:lnTo>
                  <a:lnTo>
                    <a:pt x="0" y="5226031"/>
                  </a:lnTo>
                </a:path>
              </a:pathLst>
            </a:custGeom>
            <a:ln w="19037">
              <a:solidFill>
                <a:srgbClr val="656D8A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99222" y="1"/>
              <a:ext cx="8230877" cy="522602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3639" y="764241"/>
              <a:ext cx="2765703" cy="352625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93143" y="161757"/>
              <a:ext cx="2283443" cy="730871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0" y="5226030"/>
              <a:ext cx="12230100" cy="1628139"/>
            </a:xfrm>
            <a:custGeom>
              <a:avLst/>
              <a:gdLst/>
              <a:ahLst/>
              <a:cxnLst/>
              <a:rect l="l" t="t" r="r" b="b"/>
              <a:pathLst>
                <a:path w="12230100" h="1628140">
                  <a:moveTo>
                    <a:pt x="12230100" y="1627812"/>
                  </a:moveTo>
                  <a:lnTo>
                    <a:pt x="0" y="1627812"/>
                  </a:lnTo>
                  <a:lnTo>
                    <a:pt x="0" y="0"/>
                  </a:lnTo>
                  <a:lnTo>
                    <a:pt x="12230100" y="0"/>
                  </a:lnTo>
                  <a:lnTo>
                    <a:pt x="12230100" y="1627812"/>
                  </a:lnTo>
                  <a:close/>
                </a:path>
              </a:pathLst>
            </a:custGeom>
            <a:solidFill>
              <a:srgbClr val="8590B2"/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12" name="object 12"/>
            <p:cNvSpPr/>
            <p:nvPr/>
          </p:nvSpPr>
          <p:spPr>
            <a:xfrm>
              <a:off x="0" y="5216512"/>
              <a:ext cx="12230100" cy="1647189"/>
            </a:xfrm>
            <a:custGeom>
              <a:avLst/>
              <a:gdLst/>
              <a:ahLst/>
              <a:cxnLst/>
              <a:rect l="l" t="t" r="r" b="b"/>
              <a:pathLst>
                <a:path w="12230100" h="1647190">
                  <a:moveTo>
                    <a:pt x="12230087" y="1627822"/>
                  </a:moveTo>
                  <a:lnTo>
                    <a:pt x="0" y="1627822"/>
                  </a:lnTo>
                  <a:lnTo>
                    <a:pt x="0" y="1646847"/>
                  </a:lnTo>
                  <a:lnTo>
                    <a:pt x="12230087" y="1646847"/>
                  </a:lnTo>
                  <a:lnTo>
                    <a:pt x="12230087" y="1627822"/>
                  </a:lnTo>
                  <a:close/>
                </a:path>
                <a:path w="12230100" h="1647190">
                  <a:moveTo>
                    <a:pt x="12230087" y="0"/>
                  </a:moveTo>
                  <a:lnTo>
                    <a:pt x="0" y="0"/>
                  </a:lnTo>
                  <a:lnTo>
                    <a:pt x="0" y="19050"/>
                  </a:lnTo>
                  <a:lnTo>
                    <a:pt x="12230087" y="19050"/>
                  </a:lnTo>
                  <a:lnTo>
                    <a:pt x="12230087" y="0"/>
                  </a:lnTo>
                  <a:close/>
                </a:path>
              </a:pathLst>
            </a:custGeom>
            <a:solidFill>
              <a:srgbClr val="656D8A"/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13E6266A-71CF-2323-7DD4-7E01272043A0}"/>
              </a:ext>
            </a:extLst>
          </p:cNvPr>
          <p:cNvSpPr txBox="1"/>
          <p:nvPr/>
        </p:nvSpPr>
        <p:spPr>
          <a:xfrm>
            <a:off x="3332977" y="5294515"/>
            <a:ext cx="1020940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latin typeface="+mn-lt"/>
              </a:rPr>
              <a:t>HIGIENE Y MANIPULACIÓN DE ALIMENTOS</a:t>
            </a:r>
            <a:br>
              <a:rPr lang="es-ES" sz="2800" b="1" dirty="0">
                <a:solidFill>
                  <a:schemeClr val="bg1"/>
                </a:solidFill>
                <a:latin typeface="+mn-lt"/>
              </a:rPr>
            </a:br>
            <a:br>
              <a:rPr lang="es-ES" sz="2800" b="1" dirty="0">
                <a:solidFill>
                  <a:schemeClr val="bg1"/>
                </a:solidFill>
                <a:latin typeface="+mn-lt"/>
              </a:rPr>
            </a:br>
            <a:r>
              <a:rPr lang="es-ES" sz="2800" dirty="0">
                <a:solidFill>
                  <a:schemeClr val="bg1"/>
                </a:solidFill>
                <a:latin typeface="+mn-lt"/>
              </a:rPr>
              <a:t>Profesora: Hilde Obermöller Canales</a:t>
            </a:r>
            <a:endParaRPr lang="es-CL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>
            <a:extLst>
              <a:ext uri="{FF2B5EF4-FFF2-40B4-BE49-F238E27FC236}">
                <a16:creationId xmlns:a16="http://schemas.microsoft.com/office/drawing/2014/main" id="{69C3825E-8F55-FEE2-3FAB-A4F1E173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7158" y="582607"/>
            <a:ext cx="7539790" cy="601362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s-ES_tradnl" altLang="es-CL" dirty="0">
                <a:solidFill>
                  <a:srgbClr val="000066"/>
                </a:solidFill>
                <a:latin typeface="Arial" panose="020B0604020202020204" pitchFamily="34" charset="0"/>
              </a:rPr>
              <a:t>Hilde Obermöller Canales</a:t>
            </a:r>
            <a:br>
              <a:rPr lang="es-ES_tradnl" altLang="es-CL" dirty="0">
                <a:solidFill>
                  <a:srgbClr val="000066"/>
                </a:solidFill>
                <a:latin typeface="Arial" panose="020B0604020202020204" pitchFamily="34" charset="0"/>
              </a:rPr>
            </a:br>
            <a:br>
              <a:rPr lang="es-ES_tradnl" altLang="es-CL" dirty="0">
                <a:solidFill>
                  <a:srgbClr val="000066"/>
                </a:solidFill>
                <a:latin typeface="Arial" panose="020B0604020202020204" pitchFamily="34" charset="0"/>
              </a:rPr>
            </a:br>
            <a: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  <a:t>Ingeniero de Alimentos PUCV</a:t>
            </a:r>
            <a:b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</a:br>
            <a: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  <a:t>Magister en Gestión de Organizaciones UV</a:t>
            </a:r>
            <a:b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</a:br>
            <a: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  <a:t>Diplomado en Finanzas</a:t>
            </a:r>
            <a:b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</a:br>
            <a: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  <a:t>Diplomado en Docencia para la </a:t>
            </a:r>
            <a:b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</a:br>
            <a: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  <a:t>Educación Superior UNAB</a:t>
            </a:r>
            <a:b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</a:br>
            <a: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  <a:t>Auditora HACCP para Burea Verita  </a:t>
            </a:r>
            <a:b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</a:br>
            <a:b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</a:br>
            <a:b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</a:br>
            <a: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  <a:t>           </a:t>
            </a:r>
            <a: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  <a:hlinkClick r:id="rId3"/>
              </a:rPr>
              <a:t>hilde.obermoller@uv.cl</a:t>
            </a:r>
            <a:b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</a:br>
            <a:b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</a:br>
            <a:br>
              <a:rPr lang="es-ES_tradnl" altLang="es-CL" sz="2791" dirty="0">
                <a:solidFill>
                  <a:srgbClr val="000066"/>
                </a:solidFill>
                <a:latin typeface="Arial" panose="020B0604020202020204" pitchFamily="34" charset="0"/>
              </a:rPr>
            </a:br>
            <a:endParaRPr lang="es-ES" altLang="es-CL" sz="1994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19"/>
          <p:cNvSpPr txBox="1">
            <a:spLocks noChangeArrowheads="1"/>
          </p:cNvSpPr>
          <p:nvPr/>
        </p:nvSpPr>
        <p:spPr bwMode="auto">
          <a:xfrm flipV="1">
            <a:off x="5091080" y="2360776"/>
            <a:ext cx="5312635" cy="365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_tradnl" altLang="en-US" sz="1794">
              <a:latin typeface="Calibri" panose="020F0502020204030204" pitchFamily="34" charset="0"/>
            </a:endParaRPr>
          </a:p>
        </p:txBody>
      </p:sp>
      <p:grpSp>
        <p:nvGrpSpPr>
          <p:cNvPr id="24578" name="6 Grupo"/>
          <p:cNvGrpSpPr>
            <a:grpSpLocks/>
          </p:cNvGrpSpPr>
          <p:nvPr/>
        </p:nvGrpSpPr>
        <p:grpSpPr bwMode="auto">
          <a:xfrm>
            <a:off x="1932301" y="1059918"/>
            <a:ext cx="8471414" cy="5394928"/>
            <a:chOff x="395536" y="1330434"/>
            <a:chExt cx="8143876" cy="5153094"/>
          </a:xfrm>
        </p:grpSpPr>
        <p:sp>
          <p:nvSpPr>
            <p:cNvPr id="8" name="7 Forma libre"/>
            <p:cNvSpPr/>
            <p:nvPr/>
          </p:nvSpPr>
          <p:spPr>
            <a:xfrm>
              <a:off x="395536" y="1330434"/>
              <a:ext cx="8143876" cy="1851728"/>
            </a:xfrm>
            <a:custGeom>
              <a:avLst/>
              <a:gdLst>
                <a:gd name="connsiteX0" fmla="*/ 0 w 8143875"/>
                <a:gd name="connsiteY0" fmla="*/ 415748 h 2494440"/>
                <a:gd name="connsiteX1" fmla="*/ 121770 w 8143875"/>
                <a:gd name="connsiteY1" fmla="*/ 121770 h 2494440"/>
                <a:gd name="connsiteX2" fmla="*/ 415749 w 8143875"/>
                <a:gd name="connsiteY2" fmla="*/ 1 h 2494440"/>
                <a:gd name="connsiteX3" fmla="*/ 7728127 w 8143875"/>
                <a:gd name="connsiteY3" fmla="*/ 0 h 2494440"/>
                <a:gd name="connsiteX4" fmla="*/ 8022105 w 8143875"/>
                <a:gd name="connsiteY4" fmla="*/ 121770 h 2494440"/>
                <a:gd name="connsiteX5" fmla="*/ 8143874 w 8143875"/>
                <a:gd name="connsiteY5" fmla="*/ 415749 h 2494440"/>
                <a:gd name="connsiteX6" fmla="*/ 8143875 w 8143875"/>
                <a:gd name="connsiteY6" fmla="*/ 2078692 h 2494440"/>
                <a:gd name="connsiteX7" fmla="*/ 8022105 w 8143875"/>
                <a:gd name="connsiteY7" fmla="*/ 2372670 h 2494440"/>
                <a:gd name="connsiteX8" fmla="*/ 7728127 w 8143875"/>
                <a:gd name="connsiteY8" fmla="*/ 2494440 h 2494440"/>
                <a:gd name="connsiteX9" fmla="*/ 415748 w 8143875"/>
                <a:gd name="connsiteY9" fmla="*/ 2494440 h 2494440"/>
                <a:gd name="connsiteX10" fmla="*/ 121770 w 8143875"/>
                <a:gd name="connsiteY10" fmla="*/ 2372670 h 2494440"/>
                <a:gd name="connsiteX11" fmla="*/ 0 w 8143875"/>
                <a:gd name="connsiteY11" fmla="*/ 2078692 h 2494440"/>
                <a:gd name="connsiteX12" fmla="*/ 0 w 8143875"/>
                <a:gd name="connsiteY12" fmla="*/ 415748 h 2494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43875" h="2494440">
                  <a:moveTo>
                    <a:pt x="0" y="415748"/>
                  </a:moveTo>
                  <a:cubicBezTo>
                    <a:pt x="0" y="305485"/>
                    <a:pt x="43802" y="199738"/>
                    <a:pt x="121770" y="121770"/>
                  </a:cubicBezTo>
                  <a:cubicBezTo>
                    <a:pt x="199738" y="43802"/>
                    <a:pt x="305485" y="0"/>
                    <a:pt x="415749" y="1"/>
                  </a:cubicBezTo>
                  <a:lnTo>
                    <a:pt x="7728127" y="0"/>
                  </a:lnTo>
                  <a:cubicBezTo>
                    <a:pt x="7838390" y="0"/>
                    <a:pt x="7944137" y="43802"/>
                    <a:pt x="8022105" y="121770"/>
                  </a:cubicBezTo>
                  <a:cubicBezTo>
                    <a:pt x="8100073" y="199738"/>
                    <a:pt x="8143875" y="305485"/>
                    <a:pt x="8143874" y="415749"/>
                  </a:cubicBezTo>
                  <a:cubicBezTo>
                    <a:pt x="8143874" y="970063"/>
                    <a:pt x="8143875" y="1524378"/>
                    <a:pt x="8143875" y="2078692"/>
                  </a:cubicBezTo>
                  <a:cubicBezTo>
                    <a:pt x="8143875" y="2188955"/>
                    <a:pt x="8100073" y="2294702"/>
                    <a:pt x="8022105" y="2372670"/>
                  </a:cubicBezTo>
                  <a:cubicBezTo>
                    <a:pt x="7944137" y="2450638"/>
                    <a:pt x="7838390" y="2494440"/>
                    <a:pt x="7728127" y="2494440"/>
                  </a:cubicBezTo>
                  <a:lnTo>
                    <a:pt x="415748" y="2494440"/>
                  </a:lnTo>
                  <a:cubicBezTo>
                    <a:pt x="305485" y="2494440"/>
                    <a:pt x="199738" y="2450638"/>
                    <a:pt x="121770" y="2372670"/>
                  </a:cubicBezTo>
                  <a:cubicBezTo>
                    <a:pt x="43802" y="2294702"/>
                    <a:pt x="0" y="2188955"/>
                    <a:pt x="0" y="2078692"/>
                  </a:cubicBezTo>
                  <a:lnTo>
                    <a:pt x="0" y="415748"/>
                  </a:lnTo>
                  <a:close/>
                </a:path>
              </a:pathLst>
            </a:custGeom>
            <a:ln w="127000" cmpd="tri"/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20141" tIns="220141" rIns="220141" bIns="220141" anchor="ctr"/>
            <a:lstStyle>
              <a:lvl1pPr defTabSz="11557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defTabSz="11557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defTabSz="11557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defTabSz="11557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defTabSz="11557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defTabSz="11557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defTabSz="11557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defTabSz="11557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defTabSz="11557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s-ES" altLang="en-US" sz="1994">
                  <a:solidFill>
                    <a:srgbClr val="000000"/>
                  </a:solidFill>
                </a:rPr>
                <a:t>La higiene se refiere al conjunto de prácticas y comportamientos orientados a mantener unas condiciones de limpieza y aseo que favorezcan la salud de las personas. Esta se divide en: </a:t>
              </a:r>
              <a:r>
                <a:rPr lang="es-ES" altLang="en-US" sz="1994" b="1">
                  <a:solidFill>
                    <a:srgbClr val="FF0000"/>
                  </a:solidFill>
                </a:rPr>
                <a:t>higiene corporal e higiene mental;</a:t>
              </a:r>
              <a:r>
                <a:rPr lang="es-ES" altLang="en-US" sz="1994">
                  <a:solidFill>
                    <a:srgbClr val="000000"/>
                  </a:solidFill>
                </a:rPr>
                <a:t> las dos son importantes para garantizar salud y bienestar para las personas.</a:t>
              </a:r>
              <a:endParaRPr lang="es-CL" altLang="en-US" sz="1994">
                <a:solidFill>
                  <a:srgbClr val="000000"/>
                </a:solidFill>
              </a:endParaRPr>
            </a:p>
          </p:txBody>
        </p:sp>
        <p:sp>
          <p:nvSpPr>
            <p:cNvPr id="9" name="8 Forma libre"/>
            <p:cNvSpPr/>
            <p:nvPr/>
          </p:nvSpPr>
          <p:spPr>
            <a:xfrm>
              <a:off x="533980" y="3525299"/>
              <a:ext cx="7848732" cy="808713"/>
            </a:xfrm>
            <a:custGeom>
              <a:avLst/>
              <a:gdLst>
                <a:gd name="connsiteX0" fmla="*/ 0 w 8143875"/>
                <a:gd name="connsiteY0" fmla="*/ 199892 h 1199326"/>
                <a:gd name="connsiteX1" fmla="*/ 58547 w 8143875"/>
                <a:gd name="connsiteY1" fmla="*/ 58547 h 1199326"/>
                <a:gd name="connsiteX2" fmla="*/ 199892 w 8143875"/>
                <a:gd name="connsiteY2" fmla="*/ 0 h 1199326"/>
                <a:gd name="connsiteX3" fmla="*/ 7943983 w 8143875"/>
                <a:gd name="connsiteY3" fmla="*/ 0 h 1199326"/>
                <a:gd name="connsiteX4" fmla="*/ 8085328 w 8143875"/>
                <a:gd name="connsiteY4" fmla="*/ 58547 h 1199326"/>
                <a:gd name="connsiteX5" fmla="*/ 8143875 w 8143875"/>
                <a:gd name="connsiteY5" fmla="*/ 199892 h 1199326"/>
                <a:gd name="connsiteX6" fmla="*/ 8143875 w 8143875"/>
                <a:gd name="connsiteY6" fmla="*/ 999434 h 1199326"/>
                <a:gd name="connsiteX7" fmla="*/ 8085328 w 8143875"/>
                <a:gd name="connsiteY7" fmla="*/ 1140779 h 1199326"/>
                <a:gd name="connsiteX8" fmla="*/ 7943983 w 8143875"/>
                <a:gd name="connsiteY8" fmla="*/ 1199326 h 1199326"/>
                <a:gd name="connsiteX9" fmla="*/ 199892 w 8143875"/>
                <a:gd name="connsiteY9" fmla="*/ 1199326 h 1199326"/>
                <a:gd name="connsiteX10" fmla="*/ 58547 w 8143875"/>
                <a:gd name="connsiteY10" fmla="*/ 1140779 h 1199326"/>
                <a:gd name="connsiteX11" fmla="*/ 0 w 8143875"/>
                <a:gd name="connsiteY11" fmla="*/ 999434 h 1199326"/>
                <a:gd name="connsiteX12" fmla="*/ 0 w 8143875"/>
                <a:gd name="connsiteY12" fmla="*/ 199892 h 1199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43875" h="1199326">
                  <a:moveTo>
                    <a:pt x="0" y="199892"/>
                  </a:moveTo>
                  <a:cubicBezTo>
                    <a:pt x="0" y="146877"/>
                    <a:pt x="21060" y="96034"/>
                    <a:pt x="58547" y="58547"/>
                  </a:cubicBezTo>
                  <a:cubicBezTo>
                    <a:pt x="96034" y="21060"/>
                    <a:pt x="146877" y="0"/>
                    <a:pt x="199892" y="0"/>
                  </a:cubicBezTo>
                  <a:lnTo>
                    <a:pt x="7943983" y="0"/>
                  </a:lnTo>
                  <a:cubicBezTo>
                    <a:pt x="7996998" y="0"/>
                    <a:pt x="8047841" y="21060"/>
                    <a:pt x="8085328" y="58547"/>
                  </a:cubicBezTo>
                  <a:cubicBezTo>
                    <a:pt x="8122815" y="96034"/>
                    <a:pt x="8143875" y="146877"/>
                    <a:pt x="8143875" y="199892"/>
                  </a:cubicBezTo>
                  <a:lnTo>
                    <a:pt x="8143875" y="999434"/>
                  </a:lnTo>
                  <a:cubicBezTo>
                    <a:pt x="8143875" y="1052449"/>
                    <a:pt x="8122815" y="1103292"/>
                    <a:pt x="8085328" y="1140779"/>
                  </a:cubicBezTo>
                  <a:cubicBezTo>
                    <a:pt x="8047841" y="1178266"/>
                    <a:pt x="7996998" y="1199326"/>
                    <a:pt x="7943983" y="1199326"/>
                  </a:cubicBezTo>
                  <a:lnTo>
                    <a:pt x="199892" y="1199326"/>
                  </a:lnTo>
                  <a:cubicBezTo>
                    <a:pt x="146877" y="1199326"/>
                    <a:pt x="96034" y="1178266"/>
                    <a:pt x="58547" y="1140779"/>
                  </a:cubicBezTo>
                  <a:cubicBezTo>
                    <a:pt x="21060" y="1103292"/>
                    <a:pt x="0" y="1052449"/>
                    <a:pt x="0" y="999434"/>
                  </a:cubicBezTo>
                  <a:lnTo>
                    <a:pt x="0" y="199892"/>
                  </a:lnTo>
                  <a:close/>
                </a:path>
              </a:pathLst>
            </a:custGeom>
            <a:ln w="127000" cmpd="tri"/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20141" tIns="220141" rIns="220141" bIns="220141" spcCol="1270" anchor="ctr"/>
            <a:lstStyle/>
            <a:p>
              <a:pPr defTabSz="1152117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ES" sz="1994" dirty="0">
                  <a:latin typeface="Arial" pitchFamily="34" charset="0"/>
                  <a:cs typeface="Arial" pitchFamily="34" charset="0"/>
                </a:rPr>
                <a:t>La higiene corporal, se refiere al cuidado y aseo del cuerpo.</a:t>
              </a:r>
              <a:endParaRPr lang="es-CL" sz="1994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9 Forma libre"/>
            <p:cNvSpPr/>
            <p:nvPr/>
          </p:nvSpPr>
          <p:spPr>
            <a:xfrm>
              <a:off x="635912" y="4621219"/>
              <a:ext cx="7903500" cy="1862309"/>
            </a:xfrm>
            <a:custGeom>
              <a:avLst/>
              <a:gdLst>
                <a:gd name="connsiteX0" fmla="*/ 0 w 8143875"/>
                <a:gd name="connsiteY0" fmla="*/ 367388 h 2204286"/>
                <a:gd name="connsiteX1" fmla="*/ 107606 w 8143875"/>
                <a:gd name="connsiteY1" fmla="*/ 107606 h 2204286"/>
                <a:gd name="connsiteX2" fmla="*/ 367389 w 8143875"/>
                <a:gd name="connsiteY2" fmla="*/ 1 h 2204286"/>
                <a:gd name="connsiteX3" fmla="*/ 7776487 w 8143875"/>
                <a:gd name="connsiteY3" fmla="*/ 0 h 2204286"/>
                <a:gd name="connsiteX4" fmla="*/ 8036269 w 8143875"/>
                <a:gd name="connsiteY4" fmla="*/ 107606 h 2204286"/>
                <a:gd name="connsiteX5" fmla="*/ 8143874 w 8143875"/>
                <a:gd name="connsiteY5" fmla="*/ 367389 h 2204286"/>
                <a:gd name="connsiteX6" fmla="*/ 8143875 w 8143875"/>
                <a:gd name="connsiteY6" fmla="*/ 1836898 h 2204286"/>
                <a:gd name="connsiteX7" fmla="*/ 8036269 w 8143875"/>
                <a:gd name="connsiteY7" fmla="*/ 2096681 h 2204286"/>
                <a:gd name="connsiteX8" fmla="*/ 7776486 w 8143875"/>
                <a:gd name="connsiteY8" fmla="*/ 2204286 h 2204286"/>
                <a:gd name="connsiteX9" fmla="*/ 367388 w 8143875"/>
                <a:gd name="connsiteY9" fmla="*/ 2204286 h 2204286"/>
                <a:gd name="connsiteX10" fmla="*/ 107605 w 8143875"/>
                <a:gd name="connsiteY10" fmla="*/ 2096680 h 2204286"/>
                <a:gd name="connsiteX11" fmla="*/ 0 w 8143875"/>
                <a:gd name="connsiteY11" fmla="*/ 1836897 h 2204286"/>
                <a:gd name="connsiteX12" fmla="*/ 0 w 8143875"/>
                <a:gd name="connsiteY12" fmla="*/ 367388 h 2204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43875" h="2204286">
                  <a:moveTo>
                    <a:pt x="0" y="367388"/>
                  </a:moveTo>
                  <a:cubicBezTo>
                    <a:pt x="0" y="269951"/>
                    <a:pt x="38707" y="176504"/>
                    <a:pt x="107606" y="107606"/>
                  </a:cubicBezTo>
                  <a:cubicBezTo>
                    <a:pt x="176505" y="38707"/>
                    <a:pt x="269951" y="1"/>
                    <a:pt x="367389" y="1"/>
                  </a:cubicBezTo>
                  <a:lnTo>
                    <a:pt x="7776487" y="0"/>
                  </a:lnTo>
                  <a:cubicBezTo>
                    <a:pt x="7873924" y="0"/>
                    <a:pt x="7967371" y="38707"/>
                    <a:pt x="8036269" y="107606"/>
                  </a:cubicBezTo>
                  <a:cubicBezTo>
                    <a:pt x="8105168" y="176505"/>
                    <a:pt x="8143874" y="269951"/>
                    <a:pt x="8143874" y="367389"/>
                  </a:cubicBezTo>
                  <a:cubicBezTo>
                    <a:pt x="8143874" y="857225"/>
                    <a:pt x="8143875" y="1347062"/>
                    <a:pt x="8143875" y="1836898"/>
                  </a:cubicBezTo>
                  <a:cubicBezTo>
                    <a:pt x="8143875" y="1934335"/>
                    <a:pt x="8105168" y="2027782"/>
                    <a:pt x="8036269" y="2096681"/>
                  </a:cubicBezTo>
                  <a:cubicBezTo>
                    <a:pt x="7967370" y="2165580"/>
                    <a:pt x="7873924" y="2204286"/>
                    <a:pt x="7776486" y="2204286"/>
                  </a:cubicBezTo>
                  <a:lnTo>
                    <a:pt x="367388" y="2204286"/>
                  </a:lnTo>
                  <a:cubicBezTo>
                    <a:pt x="269951" y="2204286"/>
                    <a:pt x="176504" y="2165579"/>
                    <a:pt x="107605" y="2096680"/>
                  </a:cubicBezTo>
                  <a:cubicBezTo>
                    <a:pt x="38706" y="2027781"/>
                    <a:pt x="0" y="1934335"/>
                    <a:pt x="0" y="1836897"/>
                  </a:cubicBezTo>
                  <a:lnTo>
                    <a:pt x="0" y="367388"/>
                  </a:lnTo>
                  <a:close/>
                </a:path>
              </a:pathLst>
            </a:custGeom>
            <a:ln w="127000" cmpd="tri"/>
          </p:spPr>
          <p:style>
            <a:lnRef idx="2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20141" tIns="220141" rIns="220141" bIns="220141" anchor="ctr"/>
            <a:lstStyle>
              <a:lvl1pPr defTabSz="11557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 defTabSz="11557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 defTabSz="11557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 defTabSz="11557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 defTabSz="11557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defTabSz="11557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defTabSz="11557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defTabSz="11557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defTabSz="11557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s-ES" altLang="en-US" sz="1994">
                  <a:solidFill>
                    <a:srgbClr val="000000"/>
                  </a:solidFill>
                </a:rPr>
                <a:t>La higiene mental, se refiere al conjunto de valores y hábitos que nos ayudan a relacionarnos de mejor forma con los demás y nos hacen sentirnos valorados, respetados y apreciados dentro de un grupo social.</a:t>
              </a:r>
              <a:endParaRPr lang="es-CL" altLang="en-US" sz="1994">
                <a:solidFill>
                  <a:srgbClr val="000000"/>
                </a:solidFill>
              </a:endParaRPr>
            </a:p>
          </p:txBody>
        </p:sp>
      </p:grpSp>
      <p:graphicFrame>
        <p:nvGraphicFramePr>
          <p:cNvPr id="5" name="4 Diagrama"/>
          <p:cNvGraphicFramePr/>
          <p:nvPr/>
        </p:nvGraphicFramePr>
        <p:xfrm>
          <a:off x="3296438" y="270518"/>
          <a:ext cx="5625982" cy="582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02497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2 Rectángulo"/>
          <p:cNvSpPr>
            <a:spLocks noChangeArrowheads="1"/>
          </p:cNvSpPr>
          <p:nvPr/>
        </p:nvSpPr>
        <p:spPr bwMode="auto">
          <a:xfrm>
            <a:off x="6096001" y="847827"/>
            <a:ext cx="5207262" cy="9114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s-CL" sz="3700" b="1" dirty="0">
                <a:latin typeface="+mj-lt"/>
                <a:ea typeface="+mj-ea"/>
                <a:cs typeface="+mj-cs"/>
              </a:rPr>
              <a:t>¿Que son los Alimentos?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902121E-4C06-456E-A25F-9B224BFDF8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6" r="-2" b="-2"/>
          <a:stretch/>
        </p:blipFill>
        <p:spPr>
          <a:xfrm>
            <a:off x="914401" y="847827"/>
            <a:ext cx="4929098" cy="5289986"/>
          </a:xfrm>
          <a:prstGeom prst="rect">
            <a:avLst/>
          </a:prstGeom>
        </p:spPr>
      </p:pic>
      <p:sp>
        <p:nvSpPr>
          <p:cNvPr id="3075" name="Text Box 20"/>
          <p:cNvSpPr txBox="1">
            <a:spLocks noChangeArrowheads="1"/>
          </p:cNvSpPr>
          <p:nvPr/>
        </p:nvSpPr>
        <p:spPr bwMode="auto">
          <a:xfrm>
            <a:off x="6595228" y="2277149"/>
            <a:ext cx="4929098" cy="38634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 lnSpcReduction="10000"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2000" b="1" dirty="0">
                <a:latin typeface="+mn-lt"/>
              </a:rPr>
              <a:t>Los </a:t>
            </a:r>
            <a:r>
              <a:rPr lang="en-US" altLang="es-CL" sz="2000" b="1" dirty="0" err="1">
                <a:latin typeface="+mn-lt"/>
              </a:rPr>
              <a:t>alimentos</a:t>
            </a:r>
            <a:r>
              <a:rPr lang="en-US" altLang="es-CL" sz="2000" b="1" dirty="0">
                <a:latin typeface="+mn-lt"/>
              </a:rPr>
              <a:t> son </a:t>
            </a:r>
            <a:r>
              <a:rPr lang="en-US" altLang="es-CL" sz="2000" b="1" dirty="0" err="1">
                <a:latin typeface="+mn-lt"/>
              </a:rPr>
              <a:t>mezclas</a:t>
            </a:r>
            <a:r>
              <a:rPr lang="en-US" altLang="es-CL" sz="2000" b="1" dirty="0">
                <a:latin typeface="+mn-lt"/>
              </a:rPr>
              <a:t> de </a:t>
            </a:r>
            <a:r>
              <a:rPr lang="en-US" altLang="es-CL" sz="2000" b="1" dirty="0" err="1">
                <a:latin typeface="+mn-lt"/>
              </a:rPr>
              <a:t>nutrientes</a:t>
            </a:r>
            <a:r>
              <a:rPr lang="en-US" altLang="es-CL" sz="2000" b="1" dirty="0">
                <a:latin typeface="+mn-lt"/>
              </a:rPr>
              <a:t> </a:t>
            </a:r>
            <a:r>
              <a:rPr lang="en-US" altLang="es-CL" sz="2000" b="1" dirty="0" err="1">
                <a:latin typeface="+mn-lt"/>
              </a:rPr>
              <a:t>en</a:t>
            </a:r>
            <a:r>
              <a:rPr lang="en-US" altLang="es-CL" sz="2000" b="1" dirty="0">
                <a:latin typeface="+mn-lt"/>
              </a:rPr>
              <a:t> </a:t>
            </a:r>
            <a:r>
              <a:rPr lang="en-US" altLang="es-CL" sz="2000" b="1" dirty="0" err="1">
                <a:latin typeface="+mn-lt"/>
              </a:rPr>
              <a:t>distintas</a:t>
            </a:r>
            <a:r>
              <a:rPr lang="en-US" altLang="es-CL" sz="2000" b="1" dirty="0">
                <a:latin typeface="+mn-lt"/>
              </a:rPr>
              <a:t> </a:t>
            </a:r>
            <a:r>
              <a:rPr lang="en-US" altLang="es-CL" sz="2000" b="1" dirty="0" err="1">
                <a:latin typeface="+mn-lt"/>
              </a:rPr>
              <a:t>proporciones</a:t>
            </a:r>
            <a:r>
              <a:rPr lang="en-US" altLang="es-CL" sz="2000" b="1" dirty="0">
                <a:latin typeface="+mn-lt"/>
              </a:rPr>
              <a:t>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es-CL" sz="2000" b="1" dirty="0">
              <a:latin typeface="+mn-lt"/>
            </a:endParaRP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2000" b="1" dirty="0">
                <a:latin typeface="+mn-lt"/>
              </a:rPr>
              <a:t>Nos </a:t>
            </a:r>
            <a:r>
              <a:rPr lang="en-US" altLang="es-CL" sz="2000" b="1" dirty="0" err="1">
                <a:latin typeface="+mn-lt"/>
              </a:rPr>
              <a:t>permiten</a:t>
            </a:r>
            <a:r>
              <a:rPr lang="en-US" altLang="es-CL" sz="2000" b="1" dirty="0">
                <a:latin typeface="+mn-lt"/>
              </a:rPr>
              <a:t> </a:t>
            </a:r>
            <a:r>
              <a:rPr lang="en-US" altLang="es-CL" sz="2000" b="1" dirty="0" err="1">
                <a:latin typeface="+mn-lt"/>
              </a:rPr>
              <a:t>obtener</a:t>
            </a:r>
            <a:r>
              <a:rPr lang="en-US" altLang="es-CL" sz="2000" b="1" dirty="0">
                <a:latin typeface="+mn-lt"/>
              </a:rPr>
              <a:t>: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es-CL" sz="2000" b="1" dirty="0">
              <a:latin typeface="+mn-lt"/>
            </a:endParaRP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2000" b="1" dirty="0" err="1">
                <a:latin typeface="+mn-lt"/>
              </a:rPr>
              <a:t>Energía</a:t>
            </a:r>
            <a:r>
              <a:rPr lang="en-US" altLang="es-CL" sz="2000" b="1" dirty="0">
                <a:latin typeface="+mn-lt"/>
              </a:rPr>
              <a:t> </a:t>
            </a:r>
            <a:r>
              <a:rPr lang="en-US" altLang="es-CL" sz="2000" b="1" dirty="0" err="1">
                <a:latin typeface="+mn-lt"/>
              </a:rPr>
              <a:t>necesaria</a:t>
            </a:r>
            <a:r>
              <a:rPr lang="en-US" altLang="es-CL" sz="2000" b="1" dirty="0">
                <a:latin typeface="+mn-lt"/>
              </a:rPr>
              <a:t> para </a:t>
            </a:r>
            <a:r>
              <a:rPr lang="en-US" altLang="es-CL" sz="2000" b="1" dirty="0" err="1">
                <a:latin typeface="+mn-lt"/>
              </a:rPr>
              <a:t>vivir</a:t>
            </a:r>
            <a:r>
              <a:rPr lang="en-US" altLang="es-CL" sz="2000" b="1" dirty="0">
                <a:latin typeface="+mn-lt"/>
              </a:rPr>
              <a:t>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es-CL" sz="2000" b="1" dirty="0">
              <a:latin typeface="+mn-lt"/>
            </a:endParaRP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2000" b="1" dirty="0" err="1">
                <a:latin typeface="+mn-lt"/>
              </a:rPr>
              <a:t>Formación</a:t>
            </a:r>
            <a:r>
              <a:rPr lang="en-US" altLang="es-CL" sz="2000" b="1" dirty="0">
                <a:latin typeface="+mn-lt"/>
              </a:rPr>
              <a:t> y </a:t>
            </a:r>
            <a:r>
              <a:rPr lang="en-US" altLang="es-CL" sz="2000" b="1" dirty="0" err="1">
                <a:latin typeface="+mn-lt"/>
              </a:rPr>
              <a:t>reparación</a:t>
            </a:r>
            <a:r>
              <a:rPr lang="en-US" altLang="es-CL" sz="2000" b="1" dirty="0">
                <a:latin typeface="+mn-lt"/>
              </a:rPr>
              <a:t> de </a:t>
            </a:r>
            <a:r>
              <a:rPr lang="en-US" altLang="es-CL" sz="2000" b="1" dirty="0" err="1">
                <a:latin typeface="+mn-lt"/>
              </a:rPr>
              <a:t>estructuras</a:t>
            </a:r>
            <a:r>
              <a:rPr lang="en-US" altLang="es-CL" sz="2000" b="1" dirty="0">
                <a:latin typeface="+mn-lt"/>
              </a:rPr>
              <a:t>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es-CL" sz="2000" b="1" dirty="0">
              <a:latin typeface="+mn-lt"/>
            </a:endParaRP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2000" b="1" dirty="0" err="1">
                <a:latin typeface="+mn-lt"/>
              </a:rPr>
              <a:t>Regulación</a:t>
            </a:r>
            <a:r>
              <a:rPr lang="en-US" altLang="es-CL" sz="2000" b="1" dirty="0">
                <a:latin typeface="+mn-lt"/>
              </a:rPr>
              <a:t> de </a:t>
            </a:r>
            <a:r>
              <a:rPr lang="en-US" altLang="es-CL" sz="2000" b="1" dirty="0" err="1">
                <a:latin typeface="+mn-lt"/>
              </a:rPr>
              <a:t>muchos</a:t>
            </a:r>
            <a:r>
              <a:rPr lang="en-US" altLang="es-CL" sz="2000" b="1" dirty="0">
                <a:latin typeface="+mn-lt"/>
              </a:rPr>
              <a:t> </a:t>
            </a:r>
            <a:r>
              <a:rPr lang="en-US" altLang="es-CL" sz="2000" b="1" dirty="0" err="1">
                <a:latin typeface="+mn-lt"/>
              </a:rPr>
              <a:t>procesos</a:t>
            </a:r>
            <a:r>
              <a:rPr lang="en-US" altLang="es-CL" sz="2000" b="1" dirty="0">
                <a:latin typeface="+mn-lt"/>
              </a:rPr>
              <a:t> </a:t>
            </a:r>
            <a:r>
              <a:rPr lang="en-US" altLang="es-CL" sz="2000" b="1" dirty="0" err="1">
                <a:latin typeface="+mn-lt"/>
              </a:rPr>
              <a:t>biológicos</a:t>
            </a:r>
            <a:r>
              <a:rPr lang="en-US" altLang="es-CL" sz="2000" b="1" dirty="0">
                <a:latin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95820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2" descr="http://alimentos.gratis.es/index/aliment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5930" y="643467"/>
            <a:ext cx="9360139" cy="5571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18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Rectángulo">
            <a:extLst>
              <a:ext uri="{FF2B5EF4-FFF2-40B4-BE49-F238E27FC236}">
                <a16:creationId xmlns:a16="http://schemas.microsoft.com/office/drawing/2014/main" id="{4E88113B-5EC2-41F7-B174-08FC16DA07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48928" y="4675886"/>
            <a:ext cx="3685032" cy="160832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s-CL" sz="3600" b="1" dirty="0">
                <a:latin typeface="+mj-lt"/>
              </a:rPr>
              <a:t>¿</a:t>
            </a:r>
            <a:r>
              <a:rPr lang="en-US" altLang="es-CL" sz="3600" b="1" dirty="0" err="1">
                <a:latin typeface="+mj-lt"/>
              </a:rPr>
              <a:t>Cómo</a:t>
            </a:r>
            <a:r>
              <a:rPr lang="en-US" altLang="es-CL" sz="3600" b="1" dirty="0">
                <a:latin typeface="+mj-lt"/>
              </a:rPr>
              <a:t> se </a:t>
            </a:r>
            <a:r>
              <a:rPr lang="en-US" altLang="es-CL" sz="3600" b="1" dirty="0" err="1">
                <a:latin typeface="+mj-lt"/>
              </a:rPr>
              <a:t>Definen</a:t>
            </a:r>
            <a:r>
              <a:rPr lang="en-US" altLang="es-CL" sz="3600" b="1" dirty="0">
                <a:latin typeface="+mj-lt"/>
              </a:rPr>
              <a:t>?</a:t>
            </a:r>
          </a:p>
        </p:txBody>
      </p:sp>
      <p:pic>
        <p:nvPicPr>
          <p:cNvPr id="13" name="Marcador de posición de imagen 12">
            <a:extLst>
              <a:ext uri="{FF2B5EF4-FFF2-40B4-BE49-F238E27FC236}">
                <a16:creationId xmlns:a16="http://schemas.microsoft.com/office/drawing/2014/main" id="{F1C99AF4-D3B9-4984-85FA-2D104F1B543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t="12949" b="5780"/>
          <a:stretch/>
        </p:blipFill>
        <p:spPr>
          <a:xfrm>
            <a:off x="2184401" y="749300"/>
            <a:ext cx="7823199" cy="3343043"/>
          </a:xfrm>
          <a:prstGeom prst="rect">
            <a:avLst/>
          </a:prstGeom>
        </p:spPr>
      </p:pic>
      <p:sp>
        <p:nvSpPr>
          <p:cNvPr id="6" name="Text Box 20">
            <a:extLst>
              <a:ext uri="{FF2B5EF4-FFF2-40B4-BE49-F238E27FC236}">
                <a16:creationId xmlns:a16="http://schemas.microsoft.com/office/drawing/2014/main" id="{CE526E6F-B2D0-46F8-B7C4-EA61E0E15B7E}"/>
              </a:ext>
            </a:extLst>
          </p:cNvPr>
          <p:cNvSpPr txBox="1">
            <a:spLocks noGrp="1" noChangeArrowheads="1"/>
          </p:cNvSpPr>
          <p:nvPr>
            <p:ph type="body" sz="half" idx="2"/>
          </p:nvPr>
        </p:nvSpPr>
        <p:spPr bwMode="auto">
          <a:xfrm>
            <a:off x="4864100" y="4675886"/>
            <a:ext cx="6878721" cy="20136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-228600">
              <a:spcBef>
                <a:spcPct val="0"/>
              </a:spcBef>
              <a:spcAft>
                <a:spcPts val="600"/>
              </a:spcAft>
            </a:pPr>
            <a:r>
              <a:rPr lang="en-US" altLang="es-CL" sz="2000" b="1" dirty="0" err="1">
                <a:latin typeface="+mn-lt"/>
              </a:rPr>
              <a:t>Alimento</a:t>
            </a:r>
            <a:r>
              <a:rPr lang="en-US" altLang="es-CL" sz="2000" b="1" dirty="0">
                <a:latin typeface="+mn-lt"/>
              </a:rPr>
              <a:t>: </a:t>
            </a:r>
            <a:r>
              <a:rPr lang="en-US" altLang="es-CL" sz="2000" dirty="0">
                <a:latin typeface="+mn-lt"/>
              </a:rPr>
              <a:t>Son </a:t>
            </a:r>
            <a:r>
              <a:rPr lang="en-US" altLang="es-CL" sz="2000" dirty="0" err="1">
                <a:latin typeface="+mn-lt"/>
              </a:rPr>
              <a:t>sustancias</a:t>
            </a:r>
            <a:r>
              <a:rPr lang="en-US" altLang="es-CL" sz="2000" dirty="0">
                <a:latin typeface="+mn-lt"/>
              </a:rPr>
              <a:t> naturales o </a:t>
            </a:r>
            <a:r>
              <a:rPr lang="en-US" altLang="es-CL" sz="2000" dirty="0" err="1">
                <a:latin typeface="+mn-lt"/>
              </a:rPr>
              <a:t>transformadas</a:t>
            </a:r>
            <a:r>
              <a:rPr lang="en-US" altLang="es-CL" sz="2000" dirty="0">
                <a:latin typeface="+mn-lt"/>
              </a:rPr>
              <a:t> que </a:t>
            </a:r>
            <a:r>
              <a:rPr lang="en-US" altLang="es-CL" sz="2000" dirty="0" err="1">
                <a:latin typeface="+mn-lt"/>
              </a:rPr>
              <a:t>contienen</a:t>
            </a:r>
            <a:r>
              <a:rPr lang="en-US" altLang="es-CL" sz="2000" dirty="0">
                <a:latin typeface="+mn-lt"/>
              </a:rPr>
              <a:t> uno o </a:t>
            </a:r>
            <a:r>
              <a:rPr lang="en-US" altLang="es-CL" sz="2000" dirty="0" err="1">
                <a:latin typeface="+mn-lt"/>
              </a:rPr>
              <a:t>más</a:t>
            </a:r>
            <a:r>
              <a:rPr lang="en-US" altLang="es-CL" sz="2000" dirty="0">
                <a:latin typeface="+mn-lt"/>
              </a:rPr>
              <a:t> </a:t>
            </a:r>
            <a:r>
              <a:rPr lang="en-US" altLang="es-CL" sz="2000" dirty="0" err="1">
                <a:latin typeface="+mn-lt"/>
              </a:rPr>
              <a:t>nutrientes</a:t>
            </a:r>
            <a:r>
              <a:rPr lang="en-US" altLang="es-CL" sz="2000" dirty="0">
                <a:latin typeface="+mn-lt"/>
              </a:rPr>
              <a:t>, que </a:t>
            </a:r>
            <a:r>
              <a:rPr lang="en-US" altLang="es-CL" sz="2000" dirty="0" err="1">
                <a:latin typeface="+mn-lt"/>
              </a:rPr>
              <a:t>ingeridos</a:t>
            </a:r>
            <a:r>
              <a:rPr lang="en-US" altLang="es-CL" sz="2000" dirty="0">
                <a:latin typeface="+mn-lt"/>
              </a:rPr>
              <a:t> por el hombre </a:t>
            </a:r>
            <a:r>
              <a:rPr lang="en-US" altLang="es-CL" sz="2000" dirty="0" err="1">
                <a:latin typeface="+mn-lt"/>
              </a:rPr>
              <a:t>aporten</a:t>
            </a:r>
            <a:r>
              <a:rPr lang="en-US" altLang="es-CL" sz="2000" dirty="0">
                <a:latin typeface="+mn-lt"/>
              </a:rPr>
              <a:t> al  </a:t>
            </a:r>
            <a:r>
              <a:rPr lang="en-US" altLang="es-CL" sz="2000" dirty="0" err="1">
                <a:latin typeface="+mn-lt"/>
              </a:rPr>
              <a:t>organismo</a:t>
            </a:r>
            <a:r>
              <a:rPr lang="en-US" altLang="es-CL" sz="2000" dirty="0">
                <a:latin typeface="+mn-lt"/>
              </a:rPr>
              <a:t> los </a:t>
            </a:r>
            <a:r>
              <a:rPr lang="en-US" altLang="es-CL" sz="2000" dirty="0" err="1">
                <a:latin typeface="+mn-lt"/>
              </a:rPr>
              <a:t>materiales</a:t>
            </a:r>
            <a:r>
              <a:rPr lang="en-US" altLang="es-CL" sz="2000" dirty="0">
                <a:latin typeface="+mn-lt"/>
              </a:rPr>
              <a:t> y la </a:t>
            </a:r>
            <a:r>
              <a:rPr lang="en-US" altLang="es-CL" sz="2000" dirty="0" err="1">
                <a:latin typeface="+mn-lt"/>
              </a:rPr>
              <a:t>energía</a:t>
            </a:r>
            <a:r>
              <a:rPr lang="en-US" altLang="es-CL" sz="2000" dirty="0">
                <a:latin typeface="+mn-lt"/>
              </a:rPr>
              <a:t> </a:t>
            </a:r>
            <a:r>
              <a:rPr lang="en-US" altLang="es-CL" sz="2000" dirty="0" err="1">
                <a:latin typeface="+mn-lt"/>
              </a:rPr>
              <a:t>necesarios</a:t>
            </a:r>
            <a:r>
              <a:rPr lang="en-US" altLang="es-CL" sz="2000" dirty="0">
                <a:latin typeface="+mn-lt"/>
              </a:rPr>
              <a:t> para el </a:t>
            </a:r>
            <a:r>
              <a:rPr lang="en-US" altLang="es-CL" sz="2000" dirty="0" err="1">
                <a:latin typeface="+mn-lt"/>
              </a:rPr>
              <a:t>desarrollo</a:t>
            </a:r>
            <a:r>
              <a:rPr lang="en-US" altLang="es-CL" sz="2000" dirty="0">
                <a:latin typeface="+mn-lt"/>
              </a:rPr>
              <a:t> de sus </a:t>
            </a:r>
            <a:r>
              <a:rPr lang="en-US" altLang="es-CL" sz="2000" dirty="0" err="1">
                <a:latin typeface="+mn-lt"/>
              </a:rPr>
              <a:t>procesos</a:t>
            </a:r>
            <a:r>
              <a:rPr lang="en-US" altLang="es-CL" sz="2000" dirty="0">
                <a:latin typeface="+mn-lt"/>
              </a:rPr>
              <a:t> </a:t>
            </a:r>
            <a:r>
              <a:rPr lang="en-US" altLang="es-CL" sz="2000" dirty="0" err="1">
                <a:latin typeface="+mn-lt"/>
              </a:rPr>
              <a:t>biológicos</a:t>
            </a:r>
            <a:r>
              <a:rPr lang="en-US" altLang="es-CL" sz="2000" dirty="0">
                <a:latin typeface="+mn-lt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25412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4 Título"/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b="1" dirty="0">
                <a:solidFill>
                  <a:srgbClr val="FFFFFF"/>
                </a:solidFill>
                <a:latin typeface="Arial" panose="020B0604020202020204" pitchFamily="34" charset="0"/>
              </a:rPr>
              <a:t>¿Cómo se Clasifican los alimentos?</a:t>
            </a:r>
            <a:endParaRPr lang="es-ES" altLang="es-CL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016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5200" y="1842728"/>
            <a:ext cx="2879083" cy="317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4" descr="http://dietas.com.es/files/2011/01/piramid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7976" y="1920449"/>
            <a:ext cx="2880360" cy="301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 descr="http://piramidealimenticia.org/wp-content/uploads/2011/10/plato-del-buen-com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43941" y="2099944"/>
            <a:ext cx="2880360" cy="2658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36351-E64F-41DB-BA35-D28F3C32F191}"/>
              </a:ext>
            </a:extLst>
          </p:cNvPr>
          <p:cNvSpPr txBox="1"/>
          <p:nvPr/>
        </p:nvSpPr>
        <p:spPr>
          <a:xfrm>
            <a:off x="3049172" y="3240817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CL" b="0">
                <a:effectLst/>
              </a:rPr>
              <a:t> 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4902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3 Rectángulo"/>
          <p:cNvSpPr>
            <a:spLocks noChangeArrowheads="1"/>
          </p:cNvSpPr>
          <p:nvPr/>
        </p:nvSpPr>
        <p:spPr bwMode="auto">
          <a:xfrm>
            <a:off x="5571467" y="4501662"/>
            <a:ext cx="6337262" cy="161778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s-CL" sz="5400" b="1" kern="1200" dirty="0">
                <a:solidFill>
                  <a:schemeClr val="tx2"/>
                </a:solidFill>
                <a:latin typeface="+mn-lt"/>
                <a:ea typeface="+mj-ea"/>
                <a:cs typeface="+mj-cs"/>
              </a:rPr>
              <a:t>Clasificación de Alimentos</a:t>
            </a:r>
          </a:p>
        </p:txBody>
      </p:sp>
      <p:pic>
        <p:nvPicPr>
          <p:cNvPr id="25" name="Picture 2">
            <a:extLst>
              <a:ext uri="{FF2B5EF4-FFF2-40B4-BE49-F238E27FC236}">
                <a16:creationId xmlns:a16="http://schemas.microsoft.com/office/drawing/2014/main" id="{5D0B2986-2E59-408D-834C-4D0B226F17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4" r="26862" b="1"/>
          <a:stretch/>
        </p:blipFill>
        <p:spPr bwMode="auto">
          <a:xfrm>
            <a:off x="283270" y="565259"/>
            <a:ext cx="5004928" cy="5727482"/>
          </a:xfrm>
          <a:custGeom>
            <a:avLst/>
            <a:gdLst/>
            <a:ahLst/>
            <a:cxnLst/>
            <a:rect l="l" t="t" r="r" b="b"/>
            <a:pathLst>
              <a:path w="5004928" h="5727482">
                <a:moveTo>
                  <a:pt x="1673274" y="0"/>
                </a:moveTo>
                <a:cubicBezTo>
                  <a:pt x="3513296" y="0"/>
                  <a:pt x="5004928" y="1491632"/>
                  <a:pt x="5004928" y="3331654"/>
                </a:cubicBezTo>
                <a:cubicBezTo>
                  <a:pt x="5004928" y="4251665"/>
                  <a:pt x="4632020" y="5084579"/>
                  <a:pt x="4029109" y="5687489"/>
                </a:cubicBezTo>
                <a:lnTo>
                  <a:pt x="3985106" y="5727482"/>
                </a:lnTo>
                <a:lnTo>
                  <a:pt x="0" y="5727482"/>
                </a:lnTo>
                <a:lnTo>
                  <a:pt x="0" y="453879"/>
                </a:lnTo>
                <a:lnTo>
                  <a:pt x="85210" y="402113"/>
                </a:lnTo>
                <a:cubicBezTo>
                  <a:pt x="557283" y="145668"/>
                  <a:pt x="1098267" y="0"/>
                  <a:pt x="167327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>
            <a:extLst>
              <a:ext uri="{FF2B5EF4-FFF2-40B4-BE49-F238E27FC236}">
                <a16:creationId xmlns:a16="http://schemas.microsoft.com/office/drawing/2014/main" id="{A692F035-E346-4208-AF17-315ED79B99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10899"/>
          <a:stretch/>
        </p:blipFill>
        <p:spPr bwMode="auto">
          <a:xfrm>
            <a:off x="5719613" y="314430"/>
            <a:ext cx="5648861" cy="4051045"/>
          </a:xfrm>
          <a:custGeom>
            <a:avLst/>
            <a:gdLst/>
            <a:ahLst/>
            <a:cxnLst/>
            <a:rect l="l" t="t" r="r" b="b"/>
            <a:pathLst>
              <a:path w="5061985" h="3630170">
                <a:moveTo>
                  <a:pt x="253815" y="0"/>
                </a:moveTo>
                <a:lnTo>
                  <a:pt x="4808170" y="0"/>
                </a:lnTo>
                <a:lnTo>
                  <a:pt x="4863087" y="114001"/>
                </a:lnTo>
                <a:cubicBezTo>
                  <a:pt x="4991162" y="416805"/>
                  <a:pt x="5061985" y="749721"/>
                  <a:pt x="5061985" y="1099178"/>
                </a:cubicBezTo>
                <a:cubicBezTo>
                  <a:pt x="5061985" y="2497007"/>
                  <a:pt x="3928821" y="3630170"/>
                  <a:pt x="2530993" y="3630170"/>
                </a:cubicBezTo>
                <a:cubicBezTo>
                  <a:pt x="1133164" y="3630170"/>
                  <a:pt x="0" y="2497007"/>
                  <a:pt x="0" y="1099178"/>
                </a:cubicBezTo>
                <a:cubicBezTo>
                  <a:pt x="0" y="749721"/>
                  <a:pt x="70823" y="416805"/>
                  <a:pt x="198898" y="114001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2422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3 Rectángulo"/>
          <p:cNvSpPr>
            <a:spLocks noChangeArrowheads="1"/>
          </p:cNvSpPr>
          <p:nvPr/>
        </p:nvSpPr>
        <p:spPr bwMode="auto">
          <a:xfrm>
            <a:off x="793662" y="386930"/>
            <a:ext cx="10066122" cy="129844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s-CL" sz="4800" b="1">
                <a:latin typeface="+mj-lt"/>
                <a:ea typeface="+mj-ea"/>
                <a:cs typeface="+mj-cs"/>
              </a:rPr>
              <a:t>Alimento o Producto Alimenticio</a:t>
            </a:r>
          </a:p>
        </p:txBody>
      </p:sp>
      <p:sp>
        <p:nvSpPr>
          <p:cNvPr id="18437" name="5 Rectángulo"/>
          <p:cNvSpPr>
            <a:spLocks noChangeArrowheads="1"/>
          </p:cNvSpPr>
          <p:nvPr/>
        </p:nvSpPr>
        <p:spPr bwMode="auto">
          <a:xfrm>
            <a:off x="793661" y="2599509"/>
            <a:ext cx="4530898" cy="36394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-228600" defTabSz="914400">
              <a:lnSpc>
                <a:spcPct val="90000"/>
              </a:lnSpc>
            </a:pPr>
            <a:r>
              <a:rPr lang="en-US" altLang="es-CL" sz="2000" b="1" dirty="0">
                <a:latin typeface="+mn-lt"/>
              </a:rPr>
              <a:t>Alimentos </a:t>
            </a:r>
            <a:r>
              <a:rPr lang="en-US" altLang="es-CL" sz="2000" b="1" dirty="0" err="1">
                <a:latin typeface="+mn-lt"/>
              </a:rPr>
              <a:t>Perecibles</a:t>
            </a:r>
            <a:r>
              <a:rPr lang="en-US" altLang="es-CL" sz="2000" b="1" dirty="0">
                <a:latin typeface="+mn-lt"/>
              </a:rPr>
              <a:t>:</a:t>
            </a:r>
            <a:r>
              <a:rPr lang="en-US" altLang="es-CL" sz="2000" dirty="0">
                <a:latin typeface="+mn-lt"/>
              </a:rPr>
              <a:t> Son </a:t>
            </a:r>
            <a:r>
              <a:rPr lang="en-US" altLang="es-CL" sz="2000" dirty="0" err="1">
                <a:latin typeface="+mn-lt"/>
              </a:rPr>
              <a:t>aquellos</a:t>
            </a:r>
            <a:r>
              <a:rPr lang="en-US" altLang="es-CL" sz="2000" dirty="0">
                <a:latin typeface="+mn-lt"/>
              </a:rPr>
              <a:t> que al </a:t>
            </a:r>
            <a:r>
              <a:rPr lang="en-US" altLang="es-CL" sz="2000" b="1" dirty="0" err="1">
                <a:latin typeface="+mn-lt"/>
              </a:rPr>
              <a:t>contacto</a:t>
            </a:r>
            <a:r>
              <a:rPr lang="en-US" altLang="es-CL" sz="2000" b="1" dirty="0">
                <a:latin typeface="+mn-lt"/>
              </a:rPr>
              <a:t> con el medio </a:t>
            </a:r>
            <a:r>
              <a:rPr lang="en-US" altLang="es-CL" sz="2000" b="1" dirty="0" err="1">
                <a:latin typeface="+mn-lt"/>
              </a:rPr>
              <a:t>ambiente</a:t>
            </a:r>
            <a:r>
              <a:rPr lang="en-US" altLang="es-CL" sz="2000" b="1" dirty="0">
                <a:latin typeface="+mn-lt"/>
              </a:rPr>
              <a:t> se </a:t>
            </a:r>
            <a:r>
              <a:rPr lang="en-US" altLang="es-CL" sz="2000" b="1" dirty="0" err="1">
                <a:latin typeface="+mn-lt"/>
              </a:rPr>
              <a:t>descomponen</a:t>
            </a:r>
            <a:r>
              <a:rPr lang="en-US" altLang="es-CL" sz="2000" b="1" dirty="0">
                <a:latin typeface="+mn-lt"/>
              </a:rPr>
              <a:t> </a:t>
            </a:r>
            <a:r>
              <a:rPr lang="en-US" altLang="es-CL" sz="2000" b="1" dirty="0" err="1">
                <a:latin typeface="+mn-lt"/>
              </a:rPr>
              <a:t>rápidamente</a:t>
            </a:r>
            <a:r>
              <a:rPr lang="en-US" altLang="es-CL" sz="2000" dirty="0">
                <a:latin typeface="+mn-lt"/>
              </a:rPr>
              <a:t> </a:t>
            </a:r>
            <a:r>
              <a:rPr lang="en-US" altLang="es-CL" sz="2000" dirty="0" err="1">
                <a:latin typeface="+mn-lt"/>
              </a:rPr>
              <a:t>debido</a:t>
            </a:r>
            <a:r>
              <a:rPr lang="en-US" altLang="es-CL" sz="2000" dirty="0">
                <a:latin typeface="+mn-lt"/>
              </a:rPr>
              <a:t> a </a:t>
            </a:r>
            <a:r>
              <a:rPr lang="en-US" altLang="es-CL" sz="2000" dirty="0" err="1">
                <a:latin typeface="+mn-lt"/>
              </a:rPr>
              <a:t>su</a:t>
            </a:r>
            <a:r>
              <a:rPr lang="en-US" altLang="es-CL" sz="2000" dirty="0">
                <a:latin typeface="+mn-lt"/>
              </a:rPr>
              <a:t> alto </a:t>
            </a:r>
            <a:r>
              <a:rPr lang="en-US" altLang="es-CL" sz="2000" dirty="0" err="1">
                <a:latin typeface="+mn-lt"/>
              </a:rPr>
              <a:t>contenido</a:t>
            </a:r>
            <a:r>
              <a:rPr lang="en-US" altLang="es-CL" sz="2000" dirty="0">
                <a:latin typeface="+mn-lt"/>
              </a:rPr>
              <a:t> de </a:t>
            </a:r>
            <a:r>
              <a:rPr lang="en-US" altLang="es-CL" sz="2000" dirty="0" err="1">
                <a:latin typeface="+mn-lt"/>
              </a:rPr>
              <a:t>agua</a:t>
            </a:r>
            <a:r>
              <a:rPr lang="en-US" altLang="es-CL" sz="2000" dirty="0">
                <a:latin typeface="+mn-lt"/>
              </a:rPr>
              <a:t> y </a:t>
            </a:r>
            <a:r>
              <a:rPr lang="en-US" altLang="es-CL" sz="2000" dirty="0" err="1">
                <a:latin typeface="+mn-lt"/>
              </a:rPr>
              <a:t>nutrientes</a:t>
            </a:r>
            <a:r>
              <a:rPr lang="en-US" altLang="es-CL" sz="2000" dirty="0">
                <a:latin typeface="+mn-lt"/>
              </a:rPr>
              <a:t>.</a:t>
            </a:r>
          </a:p>
          <a:p>
            <a:pPr indent="-228600" defTabSz="914400">
              <a:lnSpc>
                <a:spcPct val="90000"/>
              </a:lnSpc>
            </a:pPr>
            <a:endParaRPr lang="en-US" altLang="es-CL" sz="2000" dirty="0">
              <a:latin typeface="+mn-lt"/>
            </a:endParaRPr>
          </a:p>
          <a:p>
            <a:pPr indent="-228600" defTabSz="914400">
              <a:lnSpc>
                <a:spcPct val="90000"/>
              </a:lnSpc>
            </a:pPr>
            <a:r>
              <a:rPr lang="en-US" altLang="es-CL" sz="2000" b="1" dirty="0">
                <a:latin typeface="+mn-lt"/>
              </a:rPr>
              <a:t>Alimentos No </a:t>
            </a:r>
            <a:r>
              <a:rPr lang="en-US" altLang="es-CL" sz="2000" b="1" dirty="0" err="1">
                <a:latin typeface="+mn-lt"/>
              </a:rPr>
              <a:t>Perecibles</a:t>
            </a:r>
            <a:r>
              <a:rPr lang="en-US" altLang="es-CL" sz="2000" b="1" dirty="0">
                <a:latin typeface="+mn-lt"/>
              </a:rPr>
              <a:t>:</a:t>
            </a:r>
            <a:r>
              <a:rPr lang="en-US" altLang="es-CL" sz="2000" dirty="0">
                <a:latin typeface="+mn-lt"/>
              </a:rPr>
              <a:t> Son los </a:t>
            </a:r>
            <a:r>
              <a:rPr lang="en-US" altLang="es-CL" sz="2000" dirty="0" err="1">
                <a:latin typeface="+mn-lt"/>
              </a:rPr>
              <a:t>alimentos</a:t>
            </a:r>
            <a:r>
              <a:rPr lang="en-US" altLang="es-CL" sz="2000" dirty="0">
                <a:latin typeface="+mn-lt"/>
              </a:rPr>
              <a:t> que </a:t>
            </a:r>
            <a:r>
              <a:rPr lang="en-US" altLang="es-CL" sz="2000" dirty="0" err="1">
                <a:latin typeface="+mn-lt"/>
              </a:rPr>
              <a:t>presentan</a:t>
            </a:r>
            <a:r>
              <a:rPr lang="en-US" altLang="es-CL" sz="2000" dirty="0">
                <a:latin typeface="+mn-lt"/>
              </a:rPr>
              <a:t> mayor </a:t>
            </a:r>
            <a:r>
              <a:rPr lang="en-US" altLang="es-CL" sz="2000" dirty="0" err="1">
                <a:latin typeface="+mn-lt"/>
              </a:rPr>
              <a:t>estabilidad</a:t>
            </a:r>
            <a:r>
              <a:rPr lang="en-US" altLang="es-CL" sz="2000" dirty="0">
                <a:latin typeface="+mn-lt"/>
              </a:rPr>
              <a:t> con el medio </a:t>
            </a:r>
            <a:r>
              <a:rPr lang="en-US" altLang="es-CL" sz="2000" dirty="0" err="1">
                <a:latin typeface="+mn-lt"/>
              </a:rPr>
              <a:t>ambiente</a:t>
            </a:r>
            <a:r>
              <a:rPr lang="en-US" altLang="es-CL" sz="2000" dirty="0">
                <a:latin typeface="+mn-lt"/>
              </a:rPr>
              <a:t>.   </a:t>
            </a:r>
            <a:endParaRPr lang="en-US" altLang="es-CL" sz="2000" b="1" dirty="0">
              <a:latin typeface="+mn-lt"/>
            </a:endParaRPr>
          </a:p>
        </p:txBody>
      </p:sp>
      <p:pic>
        <p:nvPicPr>
          <p:cNvPr id="3" name="Imagen 2" descr="Cuenco de cereal">
            <a:extLst>
              <a:ext uri="{FF2B5EF4-FFF2-40B4-BE49-F238E27FC236}">
                <a16:creationId xmlns:a16="http://schemas.microsoft.com/office/drawing/2014/main" id="{FA73AC16-BBFD-4836-8790-F1EC5A2403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7" b="1"/>
          <a:stretch/>
        </p:blipFill>
        <p:spPr>
          <a:xfrm>
            <a:off x="5911532" y="2484255"/>
            <a:ext cx="5150277" cy="3714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54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3 Rectángulo"/>
          <p:cNvSpPr>
            <a:spLocks noChangeArrowheads="1"/>
          </p:cNvSpPr>
          <p:nvPr/>
        </p:nvSpPr>
        <p:spPr bwMode="auto">
          <a:xfrm>
            <a:off x="589560" y="856180"/>
            <a:ext cx="4560584" cy="112806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s-CL" sz="3700" b="1">
                <a:latin typeface="+mj-lt"/>
                <a:ea typeface="+mj-ea"/>
                <a:cs typeface="+mj-cs"/>
              </a:rPr>
              <a:t>Definición de Alimento según RSA</a:t>
            </a:r>
          </a:p>
        </p:txBody>
      </p:sp>
      <p:sp>
        <p:nvSpPr>
          <p:cNvPr id="6" name="Text Box 20"/>
          <p:cNvSpPr txBox="1">
            <a:spLocks noChangeArrowheads="1"/>
          </p:cNvSpPr>
          <p:nvPr/>
        </p:nvSpPr>
        <p:spPr bwMode="auto">
          <a:xfrm>
            <a:off x="590719" y="2330505"/>
            <a:ext cx="4559425" cy="39795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700" b="1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700" b="1" dirty="0" err="1"/>
              <a:t>Artículo</a:t>
            </a:r>
            <a:r>
              <a:rPr lang="en-US" sz="1700" b="1" dirty="0"/>
              <a:t> 2.-</a:t>
            </a:r>
            <a:r>
              <a:rPr lang="en-US" sz="1700" dirty="0"/>
              <a:t> </a:t>
            </a:r>
            <a:r>
              <a:rPr lang="en-US" sz="1700" b="1" dirty="0" err="1"/>
              <a:t>Alimento</a:t>
            </a:r>
            <a:r>
              <a:rPr lang="en-US" sz="1700" dirty="0"/>
              <a:t> o </a:t>
            </a:r>
            <a:r>
              <a:rPr lang="en-US" sz="1700" dirty="0" err="1"/>
              <a:t>producto</a:t>
            </a:r>
            <a:r>
              <a:rPr lang="en-US" sz="1700" dirty="0"/>
              <a:t> </a:t>
            </a:r>
            <a:r>
              <a:rPr lang="en-US" sz="1700" dirty="0" err="1"/>
              <a:t>alimenticio</a:t>
            </a:r>
            <a:r>
              <a:rPr lang="en-US" sz="1700" dirty="0"/>
              <a:t> es </a:t>
            </a:r>
            <a:r>
              <a:rPr lang="en-US" sz="1700" dirty="0" err="1"/>
              <a:t>cualquier</a:t>
            </a:r>
            <a:r>
              <a:rPr lang="en-US" sz="1700" dirty="0"/>
              <a:t> </a:t>
            </a:r>
            <a:r>
              <a:rPr lang="en-US" sz="1700" dirty="0" err="1"/>
              <a:t>sustancia</a:t>
            </a:r>
            <a:r>
              <a:rPr lang="en-US" sz="1700" dirty="0"/>
              <a:t> o </a:t>
            </a:r>
            <a:r>
              <a:rPr lang="en-US" sz="1700" dirty="0" err="1"/>
              <a:t>mezclas</a:t>
            </a:r>
            <a:r>
              <a:rPr lang="en-US" sz="1700" dirty="0"/>
              <a:t> de </a:t>
            </a:r>
            <a:r>
              <a:rPr lang="en-US" sz="1700" dirty="0" err="1"/>
              <a:t>sustancias</a:t>
            </a:r>
            <a:r>
              <a:rPr lang="en-US" sz="1700" dirty="0"/>
              <a:t> </a:t>
            </a:r>
            <a:r>
              <a:rPr lang="en-US" sz="1700" dirty="0" err="1"/>
              <a:t>destinadas</a:t>
            </a:r>
            <a:r>
              <a:rPr lang="en-US" sz="1700" dirty="0"/>
              <a:t> al </a:t>
            </a:r>
            <a:r>
              <a:rPr lang="en-US" sz="1700" dirty="0" err="1"/>
              <a:t>consumo</a:t>
            </a:r>
            <a:r>
              <a:rPr lang="en-US" sz="1700" dirty="0"/>
              <a:t> </a:t>
            </a:r>
            <a:r>
              <a:rPr lang="en-US" sz="1700" dirty="0" err="1"/>
              <a:t>humano</a:t>
            </a:r>
            <a:r>
              <a:rPr lang="en-US" sz="1700" dirty="0"/>
              <a:t>, </a:t>
            </a:r>
            <a:r>
              <a:rPr lang="en-US" sz="1700" dirty="0" err="1"/>
              <a:t>incluyendo</a:t>
            </a:r>
            <a:r>
              <a:rPr lang="en-US" sz="1700" dirty="0"/>
              <a:t> las </a:t>
            </a:r>
            <a:r>
              <a:rPr lang="en-US" sz="1700" dirty="0" err="1"/>
              <a:t>bebidas</a:t>
            </a:r>
            <a:r>
              <a:rPr lang="en-US" sz="1700" dirty="0"/>
              <a:t> y </a:t>
            </a:r>
            <a:r>
              <a:rPr lang="en-US" sz="1700" dirty="0" err="1"/>
              <a:t>todos</a:t>
            </a:r>
            <a:r>
              <a:rPr lang="en-US" sz="1700" dirty="0"/>
              <a:t> los </a:t>
            </a:r>
            <a:r>
              <a:rPr lang="en-US" sz="1700" dirty="0" err="1"/>
              <a:t>ingredientes</a:t>
            </a:r>
            <a:r>
              <a:rPr lang="en-US" sz="1700" dirty="0"/>
              <a:t> y </a:t>
            </a:r>
            <a:r>
              <a:rPr lang="en-US" sz="1700" dirty="0" err="1"/>
              <a:t>aditivos</a:t>
            </a:r>
            <a:r>
              <a:rPr lang="en-US" sz="1700" dirty="0"/>
              <a:t> de </a:t>
            </a:r>
            <a:r>
              <a:rPr lang="en-US" sz="1700" dirty="0" err="1"/>
              <a:t>dichas</a:t>
            </a:r>
            <a:r>
              <a:rPr lang="en-US" sz="1700" dirty="0"/>
              <a:t> </a:t>
            </a:r>
            <a:r>
              <a:rPr lang="en-US" sz="1700" dirty="0" err="1"/>
              <a:t>sustancias</a:t>
            </a:r>
            <a:r>
              <a:rPr lang="en-US" sz="1700" dirty="0"/>
              <a:t>. 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7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700" dirty="0"/>
              <a:t>Este </a:t>
            </a:r>
            <a:r>
              <a:rPr lang="en-US" sz="1700" dirty="0" err="1"/>
              <a:t>reglamento</a:t>
            </a:r>
            <a:r>
              <a:rPr lang="en-US" sz="1700" dirty="0"/>
              <a:t> </a:t>
            </a:r>
            <a:r>
              <a:rPr lang="en-US" sz="1700" dirty="0" err="1"/>
              <a:t>establece</a:t>
            </a:r>
            <a:r>
              <a:rPr lang="en-US" sz="1700" dirty="0"/>
              <a:t> las </a:t>
            </a:r>
            <a:r>
              <a:rPr lang="en-US" sz="17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condiciones</a:t>
            </a:r>
            <a:r>
              <a:rPr lang="en-US" sz="17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17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sanitarias</a:t>
            </a:r>
            <a:r>
              <a:rPr lang="en-US" sz="1700" dirty="0"/>
              <a:t> a que </a:t>
            </a:r>
            <a:r>
              <a:rPr lang="en-US" sz="1700" dirty="0" err="1"/>
              <a:t>deberá</a:t>
            </a:r>
            <a:r>
              <a:rPr lang="en-US" sz="1700" dirty="0"/>
              <a:t> </a:t>
            </a:r>
            <a:r>
              <a:rPr lang="en-US" sz="1700" dirty="0" err="1"/>
              <a:t>ceñirse</a:t>
            </a:r>
            <a:r>
              <a:rPr lang="en-US" sz="1700" dirty="0"/>
              <a:t> la </a:t>
            </a:r>
            <a:r>
              <a:rPr lang="en-US" sz="1700" dirty="0" err="1"/>
              <a:t>producción</a:t>
            </a:r>
            <a:r>
              <a:rPr lang="en-US" sz="1700" dirty="0"/>
              <a:t>, </a:t>
            </a:r>
            <a:r>
              <a:rPr lang="en-US" sz="1700" dirty="0" err="1"/>
              <a:t>importación</a:t>
            </a:r>
            <a:r>
              <a:rPr lang="en-US" sz="1700" dirty="0"/>
              <a:t>, </a:t>
            </a:r>
            <a:r>
              <a:rPr lang="en-US" sz="1700" dirty="0" err="1"/>
              <a:t>elaboración</a:t>
            </a:r>
            <a:r>
              <a:rPr lang="en-US" sz="1700" dirty="0"/>
              <a:t>, </a:t>
            </a:r>
            <a:r>
              <a:rPr lang="en-US" sz="1700" dirty="0" err="1"/>
              <a:t>envase</a:t>
            </a:r>
            <a:r>
              <a:rPr lang="en-US" sz="1700" dirty="0"/>
              <a:t>, </a:t>
            </a:r>
            <a:r>
              <a:rPr lang="en-US" sz="1700" dirty="0" err="1"/>
              <a:t>almacenamiento</a:t>
            </a:r>
            <a:r>
              <a:rPr lang="en-US" sz="1700" dirty="0"/>
              <a:t>, </a:t>
            </a:r>
            <a:r>
              <a:rPr lang="en-US" sz="1700" dirty="0" err="1"/>
              <a:t>distribución</a:t>
            </a:r>
            <a:r>
              <a:rPr lang="en-US" sz="1700" dirty="0"/>
              <a:t> y </a:t>
            </a:r>
            <a:r>
              <a:rPr lang="en-US" sz="1700" dirty="0" err="1"/>
              <a:t>venta</a:t>
            </a:r>
            <a:r>
              <a:rPr lang="en-US" sz="1700" dirty="0"/>
              <a:t> de </a:t>
            </a:r>
            <a:r>
              <a:rPr lang="en-US" sz="1700" dirty="0" err="1"/>
              <a:t>alimentos</a:t>
            </a:r>
            <a:r>
              <a:rPr lang="en-US" sz="1700" dirty="0"/>
              <a:t> para </a:t>
            </a:r>
            <a:r>
              <a:rPr lang="en-US" sz="1700" dirty="0" err="1"/>
              <a:t>uso</a:t>
            </a:r>
            <a:r>
              <a:rPr lang="en-US" sz="1700" dirty="0"/>
              <a:t> </a:t>
            </a:r>
            <a:r>
              <a:rPr lang="en-US" sz="1700" dirty="0" err="1"/>
              <a:t>humano</a:t>
            </a:r>
            <a:r>
              <a:rPr lang="en-US" sz="1700" dirty="0"/>
              <a:t>, con el </a:t>
            </a:r>
            <a:r>
              <a:rPr lang="en-US" sz="1700" dirty="0" err="1"/>
              <a:t>objeto</a:t>
            </a:r>
            <a:r>
              <a:rPr lang="en-US" sz="1700" dirty="0"/>
              <a:t> de </a:t>
            </a:r>
            <a:r>
              <a:rPr lang="en-US" sz="1700" dirty="0" err="1"/>
              <a:t>proteger</a:t>
            </a:r>
            <a:r>
              <a:rPr lang="en-US" sz="1700" dirty="0"/>
              <a:t> la </a:t>
            </a:r>
            <a:r>
              <a:rPr lang="en-US" sz="17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salud</a:t>
            </a:r>
            <a:r>
              <a:rPr lang="en-US" sz="17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y </a:t>
            </a:r>
            <a:r>
              <a:rPr lang="en-US" sz="17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nutrición</a:t>
            </a:r>
            <a:r>
              <a:rPr lang="en-US" sz="17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de la población</a:t>
            </a:r>
            <a:r>
              <a:rPr lang="en-US" sz="1700" dirty="0"/>
              <a:t> y </a:t>
            </a:r>
            <a:r>
              <a:rPr lang="en-US" sz="1700" dirty="0" err="1"/>
              <a:t>garantizar</a:t>
            </a:r>
            <a:r>
              <a:rPr lang="en-US" sz="1700" dirty="0"/>
              <a:t> el </a:t>
            </a:r>
            <a:r>
              <a:rPr lang="en-US" sz="1700" dirty="0" err="1"/>
              <a:t>suministro</a:t>
            </a:r>
            <a:r>
              <a:rPr lang="en-US" sz="1700" dirty="0"/>
              <a:t> de </a:t>
            </a:r>
            <a:r>
              <a:rPr lang="en-US" sz="1700" dirty="0" err="1"/>
              <a:t>productos</a:t>
            </a:r>
            <a:r>
              <a:rPr lang="en-US" sz="1700" dirty="0"/>
              <a:t> </a:t>
            </a:r>
            <a:r>
              <a:rPr lang="en-US" sz="1700" dirty="0" err="1"/>
              <a:t>sanos</a:t>
            </a:r>
            <a:r>
              <a:rPr lang="en-US" sz="1700" dirty="0"/>
              <a:t> e </a:t>
            </a:r>
            <a:r>
              <a:rPr lang="en-US" sz="1700" dirty="0" err="1"/>
              <a:t>inocuos</a:t>
            </a:r>
            <a:r>
              <a:rPr lang="en-US" sz="1700" dirty="0"/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700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5E322214-AC74-4A70-B3B2-B8B6AECA00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00" r="-1" b="16029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22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3 Rectángulo"/>
          <p:cNvSpPr>
            <a:spLocks noChangeArrowheads="1"/>
          </p:cNvSpPr>
          <p:nvPr/>
        </p:nvSpPr>
        <p:spPr bwMode="auto">
          <a:xfrm>
            <a:off x="4406846" y="3696269"/>
            <a:ext cx="6003980" cy="1325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s-CL" sz="44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Codex Alimentarius</a:t>
            </a:r>
          </a:p>
        </p:txBody>
      </p:sp>
      <p:pic>
        <p:nvPicPr>
          <p:cNvPr id="20482" name="Picture 4" descr="http://2.bp.blogspot.com/_0tM4t9G0Oc8/TM5hXvltOqI/AAAAAAAAAEU/EWNzG28lTbk/s200/codex-gmfoodimag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3" r="1775"/>
          <a:stretch/>
        </p:blipFill>
        <p:spPr bwMode="auto">
          <a:xfrm>
            <a:off x="4406845" y="3"/>
            <a:ext cx="4101288" cy="3418797"/>
          </a:xfrm>
          <a:custGeom>
            <a:avLst/>
            <a:gdLst/>
            <a:ahLst/>
            <a:cxnLst/>
            <a:rect l="l" t="t" r="r" b="b"/>
            <a:pathLst>
              <a:path w="4101288" h="3418797">
                <a:moveTo>
                  <a:pt x="989912" y="0"/>
                </a:moveTo>
                <a:lnTo>
                  <a:pt x="3844502" y="0"/>
                </a:lnTo>
                <a:lnTo>
                  <a:pt x="3760850" y="25406"/>
                </a:lnTo>
                <a:cubicBezTo>
                  <a:pt x="3711615" y="43967"/>
                  <a:pt x="3663870" y="67007"/>
                  <a:pt x="3618425" y="98254"/>
                </a:cubicBezTo>
                <a:cubicBezTo>
                  <a:pt x="3626136" y="110145"/>
                  <a:pt x="3665355" y="144049"/>
                  <a:pt x="3649272" y="146579"/>
                </a:cubicBezTo>
                <a:cubicBezTo>
                  <a:pt x="3604102" y="153917"/>
                  <a:pt x="3564000" y="178711"/>
                  <a:pt x="3522797" y="199205"/>
                </a:cubicBezTo>
                <a:cubicBezTo>
                  <a:pt x="3504948" y="208060"/>
                  <a:pt x="3483356" y="219700"/>
                  <a:pt x="3491728" y="251325"/>
                </a:cubicBezTo>
                <a:cubicBezTo>
                  <a:pt x="3506932" y="260181"/>
                  <a:pt x="3518169" y="247783"/>
                  <a:pt x="3530727" y="246772"/>
                </a:cubicBezTo>
                <a:cubicBezTo>
                  <a:pt x="3543507" y="245761"/>
                  <a:pt x="3572153" y="252336"/>
                  <a:pt x="3564219" y="256638"/>
                </a:cubicBezTo>
                <a:cubicBezTo>
                  <a:pt x="3528083" y="276121"/>
                  <a:pt x="3593085" y="322928"/>
                  <a:pt x="3550339" y="322928"/>
                </a:cubicBezTo>
                <a:cubicBezTo>
                  <a:pt x="3478728" y="323181"/>
                  <a:pt x="3440609" y="406169"/>
                  <a:pt x="3371643" y="408447"/>
                </a:cubicBezTo>
                <a:cubicBezTo>
                  <a:pt x="3360627" y="408698"/>
                  <a:pt x="3355338" y="423373"/>
                  <a:pt x="3355558" y="436278"/>
                </a:cubicBezTo>
                <a:cubicBezTo>
                  <a:pt x="3355558" y="451712"/>
                  <a:pt x="3365694" y="454494"/>
                  <a:pt x="3376931" y="456013"/>
                </a:cubicBezTo>
                <a:cubicBezTo>
                  <a:pt x="3394118" y="458289"/>
                  <a:pt x="3411965" y="436278"/>
                  <a:pt x="3434660" y="466133"/>
                </a:cubicBezTo>
                <a:cubicBezTo>
                  <a:pt x="3393898" y="483590"/>
                  <a:pt x="3353135" y="501049"/>
                  <a:pt x="3353797" y="561013"/>
                </a:cubicBezTo>
                <a:cubicBezTo>
                  <a:pt x="3354015" y="577205"/>
                  <a:pt x="3337050" y="583277"/>
                  <a:pt x="3324270" y="587325"/>
                </a:cubicBezTo>
                <a:cubicBezTo>
                  <a:pt x="3303117" y="593904"/>
                  <a:pt x="3285272" y="605543"/>
                  <a:pt x="3273812" y="628061"/>
                </a:cubicBezTo>
                <a:cubicBezTo>
                  <a:pt x="3274033" y="632362"/>
                  <a:pt x="3274254" y="636917"/>
                  <a:pt x="3272930" y="640459"/>
                </a:cubicBezTo>
                <a:cubicBezTo>
                  <a:pt x="3276676" y="694855"/>
                  <a:pt x="3307523" y="693336"/>
                  <a:pt x="3341676" y="684230"/>
                </a:cubicBezTo>
                <a:cubicBezTo>
                  <a:pt x="3382439" y="673096"/>
                  <a:pt x="3422762" y="652855"/>
                  <a:pt x="3465728" y="672338"/>
                </a:cubicBezTo>
                <a:cubicBezTo>
                  <a:pt x="3405133" y="698397"/>
                  <a:pt x="3339253" y="700422"/>
                  <a:pt x="3282405" y="737615"/>
                </a:cubicBezTo>
                <a:cubicBezTo>
                  <a:pt x="3490406" y="744447"/>
                  <a:pt x="3674169" y="627048"/>
                  <a:pt x="3875781" y="582013"/>
                </a:cubicBezTo>
                <a:cubicBezTo>
                  <a:pt x="3868951" y="612120"/>
                  <a:pt x="3852646" y="618193"/>
                  <a:pt x="3837883" y="622747"/>
                </a:cubicBezTo>
                <a:cubicBezTo>
                  <a:pt x="3763408" y="645519"/>
                  <a:pt x="3698188" y="690809"/>
                  <a:pt x="3630322" y="730023"/>
                </a:cubicBezTo>
                <a:cubicBezTo>
                  <a:pt x="3602340" y="746216"/>
                  <a:pt x="3582066" y="762411"/>
                  <a:pt x="3571492" y="797327"/>
                </a:cubicBezTo>
                <a:cubicBezTo>
                  <a:pt x="3562015" y="828953"/>
                  <a:pt x="3543728" y="843628"/>
                  <a:pt x="3509797" y="834518"/>
                </a:cubicBezTo>
                <a:cubicBezTo>
                  <a:pt x="3482254" y="826927"/>
                  <a:pt x="3452068" y="830975"/>
                  <a:pt x="3423203" y="833760"/>
                </a:cubicBezTo>
                <a:cubicBezTo>
                  <a:pt x="3389931" y="836796"/>
                  <a:pt x="3352693" y="872470"/>
                  <a:pt x="3361728" y="890941"/>
                </a:cubicBezTo>
                <a:cubicBezTo>
                  <a:pt x="3377151" y="922314"/>
                  <a:pt x="3402931" y="906627"/>
                  <a:pt x="3425847" y="903084"/>
                </a:cubicBezTo>
                <a:cubicBezTo>
                  <a:pt x="3451848" y="898784"/>
                  <a:pt x="3500100" y="889927"/>
                  <a:pt x="3500982" y="893723"/>
                </a:cubicBezTo>
                <a:cubicBezTo>
                  <a:pt x="3517950" y="972410"/>
                  <a:pt x="3637374" y="903845"/>
                  <a:pt x="3663154" y="896758"/>
                </a:cubicBezTo>
                <a:cubicBezTo>
                  <a:pt x="3695322" y="887904"/>
                  <a:pt x="3725509" y="904097"/>
                  <a:pt x="3756136" y="907891"/>
                </a:cubicBezTo>
                <a:cubicBezTo>
                  <a:pt x="3783459" y="911433"/>
                  <a:pt x="3937918" y="922314"/>
                  <a:pt x="3969866" y="888915"/>
                </a:cubicBezTo>
                <a:cubicBezTo>
                  <a:pt x="3974273" y="914976"/>
                  <a:pt x="3965020" y="925602"/>
                  <a:pt x="3957306" y="937494"/>
                </a:cubicBezTo>
                <a:cubicBezTo>
                  <a:pt x="3946511" y="954445"/>
                  <a:pt x="3944747" y="966337"/>
                  <a:pt x="3965239" y="979747"/>
                </a:cubicBezTo>
                <a:cubicBezTo>
                  <a:pt x="4023630" y="1018206"/>
                  <a:pt x="4022747" y="1019470"/>
                  <a:pt x="3968324" y="1071591"/>
                </a:cubicBezTo>
                <a:cubicBezTo>
                  <a:pt x="3965678" y="1073867"/>
                  <a:pt x="3966782" y="1081459"/>
                  <a:pt x="3966341" y="1086519"/>
                </a:cubicBezTo>
                <a:cubicBezTo>
                  <a:pt x="3980663" y="1094615"/>
                  <a:pt x="3997409" y="1074373"/>
                  <a:pt x="4014153" y="1096133"/>
                </a:cubicBezTo>
                <a:cubicBezTo>
                  <a:pt x="3941222" y="1191771"/>
                  <a:pt x="3829950" y="1215299"/>
                  <a:pt x="3729254" y="1287157"/>
                </a:cubicBezTo>
                <a:cubicBezTo>
                  <a:pt x="3810780" y="1310939"/>
                  <a:pt x="3859696" y="1227952"/>
                  <a:pt x="3919628" y="1238578"/>
                </a:cubicBezTo>
                <a:cubicBezTo>
                  <a:pt x="3949596" y="1264639"/>
                  <a:pt x="3860577" y="1306386"/>
                  <a:pt x="3945409" y="1318784"/>
                </a:cubicBezTo>
                <a:cubicBezTo>
                  <a:pt x="3908610" y="1341555"/>
                  <a:pt x="3881289" y="1363817"/>
                  <a:pt x="3855951" y="1390133"/>
                </a:cubicBezTo>
                <a:cubicBezTo>
                  <a:pt x="3810780" y="1437192"/>
                  <a:pt x="3801967" y="1468060"/>
                  <a:pt x="3822900" y="1531314"/>
                </a:cubicBezTo>
                <a:cubicBezTo>
                  <a:pt x="3836562" y="1572808"/>
                  <a:pt x="3856611" y="1611013"/>
                  <a:pt x="3838986" y="1660349"/>
                </a:cubicBezTo>
                <a:cubicBezTo>
                  <a:pt x="3826646" y="1694254"/>
                  <a:pt x="3831494" y="1716517"/>
                  <a:pt x="3877323" y="1701337"/>
                </a:cubicBezTo>
                <a:cubicBezTo>
                  <a:pt x="3926679" y="1685144"/>
                  <a:pt x="3945187" y="1715505"/>
                  <a:pt x="3932849" y="1774963"/>
                </a:cubicBezTo>
                <a:cubicBezTo>
                  <a:pt x="3924917" y="1813169"/>
                  <a:pt x="3933291" y="1824806"/>
                  <a:pt x="3967221" y="1820505"/>
                </a:cubicBezTo>
                <a:cubicBezTo>
                  <a:pt x="4004680" y="1815698"/>
                  <a:pt x="4040375" y="1790649"/>
                  <a:pt x="4086646" y="1802795"/>
                </a:cubicBezTo>
                <a:cubicBezTo>
                  <a:pt x="4049631" y="1872120"/>
                  <a:pt x="3970527" y="1852385"/>
                  <a:pt x="3927340" y="1918423"/>
                </a:cubicBezTo>
                <a:cubicBezTo>
                  <a:pt x="3978900" y="1918674"/>
                  <a:pt x="4018341" y="1918423"/>
                  <a:pt x="4056460" y="1903999"/>
                </a:cubicBezTo>
                <a:cubicBezTo>
                  <a:pt x="4072325" y="1898179"/>
                  <a:pt x="4089732" y="1892109"/>
                  <a:pt x="4098545" y="1912096"/>
                </a:cubicBezTo>
                <a:cubicBezTo>
                  <a:pt x="4108901" y="1936132"/>
                  <a:pt x="4087529" y="1945241"/>
                  <a:pt x="4074527" y="1949542"/>
                </a:cubicBezTo>
                <a:cubicBezTo>
                  <a:pt x="4037951" y="1961686"/>
                  <a:pt x="4009969" y="1990529"/>
                  <a:pt x="3979782" y="2013047"/>
                </a:cubicBezTo>
                <a:cubicBezTo>
                  <a:pt x="3913460" y="2062386"/>
                  <a:pt x="3840746" y="2103626"/>
                  <a:pt x="3784559" y="2185097"/>
                </a:cubicBezTo>
                <a:cubicBezTo>
                  <a:pt x="3855290" y="2164349"/>
                  <a:pt x="3907951" y="2116025"/>
                  <a:pt x="3973612" y="2106157"/>
                </a:cubicBezTo>
                <a:cubicBezTo>
                  <a:pt x="3916764" y="2180290"/>
                  <a:pt x="3843611" y="2229120"/>
                  <a:pt x="3774426" y="2283011"/>
                </a:cubicBezTo>
                <a:cubicBezTo>
                  <a:pt x="3754594" y="2298192"/>
                  <a:pt x="3734543" y="2308566"/>
                  <a:pt x="3730136" y="2341710"/>
                </a:cubicBezTo>
                <a:cubicBezTo>
                  <a:pt x="3721542" y="2405976"/>
                  <a:pt x="3695763" y="2459107"/>
                  <a:pt x="3640678" y="2487444"/>
                </a:cubicBezTo>
                <a:cubicBezTo>
                  <a:pt x="3640238" y="2487699"/>
                  <a:pt x="3643322" y="2497314"/>
                  <a:pt x="3645085" y="2503890"/>
                </a:cubicBezTo>
                <a:cubicBezTo>
                  <a:pt x="3678797" y="2505916"/>
                  <a:pt x="3705458" y="2467963"/>
                  <a:pt x="3748425" y="2480360"/>
                </a:cubicBezTo>
                <a:cubicBezTo>
                  <a:pt x="3707220" y="2531974"/>
                  <a:pt x="3672847" y="2578277"/>
                  <a:pt x="3614458" y="2602819"/>
                </a:cubicBezTo>
                <a:cubicBezTo>
                  <a:pt x="3567745" y="2622300"/>
                  <a:pt x="3510016" y="2633686"/>
                  <a:pt x="3476083" y="2696937"/>
                </a:cubicBezTo>
                <a:cubicBezTo>
                  <a:pt x="3515524" y="2709337"/>
                  <a:pt x="3544831" y="2693651"/>
                  <a:pt x="3574357" y="2682517"/>
                </a:cubicBezTo>
                <a:cubicBezTo>
                  <a:pt x="3619525" y="2665312"/>
                  <a:pt x="3664255" y="2645832"/>
                  <a:pt x="3709425" y="2628625"/>
                </a:cubicBezTo>
                <a:cubicBezTo>
                  <a:pt x="3726611" y="2622047"/>
                  <a:pt x="3745340" y="2617491"/>
                  <a:pt x="3756357" y="2648866"/>
                </a:cubicBezTo>
                <a:cubicBezTo>
                  <a:pt x="3698847" y="2655446"/>
                  <a:pt x="3664475" y="2697951"/>
                  <a:pt x="3628340" y="2737926"/>
                </a:cubicBezTo>
                <a:cubicBezTo>
                  <a:pt x="3608067" y="2760445"/>
                  <a:pt x="3591541" y="2790554"/>
                  <a:pt x="3554967" y="2779169"/>
                </a:cubicBezTo>
                <a:cubicBezTo>
                  <a:pt x="3535796" y="2773097"/>
                  <a:pt x="3523678" y="2790046"/>
                  <a:pt x="3525662" y="2810794"/>
                </a:cubicBezTo>
                <a:cubicBezTo>
                  <a:pt x="3532932" y="2883915"/>
                  <a:pt x="3488203" y="2909469"/>
                  <a:pt x="3441932" y="2923637"/>
                </a:cubicBezTo>
                <a:cubicBezTo>
                  <a:pt x="3354236" y="2950204"/>
                  <a:pt x="3281303" y="3012697"/>
                  <a:pt x="3196032" y="3046854"/>
                </a:cubicBezTo>
                <a:cubicBezTo>
                  <a:pt x="3113184" y="3079999"/>
                  <a:pt x="3049065" y="3158685"/>
                  <a:pt x="2965998" y="3199927"/>
                </a:cubicBezTo>
                <a:cubicBezTo>
                  <a:pt x="2905843" y="3229783"/>
                  <a:pt x="2848335" y="3268239"/>
                  <a:pt x="2786418" y="3295311"/>
                </a:cubicBezTo>
                <a:cubicBezTo>
                  <a:pt x="2639894" y="3359324"/>
                  <a:pt x="2490503" y="3410685"/>
                  <a:pt x="2332519" y="3418022"/>
                </a:cubicBezTo>
                <a:cubicBezTo>
                  <a:pt x="2202077" y="3423842"/>
                  <a:pt x="1070633" y="3418277"/>
                  <a:pt x="611003" y="2585615"/>
                </a:cubicBezTo>
                <a:cubicBezTo>
                  <a:pt x="602189" y="2581565"/>
                  <a:pt x="592275" y="2570939"/>
                  <a:pt x="589190" y="2560818"/>
                </a:cubicBezTo>
                <a:cubicBezTo>
                  <a:pt x="574427" y="2513505"/>
                  <a:pt x="538291" y="2493011"/>
                  <a:pt x="505681" y="2467457"/>
                </a:cubicBezTo>
                <a:cubicBezTo>
                  <a:pt x="477036" y="2444939"/>
                  <a:pt x="446628" y="2421409"/>
                  <a:pt x="434730" y="2383456"/>
                </a:cubicBezTo>
                <a:cubicBezTo>
                  <a:pt x="419086" y="2332854"/>
                  <a:pt x="463594" y="2374348"/>
                  <a:pt x="471748" y="2355119"/>
                </a:cubicBezTo>
                <a:cubicBezTo>
                  <a:pt x="454782" y="2328807"/>
                  <a:pt x="428560" y="2304770"/>
                  <a:pt x="421730" y="2274915"/>
                </a:cubicBezTo>
                <a:cubicBezTo>
                  <a:pt x="396833" y="2167131"/>
                  <a:pt x="343069" y="2088698"/>
                  <a:pt x="262645" y="2027722"/>
                </a:cubicBezTo>
                <a:cubicBezTo>
                  <a:pt x="239509" y="2010264"/>
                  <a:pt x="224307" y="1978384"/>
                  <a:pt x="192799" y="1973326"/>
                </a:cubicBezTo>
                <a:cubicBezTo>
                  <a:pt x="122730" y="1962193"/>
                  <a:pt x="144764" y="1875156"/>
                  <a:pt x="107746" y="1836446"/>
                </a:cubicBezTo>
                <a:cubicBezTo>
                  <a:pt x="100695" y="1829107"/>
                  <a:pt x="94306" y="1814687"/>
                  <a:pt x="95627" y="1804821"/>
                </a:cubicBezTo>
                <a:cubicBezTo>
                  <a:pt x="97609" y="1790649"/>
                  <a:pt x="105983" y="1777240"/>
                  <a:pt x="113034" y="1764589"/>
                </a:cubicBezTo>
                <a:cubicBezTo>
                  <a:pt x="120306" y="1751939"/>
                  <a:pt x="131322" y="1740806"/>
                  <a:pt x="126034" y="1724108"/>
                </a:cubicBezTo>
                <a:cubicBezTo>
                  <a:pt x="123833" y="1717277"/>
                  <a:pt x="125373" y="1693494"/>
                  <a:pt x="109068" y="1712215"/>
                </a:cubicBezTo>
                <a:cubicBezTo>
                  <a:pt x="64340" y="1763578"/>
                  <a:pt x="38339" y="1715001"/>
                  <a:pt x="0" y="1691723"/>
                </a:cubicBezTo>
                <a:cubicBezTo>
                  <a:pt x="30848" y="1667686"/>
                  <a:pt x="58610" y="1650735"/>
                  <a:pt x="63238" y="1614808"/>
                </a:cubicBezTo>
                <a:cubicBezTo>
                  <a:pt x="72712" y="1540674"/>
                  <a:pt x="113253" y="1506772"/>
                  <a:pt x="174729" y="1500192"/>
                </a:cubicBezTo>
                <a:cubicBezTo>
                  <a:pt x="152034" y="1428591"/>
                  <a:pt x="152034" y="1428591"/>
                  <a:pt x="225408" y="1418722"/>
                </a:cubicBezTo>
                <a:cubicBezTo>
                  <a:pt x="197204" y="1373181"/>
                  <a:pt x="197204" y="1361542"/>
                  <a:pt x="231358" y="1345855"/>
                </a:cubicBezTo>
                <a:cubicBezTo>
                  <a:pt x="264188" y="1330927"/>
                  <a:pt x="300543" y="1325867"/>
                  <a:pt x="330952" y="1302844"/>
                </a:cubicBezTo>
                <a:cubicBezTo>
                  <a:pt x="302967" y="1244651"/>
                  <a:pt x="295035" y="1177097"/>
                  <a:pt x="237307" y="1148758"/>
                </a:cubicBezTo>
                <a:cubicBezTo>
                  <a:pt x="228273" y="1144458"/>
                  <a:pt x="222103" y="1127000"/>
                  <a:pt x="227831" y="1116880"/>
                </a:cubicBezTo>
                <a:cubicBezTo>
                  <a:pt x="248764" y="1080194"/>
                  <a:pt x="218798" y="1010614"/>
                  <a:pt x="284017" y="1002772"/>
                </a:cubicBezTo>
                <a:cubicBezTo>
                  <a:pt x="292171" y="1002013"/>
                  <a:pt x="299663" y="994421"/>
                  <a:pt x="293273" y="984554"/>
                </a:cubicBezTo>
                <a:cubicBezTo>
                  <a:pt x="271238" y="950145"/>
                  <a:pt x="297900" y="952421"/>
                  <a:pt x="313983" y="948120"/>
                </a:cubicBezTo>
                <a:cubicBezTo>
                  <a:pt x="333375" y="942809"/>
                  <a:pt x="355409" y="957988"/>
                  <a:pt x="373477" y="939265"/>
                </a:cubicBezTo>
                <a:cubicBezTo>
                  <a:pt x="369289" y="919530"/>
                  <a:pt x="353646" y="919783"/>
                  <a:pt x="342629" y="913458"/>
                </a:cubicBezTo>
                <a:cubicBezTo>
                  <a:pt x="310460" y="895240"/>
                  <a:pt x="284238" y="873483"/>
                  <a:pt x="282695" y="826169"/>
                </a:cubicBezTo>
                <a:cubicBezTo>
                  <a:pt x="281595" y="787964"/>
                  <a:pt x="278069" y="754314"/>
                  <a:pt x="322578" y="742675"/>
                </a:cubicBezTo>
                <a:cubicBezTo>
                  <a:pt x="341086" y="737866"/>
                  <a:pt x="335797" y="710289"/>
                  <a:pt x="325221" y="696626"/>
                </a:cubicBezTo>
                <a:cubicBezTo>
                  <a:pt x="306272" y="672338"/>
                  <a:pt x="290629" y="639953"/>
                  <a:pt x="258017" y="637675"/>
                </a:cubicBezTo>
                <a:cubicBezTo>
                  <a:pt x="238187" y="636158"/>
                  <a:pt x="222983" y="626035"/>
                  <a:pt x="207340" y="614398"/>
                </a:cubicBezTo>
                <a:cubicBezTo>
                  <a:pt x="196103" y="606047"/>
                  <a:pt x="182662" y="598964"/>
                  <a:pt x="183983" y="581001"/>
                </a:cubicBezTo>
                <a:cubicBezTo>
                  <a:pt x="185306" y="563795"/>
                  <a:pt x="198305" y="556711"/>
                  <a:pt x="211526" y="553169"/>
                </a:cubicBezTo>
                <a:cubicBezTo>
                  <a:pt x="255595" y="541784"/>
                  <a:pt x="297017" y="525085"/>
                  <a:pt x="333816" y="486880"/>
                </a:cubicBezTo>
                <a:cubicBezTo>
                  <a:pt x="309357" y="466639"/>
                  <a:pt x="286001" y="451964"/>
                  <a:pt x="267934" y="431469"/>
                </a:cubicBezTo>
                <a:cubicBezTo>
                  <a:pt x="224307" y="381881"/>
                  <a:pt x="593817" y="225772"/>
                  <a:pt x="612325" y="170108"/>
                </a:cubicBezTo>
                <a:cubicBezTo>
                  <a:pt x="618054" y="152904"/>
                  <a:pt x="637663" y="135194"/>
                  <a:pt x="653971" y="130133"/>
                </a:cubicBezTo>
                <a:cubicBezTo>
                  <a:pt x="730427" y="106350"/>
                  <a:pt x="796748" y="52963"/>
                  <a:pt x="874970" y="33228"/>
                </a:cubicBezTo>
                <a:cubicBezTo>
                  <a:pt x="911877" y="23867"/>
                  <a:pt x="948509" y="12925"/>
                  <a:pt x="986021" y="122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Text Box 23"/>
          <p:cNvSpPr txBox="1">
            <a:spLocks noChangeArrowheads="1"/>
          </p:cNvSpPr>
          <p:nvPr/>
        </p:nvSpPr>
        <p:spPr bwMode="auto">
          <a:xfrm>
            <a:off x="4406844" y="5021831"/>
            <a:ext cx="6946955" cy="129994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-228600" defTabSz="914400">
              <a:lnSpc>
                <a:spcPct val="90000"/>
              </a:lnSpc>
              <a:spcBef>
                <a:spcPct val="0"/>
              </a:spcBef>
            </a:pPr>
            <a:r>
              <a:rPr lang="en-US" altLang="es-CL" sz="1700" b="1" dirty="0">
                <a:latin typeface="+mn-lt"/>
              </a:rPr>
              <a:t>OBJETIVOS: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</a:pPr>
            <a:endParaRPr lang="en-US" altLang="es-CL" sz="1700" b="1" dirty="0">
              <a:latin typeface="+mn-lt"/>
            </a:endParaRPr>
          </a:p>
          <a:p>
            <a:pPr indent="-228600" defTabSz="914400">
              <a:lnSpc>
                <a:spcPct val="90000"/>
              </a:lnSpc>
              <a:spcBef>
                <a:spcPct val="0"/>
              </a:spcBef>
            </a:pPr>
            <a:r>
              <a:rPr lang="en-US" altLang="es-CL" sz="1700" b="1" dirty="0" err="1">
                <a:latin typeface="+mn-lt"/>
              </a:rPr>
              <a:t>Protección</a:t>
            </a:r>
            <a:r>
              <a:rPr lang="en-US" altLang="es-CL" sz="1700" b="1" dirty="0">
                <a:latin typeface="+mn-lt"/>
              </a:rPr>
              <a:t> del </a:t>
            </a:r>
            <a:r>
              <a:rPr lang="en-US" altLang="es-CL" sz="1700" b="1" dirty="0" err="1">
                <a:latin typeface="+mn-lt"/>
              </a:rPr>
              <a:t>consumidor</a:t>
            </a:r>
            <a:r>
              <a:rPr lang="en-US" altLang="es-CL" sz="1700" b="1" dirty="0">
                <a:latin typeface="+mn-lt"/>
              </a:rPr>
              <a:t> 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</a:pPr>
            <a:r>
              <a:rPr lang="en-US" altLang="es-CL" sz="1700" b="1" dirty="0" err="1">
                <a:latin typeface="+mn-lt"/>
              </a:rPr>
              <a:t>Prácticas</a:t>
            </a:r>
            <a:r>
              <a:rPr lang="en-US" altLang="es-CL" sz="1700" b="1" dirty="0">
                <a:latin typeface="+mn-lt"/>
              </a:rPr>
              <a:t> </a:t>
            </a:r>
            <a:r>
              <a:rPr lang="en-US" altLang="es-CL" sz="1700" b="1" dirty="0" err="1">
                <a:latin typeface="+mn-lt"/>
              </a:rPr>
              <a:t>equitativas</a:t>
            </a:r>
            <a:r>
              <a:rPr lang="en-US" altLang="es-CL" sz="1700" b="1" dirty="0">
                <a:latin typeface="+mn-lt"/>
              </a:rPr>
              <a:t> </a:t>
            </a:r>
            <a:r>
              <a:rPr lang="en-US" altLang="es-CL" sz="1700" b="1" dirty="0" err="1">
                <a:latin typeface="+mn-lt"/>
              </a:rPr>
              <a:t>en</a:t>
            </a:r>
            <a:r>
              <a:rPr lang="en-US" altLang="es-CL" sz="1700" b="1" dirty="0">
                <a:latin typeface="+mn-lt"/>
              </a:rPr>
              <a:t> el </a:t>
            </a:r>
            <a:r>
              <a:rPr lang="en-US" altLang="es-CL" sz="1700" b="1" dirty="0" err="1">
                <a:latin typeface="+mn-lt"/>
              </a:rPr>
              <a:t>comercio</a:t>
            </a:r>
            <a:r>
              <a:rPr lang="en-US" altLang="es-CL" sz="1700" b="1" dirty="0">
                <a:latin typeface="+mn-lt"/>
              </a:rPr>
              <a:t> de </a:t>
            </a:r>
            <a:r>
              <a:rPr lang="en-US" altLang="es-CL" sz="1700" b="1" dirty="0" err="1">
                <a:latin typeface="+mn-lt"/>
              </a:rPr>
              <a:t>alimentos</a:t>
            </a:r>
            <a:endParaRPr lang="en-US" altLang="es-CL" sz="1700" b="1" dirty="0">
              <a:latin typeface="+mn-lt"/>
            </a:endParaRPr>
          </a:p>
          <a:p>
            <a:pPr indent="-228600" defTabSz="914400">
              <a:lnSpc>
                <a:spcPct val="90000"/>
              </a:lnSpc>
              <a:spcBef>
                <a:spcPct val="0"/>
              </a:spcBef>
            </a:pPr>
            <a:r>
              <a:rPr lang="en-US" altLang="es-CL" sz="1700" b="1" dirty="0" err="1">
                <a:latin typeface="+mn-lt"/>
              </a:rPr>
              <a:t>Coordinación</a:t>
            </a:r>
            <a:r>
              <a:rPr lang="en-US" altLang="es-CL" sz="1700" b="1" dirty="0">
                <a:latin typeface="+mn-lt"/>
              </a:rPr>
              <a:t> de </a:t>
            </a:r>
            <a:r>
              <a:rPr lang="en-US" altLang="es-CL" sz="1700" b="1" dirty="0" err="1">
                <a:latin typeface="+mn-lt"/>
              </a:rPr>
              <a:t>todos</a:t>
            </a:r>
            <a:r>
              <a:rPr lang="en-US" altLang="es-CL" sz="1700" b="1" dirty="0">
                <a:latin typeface="+mn-lt"/>
              </a:rPr>
              <a:t> los </a:t>
            </a:r>
            <a:r>
              <a:rPr lang="en-US" altLang="es-CL" sz="1700" b="1" dirty="0" err="1">
                <a:latin typeface="+mn-lt"/>
              </a:rPr>
              <a:t>trabajos</a:t>
            </a:r>
            <a:r>
              <a:rPr lang="en-US" altLang="es-CL" sz="1700" b="1" dirty="0">
                <a:latin typeface="+mn-lt"/>
              </a:rPr>
              <a:t> de </a:t>
            </a:r>
            <a:r>
              <a:rPr lang="en-US" altLang="es-CL" sz="1700" b="1" dirty="0" err="1">
                <a:latin typeface="+mn-lt"/>
              </a:rPr>
              <a:t>normalización</a:t>
            </a:r>
            <a:r>
              <a:rPr lang="en-US" altLang="es-CL" sz="1700" b="1" dirty="0">
                <a:latin typeface="+mn-lt"/>
              </a:rPr>
              <a:t> de </a:t>
            </a:r>
            <a:r>
              <a:rPr lang="en-US" altLang="es-CL" sz="1700" b="1" dirty="0" err="1">
                <a:latin typeface="+mn-lt"/>
              </a:rPr>
              <a:t>alimentos</a:t>
            </a:r>
            <a:endParaRPr lang="en-US" altLang="es-CL" sz="1700" b="1" dirty="0">
              <a:latin typeface="+mn-lt"/>
            </a:endParaRPr>
          </a:p>
          <a:p>
            <a:pPr indent="-228600" defTabSz="914400">
              <a:lnSpc>
                <a:spcPct val="90000"/>
              </a:lnSpc>
              <a:spcBef>
                <a:spcPct val="50000"/>
              </a:spcBef>
            </a:pPr>
            <a:endParaRPr lang="en-US" altLang="es-CL" sz="1700" dirty="0">
              <a:latin typeface="+mn-lt"/>
            </a:endParaRPr>
          </a:p>
        </p:txBody>
      </p:sp>
      <p:pic>
        <p:nvPicPr>
          <p:cNvPr id="7" name="Picture 21"/>
          <p:cNvPicPr>
            <a:picLocks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4" r="16837" b="-3"/>
          <a:stretch/>
        </p:blipFill>
        <p:spPr bwMode="auto">
          <a:xfrm>
            <a:off x="20" y="277472"/>
            <a:ext cx="4552718" cy="5946218"/>
          </a:xfrm>
          <a:custGeom>
            <a:avLst/>
            <a:gdLst/>
            <a:ahLst/>
            <a:cxnLst/>
            <a:rect l="l" t="t" r="r" b="b"/>
            <a:pathLst>
              <a:path w="4552738" h="5946218">
                <a:moveTo>
                  <a:pt x="0" y="0"/>
                </a:moveTo>
                <a:lnTo>
                  <a:pt x="193217" y="10418"/>
                </a:lnTo>
                <a:cubicBezTo>
                  <a:pt x="612089" y="35802"/>
                  <a:pt x="1030148" y="71660"/>
                  <a:pt x="1446580" y="128061"/>
                </a:cubicBezTo>
                <a:cubicBezTo>
                  <a:pt x="1735723" y="167547"/>
                  <a:pt x="2027715" y="194943"/>
                  <a:pt x="2320927" y="163517"/>
                </a:cubicBezTo>
                <a:cubicBezTo>
                  <a:pt x="2335563" y="161905"/>
                  <a:pt x="2352239" y="156669"/>
                  <a:pt x="2364438" y="161905"/>
                </a:cubicBezTo>
                <a:cubicBezTo>
                  <a:pt x="2506776" y="220729"/>
                  <a:pt x="2662121" y="178424"/>
                  <a:pt x="2809744" y="215490"/>
                </a:cubicBezTo>
                <a:cubicBezTo>
                  <a:pt x="2771925" y="358517"/>
                  <a:pt x="2609662" y="346832"/>
                  <a:pt x="2518162" y="445944"/>
                </a:cubicBezTo>
                <a:cubicBezTo>
                  <a:pt x="2667409" y="485424"/>
                  <a:pt x="2801610" y="525312"/>
                  <a:pt x="2937846" y="555124"/>
                </a:cubicBezTo>
                <a:cubicBezTo>
                  <a:pt x="3082216" y="586550"/>
                  <a:pt x="3204622" y="671561"/>
                  <a:pt x="3345734" y="709433"/>
                </a:cubicBezTo>
                <a:cubicBezTo>
                  <a:pt x="3375832" y="717492"/>
                  <a:pt x="3412025" y="745693"/>
                  <a:pt x="3422598" y="773089"/>
                </a:cubicBezTo>
                <a:cubicBezTo>
                  <a:pt x="3456757" y="861726"/>
                  <a:pt x="4138745" y="1110310"/>
                  <a:pt x="4058225" y="1189273"/>
                </a:cubicBezTo>
                <a:cubicBezTo>
                  <a:pt x="4024878" y="1221909"/>
                  <a:pt x="3981773" y="1245276"/>
                  <a:pt x="3936629" y="1277508"/>
                </a:cubicBezTo>
                <a:cubicBezTo>
                  <a:pt x="4004547" y="1338344"/>
                  <a:pt x="4080998" y="1364935"/>
                  <a:pt x="4162334" y="1383065"/>
                </a:cubicBezTo>
                <a:cubicBezTo>
                  <a:pt x="4186736" y="1388705"/>
                  <a:pt x="4210728" y="1399986"/>
                  <a:pt x="4213168" y="1427383"/>
                </a:cubicBezTo>
                <a:cubicBezTo>
                  <a:pt x="4215607" y="1455987"/>
                  <a:pt x="4190800" y="1467266"/>
                  <a:pt x="4170061" y="1480564"/>
                </a:cubicBezTo>
                <a:cubicBezTo>
                  <a:pt x="4141188" y="1499095"/>
                  <a:pt x="4113127" y="1515214"/>
                  <a:pt x="4076527" y="1517630"/>
                </a:cubicBezTo>
                <a:cubicBezTo>
                  <a:pt x="4016337" y="1521257"/>
                  <a:pt x="3987466" y="1572826"/>
                  <a:pt x="3952493" y="1611502"/>
                </a:cubicBezTo>
                <a:cubicBezTo>
                  <a:pt x="3932973" y="1633259"/>
                  <a:pt x="3923211" y="1677172"/>
                  <a:pt x="3957370" y="1684828"/>
                </a:cubicBezTo>
                <a:cubicBezTo>
                  <a:pt x="4039518" y="1703363"/>
                  <a:pt x="4033011" y="1756946"/>
                  <a:pt x="4030981" y="1817782"/>
                </a:cubicBezTo>
                <a:cubicBezTo>
                  <a:pt x="4028133" y="1893124"/>
                  <a:pt x="3979737" y="1927770"/>
                  <a:pt x="3920363" y="1956780"/>
                </a:cubicBezTo>
                <a:cubicBezTo>
                  <a:pt x="3900029" y="1966851"/>
                  <a:pt x="3871158" y="1966449"/>
                  <a:pt x="3863429" y="1997874"/>
                </a:cubicBezTo>
                <a:cubicBezTo>
                  <a:pt x="3896777" y="2027688"/>
                  <a:pt x="3937444" y="2003517"/>
                  <a:pt x="3973233" y="2011975"/>
                </a:cubicBezTo>
                <a:cubicBezTo>
                  <a:pt x="4002918" y="2018824"/>
                  <a:pt x="4052127" y="2015199"/>
                  <a:pt x="4011458" y="2069991"/>
                </a:cubicBezTo>
                <a:cubicBezTo>
                  <a:pt x="3999664" y="2085704"/>
                  <a:pt x="4013491" y="2097792"/>
                  <a:pt x="4028540" y="2099000"/>
                </a:cubicBezTo>
                <a:cubicBezTo>
                  <a:pt x="4148913" y="2111489"/>
                  <a:pt x="4093606" y="2222285"/>
                  <a:pt x="4132241" y="2280703"/>
                </a:cubicBezTo>
                <a:cubicBezTo>
                  <a:pt x="4142812" y="2296818"/>
                  <a:pt x="4131425" y="2324618"/>
                  <a:pt x="4114752" y="2331466"/>
                </a:cubicBezTo>
                <a:cubicBezTo>
                  <a:pt x="4008205" y="2376592"/>
                  <a:pt x="3993565" y="2484163"/>
                  <a:pt x="3941916" y="2576828"/>
                </a:cubicBezTo>
                <a:cubicBezTo>
                  <a:pt x="3998039" y="2613488"/>
                  <a:pt x="4065138" y="2621547"/>
                  <a:pt x="4125732" y="2645318"/>
                </a:cubicBezTo>
                <a:cubicBezTo>
                  <a:pt x="4188768" y="2670298"/>
                  <a:pt x="4188768" y="2688831"/>
                  <a:pt x="4136714" y="2761349"/>
                </a:cubicBezTo>
                <a:cubicBezTo>
                  <a:pt x="4272135" y="2777064"/>
                  <a:pt x="4272135" y="2777064"/>
                  <a:pt x="4230249" y="2891080"/>
                </a:cubicBezTo>
                <a:cubicBezTo>
                  <a:pt x="4343713" y="2901557"/>
                  <a:pt x="4418537" y="2955542"/>
                  <a:pt x="4436023" y="3073591"/>
                </a:cubicBezTo>
                <a:cubicBezTo>
                  <a:pt x="4444564" y="3130800"/>
                  <a:pt x="4495804" y="3157792"/>
                  <a:pt x="4552738" y="3196068"/>
                </a:cubicBezTo>
                <a:cubicBezTo>
                  <a:pt x="4481978" y="3233136"/>
                  <a:pt x="4433989" y="3310489"/>
                  <a:pt x="4351436" y="3228700"/>
                </a:cubicBezTo>
                <a:cubicBezTo>
                  <a:pt x="4321344" y="3198888"/>
                  <a:pt x="4324186" y="3236761"/>
                  <a:pt x="4320122" y="3247637"/>
                </a:cubicBezTo>
                <a:cubicBezTo>
                  <a:pt x="4310364" y="3274227"/>
                  <a:pt x="4330695" y="3291956"/>
                  <a:pt x="4344116" y="3312099"/>
                </a:cubicBezTo>
                <a:cubicBezTo>
                  <a:pt x="4357130" y="3332244"/>
                  <a:pt x="4372586" y="3353596"/>
                  <a:pt x="4376244" y="3376163"/>
                </a:cubicBezTo>
                <a:cubicBezTo>
                  <a:pt x="4378682" y="3391874"/>
                  <a:pt x="4366890" y="3414835"/>
                  <a:pt x="4353877" y="3426522"/>
                </a:cubicBezTo>
                <a:cubicBezTo>
                  <a:pt x="4285554" y="3488163"/>
                  <a:pt x="4326221" y="3626757"/>
                  <a:pt x="4196898" y="3644486"/>
                </a:cubicBezTo>
                <a:cubicBezTo>
                  <a:pt x="4138745" y="3652541"/>
                  <a:pt x="4110687" y="3703306"/>
                  <a:pt x="4067986" y="3731106"/>
                </a:cubicBezTo>
                <a:cubicBezTo>
                  <a:pt x="3919551" y="3828201"/>
                  <a:pt x="3820322" y="3953097"/>
                  <a:pt x="3774370" y="4124729"/>
                </a:cubicBezTo>
                <a:cubicBezTo>
                  <a:pt x="3761764" y="4172269"/>
                  <a:pt x="3713368" y="4210546"/>
                  <a:pt x="3682054" y="4252444"/>
                </a:cubicBezTo>
                <a:cubicBezTo>
                  <a:pt x="3697103" y="4283064"/>
                  <a:pt x="3779250" y="4216990"/>
                  <a:pt x="3750377" y="4297567"/>
                </a:cubicBezTo>
                <a:cubicBezTo>
                  <a:pt x="3728417" y="4358002"/>
                  <a:pt x="3672294" y="4395470"/>
                  <a:pt x="3619425" y="4431328"/>
                </a:cubicBezTo>
                <a:cubicBezTo>
                  <a:pt x="3559239" y="4472019"/>
                  <a:pt x="3492545" y="4504653"/>
                  <a:pt x="3465296" y="4579993"/>
                </a:cubicBezTo>
                <a:cubicBezTo>
                  <a:pt x="3459603" y="4596110"/>
                  <a:pt x="3441305" y="4613031"/>
                  <a:pt x="3425038" y="4619479"/>
                </a:cubicBezTo>
                <a:cubicBezTo>
                  <a:pt x="2576720" y="5945389"/>
                  <a:pt x="488463" y="5954251"/>
                  <a:pt x="247714" y="5944983"/>
                </a:cubicBezTo>
                <a:cubicBezTo>
                  <a:pt x="174818" y="5942062"/>
                  <a:pt x="102913" y="5934760"/>
                  <a:pt x="31834" y="5923857"/>
                </a:cubicBezTo>
                <a:lnTo>
                  <a:pt x="0" y="5917408"/>
                </a:lnTo>
                <a:close/>
              </a:path>
            </a:pathLst>
          </a:custGeom>
          <a:solidFill>
            <a:schemeClr val="bg1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0"/>
          <p:cNvPicPr>
            <a:picLocks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8" r="4740" b="2"/>
          <a:stretch/>
        </p:blipFill>
        <p:spPr bwMode="auto">
          <a:xfrm>
            <a:off x="8653074" y="-2"/>
            <a:ext cx="3538926" cy="4290182"/>
          </a:xfrm>
          <a:custGeom>
            <a:avLst/>
            <a:gdLst/>
            <a:ahLst/>
            <a:cxnLst/>
            <a:rect l="l" t="t" r="r" b="b"/>
            <a:pathLst>
              <a:path w="3538926" h="4290182">
                <a:moveTo>
                  <a:pt x="1370437" y="0"/>
                </a:moveTo>
                <a:lnTo>
                  <a:pt x="3538926" y="0"/>
                </a:lnTo>
                <a:lnTo>
                  <a:pt x="3538926" y="4256362"/>
                </a:lnTo>
                <a:lnTo>
                  <a:pt x="3455334" y="4273195"/>
                </a:lnTo>
                <a:cubicBezTo>
                  <a:pt x="3401009" y="4281478"/>
                  <a:pt x="3346052" y="4287025"/>
                  <a:pt x="3290337" y="4289244"/>
                </a:cubicBezTo>
                <a:cubicBezTo>
                  <a:pt x="3106332" y="4296285"/>
                  <a:pt x="1510274" y="4289552"/>
                  <a:pt x="861903" y="3282295"/>
                </a:cubicBezTo>
                <a:cubicBezTo>
                  <a:pt x="849470" y="3277397"/>
                  <a:pt x="835485" y="3264542"/>
                  <a:pt x="831133" y="3252299"/>
                </a:cubicBezTo>
                <a:cubicBezTo>
                  <a:pt x="810307" y="3195065"/>
                  <a:pt x="759333" y="3170274"/>
                  <a:pt x="713332" y="3139362"/>
                </a:cubicBezTo>
                <a:cubicBezTo>
                  <a:pt x="672925" y="3112122"/>
                  <a:pt x="630030" y="3083658"/>
                  <a:pt x="613246" y="3037747"/>
                </a:cubicBezTo>
                <a:cubicBezTo>
                  <a:pt x="591178" y="2976535"/>
                  <a:pt x="653963" y="3026730"/>
                  <a:pt x="665465" y="3003469"/>
                </a:cubicBezTo>
                <a:cubicBezTo>
                  <a:pt x="641532" y="2971640"/>
                  <a:pt x="604543" y="2942562"/>
                  <a:pt x="594908" y="2906447"/>
                </a:cubicBezTo>
                <a:cubicBezTo>
                  <a:pt x="559787" y="2776063"/>
                  <a:pt x="483946" y="2681183"/>
                  <a:pt x="370497" y="2607422"/>
                </a:cubicBezTo>
                <a:cubicBezTo>
                  <a:pt x="337860" y="2586304"/>
                  <a:pt x="316415" y="2547739"/>
                  <a:pt x="271969" y="2541620"/>
                </a:cubicBezTo>
                <a:cubicBezTo>
                  <a:pt x="173127" y="2528152"/>
                  <a:pt x="204209" y="2422866"/>
                  <a:pt x="151990" y="2376038"/>
                </a:cubicBezTo>
                <a:cubicBezTo>
                  <a:pt x="142044" y="2367161"/>
                  <a:pt x="133031" y="2349717"/>
                  <a:pt x="134895" y="2337782"/>
                </a:cubicBezTo>
                <a:cubicBezTo>
                  <a:pt x="137691" y="2320639"/>
                  <a:pt x="149504" y="2304419"/>
                  <a:pt x="159450" y="2289115"/>
                </a:cubicBezTo>
                <a:cubicBezTo>
                  <a:pt x="169707" y="2273813"/>
                  <a:pt x="185247" y="2260344"/>
                  <a:pt x="177788" y="2240145"/>
                </a:cubicBezTo>
                <a:cubicBezTo>
                  <a:pt x="174683" y="2231882"/>
                  <a:pt x="176855" y="2203112"/>
                  <a:pt x="153855" y="2225759"/>
                </a:cubicBezTo>
                <a:cubicBezTo>
                  <a:pt x="90759" y="2287892"/>
                  <a:pt x="54081" y="2229129"/>
                  <a:pt x="0" y="2200970"/>
                </a:cubicBezTo>
                <a:cubicBezTo>
                  <a:pt x="43514" y="2171892"/>
                  <a:pt x="82677" y="2151388"/>
                  <a:pt x="89205" y="2107927"/>
                </a:cubicBezTo>
                <a:cubicBezTo>
                  <a:pt x="102570" y="2018249"/>
                  <a:pt x="159758" y="1977237"/>
                  <a:pt x="246479" y="1969279"/>
                </a:cubicBezTo>
                <a:cubicBezTo>
                  <a:pt x="214465" y="1882663"/>
                  <a:pt x="214465" y="1882663"/>
                  <a:pt x="317968" y="1870725"/>
                </a:cubicBezTo>
                <a:cubicBezTo>
                  <a:pt x="278183" y="1815635"/>
                  <a:pt x="278183" y="1801556"/>
                  <a:pt x="326361" y="1782580"/>
                </a:cubicBezTo>
                <a:cubicBezTo>
                  <a:pt x="372673" y="1764521"/>
                  <a:pt x="423957" y="1758400"/>
                  <a:pt x="466852" y="1730550"/>
                </a:cubicBezTo>
                <a:cubicBezTo>
                  <a:pt x="427377" y="1660155"/>
                  <a:pt x="416187" y="1578436"/>
                  <a:pt x="334753" y="1544155"/>
                </a:cubicBezTo>
                <a:cubicBezTo>
                  <a:pt x="322010" y="1538952"/>
                  <a:pt x="313307" y="1517834"/>
                  <a:pt x="321386" y="1505592"/>
                </a:cubicBezTo>
                <a:cubicBezTo>
                  <a:pt x="350915" y="1461214"/>
                  <a:pt x="308644" y="1377045"/>
                  <a:pt x="400645" y="1367557"/>
                </a:cubicBezTo>
                <a:cubicBezTo>
                  <a:pt x="412147" y="1366640"/>
                  <a:pt x="422716" y="1357456"/>
                  <a:pt x="413701" y="1345520"/>
                </a:cubicBezTo>
                <a:cubicBezTo>
                  <a:pt x="382618" y="1303896"/>
                  <a:pt x="420228" y="1306649"/>
                  <a:pt x="442916" y="1301447"/>
                </a:cubicBezTo>
                <a:cubicBezTo>
                  <a:pt x="470270" y="1295021"/>
                  <a:pt x="501352" y="1313384"/>
                  <a:pt x="526840" y="1290735"/>
                </a:cubicBezTo>
                <a:cubicBezTo>
                  <a:pt x="520932" y="1266862"/>
                  <a:pt x="498866" y="1267167"/>
                  <a:pt x="483325" y="1259517"/>
                </a:cubicBezTo>
                <a:cubicBezTo>
                  <a:pt x="437945" y="1237479"/>
                  <a:pt x="400956" y="1211159"/>
                  <a:pt x="398780" y="1153924"/>
                </a:cubicBezTo>
                <a:cubicBezTo>
                  <a:pt x="397228" y="1107708"/>
                  <a:pt x="392254" y="1067003"/>
                  <a:pt x="455041" y="1052922"/>
                </a:cubicBezTo>
                <a:cubicBezTo>
                  <a:pt x="481149" y="1047106"/>
                  <a:pt x="473687" y="1013747"/>
                  <a:pt x="458768" y="997218"/>
                </a:cubicBezTo>
                <a:cubicBezTo>
                  <a:pt x="432038" y="967837"/>
                  <a:pt x="409972" y="928661"/>
                  <a:pt x="363968" y="925907"/>
                </a:cubicBezTo>
                <a:cubicBezTo>
                  <a:pt x="335995" y="924071"/>
                  <a:pt x="314548" y="911826"/>
                  <a:pt x="292481" y="897749"/>
                </a:cubicBezTo>
                <a:cubicBezTo>
                  <a:pt x="276630" y="887646"/>
                  <a:pt x="257670" y="879078"/>
                  <a:pt x="259533" y="857348"/>
                </a:cubicBezTo>
                <a:cubicBezTo>
                  <a:pt x="261399" y="836535"/>
                  <a:pt x="279736" y="827966"/>
                  <a:pt x="298387" y="823681"/>
                </a:cubicBezTo>
                <a:cubicBezTo>
                  <a:pt x="360552" y="809909"/>
                  <a:pt x="418983" y="789708"/>
                  <a:pt x="470893" y="743493"/>
                </a:cubicBezTo>
                <a:cubicBezTo>
                  <a:pt x="436390" y="719007"/>
                  <a:pt x="403444" y="701256"/>
                  <a:pt x="377957" y="676463"/>
                </a:cubicBezTo>
                <a:cubicBezTo>
                  <a:pt x="316415" y="616477"/>
                  <a:pt x="837660" y="427634"/>
                  <a:pt x="863768" y="360299"/>
                </a:cubicBezTo>
                <a:cubicBezTo>
                  <a:pt x="871849" y="339488"/>
                  <a:pt x="899511" y="318064"/>
                  <a:pt x="922515" y="311942"/>
                </a:cubicBezTo>
                <a:cubicBezTo>
                  <a:pt x="1030367" y="283171"/>
                  <a:pt x="1123922" y="218591"/>
                  <a:pt x="1234265" y="194718"/>
                </a:cubicBezTo>
                <a:cubicBezTo>
                  <a:pt x="1338390" y="172070"/>
                  <a:pt x="1440960" y="141768"/>
                  <a:pt x="1555030" y="111776"/>
                </a:cubicBezTo>
                <a:cubicBezTo>
                  <a:pt x="1520063" y="74130"/>
                  <a:pt x="1471575" y="57526"/>
                  <a:pt x="1428216" y="36752"/>
                </a:cubicBezTo>
                <a:close/>
              </a:path>
            </a:pathLst>
          </a:custGeom>
          <a:solidFill>
            <a:schemeClr val="bg2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0941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Diagrama"/>
          <p:cNvGraphicFramePr/>
          <p:nvPr/>
        </p:nvGraphicFramePr>
        <p:xfrm>
          <a:off x="2076114" y="270518"/>
          <a:ext cx="7649005" cy="5317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9938" name="Picture 4" descr="codex_whatisit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45" y="5690471"/>
            <a:ext cx="1542991" cy="1156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6" descr="codex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4779" y="10682"/>
            <a:ext cx="1398978" cy="92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Picture 8" descr="071501Naturalmente1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1983" y="5726869"/>
            <a:ext cx="1471776" cy="1120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6 Rectángulo"/>
          <p:cNvSpPr>
            <a:spLocks noChangeArrowheads="1"/>
          </p:cNvSpPr>
          <p:nvPr/>
        </p:nvSpPr>
        <p:spPr bwMode="auto">
          <a:xfrm>
            <a:off x="7172137" y="6019642"/>
            <a:ext cx="1907895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ES_tradnl" altLang="en-US" sz="1196" i="1"/>
              <a:t>CODEX ALIMENTARIUS</a:t>
            </a:r>
          </a:p>
          <a:p>
            <a:pPr eaLnBrk="1" hangingPunct="1"/>
            <a:r>
              <a:rPr lang="es-ES_tradnl" altLang="en-US" sz="1196" i="1"/>
              <a:t>OPS/FAO, 1962</a:t>
            </a:r>
            <a:endParaRPr lang="es-ES" altLang="en-US" sz="1196" i="1"/>
          </a:p>
          <a:p>
            <a:pPr eaLnBrk="1" hangingPunct="1"/>
            <a:endParaRPr lang="es-ES_tradnl" altLang="en-US" sz="1196" i="1"/>
          </a:p>
          <a:p>
            <a:pPr eaLnBrk="1" hangingPunct="1"/>
            <a:endParaRPr lang="es-CL" altLang="en-US" sz="1196"/>
          </a:p>
        </p:txBody>
      </p:sp>
    </p:spTree>
    <p:extLst>
      <p:ext uri="{BB962C8B-B14F-4D97-AF65-F5344CB8AC3E}">
        <p14:creationId xmlns:p14="http://schemas.microsoft.com/office/powerpoint/2010/main" val="1758443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7104787" y="774936"/>
            <a:ext cx="4425551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60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Alimento Alterado</a:t>
            </a:r>
            <a:endParaRPr lang="en-US" sz="60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CB600A8-CFE0-4368-B9DC-D7EE929C72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662" y="333788"/>
            <a:ext cx="2638324" cy="2374491"/>
          </a:xfrm>
          <a:custGeom>
            <a:avLst/>
            <a:gdLst/>
            <a:ahLst/>
            <a:cxnLst/>
            <a:rect l="l" t="t" r="r" b="b"/>
            <a:pathLst>
              <a:path w="2028107" h="1916009">
                <a:moveTo>
                  <a:pt x="35370" y="0"/>
                </a:moveTo>
                <a:lnTo>
                  <a:pt x="1992737" y="0"/>
                </a:lnTo>
                <a:cubicBezTo>
                  <a:pt x="2012271" y="0"/>
                  <a:pt x="2028107" y="15836"/>
                  <a:pt x="2028107" y="35370"/>
                </a:cubicBezTo>
                <a:lnTo>
                  <a:pt x="2028107" y="1880639"/>
                </a:lnTo>
                <a:cubicBezTo>
                  <a:pt x="2028107" y="1900173"/>
                  <a:pt x="2012271" y="1916009"/>
                  <a:pt x="1992737" y="1916009"/>
                </a:cubicBezTo>
                <a:lnTo>
                  <a:pt x="35370" y="1916009"/>
                </a:lnTo>
                <a:cubicBezTo>
                  <a:pt x="15836" y="1916009"/>
                  <a:pt x="0" y="1900173"/>
                  <a:pt x="0" y="1880639"/>
                </a:cubicBezTo>
                <a:lnTo>
                  <a:pt x="0" y="35370"/>
                </a:lnTo>
                <a:cubicBezTo>
                  <a:pt x="0" y="15836"/>
                  <a:pt x="15836" y="0"/>
                  <a:pt x="35370" y="0"/>
                </a:cubicBezTo>
                <a:close/>
              </a:path>
            </a:pathLst>
          </a:cu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ACBBFA1-0AA0-47DE-99C1-9EE57B92F0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0631" y="3922420"/>
            <a:ext cx="2896987" cy="2512324"/>
          </a:xfrm>
          <a:custGeom>
            <a:avLst/>
            <a:gdLst/>
            <a:ahLst/>
            <a:cxnLst/>
            <a:rect l="l" t="t" r="r" b="b"/>
            <a:pathLst>
              <a:path w="2028107" h="1916009">
                <a:moveTo>
                  <a:pt x="35370" y="0"/>
                </a:moveTo>
                <a:lnTo>
                  <a:pt x="1992737" y="0"/>
                </a:lnTo>
                <a:cubicBezTo>
                  <a:pt x="2012271" y="0"/>
                  <a:pt x="2028107" y="15836"/>
                  <a:pt x="2028107" y="35370"/>
                </a:cubicBezTo>
                <a:lnTo>
                  <a:pt x="2028107" y="1880639"/>
                </a:lnTo>
                <a:cubicBezTo>
                  <a:pt x="2028107" y="1900173"/>
                  <a:pt x="2012271" y="1916009"/>
                  <a:pt x="1992737" y="1916009"/>
                </a:cubicBezTo>
                <a:lnTo>
                  <a:pt x="35370" y="1916009"/>
                </a:lnTo>
                <a:cubicBezTo>
                  <a:pt x="15836" y="1916009"/>
                  <a:pt x="0" y="1900173"/>
                  <a:pt x="0" y="1880639"/>
                </a:cubicBezTo>
                <a:lnTo>
                  <a:pt x="0" y="35370"/>
                </a:lnTo>
                <a:cubicBezTo>
                  <a:pt x="0" y="15836"/>
                  <a:pt x="15836" y="0"/>
                  <a:pt x="35370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189052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326" y="199007"/>
            <a:ext cx="7578853" cy="644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81334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http://2.bp.blogspot.com/_lNhBB5kALwo/S-sgib63B2I/AAAAAAAABUo/sTClraIOOwQ/s400/transg%C3%A9nico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61" b="9658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8022021" y="3231931"/>
            <a:ext cx="3852041" cy="18340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Alimento Adulterado</a:t>
            </a:r>
            <a:endParaRPr lang="en-US" sz="4000">
              <a:latin typeface="+mj-lt"/>
              <a:ea typeface="+mj-ea"/>
              <a:cs typeface="+mj-cs"/>
            </a:endParaRPr>
          </a:p>
        </p:txBody>
      </p:sp>
      <p:sp>
        <p:nvSpPr>
          <p:cNvPr id="22532" name="3 Rectángulo"/>
          <p:cNvSpPr>
            <a:spLocks noChangeArrowheads="1"/>
          </p:cNvSpPr>
          <p:nvPr/>
        </p:nvSpPr>
        <p:spPr bwMode="auto">
          <a:xfrm>
            <a:off x="376046" y="1533379"/>
            <a:ext cx="4913406" cy="462827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800100" indent="-3429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s-CL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239683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1539" y="199007"/>
            <a:ext cx="7895365" cy="646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4996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metropolitanoenlinea.com/wp-content/uploads/2011/01/etiquetas_alimento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35" b="20814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3875" y="5317240"/>
            <a:ext cx="11210925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Alimento Falsificado</a:t>
            </a:r>
            <a:endParaRPr lang="en-US" sz="360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176672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147" y="343019"/>
            <a:ext cx="8045707" cy="617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42178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2" descr="http://i.esmas.com/image/0/000/006/395/kilitosextra-27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3" r="11618"/>
          <a:stretch/>
        </p:blipFill>
        <p:spPr bwMode="auto">
          <a:xfrm>
            <a:off x="4559968" y="10"/>
            <a:ext cx="763203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3 Rectángulo"/>
          <p:cNvSpPr>
            <a:spLocks noChangeArrowheads="1"/>
          </p:cNvSpPr>
          <p:nvPr/>
        </p:nvSpPr>
        <p:spPr bwMode="auto">
          <a:xfrm>
            <a:off x="765051" y="662400"/>
            <a:ext cx="3409200" cy="149213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 lnSpcReduction="10000"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s-CL" sz="3700" b="1">
                <a:latin typeface="+mj-lt"/>
                <a:ea typeface="+mj-ea"/>
                <a:cs typeface="+mj-cs"/>
              </a:rPr>
              <a:t>Características de los Alimentos</a:t>
            </a:r>
            <a:endParaRPr lang="en-US" altLang="es-CL" sz="370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95866705-F0EF-4D80-8FE9-7C163121BCCF}"/>
              </a:ext>
            </a:extLst>
          </p:cNvPr>
          <p:cNvGraphicFramePr/>
          <p:nvPr/>
        </p:nvGraphicFramePr>
        <p:xfrm>
          <a:off x="765051" y="2286000"/>
          <a:ext cx="3409200" cy="384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465243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6746628" y="1783959"/>
            <a:ext cx="4645250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6000" b="1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Alimento Contaminado</a:t>
            </a:r>
            <a:endParaRPr lang="en-US" sz="6000">
              <a:latin typeface="+mj-lt"/>
              <a:ea typeface="+mj-ea"/>
              <a:cs typeface="+mj-cs"/>
            </a:endParaRPr>
          </a:p>
        </p:txBody>
      </p:sp>
      <p:pic>
        <p:nvPicPr>
          <p:cNvPr id="25602" name="Picture 2" descr="http://www.saludambiental.gov.ar/BROMATOLOGIA/revista%20alimento/fotoem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"/>
          <a:stretch/>
        </p:blipFill>
        <p:spPr bwMode="auto"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25288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204" y="199007"/>
            <a:ext cx="7504474" cy="6100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00202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553" y="390495"/>
            <a:ext cx="7320897" cy="5893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71425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425" y="343019"/>
            <a:ext cx="7479153" cy="617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81276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5962" y="6418965"/>
            <a:ext cx="160788" cy="190540"/>
          </a:xfrm>
          <a:custGeom>
            <a:avLst/>
            <a:gdLst/>
            <a:ahLst/>
            <a:cxnLst/>
            <a:rect l="l" t="t" r="r" b="b"/>
            <a:pathLst>
              <a:path w="161290" h="191134">
                <a:moveTo>
                  <a:pt x="0" y="0"/>
                </a:moveTo>
                <a:lnTo>
                  <a:pt x="0" y="190733"/>
                </a:lnTo>
                <a:lnTo>
                  <a:pt x="160956" y="95367"/>
                </a:lnTo>
                <a:lnTo>
                  <a:pt x="0" y="0"/>
                </a:lnTo>
                <a:close/>
              </a:path>
            </a:pathLst>
          </a:custGeom>
          <a:solidFill>
            <a:srgbClr val="AEC5D6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grpSp>
        <p:nvGrpSpPr>
          <p:cNvPr id="3" name="object 3"/>
          <p:cNvGrpSpPr/>
          <p:nvPr/>
        </p:nvGrpSpPr>
        <p:grpSpPr>
          <a:xfrm>
            <a:off x="613837" y="1529935"/>
            <a:ext cx="11199649" cy="1492210"/>
            <a:chOff x="565591" y="1525384"/>
            <a:chExt cx="11234648" cy="2464851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29294" y="1525384"/>
              <a:ext cx="8861366" cy="98090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5591" y="2905620"/>
              <a:ext cx="11234648" cy="1084615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883069" y="198623"/>
            <a:ext cx="2271191" cy="728594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6807" y="3353038"/>
            <a:ext cx="2848598" cy="33518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3 Rectángulo"/>
          <p:cNvSpPr>
            <a:spLocks noChangeArrowheads="1"/>
          </p:cNvSpPr>
          <p:nvPr/>
        </p:nvSpPr>
        <p:spPr bwMode="auto">
          <a:xfrm>
            <a:off x="1245072" y="1289765"/>
            <a:ext cx="3651101" cy="42709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s-CL" sz="5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¿Qué es la Higiene?</a:t>
            </a:r>
          </a:p>
        </p:txBody>
      </p:sp>
      <p:sp>
        <p:nvSpPr>
          <p:cNvPr id="6" name="Text Box 20"/>
          <p:cNvSpPr txBox="1">
            <a:spLocks noChangeArrowheads="1"/>
          </p:cNvSpPr>
          <p:nvPr/>
        </p:nvSpPr>
        <p:spPr bwMode="auto">
          <a:xfrm>
            <a:off x="6297233" y="518400"/>
            <a:ext cx="4771607" cy="58379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La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higiene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se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refiere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al conjunto de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prácticas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y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comportamientos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orientados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a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mantener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unas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condiciones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de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limpieza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y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aseo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que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favorezcan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la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salud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de las personas.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Esta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se divide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en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: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higiene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corporal e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higiene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mental; las dos son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importantes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para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garantizar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salud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y </a:t>
            </a:r>
            <a:r>
              <a:rPr lang="en-US" altLang="es-CL" sz="2800" dirty="0" err="1">
                <a:solidFill>
                  <a:schemeClr val="tx1">
                    <a:alpha val="80000"/>
                  </a:schemeClr>
                </a:solidFill>
                <a:latin typeface="+mn-lt"/>
              </a:rPr>
              <a:t>bienestar</a:t>
            </a:r>
            <a:r>
              <a:rPr lang="en-US" altLang="es-CL" sz="2800" dirty="0">
                <a:solidFill>
                  <a:schemeClr val="tx1">
                    <a:alpha val="80000"/>
                  </a:schemeClr>
                </a:solidFill>
                <a:latin typeface="+mn-lt"/>
              </a:rPr>
              <a:t> para las personas.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endParaRPr lang="en-US" altLang="es-CL" sz="2000" dirty="0">
              <a:solidFill>
                <a:schemeClr val="tx1">
                  <a:alpha val="80000"/>
                </a:schemeClr>
              </a:solidFill>
              <a:latin typeface="+mn-lt"/>
            </a:endParaRP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es-CL" sz="2000" dirty="0">
              <a:solidFill>
                <a:schemeClr val="tx1">
                  <a:alpha val="8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657953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9740" y="6340226"/>
            <a:ext cx="10975332" cy="0"/>
          </a:xfrm>
          <a:custGeom>
            <a:avLst/>
            <a:gdLst/>
            <a:ahLst/>
            <a:cxnLst/>
            <a:rect l="l" t="t" r="r" b="b"/>
            <a:pathLst>
              <a:path w="11009630">
                <a:moveTo>
                  <a:pt x="0" y="0"/>
                </a:moveTo>
                <a:lnTo>
                  <a:pt x="11009609" y="1"/>
                </a:lnTo>
              </a:path>
            </a:pathLst>
          </a:custGeom>
          <a:ln w="9519">
            <a:solidFill>
              <a:srgbClr val="AEC5D6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3" name="object 3"/>
          <p:cNvSpPr/>
          <p:nvPr/>
        </p:nvSpPr>
        <p:spPr>
          <a:xfrm>
            <a:off x="605962" y="6418965"/>
            <a:ext cx="160788" cy="190540"/>
          </a:xfrm>
          <a:custGeom>
            <a:avLst/>
            <a:gdLst/>
            <a:ahLst/>
            <a:cxnLst/>
            <a:rect l="l" t="t" r="r" b="b"/>
            <a:pathLst>
              <a:path w="161290" h="191134">
                <a:moveTo>
                  <a:pt x="0" y="0"/>
                </a:moveTo>
                <a:lnTo>
                  <a:pt x="0" y="190733"/>
                </a:lnTo>
                <a:lnTo>
                  <a:pt x="160956" y="95367"/>
                </a:lnTo>
                <a:lnTo>
                  <a:pt x="0" y="0"/>
                </a:lnTo>
                <a:close/>
              </a:path>
            </a:pathLst>
          </a:custGeom>
          <a:solidFill>
            <a:srgbClr val="AEC5D6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910890" y="2038730"/>
            <a:ext cx="8844739" cy="88210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square" lIns="0" tIns="20257" rIns="0" bIns="0" rtlCol="0" anchor="ctr">
            <a:spAutoFit/>
          </a:bodyPr>
          <a:lstStyle/>
          <a:p>
            <a:pPr marL="90524" marR="77230">
              <a:lnSpc>
                <a:spcPct val="149900"/>
              </a:lnSpc>
              <a:spcBef>
                <a:spcPts val="160"/>
              </a:spcBef>
            </a:pPr>
            <a:r>
              <a:rPr sz="1994" spc="-125" dirty="0">
                <a:solidFill>
                  <a:srgbClr val="FFFFFF"/>
                </a:solidFill>
                <a:latin typeface="Trebuchet MS"/>
                <a:cs typeface="Trebuchet MS"/>
              </a:rPr>
              <a:t>El</a:t>
            </a:r>
            <a:r>
              <a:rPr sz="199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14" dirty="0">
                <a:solidFill>
                  <a:srgbClr val="FFFFFF"/>
                </a:solidFill>
                <a:latin typeface="Trebuchet MS"/>
                <a:cs typeface="Trebuchet MS"/>
              </a:rPr>
              <a:t>profesional</a:t>
            </a:r>
            <a:r>
              <a:rPr sz="199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25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1994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84" dirty="0">
                <a:solidFill>
                  <a:srgbClr val="FFFFFF"/>
                </a:solidFill>
                <a:latin typeface="Trebuchet MS"/>
                <a:cs typeface="Trebuchet MS"/>
              </a:rPr>
              <a:t>la</a:t>
            </a:r>
            <a:r>
              <a:rPr sz="199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35" dirty="0">
                <a:solidFill>
                  <a:srgbClr val="FFFFFF"/>
                </a:solidFill>
                <a:latin typeface="Trebuchet MS"/>
                <a:cs typeface="Trebuchet MS"/>
              </a:rPr>
              <a:t>alimentación</a:t>
            </a:r>
            <a:r>
              <a:rPr sz="199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30" dirty="0">
                <a:solidFill>
                  <a:srgbClr val="FFFFFF"/>
                </a:solidFill>
                <a:latin typeface="Trebuchet MS"/>
                <a:cs typeface="Trebuchet MS"/>
              </a:rPr>
              <a:t>tiene</a:t>
            </a:r>
            <a:r>
              <a:rPr sz="1994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84" dirty="0">
                <a:solidFill>
                  <a:srgbClr val="FFFFFF"/>
                </a:solidFill>
                <a:latin typeface="Trebuchet MS"/>
                <a:cs typeface="Trebuchet MS"/>
              </a:rPr>
              <a:t>la</a:t>
            </a:r>
            <a:r>
              <a:rPr sz="199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14" dirty="0">
                <a:solidFill>
                  <a:srgbClr val="FFFFFF"/>
                </a:solidFill>
                <a:latin typeface="Trebuchet MS"/>
                <a:cs typeface="Trebuchet MS"/>
              </a:rPr>
              <a:t>responsabilidad</a:t>
            </a:r>
            <a:r>
              <a:rPr sz="1994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25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199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00" dirty="0">
                <a:solidFill>
                  <a:srgbClr val="FFFFFF"/>
                </a:solidFill>
                <a:latin typeface="Trebuchet MS"/>
                <a:cs typeface="Trebuchet MS"/>
              </a:rPr>
              <a:t>respetar</a:t>
            </a:r>
            <a:r>
              <a:rPr sz="199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20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1994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45" dirty="0">
                <a:solidFill>
                  <a:srgbClr val="FFFFFF"/>
                </a:solidFill>
                <a:latin typeface="Trebuchet MS"/>
                <a:cs typeface="Trebuchet MS"/>
              </a:rPr>
              <a:t>proteger </a:t>
            </a:r>
            <a:r>
              <a:rPr sz="1994" spc="-184" dirty="0">
                <a:solidFill>
                  <a:srgbClr val="FFFFFF"/>
                </a:solidFill>
                <a:latin typeface="Trebuchet MS"/>
                <a:cs typeface="Trebuchet MS"/>
              </a:rPr>
              <a:t>la</a:t>
            </a:r>
            <a:r>
              <a:rPr sz="1994" spc="-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30" dirty="0">
                <a:solidFill>
                  <a:srgbClr val="FFFFFF"/>
                </a:solidFill>
                <a:latin typeface="Trebuchet MS"/>
                <a:cs typeface="Trebuchet MS"/>
              </a:rPr>
              <a:t>salud</a:t>
            </a:r>
            <a:r>
              <a:rPr sz="1994" spc="-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20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1994" spc="-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45" dirty="0">
                <a:solidFill>
                  <a:srgbClr val="FFFFFF"/>
                </a:solidFill>
                <a:latin typeface="Trebuchet MS"/>
                <a:cs typeface="Trebuchet MS"/>
              </a:rPr>
              <a:t>los</a:t>
            </a:r>
            <a:r>
              <a:rPr sz="1994" spc="-10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75" dirty="0">
                <a:solidFill>
                  <a:srgbClr val="FFFFFF"/>
                </a:solidFill>
                <a:latin typeface="Trebuchet MS"/>
                <a:cs typeface="Trebuchet MS"/>
              </a:rPr>
              <a:t>consumidores </a:t>
            </a:r>
            <a:r>
              <a:rPr sz="1994" dirty="0">
                <a:solidFill>
                  <a:srgbClr val="FFFFFF"/>
                </a:solidFill>
                <a:latin typeface="Trebuchet MS"/>
                <a:cs typeface="Trebuchet MS"/>
              </a:rPr>
              <a:t>por</a:t>
            </a:r>
            <a:r>
              <a:rPr sz="1994" spc="-7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95" dirty="0">
                <a:solidFill>
                  <a:srgbClr val="FFFFFF"/>
                </a:solidFill>
                <a:latin typeface="Trebuchet MS"/>
                <a:cs typeface="Trebuchet MS"/>
              </a:rPr>
              <a:t>medio</a:t>
            </a:r>
            <a:r>
              <a:rPr sz="1994" spc="-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20" dirty="0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sz="1994" spc="-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spc="-135" dirty="0">
                <a:solidFill>
                  <a:srgbClr val="FFFFFF"/>
                </a:solidFill>
                <a:latin typeface="Trebuchet MS"/>
                <a:cs typeface="Trebuchet MS"/>
              </a:rPr>
              <a:t>una</a:t>
            </a:r>
            <a:r>
              <a:rPr sz="1994" spc="-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b="1" dirty="0">
                <a:solidFill>
                  <a:srgbClr val="FFFFFF"/>
                </a:solidFill>
                <a:latin typeface="Trebuchet MS"/>
                <a:cs typeface="Trebuchet MS"/>
              </a:rPr>
              <a:t>manipulación</a:t>
            </a:r>
            <a:r>
              <a:rPr sz="1994" b="1" spc="-6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994" b="1" spc="-10" dirty="0">
                <a:solidFill>
                  <a:srgbClr val="FFFFFF"/>
                </a:solidFill>
                <a:latin typeface="Trebuchet MS"/>
                <a:cs typeface="Trebuchet MS"/>
              </a:rPr>
              <a:t>cuidadosa</a:t>
            </a:r>
            <a:endParaRPr sz="1994" dirty="0">
              <a:latin typeface="Trebuchet MS"/>
              <a:cs typeface="Trebuchet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06355" y="531118"/>
            <a:ext cx="3636908" cy="1247505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71790" y="4144329"/>
            <a:ext cx="2394824" cy="2080465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349106" y="3130473"/>
            <a:ext cx="2099733" cy="1740810"/>
            <a:chOff x="350196" y="3129540"/>
            <a:chExt cx="2106295" cy="1746250"/>
          </a:xfrm>
        </p:grpSpPr>
        <p:sp>
          <p:nvSpPr>
            <p:cNvPr id="8" name="object 8"/>
            <p:cNvSpPr/>
            <p:nvPr/>
          </p:nvSpPr>
          <p:spPr>
            <a:xfrm>
              <a:off x="359721" y="3139065"/>
              <a:ext cx="2087245" cy="1727200"/>
            </a:xfrm>
            <a:custGeom>
              <a:avLst/>
              <a:gdLst/>
              <a:ahLst/>
              <a:cxnLst/>
              <a:rect l="l" t="t" r="r" b="b"/>
              <a:pathLst>
                <a:path w="2087245" h="1727200">
                  <a:moveTo>
                    <a:pt x="1043406" y="0"/>
                  </a:moveTo>
                  <a:lnTo>
                    <a:pt x="991329" y="1056"/>
                  </a:lnTo>
                  <a:lnTo>
                    <a:pt x="939914" y="4194"/>
                  </a:lnTo>
                  <a:lnTo>
                    <a:pt x="889219" y="9363"/>
                  </a:lnTo>
                  <a:lnTo>
                    <a:pt x="839305" y="16513"/>
                  </a:lnTo>
                  <a:lnTo>
                    <a:pt x="790230" y="25596"/>
                  </a:lnTo>
                  <a:lnTo>
                    <a:pt x="742056" y="36562"/>
                  </a:lnTo>
                  <a:lnTo>
                    <a:pt x="694842" y="49361"/>
                  </a:lnTo>
                  <a:lnTo>
                    <a:pt x="648647" y="63944"/>
                  </a:lnTo>
                  <a:lnTo>
                    <a:pt x="603532" y="80262"/>
                  </a:lnTo>
                  <a:lnTo>
                    <a:pt x="559556" y="98264"/>
                  </a:lnTo>
                  <a:lnTo>
                    <a:pt x="516779" y="117902"/>
                  </a:lnTo>
                  <a:lnTo>
                    <a:pt x="475260" y="139126"/>
                  </a:lnTo>
                  <a:lnTo>
                    <a:pt x="435060" y="161887"/>
                  </a:lnTo>
                  <a:lnTo>
                    <a:pt x="396238" y="186134"/>
                  </a:lnTo>
                  <a:lnTo>
                    <a:pt x="358855" y="211819"/>
                  </a:lnTo>
                  <a:lnTo>
                    <a:pt x="322969" y="238892"/>
                  </a:lnTo>
                  <a:lnTo>
                    <a:pt x="288640" y="267304"/>
                  </a:lnTo>
                  <a:lnTo>
                    <a:pt x="255930" y="297005"/>
                  </a:lnTo>
                  <a:lnTo>
                    <a:pt x="224896" y="327945"/>
                  </a:lnTo>
                  <a:lnTo>
                    <a:pt x="195599" y="360076"/>
                  </a:lnTo>
                  <a:lnTo>
                    <a:pt x="168099" y="393347"/>
                  </a:lnTo>
                  <a:lnTo>
                    <a:pt x="142455" y="427710"/>
                  </a:lnTo>
                  <a:lnTo>
                    <a:pt x="118728" y="463114"/>
                  </a:lnTo>
                  <a:lnTo>
                    <a:pt x="96976" y="499511"/>
                  </a:lnTo>
                  <a:lnTo>
                    <a:pt x="77261" y="536851"/>
                  </a:lnTo>
                  <a:lnTo>
                    <a:pt x="59641" y="575084"/>
                  </a:lnTo>
                  <a:lnTo>
                    <a:pt x="44176" y="614160"/>
                  </a:lnTo>
                  <a:lnTo>
                    <a:pt x="30927" y="654031"/>
                  </a:lnTo>
                  <a:lnTo>
                    <a:pt x="19952" y="694648"/>
                  </a:lnTo>
                  <a:lnTo>
                    <a:pt x="11313" y="735959"/>
                  </a:lnTo>
                  <a:lnTo>
                    <a:pt x="5067" y="777917"/>
                  </a:lnTo>
                  <a:lnTo>
                    <a:pt x="1276" y="820471"/>
                  </a:lnTo>
                  <a:lnTo>
                    <a:pt x="0" y="863572"/>
                  </a:lnTo>
                  <a:lnTo>
                    <a:pt x="1276" y="906672"/>
                  </a:lnTo>
                  <a:lnTo>
                    <a:pt x="5067" y="949226"/>
                  </a:lnTo>
                  <a:lnTo>
                    <a:pt x="11313" y="991184"/>
                  </a:lnTo>
                  <a:lnTo>
                    <a:pt x="19952" y="1032495"/>
                  </a:lnTo>
                  <a:lnTo>
                    <a:pt x="30927" y="1073111"/>
                  </a:lnTo>
                  <a:lnTo>
                    <a:pt x="44176" y="1112982"/>
                  </a:lnTo>
                  <a:lnTo>
                    <a:pt x="59641" y="1152059"/>
                  </a:lnTo>
                  <a:lnTo>
                    <a:pt x="77261" y="1190292"/>
                  </a:lnTo>
                  <a:lnTo>
                    <a:pt x="96976" y="1227631"/>
                  </a:lnTo>
                  <a:lnTo>
                    <a:pt x="118728" y="1264028"/>
                  </a:lnTo>
                  <a:lnTo>
                    <a:pt x="142455" y="1299433"/>
                  </a:lnTo>
                  <a:lnTo>
                    <a:pt x="168099" y="1333795"/>
                  </a:lnTo>
                  <a:lnTo>
                    <a:pt x="195599" y="1367067"/>
                  </a:lnTo>
                  <a:lnTo>
                    <a:pt x="224896" y="1399197"/>
                  </a:lnTo>
                  <a:lnTo>
                    <a:pt x="255930" y="1430138"/>
                  </a:lnTo>
                  <a:lnTo>
                    <a:pt x="288640" y="1459839"/>
                  </a:lnTo>
                  <a:lnTo>
                    <a:pt x="322969" y="1488251"/>
                  </a:lnTo>
                  <a:lnTo>
                    <a:pt x="358855" y="1515324"/>
                  </a:lnTo>
                  <a:lnTo>
                    <a:pt x="396238" y="1541009"/>
                  </a:lnTo>
                  <a:lnTo>
                    <a:pt x="435060" y="1565256"/>
                  </a:lnTo>
                  <a:lnTo>
                    <a:pt x="475260" y="1588017"/>
                  </a:lnTo>
                  <a:lnTo>
                    <a:pt x="516779" y="1609241"/>
                  </a:lnTo>
                  <a:lnTo>
                    <a:pt x="559556" y="1628879"/>
                  </a:lnTo>
                  <a:lnTo>
                    <a:pt x="603532" y="1646881"/>
                  </a:lnTo>
                  <a:lnTo>
                    <a:pt x="648647" y="1663198"/>
                  </a:lnTo>
                  <a:lnTo>
                    <a:pt x="694842" y="1677782"/>
                  </a:lnTo>
                  <a:lnTo>
                    <a:pt x="742056" y="1690581"/>
                  </a:lnTo>
                  <a:lnTo>
                    <a:pt x="790230" y="1701547"/>
                  </a:lnTo>
                  <a:lnTo>
                    <a:pt x="839305" y="1710630"/>
                  </a:lnTo>
                  <a:lnTo>
                    <a:pt x="889219" y="1717780"/>
                  </a:lnTo>
                  <a:lnTo>
                    <a:pt x="939914" y="1722949"/>
                  </a:lnTo>
                  <a:lnTo>
                    <a:pt x="991329" y="1726087"/>
                  </a:lnTo>
                  <a:lnTo>
                    <a:pt x="1043406" y="1727144"/>
                  </a:lnTo>
                  <a:lnTo>
                    <a:pt x="1095482" y="1726087"/>
                  </a:lnTo>
                  <a:lnTo>
                    <a:pt x="1146898" y="1722949"/>
                  </a:lnTo>
                  <a:lnTo>
                    <a:pt x="1197593" y="1717780"/>
                  </a:lnTo>
                  <a:lnTo>
                    <a:pt x="1247507" y="1710630"/>
                  </a:lnTo>
                  <a:lnTo>
                    <a:pt x="1296582" y="1701547"/>
                  </a:lnTo>
                  <a:lnTo>
                    <a:pt x="1344756" y="1690581"/>
                  </a:lnTo>
                  <a:lnTo>
                    <a:pt x="1391970" y="1677782"/>
                  </a:lnTo>
                  <a:lnTo>
                    <a:pt x="1438165" y="1663198"/>
                  </a:lnTo>
                  <a:lnTo>
                    <a:pt x="1483280" y="1646881"/>
                  </a:lnTo>
                  <a:lnTo>
                    <a:pt x="1527257" y="1628879"/>
                  </a:lnTo>
                  <a:lnTo>
                    <a:pt x="1570034" y="1609241"/>
                  </a:lnTo>
                  <a:lnTo>
                    <a:pt x="1611552" y="1588017"/>
                  </a:lnTo>
                  <a:lnTo>
                    <a:pt x="1651753" y="1565256"/>
                  </a:lnTo>
                  <a:lnTo>
                    <a:pt x="1690574" y="1541009"/>
                  </a:lnTo>
                  <a:lnTo>
                    <a:pt x="1727958" y="1515324"/>
                  </a:lnTo>
                  <a:lnTo>
                    <a:pt x="1763844" y="1488251"/>
                  </a:lnTo>
                  <a:lnTo>
                    <a:pt x="1798172" y="1459839"/>
                  </a:lnTo>
                  <a:lnTo>
                    <a:pt x="1830883" y="1430138"/>
                  </a:lnTo>
                  <a:lnTo>
                    <a:pt x="1861917" y="1399197"/>
                  </a:lnTo>
                  <a:lnTo>
                    <a:pt x="1891214" y="1367067"/>
                  </a:lnTo>
                  <a:lnTo>
                    <a:pt x="1918714" y="1333795"/>
                  </a:lnTo>
                  <a:lnTo>
                    <a:pt x="1944358" y="1299433"/>
                  </a:lnTo>
                  <a:lnTo>
                    <a:pt x="1968085" y="1264028"/>
                  </a:lnTo>
                  <a:lnTo>
                    <a:pt x="1989837" y="1227631"/>
                  </a:lnTo>
                  <a:lnTo>
                    <a:pt x="2009552" y="1190292"/>
                  </a:lnTo>
                  <a:lnTo>
                    <a:pt x="2027172" y="1152059"/>
                  </a:lnTo>
                  <a:lnTo>
                    <a:pt x="2042637" y="1112982"/>
                  </a:lnTo>
                  <a:lnTo>
                    <a:pt x="2055886" y="1073111"/>
                  </a:lnTo>
                  <a:lnTo>
                    <a:pt x="2066861" y="1032495"/>
                  </a:lnTo>
                  <a:lnTo>
                    <a:pt x="2075500" y="991184"/>
                  </a:lnTo>
                  <a:lnTo>
                    <a:pt x="2081746" y="949226"/>
                  </a:lnTo>
                  <a:lnTo>
                    <a:pt x="2085537" y="906672"/>
                  </a:lnTo>
                  <a:lnTo>
                    <a:pt x="2086814" y="863572"/>
                  </a:lnTo>
                  <a:lnTo>
                    <a:pt x="2085537" y="820471"/>
                  </a:lnTo>
                  <a:lnTo>
                    <a:pt x="2081746" y="777917"/>
                  </a:lnTo>
                  <a:lnTo>
                    <a:pt x="2075500" y="735959"/>
                  </a:lnTo>
                  <a:lnTo>
                    <a:pt x="2066861" y="694648"/>
                  </a:lnTo>
                  <a:lnTo>
                    <a:pt x="2055886" y="654031"/>
                  </a:lnTo>
                  <a:lnTo>
                    <a:pt x="2042637" y="614160"/>
                  </a:lnTo>
                  <a:lnTo>
                    <a:pt x="2027172" y="575084"/>
                  </a:lnTo>
                  <a:lnTo>
                    <a:pt x="2009552" y="536851"/>
                  </a:lnTo>
                  <a:lnTo>
                    <a:pt x="1989837" y="499511"/>
                  </a:lnTo>
                  <a:lnTo>
                    <a:pt x="1968085" y="463114"/>
                  </a:lnTo>
                  <a:lnTo>
                    <a:pt x="1944358" y="427710"/>
                  </a:lnTo>
                  <a:lnTo>
                    <a:pt x="1918714" y="393347"/>
                  </a:lnTo>
                  <a:lnTo>
                    <a:pt x="1891214" y="360076"/>
                  </a:lnTo>
                  <a:lnTo>
                    <a:pt x="1861917" y="327945"/>
                  </a:lnTo>
                  <a:lnTo>
                    <a:pt x="1830883" y="297005"/>
                  </a:lnTo>
                  <a:lnTo>
                    <a:pt x="1798172" y="267304"/>
                  </a:lnTo>
                  <a:lnTo>
                    <a:pt x="1763844" y="238892"/>
                  </a:lnTo>
                  <a:lnTo>
                    <a:pt x="1727958" y="211819"/>
                  </a:lnTo>
                  <a:lnTo>
                    <a:pt x="1690574" y="186134"/>
                  </a:lnTo>
                  <a:lnTo>
                    <a:pt x="1651753" y="161887"/>
                  </a:lnTo>
                  <a:lnTo>
                    <a:pt x="1611552" y="139126"/>
                  </a:lnTo>
                  <a:lnTo>
                    <a:pt x="1570034" y="117902"/>
                  </a:lnTo>
                  <a:lnTo>
                    <a:pt x="1527257" y="98264"/>
                  </a:lnTo>
                  <a:lnTo>
                    <a:pt x="1483280" y="80262"/>
                  </a:lnTo>
                  <a:lnTo>
                    <a:pt x="1438165" y="63944"/>
                  </a:lnTo>
                  <a:lnTo>
                    <a:pt x="1391970" y="49361"/>
                  </a:lnTo>
                  <a:lnTo>
                    <a:pt x="1344756" y="36562"/>
                  </a:lnTo>
                  <a:lnTo>
                    <a:pt x="1296582" y="25596"/>
                  </a:lnTo>
                  <a:lnTo>
                    <a:pt x="1247507" y="16513"/>
                  </a:lnTo>
                  <a:lnTo>
                    <a:pt x="1197593" y="9363"/>
                  </a:lnTo>
                  <a:lnTo>
                    <a:pt x="1146898" y="4194"/>
                  </a:lnTo>
                  <a:lnTo>
                    <a:pt x="1095482" y="1056"/>
                  </a:lnTo>
                  <a:lnTo>
                    <a:pt x="1043406" y="0"/>
                  </a:ln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9" name="object 9"/>
            <p:cNvSpPr/>
            <p:nvPr/>
          </p:nvSpPr>
          <p:spPr>
            <a:xfrm>
              <a:off x="359721" y="3139065"/>
              <a:ext cx="2087245" cy="1727200"/>
            </a:xfrm>
            <a:custGeom>
              <a:avLst/>
              <a:gdLst/>
              <a:ahLst/>
              <a:cxnLst/>
              <a:rect l="l" t="t" r="r" b="b"/>
              <a:pathLst>
                <a:path w="2087245" h="1727200">
                  <a:moveTo>
                    <a:pt x="0" y="863572"/>
                  </a:moveTo>
                  <a:lnTo>
                    <a:pt x="1276" y="820471"/>
                  </a:lnTo>
                  <a:lnTo>
                    <a:pt x="5067" y="777917"/>
                  </a:lnTo>
                  <a:lnTo>
                    <a:pt x="11313" y="735959"/>
                  </a:lnTo>
                  <a:lnTo>
                    <a:pt x="19952" y="694648"/>
                  </a:lnTo>
                  <a:lnTo>
                    <a:pt x="30927" y="654032"/>
                  </a:lnTo>
                  <a:lnTo>
                    <a:pt x="44176" y="614161"/>
                  </a:lnTo>
                  <a:lnTo>
                    <a:pt x="59641" y="575084"/>
                  </a:lnTo>
                  <a:lnTo>
                    <a:pt x="77261" y="536851"/>
                  </a:lnTo>
                  <a:lnTo>
                    <a:pt x="96976" y="499512"/>
                  </a:lnTo>
                  <a:lnTo>
                    <a:pt x="118728" y="463115"/>
                  </a:lnTo>
                  <a:lnTo>
                    <a:pt x="142455" y="427710"/>
                  </a:lnTo>
                  <a:lnTo>
                    <a:pt x="168099" y="393348"/>
                  </a:lnTo>
                  <a:lnTo>
                    <a:pt x="195599" y="360076"/>
                  </a:lnTo>
                  <a:lnTo>
                    <a:pt x="224896" y="327946"/>
                  </a:lnTo>
                  <a:lnTo>
                    <a:pt x="255930" y="297005"/>
                  </a:lnTo>
                  <a:lnTo>
                    <a:pt x="288641" y="267304"/>
                  </a:lnTo>
                  <a:lnTo>
                    <a:pt x="322969" y="238892"/>
                  </a:lnTo>
                  <a:lnTo>
                    <a:pt x="358855" y="211819"/>
                  </a:lnTo>
                  <a:lnTo>
                    <a:pt x="396239" y="186134"/>
                  </a:lnTo>
                  <a:lnTo>
                    <a:pt x="435060" y="161887"/>
                  </a:lnTo>
                  <a:lnTo>
                    <a:pt x="475260" y="139126"/>
                  </a:lnTo>
                  <a:lnTo>
                    <a:pt x="516779" y="117902"/>
                  </a:lnTo>
                  <a:lnTo>
                    <a:pt x="559556" y="98265"/>
                  </a:lnTo>
                  <a:lnTo>
                    <a:pt x="603532" y="80262"/>
                  </a:lnTo>
                  <a:lnTo>
                    <a:pt x="648648" y="63945"/>
                  </a:lnTo>
                  <a:lnTo>
                    <a:pt x="694842" y="49362"/>
                  </a:lnTo>
                  <a:lnTo>
                    <a:pt x="742057" y="36562"/>
                  </a:lnTo>
                  <a:lnTo>
                    <a:pt x="790231" y="25596"/>
                  </a:lnTo>
                  <a:lnTo>
                    <a:pt x="839305" y="16514"/>
                  </a:lnTo>
                  <a:lnTo>
                    <a:pt x="889219" y="9363"/>
                  </a:lnTo>
                  <a:lnTo>
                    <a:pt x="939914" y="4194"/>
                  </a:lnTo>
                  <a:lnTo>
                    <a:pt x="991330" y="1056"/>
                  </a:lnTo>
                  <a:lnTo>
                    <a:pt x="1043406" y="0"/>
                  </a:lnTo>
                  <a:lnTo>
                    <a:pt x="1095483" y="1056"/>
                  </a:lnTo>
                  <a:lnTo>
                    <a:pt x="1146898" y="4194"/>
                  </a:lnTo>
                  <a:lnTo>
                    <a:pt x="1197593" y="9363"/>
                  </a:lnTo>
                  <a:lnTo>
                    <a:pt x="1247508" y="16514"/>
                  </a:lnTo>
                  <a:lnTo>
                    <a:pt x="1296582" y="25596"/>
                  </a:lnTo>
                  <a:lnTo>
                    <a:pt x="1344756" y="36562"/>
                  </a:lnTo>
                  <a:lnTo>
                    <a:pt x="1391970" y="49362"/>
                  </a:lnTo>
                  <a:lnTo>
                    <a:pt x="1438165" y="63945"/>
                  </a:lnTo>
                  <a:lnTo>
                    <a:pt x="1483281" y="80262"/>
                  </a:lnTo>
                  <a:lnTo>
                    <a:pt x="1527257" y="98265"/>
                  </a:lnTo>
                  <a:lnTo>
                    <a:pt x="1570034" y="117902"/>
                  </a:lnTo>
                  <a:lnTo>
                    <a:pt x="1611552" y="139126"/>
                  </a:lnTo>
                  <a:lnTo>
                    <a:pt x="1651753" y="161887"/>
                  </a:lnTo>
                  <a:lnTo>
                    <a:pt x="1690574" y="186134"/>
                  </a:lnTo>
                  <a:lnTo>
                    <a:pt x="1727958" y="211819"/>
                  </a:lnTo>
                  <a:lnTo>
                    <a:pt x="1763844" y="238892"/>
                  </a:lnTo>
                  <a:lnTo>
                    <a:pt x="1798172" y="267304"/>
                  </a:lnTo>
                  <a:lnTo>
                    <a:pt x="1830883" y="297005"/>
                  </a:lnTo>
                  <a:lnTo>
                    <a:pt x="1861917" y="327946"/>
                  </a:lnTo>
                  <a:lnTo>
                    <a:pt x="1891214" y="360076"/>
                  </a:lnTo>
                  <a:lnTo>
                    <a:pt x="1918714" y="393348"/>
                  </a:lnTo>
                  <a:lnTo>
                    <a:pt x="1944358" y="427710"/>
                  </a:lnTo>
                  <a:lnTo>
                    <a:pt x="1968085" y="463115"/>
                  </a:lnTo>
                  <a:lnTo>
                    <a:pt x="1989836" y="499512"/>
                  </a:lnTo>
                  <a:lnTo>
                    <a:pt x="2009552" y="536851"/>
                  </a:lnTo>
                  <a:lnTo>
                    <a:pt x="2027172" y="575084"/>
                  </a:lnTo>
                  <a:lnTo>
                    <a:pt x="2042636" y="614161"/>
                  </a:lnTo>
                  <a:lnTo>
                    <a:pt x="2055886" y="654032"/>
                  </a:lnTo>
                  <a:lnTo>
                    <a:pt x="2066860" y="694648"/>
                  </a:lnTo>
                  <a:lnTo>
                    <a:pt x="2075500" y="735959"/>
                  </a:lnTo>
                  <a:lnTo>
                    <a:pt x="2081745" y="777917"/>
                  </a:lnTo>
                  <a:lnTo>
                    <a:pt x="2085536" y="820471"/>
                  </a:lnTo>
                  <a:lnTo>
                    <a:pt x="2086813" y="863572"/>
                  </a:lnTo>
                  <a:lnTo>
                    <a:pt x="2085536" y="906673"/>
                  </a:lnTo>
                  <a:lnTo>
                    <a:pt x="2081745" y="949227"/>
                  </a:lnTo>
                  <a:lnTo>
                    <a:pt x="2075500" y="991184"/>
                  </a:lnTo>
                  <a:lnTo>
                    <a:pt x="2066860" y="1032496"/>
                  </a:lnTo>
                  <a:lnTo>
                    <a:pt x="2055886" y="1073112"/>
                  </a:lnTo>
                  <a:lnTo>
                    <a:pt x="2042636" y="1112983"/>
                  </a:lnTo>
                  <a:lnTo>
                    <a:pt x="2027172" y="1152060"/>
                  </a:lnTo>
                  <a:lnTo>
                    <a:pt x="2009552" y="1190292"/>
                  </a:lnTo>
                  <a:lnTo>
                    <a:pt x="1989836" y="1227632"/>
                  </a:lnTo>
                  <a:lnTo>
                    <a:pt x="1968085" y="1264029"/>
                  </a:lnTo>
                  <a:lnTo>
                    <a:pt x="1944358" y="1299433"/>
                  </a:lnTo>
                  <a:lnTo>
                    <a:pt x="1918714" y="1333796"/>
                  </a:lnTo>
                  <a:lnTo>
                    <a:pt x="1891214" y="1367067"/>
                  </a:lnTo>
                  <a:lnTo>
                    <a:pt x="1861917" y="1399198"/>
                  </a:lnTo>
                  <a:lnTo>
                    <a:pt x="1830883" y="1430138"/>
                  </a:lnTo>
                  <a:lnTo>
                    <a:pt x="1798172" y="1459839"/>
                  </a:lnTo>
                  <a:lnTo>
                    <a:pt x="1763844" y="1488251"/>
                  </a:lnTo>
                  <a:lnTo>
                    <a:pt x="1727958" y="1515324"/>
                  </a:lnTo>
                  <a:lnTo>
                    <a:pt x="1690574" y="1541009"/>
                  </a:lnTo>
                  <a:lnTo>
                    <a:pt x="1651753" y="1565257"/>
                  </a:lnTo>
                  <a:lnTo>
                    <a:pt x="1611552" y="1588017"/>
                  </a:lnTo>
                  <a:lnTo>
                    <a:pt x="1570034" y="1609241"/>
                  </a:lnTo>
                  <a:lnTo>
                    <a:pt x="1527257" y="1628879"/>
                  </a:lnTo>
                  <a:lnTo>
                    <a:pt x="1483281" y="1646881"/>
                  </a:lnTo>
                  <a:lnTo>
                    <a:pt x="1438165" y="1663199"/>
                  </a:lnTo>
                  <a:lnTo>
                    <a:pt x="1391970" y="1677782"/>
                  </a:lnTo>
                  <a:lnTo>
                    <a:pt x="1344756" y="1690581"/>
                  </a:lnTo>
                  <a:lnTo>
                    <a:pt x="1296582" y="1701547"/>
                  </a:lnTo>
                  <a:lnTo>
                    <a:pt x="1247508" y="1710630"/>
                  </a:lnTo>
                  <a:lnTo>
                    <a:pt x="1197593" y="1717781"/>
                  </a:lnTo>
                  <a:lnTo>
                    <a:pt x="1146898" y="1722949"/>
                  </a:lnTo>
                  <a:lnTo>
                    <a:pt x="1095483" y="1726087"/>
                  </a:lnTo>
                  <a:lnTo>
                    <a:pt x="1043406" y="1727144"/>
                  </a:lnTo>
                  <a:lnTo>
                    <a:pt x="991330" y="1726087"/>
                  </a:lnTo>
                  <a:lnTo>
                    <a:pt x="939914" y="1722949"/>
                  </a:lnTo>
                  <a:lnTo>
                    <a:pt x="889219" y="1717781"/>
                  </a:lnTo>
                  <a:lnTo>
                    <a:pt x="839305" y="1710630"/>
                  </a:lnTo>
                  <a:lnTo>
                    <a:pt x="790231" y="1701547"/>
                  </a:lnTo>
                  <a:lnTo>
                    <a:pt x="742057" y="1690581"/>
                  </a:lnTo>
                  <a:lnTo>
                    <a:pt x="694842" y="1677782"/>
                  </a:lnTo>
                  <a:lnTo>
                    <a:pt x="648648" y="1663199"/>
                  </a:lnTo>
                  <a:lnTo>
                    <a:pt x="603532" y="1646881"/>
                  </a:lnTo>
                  <a:lnTo>
                    <a:pt x="559556" y="1628879"/>
                  </a:lnTo>
                  <a:lnTo>
                    <a:pt x="516779" y="1609241"/>
                  </a:lnTo>
                  <a:lnTo>
                    <a:pt x="475260" y="1588017"/>
                  </a:lnTo>
                  <a:lnTo>
                    <a:pt x="435060" y="1565257"/>
                  </a:lnTo>
                  <a:lnTo>
                    <a:pt x="396239" y="1541009"/>
                  </a:lnTo>
                  <a:lnTo>
                    <a:pt x="358855" y="1515324"/>
                  </a:lnTo>
                  <a:lnTo>
                    <a:pt x="322969" y="1488251"/>
                  </a:lnTo>
                  <a:lnTo>
                    <a:pt x="288641" y="1459839"/>
                  </a:lnTo>
                  <a:lnTo>
                    <a:pt x="255930" y="1430138"/>
                  </a:lnTo>
                  <a:lnTo>
                    <a:pt x="224896" y="1399198"/>
                  </a:lnTo>
                  <a:lnTo>
                    <a:pt x="195599" y="1367067"/>
                  </a:lnTo>
                  <a:lnTo>
                    <a:pt x="168099" y="1333796"/>
                  </a:lnTo>
                  <a:lnTo>
                    <a:pt x="142455" y="1299433"/>
                  </a:lnTo>
                  <a:lnTo>
                    <a:pt x="118728" y="1264029"/>
                  </a:lnTo>
                  <a:lnTo>
                    <a:pt x="96976" y="1227632"/>
                  </a:lnTo>
                  <a:lnTo>
                    <a:pt x="77261" y="1190292"/>
                  </a:lnTo>
                  <a:lnTo>
                    <a:pt x="59641" y="1152060"/>
                  </a:lnTo>
                  <a:lnTo>
                    <a:pt x="44176" y="1112983"/>
                  </a:lnTo>
                  <a:lnTo>
                    <a:pt x="30927" y="1073112"/>
                  </a:lnTo>
                  <a:lnTo>
                    <a:pt x="19952" y="1032496"/>
                  </a:lnTo>
                  <a:lnTo>
                    <a:pt x="11313" y="991184"/>
                  </a:lnTo>
                  <a:lnTo>
                    <a:pt x="5067" y="949227"/>
                  </a:lnTo>
                  <a:lnTo>
                    <a:pt x="1276" y="906673"/>
                  </a:lnTo>
                  <a:lnTo>
                    <a:pt x="0" y="863572"/>
                  </a:lnTo>
                  <a:close/>
                </a:path>
              </a:pathLst>
            </a:cu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988868" y="3851540"/>
            <a:ext cx="824827" cy="298786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794" spc="130" dirty="0">
                <a:solidFill>
                  <a:srgbClr val="FFFFFF"/>
                </a:solidFill>
                <a:latin typeface="Trebuchet MS"/>
                <a:cs typeface="Trebuchet MS"/>
              </a:rPr>
              <a:t>MANOS</a:t>
            </a:r>
            <a:endParaRPr sz="1794">
              <a:latin typeface="Trebuchet MS"/>
              <a:cs typeface="Trebuchet MS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366268" y="4493540"/>
            <a:ext cx="2099733" cy="1740810"/>
            <a:chOff x="4379912" y="4496867"/>
            <a:chExt cx="2106295" cy="1746250"/>
          </a:xfrm>
        </p:grpSpPr>
        <p:sp>
          <p:nvSpPr>
            <p:cNvPr id="12" name="object 12"/>
            <p:cNvSpPr/>
            <p:nvPr/>
          </p:nvSpPr>
          <p:spPr>
            <a:xfrm>
              <a:off x="4389431" y="4506386"/>
              <a:ext cx="2087245" cy="1727200"/>
            </a:xfrm>
            <a:custGeom>
              <a:avLst/>
              <a:gdLst/>
              <a:ahLst/>
              <a:cxnLst/>
              <a:rect l="l" t="t" r="r" b="b"/>
              <a:pathLst>
                <a:path w="2087245" h="1727200">
                  <a:moveTo>
                    <a:pt x="1043406" y="0"/>
                  </a:moveTo>
                  <a:lnTo>
                    <a:pt x="991329" y="1056"/>
                  </a:lnTo>
                  <a:lnTo>
                    <a:pt x="939914" y="4194"/>
                  </a:lnTo>
                  <a:lnTo>
                    <a:pt x="889219" y="9363"/>
                  </a:lnTo>
                  <a:lnTo>
                    <a:pt x="839304" y="16514"/>
                  </a:lnTo>
                  <a:lnTo>
                    <a:pt x="790230" y="25597"/>
                  </a:lnTo>
                  <a:lnTo>
                    <a:pt x="742056" y="36562"/>
                  </a:lnTo>
                  <a:lnTo>
                    <a:pt x="694842" y="49362"/>
                  </a:lnTo>
                  <a:lnTo>
                    <a:pt x="648647" y="63945"/>
                  </a:lnTo>
                  <a:lnTo>
                    <a:pt x="603532" y="80262"/>
                  </a:lnTo>
                  <a:lnTo>
                    <a:pt x="559556" y="98265"/>
                  </a:lnTo>
                  <a:lnTo>
                    <a:pt x="516778" y="117903"/>
                  </a:lnTo>
                  <a:lnTo>
                    <a:pt x="475260" y="139127"/>
                  </a:lnTo>
                  <a:lnTo>
                    <a:pt x="435060" y="161887"/>
                  </a:lnTo>
                  <a:lnTo>
                    <a:pt x="396238" y="186134"/>
                  </a:lnTo>
                  <a:lnTo>
                    <a:pt x="358854" y="211819"/>
                  </a:lnTo>
                  <a:lnTo>
                    <a:pt x="322968" y="238893"/>
                  </a:lnTo>
                  <a:lnTo>
                    <a:pt x="288640" y="267304"/>
                  </a:lnTo>
                  <a:lnTo>
                    <a:pt x="255929" y="297005"/>
                  </a:lnTo>
                  <a:lnTo>
                    <a:pt x="224895" y="327946"/>
                  </a:lnTo>
                  <a:lnTo>
                    <a:pt x="195599" y="360077"/>
                  </a:lnTo>
                  <a:lnTo>
                    <a:pt x="168098" y="393348"/>
                  </a:lnTo>
                  <a:lnTo>
                    <a:pt x="142455" y="427711"/>
                  </a:lnTo>
                  <a:lnTo>
                    <a:pt x="118727" y="463115"/>
                  </a:lnTo>
                  <a:lnTo>
                    <a:pt x="96976" y="499512"/>
                  </a:lnTo>
                  <a:lnTo>
                    <a:pt x="77261" y="536852"/>
                  </a:lnTo>
                  <a:lnTo>
                    <a:pt x="59641" y="575085"/>
                  </a:lnTo>
                  <a:lnTo>
                    <a:pt x="44176" y="614161"/>
                  </a:lnTo>
                  <a:lnTo>
                    <a:pt x="30927" y="654033"/>
                  </a:lnTo>
                  <a:lnTo>
                    <a:pt x="19952" y="694649"/>
                  </a:lnTo>
                  <a:lnTo>
                    <a:pt x="11313" y="735960"/>
                  </a:lnTo>
                  <a:lnTo>
                    <a:pt x="5067" y="777918"/>
                  </a:lnTo>
                  <a:lnTo>
                    <a:pt x="1276" y="820472"/>
                  </a:lnTo>
                  <a:lnTo>
                    <a:pt x="0" y="863573"/>
                  </a:lnTo>
                  <a:lnTo>
                    <a:pt x="1276" y="906674"/>
                  </a:lnTo>
                  <a:lnTo>
                    <a:pt x="5067" y="949228"/>
                  </a:lnTo>
                  <a:lnTo>
                    <a:pt x="11313" y="991185"/>
                  </a:lnTo>
                  <a:lnTo>
                    <a:pt x="19952" y="1032497"/>
                  </a:lnTo>
                  <a:lnTo>
                    <a:pt x="30927" y="1073113"/>
                  </a:lnTo>
                  <a:lnTo>
                    <a:pt x="44176" y="1112984"/>
                  </a:lnTo>
                  <a:lnTo>
                    <a:pt x="59641" y="1152060"/>
                  </a:lnTo>
                  <a:lnTo>
                    <a:pt x="77261" y="1190293"/>
                  </a:lnTo>
                  <a:lnTo>
                    <a:pt x="96976" y="1227633"/>
                  </a:lnTo>
                  <a:lnTo>
                    <a:pt x="118727" y="1264029"/>
                  </a:lnTo>
                  <a:lnTo>
                    <a:pt x="142455" y="1299434"/>
                  </a:lnTo>
                  <a:lnTo>
                    <a:pt x="168098" y="1333797"/>
                  </a:lnTo>
                  <a:lnTo>
                    <a:pt x="195599" y="1367068"/>
                  </a:lnTo>
                  <a:lnTo>
                    <a:pt x="224895" y="1399199"/>
                  </a:lnTo>
                  <a:lnTo>
                    <a:pt x="255929" y="1430139"/>
                  </a:lnTo>
                  <a:lnTo>
                    <a:pt x="288640" y="1459840"/>
                  </a:lnTo>
                  <a:lnTo>
                    <a:pt x="322968" y="1488252"/>
                  </a:lnTo>
                  <a:lnTo>
                    <a:pt x="358854" y="1515325"/>
                  </a:lnTo>
                  <a:lnTo>
                    <a:pt x="396238" y="1541010"/>
                  </a:lnTo>
                  <a:lnTo>
                    <a:pt x="435060" y="1565257"/>
                  </a:lnTo>
                  <a:lnTo>
                    <a:pt x="475260" y="1588018"/>
                  </a:lnTo>
                  <a:lnTo>
                    <a:pt x="516778" y="1609242"/>
                  </a:lnTo>
                  <a:lnTo>
                    <a:pt x="559556" y="1628880"/>
                  </a:lnTo>
                  <a:lnTo>
                    <a:pt x="603532" y="1646882"/>
                  </a:lnTo>
                  <a:lnTo>
                    <a:pt x="648647" y="1663199"/>
                  </a:lnTo>
                  <a:lnTo>
                    <a:pt x="694842" y="1677783"/>
                  </a:lnTo>
                  <a:lnTo>
                    <a:pt x="742056" y="1690582"/>
                  </a:lnTo>
                  <a:lnTo>
                    <a:pt x="790230" y="1701548"/>
                  </a:lnTo>
                  <a:lnTo>
                    <a:pt x="839304" y="1710631"/>
                  </a:lnTo>
                  <a:lnTo>
                    <a:pt x="889219" y="1717781"/>
                  </a:lnTo>
                  <a:lnTo>
                    <a:pt x="939914" y="1722950"/>
                  </a:lnTo>
                  <a:lnTo>
                    <a:pt x="991329" y="1726088"/>
                  </a:lnTo>
                  <a:lnTo>
                    <a:pt x="1043406" y="1727145"/>
                  </a:lnTo>
                  <a:lnTo>
                    <a:pt x="1095483" y="1726088"/>
                  </a:lnTo>
                  <a:lnTo>
                    <a:pt x="1146898" y="1722950"/>
                  </a:lnTo>
                  <a:lnTo>
                    <a:pt x="1197593" y="1717781"/>
                  </a:lnTo>
                  <a:lnTo>
                    <a:pt x="1247507" y="1710631"/>
                  </a:lnTo>
                  <a:lnTo>
                    <a:pt x="1296582" y="1701548"/>
                  </a:lnTo>
                  <a:lnTo>
                    <a:pt x="1344756" y="1690582"/>
                  </a:lnTo>
                  <a:lnTo>
                    <a:pt x="1391970" y="1677783"/>
                  </a:lnTo>
                  <a:lnTo>
                    <a:pt x="1438165" y="1663199"/>
                  </a:lnTo>
                  <a:lnTo>
                    <a:pt x="1483280" y="1646882"/>
                  </a:lnTo>
                  <a:lnTo>
                    <a:pt x="1527256" y="1628880"/>
                  </a:lnTo>
                  <a:lnTo>
                    <a:pt x="1570033" y="1609242"/>
                  </a:lnTo>
                  <a:lnTo>
                    <a:pt x="1611552" y="1588018"/>
                  </a:lnTo>
                  <a:lnTo>
                    <a:pt x="1651752" y="1565257"/>
                  </a:lnTo>
                  <a:lnTo>
                    <a:pt x="1690574" y="1541010"/>
                  </a:lnTo>
                  <a:lnTo>
                    <a:pt x="1727957" y="1515325"/>
                  </a:lnTo>
                  <a:lnTo>
                    <a:pt x="1763843" y="1488252"/>
                  </a:lnTo>
                  <a:lnTo>
                    <a:pt x="1798172" y="1459840"/>
                  </a:lnTo>
                  <a:lnTo>
                    <a:pt x="1830883" y="1430139"/>
                  </a:lnTo>
                  <a:lnTo>
                    <a:pt x="1861916" y="1399199"/>
                  </a:lnTo>
                  <a:lnTo>
                    <a:pt x="1891213" y="1367068"/>
                  </a:lnTo>
                  <a:lnTo>
                    <a:pt x="1918713" y="1333797"/>
                  </a:lnTo>
                  <a:lnTo>
                    <a:pt x="1944357" y="1299434"/>
                  </a:lnTo>
                  <a:lnTo>
                    <a:pt x="1968084" y="1264029"/>
                  </a:lnTo>
                  <a:lnTo>
                    <a:pt x="1989836" y="1227633"/>
                  </a:lnTo>
                  <a:lnTo>
                    <a:pt x="2009551" y="1190293"/>
                  </a:lnTo>
                  <a:lnTo>
                    <a:pt x="2027171" y="1152060"/>
                  </a:lnTo>
                  <a:lnTo>
                    <a:pt x="2042636" y="1112984"/>
                  </a:lnTo>
                  <a:lnTo>
                    <a:pt x="2055885" y="1073113"/>
                  </a:lnTo>
                  <a:lnTo>
                    <a:pt x="2066860" y="1032497"/>
                  </a:lnTo>
                  <a:lnTo>
                    <a:pt x="2075499" y="991185"/>
                  </a:lnTo>
                  <a:lnTo>
                    <a:pt x="2081745" y="949228"/>
                  </a:lnTo>
                  <a:lnTo>
                    <a:pt x="2085536" y="906674"/>
                  </a:lnTo>
                  <a:lnTo>
                    <a:pt x="2086813" y="863573"/>
                  </a:lnTo>
                  <a:lnTo>
                    <a:pt x="2085536" y="820472"/>
                  </a:lnTo>
                  <a:lnTo>
                    <a:pt x="2081745" y="777918"/>
                  </a:lnTo>
                  <a:lnTo>
                    <a:pt x="2075499" y="735960"/>
                  </a:lnTo>
                  <a:lnTo>
                    <a:pt x="2066860" y="694649"/>
                  </a:lnTo>
                  <a:lnTo>
                    <a:pt x="2055885" y="654033"/>
                  </a:lnTo>
                  <a:lnTo>
                    <a:pt x="2042636" y="614161"/>
                  </a:lnTo>
                  <a:lnTo>
                    <a:pt x="2027171" y="575085"/>
                  </a:lnTo>
                  <a:lnTo>
                    <a:pt x="2009551" y="536852"/>
                  </a:lnTo>
                  <a:lnTo>
                    <a:pt x="1989836" y="499512"/>
                  </a:lnTo>
                  <a:lnTo>
                    <a:pt x="1968084" y="463115"/>
                  </a:lnTo>
                  <a:lnTo>
                    <a:pt x="1944357" y="427711"/>
                  </a:lnTo>
                  <a:lnTo>
                    <a:pt x="1918713" y="393348"/>
                  </a:lnTo>
                  <a:lnTo>
                    <a:pt x="1891213" y="360077"/>
                  </a:lnTo>
                  <a:lnTo>
                    <a:pt x="1861916" y="327946"/>
                  </a:lnTo>
                  <a:lnTo>
                    <a:pt x="1830883" y="297005"/>
                  </a:lnTo>
                  <a:lnTo>
                    <a:pt x="1798172" y="267304"/>
                  </a:lnTo>
                  <a:lnTo>
                    <a:pt x="1763843" y="238893"/>
                  </a:lnTo>
                  <a:lnTo>
                    <a:pt x="1727957" y="211819"/>
                  </a:lnTo>
                  <a:lnTo>
                    <a:pt x="1690574" y="186134"/>
                  </a:lnTo>
                  <a:lnTo>
                    <a:pt x="1651752" y="161887"/>
                  </a:lnTo>
                  <a:lnTo>
                    <a:pt x="1611552" y="139127"/>
                  </a:lnTo>
                  <a:lnTo>
                    <a:pt x="1570033" y="117903"/>
                  </a:lnTo>
                  <a:lnTo>
                    <a:pt x="1527256" y="98265"/>
                  </a:lnTo>
                  <a:lnTo>
                    <a:pt x="1483280" y="80262"/>
                  </a:lnTo>
                  <a:lnTo>
                    <a:pt x="1438165" y="63945"/>
                  </a:lnTo>
                  <a:lnTo>
                    <a:pt x="1391970" y="49362"/>
                  </a:lnTo>
                  <a:lnTo>
                    <a:pt x="1344756" y="36562"/>
                  </a:lnTo>
                  <a:lnTo>
                    <a:pt x="1296582" y="25597"/>
                  </a:lnTo>
                  <a:lnTo>
                    <a:pt x="1247507" y="16514"/>
                  </a:lnTo>
                  <a:lnTo>
                    <a:pt x="1197593" y="9363"/>
                  </a:lnTo>
                  <a:lnTo>
                    <a:pt x="1146898" y="4194"/>
                  </a:lnTo>
                  <a:lnTo>
                    <a:pt x="1095483" y="1056"/>
                  </a:lnTo>
                  <a:lnTo>
                    <a:pt x="1043406" y="0"/>
                  </a:lnTo>
                  <a:close/>
                </a:path>
              </a:pathLst>
            </a:custGeom>
            <a:solidFill>
              <a:srgbClr val="8590B2"/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13" name="object 13"/>
            <p:cNvSpPr/>
            <p:nvPr/>
          </p:nvSpPr>
          <p:spPr>
            <a:xfrm>
              <a:off x="4389431" y="4506386"/>
              <a:ext cx="2087245" cy="1727200"/>
            </a:xfrm>
            <a:custGeom>
              <a:avLst/>
              <a:gdLst/>
              <a:ahLst/>
              <a:cxnLst/>
              <a:rect l="l" t="t" r="r" b="b"/>
              <a:pathLst>
                <a:path w="2087245" h="1727200">
                  <a:moveTo>
                    <a:pt x="0" y="863572"/>
                  </a:moveTo>
                  <a:lnTo>
                    <a:pt x="1276" y="820471"/>
                  </a:lnTo>
                  <a:lnTo>
                    <a:pt x="5067" y="777917"/>
                  </a:lnTo>
                  <a:lnTo>
                    <a:pt x="11313" y="735959"/>
                  </a:lnTo>
                  <a:lnTo>
                    <a:pt x="19952" y="694648"/>
                  </a:lnTo>
                  <a:lnTo>
                    <a:pt x="30927" y="654032"/>
                  </a:lnTo>
                  <a:lnTo>
                    <a:pt x="44176" y="614161"/>
                  </a:lnTo>
                  <a:lnTo>
                    <a:pt x="59641" y="575084"/>
                  </a:lnTo>
                  <a:lnTo>
                    <a:pt x="77261" y="536851"/>
                  </a:lnTo>
                  <a:lnTo>
                    <a:pt x="96976" y="499511"/>
                  </a:lnTo>
                  <a:lnTo>
                    <a:pt x="118728" y="463115"/>
                  </a:lnTo>
                  <a:lnTo>
                    <a:pt x="142455" y="427710"/>
                  </a:lnTo>
                  <a:lnTo>
                    <a:pt x="168099" y="393348"/>
                  </a:lnTo>
                  <a:lnTo>
                    <a:pt x="195599" y="360076"/>
                  </a:lnTo>
                  <a:lnTo>
                    <a:pt x="224896" y="327945"/>
                  </a:lnTo>
                  <a:lnTo>
                    <a:pt x="255930" y="297005"/>
                  </a:lnTo>
                  <a:lnTo>
                    <a:pt x="288640" y="267304"/>
                  </a:lnTo>
                  <a:lnTo>
                    <a:pt x="322969" y="238892"/>
                  </a:lnTo>
                  <a:lnTo>
                    <a:pt x="358855" y="211819"/>
                  </a:lnTo>
                  <a:lnTo>
                    <a:pt x="396238" y="186134"/>
                  </a:lnTo>
                  <a:lnTo>
                    <a:pt x="435060" y="161887"/>
                  </a:lnTo>
                  <a:lnTo>
                    <a:pt x="475260" y="139126"/>
                  </a:lnTo>
                  <a:lnTo>
                    <a:pt x="516779" y="117902"/>
                  </a:lnTo>
                  <a:lnTo>
                    <a:pt x="559556" y="98265"/>
                  </a:lnTo>
                  <a:lnTo>
                    <a:pt x="603532" y="80262"/>
                  </a:lnTo>
                  <a:lnTo>
                    <a:pt x="648647" y="63945"/>
                  </a:lnTo>
                  <a:lnTo>
                    <a:pt x="694842" y="49362"/>
                  </a:lnTo>
                  <a:lnTo>
                    <a:pt x="742056" y="36562"/>
                  </a:lnTo>
                  <a:lnTo>
                    <a:pt x="790231" y="25596"/>
                  </a:lnTo>
                  <a:lnTo>
                    <a:pt x="839305" y="16514"/>
                  </a:lnTo>
                  <a:lnTo>
                    <a:pt x="889219" y="9363"/>
                  </a:lnTo>
                  <a:lnTo>
                    <a:pt x="939914" y="4194"/>
                  </a:lnTo>
                  <a:lnTo>
                    <a:pt x="991330" y="1056"/>
                  </a:lnTo>
                  <a:lnTo>
                    <a:pt x="1043406" y="0"/>
                  </a:lnTo>
                  <a:lnTo>
                    <a:pt x="1095483" y="1056"/>
                  </a:lnTo>
                  <a:lnTo>
                    <a:pt x="1146898" y="4194"/>
                  </a:lnTo>
                  <a:lnTo>
                    <a:pt x="1197593" y="9363"/>
                  </a:lnTo>
                  <a:lnTo>
                    <a:pt x="1247508" y="16514"/>
                  </a:lnTo>
                  <a:lnTo>
                    <a:pt x="1296582" y="25596"/>
                  </a:lnTo>
                  <a:lnTo>
                    <a:pt x="1344756" y="36562"/>
                  </a:lnTo>
                  <a:lnTo>
                    <a:pt x="1391970" y="49362"/>
                  </a:lnTo>
                  <a:lnTo>
                    <a:pt x="1438165" y="63945"/>
                  </a:lnTo>
                  <a:lnTo>
                    <a:pt x="1483280" y="80262"/>
                  </a:lnTo>
                  <a:lnTo>
                    <a:pt x="1527256" y="98265"/>
                  </a:lnTo>
                  <a:lnTo>
                    <a:pt x="1570034" y="117902"/>
                  </a:lnTo>
                  <a:lnTo>
                    <a:pt x="1611552" y="139126"/>
                  </a:lnTo>
                  <a:lnTo>
                    <a:pt x="1651752" y="161887"/>
                  </a:lnTo>
                  <a:lnTo>
                    <a:pt x="1690574" y="186134"/>
                  </a:lnTo>
                  <a:lnTo>
                    <a:pt x="1727958" y="211819"/>
                  </a:lnTo>
                  <a:lnTo>
                    <a:pt x="1763844" y="238892"/>
                  </a:lnTo>
                  <a:lnTo>
                    <a:pt x="1798172" y="267304"/>
                  </a:lnTo>
                  <a:lnTo>
                    <a:pt x="1830883" y="297005"/>
                  </a:lnTo>
                  <a:lnTo>
                    <a:pt x="1861917" y="327945"/>
                  </a:lnTo>
                  <a:lnTo>
                    <a:pt x="1891214" y="360076"/>
                  </a:lnTo>
                  <a:lnTo>
                    <a:pt x="1918714" y="393348"/>
                  </a:lnTo>
                  <a:lnTo>
                    <a:pt x="1944357" y="427710"/>
                  </a:lnTo>
                  <a:lnTo>
                    <a:pt x="1968085" y="463115"/>
                  </a:lnTo>
                  <a:lnTo>
                    <a:pt x="1989836" y="499511"/>
                  </a:lnTo>
                  <a:lnTo>
                    <a:pt x="2009552" y="536851"/>
                  </a:lnTo>
                  <a:lnTo>
                    <a:pt x="2027172" y="575084"/>
                  </a:lnTo>
                  <a:lnTo>
                    <a:pt x="2042636" y="614161"/>
                  </a:lnTo>
                  <a:lnTo>
                    <a:pt x="2055885" y="654032"/>
                  </a:lnTo>
                  <a:lnTo>
                    <a:pt x="2066860" y="694648"/>
                  </a:lnTo>
                  <a:lnTo>
                    <a:pt x="2075500" y="735959"/>
                  </a:lnTo>
                  <a:lnTo>
                    <a:pt x="2081745" y="777917"/>
                  </a:lnTo>
                  <a:lnTo>
                    <a:pt x="2085536" y="820471"/>
                  </a:lnTo>
                  <a:lnTo>
                    <a:pt x="2086813" y="863572"/>
                  </a:lnTo>
                  <a:lnTo>
                    <a:pt x="2085536" y="906673"/>
                  </a:lnTo>
                  <a:lnTo>
                    <a:pt x="2081745" y="949227"/>
                  </a:lnTo>
                  <a:lnTo>
                    <a:pt x="2075500" y="991184"/>
                  </a:lnTo>
                  <a:lnTo>
                    <a:pt x="2066860" y="1032496"/>
                  </a:lnTo>
                  <a:lnTo>
                    <a:pt x="2055885" y="1073112"/>
                  </a:lnTo>
                  <a:lnTo>
                    <a:pt x="2042636" y="1112983"/>
                  </a:lnTo>
                  <a:lnTo>
                    <a:pt x="2027172" y="1152059"/>
                  </a:lnTo>
                  <a:lnTo>
                    <a:pt x="2009552" y="1190292"/>
                  </a:lnTo>
                  <a:lnTo>
                    <a:pt x="1989836" y="1227632"/>
                  </a:lnTo>
                  <a:lnTo>
                    <a:pt x="1968085" y="1264029"/>
                  </a:lnTo>
                  <a:lnTo>
                    <a:pt x="1944357" y="1299433"/>
                  </a:lnTo>
                  <a:lnTo>
                    <a:pt x="1918714" y="1333796"/>
                  </a:lnTo>
                  <a:lnTo>
                    <a:pt x="1891214" y="1367067"/>
                  </a:lnTo>
                  <a:lnTo>
                    <a:pt x="1861917" y="1399198"/>
                  </a:lnTo>
                  <a:lnTo>
                    <a:pt x="1830883" y="1430139"/>
                  </a:lnTo>
                  <a:lnTo>
                    <a:pt x="1798172" y="1459839"/>
                  </a:lnTo>
                  <a:lnTo>
                    <a:pt x="1763844" y="1488251"/>
                  </a:lnTo>
                  <a:lnTo>
                    <a:pt x="1727958" y="1515324"/>
                  </a:lnTo>
                  <a:lnTo>
                    <a:pt x="1690574" y="1541009"/>
                  </a:lnTo>
                  <a:lnTo>
                    <a:pt x="1651752" y="1565257"/>
                  </a:lnTo>
                  <a:lnTo>
                    <a:pt x="1611552" y="1588017"/>
                  </a:lnTo>
                  <a:lnTo>
                    <a:pt x="1570034" y="1609241"/>
                  </a:lnTo>
                  <a:lnTo>
                    <a:pt x="1527256" y="1628879"/>
                  </a:lnTo>
                  <a:lnTo>
                    <a:pt x="1483280" y="1646881"/>
                  </a:lnTo>
                  <a:lnTo>
                    <a:pt x="1438165" y="1663199"/>
                  </a:lnTo>
                  <a:lnTo>
                    <a:pt x="1391970" y="1677782"/>
                  </a:lnTo>
                  <a:lnTo>
                    <a:pt x="1344756" y="1690581"/>
                  </a:lnTo>
                  <a:lnTo>
                    <a:pt x="1296582" y="1701547"/>
                  </a:lnTo>
                  <a:lnTo>
                    <a:pt x="1247508" y="1710630"/>
                  </a:lnTo>
                  <a:lnTo>
                    <a:pt x="1197593" y="1717781"/>
                  </a:lnTo>
                  <a:lnTo>
                    <a:pt x="1146898" y="1722949"/>
                  </a:lnTo>
                  <a:lnTo>
                    <a:pt x="1095483" y="1726087"/>
                  </a:lnTo>
                  <a:lnTo>
                    <a:pt x="1043406" y="1727144"/>
                  </a:lnTo>
                  <a:lnTo>
                    <a:pt x="991330" y="1726087"/>
                  </a:lnTo>
                  <a:lnTo>
                    <a:pt x="939914" y="1722949"/>
                  </a:lnTo>
                  <a:lnTo>
                    <a:pt x="889219" y="1717781"/>
                  </a:lnTo>
                  <a:lnTo>
                    <a:pt x="839305" y="1710630"/>
                  </a:lnTo>
                  <a:lnTo>
                    <a:pt x="790231" y="1701547"/>
                  </a:lnTo>
                  <a:lnTo>
                    <a:pt x="742056" y="1690581"/>
                  </a:lnTo>
                  <a:lnTo>
                    <a:pt x="694842" y="1677782"/>
                  </a:lnTo>
                  <a:lnTo>
                    <a:pt x="648647" y="1663199"/>
                  </a:lnTo>
                  <a:lnTo>
                    <a:pt x="603532" y="1646881"/>
                  </a:lnTo>
                  <a:lnTo>
                    <a:pt x="559556" y="1628879"/>
                  </a:lnTo>
                  <a:lnTo>
                    <a:pt x="516779" y="1609241"/>
                  </a:lnTo>
                  <a:lnTo>
                    <a:pt x="475260" y="1588017"/>
                  </a:lnTo>
                  <a:lnTo>
                    <a:pt x="435060" y="1565257"/>
                  </a:lnTo>
                  <a:lnTo>
                    <a:pt x="396238" y="1541009"/>
                  </a:lnTo>
                  <a:lnTo>
                    <a:pt x="358855" y="1515324"/>
                  </a:lnTo>
                  <a:lnTo>
                    <a:pt x="322969" y="1488251"/>
                  </a:lnTo>
                  <a:lnTo>
                    <a:pt x="288640" y="1459839"/>
                  </a:lnTo>
                  <a:lnTo>
                    <a:pt x="255930" y="1430139"/>
                  </a:lnTo>
                  <a:lnTo>
                    <a:pt x="224896" y="1399198"/>
                  </a:lnTo>
                  <a:lnTo>
                    <a:pt x="195599" y="1367067"/>
                  </a:lnTo>
                  <a:lnTo>
                    <a:pt x="168099" y="1333796"/>
                  </a:lnTo>
                  <a:lnTo>
                    <a:pt x="142455" y="1299433"/>
                  </a:lnTo>
                  <a:lnTo>
                    <a:pt x="118728" y="1264029"/>
                  </a:lnTo>
                  <a:lnTo>
                    <a:pt x="96976" y="1227632"/>
                  </a:lnTo>
                  <a:lnTo>
                    <a:pt x="77261" y="1190292"/>
                  </a:lnTo>
                  <a:lnTo>
                    <a:pt x="59641" y="1152059"/>
                  </a:lnTo>
                  <a:lnTo>
                    <a:pt x="44176" y="1112983"/>
                  </a:lnTo>
                  <a:lnTo>
                    <a:pt x="30927" y="1073112"/>
                  </a:lnTo>
                  <a:lnTo>
                    <a:pt x="19952" y="1032496"/>
                  </a:lnTo>
                  <a:lnTo>
                    <a:pt x="11313" y="991184"/>
                  </a:lnTo>
                  <a:lnTo>
                    <a:pt x="5067" y="949227"/>
                  </a:lnTo>
                  <a:lnTo>
                    <a:pt x="1276" y="906673"/>
                  </a:lnTo>
                  <a:lnTo>
                    <a:pt x="0" y="863572"/>
                  </a:lnTo>
                  <a:close/>
                </a:path>
              </a:pathLst>
            </a:cu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5052491" y="5214602"/>
            <a:ext cx="659438" cy="298786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794" spc="-20" dirty="0">
                <a:latin typeface="Trebuchet MS"/>
                <a:cs typeface="Trebuchet MS"/>
              </a:rPr>
              <a:t>ROPA</a:t>
            </a:r>
            <a:endParaRPr sz="1794" dirty="0">
              <a:latin typeface="Trebuchet MS"/>
              <a:cs typeface="Trebuchet MS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142485" y="4206580"/>
            <a:ext cx="2099733" cy="1740810"/>
            <a:chOff x="2149180" y="4209010"/>
            <a:chExt cx="2106295" cy="1746250"/>
          </a:xfrm>
        </p:grpSpPr>
        <p:sp>
          <p:nvSpPr>
            <p:cNvPr id="16" name="object 16"/>
            <p:cNvSpPr/>
            <p:nvPr/>
          </p:nvSpPr>
          <p:spPr>
            <a:xfrm>
              <a:off x="2158698" y="4218529"/>
              <a:ext cx="2087245" cy="1727200"/>
            </a:xfrm>
            <a:custGeom>
              <a:avLst/>
              <a:gdLst/>
              <a:ahLst/>
              <a:cxnLst/>
              <a:rect l="l" t="t" r="r" b="b"/>
              <a:pathLst>
                <a:path w="2087245" h="1727200">
                  <a:moveTo>
                    <a:pt x="1043406" y="0"/>
                  </a:moveTo>
                  <a:lnTo>
                    <a:pt x="991330" y="1056"/>
                  </a:lnTo>
                  <a:lnTo>
                    <a:pt x="939914" y="4194"/>
                  </a:lnTo>
                  <a:lnTo>
                    <a:pt x="889219" y="9363"/>
                  </a:lnTo>
                  <a:lnTo>
                    <a:pt x="839305" y="16514"/>
                  </a:lnTo>
                  <a:lnTo>
                    <a:pt x="790231" y="25597"/>
                  </a:lnTo>
                  <a:lnTo>
                    <a:pt x="742057" y="36562"/>
                  </a:lnTo>
                  <a:lnTo>
                    <a:pt x="694842" y="49362"/>
                  </a:lnTo>
                  <a:lnTo>
                    <a:pt x="648648" y="63945"/>
                  </a:lnTo>
                  <a:lnTo>
                    <a:pt x="603532" y="80262"/>
                  </a:lnTo>
                  <a:lnTo>
                    <a:pt x="559556" y="98265"/>
                  </a:lnTo>
                  <a:lnTo>
                    <a:pt x="516779" y="117903"/>
                  </a:lnTo>
                  <a:lnTo>
                    <a:pt x="475260" y="139126"/>
                  </a:lnTo>
                  <a:lnTo>
                    <a:pt x="435060" y="161887"/>
                  </a:lnTo>
                  <a:lnTo>
                    <a:pt x="396239" y="186134"/>
                  </a:lnTo>
                  <a:lnTo>
                    <a:pt x="358855" y="211819"/>
                  </a:lnTo>
                  <a:lnTo>
                    <a:pt x="322969" y="238892"/>
                  </a:lnTo>
                  <a:lnTo>
                    <a:pt x="288641" y="267304"/>
                  </a:lnTo>
                  <a:lnTo>
                    <a:pt x="255930" y="297005"/>
                  </a:lnTo>
                  <a:lnTo>
                    <a:pt x="224896" y="327946"/>
                  </a:lnTo>
                  <a:lnTo>
                    <a:pt x="195599" y="360076"/>
                  </a:lnTo>
                  <a:lnTo>
                    <a:pt x="168099" y="393348"/>
                  </a:lnTo>
                  <a:lnTo>
                    <a:pt x="142455" y="427710"/>
                  </a:lnTo>
                  <a:lnTo>
                    <a:pt x="118728" y="463115"/>
                  </a:lnTo>
                  <a:lnTo>
                    <a:pt x="96976" y="499512"/>
                  </a:lnTo>
                  <a:lnTo>
                    <a:pt x="77261" y="536851"/>
                  </a:lnTo>
                  <a:lnTo>
                    <a:pt x="59641" y="575084"/>
                  </a:lnTo>
                  <a:lnTo>
                    <a:pt x="44176" y="614161"/>
                  </a:lnTo>
                  <a:lnTo>
                    <a:pt x="30927" y="654032"/>
                  </a:lnTo>
                  <a:lnTo>
                    <a:pt x="19952" y="694648"/>
                  </a:lnTo>
                  <a:lnTo>
                    <a:pt x="11313" y="735959"/>
                  </a:lnTo>
                  <a:lnTo>
                    <a:pt x="5067" y="777917"/>
                  </a:lnTo>
                  <a:lnTo>
                    <a:pt x="1276" y="820471"/>
                  </a:lnTo>
                  <a:lnTo>
                    <a:pt x="0" y="863572"/>
                  </a:lnTo>
                  <a:lnTo>
                    <a:pt x="1276" y="906673"/>
                  </a:lnTo>
                  <a:lnTo>
                    <a:pt x="5067" y="949227"/>
                  </a:lnTo>
                  <a:lnTo>
                    <a:pt x="11313" y="991184"/>
                  </a:lnTo>
                  <a:lnTo>
                    <a:pt x="19952" y="1032496"/>
                  </a:lnTo>
                  <a:lnTo>
                    <a:pt x="30927" y="1073112"/>
                  </a:lnTo>
                  <a:lnTo>
                    <a:pt x="44176" y="1112983"/>
                  </a:lnTo>
                  <a:lnTo>
                    <a:pt x="59641" y="1152060"/>
                  </a:lnTo>
                  <a:lnTo>
                    <a:pt x="77261" y="1190293"/>
                  </a:lnTo>
                  <a:lnTo>
                    <a:pt x="96976" y="1227632"/>
                  </a:lnTo>
                  <a:lnTo>
                    <a:pt x="118728" y="1264029"/>
                  </a:lnTo>
                  <a:lnTo>
                    <a:pt x="142455" y="1299433"/>
                  </a:lnTo>
                  <a:lnTo>
                    <a:pt x="168099" y="1333796"/>
                  </a:lnTo>
                  <a:lnTo>
                    <a:pt x="195599" y="1367067"/>
                  </a:lnTo>
                  <a:lnTo>
                    <a:pt x="224896" y="1399198"/>
                  </a:lnTo>
                  <a:lnTo>
                    <a:pt x="255930" y="1430139"/>
                  </a:lnTo>
                  <a:lnTo>
                    <a:pt x="288641" y="1459840"/>
                  </a:lnTo>
                  <a:lnTo>
                    <a:pt x="322969" y="1488251"/>
                  </a:lnTo>
                  <a:lnTo>
                    <a:pt x="358855" y="1515324"/>
                  </a:lnTo>
                  <a:lnTo>
                    <a:pt x="396239" y="1541009"/>
                  </a:lnTo>
                  <a:lnTo>
                    <a:pt x="435060" y="1565257"/>
                  </a:lnTo>
                  <a:lnTo>
                    <a:pt x="475260" y="1588017"/>
                  </a:lnTo>
                  <a:lnTo>
                    <a:pt x="516779" y="1609241"/>
                  </a:lnTo>
                  <a:lnTo>
                    <a:pt x="559556" y="1628879"/>
                  </a:lnTo>
                  <a:lnTo>
                    <a:pt x="603532" y="1646882"/>
                  </a:lnTo>
                  <a:lnTo>
                    <a:pt x="648648" y="1663199"/>
                  </a:lnTo>
                  <a:lnTo>
                    <a:pt x="694842" y="1677782"/>
                  </a:lnTo>
                  <a:lnTo>
                    <a:pt x="742057" y="1690581"/>
                  </a:lnTo>
                  <a:lnTo>
                    <a:pt x="790231" y="1701547"/>
                  </a:lnTo>
                  <a:lnTo>
                    <a:pt x="839305" y="1710630"/>
                  </a:lnTo>
                  <a:lnTo>
                    <a:pt x="889219" y="1717781"/>
                  </a:lnTo>
                  <a:lnTo>
                    <a:pt x="939914" y="1722950"/>
                  </a:lnTo>
                  <a:lnTo>
                    <a:pt x="991330" y="1726087"/>
                  </a:lnTo>
                  <a:lnTo>
                    <a:pt x="1043406" y="1727144"/>
                  </a:lnTo>
                  <a:lnTo>
                    <a:pt x="1095483" y="1726087"/>
                  </a:lnTo>
                  <a:lnTo>
                    <a:pt x="1146898" y="1722950"/>
                  </a:lnTo>
                  <a:lnTo>
                    <a:pt x="1197593" y="1717781"/>
                  </a:lnTo>
                  <a:lnTo>
                    <a:pt x="1247507" y="1710630"/>
                  </a:lnTo>
                  <a:lnTo>
                    <a:pt x="1296582" y="1701547"/>
                  </a:lnTo>
                  <a:lnTo>
                    <a:pt x="1344756" y="1690581"/>
                  </a:lnTo>
                  <a:lnTo>
                    <a:pt x="1391970" y="1677782"/>
                  </a:lnTo>
                  <a:lnTo>
                    <a:pt x="1438165" y="1663199"/>
                  </a:lnTo>
                  <a:lnTo>
                    <a:pt x="1483280" y="1646882"/>
                  </a:lnTo>
                  <a:lnTo>
                    <a:pt x="1527256" y="1628879"/>
                  </a:lnTo>
                  <a:lnTo>
                    <a:pt x="1570033" y="1609241"/>
                  </a:lnTo>
                  <a:lnTo>
                    <a:pt x="1611552" y="1588017"/>
                  </a:lnTo>
                  <a:lnTo>
                    <a:pt x="1651752" y="1565257"/>
                  </a:lnTo>
                  <a:lnTo>
                    <a:pt x="1690574" y="1541009"/>
                  </a:lnTo>
                  <a:lnTo>
                    <a:pt x="1727957" y="1515324"/>
                  </a:lnTo>
                  <a:lnTo>
                    <a:pt x="1763843" y="1488251"/>
                  </a:lnTo>
                  <a:lnTo>
                    <a:pt x="1798172" y="1459840"/>
                  </a:lnTo>
                  <a:lnTo>
                    <a:pt x="1830883" y="1430139"/>
                  </a:lnTo>
                  <a:lnTo>
                    <a:pt x="1861916" y="1399198"/>
                  </a:lnTo>
                  <a:lnTo>
                    <a:pt x="1891213" y="1367067"/>
                  </a:lnTo>
                  <a:lnTo>
                    <a:pt x="1918713" y="1333796"/>
                  </a:lnTo>
                  <a:lnTo>
                    <a:pt x="1944357" y="1299433"/>
                  </a:lnTo>
                  <a:lnTo>
                    <a:pt x="1968084" y="1264029"/>
                  </a:lnTo>
                  <a:lnTo>
                    <a:pt x="1989836" y="1227632"/>
                  </a:lnTo>
                  <a:lnTo>
                    <a:pt x="2009551" y="1190293"/>
                  </a:lnTo>
                  <a:lnTo>
                    <a:pt x="2027171" y="1152060"/>
                  </a:lnTo>
                  <a:lnTo>
                    <a:pt x="2042636" y="1112983"/>
                  </a:lnTo>
                  <a:lnTo>
                    <a:pt x="2055885" y="1073112"/>
                  </a:lnTo>
                  <a:lnTo>
                    <a:pt x="2066860" y="1032496"/>
                  </a:lnTo>
                  <a:lnTo>
                    <a:pt x="2075499" y="991184"/>
                  </a:lnTo>
                  <a:lnTo>
                    <a:pt x="2081745" y="949227"/>
                  </a:lnTo>
                  <a:lnTo>
                    <a:pt x="2085536" y="906673"/>
                  </a:lnTo>
                  <a:lnTo>
                    <a:pt x="2086813" y="863572"/>
                  </a:lnTo>
                  <a:lnTo>
                    <a:pt x="2085536" y="820471"/>
                  </a:lnTo>
                  <a:lnTo>
                    <a:pt x="2081745" y="777917"/>
                  </a:lnTo>
                  <a:lnTo>
                    <a:pt x="2075499" y="735959"/>
                  </a:lnTo>
                  <a:lnTo>
                    <a:pt x="2066860" y="694648"/>
                  </a:lnTo>
                  <a:lnTo>
                    <a:pt x="2055885" y="654032"/>
                  </a:lnTo>
                  <a:lnTo>
                    <a:pt x="2042636" y="614161"/>
                  </a:lnTo>
                  <a:lnTo>
                    <a:pt x="2027171" y="575084"/>
                  </a:lnTo>
                  <a:lnTo>
                    <a:pt x="2009551" y="536851"/>
                  </a:lnTo>
                  <a:lnTo>
                    <a:pt x="1989836" y="499512"/>
                  </a:lnTo>
                  <a:lnTo>
                    <a:pt x="1968084" y="463115"/>
                  </a:lnTo>
                  <a:lnTo>
                    <a:pt x="1944357" y="427710"/>
                  </a:lnTo>
                  <a:lnTo>
                    <a:pt x="1918713" y="393348"/>
                  </a:lnTo>
                  <a:lnTo>
                    <a:pt x="1891213" y="360076"/>
                  </a:lnTo>
                  <a:lnTo>
                    <a:pt x="1861916" y="327946"/>
                  </a:lnTo>
                  <a:lnTo>
                    <a:pt x="1830883" y="297005"/>
                  </a:lnTo>
                  <a:lnTo>
                    <a:pt x="1798172" y="267304"/>
                  </a:lnTo>
                  <a:lnTo>
                    <a:pt x="1763843" y="238892"/>
                  </a:lnTo>
                  <a:lnTo>
                    <a:pt x="1727957" y="211819"/>
                  </a:lnTo>
                  <a:lnTo>
                    <a:pt x="1690574" y="186134"/>
                  </a:lnTo>
                  <a:lnTo>
                    <a:pt x="1651752" y="161887"/>
                  </a:lnTo>
                  <a:lnTo>
                    <a:pt x="1611552" y="139126"/>
                  </a:lnTo>
                  <a:lnTo>
                    <a:pt x="1570033" y="117903"/>
                  </a:lnTo>
                  <a:lnTo>
                    <a:pt x="1527256" y="98265"/>
                  </a:lnTo>
                  <a:lnTo>
                    <a:pt x="1483280" y="80262"/>
                  </a:lnTo>
                  <a:lnTo>
                    <a:pt x="1438165" y="63945"/>
                  </a:lnTo>
                  <a:lnTo>
                    <a:pt x="1391970" y="49362"/>
                  </a:lnTo>
                  <a:lnTo>
                    <a:pt x="1344756" y="36562"/>
                  </a:lnTo>
                  <a:lnTo>
                    <a:pt x="1296582" y="25597"/>
                  </a:lnTo>
                  <a:lnTo>
                    <a:pt x="1247507" y="16514"/>
                  </a:lnTo>
                  <a:lnTo>
                    <a:pt x="1197593" y="9363"/>
                  </a:lnTo>
                  <a:lnTo>
                    <a:pt x="1146898" y="4194"/>
                  </a:lnTo>
                  <a:lnTo>
                    <a:pt x="1095483" y="1056"/>
                  </a:lnTo>
                  <a:lnTo>
                    <a:pt x="1043406" y="0"/>
                  </a:lnTo>
                  <a:close/>
                </a:path>
              </a:pathLst>
            </a:cu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17" name="object 17"/>
            <p:cNvSpPr/>
            <p:nvPr/>
          </p:nvSpPr>
          <p:spPr>
            <a:xfrm>
              <a:off x="2158699" y="4218529"/>
              <a:ext cx="2087245" cy="1727200"/>
            </a:xfrm>
            <a:custGeom>
              <a:avLst/>
              <a:gdLst/>
              <a:ahLst/>
              <a:cxnLst/>
              <a:rect l="l" t="t" r="r" b="b"/>
              <a:pathLst>
                <a:path w="2087245" h="1727200">
                  <a:moveTo>
                    <a:pt x="0" y="863572"/>
                  </a:moveTo>
                  <a:lnTo>
                    <a:pt x="1276" y="820471"/>
                  </a:lnTo>
                  <a:lnTo>
                    <a:pt x="5067" y="777917"/>
                  </a:lnTo>
                  <a:lnTo>
                    <a:pt x="11313" y="735959"/>
                  </a:lnTo>
                  <a:lnTo>
                    <a:pt x="19952" y="694648"/>
                  </a:lnTo>
                  <a:lnTo>
                    <a:pt x="30927" y="654032"/>
                  </a:lnTo>
                  <a:lnTo>
                    <a:pt x="44176" y="614161"/>
                  </a:lnTo>
                  <a:lnTo>
                    <a:pt x="59641" y="575084"/>
                  </a:lnTo>
                  <a:lnTo>
                    <a:pt x="77261" y="536851"/>
                  </a:lnTo>
                  <a:lnTo>
                    <a:pt x="96976" y="499512"/>
                  </a:lnTo>
                  <a:lnTo>
                    <a:pt x="118728" y="463115"/>
                  </a:lnTo>
                  <a:lnTo>
                    <a:pt x="142455" y="427710"/>
                  </a:lnTo>
                  <a:lnTo>
                    <a:pt x="168099" y="393348"/>
                  </a:lnTo>
                  <a:lnTo>
                    <a:pt x="195599" y="360076"/>
                  </a:lnTo>
                  <a:lnTo>
                    <a:pt x="224896" y="327946"/>
                  </a:lnTo>
                  <a:lnTo>
                    <a:pt x="255930" y="297005"/>
                  </a:lnTo>
                  <a:lnTo>
                    <a:pt x="288641" y="267304"/>
                  </a:lnTo>
                  <a:lnTo>
                    <a:pt x="322969" y="238892"/>
                  </a:lnTo>
                  <a:lnTo>
                    <a:pt x="358855" y="211819"/>
                  </a:lnTo>
                  <a:lnTo>
                    <a:pt x="396239" y="186134"/>
                  </a:lnTo>
                  <a:lnTo>
                    <a:pt x="435060" y="161887"/>
                  </a:lnTo>
                  <a:lnTo>
                    <a:pt x="475260" y="139126"/>
                  </a:lnTo>
                  <a:lnTo>
                    <a:pt x="516779" y="117902"/>
                  </a:lnTo>
                  <a:lnTo>
                    <a:pt x="559556" y="98265"/>
                  </a:lnTo>
                  <a:lnTo>
                    <a:pt x="603532" y="80262"/>
                  </a:lnTo>
                  <a:lnTo>
                    <a:pt x="648648" y="63945"/>
                  </a:lnTo>
                  <a:lnTo>
                    <a:pt x="694842" y="49362"/>
                  </a:lnTo>
                  <a:lnTo>
                    <a:pt x="742057" y="36562"/>
                  </a:lnTo>
                  <a:lnTo>
                    <a:pt x="790231" y="25596"/>
                  </a:lnTo>
                  <a:lnTo>
                    <a:pt x="839305" y="16514"/>
                  </a:lnTo>
                  <a:lnTo>
                    <a:pt x="889219" y="9363"/>
                  </a:lnTo>
                  <a:lnTo>
                    <a:pt x="939914" y="4194"/>
                  </a:lnTo>
                  <a:lnTo>
                    <a:pt x="991330" y="1056"/>
                  </a:lnTo>
                  <a:lnTo>
                    <a:pt x="1043406" y="0"/>
                  </a:lnTo>
                  <a:lnTo>
                    <a:pt x="1095483" y="1056"/>
                  </a:lnTo>
                  <a:lnTo>
                    <a:pt x="1146898" y="4194"/>
                  </a:lnTo>
                  <a:lnTo>
                    <a:pt x="1197593" y="9363"/>
                  </a:lnTo>
                  <a:lnTo>
                    <a:pt x="1247508" y="16514"/>
                  </a:lnTo>
                  <a:lnTo>
                    <a:pt x="1296582" y="25596"/>
                  </a:lnTo>
                  <a:lnTo>
                    <a:pt x="1344756" y="36562"/>
                  </a:lnTo>
                  <a:lnTo>
                    <a:pt x="1391970" y="49362"/>
                  </a:lnTo>
                  <a:lnTo>
                    <a:pt x="1438165" y="63945"/>
                  </a:lnTo>
                  <a:lnTo>
                    <a:pt x="1483281" y="80262"/>
                  </a:lnTo>
                  <a:lnTo>
                    <a:pt x="1527257" y="98265"/>
                  </a:lnTo>
                  <a:lnTo>
                    <a:pt x="1570034" y="117902"/>
                  </a:lnTo>
                  <a:lnTo>
                    <a:pt x="1611552" y="139126"/>
                  </a:lnTo>
                  <a:lnTo>
                    <a:pt x="1651752" y="161887"/>
                  </a:lnTo>
                  <a:lnTo>
                    <a:pt x="1690574" y="186134"/>
                  </a:lnTo>
                  <a:lnTo>
                    <a:pt x="1727958" y="211819"/>
                  </a:lnTo>
                  <a:lnTo>
                    <a:pt x="1763844" y="238892"/>
                  </a:lnTo>
                  <a:lnTo>
                    <a:pt x="1798172" y="267304"/>
                  </a:lnTo>
                  <a:lnTo>
                    <a:pt x="1830883" y="297005"/>
                  </a:lnTo>
                  <a:lnTo>
                    <a:pt x="1861917" y="327946"/>
                  </a:lnTo>
                  <a:lnTo>
                    <a:pt x="1891214" y="360076"/>
                  </a:lnTo>
                  <a:lnTo>
                    <a:pt x="1918714" y="393348"/>
                  </a:lnTo>
                  <a:lnTo>
                    <a:pt x="1944358" y="427710"/>
                  </a:lnTo>
                  <a:lnTo>
                    <a:pt x="1968085" y="463115"/>
                  </a:lnTo>
                  <a:lnTo>
                    <a:pt x="1989836" y="499512"/>
                  </a:lnTo>
                  <a:lnTo>
                    <a:pt x="2009552" y="536851"/>
                  </a:lnTo>
                  <a:lnTo>
                    <a:pt x="2027172" y="575084"/>
                  </a:lnTo>
                  <a:lnTo>
                    <a:pt x="2042636" y="614161"/>
                  </a:lnTo>
                  <a:lnTo>
                    <a:pt x="2055886" y="654032"/>
                  </a:lnTo>
                  <a:lnTo>
                    <a:pt x="2066860" y="694648"/>
                  </a:lnTo>
                  <a:lnTo>
                    <a:pt x="2075500" y="735959"/>
                  </a:lnTo>
                  <a:lnTo>
                    <a:pt x="2081745" y="777917"/>
                  </a:lnTo>
                  <a:lnTo>
                    <a:pt x="2085536" y="820471"/>
                  </a:lnTo>
                  <a:lnTo>
                    <a:pt x="2086813" y="863572"/>
                  </a:lnTo>
                  <a:lnTo>
                    <a:pt x="2085536" y="906673"/>
                  </a:lnTo>
                  <a:lnTo>
                    <a:pt x="2081745" y="949227"/>
                  </a:lnTo>
                  <a:lnTo>
                    <a:pt x="2075500" y="991184"/>
                  </a:lnTo>
                  <a:lnTo>
                    <a:pt x="2066860" y="1032496"/>
                  </a:lnTo>
                  <a:lnTo>
                    <a:pt x="2055886" y="1073112"/>
                  </a:lnTo>
                  <a:lnTo>
                    <a:pt x="2042636" y="1112983"/>
                  </a:lnTo>
                  <a:lnTo>
                    <a:pt x="2027172" y="1152060"/>
                  </a:lnTo>
                  <a:lnTo>
                    <a:pt x="2009552" y="1190293"/>
                  </a:lnTo>
                  <a:lnTo>
                    <a:pt x="1989836" y="1227632"/>
                  </a:lnTo>
                  <a:lnTo>
                    <a:pt x="1968085" y="1264029"/>
                  </a:lnTo>
                  <a:lnTo>
                    <a:pt x="1944358" y="1299433"/>
                  </a:lnTo>
                  <a:lnTo>
                    <a:pt x="1918714" y="1333796"/>
                  </a:lnTo>
                  <a:lnTo>
                    <a:pt x="1891214" y="1367067"/>
                  </a:lnTo>
                  <a:lnTo>
                    <a:pt x="1861917" y="1399198"/>
                  </a:lnTo>
                  <a:lnTo>
                    <a:pt x="1830883" y="1430139"/>
                  </a:lnTo>
                  <a:lnTo>
                    <a:pt x="1798172" y="1459839"/>
                  </a:lnTo>
                  <a:lnTo>
                    <a:pt x="1763844" y="1488251"/>
                  </a:lnTo>
                  <a:lnTo>
                    <a:pt x="1727958" y="1515324"/>
                  </a:lnTo>
                  <a:lnTo>
                    <a:pt x="1690574" y="1541009"/>
                  </a:lnTo>
                  <a:lnTo>
                    <a:pt x="1651752" y="1565257"/>
                  </a:lnTo>
                  <a:lnTo>
                    <a:pt x="1611552" y="1588017"/>
                  </a:lnTo>
                  <a:lnTo>
                    <a:pt x="1570034" y="1609241"/>
                  </a:lnTo>
                  <a:lnTo>
                    <a:pt x="1527257" y="1628879"/>
                  </a:lnTo>
                  <a:lnTo>
                    <a:pt x="1483281" y="1646881"/>
                  </a:lnTo>
                  <a:lnTo>
                    <a:pt x="1438165" y="1663199"/>
                  </a:lnTo>
                  <a:lnTo>
                    <a:pt x="1391970" y="1677782"/>
                  </a:lnTo>
                  <a:lnTo>
                    <a:pt x="1344756" y="1690581"/>
                  </a:lnTo>
                  <a:lnTo>
                    <a:pt x="1296582" y="1701547"/>
                  </a:lnTo>
                  <a:lnTo>
                    <a:pt x="1247508" y="1710630"/>
                  </a:lnTo>
                  <a:lnTo>
                    <a:pt x="1197593" y="1717781"/>
                  </a:lnTo>
                  <a:lnTo>
                    <a:pt x="1146898" y="1722950"/>
                  </a:lnTo>
                  <a:lnTo>
                    <a:pt x="1095483" y="1726087"/>
                  </a:lnTo>
                  <a:lnTo>
                    <a:pt x="1043406" y="1727144"/>
                  </a:lnTo>
                  <a:lnTo>
                    <a:pt x="991330" y="1726087"/>
                  </a:lnTo>
                  <a:lnTo>
                    <a:pt x="939914" y="1722950"/>
                  </a:lnTo>
                  <a:lnTo>
                    <a:pt x="889219" y="1717781"/>
                  </a:lnTo>
                  <a:lnTo>
                    <a:pt x="839305" y="1710630"/>
                  </a:lnTo>
                  <a:lnTo>
                    <a:pt x="790231" y="1701547"/>
                  </a:lnTo>
                  <a:lnTo>
                    <a:pt x="742057" y="1690581"/>
                  </a:lnTo>
                  <a:lnTo>
                    <a:pt x="694842" y="1677782"/>
                  </a:lnTo>
                  <a:lnTo>
                    <a:pt x="648648" y="1663199"/>
                  </a:lnTo>
                  <a:lnTo>
                    <a:pt x="603532" y="1646881"/>
                  </a:lnTo>
                  <a:lnTo>
                    <a:pt x="559556" y="1628879"/>
                  </a:lnTo>
                  <a:lnTo>
                    <a:pt x="516779" y="1609241"/>
                  </a:lnTo>
                  <a:lnTo>
                    <a:pt x="475260" y="1588017"/>
                  </a:lnTo>
                  <a:lnTo>
                    <a:pt x="435060" y="1565257"/>
                  </a:lnTo>
                  <a:lnTo>
                    <a:pt x="396239" y="1541009"/>
                  </a:lnTo>
                  <a:lnTo>
                    <a:pt x="358855" y="1515324"/>
                  </a:lnTo>
                  <a:lnTo>
                    <a:pt x="322969" y="1488251"/>
                  </a:lnTo>
                  <a:lnTo>
                    <a:pt x="288641" y="1459839"/>
                  </a:lnTo>
                  <a:lnTo>
                    <a:pt x="255930" y="1430139"/>
                  </a:lnTo>
                  <a:lnTo>
                    <a:pt x="224896" y="1399198"/>
                  </a:lnTo>
                  <a:lnTo>
                    <a:pt x="195599" y="1367067"/>
                  </a:lnTo>
                  <a:lnTo>
                    <a:pt x="168099" y="1333796"/>
                  </a:lnTo>
                  <a:lnTo>
                    <a:pt x="142455" y="1299433"/>
                  </a:lnTo>
                  <a:lnTo>
                    <a:pt x="118728" y="1264029"/>
                  </a:lnTo>
                  <a:lnTo>
                    <a:pt x="96976" y="1227632"/>
                  </a:lnTo>
                  <a:lnTo>
                    <a:pt x="77261" y="1190293"/>
                  </a:lnTo>
                  <a:lnTo>
                    <a:pt x="59641" y="1152060"/>
                  </a:lnTo>
                  <a:lnTo>
                    <a:pt x="44176" y="1112983"/>
                  </a:lnTo>
                  <a:lnTo>
                    <a:pt x="30927" y="1073112"/>
                  </a:lnTo>
                  <a:lnTo>
                    <a:pt x="19952" y="1032496"/>
                  </a:lnTo>
                  <a:lnTo>
                    <a:pt x="11313" y="991184"/>
                  </a:lnTo>
                  <a:lnTo>
                    <a:pt x="5067" y="949227"/>
                  </a:lnTo>
                  <a:lnTo>
                    <a:pt x="1276" y="906673"/>
                  </a:lnTo>
                  <a:lnTo>
                    <a:pt x="0" y="863572"/>
                  </a:lnTo>
                  <a:close/>
                </a:path>
              </a:pathLst>
            </a:custGeom>
            <a:ln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2724030" y="4654343"/>
            <a:ext cx="941302" cy="843184"/>
          </a:xfrm>
          <a:prstGeom prst="rect">
            <a:avLst/>
          </a:prstGeom>
        </p:spPr>
        <p:txBody>
          <a:bodyPr vert="horz" wrap="square" lIns="0" tIns="13926" rIns="0" bIns="0" rtlCol="0">
            <a:spAutoFit/>
          </a:bodyPr>
          <a:lstStyle/>
          <a:p>
            <a:pPr marL="12661" marR="5064" algn="ctr">
              <a:lnSpc>
                <a:spcPct val="99500"/>
              </a:lnSpc>
              <a:spcBef>
                <a:spcPts val="110"/>
              </a:spcBef>
            </a:pPr>
            <a:r>
              <a:rPr sz="1794" spc="150" dirty="0">
                <a:solidFill>
                  <a:srgbClr val="FFFFFF"/>
                </a:solidFill>
                <a:latin typeface="Trebuchet MS"/>
                <a:cs typeface="Trebuchet MS"/>
              </a:rPr>
              <a:t>BOCA</a:t>
            </a:r>
            <a:r>
              <a:rPr sz="1794" spc="-29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794" dirty="0">
                <a:solidFill>
                  <a:srgbClr val="FFFFFF"/>
                </a:solidFill>
                <a:latin typeface="Trebuchet MS"/>
                <a:cs typeface="Trebuchet MS"/>
              </a:rPr>
              <a:t>Y </a:t>
            </a:r>
            <a:r>
              <a:rPr sz="1794" spc="-10" dirty="0">
                <a:solidFill>
                  <a:srgbClr val="FFFFFF"/>
                </a:solidFill>
                <a:latin typeface="Trebuchet MS"/>
                <a:cs typeface="Trebuchet MS"/>
              </a:rPr>
              <a:t>FOSAS NASALES</a:t>
            </a:r>
            <a:endParaRPr sz="1794">
              <a:latin typeface="Trebuchet MS"/>
              <a:cs typeface="Trebuchet MS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661785" y="4206580"/>
            <a:ext cx="2099733" cy="1740810"/>
            <a:chOff x="6682602" y="4209010"/>
            <a:chExt cx="2106295" cy="1746250"/>
          </a:xfrm>
        </p:grpSpPr>
        <p:sp>
          <p:nvSpPr>
            <p:cNvPr id="20" name="object 20"/>
            <p:cNvSpPr/>
            <p:nvPr/>
          </p:nvSpPr>
          <p:spPr>
            <a:xfrm>
              <a:off x="6692121" y="4218529"/>
              <a:ext cx="2087245" cy="1727200"/>
            </a:xfrm>
            <a:custGeom>
              <a:avLst/>
              <a:gdLst/>
              <a:ahLst/>
              <a:cxnLst/>
              <a:rect l="l" t="t" r="r" b="b"/>
              <a:pathLst>
                <a:path w="2087245" h="1727200">
                  <a:moveTo>
                    <a:pt x="1043406" y="0"/>
                  </a:moveTo>
                  <a:lnTo>
                    <a:pt x="991330" y="1056"/>
                  </a:lnTo>
                  <a:lnTo>
                    <a:pt x="939914" y="4194"/>
                  </a:lnTo>
                  <a:lnTo>
                    <a:pt x="889219" y="9363"/>
                  </a:lnTo>
                  <a:lnTo>
                    <a:pt x="839305" y="16514"/>
                  </a:lnTo>
                  <a:lnTo>
                    <a:pt x="790231" y="25597"/>
                  </a:lnTo>
                  <a:lnTo>
                    <a:pt x="742057" y="36562"/>
                  </a:lnTo>
                  <a:lnTo>
                    <a:pt x="694842" y="49362"/>
                  </a:lnTo>
                  <a:lnTo>
                    <a:pt x="648648" y="63945"/>
                  </a:lnTo>
                  <a:lnTo>
                    <a:pt x="603532" y="80262"/>
                  </a:lnTo>
                  <a:lnTo>
                    <a:pt x="559556" y="98265"/>
                  </a:lnTo>
                  <a:lnTo>
                    <a:pt x="516779" y="117903"/>
                  </a:lnTo>
                  <a:lnTo>
                    <a:pt x="475260" y="139126"/>
                  </a:lnTo>
                  <a:lnTo>
                    <a:pt x="435060" y="161887"/>
                  </a:lnTo>
                  <a:lnTo>
                    <a:pt x="396239" y="186134"/>
                  </a:lnTo>
                  <a:lnTo>
                    <a:pt x="358855" y="211819"/>
                  </a:lnTo>
                  <a:lnTo>
                    <a:pt x="322969" y="238892"/>
                  </a:lnTo>
                  <a:lnTo>
                    <a:pt x="288641" y="267304"/>
                  </a:lnTo>
                  <a:lnTo>
                    <a:pt x="255930" y="297005"/>
                  </a:lnTo>
                  <a:lnTo>
                    <a:pt x="224896" y="327946"/>
                  </a:lnTo>
                  <a:lnTo>
                    <a:pt x="195599" y="360076"/>
                  </a:lnTo>
                  <a:lnTo>
                    <a:pt x="168099" y="393348"/>
                  </a:lnTo>
                  <a:lnTo>
                    <a:pt x="142455" y="427710"/>
                  </a:lnTo>
                  <a:lnTo>
                    <a:pt x="118728" y="463115"/>
                  </a:lnTo>
                  <a:lnTo>
                    <a:pt x="96976" y="499512"/>
                  </a:lnTo>
                  <a:lnTo>
                    <a:pt x="77261" y="536851"/>
                  </a:lnTo>
                  <a:lnTo>
                    <a:pt x="59641" y="575084"/>
                  </a:lnTo>
                  <a:lnTo>
                    <a:pt x="44176" y="614161"/>
                  </a:lnTo>
                  <a:lnTo>
                    <a:pt x="30927" y="654032"/>
                  </a:lnTo>
                  <a:lnTo>
                    <a:pt x="19952" y="694648"/>
                  </a:lnTo>
                  <a:lnTo>
                    <a:pt x="11313" y="735959"/>
                  </a:lnTo>
                  <a:lnTo>
                    <a:pt x="5067" y="777917"/>
                  </a:lnTo>
                  <a:lnTo>
                    <a:pt x="1276" y="820471"/>
                  </a:lnTo>
                  <a:lnTo>
                    <a:pt x="0" y="863572"/>
                  </a:lnTo>
                  <a:lnTo>
                    <a:pt x="1276" y="906673"/>
                  </a:lnTo>
                  <a:lnTo>
                    <a:pt x="5067" y="949227"/>
                  </a:lnTo>
                  <a:lnTo>
                    <a:pt x="11313" y="991184"/>
                  </a:lnTo>
                  <a:lnTo>
                    <a:pt x="19952" y="1032496"/>
                  </a:lnTo>
                  <a:lnTo>
                    <a:pt x="30927" y="1073112"/>
                  </a:lnTo>
                  <a:lnTo>
                    <a:pt x="44176" y="1112983"/>
                  </a:lnTo>
                  <a:lnTo>
                    <a:pt x="59641" y="1152060"/>
                  </a:lnTo>
                  <a:lnTo>
                    <a:pt x="77261" y="1190293"/>
                  </a:lnTo>
                  <a:lnTo>
                    <a:pt x="96976" y="1227632"/>
                  </a:lnTo>
                  <a:lnTo>
                    <a:pt x="118728" y="1264029"/>
                  </a:lnTo>
                  <a:lnTo>
                    <a:pt x="142455" y="1299433"/>
                  </a:lnTo>
                  <a:lnTo>
                    <a:pt x="168099" y="1333796"/>
                  </a:lnTo>
                  <a:lnTo>
                    <a:pt x="195599" y="1367067"/>
                  </a:lnTo>
                  <a:lnTo>
                    <a:pt x="224896" y="1399198"/>
                  </a:lnTo>
                  <a:lnTo>
                    <a:pt x="255930" y="1430139"/>
                  </a:lnTo>
                  <a:lnTo>
                    <a:pt x="288641" y="1459840"/>
                  </a:lnTo>
                  <a:lnTo>
                    <a:pt x="322969" y="1488251"/>
                  </a:lnTo>
                  <a:lnTo>
                    <a:pt x="358855" y="1515324"/>
                  </a:lnTo>
                  <a:lnTo>
                    <a:pt x="396239" y="1541009"/>
                  </a:lnTo>
                  <a:lnTo>
                    <a:pt x="435060" y="1565257"/>
                  </a:lnTo>
                  <a:lnTo>
                    <a:pt x="475260" y="1588017"/>
                  </a:lnTo>
                  <a:lnTo>
                    <a:pt x="516779" y="1609241"/>
                  </a:lnTo>
                  <a:lnTo>
                    <a:pt x="559556" y="1628879"/>
                  </a:lnTo>
                  <a:lnTo>
                    <a:pt x="603532" y="1646882"/>
                  </a:lnTo>
                  <a:lnTo>
                    <a:pt x="648648" y="1663199"/>
                  </a:lnTo>
                  <a:lnTo>
                    <a:pt x="694842" y="1677782"/>
                  </a:lnTo>
                  <a:lnTo>
                    <a:pt x="742057" y="1690581"/>
                  </a:lnTo>
                  <a:lnTo>
                    <a:pt x="790231" y="1701547"/>
                  </a:lnTo>
                  <a:lnTo>
                    <a:pt x="839305" y="1710630"/>
                  </a:lnTo>
                  <a:lnTo>
                    <a:pt x="889219" y="1717781"/>
                  </a:lnTo>
                  <a:lnTo>
                    <a:pt x="939914" y="1722950"/>
                  </a:lnTo>
                  <a:lnTo>
                    <a:pt x="991330" y="1726087"/>
                  </a:lnTo>
                  <a:lnTo>
                    <a:pt x="1043406" y="1727144"/>
                  </a:lnTo>
                  <a:lnTo>
                    <a:pt x="1095483" y="1726087"/>
                  </a:lnTo>
                  <a:lnTo>
                    <a:pt x="1146898" y="1722950"/>
                  </a:lnTo>
                  <a:lnTo>
                    <a:pt x="1197593" y="1717781"/>
                  </a:lnTo>
                  <a:lnTo>
                    <a:pt x="1247508" y="1710630"/>
                  </a:lnTo>
                  <a:lnTo>
                    <a:pt x="1296582" y="1701547"/>
                  </a:lnTo>
                  <a:lnTo>
                    <a:pt x="1344756" y="1690581"/>
                  </a:lnTo>
                  <a:lnTo>
                    <a:pt x="1391971" y="1677782"/>
                  </a:lnTo>
                  <a:lnTo>
                    <a:pt x="1438165" y="1663199"/>
                  </a:lnTo>
                  <a:lnTo>
                    <a:pt x="1483281" y="1646882"/>
                  </a:lnTo>
                  <a:lnTo>
                    <a:pt x="1527257" y="1628879"/>
                  </a:lnTo>
                  <a:lnTo>
                    <a:pt x="1570034" y="1609241"/>
                  </a:lnTo>
                  <a:lnTo>
                    <a:pt x="1611553" y="1588017"/>
                  </a:lnTo>
                  <a:lnTo>
                    <a:pt x="1651753" y="1565257"/>
                  </a:lnTo>
                  <a:lnTo>
                    <a:pt x="1690575" y="1541009"/>
                  </a:lnTo>
                  <a:lnTo>
                    <a:pt x="1727958" y="1515324"/>
                  </a:lnTo>
                  <a:lnTo>
                    <a:pt x="1763844" y="1488251"/>
                  </a:lnTo>
                  <a:lnTo>
                    <a:pt x="1798173" y="1459840"/>
                  </a:lnTo>
                  <a:lnTo>
                    <a:pt x="1830884" y="1430139"/>
                  </a:lnTo>
                  <a:lnTo>
                    <a:pt x="1861918" y="1399198"/>
                  </a:lnTo>
                  <a:lnTo>
                    <a:pt x="1891214" y="1367067"/>
                  </a:lnTo>
                  <a:lnTo>
                    <a:pt x="1918715" y="1333796"/>
                  </a:lnTo>
                  <a:lnTo>
                    <a:pt x="1944358" y="1299433"/>
                  </a:lnTo>
                  <a:lnTo>
                    <a:pt x="1968086" y="1264029"/>
                  </a:lnTo>
                  <a:lnTo>
                    <a:pt x="1989837" y="1227632"/>
                  </a:lnTo>
                  <a:lnTo>
                    <a:pt x="2009553" y="1190293"/>
                  </a:lnTo>
                  <a:lnTo>
                    <a:pt x="2027173" y="1152060"/>
                  </a:lnTo>
                  <a:lnTo>
                    <a:pt x="2042637" y="1112983"/>
                  </a:lnTo>
                  <a:lnTo>
                    <a:pt x="2055887" y="1073112"/>
                  </a:lnTo>
                  <a:lnTo>
                    <a:pt x="2066861" y="1032496"/>
                  </a:lnTo>
                  <a:lnTo>
                    <a:pt x="2075501" y="991184"/>
                  </a:lnTo>
                  <a:lnTo>
                    <a:pt x="2081746" y="949227"/>
                  </a:lnTo>
                  <a:lnTo>
                    <a:pt x="2085537" y="906673"/>
                  </a:lnTo>
                  <a:lnTo>
                    <a:pt x="2086814" y="863572"/>
                  </a:lnTo>
                  <a:lnTo>
                    <a:pt x="2085537" y="820471"/>
                  </a:lnTo>
                  <a:lnTo>
                    <a:pt x="2081746" y="777917"/>
                  </a:lnTo>
                  <a:lnTo>
                    <a:pt x="2075501" y="735959"/>
                  </a:lnTo>
                  <a:lnTo>
                    <a:pt x="2066861" y="694648"/>
                  </a:lnTo>
                  <a:lnTo>
                    <a:pt x="2055887" y="654032"/>
                  </a:lnTo>
                  <a:lnTo>
                    <a:pt x="2042637" y="614161"/>
                  </a:lnTo>
                  <a:lnTo>
                    <a:pt x="2027173" y="575084"/>
                  </a:lnTo>
                  <a:lnTo>
                    <a:pt x="2009553" y="536851"/>
                  </a:lnTo>
                  <a:lnTo>
                    <a:pt x="1989837" y="499512"/>
                  </a:lnTo>
                  <a:lnTo>
                    <a:pt x="1968086" y="463115"/>
                  </a:lnTo>
                  <a:lnTo>
                    <a:pt x="1944358" y="427710"/>
                  </a:lnTo>
                  <a:lnTo>
                    <a:pt x="1918715" y="393348"/>
                  </a:lnTo>
                  <a:lnTo>
                    <a:pt x="1891214" y="360076"/>
                  </a:lnTo>
                  <a:lnTo>
                    <a:pt x="1861918" y="327946"/>
                  </a:lnTo>
                  <a:lnTo>
                    <a:pt x="1830884" y="297005"/>
                  </a:lnTo>
                  <a:lnTo>
                    <a:pt x="1798173" y="267304"/>
                  </a:lnTo>
                  <a:lnTo>
                    <a:pt x="1763844" y="238892"/>
                  </a:lnTo>
                  <a:lnTo>
                    <a:pt x="1727958" y="211819"/>
                  </a:lnTo>
                  <a:lnTo>
                    <a:pt x="1690575" y="186134"/>
                  </a:lnTo>
                  <a:lnTo>
                    <a:pt x="1651753" y="161887"/>
                  </a:lnTo>
                  <a:lnTo>
                    <a:pt x="1611553" y="139126"/>
                  </a:lnTo>
                  <a:lnTo>
                    <a:pt x="1570034" y="117903"/>
                  </a:lnTo>
                  <a:lnTo>
                    <a:pt x="1527257" y="98265"/>
                  </a:lnTo>
                  <a:lnTo>
                    <a:pt x="1483281" y="80262"/>
                  </a:lnTo>
                  <a:lnTo>
                    <a:pt x="1438165" y="63945"/>
                  </a:lnTo>
                  <a:lnTo>
                    <a:pt x="1391971" y="49362"/>
                  </a:lnTo>
                  <a:lnTo>
                    <a:pt x="1344756" y="36562"/>
                  </a:lnTo>
                  <a:lnTo>
                    <a:pt x="1296582" y="25597"/>
                  </a:lnTo>
                  <a:lnTo>
                    <a:pt x="1247508" y="16514"/>
                  </a:lnTo>
                  <a:lnTo>
                    <a:pt x="1197593" y="9363"/>
                  </a:lnTo>
                  <a:lnTo>
                    <a:pt x="1146898" y="4194"/>
                  </a:lnTo>
                  <a:lnTo>
                    <a:pt x="1095483" y="1056"/>
                  </a:lnTo>
                  <a:lnTo>
                    <a:pt x="1043406" y="0"/>
                  </a:lnTo>
                  <a:close/>
                </a:path>
              </a:pathLst>
            </a:cu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21" name="object 21"/>
            <p:cNvSpPr/>
            <p:nvPr/>
          </p:nvSpPr>
          <p:spPr>
            <a:xfrm>
              <a:off x="6692121" y="4218529"/>
              <a:ext cx="2087245" cy="1727200"/>
            </a:xfrm>
            <a:custGeom>
              <a:avLst/>
              <a:gdLst/>
              <a:ahLst/>
              <a:cxnLst/>
              <a:rect l="l" t="t" r="r" b="b"/>
              <a:pathLst>
                <a:path w="2087245" h="1727200">
                  <a:moveTo>
                    <a:pt x="0" y="863572"/>
                  </a:moveTo>
                  <a:lnTo>
                    <a:pt x="1276" y="820471"/>
                  </a:lnTo>
                  <a:lnTo>
                    <a:pt x="5067" y="777917"/>
                  </a:lnTo>
                  <a:lnTo>
                    <a:pt x="11313" y="735959"/>
                  </a:lnTo>
                  <a:lnTo>
                    <a:pt x="19952" y="694648"/>
                  </a:lnTo>
                  <a:lnTo>
                    <a:pt x="30927" y="654032"/>
                  </a:lnTo>
                  <a:lnTo>
                    <a:pt x="44176" y="614161"/>
                  </a:lnTo>
                  <a:lnTo>
                    <a:pt x="59641" y="575084"/>
                  </a:lnTo>
                  <a:lnTo>
                    <a:pt x="77261" y="536851"/>
                  </a:lnTo>
                  <a:lnTo>
                    <a:pt x="96976" y="499512"/>
                  </a:lnTo>
                  <a:lnTo>
                    <a:pt x="118728" y="463115"/>
                  </a:lnTo>
                  <a:lnTo>
                    <a:pt x="142455" y="427710"/>
                  </a:lnTo>
                  <a:lnTo>
                    <a:pt x="168099" y="393348"/>
                  </a:lnTo>
                  <a:lnTo>
                    <a:pt x="195599" y="360076"/>
                  </a:lnTo>
                  <a:lnTo>
                    <a:pt x="224896" y="327946"/>
                  </a:lnTo>
                  <a:lnTo>
                    <a:pt x="255930" y="297005"/>
                  </a:lnTo>
                  <a:lnTo>
                    <a:pt x="288640" y="267304"/>
                  </a:lnTo>
                  <a:lnTo>
                    <a:pt x="322969" y="238892"/>
                  </a:lnTo>
                  <a:lnTo>
                    <a:pt x="358855" y="211819"/>
                  </a:lnTo>
                  <a:lnTo>
                    <a:pt x="396238" y="186134"/>
                  </a:lnTo>
                  <a:lnTo>
                    <a:pt x="435060" y="161887"/>
                  </a:lnTo>
                  <a:lnTo>
                    <a:pt x="475260" y="139126"/>
                  </a:lnTo>
                  <a:lnTo>
                    <a:pt x="516779" y="117902"/>
                  </a:lnTo>
                  <a:lnTo>
                    <a:pt x="559556" y="98265"/>
                  </a:lnTo>
                  <a:lnTo>
                    <a:pt x="603532" y="80262"/>
                  </a:lnTo>
                  <a:lnTo>
                    <a:pt x="648648" y="63945"/>
                  </a:lnTo>
                  <a:lnTo>
                    <a:pt x="694842" y="49362"/>
                  </a:lnTo>
                  <a:lnTo>
                    <a:pt x="742056" y="36562"/>
                  </a:lnTo>
                  <a:lnTo>
                    <a:pt x="790231" y="25596"/>
                  </a:lnTo>
                  <a:lnTo>
                    <a:pt x="839305" y="16514"/>
                  </a:lnTo>
                  <a:lnTo>
                    <a:pt x="889219" y="9363"/>
                  </a:lnTo>
                  <a:lnTo>
                    <a:pt x="939914" y="4194"/>
                  </a:lnTo>
                  <a:lnTo>
                    <a:pt x="991330" y="1056"/>
                  </a:lnTo>
                  <a:lnTo>
                    <a:pt x="1043406" y="0"/>
                  </a:lnTo>
                  <a:lnTo>
                    <a:pt x="1095483" y="1056"/>
                  </a:lnTo>
                  <a:lnTo>
                    <a:pt x="1146898" y="4194"/>
                  </a:lnTo>
                  <a:lnTo>
                    <a:pt x="1197593" y="9363"/>
                  </a:lnTo>
                  <a:lnTo>
                    <a:pt x="1247508" y="16514"/>
                  </a:lnTo>
                  <a:lnTo>
                    <a:pt x="1296582" y="25596"/>
                  </a:lnTo>
                  <a:lnTo>
                    <a:pt x="1344756" y="36562"/>
                  </a:lnTo>
                  <a:lnTo>
                    <a:pt x="1391970" y="49362"/>
                  </a:lnTo>
                  <a:lnTo>
                    <a:pt x="1438165" y="63945"/>
                  </a:lnTo>
                  <a:lnTo>
                    <a:pt x="1483280" y="80262"/>
                  </a:lnTo>
                  <a:lnTo>
                    <a:pt x="1527256" y="98265"/>
                  </a:lnTo>
                  <a:lnTo>
                    <a:pt x="1570034" y="117902"/>
                  </a:lnTo>
                  <a:lnTo>
                    <a:pt x="1611552" y="139126"/>
                  </a:lnTo>
                  <a:lnTo>
                    <a:pt x="1651752" y="161887"/>
                  </a:lnTo>
                  <a:lnTo>
                    <a:pt x="1690574" y="186134"/>
                  </a:lnTo>
                  <a:lnTo>
                    <a:pt x="1727958" y="211819"/>
                  </a:lnTo>
                  <a:lnTo>
                    <a:pt x="1763844" y="238892"/>
                  </a:lnTo>
                  <a:lnTo>
                    <a:pt x="1798172" y="267304"/>
                  </a:lnTo>
                  <a:lnTo>
                    <a:pt x="1830883" y="297005"/>
                  </a:lnTo>
                  <a:lnTo>
                    <a:pt x="1861917" y="327946"/>
                  </a:lnTo>
                  <a:lnTo>
                    <a:pt x="1891214" y="360076"/>
                  </a:lnTo>
                  <a:lnTo>
                    <a:pt x="1918714" y="393348"/>
                  </a:lnTo>
                  <a:lnTo>
                    <a:pt x="1944357" y="427710"/>
                  </a:lnTo>
                  <a:lnTo>
                    <a:pt x="1968085" y="463115"/>
                  </a:lnTo>
                  <a:lnTo>
                    <a:pt x="1989836" y="499512"/>
                  </a:lnTo>
                  <a:lnTo>
                    <a:pt x="2009552" y="536851"/>
                  </a:lnTo>
                  <a:lnTo>
                    <a:pt x="2027172" y="575084"/>
                  </a:lnTo>
                  <a:lnTo>
                    <a:pt x="2042636" y="614161"/>
                  </a:lnTo>
                  <a:lnTo>
                    <a:pt x="2055885" y="654032"/>
                  </a:lnTo>
                  <a:lnTo>
                    <a:pt x="2066860" y="694648"/>
                  </a:lnTo>
                  <a:lnTo>
                    <a:pt x="2075500" y="735959"/>
                  </a:lnTo>
                  <a:lnTo>
                    <a:pt x="2081745" y="777917"/>
                  </a:lnTo>
                  <a:lnTo>
                    <a:pt x="2085536" y="820471"/>
                  </a:lnTo>
                  <a:lnTo>
                    <a:pt x="2086813" y="863572"/>
                  </a:lnTo>
                  <a:lnTo>
                    <a:pt x="2085536" y="906673"/>
                  </a:lnTo>
                  <a:lnTo>
                    <a:pt x="2081745" y="949227"/>
                  </a:lnTo>
                  <a:lnTo>
                    <a:pt x="2075500" y="991184"/>
                  </a:lnTo>
                  <a:lnTo>
                    <a:pt x="2066860" y="1032496"/>
                  </a:lnTo>
                  <a:lnTo>
                    <a:pt x="2055885" y="1073112"/>
                  </a:lnTo>
                  <a:lnTo>
                    <a:pt x="2042636" y="1112983"/>
                  </a:lnTo>
                  <a:lnTo>
                    <a:pt x="2027172" y="1152060"/>
                  </a:lnTo>
                  <a:lnTo>
                    <a:pt x="2009552" y="1190293"/>
                  </a:lnTo>
                  <a:lnTo>
                    <a:pt x="1989836" y="1227632"/>
                  </a:lnTo>
                  <a:lnTo>
                    <a:pt x="1968085" y="1264029"/>
                  </a:lnTo>
                  <a:lnTo>
                    <a:pt x="1944357" y="1299433"/>
                  </a:lnTo>
                  <a:lnTo>
                    <a:pt x="1918714" y="1333796"/>
                  </a:lnTo>
                  <a:lnTo>
                    <a:pt x="1891214" y="1367067"/>
                  </a:lnTo>
                  <a:lnTo>
                    <a:pt x="1861917" y="1399198"/>
                  </a:lnTo>
                  <a:lnTo>
                    <a:pt x="1830883" y="1430139"/>
                  </a:lnTo>
                  <a:lnTo>
                    <a:pt x="1798172" y="1459839"/>
                  </a:lnTo>
                  <a:lnTo>
                    <a:pt x="1763844" y="1488251"/>
                  </a:lnTo>
                  <a:lnTo>
                    <a:pt x="1727958" y="1515324"/>
                  </a:lnTo>
                  <a:lnTo>
                    <a:pt x="1690574" y="1541009"/>
                  </a:lnTo>
                  <a:lnTo>
                    <a:pt x="1651752" y="1565257"/>
                  </a:lnTo>
                  <a:lnTo>
                    <a:pt x="1611552" y="1588017"/>
                  </a:lnTo>
                  <a:lnTo>
                    <a:pt x="1570034" y="1609241"/>
                  </a:lnTo>
                  <a:lnTo>
                    <a:pt x="1527256" y="1628879"/>
                  </a:lnTo>
                  <a:lnTo>
                    <a:pt x="1483280" y="1646881"/>
                  </a:lnTo>
                  <a:lnTo>
                    <a:pt x="1438165" y="1663199"/>
                  </a:lnTo>
                  <a:lnTo>
                    <a:pt x="1391970" y="1677782"/>
                  </a:lnTo>
                  <a:lnTo>
                    <a:pt x="1344756" y="1690581"/>
                  </a:lnTo>
                  <a:lnTo>
                    <a:pt x="1296582" y="1701547"/>
                  </a:lnTo>
                  <a:lnTo>
                    <a:pt x="1247508" y="1710630"/>
                  </a:lnTo>
                  <a:lnTo>
                    <a:pt x="1197593" y="1717781"/>
                  </a:lnTo>
                  <a:lnTo>
                    <a:pt x="1146898" y="1722950"/>
                  </a:lnTo>
                  <a:lnTo>
                    <a:pt x="1095483" y="1726087"/>
                  </a:lnTo>
                  <a:lnTo>
                    <a:pt x="1043406" y="1727144"/>
                  </a:lnTo>
                  <a:lnTo>
                    <a:pt x="991330" y="1726087"/>
                  </a:lnTo>
                  <a:lnTo>
                    <a:pt x="939914" y="1722950"/>
                  </a:lnTo>
                  <a:lnTo>
                    <a:pt x="889219" y="1717781"/>
                  </a:lnTo>
                  <a:lnTo>
                    <a:pt x="839305" y="1710630"/>
                  </a:lnTo>
                  <a:lnTo>
                    <a:pt x="790231" y="1701547"/>
                  </a:lnTo>
                  <a:lnTo>
                    <a:pt x="742056" y="1690581"/>
                  </a:lnTo>
                  <a:lnTo>
                    <a:pt x="694842" y="1677782"/>
                  </a:lnTo>
                  <a:lnTo>
                    <a:pt x="648648" y="1663199"/>
                  </a:lnTo>
                  <a:lnTo>
                    <a:pt x="603532" y="1646881"/>
                  </a:lnTo>
                  <a:lnTo>
                    <a:pt x="559556" y="1628879"/>
                  </a:lnTo>
                  <a:lnTo>
                    <a:pt x="516779" y="1609241"/>
                  </a:lnTo>
                  <a:lnTo>
                    <a:pt x="475260" y="1588017"/>
                  </a:lnTo>
                  <a:lnTo>
                    <a:pt x="435060" y="1565257"/>
                  </a:lnTo>
                  <a:lnTo>
                    <a:pt x="396238" y="1541009"/>
                  </a:lnTo>
                  <a:lnTo>
                    <a:pt x="358855" y="1515324"/>
                  </a:lnTo>
                  <a:lnTo>
                    <a:pt x="322969" y="1488251"/>
                  </a:lnTo>
                  <a:lnTo>
                    <a:pt x="288640" y="1459839"/>
                  </a:lnTo>
                  <a:lnTo>
                    <a:pt x="255930" y="1430139"/>
                  </a:lnTo>
                  <a:lnTo>
                    <a:pt x="224896" y="1399198"/>
                  </a:lnTo>
                  <a:lnTo>
                    <a:pt x="195599" y="1367067"/>
                  </a:lnTo>
                  <a:lnTo>
                    <a:pt x="168099" y="1333796"/>
                  </a:lnTo>
                  <a:lnTo>
                    <a:pt x="142455" y="1299433"/>
                  </a:lnTo>
                  <a:lnTo>
                    <a:pt x="118728" y="1264029"/>
                  </a:lnTo>
                  <a:lnTo>
                    <a:pt x="96976" y="1227632"/>
                  </a:lnTo>
                  <a:lnTo>
                    <a:pt x="77261" y="1190293"/>
                  </a:lnTo>
                  <a:lnTo>
                    <a:pt x="59641" y="1152060"/>
                  </a:lnTo>
                  <a:lnTo>
                    <a:pt x="44176" y="1112983"/>
                  </a:lnTo>
                  <a:lnTo>
                    <a:pt x="30927" y="1073112"/>
                  </a:lnTo>
                  <a:lnTo>
                    <a:pt x="19952" y="1032496"/>
                  </a:lnTo>
                  <a:lnTo>
                    <a:pt x="11313" y="991184"/>
                  </a:lnTo>
                  <a:lnTo>
                    <a:pt x="5067" y="949227"/>
                  </a:lnTo>
                  <a:lnTo>
                    <a:pt x="1276" y="906673"/>
                  </a:lnTo>
                  <a:lnTo>
                    <a:pt x="0" y="863572"/>
                  </a:lnTo>
                  <a:close/>
                </a:path>
              </a:pathLst>
            </a:custGeom>
            <a:ln w="19037">
              <a:solidFill>
                <a:srgbClr val="656D8A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7215363" y="4927642"/>
            <a:ext cx="997009" cy="298786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794" spc="55" dirty="0">
                <a:solidFill>
                  <a:srgbClr val="FFFFFF"/>
                </a:solidFill>
                <a:latin typeface="Trebuchet MS"/>
                <a:cs typeface="Trebuchet MS"/>
              </a:rPr>
              <a:t>CABELLO</a:t>
            </a:r>
            <a:endParaRPr sz="1794">
              <a:latin typeface="Trebuchet MS"/>
              <a:cs typeface="Trebuchet MS"/>
            </a:endParaRPr>
          </a:p>
        </p:txBody>
      </p:sp>
      <p:pic>
        <p:nvPicPr>
          <p:cNvPr id="23" name="object 2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12399" y="124558"/>
            <a:ext cx="787576" cy="1717611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1A7DA97-6C21-4D5C-8130-78A927ABB5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22096" r="24527" b="1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C94CB26-CB00-45B2-A26A-092233FEF6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3983" y="493160"/>
            <a:ext cx="5404206" cy="570215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</a:rPr>
              <a:t>La </a:t>
            </a:r>
            <a:r>
              <a:rPr lang="en-US" sz="3600" dirty="0" err="1">
                <a:solidFill>
                  <a:srgbClr val="000000"/>
                </a:solidFill>
              </a:rPr>
              <a:t>higiene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diaria</a:t>
            </a:r>
            <a:r>
              <a:rPr lang="en-US" sz="3600" dirty="0">
                <a:solidFill>
                  <a:srgbClr val="000000"/>
                </a:solidFill>
              </a:rPr>
              <a:t> son </a:t>
            </a:r>
            <a:r>
              <a:rPr lang="en-US" sz="3600" dirty="0" err="1">
                <a:solidFill>
                  <a:srgbClr val="000000"/>
                </a:solidFill>
              </a:rPr>
              <a:t>funciones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como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eliminar</a:t>
            </a:r>
            <a:r>
              <a:rPr lang="en-US" sz="3600" dirty="0">
                <a:solidFill>
                  <a:srgbClr val="000000"/>
                </a:solidFill>
              </a:rPr>
              <a:t> la </a:t>
            </a:r>
            <a:r>
              <a:rPr lang="en-US" sz="3600" dirty="0" err="1">
                <a:solidFill>
                  <a:srgbClr val="000000"/>
                </a:solidFill>
              </a:rPr>
              <a:t>secreción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sebácea</a:t>
            </a:r>
            <a:r>
              <a:rPr lang="en-US" sz="3600" dirty="0">
                <a:solidFill>
                  <a:srgbClr val="000000"/>
                </a:solidFill>
              </a:rPr>
              <a:t>, la </a:t>
            </a:r>
            <a:r>
              <a:rPr lang="en-US" sz="3600" dirty="0" err="1">
                <a:solidFill>
                  <a:srgbClr val="000000"/>
                </a:solidFill>
              </a:rPr>
              <a:t>transpiración</a:t>
            </a:r>
            <a:r>
              <a:rPr lang="en-US" sz="3600" dirty="0">
                <a:solidFill>
                  <a:srgbClr val="000000"/>
                </a:solidFill>
              </a:rPr>
              <a:t>, </a:t>
            </a:r>
            <a:r>
              <a:rPr lang="en-US" sz="3600" dirty="0" err="1">
                <a:solidFill>
                  <a:srgbClr val="000000"/>
                </a:solidFill>
              </a:rPr>
              <a:t>células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muertas</a:t>
            </a:r>
            <a:r>
              <a:rPr lang="en-US" sz="3600" dirty="0">
                <a:solidFill>
                  <a:srgbClr val="000000"/>
                </a:solidFill>
              </a:rPr>
              <a:t> y </a:t>
            </a:r>
            <a:r>
              <a:rPr lang="en-US" sz="3600" dirty="0" err="1">
                <a:solidFill>
                  <a:srgbClr val="000000"/>
                </a:solidFill>
              </a:rPr>
              <a:t>algunas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bacterias</a:t>
            </a:r>
            <a:r>
              <a:rPr lang="en-US" sz="3600" dirty="0">
                <a:solidFill>
                  <a:srgbClr val="000000"/>
                </a:solidFill>
              </a:rPr>
              <a:t> que se </a:t>
            </a:r>
            <a:r>
              <a:rPr lang="en-US" sz="3600" dirty="0" err="1">
                <a:solidFill>
                  <a:srgbClr val="000000"/>
                </a:solidFill>
              </a:rPr>
              <a:t>han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acumulado</a:t>
            </a:r>
            <a:r>
              <a:rPr lang="en-US" sz="3600" dirty="0">
                <a:solidFill>
                  <a:srgbClr val="000000"/>
                </a:solidFill>
              </a:rPr>
              <a:t>. </a:t>
            </a:r>
            <a:r>
              <a:rPr lang="en-US" sz="3600" dirty="0" err="1">
                <a:solidFill>
                  <a:srgbClr val="000000"/>
                </a:solidFill>
              </a:rPr>
              <a:t>También</a:t>
            </a:r>
            <a:r>
              <a:rPr lang="en-US" sz="3600" dirty="0">
                <a:solidFill>
                  <a:srgbClr val="000000"/>
                </a:solidFill>
              </a:rPr>
              <a:t> </a:t>
            </a:r>
            <a:r>
              <a:rPr lang="en-US" sz="3600" dirty="0" err="1">
                <a:solidFill>
                  <a:srgbClr val="000000"/>
                </a:solidFill>
              </a:rPr>
              <a:t>estimula</a:t>
            </a:r>
            <a:r>
              <a:rPr lang="en-US" sz="3600" dirty="0">
                <a:solidFill>
                  <a:srgbClr val="000000"/>
                </a:solidFill>
              </a:rPr>
              <a:t> la </a:t>
            </a:r>
            <a:r>
              <a:rPr lang="en-US" sz="3600" dirty="0" err="1">
                <a:solidFill>
                  <a:srgbClr val="000000"/>
                </a:solidFill>
              </a:rPr>
              <a:t>circulación</a:t>
            </a:r>
            <a:r>
              <a:rPr lang="en-US" sz="3600" dirty="0">
                <a:solidFill>
                  <a:srgbClr val="000000"/>
                </a:solidFill>
              </a:rPr>
              <a:t>.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00000"/>
              </a:solidFill>
            </a:endParaRPr>
          </a:p>
          <a:p>
            <a:endParaRPr lang="en-US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5687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3 Rectángulo"/>
          <p:cNvSpPr>
            <a:spLocks noChangeArrowheads="1"/>
          </p:cNvSpPr>
          <p:nvPr/>
        </p:nvSpPr>
        <p:spPr bwMode="auto">
          <a:xfrm>
            <a:off x="8006084" y="0"/>
            <a:ext cx="3689091" cy="196015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s-CL" sz="4000" b="1" dirty="0" err="1">
                <a:latin typeface="+mj-lt"/>
                <a:ea typeface="+mj-ea"/>
                <a:cs typeface="+mj-cs"/>
              </a:rPr>
              <a:t>Higiene</a:t>
            </a:r>
            <a:r>
              <a:rPr lang="en-US" altLang="es-CL" sz="4000" b="1" dirty="0">
                <a:latin typeface="+mj-lt"/>
                <a:ea typeface="+mj-ea"/>
                <a:cs typeface="+mj-cs"/>
              </a:rPr>
              <a:t> Corporal</a:t>
            </a:r>
          </a:p>
        </p:txBody>
      </p:sp>
      <p:pic>
        <p:nvPicPr>
          <p:cNvPr id="29698" name="Picture 2" descr="http://www.eldiario24.com/uploads/editorial/2011/02/23/imagenes/9309_higiene_persona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40"/>
          <a:stretch/>
        </p:blipFill>
        <p:spPr bwMode="auto">
          <a:xfrm>
            <a:off x="20" y="10"/>
            <a:ext cx="7743929" cy="6857990"/>
          </a:xfrm>
          <a:custGeom>
            <a:avLst/>
            <a:gdLst/>
            <a:ahLst/>
            <a:cxnLst/>
            <a:rect l="l" t="t" r="r" b="b"/>
            <a:pathLst>
              <a:path w="7743949" h="6858000">
                <a:moveTo>
                  <a:pt x="956085" y="2071857"/>
                </a:moveTo>
                <a:cubicBezTo>
                  <a:pt x="956085" y="2071857"/>
                  <a:pt x="956085" y="2071857"/>
                  <a:pt x="4999548" y="2071857"/>
                </a:cubicBezTo>
                <a:cubicBezTo>
                  <a:pt x="5252811" y="2071857"/>
                  <a:pt x="5497339" y="2211072"/>
                  <a:pt x="5619604" y="2437296"/>
                </a:cubicBezTo>
                <a:cubicBezTo>
                  <a:pt x="5619604" y="2437296"/>
                  <a:pt x="5619604" y="2437296"/>
                  <a:pt x="7645701" y="5926372"/>
                </a:cubicBezTo>
                <a:cubicBezTo>
                  <a:pt x="7776699" y="6143896"/>
                  <a:pt x="7776699" y="6422327"/>
                  <a:pt x="7645701" y="6639850"/>
                </a:cubicBezTo>
                <a:cubicBezTo>
                  <a:pt x="7645701" y="6639850"/>
                  <a:pt x="7645701" y="6639850"/>
                  <a:pt x="7538856" y="6823844"/>
                </a:cubicBezTo>
                <a:lnTo>
                  <a:pt x="7519022" y="6858000"/>
                </a:lnTo>
                <a:lnTo>
                  <a:pt x="0" y="6858000"/>
                </a:lnTo>
                <a:lnTo>
                  <a:pt x="0" y="3003362"/>
                </a:lnTo>
                <a:lnTo>
                  <a:pt x="144017" y="2754282"/>
                </a:lnTo>
                <a:cubicBezTo>
                  <a:pt x="203181" y="2651956"/>
                  <a:pt x="264254" y="2546330"/>
                  <a:pt x="327296" y="2437296"/>
                </a:cubicBezTo>
                <a:cubicBezTo>
                  <a:pt x="458294" y="2211072"/>
                  <a:pt x="694090" y="2071857"/>
                  <a:pt x="956085" y="2071857"/>
                </a:cubicBezTo>
                <a:close/>
                <a:moveTo>
                  <a:pt x="6281397" y="1163923"/>
                </a:moveTo>
                <a:cubicBezTo>
                  <a:pt x="6281397" y="1163923"/>
                  <a:pt x="6281397" y="1163923"/>
                  <a:pt x="7148441" y="1163923"/>
                </a:cubicBezTo>
                <a:cubicBezTo>
                  <a:pt x="7202749" y="1163923"/>
                  <a:pt x="7255183" y="1193775"/>
                  <a:pt x="7281401" y="1242285"/>
                </a:cubicBezTo>
                <a:cubicBezTo>
                  <a:pt x="7281401" y="1242285"/>
                  <a:pt x="7281401" y="1242285"/>
                  <a:pt x="7715859" y="1990451"/>
                </a:cubicBezTo>
                <a:cubicBezTo>
                  <a:pt x="7743949" y="2037095"/>
                  <a:pt x="7743949" y="2096799"/>
                  <a:pt x="7715859" y="2143443"/>
                </a:cubicBezTo>
                <a:cubicBezTo>
                  <a:pt x="7715859" y="2143443"/>
                  <a:pt x="7715859" y="2143443"/>
                  <a:pt x="7281401" y="2891610"/>
                </a:cubicBezTo>
                <a:cubicBezTo>
                  <a:pt x="7255183" y="2940119"/>
                  <a:pt x="7202749" y="2969971"/>
                  <a:pt x="7148441" y="2969971"/>
                </a:cubicBezTo>
                <a:cubicBezTo>
                  <a:pt x="7148441" y="2969971"/>
                  <a:pt x="7148441" y="2969971"/>
                  <a:pt x="6281397" y="2969971"/>
                </a:cubicBezTo>
                <a:cubicBezTo>
                  <a:pt x="6225217" y="2969971"/>
                  <a:pt x="6174655" y="2940119"/>
                  <a:pt x="6146565" y="2891610"/>
                </a:cubicBezTo>
                <a:cubicBezTo>
                  <a:pt x="6146565" y="2891610"/>
                  <a:pt x="6146565" y="2891610"/>
                  <a:pt x="5713979" y="2143443"/>
                </a:cubicBezTo>
                <a:cubicBezTo>
                  <a:pt x="5685889" y="2096799"/>
                  <a:pt x="5685889" y="2037095"/>
                  <a:pt x="5713979" y="1990451"/>
                </a:cubicBezTo>
                <a:cubicBezTo>
                  <a:pt x="5713979" y="1990451"/>
                  <a:pt x="5713979" y="1990451"/>
                  <a:pt x="6146565" y="1242285"/>
                </a:cubicBezTo>
                <a:cubicBezTo>
                  <a:pt x="6174655" y="1193775"/>
                  <a:pt x="6225217" y="1163923"/>
                  <a:pt x="6281397" y="1163923"/>
                </a:cubicBezTo>
                <a:close/>
                <a:moveTo>
                  <a:pt x="0" y="0"/>
                </a:moveTo>
                <a:lnTo>
                  <a:pt x="6600525" y="0"/>
                </a:lnTo>
                <a:lnTo>
                  <a:pt x="6486618" y="196155"/>
                </a:lnTo>
                <a:cubicBezTo>
                  <a:pt x="6261242" y="584267"/>
                  <a:pt x="5994130" y="1044253"/>
                  <a:pt x="5677553" y="1589421"/>
                </a:cubicBezTo>
                <a:cubicBezTo>
                  <a:pt x="5555288" y="1815646"/>
                  <a:pt x="5310759" y="1954861"/>
                  <a:pt x="5057496" y="1954861"/>
                </a:cubicBezTo>
                <a:cubicBezTo>
                  <a:pt x="5057496" y="1954861"/>
                  <a:pt x="5057496" y="1954861"/>
                  <a:pt x="1014033" y="1954861"/>
                </a:cubicBezTo>
                <a:cubicBezTo>
                  <a:pt x="752038" y="1954861"/>
                  <a:pt x="516243" y="1815646"/>
                  <a:pt x="385244" y="1589421"/>
                </a:cubicBezTo>
                <a:cubicBezTo>
                  <a:pt x="385244" y="1589421"/>
                  <a:pt x="385244" y="1589421"/>
                  <a:pt x="69234" y="1042874"/>
                </a:cubicBezTo>
                <a:lnTo>
                  <a:pt x="0" y="92313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20"/>
          <p:cNvSpPr txBox="1">
            <a:spLocks noChangeArrowheads="1"/>
          </p:cNvSpPr>
          <p:nvPr/>
        </p:nvSpPr>
        <p:spPr bwMode="auto">
          <a:xfrm>
            <a:off x="8006085" y="1808253"/>
            <a:ext cx="3689092" cy="362344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-228600" defTabSz="914400">
              <a:lnSpc>
                <a:spcPct val="90000"/>
              </a:lnSpc>
              <a:spcBef>
                <a:spcPct val="0"/>
              </a:spcBef>
            </a:pPr>
            <a:r>
              <a:rPr lang="en-US" altLang="es-CL" sz="2400" dirty="0">
                <a:latin typeface="+mn-lt"/>
              </a:rPr>
              <a:t>Un </a:t>
            </a:r>
            <a:r>
              <a:rPr lang="en-US" altLang="es-CL" sz="2400" dirty="0" err="1">
                <a:latin typeface="+mn-lt"/>
              </a:rPr>
              <a:t>cuerpo</a:t>
            </a:r>
            <a:r>
              <a:rPr lang="en-US" altLang="es-CL" sz="2400" dirty="0">
                <a:latin typeface="+mn-lt"/>
              </a:rPr>
              <a:t> </a:t>
            </a:r>
            <a:r>
              <a:rPr lang="en-US" altLang="es-CL" sz="2400" dirty="0" err="1">
                <a:latin typeface="+mn-lt"/>
              </a:rPr>
              <a:t>sucio</a:t>
            </a:r>
            <a:r>
              <a:rPr lang="en-US" altLang="es-CL" sz="2400" dirty="0">
                <a:latin typeface="+mn-lt"/>
              </a:rPr>
              <a:t> </a:t>
            </a:r>
            <a:r>
              <a:rPr lang="en-US" altLang="es-CL" sz="2400" dirty="0" err="1">
                <a:latin typeface="+mn-lt"/>
              </a:rPr>
              <a:t>constituye</a:t>
            </a:r>
            <a:r>
              <a:rPr lang="en-US" altLang="es-CL" sz="2400" dirty="0">
                <a:latin typeface="+mn-lt"/>
              </a:rPr>
              <a:t> un </a:t>
            </a:r>
            <a:r>
              <a:rPr lang="en-US" altLang="es-CL" sz="2400" dirty="0" err="1">
                <a:latin typeface="+mn-lt"/>
              </a:rPr>
              <a:t>terreno</a:t>
            </a:r>
            <a:r>
              <a:rPr lang="en-US" altLang="es-CL" sz="2400" dirty="0">
                <a:latin typeface="+mn-lt"/>
              </a:rPr>
              <a:t> </a:t>
            </a:r>
            <a:r>
              <a:rPr lang="en-US" altLang="es-CL" sz="2400" dirty="0" err="1">
                <a:latin typeface="+mn-lt"/>
              </a:rPr>
              <a:t>propicio</a:t>
            </a:r>
            <a:r>
              <a:rPr lang="en-US" altLang="es-CL" sz="2400" dirty="0">
                <a:latin typeface="+mn-lt"/>
              </a:rPr>
              <a:t> para el </a:t>
            </a:r>
            <a:r>
              <a:rPr lang="en-US" altLang="es-CL" sz="2400" dirty="0" err="1">
                <a:latin typeface="+mn-lt"/>
              </a:rPr>
              <a:t>desarrollo</a:t>
            </a:r>
            <a:r>
              <a:rPr lang="en-US" altLang="es-CL" sz="2400" dirty="0">
                <a:latin typeface="+mn-lt"/>
              </a:rPr>
              <a:t> </a:t>
            </a:r>
            <a:r>
              <a:rPr lang="en-US" altLang="es-CL" sz="2400" dirty="0" err="1">
                <a:latin typeface="+mn-lt"/>
              </a:rPr>
              <a:t>microbiológico</a:t>
            </a:r>
            <a:r>
              <a:rPr lang="en-US" altLang="es-CL" sz="2400" dirty="0">
                <a:latin typeface="+mn-lt"/>
              </a:rPr>
              <a:t>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</a:pPr>
            <a:endParaRPr lang="en-US" altLang="es-CL" sz="2400" dirty="0">
              <a:latin typeface="+mn-lt"/>
            </a:endParaRPr>
          </a:p>
          <a:p>
            <a:pPr indent="-228600" defTabSz="914400">
              <a:lnSpc>
                <a:spcPct val="90000"/>
              </a:lnSpc>
              <a:spcBef>
                <a:spcPct val="0"/>
              </a:spcBef>
            </a:pPr>
            <a:r>
              <a:rPr lang="en-US" altLang="es-CL" sz="2400" dirty="0">
                <a:latin typeface="+mn-lt"/>
              </a:rPr>
              <a:t>El </a:t>
            </a:r>
            <a:r>
              <a:rPr lang="en-US" altLang="es-CL" sz="2400" dirty="0" err="1">
                <a:latin typeface="+mn-lt"/>
              </a:rPr>
              <a:t>polvo</a:t>
            </a:r>
            <a:r>
              <a:rPr lang="en-US" altLang="es-CL" sz="2400" dirty="0">
                <a:latin typeface="+mn-lt"/>
              </a:rPr>
              <a:t>, el sudor y </a:t>
            </a:r>
            <a:r>
              <a:rPr lang="en-US" altLang="es-CL" sz="2400" dirty="0" err="1">
                <a:latin typeface="+mn-lt"/>
              </a:rPr>
              <a:t>otras</a:t>
            </a:r>
            <a:r>
              <a:rPr lang="en-US" altLang="es-CL" sz="2400" dirty="0">
                <a:latin typeface="+mn-lt"/>
              </a:rPr>
              <a:t> </a:t>
            </a:r>
            <a:r>
              <a:rPr lang="en-US" altLang="es-CL" sz="2400" dirty="0" err="1">
                <a:latin typeface="+mn-lt"/>
              </a:rPr>
              <a:t>secreciones</a:t>
            </a:r>
            <a:r>
              <a:rPr lang="en-US" altLang="es-CL" sz="2400" dirty="0">
                <a:latin typeface="+mn-lt"/>
              </a:rPr>
              <a:t>, </a:t>
            </a:r>
            <a:r>
              <a:rPr lang="en-US" altLang="es-CL" sz="2400" dirty="0" err="1">
                <a:latin typeface="+mn-lt"/>
              </a:rPr>
              <a:t>así</a:t>
            </a:r>
            <a:r>
              <a:rPr lang="en-US" altLang="es-CL" sz="2400" dirty="0">
                <a:latin typeface="+mn-lt"/>
              </a:rPr>
              <a:t> </a:t>
            </a:r>
            <a:r>
              <a:rPr lang="en-US" altLang="es-CL" sz="2400" dirty="0" err="1">
                <a:latin typeface="+mn-lt"/>
              </a:rPr>
              <a:t>como</a:t>
            </a:r>
            <a:r>
              <a:rPr lang="en-US" altLang="es-CL" sz="2400" dirty="0">
                <a:latin typeface="+mn-lt"/>
              </a:rPr>
              <a:t> el </a:t>
            </a:r>
            <a:r>
              <a:rPr lang="en-US" altLang="es-CL" sz="2400" dirty="0" err="1">
                <a:latin typeface="+mn-lt"/>
              </a:rPr>
              <a:t>calor</a:t>
            </a:r>
            <a:r>
              <a:rPr lang="en-US" altLang="es-CL" sz="2400" dirty="0">
                <a:latin typeface="+mn-lt"/>
              </a:rPr>
              <a:t>, son </a:t>
            </a:r>
            <a:r>
              <a:rPr lang="en-US" altLang="es-CL" sz="2400" dirty="0" err="1">
                <a:latin typeface="+mn-lt"/>
              </a:rPr>
              <a:t>algunos</a:t>
            </a:r>
            <a:r>
              <a:rPr lang="en-US" altLang="es-CL" sz="2400" dirty="0">
                <a:latin typeface="+mn-lt"/>
              </a:rPr>
              <a:t> de los </a:t>
            </a:r>
            <a:r>
              <a:rPr lang="en-US" altLang="es-CL" sz="2400" dirty="0" err="1">
                <a:latin typeface="+mn-lt"/>
              </a:rPr>
              <a:t>muchos</a:t>
            </a:r>
            <a:r>
              <a:rPr lang="en-US" altLang="es-CL" sz="2400" dirty="0">
                <a:latin typeface="+mn-lt"/>
              </a:rPr>
              <a:t> </a:t>
            </a:r>
            <a:r>
              <a:rPr lang="en-US" altLang="es-CL" sz="2400" dirty="0" err="1">
                <a:latin typeface="+mn-lt"/>
              </a:rPr>
              <a:t>factores</a:t>
            </a:r>
            <a:r>
              <a:rPr lang="en-US" altLang="es-CL" sz="2400" dirty="0">
                <a:latin typeface="+mn-lt"/>
              </a:rPr>
              <a:t> que </a:t>
            </a:r>
            <a:r>
              <a:rPr lang="en-US" altLang="es-CL" sz="2400" dirty="0" err="1">
                <a:latin typeface="+mn-lt"/>
              </a:rPr>
              <a:t>favorecen</a:t>
            </a:r>
            <a:r>
              <a:rPr lang="en-US" altLang="es-CL" sz="2400" dirty="0">
                <a:latin typeface="+mn-lt"/>
              </a:rPr>
              <a:t> la </a:t>
            </a:r>
            <a:r>
              <a:rPr lang="en-US" altLang="es-CL" sz="2400" dirty="0" err="1">
                <a:latin typeface="+mn-lt"/>
              </a:rPr>
              <a:t>multiplicación</a:t>
            </a:r>
            <a:r>
              <a:rPr lang="en-US" altLang="es-CL" sz="2400" dirty="0">
                <a:latin typeface="+mn-lt"/>
              </a:rPr>
              <a:t> </a:t>
            </a:r>
            <a:r>
              <a:rPr lang="en-US" altLang="es-CL" sz="2400" dirty="0" err="1">
                <a:latin typeface="+mn-lt"/>
              </a:rPr>
              <a:t>microbiana</a:t>
            </a:r>
            <a:r>
              <a:rPr lang="en-US" altLang="es-CL" sz="2400" dirty="0">
                <a:latin typeface="+mn-lt"/>
              </a:rPr>
              <a:t>. 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</a:pPr>
            <a:endParaRPr lang="en-US" altLang="es-CL" sz="2400" dirty="0">
              <a:latin typeface="+mn-lt"/>
            </a:endParaRPr>
          </a:p>
          <a:p>
            <a:pPr indent="-228600" defTabSz="914400">
              <a:lnSpc>
                <a:spcPct val="90000"/>
              </a:lnSpc>
              <a:buClr>
                <a:schemeClr val="hlink"/>
              </a:buClr>
              <a:buSzPct val="70000"/>
            </a:pPr>
            <a:endParaRPr lang="en-US" altLang="es-CL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30005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4819" y="-49144"/>
            <a:ext cx="10482841" cy="869476"/>
          </a:xfrm>
          <a:prstGeom prst="rect">
            <a:avLst/>
          </a:prstGeom>
        </p:spPr>
        <p:txBody>
          <a:bodyPr vert="horz" wrap="square" lIns="0" tIns="376426" rIns="0" bIns="0" rtlCol="0" anchor="ctr">
            <a:spAutoFit/>
          </a:bodyPr>
          <a:lstStyle/>
          <a:p>
            <a:pPr marL="12661">
              <a:lnSpc>
                <a:spcPct val="100000"/>
              </a:lnSpc>
              <a:spcBef>
                <a:spcPts val="95"/>
              </a:spcBef>
            </a:pPr>
            <a:r>
              <a:rPr spc="384" dirty="0">
                <a:solidFill>
                  <a:srgbClr val="000000"/>
                </a:solidFill>
              </a:rPr>
              <a:t>BOCA</a:t>
            </a:r>
            <a:r>
              <a:rPr spc="309" dirty="0">
                <a:solidFill>
                  <a:srgbClr val="000000"/>
                </a:solidFill>
              </a:rPr>
              <a:t> </a:t>
            </a:r>
            <a:r>
              <a:rPr spc="214" dirty="0">
                <a:solidFill>
                  <a:srgbClr val="000000"/>
                </a:solidFill>
              </a:rPr>
              <a:t>Y</a:t>
            </a:r>
            <a:r>
              <a:rPr spc="319" dirty="0">
                <a:solidFill>
                  <a:srgbClr val="000000"/>
                </a:solidFill>
              </a:rPr>
              <a:t> </a:t>
            </a:r>
            <a:r>
              <a:rPr spc="389" dirty="0">
                <a:solidFill>
                  <a:srgbClr val="000000"/>
                </a:solidFill>
              </a:rPr>
              <a:t>FOSAS</a:t>
            </a:r>
            <a:r>
              <a:rPr spc="324" dirty="0">
                <a:solidFill>
                  <a:srgbClr val="000000"/>
                </a:solidFill>
              </a:rPr>
              <a:t> </a:t>
            </a:r>
            <a:r>
              <a:rPr spc="294" dirty="0">
                <a:solidFill>
                  <a:srgbClr val="000000"/>
                </a:solidFill>
              </a:rPr>
              <a:t>NASALES</a:t>
            </a:r>
          </a:p>
        </p:txBody>
      </p:sp>
      <p:sp>
        <p:nvSpPr>
          <p:cNvPr id="3" name="object 3"/>
          <p:cNvSpPr/>
          <p:nvPr/>
        </p:nvSpPr>
        <p:spPr>
          <a:xfrm>
            <a:off x="688173" y="1258285"/>
            <a:ext cx="4125403" cy="2069981"/>
          </a:xfrm>
          <a:custGeom>
            <a:avLst/>
            <a:gdLst/>
            <a:ahLst/>
            <a:cxnLst/>
            <a:rect l="l" t="t" r="r" b="b"/>
            <a:pathLst>
              <a:path w="4138295" h="2076450">
                <a:moveTo>
                  <a:pt x="3930664" y="0"/>
                </a:moveTo>
                <a:lnTo>
                  <a:pt x="207585" y="0"/>
                </a:lnTo>
                <a:lnTo>
                  <a:pt x="159988" y="5482"/>
                </a:lnTo>
                <a:lnTo>
                  <a:pt x="116294" y="21100"/>
                </a:lnTo>
                <a:lnTo>
                  <a:pt x="77751" y="45607"/>
                </a:lnTo>
                <a:lnTo>
                  <a:pt x="45604" y="77757"/>
                </a:lnTo>
                <a:lnTo>
                  <a:pt x="21099" y="116303"/>
                </a:lnTo>
                <a:lnTo>
                  <a:pt x="5482" y="159999"/>
                </a:lnTo>
                <a:lnTo>
                  <a:pt x="0" y="207600"/>
                </a:lnTo>
                <a:lnTo>
                  <a:pt x="0" y="1868412"/>
                </a:lnTo>
                <a:lnTo>
                  <a:pt x="5482" y="1916013"/>
                </a:lnTo>
                <a:lnTo>
                  <a:pt x="21099" y="1959710"/>
                </a:lnTo>
                <a:lnTo>
                  <a:pt x="45604" y="1998256"/>
                </a:lnTo>
                <a:lnTo>
                  <a:pt x="77751" y="2030405"/>
                </a:lnTo>
                <a:lnTo>
                  <a:pt x="116294" y="2054912"/>
                </a:lnTo>
                <a:lnTo>
                  <a:pt x="159988" y="2070530"/>
                </a:lnTo>
                <a:lnTo>
                  <a:pt x="207585" y="2076013"/>
                </a:lnTo>
                <a:lnTo>
                  <a:pt x="3930664" y="2076013"/>
                </a:lnTo>
                <a:lnTo>
                  <a:pt x="3978262" y="2070530"/>
                </a:lnTo>
                <a:lnTo>
                  <a:pt x="4021955" y="2054912"/>
                </a:lnTo>
                <a:lnTo>
                  <a:pt x="4060498" y="2030405"/>
                </a:lnTo>
                <a:lnTo>
                  <a:pt x="4092646" y="1998256"/>
                </a:lnTo>
                <a:lnTo>
                  <a:pt x="4117150" y="1959710"/>
                </a:lnTo>
                <a:lnTo>
                  <a:pt x="4132767" y="1916013"/>
                </a:lnTo>
                <a:lnTo>
                  <a:pt x="4138250" y="1868412"/>
                </a:lnTo>
                <a:lnTo>
                  <a:pt x="4138250" y="207600"/>
                </a:lnTo>
                <a:lnTo>
                  <a:pt x="4132767" y="159999"/>
                </a:lnTo>
                <a:lnTo>
                  <a:pt x="4117150" y="116303"/>
                </a:lnTo>
                <a:lnTo>
                  <a:pt x="4092646" y="77757"/>
                </a:lnTo>
                <a:lnTo>
                  <a:pt x="4060498" y="45607"/>
                </a:lnTo>
                <a:lnTo>
                  <a:pt x="4021955" y="21100"/>
                </a:lnTo>
                <a:lnTo>
                  <a:pt x="3978262" y="5482"/>
                </a:lnTo>
                <a:lnTo>
                  <a:pt x="3930664" y="0"/>
                </a:lnTo>
                <a:close/>
              </a:path>
            </a:pathLst>
          </a:cu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4" name="object 4"/>
          <p:cNvSpPr txBox="1"/>
          <p:nvPr/>
        </p:nvSpPr>
        <p:spPr>
          <a:xfrm>
            <a:off x="866068" y="1538330"/>
            <a:ext cx="3703178" cy="1604710"/>
          </a:xfrm>
          <a:prstGeom prst="rect">
            <a:avLst/>
          </a:prstGeom>
        </p:spPr>
        <p:txBody>
          <a:bodyPr vert="horz" wrap="square" lIns="0" tIns="43045" rIns="0" bIns="0" rtlCol="0">
            <a:spAutoFit/>
          </a:bodyPr>
          <a:lstStyle/>
          <a:p>
            <a:pPr marL="12661" marR="5064" algn="ctr">
              <a:lnSpc>
                <a:spcPct val="89400"/>
              </a:lnSpc>
              <a:spcBef>
                <a:spcPts val="339"/>
              </a:spcBef>
              <a:tabLst>
                <a:tab pos="1145787" algn="l"/>
              </a:tabLst>
            </a:pPr>
            <a:r>
              <a:rPr sz="1894" spc="-75" dirty="0">
                <a:solidFill>
                  <a:srgbClr val="FFFFFF"/>
                </a:solidFill>
                <a:latin typeface="Trebuchet MS"/>
                <a:cs typeface="Trebuchet MS"/>
              </a:rPr>
              <a:t>En</a:t>
            </a:r>
            <a:r>
              <a:rPr sz="1894" spc="-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179" dirty="0">
                <a:solidFill>
                  <a:srgbClr val="FFFFFF"/>
                </a:solidFill>
                <a:latin typeface="Trebuchet MS"/>
                <a:cs typeface="Trebuchet MS"/>
              </a:rPr>
              <a:t>la</a:t>
            </a:r>
            <a:r>
              <a:rPr sz="1894" spc="-4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20" dirty="0">
                <a:solidFill>
                  <a:srgbClr val="FFFFFF"/>
                </a:solidFill>
                <a:latin typeface="Trebuchet MS"/>
                <a:cs typeface="Trebuchet MS"/>
              </a:rPr>
              <a:t>nariz</a:t>
            </a:r>
            <a:r>
              <a:rPr sz="1894" dirty="0">
                <a:solidFill>
                  <a:srgbClr val="FFFFFF"/>
                </a:solidFill>
                <a:latin typeface="Trebuchet MS"/>
                <a:cs typeface="Trebuchet MS"/>
              </a:rPr>
              <a:t>	</a:t>
            </a:r>
            <a:r>
              <a:rPr sz="1894" spc="-135" dirty="0">
                <a:solidFill>
                  <a:srgbClr val="FFFFFF"/>
                </a:solidFill>
                <a:latin typeface="Trebuchet MS"/>
                <a:cs typeface="Trebuchet MS"/>
              </a:rPr>
              <a:t>adultas</a:t>
            </a:r>
            <a:r>
              <a:rPr sz="1894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90" dirty="0">
                <a:solidFill>
                  <a:srgbClr val="FFFFFF"/>
                </a:solidFill>
                <a:latin typeface="Trebuchet MS"/>
                <a:cs typeface="Trebuchet MS"/>
              </a:rPr>
              <a:t>se</a:t>
            </a:r>
            <a:r>
              <a:rPr sz="1894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10" dirty="0">
                <a:solidFill>
                  <a:srgbClr val="FFFFFF"/>
                </a:solidFill>
                <a:latin typeface="Trebuchet MS"/>
                <a:cs typeface="Trebuchet MS"/>
              </a:rPr>
              <a:t>albergan </a:t>
            </a:r>
            <a:r>
              <a:rPr sz="1894" spc="-140" dirty="0">
                <a:solidFill>
                  <a:srgbClr val="FFFFFF"/>
                </a:solidFill>
                <a:latin typeface="Trebuchet MS"/>
                <a:cs typeface="Trebuchet MS"/>
              </a:rPr>
              <a:t>bacterias.</a:t>
            </a:r>
            <a:r>
              <a:rPr sz="1894" spc="-23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dirty="0">
                <a:solidFill>
                  <a:srgbClr val="FFFFFF"/>
                </a:solidFill>
                <a:latin typeface="Trebuchet MS"/>
                <a:cs typeface="Trebuchet MS"/>
              </a:rPr>
              <a:t>Los</a:t>
            </a:r>
            <a:r>
              <a:rPr sz="1894" spc="-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95" dirty="0">
                <a:solidFill>
                  <a:srgbClr val="FFFFFF"/>
                </a:solidFill>
                <a:latin typeface="Trebuchet MS"/>
                <a:cs typeface="Trebuchet MS"/>
              </a:rPr>
              <a:t>estafilococos</a:t>
            </a:r>
            <a:r>
              <a:rPr sz="1894" spc="-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10" dirty="0">
                <a:solidFill>
                  <a:srgbClr val="FFFFFF"/>
                </a:solidFill>
                <a:latin typeface="Trebuchet MS"/>
                <a:cs typeface="Trebuchet MS"/>
              </a:rPr>
              <a:t>producen </a:t>
            </a:r>
            <a:r>
              <a:rPr sz="1894" spc="-140" dirty="0">
                <a:solidFill>
                  <a:srgbClr val="FFFFFF"/>
                </a:solidFill>
                <a:latin typeface="Trebuchet MS"/>
                <a:cs typeface="Trebuchet MS"/>
              </a:rPr>
              <a:t>habitualmente</a:t>
            </a:r>
            <a:r>
              <a:rPr sz="1894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80" dirty="0">
                <a:solidFill>
                  <a:srgbClr val="FFFFFF"/>
                </a:solidFill>
                <a:latin typeface="Trebuchet MS"/>
                <a:cs typeface="Trebuchet MS"/>
              </a:rPr>
              <a:t>muchos</a:t>
            </a:r>
            <a:r>
              <a:rPr sz="1894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75" dirty="0">
                <a:solidFill>
                  <a:srgbClr val="FFFFFF"/>
                </a:solidFill>
                <a:latin typeface="Trebuchet MS"/>
                <a:cs typeface="Trebuchet MS"/>
              </a:rPr>
              <a:t>casos</a:t>
            </a:r>
            <a:r>
              <a:rPr sz="1894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25" dirty="0">
                <a:solidFill>
                  <a:srgbClr val="FFFFFF"/>
                </a:solidFill>
                <a:latin typeface="Trebuchet MS"/>
                <a:cs typeface="Trebuchet MS"/>
              </a:rPr>
              <a:t>de </a:t>
            </a:r>
            <a:r>
              <a:rPr sz="1894" spc="-95" dirty="0">
                <a:solidFill>
                  <a:srgbClr val="FFFFFF"/>
                </a:solidFill>
                <a:latin typeface="Trebuchet MS"/>
                <a:cs typeface="Trebuchet MS"/>
              </a:rPr>
              <a:t>intoxicaciones</a:t>
            </a:r>
            <a:r>
              <a:rPr sz="1894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145" dirty="0">
                <a:solidFill>
                  <a:srgbClr val="FFFFFF"/>
                </a:solidFill>
                <a:latin typeface="Trebuchet MS"/>
                <a:cs typeface="Trebuchet MS"/>
              </a:rPr>
              <a:t>alimentarias,</a:t>
            </a:r>
            <a:r>
              <a:rPr sz="1894" spc="-209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120" dirty="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sz="1894" spc="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25" dirty="0">
                <a:solidFill>
                  <a:srgbClr val="FFFFFF"/>
                </a:solidFill>
                <a:latin typeface="Trebuchet MS"/>
                <a:cs typeface="Trebuchet MS"/>
              </a:rPr>
              <a:t>se </a:t>
            </a:r>
            <a:r>
              <a:rPr sz="1894" spc="-125" dirty="0">
                <a:solidFill>
                  <a:srgbClr val="FFFFFF"/>
                </a:solidFill>
                <a:latin typeface="Trebuchet MS"/>
                <a:cs typeface="Trebuchet MS"/>
              </a:rPr>
              <a:t>diseminan</a:t>
            </a:r>
            <a:r>
              <a:rPr sz="1894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114" dirty="0">
                <a:solidFill>
                  <a:srgbClr val="FFFFFF"/>
                </a:solidFill>
                <a:latin typeface="Trebuchet MS"/>
                <a:cs typeface="Trebuchet MS"/>
              </a:rPr>
              <a:t>muy</a:t>
            </a:r>
            <a:r>
              <a:rPr sz="189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150" dirty="0">
                <a:solidFill>
                  <a:srgbClr val="FFFFFF"/>
                </a:solidFill>
                <a:latin typeface="Trebuchet MS"/>
                <a:cs typeface="Trebuchet MS"/>
              </a:rPr>
              <a:t>fácilmente</a:t>
            </a:r>
            <a:r>
              <a:rPr sz="189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95" dirty="0">
                <a:solidFill>
                  <a:srgbClr val="FFFFFF"/>
                </a:solidFill>
                <a:latin typeface="Trebuchet MS"/>
                <a:cs typeface="Trebuchet MS"/>
              </a:rPr>
              <a:t>cuando</a:t>
            </a:r>
            <a:r>
              <a:rPr sz="1894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25" dirty="0">
                <a:solidFill>
                  <a:srgbClr val="FFFFFF"/>
                </a:solidFill>
                <a:latin typeface="Trebuchet MS"/>
                <a:cs typeface="Trebuchet MS"/>
              </a:rPr>
              <a:t>nos </a:t>
            </a:r>
            <a:r>
              <a:rPr sz="1894" spc="-70" dirty="0">
                <a:solidFill>
                  <a:srgbClr val="FFFFFF"/>
                </a:solidFill>
                <a:latin typeface="Trebuchet MS"/>
                <a:cs typeface="Trebuchet MS"/>
              </a:rPr>
              <a:t>sonamos</a:t>
            </a:r>
            <a:r>
              <a:rPr sz="1894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179" dirty="0">
                <a:solidFill>
                  <a:srgbClr val="FFFFFF"/>
                </a:solidFill>
                <a:latin typeface="Trebuchet MS"/>
                <a:cs typeface="Trebuchet MS"/>
              </a:rPr>
              <a:t>la</a:t>
            </a:r>
            <a:r>
              <a:rPr sz="1894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110" dirty="0">
                <a:solidFill>
                  <a:srgbClr val="FFFFFF"/>
                </a:solidFill>
                <a:latin typeface="Trebuchet MS"/>
                <a:cs typeface="Trebuchet MS"/>
              </a:rPr>
              <a:t>nariz</a:t>
            </a:r>
            <a:r>
              <a:rPr sz="1894" spc="-2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dirty="0">
                <a:solidFill>
                  <a:srgbClr val="FFFFFF"/>
                </a:solidFill>
                <a:latin typeface="Trebuchet MS"/>
                <a:cs typeface="Trebuchet MS"/>
              </a:rPr>
              <a:t>o</a:t>
            </a:r>
            <a:r>
              <a:rPr sz="1894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94" spc="-10" dirty="0">
                <a:solidFill>
                  <a:srgbClr val="FFFFFF"/>
                </a:solidFill>
                <a:latin typeface="Trebuchet MS"/>
                <a:cs typeface="Trebuchet MS"/>
              </a:rPr>
              <a:t>tosemos</a:t>
            </a:r>
            <a:endParaRPr sz="1894" dirty="0">
              <a:latin typeface="Trebuchet MS"/>
              <a:cs typeface="Trebuchet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575806" y="5850630"/>
            <a:ext cx="838754" cy="237383"/>
          </a:xfrm>
          <a:custGeom>
            <a:avLst/>
            <a:gdLst/>
            <a:ahLst/>
            <a:cxnLst/>
            <a:rect l="l" t="t" r="r" b="b"/>
            <a:pathLst>
              <a:path w="841375" h="238125">
                <a:moveTo>
                  <a:pt x="672531" y="0"/>
                </a:moveTo>
                <a:lnTo>
                  <a:pt x="168045" y="499"/>
                </a:lnTo>
                <a:lnTo>
                  <a:pt x="168163" y="119331"/>
                </a:lnTo>
                <a:lnTo>
                  <a:pt x="0" y="119498"/>
                </a:lnTo>
                <a:lnTo>
                  <a:pt x="420523" y="237915"/>
                </a:lnTo>
                <a:lnTo>
                  <a:pt x="840811" y="118666"/>
                </a:lnTo>
                <a:lnTo>
                  <a:pt x="672649" y="118832"/>
                </a:lnTo>
                <a:lnTo>
                  <a:pt x="672531" y="0"/>
                </a:lnTo>
                <a:close/>
              </a:path>
            </a:pathLst>
          </a:custGeom>
          <a:solidFill>
            <a:srgbClr val="AEC5D6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55391" y="2056076"/>
            <a:ext cx="1704972" cy="1376591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7543948" y="2732785"/>
            <a:ext cx="2933423" cy="1893368"/>
          </a:xfrm>
          <a:prstGeom prst="rect">
            <a:avLst/>
          </a:prstGeom>
        </p:spPr>
        <p:txBody>
          <a:bodyPr vert="horz" wrap="square" lIns="0" tIns="70265" rIns="0" bIns="0" rtlCol="0">
            <a:spAutoFit/>
          </a:bodyPr>
          <a:lstStyle/>
          <a:p>
            <a:pPr marL="277901" marR="5064" indent="-265873">
              <a:lnSpc>
                <a:spcPct val="78700"/>
              </a:lnSpc>
              <a:spcBef>
                <a:spcPts val="553"/>
              </a:spcBef>
              <a:tabLst>
                <a:tab pos="277901" algn="l"/>
                <a:tab pos="285497" algn="l"/>
              </a:tabLst>
            </a:pPr>
            <a:r>
              <a:rPr sz="1346" spc="1087" dirty="0">
                <a:solidFill>
                  <a:srgbClr val="727CA3"/>
                </a:solidFill>
                <a:latin typeface="Microsoft Sans Serif"/>
                <a:cs typeface="Microsoft Sans Serif"/>
              </a:rPr>
              <a:t>🞂</a:t>
            </a:r>
            <a:r>
              <a:rPr sz="1346" dirty="0">
                <a:solidFill>
                  <a:srgbClr val="727CA3"/>
                </a:solidFill>
                <a:latin typeface="Microsoft Sans Serif"/>
                <a:cs typeface="Microsoft Sans Serif"/>
              </a:rPr>
              <a:t>​		</a:t>
            </a:r>
            <a:r>
              <a:rPr sz="1794" spc="-100" dirty="0">
                <a:latin typeface="Trebuchet MS"/>
                <a:cs typeface="Trebuchet MS"/>
              </a:rPr>
              <a:t>Evitar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75" dirty="0">
                <a:latin typeface="Trebuchet MS"/>
                <a:cs typeface="Trebuchet MS"/>
              </a:rPr>
              <a:t>estornudar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25" dirty="0">
                <a:latin typeface="Trebuchet MS"/>
                <a:cs typeface="Trebuchet MS"/>
              </a:rPr>
              <a:t>o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50" dirty="0">
                <a:latin typeface="Trebuchet MS"/>
                <a:cs typeface="Trebuchet MS"/>
              </a:rPr>
              <a:t>toser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110" dirty="0">
                <a:latin typeface="Trebuchet MS"/>
                <a:cs typeface="Trebuchet MS"/>
              </a:rPr>
              <a:t>en</a:t>
            </a:r>
            <a:r>
              <a:rPr sz="1794" spc="-60" dirty="0">
                <a:latin typeface="Trebuchet MS"/>
                <a:cs typeface="Trebuchet MS"/>
              </a:rPr>
              <a:t> </a:t>
            </a:r>
            <a:r>
              <a:rPr sz="1794" spc="-90" dirty="0">
                <a:latin typeface="Trebuchet MS"/>
                <a:cs typeface="Trebuchet MS"/>
              </a:rPr>
              <a:t>dirección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189" dirty="0">
                <a:latin typeface="Trebuchet MS"/>
                <a:cs typeface="Trebuchet MS"/>
              </a:rPr>
              <a:t>a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50" dirty="0">
                <a:latin typeface="Trebuchet MS"/>
                <a:cs typeface="Trebuchet MS"/>
              </a:rPr>
              <a:t>los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60" dirty="0">
                <a:latin typeface="Trebuchet MS"/>
                <a:cs typeface="Trebuchet MS"/>
              </a:rPr>
              <a:t>productos</a:t>
            </a:r>
            <a:r>
              <a:rPr sz="1794" spc="-30" dirty="0">
                <a:latin typeface="Trebuchet MS"/>
                <a:cs typeface="Trebuchet MS"/>
              </a:rPr>
              <a:t> </a:t>
            </a:r>
            <a:r>
              <a:rPr sz="1794" spc="-120" dirty="0">
                <a:latin typeface="Trebuchet MS"/>
                <a:cs typeface="Trebuchet MS"/>
              </a:rPr>
              <a:t>manipulados.</a:t>
            </a:r>
            <a:endParaRPr sz="1794" dirty="0">
              <a:latin typeface="Trebuchet MS"/>
              <a:cs typeface="Trebuchet MS"/>
            </a:endParaRPr>
          </a:p>
          <a:p>
            <a:pPr marL="277901" marR="7596" indent="-265873">
              <a:lnSpc>
                <a:spcPct val="79800"/>
              </a:lnSpc>
              <a:spcBef>
                <a:spcPts val="573"/>
              </a:spcBef>
              <a:tabLst>
                <a:tab pos="277901" algn="l"/>
                <a:tab pos="285497" algn="l"/>
              </a:tabLst>
            </a:pPr>
            <a:r>
              <a:rPr sz="1346" spc="1087" dirty="0">
                <a:solidFill>
                  <a:srgbClr val="727CA3"/>
                </a:solidFill>
                <a:latin typeface="Microsoft Sans Serif"/>
                <a:cs typeface="Microsoft Sans Serif"/>
              </a:rPr>
              <a:t>🞂</a:t>
            </a:r>
            <a:r>
              <a:rPr sz="1346" dirty="0">
                <a:solidFill>
                  <a:srgbClr val="727CA3"/>
                </a:solidFill>
                <a:latin typeface="Microsoft Sans Serif"/>
                <a:cs typeface="Microsoft Sans Serif"/>
              </a:rPr>
              <a:t>​		</a:t>
            </a:r>
            <a:r>
              <a:rPr sz="1794" spc="-80" dirty="0">
                <a:latin typeface="Trebuchet MS"/>
                <a:cs typeface="Trebuchet MS"/>
              </a:rPr>
              <a:t>Proteger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164" dirty="0">
                <a:latin typeface="Trebuchet MS"/>
                <a:cs typeface="Trebuchet MS"/>
              </a:rPr>
              <a:t>la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40" dirty="0">
                <a:latin typeface="Trebuchet MS"/>
                <a:cs typeface="Trebuchet MS"/>
              </a:rPr>
              <a:t>tos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25" dirty="0">
                <a:latin typeface="Trebuchet MS"/>
                <a:cs typeface="Trebuchet MS"/>
              </a:rPr>
              <a:t>o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135" dirty="0">
                <a:latin typeface="Trebuchet MS"/>
                <a:cs typeface="Trebuchet MS"/>
              </a:rPr>
              <a:t>el</a:t>
            </a:r>
            <a:r>
              <a:rPr sz="1794" spc="-100" dirty="0">
                <a:latin typeface="Trebuchet MS"/>
                <a:cs typeface="Trebuchet MS"/>
              </a:rPr>
              <a:t> </a:t>
            </a:r>
            <a:r>
              <a:rPr sz="1794" spc="-60" dirty="0">
                <a:latin typeface="Trebuchet MS"/>
                <a:cs typeface="Trebuchet MS"/>
              </a:rPr>
              <a:t>estornudo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114" dirty="0">
                <a:latin typeface="Trebuchet MS"/>
                <a:cs typeface="Trebuchet MS"/>
              </a:rPr>
              <a:t>directamente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55" dirty="0">
                <a:latin typeface="Trebuchet MS"/>
                <a:cs typeface="Trebuchet MS"/>
              </a:rPr>
              <a:t>con</a:t>
            </a:r>
            <a:r>
              <a:rPr sz="1794" spc="-50" dirty="0">
                <a:latin typeface="Trebuchet MS"/>
                <a:cs typeface="Trebuchet MS"/>
              </a:rPr>
              <a:t> </a:t>
            </a:r>
            <a:r>
              <a:rPr sz="1794" spc="-164" dirty="0">
                <a:latin typeface="Trebuchet MS"/>
                <a:cs typeface="Trebuchet MS"/>
              </a:rPr>
              <a:t>la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145" dirty="0">
                <a:latin typeface="Trebuchet MS"/>
                <a:cs typeface="Trebuchet MS"/>
              </a:rPr>
              <a:t>mano,</a:t>
            </a:r>
            <a:r>
              <a:rPr sz="1794" spc="-224" dirty="0">
                <a:latin typeface="Trebuchet MS"/>
                <a:cs typeface="Trebuchet MS"/>
              </a:rPr>
              <a:t> </a:t>
            </a:r>
            <a:r>
              <a:rPr sz="1794" spc="-114" dirty="0">
                <a:latin typeface="Trebuchet MS"/>
                <a:cs typeface="Trebuchet MS"/>
              </a:rPr>
              <a:t>lavándoselas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189" dirty="0">
                <a:latin typeface="Trebuchet MS"/>
                <a:cs typeface="Trebuchet MS"/>
              </a:rPr>
              <a:t>a</a:t>
            </a:r>
            <a:r>
              <a:rPr sz="1794" spc="-110" dirty="0">
                <a:latin typeface="Trebuchet MS"/>
                <a:cs typeface="Trebuchet MS"/>
              </a:rPr>
              <a:t> </a:t>
            </a:r>
            <a:r>
              <a:rPr sz="1794" spc="-95" dirty="0">
                <a:latin typeface="Trebuchet MS"/>
                <a:cs typeface="Trebuchet MS"/>
              </a:rPr>
              <a:t>continuación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120" dirty="0">
                <a:latin typeface="Trebuchet MS"/>
                <a:cs typeface="Trebuchet MS"/>
              </a:rPr>
              <a:t>para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90" dirty="0">
                <a:latin typeface="Trebuchet MS"/>
                <a:cs typeface="Trebuchet MS"/>
              </a:rPr>
              <a:t>continuar</a:t>
            </a:r>
            <a:r>
              <a:rPr sz="1794" spc="5" dirty="0">
                <a:latin typeface="Trebuchet MS"/>
                <a:cs typeface="Trebuchet MS"/>
              </a:rPr>
              <a:t> </a:t>
            </a:r>
            <a:r>
              <a:rPr sz="1794" spc="-55" dirty="0">
                <a:latin typeface="Trebuchet MS"/>
                <a:cs typeface="Trebuchet MS"/>
              </a:rPr>
              <a:t>con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164" dirty="0">
                <a:latin typeface="Trebuchet MS"/>
                <a:cs typeface="Trebuchet MS"/>
              </a:rPr>
              <a:t>la</a:t>
            </a:r>
            <a:r>
              <a:rPr sz="1794" spc="-45" dirty="0">
                <a:latin typeface="Trebuchet MS"/>
                <a:cs typeface="Trebuchet MS"/>
              </a:rPr>
              <a:t> </a:t>
            </a:r>
            <a:r>
              <a:rPr sz="1794" spc="-130" dirty="0">
                <a:latin typeface="Trebuchet MS"/>
                <a:cs typeface="Trebuchet MS"/>
              </a:rPr>
              <a:t>manipulación.</a:t>
            </a:r>
            <a:endParaRPr sz="1794" dirty="0">
              <a:latin typeface="Trebuchet MS"/>
              <a:cs typeface="Trebuchet MS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7919103" y="1538329"/>
            <a:ext cx="2080743" cy="1224900"/>
          </a:xfrm>
          <a:custGeom>
            <a:avLst/>
            <a:gdLst/>
            <a:ahLst/>
            <a:cxnLst/>
            <a:rect l="l" t="t" r="r" b="b"/>
            <a:pathLst>
              <a:path w="2087245" h="1655445">
                <a:moveTo>
                  <a:pt x="1043406" y="0"/>
                </a:moveTo>
                <a:lnTo>
                  <a:pt x="989712" y="1076"/>
                </a:lnTo>
                <a:lnTo>
                  <a:pt x="936724" y="4272"/>
                </a:lnTo>
                <a:lnTo>
                  <a:pt x="884505" y="9535"/>
                </a:lnTo>
                <a:lnTo>
                  <a:pt x="833123" y="16813"/>
                </a:lnTo>
                <a:lnTo>
                  <a:pt x="782642" y="26054"/>
                </a:lnTo>
                <a:lnTo>
                  <a:pt x="733128" y="37206"/>
                </a:lnTo>
                <a:lnTo>
                  <a:pt x="684647" y="50217"/>
                </a:lnTo>
                <a:lnTo>
                  <a:pt x="637265" y="65036"/>
                </a:lnTo>
                <a:lnTo>
                  <a:pt x="591046" y="81609"/>
                </a:lnTo>
                <a:lnTo>
                  <a:pt x="546056" y="99885"/>
                </a:lnTo>
                <a:lnTo>
                  <a:pt x="502361" y="119813"/>
                </a:lnTo>
                <a:lnTo>
                  <a:pt x="460027" y="141339"/>
                </a:lnTo>
                <a:lnTo>
                  <a:pt x="419119" y="164412"/>
                </a:lnTo>
                <a:lnTo>
                  <a:pt x="379702" y="188981"/>
                </a:lnTo>
                <a:lnTo>
                  <a:pt x="341843" y="214993"/>
                </a:lnTo>
                <a:lnTo>
                  <a:pt x="305606" y="242395"/>
                </a:lnTo>
                <a:lnTo>
                  <a:pt x="271057" y="271137"/>
                </a:lnTo>
                <a:lnTo>
                  <a:pt x="238262" y="301166"/>
                </a:lnTo>
                <a:lnTo>
                  <a:pt x="207287" y="332429"/>
                </a:lnTo>
                <a:lnTo>
                  <a:pt x="178197" y="364876"/>
                </a:lnTo>
                <a:lnTo>
                  <a:pt x="151057" y="398454"/>
                </a:lnTo>
                <a:lnTo>
                  <a:pt x="125933" y="433111"/>
                </a:lnTo>
                <a:lnTo>
                  <a:pt x="102891" y="468795"/>
                </a:lnTo>
                <a:lnTo>
                  <a:pt x="81995" y="505454"/>
                </a:lnTo>
                <a:lnTo>
                  <a:pt x="63313" y="543037"/>
                </a:lnTo>
                <a:lnTo>
                  <a:pt x="46909" y="581490"/>
                </a:lnTo>
                <a:lnTo>
                  <a:pt x="32849" y="620762"/>
                </a:lnTo>
                <a:lnTo>
                  <a:pt x="21198" y="660802"/>
                </a:lnTo>
                <a:lnTo>
                  <a:pt x="12022" y="701556"/>
                </a:lnTo>
                <a:lnTo>
                  <a:pt x="5386" y="742974"/>
                </a:lnTo>
                <a:lnTo>
                  <a:pt x="1357" y="785002"/>
                </a:lnTo>
                <a:lnTo>
                  <a:pt x="0" y="827590"/>
                </a:lnTo>
                <a:lnTo>
                  <a:pt x="1357" y="870178"/>
                </a:lnTo>
                <a:lnTo>
                  <a:pt x="5386" y="912206"/>
                </a:lnTo>
                <a:lnTo>
                  <a:pt x="12022" y="953624"/>
                </a:lnTo>
                <a:lnTo>
                  <a:pt x="21198" y="994378"/>
                </a:lnTo>
                <a:lnTo>
                  <a:pt x="32849" y="1034418"/>
                </a:lnTo>
                <a:lnTo>
                  <a:pt x="46909" y="1073690"/>
                </a:lnTo>
                <a:lnTo>
                  <a:pt x="63313" y="1112143"/>
                </a:lnTo>
                <a:lnTo>
                  <a:pt x="81995" y="1149725"/>
                </a:lnTo>
                <a:lnTo>
                  <a:pt x="102891" y="1186385"/>
                </a:lnTo>
                <a:lnTo>
                  <a:pt x="125933" y="1222069"/>
                </a:lnTo>
                <a:lnTo>
                  <a:pt x="151057" y="1256726"/>
                </a:lnTo>
                <a:lnTo>
                  <a:pt x="178197" y="1290304"/>
                </a:lnTo>
                <a:lnTo>
                  <a:pt x="207287" y="1322750"/>
                </a:lnTo>
                <a:lnTo>
                  <a:pt x="238262" y="1354014"/>
                </a:lnTo>
                <a:lnTo>
                  <a:pt x="271057" y="1384043"/>
                </a:lnTo>
                <a:lnTo>
                  <a:pt x="305606" y="1412785"/>
                </a:lnTo>
                <a:lnTo>
                  <a:pt x="341843" y="1440187"/>
                </a:lnTo>
                <a:lnTo>
                  <a:pt x="379702" y="1466199"/>
                </a:lnTo>
                <a:lnTo>
                  <a:pt x="419119" y="1490767"/>
                </a:lnTo>
                <a:lnTo>
                  <a:pt x="460027" y="1513841"/>
                </a:lnTo>
                <a:lnTo>
                  <a:pt x="502361" y="1535367"/>
                </a:lnTo>
                <a:lnTo>
                  <a:pt x="546056" y="1555295"/>
                </a:lnTo>
                <a:lnTo>
                  <a:pt x="591046" y="1573571"/>
                </a:lnTo>
                <a:lnTo>
                  <a:pt x="637265" y="1590144"/>
                </a:lnTo>
                <a:lnTo>
                  <a:pt x="684647" y="1604962"/>
                </a:lnTo>
                <a:lnTo>
                  <a:pt x="733128" y="1617973"/>
                </a:lnTo>
                <a:lnTo>
                  <a:pt x="782642" y="1629126"/>
                </a:lnTo>
                <a:lnTo>
                  <a:pt x="833123" y="1638367"/>
                </a:lnTo>
                <a:lnTo>
                  <a:pt x="884505" y="1645645"/>
                </a:lnTo>
                <a:lnTo>
                  <a:pt x="936724" y="1650908"/>
                </a:lnTo>
                <a:lnTo>
                  <a:pt x="989712" y="1654103"/>
                </a:lnTo>
                <a:lnTo>
                  <a:pt x="1043406" y="1655180"/>
                </a:lnTo>
                <a:lnTo>
                  <a:pt x="1097100" y="1654103"/>
                </a:lnTo>
                <a:lnTo>
                  <a:pt x="1150088" y="1650908"/>
                </a:lnTo>
                <a:lnTo>
                  <a:pt x="1202307" y="1645645"/>
                </a:lnTo>
                <a:lnTo>
                  <a:pt x="1253689" y="1638367"/>
                </a:lnTo>
                <a:lnTo>
                  <a:pt x="1304170" y="1629126"/>
                </a:lnTo>
                <a:lnTo>
                  <a:pt x="1353683" y="1617973"/>
                </a:lnTo>
                <a:lnTo>
                  <a:pt x="1402164" y="1604962"/>
                </a:lnTo>
                <a:lnTo>
                  <a:pt x="1449547" y="1590144"/>
                </a:lnTo>
                <a:lnTo>
                  <a:pt x="1495766" y="1573571"/>
                </a:lnTo>
                <a:lnTo>
                  <a:pt x="1540756" y="1555295"/>
                </a:lnTo>
                <a:lnTo>
                  <a:pt x="1584450" y="1535367"/>
                </a:lnTo>
                <a:lnTo>
                  <a:pt x="1626785" y="1513841"/>
                </a:lnTo>
                <a:lnTo>
                  <a:pt x="1667693" y="1490767"/>
                </a:lnTo>
                <a:lnTo>
                  <a:pt x="1707110" y="1466199"/>
                </a:lnTo>
                <a:lnTo>
                  <a:pt x="1744969" y="1440187"/>
                </a:lnTo>
                <a:lnTo>
                  <a:pt x="1781206" y="1412785"/>
                </a:lnTo>
                <a:lnTo>
                  <a:pt x="1815755" y="1384043"/>
                </a:lnTo>
                <a:lnTo>
                  <a:pt x="1848549" y="1354014"/>
                </a:lnTo>
                <a:lnTo>
                  <a:pt x="1879525" y="1322750"/>
                </a:lnTo>
                <a:lnTo>
                  <a:pt x="1908615" y="1290304"/>
                </a:lnTo>
                <a:lnTo>
                  <a:pt x="1935755" y="1256726"/>
                </a:lnTo>
                <a:lnTo>
                  <a:pt x="1960879" y="1222069"/>
                </a:lnTo>
                <a:lnTo>
                  <a:pt x="1983921" y="1186385"/>
                </a:lnTo>
                <a:lnTo>
                  <a:pt x="2004817" y="1149725"/>
                </a:lnTo>
                <a:lnTo>
                  <a:pt x="2023499" y="1112143"/>
                </a:lnTo>
                <a:lnTo>
                  <a:pt x="2039903" y="1073690"/>
                </a:lnTo>
                <a:lnTo>
                  <a:pt x="2053963" y="1034418"/>
                </a:lnTo>
                <a:lnTo>
                  <a:pt x="2065614" y="994378"/>
                </a:lnTo>
                <a:lnTo>
                  <a:pt x="2074790" y="953624"/>
                </a:lnTo>
                <a:lnTo>
                  <a:pt x="2081426" y="912206"/>
                </a:lnTo>
                <a:lnTo>
                  <a:pt x="2085455" y="870178"/>
                </a:lnTo>
                <a:lnTo>
                  <a:pt x="2086813" y="827590"/>
                </a:lnTo>
                <a:lnTo>
                  <a:pt x="2085455" y="785002"/>
                </a:lnTo>
                <a:lnTo>
                  <a:pt x="2081426" y="742974"/>
                </a:lnTo>
                <a:lnTo>
                  <a:pt x="2074790" y="701556"/>
                </a:lnTo>
                <a:lnTo>
                  <a:pt x="2065614" y="660802"/>
                </a:lnTo>
                <a:lnTo>
                  <a:pt x="2053963" y="620762"/>
                </a:lnTo>
                <a:lnTo>
                  <a:pt x="2039903" y="581490"/>
                </a:lnTo>
                <a:lnTo>
                  <a:pt x="2023499" y="543037"/>
                </a:lnTo>
                <a:lnTo>
                  <a:pt x="2004817" y="505454"/>
                </a:lnTo>
                <a:lnTo>
                  <a:pt x="1983921" y="468795"/>
                </a:lnTo>
                <a:lnTo>
                  <a:pt x="1960879" y="433111"/>
                </a:lnTo>
                <a:lnTo>
                  <a:pt x="1935755" y="398454"/>
                </a:lnTo>
                <a:lnTo>
                  <a:pt x="1908615" y="364876"/>
                </a:lnTo>
                <a:lnTo>
                  <a:pt x="1879525" y="332429"/>
                </a:lnTo>
                <a:lnTo>
                  <a:pt x="1848549" y="301166"/>
                </a:lnTo>
                <a:lnTo>
                  <a:pt x="1815755" y="271137"/>
                </a:lnTo>
                <a:lnTo>
                  <a:pt x="1781206" y="242395"/>
                </a:lnTo>
                <a:lnTo>
                  <a:pt x="1744969" y="214993"/>
                </a:lnTo>
                <a:lnTo>
                  <a:pt x="1707110" y="188981"/>
                </a:lnTo>
                <a:lnTo>
                  <a:pt x="1667693" y="164412"/>
                </a:lnTo>
                <a:lnTo>
                  <a:pt x="1626785" y="141339"/>
                </a:lnTo>
                <a:lnTo>
                  <a:pt x="1584450" y="119813"/>
                </a:lnTo>
                <a:lnTo>
                  <a:pt x="1540756" y="99885"/>
                </a:lnTo>
                <a:lnTo>
                  <a:pt x="1495766" y="81609"/>
                </a:lnTo>
                <a:lnTo>
                  <a:pt x="1449547" y="65036"/>
                </a:lnTo>
                <a:lnTo>
                  <a:pt x="1402164" y="50217"/>
                </a:lnTo>
                <a:lnTo>
                  <a:pt x="1353683" y="37206"/>
                </a:lnTo>
                <a:lnTo>
                  <a:pt x="1304170" y="26054"/>
                </a:lnTo>
                <a:lnTo>
                  <a:pt x="1253689" y="16813"/>
                </a:lnTo>
                <a:lnTo>
                  <a:pt x="1202307" y="9535"/>
                </a:lnTo>
                <a:lnTo>
                  <a:pt x="1150088" y="4272"/>
                </a:lnTo>
                <a:lnTo>
                  <a:pt x="1097100" y="1076"/>
                </a:lnTo>
                <a:lnTo>
                  <a:pt x="1043406" y="0"/>
                </a:lnTo>
                <a:close/>
              </a:path>
            </a:pathLst>
          </a:custGeom>
          <a:solidFill>
            <a:srgbClr val="FF2600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12" name="object 12"/>
          <p:cNvSpPr txBox="1"/>
          <p:nvPr/>
        </p:nvSpPr>
        <p:spPr>
          <a:xfrm>
            <a:off x="8356276" y="1867481"/>
            <a:ext cx="1204640" cy="298786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794" b="1" spc="130" dirty="0">
                <a:latin typeface="Trebuchet MS"/>
                <a:cs typeface="Trebuchet MS"/>
              </a:rPr>
              <a:t>PREVENIR</a:t>
            </a:r>
            <a:endParaRPr sz="1794" dirty="0">
              <a:latin typeface="Trebuchet MS"/>
              <a:cs typeface="Trebuchet MS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446190" y="3679470"/>
            <a:ext cx="1562941" cy="112557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208" y="3449237"/>
            <a:ext cx="4490548" cy="3170193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3945" y="922234"/>
            <a:ext cx="8312216" cy="5393346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398804" y="1529934"/>
            <a:ext cx="2981533" cy="3418318"/>
          </a:xfrm>
          <a:custGeom>
            <a:avLst/>
            <a:gdLst/>
            <a:ahLst/>
            <a:cxnLst/>
            <a:rect l="l" t="t" r="r" b="b"/>
            <a:pathLst>
              <a:path w="3999865" h="2034539">
                <a:moveTo>
                  <a:pt x="3795857" y="0"/>
                </a:moveTo>
                <a:lnTo>
                  <a:pt x="203421" y="0"/>
                </a:lnTo>
                <a:lnTo>
                  <a:pt x="156778" y="5372"/>
                </a:lnTo>
                <a:lnTo>
                  <a:pt x="113962" y="20677"/>
                </a:lnTo>
                <a:lnTo>
                  <a:pt x="76191" y="44692"/>
                </a:lnTo>
                <a:lnTo>
                  <a:pt x="44689" y="76197"/>
                </a:lnTo>
                <a:lnTo>
                  <a:pt x="20676" y="113970"/>
                </a:lnTo>
                <a:lnTo>
                  <a:pt x="5372" y="156790"/>
                </a:lnTo>
                <a:lnTo>
                  <a:pt x="0" y="203436"/>
                </a:lnTo>
                <a:lnTo>
                  <a:pt x="0" y="1830933"/>
                </a:lnTo>
                <a:lnTo>
                  <a:pt x="5372" y="1877579"/>
                </a:lnTo>
                <a:lnTo>
                  <a:pt x="20676" y="1920399"/>
                </a:lnTo>
                <a:lnTo>
                  <a:pt x="44689" y="1958172"/>
                </a:lnTo>
                <a:lnTo>
                  <a:pt x="76191" y="1989677"/>
                </a:lnTo>
                <a:lnTo>
                  <a:pt x="113962" y="2013692"/>
                </a:lnTo>
                <a:lnTo>
                  <a:pt x="156778" y="2028997"/>
                </a:lnTo>
                <a:lnTo>
                  <a:pt x="203421" y="2034369"/>
                </a:lnTo>
                <a:lnTo>
                  <a:pt x="3795857" y="2034369"/>
                </a:lnTo>
                <a:lnTo>
                  <a:pt x="3842500" y="2028997"/>
                </a:lnTo>
                <a:lnTo>
                  <a:pt x="3885317" y="2013692"/>
                </a:lnTo>
                <a:lnTo>
                  <a:pt x="3923087" y="1989677"/>
                </a:lnTo>
                <a:lnTo>
                  <a:pt x="3954589" y="1958172"/>
                </a:lnTo>
                <a:lnTo>
                  <a:pt x="3978603" y="1920399"/>
                </a:lnTo>
                <a:lnTo>
                  <a:pt x="3993906" y="1877579"/>
                </a:lnTo>
                <a:lnTo>
                  <a:pt x="3999279" y="1830933"/>
                </a:lnTo>
                <a:lnTo>
                  <a:pt x="3999279" y="203436"/>
                </a:lnTo>
                <a:lnTo>
                  <a:pt x="3993906" y="156790"/>
                </a:lnTo>
                <a:lnTo>
                  <a:pt x="3978603" y="113970"/>
                </a:lnTo>
                <a:lnTo>
                  <a:pt x="3954589" y="76197"/>
                </a:lnTo>
                <a:lnTo>
                  <a:pt x="3923087" y="44692"/>
                </a:lnTo>
                <a:lnTo>
                  <a:pt x="3885317" y="20677"/>
                </a:lnTo>
                <a:lnTo>
                  <a:pt x="3842500" y="5372"/>
                </a:lnTo>
                <a:lnTo>
                  <a:pt x="3795857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algn="ctr"/>
            <a:endParaRPr lang="es-ES" sz="1794" dirty="0">
              <a:solidFill>
                <a:schemeClr val="bg1"/>
              </a:solidFill>
            </a:endParaRPr>
          </a:p>
          <a:p>
            <a:pPr algn="ctr"/>
            <a:endParaRPr lang="es-ES" sz="1794" dirty="0">
              <a:solidFill>
                <a:schemeClr val="bg1"/>
              </a:solidFill>
            </a:endParaRPr>
          </a:p>
          <a:p>
            <a:pPr algn="ctr"/>
            <a:endParaRPr lang="es-ES" sz="1794" dirty="0">
              <a:solidFill>
                <a:schemeClr val="bg1"/>
              </a:solidFill>
            </a:endParaRPr>
          </a:p>
          <a:p>
            <a:pPr algn="ctr"/>
            <a:r>
              <a:rPr lang="es-ES" sz="1794" dirty="0">
                <a:solidFill>
                  <a:schemeClr val="bg1"/>
                </a:solidFill>
              </a:rPr>
              <a:t>La boca alberga bacterias estafilocócicas y un manipulador de alimentos  no debería utilizar caramelos, chicle, etc., mientras trabaja</a:t>
            </a:r>
          </a:p>
        </p:txBody>
      </p:sp>
      <p:pic>
        <p:nvPicPr>
          <p:cNvPr id="7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77794" y="-26131"/>
            <a:ext cx="1291229" cy="185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0677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http://1.bp.blogspot.com/-qRiEl_H4UxQ/UAcfK2IdMlI/AAAAAAAAA4k/LGE9zks8UgQ/s640/Como+los+empleados+pueden+contaminar+los+alimentos-01+(1)+(480+x+600).jpg">
            <a:hlinkClick r:id="rId2"/>
            <a:extLst>
              <a:ext uri="{FF2B5EF4-FFF2-40B4-BE49-F238E27FC236}">
                <a16:creationId xmlns:a16="http://schemas.microsoft.com/office/drawing/2014/main" id="{4317C1F3-51A0-2448-946C-2072FB2FE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852" y="280415"/>
            <a:ext cx="5235080" cy="654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01828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Freeform 3"/>
          <p:cNvSpPr>
            <a:spLocks/>
          </p:cNvSpPr>
          <p:nvPr/>
        </p:nvSpPr>
        <p:spPr bwMode="auto">
          <a:xfrm>
            <a:off x="4261115" y="4983240"/>
            <a:ext cx="31622" cy="7905"/>
          </a:xfrm>
          <a:custGeom>
            <a:avLst/>
            <a:gdLst>
              <a:gd name="T0" fmla="*/ 2147483647 w 60"/>
              <a:gd name="T1" fmla="*/ 2147483647 h 15"/>
              <a:gd name="T2" fmla="*/ 2147483647 w 60"/>
              <a:gd name="T3" fmla="*/ 2147483647 h 15"/>
              <a:gd name="T4" fmla="*/ 2147483647 w 60"/>
              <a:gd name="T5" fmla="*/ 2147483647 h 15"/>
              <a:gd name="T6" fmla="*/ 2147483647 w 60"/>
              <a:gd name="T7" fmla="*/ 0 h 15"/>
              <a:gd name="T8" fmla="*/ 2147483647 w 60"/>
              <a:gd name="T9" fmla="*/ 0 h 15"/>
              <a:gd name="T10" fmla="*/ 0 w 60"/>
              <a:gd name="T11" fmla="*/ 2147483647 h 15"/>
              <a:gd name="T12" fmla="*/ 2147483647 w 60"/>
              <a:gd name="T13" fmla="*/ 0 h 15"/>
              <a:gd name="T14" fmla="*/ 2147483647 w 60"/>
              <a:gd name="T15" fmla="*/ 2147483647 h 15"/>
              <a:gd name="T16" fmla="*/ 0 w 60"/>
              <a:gd name="T17" fmla="*/ 2147483647 h 15"/>
              <a:gd name="T18" fmla="*/ 2147483647 w 60"/>
              <a:gd name="T19" fmla="*/ 2147483647 h 15"/>
              <a:gd name="T20" fmla="*/ 2147483647 w 60"/>
              <a:gd name="T21" fmla="*/ 2147483647 h 15"/>
              <a:gd name="T22" fmla="*/ 2147483647 w 60"/>
              <a:gd name="T23" fmla="*/ 2147483647 h 1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60"/>
              <a:gd name="T37" fmla="*/ 0 h 15"/>
              <a:gd name="T38" fmla="*/ 60 w 60"/>
              <a:gd name="T39" fmla="*/ 15 h 1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60" h="15">
                <a:moveTo>
                  <a:pt x="16" y="8"/>
                </a:moveTo>
                <a:lnTo>
                  <a:pt x="8" y="15"/>
                </a:lnTo>
                <a:lnTo>
                  <a:pt x="60" y="15"/>
                </a:lnTo>
                <a:lnTo>
                  <a:pt x="60" y="0"/>
                </a:lnTo>
                <a:lnTo>
                  <a:pt x="8" y="0"/>
                </a:lnTo>
                <a:lnTo>
                  <a:pt x="0" y="8"/>
                </a:lnTo>
                <a:lnTo>
                  <a:pt x="8" y="0"/>
                </a:lnTo>
                <a:lnTo>
                  <a:pt x="3" y="3"/>
                </a:lnTo>
                <a:lnTo>
                  <a:pt x="0" y="8"/>
                </a:lnTo>
                <a:lnTo>
                  <a:pt x="3" y="12"/>
                </a:lnTo>
                <a:lnTo>
                  <a:pt x="8" y="15"/>
                </a:lnTo>
                <a:lnTo>
                  <a:pt x="16" y="8"/>
                </a:lnTo>
                <a:close/>
              </a:path>
            </a:pathLst>
          </a:custGeom>
          <a:solidFill>
            <a:srgbClr val="FF006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ES" sz="1794"/>
          </a:p>
        </p:txBody>
      </p:sp>
      <p:graphicFrame>
        <p:nvGraphicFramePr>
          <p:cNvPr id="6" name="5 Diagrama"/>
          <p:cNvGraphicFramePr/>
          <p:nvPr/>
        </p:nvGraphicFramePr>
        <p:xfrm>
          <a:off x="2366638" y="345105"/>
          <a:ext cx="7741153" cy="6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Imagen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6327" y="1636037"/>
            <a:ext cx="8930154" cy="4629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6285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5 Rectángulo"/>
          <p:cNvSpPr>
            <a:spLocks noChangeArrowheads="1"/>
          </p:cNvSpPr>
          <p:nvPr/>
        </p:nvSpPr>
        <p:spPr bwMode="auto">
          <a:xfrm>
            <a:off x="8643193" y="489507"/>
            <a:ext cx="3091607" cy="16554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s-CL" sz="4000" b="1">
                <a:latin typeface="+mj-lt"/>
                <a:ea typeface="+mj-ea"/>
                <a:cs typeface="+mj-cs"/>
              </a:rPr>
              <a:t>Higiene Domestica</a:t>
            </a:r>
          </a:p>
        </p:txBody>
      </p:sp>
      <p:pic>
        <p:nvPicPr>
          <p:cNvPr id="30722" name="Picture 4" descr="http://annananda.es/tiendaonline/images/higiene%20del%20hoga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0"/>
          <a:stretch/>
        </p:blipFill>
        <p:spPr bwMode="auto">
          <a:xfrm>
            <a:off x="20" y="431"/>
            <a:ext cx="8115280" cy="64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6 Rectángulo"/>
          <p:cNvSpPr>
            <a:spLocks noChangeArrowheads="1"/>
          </p:cNvSpPr>
          <p:nvPr/>
        </p:nvSpPr>
        <p:spPr bwMode="auto">
          <a:xfrm>
            <a:off x="8643193" y="2418408"/>
            <a:ext cx="2942813" cy="3540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Arial" panose="020B0604020202020204" pitchFamily="34" charset="0"/>
              <a:buChar char="•"/>
              <a:defRPr/>
            </a:pPr>
            <a:r>
              <a:rPr lang="en-US" sz="2000" dirty="0" err="1"/>
              <a:t>En</a:t>
            </a:r>
            <a:r>
              <a:rPr lang="en-US" sz="2000" dirty="0"/>
              <a:t> la casa </a:t>
            </a:r>
            <a:r>
              <a:rPr lang="en-US" sz="2000" dirty="0" err="1"/>
              <a:t>existen</a:t>
            </a:r>
            <a:r>
              <a:rPr lang="en-US" sz="2000" dirty="0"/>
              <a:t> </a:t>
            </a:r>
            <a:r>
              <a:rPr lang="en-US" sz="2000" dirty="0" err="1"/>
              <a:t>numerosas</a:t>
            </a:r>
            <a:r>
              <a:rPr lang="en-US" sz="2000" dirty="0"/>
              <a:t> zonas </a:t>
            </a:r>
            <a:r>
              <a:rPr lang="en-US" sz="2000" dirty="0" err="1"/>
              <a:t>propicias</a:t>
            </a:r>
            <a:r>
              <a:rPr lang="en-US" sz="2000" dirty="0"/>
              <a:t> para la </a:t>
            </a:r>
            <a:r>
              <a:rPr lang="en-US" sz="2000" dirty="0" err="1"/>
              <a:t>contaminación</a:t>
            </a:r>
            <a:r>
              <a:rPr lang="en-US" sz="2000" dirty="0"/>
              <a:t> y el </a:t>
            </a:r>
            <a:r>
              <a:rPr lang="en-US" sz="2000" dirty="0" err="1"/>
              <a:t>desarrollo</a:t>
            </a:r>
            <a:r>
              <a:rPr lang="en-US" sz="2000" dirty="0"/>
              <a:t> </a:t>
            </a:r>
            <a:r>
              <a:rPr lang="en-US" sz="2000" dirty="0" err="1"/>
              <a:t>bacteriano</a:t>
            </a:r>
            <a:r>
              <a:rPr lang="en-US" sz="2000" dirty="0"/>
              <a:t> .El </a:t>
            </a:r>
            <a:r>
              <a:rPr lang="en-US" sz="2000" dirty="0" err="1"/>
              <a:t>orden</a:t>
            </a:r>
            <a:r>
              <a:rPr lang="en-US" sz="2000" dirty="0"/>
              <a:t> no basta para la </a:t>
            </a:r>
            <a:r>
              <a:rPr lang="en-US" sz="2000" dirty="0" err="1"/>
              <a:t>eliminación</a:t>
            </a:r>
            <a:r>
              <a:rPr lang="en-US" sz="2000" dirty="0"/>
              <a:t> de </a:t>
            </a:r>
            <a:r>
              <a:rPr lang="en-US" sz="2000" dirty="0" err="1"/>
              <a:t>bacterias</a:t>
            </a:r>
            <a:r>
              <a:rPr lang="en-US" sz="2000" dirty="0"/>
              <a:t> </a:t>
            </a:r>
            <a:r>
              <a:rPr lang="en-US" sz="2000" dirty="0" err="1"/>
              <a:t>pues</a:t>
            </a:r>
            <a:r>
              <a:rPr lang="en-US" sz="2000" dirty="0"/>
              <a:t> solo es un </a:t>
            </a:r>
            <a:r>
              <a:rPr lang="en-US" sz="2000" dirty="0" err="1"/>
              <a:t>contribuyente</a:t>
            </a:r>
            <a:r>
              <a:rPr lang="en-US" sz="2000" dirty="0"/>
              <a:t>, es </a:t>
            </a:r>
            <a:r>
              <a:rPr lang="en-US" sz="2000" dirty="0" err="1"/>
              <a:t>necesario</a:t>
            </a:r>
            <a:r>
              <a:rPr lang="en-US" sz="2000" dirty="0"/>
              <a:t> usar </a:t>
            </a:r>
            <a:r>
              <a:rPr lang="en-US" sz="2000" dirty="0" err="1"/>
              <a:t>técnicas</a:t>
            </a:r>
            <a:r>
              <a:rPr lang="en-US" sz="2000" dirty="0"/>
              <a:t> e </a:t>
            </a:r>
            <a:r>
              <a:rPr lang="en-US" sz="2000" dirty="0" err="1"/>
              <a:t>insumos</a:t>
            </a:r>
            <a:r>
              <a:rPr lang="en-US" sz="2000" dirty="0"/>
              <a:t> de gran </a:t>
            </a:r>
            <a:r>
              <a:rPr lang="en-US" sz="2000" dirty="0" err="1"/>
              <a:t>poder</a:t>
            </a:r>
            <a:r>
              <a:rPr lang="en-US" sz="2000" dirty="0"/>
              <a:t> de </a:t>
            </a:r>
            <a:r>
              <a:rPr lang="en-US" sz="2000" dirty="0" err="1"/>
              <a:t>desinfección</a:t>
            </a:r>
            <a:r>
              <a:rPr lang="en-US" sz="2000" dirty="0"/>
              <a:t>.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185294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4097" y="127626"/>
            <a:ext cx="8500090" cy="6590099"/>
          </a:xfrm>
          <a:prstGeom prst="rect">
            <a:avLst/>
          </a:prstGeom>
        </p:spPr>
      </p:pic>
      <p:pic>
        <p:nvPicPr>
          <p:cNvPr id="9" name="4 Imagen" descr="untitle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483" y="703697"/>
            <a:ext cx="2064940" cy="1936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Kit de visita descartáve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222" y="703697"/>
            <a:ext cx="2302108" cy="1702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 descr="https://encrypted-tbn2.gstatic.com/images?q=tbn:ANd9GcSeNrXa_gLTbx2Lfez89PLRnfNVKH6itMu_AB_JDWx8GaLS4LiqCQ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401" y="631979"/>
            <a:ext cx="1995370" cy="2009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514766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827</Words>
  <Application>Microsoft Office PowerPoint</Application>
  <PresentationFormat>Panorámica</PresentationFormat>
  <Paragraphs>82</Paragraphs>
  <Slides>35</Slides>
  <Notes>5</Notes>
  <HiddenSlides>1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44" baseType="lpstr">
      <vt:lpstr>ＭＳ Ｐゴシック</vt:lpstr>
      <vt:lpstr>Aptos</vt:lpstr>
      <vt:lpstr>Aptos Display</vt:lpstr>
      <vt:lpstr>Arial</vt:lpstr>
      <vt:lpstr>Calibri</vt:lpstr>
      <vt:lpstr>Cambria</vt:lpstr>
      <vt:lpstr>Microsoft Sans Serif</vt:lpstr>
      <vt:lpstr>Trebuchet MS</vt:lpstr>
      <vt:lpstr>Tema de Office</vt:lpstr>
      <vt:lpstr>Presentación de PowerPoint</vt:lpstr>
      <vt:lpstr>Hilde Obermöller Canales  Ingeniero de Alimentos PUCV Magister en Gestión de Organizaciones UV Diplomado en Finanzas Diplomado en Docencia para la  Educación Superior UNAB Auditora HACCP para Burea Verita                hilde.obermoller@uv.cl   </vt:lpstr>
      <vt:lpstr>Presentación de PowerPoint</vt:lpstr>
      <vt:lpstr>Presentación de PowerPoint</vt:lpstr>
      <vt:lpstr>Presentación de PowerPoint</vt:lpstr>
      <vt:lpstr>¿Cómo se Definen?</vt:lpstr>
      <vt:lpstr>¿Cómo se Clasifican los alimentos?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El profesional de la alimentación tiene la responsabilidad de respetar y proteger la salud de los consumidores por medio de una manipulación cuidadosa</vt:lpstr>
      <vt:lpstr>Presentación de PowerPoint</vt:lpstr>
      <vt:lpstr>Presentación de PowerPoint</vt:lpstr>
      <vt:lpstr>BOCA Y FOSAS NASALES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Hilde Obermoller</dc:creator>
  <cp:lastModifiedBy>Hilde Obermoller</cp:lastModifiedBy>
  <cp:revision>1</cp:revision>
  <dcterms:created xsi:type="dcterms:W3CDTF">2026-02-17T14:56:38Z</dcterms:created>
  <dcterms:modified xsi:type="dcterms:W3CDTF">2026-02-17T14:59:02Z</dcterms:modified>
</cp:coreProperties>
</file>