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64" r:id="rId5"/>
    <p:sldId id="259" r:id="rId6"/>
    <p:sldId id="262" r:id="rId7"/>
    <p:sldId id="270" r:id="rId8"/>
    <p:sldId id="266" r:id="rId9"/>
    <p:sldId id="265" r:id="rId10"/>
    <p:sldId id="267" r:id="rId11"/>
    <p:sldId id="268" r:id="rId12"/>
    <p:sldId id="269" r:id="rId13"/>
    <p:sldId id="263" r:id="rId14"/>
    <p:sldId id="260" r:id="rId1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F1D220-59B3-2E79-1CE2-AA6DEE745D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3328AF-8245-568A-08DD-D5B99A353F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18EF812-0950-0240-F0C4-73B30DE87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6A945-0808-4E5E-A854-AE36CF3B071B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A469D9-1AE3-9B2D-9BFC-15B49F119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2BA7EBC-8435-184A-756F-9D81F164F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87B31-A0F7-4BC6-8D41-9019048A098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1307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70A04B-AED4-B532-C81E-40CC36AB7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2AF799F-C97F-4212-42A7-B20D1680D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B630BC8-2AAE-7A0E-4E9D-5BCD7DC08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6A945-0808-4E5E-A854-AE36CF3B071B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9AB2E74-DE11-38BB-98F9-52B21BB2B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4E0D332-CD3C-3450-F9DA-6BE2ED92F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87B31-A0F7-4BC6-8D41-9019048A098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60727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376F46-305A-FE61-30DC-DB0906907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770E2DA-61B0-5478-4E72-A96E3B1E4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5947A1B-FEBF-C9F5-DE06-F9484184E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6A945-0808-4E5E-A854-AE36CF3B071B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780488-BDB7-7C5B-6342-CB1C94C03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73CA8C9-7077-1A33-C27D-3FF067F90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87B31-A0F7-4BC6-8D41-9019048A098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71970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5DDF12-74E1-8FFE-A525-31CA898C9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4B0ED80-E1D1-4082-48DD-B045871E61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74F3561-FBB6-C93B-D982-FCA891321B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85C376A-060B-A4E9-1483-8F69890F0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6A945-0808-4E5E-A854-AE36CF3B071B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7F3E15E-03F5-EC7C-16CD-268216AA9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C4B3774-9A10-8826-1E94-E838434E1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87B31-A0F7-4BC6-8D41-9019048A098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0624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3DDD5B-04AE-C2D9-6D7A-687A3494B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0B0D08B-1668-ADE6-EF18-5558F847D6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7CC269D-9223-908B-F192-BB16750E3C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326D3B6-3311-0F08-DD9B-248E6411F4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79B5BA9-70FF-DB63-A7A7-F93EF53A21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AAA138D-69D4-C6FE-A05C-2AA7D657F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6A945-0808-4E5E-A854-AE36CF3B071B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C28946A-A760-3585-8C09-5F3F89D5F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AD9C01E-0736-B294-A95B-769B8C168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87B31-A0F7-4BC6-8D41-9019048A098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2356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49FECD-44B3-FEAA-7352-B330B40E7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4EEF566-7B2B-68F1-8687-00823210A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6A945-0808-4E5E-A854-AE36CF3B071B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D1A001F-6472-3F78-9B7C-6022320DF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A45F5E1-9A13-E200-953E-DA8A91722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87B31-A0F7-4BC6-8D41-9019048A098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91873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6E16C57-7D99-9BD5-AE66-B52E2FEB8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6A945-0808-4E5E-A854-AE36CF3B071B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0714A38-2B61-89B1-3CC4-C19E40BBB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3EB9C64-0423-2D12-A7BF-908361E9D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87B31-A0F7-4BC6-8D41-9019048A098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73167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50325C-C80D-0C71-EE01-5B9304B31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9F80AE-030B-4326-82BD-EA07FFD501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15B4113-2BF1-A949-C5FF-26379AD1A0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C9CFCE4-B32A-BB5B-7891-3844997E3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6A945-0808-4E5E-A854-AE36CF3B071B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6DDA8BF-9499-7ACF-3C75-71FAE4EF7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E1B4B5F-9752-707C-60B9-A4A7F510D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87B31-A0F7-4BC6-8D41-9019048A098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07178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3B1155-7DF7-1049-FB55-BBCA00F24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1FDBD10-F9BA-9869-77FF-DD88576E52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E2598B3-60A4-85F7-E120-5B959D1B3B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783D9DC-6B42-7FB1-3C9A-FE10E1D7D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6A945-0808-4E5E-A854-AE36CF3B071B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6646249-BD30-9B20-3798-F78B40F4B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346D467-A6A9-8D92-691E-55BB66D7E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87B31-A0F7-4BC6-8D41-9019048A098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7273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98C8B3-9811-ACC4-8E36-45C7ECA196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DE1608C-B983-5077-BC71-B7B0BF5225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6F25991-938D-AB61-2959-22C4F8BA5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6A945-0808-4E5E-A854-AE36CF3B071B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5D8F11-871C-FB6D-F8EA-27DFEED56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0AA8D2-1328-891E-C9F6-5AD47B353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87B31-A0F7-4BC6-8D41-9019048A098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3323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D6D7413-E0A7-546D-6103-9F06195CB9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0077D40-7DA0-6928-DD62-D5E44560DB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A0F7B30-F265-F660-B684-5C6F53570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6A945-0808-4E5E-A854-AE36CF3B071B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5E879A1-9D12-1071-1D19-2B01E1E32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3512BB0-7605-A84B-4C69-B060DC52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87B31-A0F7-4BC6-8D41-9019048A098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4675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341426A-6680-0BE4-9C1E-46998AF05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0B52D4F-70E9-4AA0-DA7C-8C03A8B6E3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0BAF2AD-BADF-AF5B-65DD-95822FB9C6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6A945-0808-4E5E-A854-AE36CF3B071B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308F88-A754-25C8-35F2-945C69C47E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8FB8AD8-B6F6-165A-30DB-7BF818D30E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87B31-A0F7-4BC6-8D41-9019048A098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079612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CADF24-19D6-3973-16D0-18573BD8D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3437"/>
            <a:ext cx="10515600" cy="1325563"/>
          </a:xfrm>
        </p:spPr>
        <p:txBody>
          <a:bodyPr/>
          <a:lstStyle/>
          <a:p>
            <a:pPr algn="ctr"/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GUERRA INDO – PAKISTANÍ 1971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CCBFBCB-24E6-834E-40BE-B252DBC6BC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3002" y="5162843"/>
            <a:ext cx="5562599" cy="1463040"/>
          </a:xfrm>
        </p:spPr>
        <p:txBody>
          <a:bodyPr>
            <a:normAutofit/>
          </a:bodyPr>
          <a:lstStyle/>
          <a:p>
            <a:r>
              <a:rPr lang="es-MX" sz="2400" dirty="0"/>
              <a:t>Cadete: Jaime Acuña y Enrique Barrios</a:t>
            </a:r>
          </a:p>
          <a:p>
            <a:r>
              <a:rPr lang="es-MX" sz="2400" dirty="0"/>
              <a:t>Curso: 3° Año Cepo</a:t>
            </a:r>
          </a:p>
          <a:p>
            <a:r>
              <a:rPr lang="es-MX" sz="2400" dirty="0"/>
              <a:t>Año: 2025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4025057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726ECD-03B5-AD9C-0BED-EFDF4C9C2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SITUACIÓN HISTÓRICA </a:t>
            </a:r>
            <a:endParaRPr lang="es-CL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2BA666F-BFEF-163E-B4F8-46A89D1A28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928360" cy="4351338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En 1947 luego de independizarse de la corona británica, el territorio se reparte en Pakistán (oriental y occidental) con religión musulmana e India con religión hindú.</a:t>
            </a:r>
          </a:p>
          <a:p>
            <a:pPr algn="just"/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Cachemira será zona en disputa siendo por años dividida por una línea de control.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Lord Mountbatten</a:t>
            </a:r>
          </a:p>
          <a:p>
            <a:pPr algn="just"/>
            <a:r>
              <a:rPr lang="es-CL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 Cyril Radcliffe</a:t>
            </a:r>
          </a:p>
          <a:p>
            <a:pPr algn="just"/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Produce grandes migraciones por diferencias religiosas.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2F9792D-BD30-6F79-4A55-999E518384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8547" y="1825625"/>
            <a:ext cx="3993982" cy="4747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939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9F27A2-5705-3906-344E-7136447A2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SITUACIÓN HISTÓRICA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C3AB7A9-077C-FEDE-ADDD-BC9C95C87F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1736"/>
            <a:ext cx="5365652" cy="5219114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s-MX" sz="2600" u="sng" dirty="0">
                <a:latin typeface="Arial" panose="020B0604020202020204" pitchFamily="34" charset="0"/>
                <a:cs typeface="Arial" panose="020B0604020202020204" pitchFamily="34" charset="0"/>
              </a:rPr>
              <a:t>CAUSAS</a:t>
            </a:r>
          </a:p>
          <a:p>
            <a:pPr algn="just">
              <a:lnSpc>
                <a:spcPct val="120000"/>
              </a:lnSpc>
            </a:pPr>
            <a:r>
              <a:rPr lang="es-MX" sz="2600" dirty="0">
                <a:latin typeface="Arial" panose="020B0604020202020204" pitchFamily="34" charset="0"/>
                <a:cs typeface="Arial" panose="020B0604020202020204" pitchFamily="34" charset="0"/>
              </a:rPr>
              <a:t>Problemas entre Pakistán de oriente y occidente por diferencia económica y poblacional.</a:t>
            </a:r>
          </a:p>
          <a:p>
            <a:pPr algn="just">
              <a:lnSpc>
                <a:spcPct val="120000"/>
              </a:lnSpc>
            </a:pPr>
            <a:r>
              <a:rPr lang="es-MX" sz="2600" dirty="0">
                <a:latin typeface="Arial" panose="020B0604020202020204" pitchFamily="34" charset="0"/>
                <a:cs typeface="Arial" panose="020B0604020202020204" pitchFamily="34" charset="0"/>
              </a:rPr>
              <a:t>26 Marzo 1971. Liga Awani, proclama independencia Pakistán Oriental. Pakistán Occidental, reprime y genera refugiados hacia India.</a:t>
            </a:r>
          </a:p>
          <a:p>
            <a:pPr algn="just">
              <a:lnSpc>
                <a:spcPct val="120000"/>
              </a:lnSpc>
            </a:pPr>
            <a:r>
              <a:rPr lang="es-MX" sz="2600" dirty="0">
                <a:latin typeface="Arial" panose="020B0604020202020204" pitchFamily="34" charset="0"/>
                <a:cs typeface="Arial" panose="020B0604020202020204" pitchFamily="34" charset="0"/>
              </a:rPr>
              <a:t>Octubre y Noviembre Fuerzas Pakistaníes ingresan en territorio Indio en persecución de los rebeldes.</a:t>
            </a:r>
          </a:p>
          <a:p>
            <a:pPr algn="just">
              <a:lnSpc>
                <a:spcPct val="120000"/>
              </a:lnSpc>
            </a:pPr>
            <a:r>
              <a:rPr lang="es-MX" sz="2600" dirty="0">
                <a:latin typeface="Arial" panose="020B0604020202020204" pitchFamily="34" charset="0"/>
                <a:cs typeface="Arial" panose="020B0604020202020204" pitchFamily="34" charset="0"/>
              </a:rPr>
              <a:t>India decide intervenir. Pakistán, se adelanta, ataca e inicia Guerra lndo Pakistaní 03 Diciembre 1971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F657C0D-51F8-E9B7-6379-2462E0BAF9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3852" y="2396331"/>
            <a:ext cx="5715000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208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464EF5-3CC2-6645-12FD-820D4EEA6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/>
              <a:t>OBJETIVOS POLÍTICOS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31625D0-57F0-3207-A3D2-82206155F5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2957390"/>
          </a:xfrm>
        </p:spPr>
        <p:txBody>
          <a:bodyPr>
            <a:normAutofit/>
          </a:bodyPr>
          <a:lstStyle/>
          <a:p>
            <a:pPr algn="just"/>
            <a:r>
              <a:rPr lang="es-MX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ndia: Reforzar su posición hegemónica en el océano Indico, mediante la secesión de Pakistán Oriental y el apoyo de su</a:t>
            </a:r>
          </a:p>
          <a:p>
            <a:pPr algn="just"/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establecimiento como república independiente. </a:t>
            </a:r>
          </a:p>
          <a:p>
            <a:pPr algn="just"/>
            <a:endParaRPr lang="es-MX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Pakistán: Mantener la integridad territorial y unidad del estado de Pakistán. </a:t>
            </a:r>
            <a:endParaRPr lang="es-CL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1F67607-974A-C9DC-1851-0BBAA73F50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617" y="4360643"/>
            <a:ext cx="3198348" cy="213223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04A8C0C-38BF-9696-07DD-F59618A46C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2037" y="4360643"/>
            <a:ext cx="3198349" cy="213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873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456B25-E165-4C48-BAF4-B761ABDB2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DESARROLLO DE LA GUERRA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C0C3EC-340D-E38D-1755-B76B910080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2226"/>
            <a:ext cx="10515600" cy="4351338"/>
          </a:xfrm>
        </p:spPr>
        <p:txBody>
          <a:bodyPr>
            <a:normAutofit/>
          </a:bodyPr>
          <a:lstStyle/>
          <a:p>
            <a:r>
              <a:rPr lang="es-MX" u="sng" dirty="0">
                <a:latin typeface="Arial" panose="020B0604020202020204" pitchFamily="34" charset="0"/>
                <a:cs typeface="Arial" panose="020B0604020202020204" pitchFamily="34" charset="0"/>
              </a:rPr>
              <a:t>FUERZAS</a:t>
            </a:r>
          </a:p>
          <a:p>
            <a:endParaRPr lang="es-MX" sz="20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84F1DB98-02BB-C1C2-1DA1-C00148FE05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8564831"/>
              </p:ext>
            </p:extLst>
          </p:nvPr>
        </p:nvGraphicFramePr>
        <p:xfrm>
          <a:off x="1797050" y="1895545"/>
          <a:ext cx="8597900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8950">
                  <a:extLst>
                    <a:ext uri="{9D8B030D-6E8A-4147-A177-3AD203B41FA5}">
                      <a16:colId xmlns:a16="http://schemas.microsoft.com/office/drawing/2014/main" val="1729857315"/>
                    </a:ext>
                  </a:extLst>
                </a:gridCol>
                <a:gridCol w="4298950">
                  <a:extLst>
                    <a:ext uri="{9D8B030D-6E8A-4147-A177-3AD203B41FA5}">
                      <a16:colId xmlns:a16="http://schemas.microsoft.com/office/drawing/2014/main" val="1360147709"/>
                    </a:ext>
                  </a:extLst>
                </a:gridCol>
              </a:tblGrid>
              <a:tr h="404146">
                <a:tc>
                  <a:txBody>
                    <a:bodyPr/>
                    <a:lstStyle/>
                    <a:p>
                      <a:r>
                        <a:rPr lang="es-MX" sz="2400" dirty="0">
                          <a:solidFill>
                            <a:srgbClr val="FFFF00"/>
                          </a:solidFill>
                        </a:rPr>
                        <a:t>Fuerza Naval India</a:t>
                      </a:r>
                      <a:endParaRPr lang="es-CL" sz="24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2400" dirty="0">
                          <a:solidFill>
                            <a:srgbClr val="FFFF00"/>
                          </a:solidFill>
                        </a:rPr>
                        <a:t>Fuerza Naval Pakistán</a:t>
                      </a:r>
                      <a:endParaRPr lang="es-CL" sz="24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941870"/>
                  </a:ext>
                </a:extLst>
              </a:tr>
              <a:tr h="2192353"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s-MX" sz="2400" dirty="0"/>
                        <a:t>1 CV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s-MX" sz="2400" dirty="0"/>
                        <a:t>20 buques mayores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s-MX" sz="2400" dirty="0"/>
                        <a:t>16 buques menores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s-MX" sz="2400" dirty="0"/>
                        <a:t>4 SS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s-MX" sz="2400" dirty="0"/>
                        <a:t>Dividida en flota del golfo de Bengala y flota del mar Arábigo</a:t>
                      </a:r>
                      <a:endParaRPr lang="es-C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s-MX" sz="2400" dirty="0"/>
                        <a:t>7 buques mayores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s-MX" sz="2400" dirty="0"/>
                        <a:t>8 buques menores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s-MX" sz="2400" dirty="0"/>
                        <a:t>4 SS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s-MX" sz="2400" dirty="0"/>
                        <a:t>12 SS enanos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s-MX" sz="2400" dirty="0"/>
                        <a:t>Área operaciones dividida por el enemigo.</a:t>
                      </a:r>
                    </a:p>
                    <a:p>
                      <a:pPr algn="just"/>
                      <a:endParaRPr lang="es-CL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2164731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256C3519-C975-66E2-0ABD-5FC6590A5400}"/>
              </a:ext>
            </a:extLst>
          </p:cNvPr>
          <p:cNvSpPr txBox="1"/>
          <p:nvPr/>
        </p:nvSpPr>
        <p:spPr>
          <a:xfrm>
            <a:off x="838200" y="5007233"/>
            <a:ext cx="10515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u="sng" dirty="0">
                <a:latin typeface="Arial" panose="020B0604020202020204" pitchFamily="34" charset="0"/>
                <a:cs typeface="Arial" panose="020B0604020202020204" pitchFamily="34" charset="0"/>
              </a:rPr>
              <a:t>Primera acción</a:t>
            </a:r>
          </a:p>
          <a:p>
            <a:pPr algn="just"/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Aviación Pakistaní ataca bases indias por cooperación de la India a Pakistán oriental, además de despliegue del ejercito siendo reprimido.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34839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3CAB3D-086D-76FF-A469-C8B90EE54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GOLFO DE BENGALA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487ACB7-7905-B393-EBED-DAEB46FC76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911" y="1825625"/>
            <a:ext cx="6589175" cy="4351338"/>
          </a:xfrm>
        </p:spPr>
        <p:txBody>
          <a:bodyPr/>
          <a:lstStyle/>
          <a:p>
            <a:pPr algn="just"/>
            <a:r>
              <a:rPr lang="es-MX" dirty="0"/>
              <a:t>3 fragatas (PF) y un CV, realizando ataques aéreos sobre aeropuertos e instalaciones portuarias de Pakistán, </a:t>
            </a:r>
            <a:r>
              <a:rPr lang="es-CL" dirty="0"/>
              <a:t>además de bloquear el puerto.</a:t>
            </a:r>
          </a:p>
          <a:p>
            <a:pPr algn="just"/>
            <a:r>
              <a:rPr lang="es-CL" dirty="0"/>
              <a:t>Armada de la India toma el control del mar en el golfo de Bengala en 2 días.</a:t>
            </a:r>
          </a:p>
          <a:p>
            <a:pPr algn="just"/>
            <a:r>
              <a:rPr lang="es-CL" dirty="0"/>
              <a:t>Evitan retirada de tropas pakistanís y logran cuidar sus LCMVS.</a:t>
            </a:r>
            <a:endParaRPr lang="es-MX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093E523-F3AA-2FE9-238F-CE1D513AE6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2489" y="1825625"/>
            <a:ext cx="4041311" cy="400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668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F1B9EF-94E8-E058-EC2B-7361866C8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7BC035F7-81FD-DA4C-B257-2347DAA474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61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5496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B051B9-1755-93F7-1E2D-1954A2A79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Hundimiento de INS KHUKRI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302FA10-4593-C3D4-7A8E-4FD957EBC5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6 diciembre 1971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879170F-A200-DE6D-3270-DE01ED922F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700996"/>
            <a:ext cx="4601625" cy="285618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8D5ACB7-4668-CCDE-9690-DD61B880C5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700996"/>
            <a:ext cx="5712360" cy="285618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BC13B92-DCDE-7354-94AA-0A7048525AF6}"/>
              </a:ext>
            </a:extLst>
          </p:cNvPr>
          <p:cNvSpPr txBox="1"/>
          <p:nvPr/>
        </p:nvSpPr>
        <p:spPr>
          <a:xfrm>
            <a:off x="6095999" y="5669671"/>
            <a:ext cx="4271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i="0" dirty="0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SS HANGOR</a:t>
            </a:r>
          </a:p>
          <a:p>
            <a:r>
              <a:rPr lang="es-CL" b="1" i="0" dirty="0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CO Ahmed </a:t>
            </a:r>
            <a:r>
              <a:rPr lang="es-CL" b="1" i="0" dirty="0" err="1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Tasnim</a:t>
            </a:r>
            <a:endParaRPr lang="es-CL" b="1" dirty="0">
              <a:solidFill>
                <a:srgbClr val="FFFF00"/>
              </a:solidFill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034EACF-7F9C-E257-D603-63812CEF9CF2}"/>
              </a:ext>
            </a:extLst>
          </p:cNvPr>
          <p:cNvSpPr txBox="1"/>
          <p:nvPr/>
        </p:nvSpPr>
        <p:spPr>
          <a:xfrm>
            <a:off x="838200" y="5665569"/>
            <a:ext cx="4380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i="0" dirty="0"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INS KHUKRI</a:t>
            </a:r>
          </a:p>
          <a:p>
            <a:r>
              <a:rPr lang="es-CL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 </a:t>
            </a:r>
            <a:r>
              <a:rPr lang="es-CL" b="1" i="0" dirty="0" err="1"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Mahendra</a:t>
            </a:r>
            <a:r>
              <a:rPr lang="es-CL" b="1" i="0" dirty="0"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b="1" i="0" dirty="0" err="1"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Nath</a:t>
            </a:r>
            <a:r>
              <a:rPr lang="es-CL" b="1" i="0" dirty="0"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Mulla</a:t>
            </a:r>
            <a:endParaRPr lang="es-CL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496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475D14-A638-E8DD-E325-B2D5AF448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MAR ARÁBIGO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BF45DAF-7A94-FDE9-76F7-F6655FB3F2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India realiza una estrategia ofensiva en el lado occidental, teniendo como principales objetivos </a:t>
            </a:r>
            <a:r>
              <a:rPr lang="es-MX" dirty="0">
                <a:solidFill>
                  <a:srgbClr val="FFFF00"/>
                </a:solidFill>
              </a:rPr>
              <a:t>enfrentar a la flota pakistaní y bloquear puertos y líneas comerciales (Karachi).</a:t>
            </a:r>
            <a:endParaRPr lang="es-C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175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37B37B-1B45-5EB0-BA54-2C4830114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1254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OPERACIÓN TRIDENT/PYTHON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D7036B56-BCDD-BA9E-017D-FBE9786465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92725" y="1206512"/>
            <a:ext cx="5406549" cy="540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909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AF4BAB-BB24-52F2-67B3-984B624A2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OPERACIÓN TRIDENT/PYTHON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EF2F36F1-2D55-3F72-F80B-B99FA1A800E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4731498"/>
              </p:ext>
            </p:extLst>
          </p:nvPr>
        </p:nvGraphicFramePr>
        <p:xfrm>
          <a:off x="838200" y="1825625"/>
          <a:ext cx="10515600" cy="1285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00503611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6958123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MX" dirty="0"/>
                        <a:t>Fuerzas en combate INDIA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/>
                        <a:t>Fuerzas en combate PAKISTÁN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8435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MX" dirty="0"/>
                        <a:t>Tres lanchas misileras clase </a:t>
                      </a:r>
                      <a:r>
                        <a:rPr lang="es-MX" dirty="0" err="1"/>
                        <a:t>Vidyut</a:t>
                      </a:r>
                      <a:endParaRPr lang="es-MX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MX" dirty="0"/>
                        <a:t>Dos corbetas antisubmarinas clase </a:t>
                      </a:r>
                      <a:r>
                        <a:rPr lang="es-MX" dirty="0" err="1"/>
                        <a:t>Arnala</a:t>
                      </a:r>
                      <a:endParaRPr lang="es-MX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MX" dirty="0"/>
                        <a:t>Un petrolero de flota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dirty="0"/>
                        <a:t>Buques desplegados frente a la costa de Karachi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2239452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AE663887-BDE3-D109-83DC-8DBAAE91D6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3747384"/>
              </p:ext>
            </p:extLst>
          </p:nvPr>
        </p:nvGraphicFramePr>
        <p:xfrm>
          <a:off x="838200" y="3747136"/>
          <a:ext cx="10515600" cy="1559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4183793189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356647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MX" dirty="0"/>
                        <a:t>Bajas INDIA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/>
                        <a:t>Bajas PAKISTÁN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66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MX" dirty="0"/>
                        <a:t>Ninguna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MX" dirty="0"/>
                        <a:t>1 destructor 1 dragaminas 1 carguero hundido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MX" dirty="0"/>
                        <a:t>1 destructor dañado, luego desguazado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MX" dirty="0"/>
                        <a:t>Estanques de combustible del puerto de Karachi destruidos 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99217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18509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E6A83897-805E-6C09-B126-6A3A8ABF06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3302" y="562333"/>
            <a:ext cx="3898482" cy="2404064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D8A96D8-548F-8BC9-A169-7FB09FDBE6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0678" y="4166390"/>
            <a:ext cx="4043730" cy="212927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F858EA1-DC8D-E521-B52B-2149A9F5D8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9415" y="562333"/>
            <a:ext cx="3531138" cy="260127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98B8EB3-30B1-5356-CDBB-F5AACA96BB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7593" y="3784684"/>
            <a:ext cx="4794782" cy="2510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5553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185AF5-DD9D-D60A-29D5-4D686E7EA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2074"/>
            <a:ext cx="10515600" cy="746222"/>
          </a:xfrm>
        </p:spPr>
        <p:txBody>
          <a:bodyPr>
            <a:normAutofit/>
          </a:bodyPr>
          <a:lstStyle/>
          <a:p>
            <a:pPr algn="ctr"/>
            <a:r>
              <a:rPr lang="es-MX" sz="2800" b="1" dirty="0"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CE1B11A-8EE6-5B65-E87F-5D3DD877E7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Poder Naval, fue fundamental para el éxito de esta guerra de 14 días.</a:t>
            </a:r>
          </a:p>
          <a:p>
            <a:r>
              <a:rPr lang="es-MX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esta guerra coexistieron sin problemas las operaciones navales relacionadas directamente con el control del mar, con las Operaciones de Proyección.</a:t>
            </a:r>
          </a:p>
          <a:p>
            <a:r>
              <a:rPr lang="es-MX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India desarrolló correctamente una CEFL, al presentarse las condiciones para ello.</a:t>
            </a:r>
          </a:p>
          <a:p>
            <a:r>
              <a:rPr lang="es-MX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Pakistán inició una guerra, sin cumplir con los requisitos para la ofensiva (Medios adecuados, oportunidad).</a:t>
            </a:r>
            <a:endParaRPr lang="es-CL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3961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8C0408-5D8F-522E-71CF-C938AE7ED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FIN DE LA GUERRA INDO PAKISTANÍ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4B03E440-F2A2-70C4-6774-C9D2A69A39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41810" y="3782243"/>
            <a:ext cx="3911991" cy="234719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03AFC68-0192-2B00-BC35-0551CF30C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8491" y="1388570"/>
            <a:ext cx="3495017" cy="209701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2351B9D-22FD-AA27-7E1C-7FF653F5A9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5175" y="3833073"/>
            <a:ext cx="3495017" cy="2296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83577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517</Words>
  <Application>Microsoft Office PowerPoint</Application>
  <PresentationFormat>Panorámica</PresentationFormat>
  <Paragraphs>69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de Office</vt:lpstr>
      <vt:lpstr>GUERRA INDO – PAKISTANÍ 1971</vt:lpstr>
      <vt:lpstr>SITUACIÓN HISTÓRICA </vt:lpstr>
      <vt:lpstr>SITUACIÓN HISTÓRICA</vt:lpstr>
      <vt:lpstr>OBJETIVOS POLÍTICOS</vt:lpstr>
      <vt:lpstr>DESARROLLO DE LA GUERRA</vt:lpstr>
      <vt:lpstr>GOLFO DE BENGALA</vt:lpstr>
      <vt:lpstr>Presentación de PowerPoint</vt:lpstr>
      <vt:lpstr>Hundimiento de INS KHUKRI</vt:lpstr>
      <vt:lpstr>MAR ARÁBIGO</vt:lpstr>
      <vt:lpstr>OPERACIÓN TRIDENT/PYTHON</vt:lpstr>
      <vt:lpstr>OPERACIÓN TRIDENT/PYTHON</vt:lpstr>
      <vt:lpstr>Presentación de PowerPoint</vt:lpstr>
      <vt:lpstr>CONCLUSIONES</vt:lpstr>
      <vt:lpstr>FIN DE LA GUERRA INDO PAKISTANÍ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ROCÍO ACUÑA/BENAVIDES</dc:creator>
  <cp:lastModifiedBy>ROCÍO ACUÑA/BENAVIDES</cp:lastModifiedBy>
  <cp:revision>2</cp:revision>
  <dcterms:created xsi:type="dcterms:W3CDTF">2025-03-09T20:43:58Z</dcterms:created>
  <dcterms:modified xsi:type="dcterms:W3CDTF">2025-03-11T01:48:21Z</dcterms:modified>
</cp:coreProperties>
</file>