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701A2-5D0D-4C6F-B065-EEECB727965C}" type="datetimeFigureOut">
              <a:rPr lang="es-CL" smtClean="0"/>
              <a:t>17-03-2025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2B9E4-10AB-49F8-8A5F-4099A916476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04814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701A2-5D0D-4C6F-B065-EEECB727965C}" type="datetimeFigureOut">
              <a:rPr lang="es-CL" smtClean="0"/>
              <a:t>17-03-2025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2B9E4-10AB-49F8-8A5F-4099A916476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361458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701A2-5D0D-4C6F-B065-EEECB727965C}" type="datetimeFigureOut">
              <a:rPr lang="es-CL" smtClean="0"/>
              <a:t>17-03-2025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2B9E4-10AB-49F8-8A5F-4099A916476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36654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701A2-5D0D-4C6F-B065-EEECB727965C}" type="datetimeFigureOut">
              <a:rPr lang="es-CL" smtClean="0"/>
              <a:t>17-03-2025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2B9E4-10AB-49F8-8A5F-4099A916476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80919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701A2-5D0D-4C6F-B065-EEECB727965C}" type="datetimeFigureOut">
              <a:rPr lang="es-CL" smtClean="0"/>
              <a:t>17-03-2025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2B9E4-10AB-49F8-8A5F-4099A916476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80119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701A2-5D0D-4C6F-B065-EEECB727965C}" type="datetimeFigureOut">
              <a:rPr lang="es-CL" smtClean="0"/>
              <a:t>17-03-2025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2B9E4-10AB-49F8-8A5F-4099A916476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25643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701A2-5D0D-4C6F-B065-EEECB727965C}" type="datetimeFigureOut">
              <a:rPr lang="es-CL" smtClean="0"/>
              <a:t>17-03-2025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2B9E4-10AB-49F8-8A5F-4099A916476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62000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701A2-5D0D-4C6F-B065-EEECB727965C}" type="datetimeFigureOut">
              <a:rPr lang="es-CL" smtClean="0"/>
              <a:t>17-03-2025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2B9E4-10AB-49F8-8A5F-4099A916476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98708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701A2-5D0D-4C6F-B065-EEECB727965C}" type="datetimeFigureOut">
              <a:rPr lang="es-CL" smtClean="0"/>
              <a:t>17-03-2025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2B9E4-10AB-49F8-8A5F-4099A916476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46343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701A2-5D0D-4C6F-B065-EEECB727965C}" type="datetimeFigureOut">
              <a:rPr lang="es-CL" smtClean="0"/>
              <a:t>17-03-2025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2B9E4-10AB-49F8-8A5F-4099A916476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52180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701A2-5D0D-4C6F-B065-EEECB727965C}" type="datetimeFigureOut">
              <a:rPr lang="es-CL" smtClean="0"/>
              <a:t>17-03-2025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2B9E4-10AB-49F8-8A5F-4099A916476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19736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5701A2-5D0D-4C6F-B065-EEECB727965C}" type="datetimeFigureOut">
              <a:rPr lang="es-CL" smtClean="0"/>
              <a:t>17-03-2025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C2B9E4-10AB-49F8-8A5F-4099A916476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41025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284850" y="418978"/>
            <a:ext cx="9144000" cy="1015926"/>
          </a:xfrm>
        </p:spPr>
        <p:txBody>
          <a:bodyPr/>
          <a:lstStyle/>
          <a:p>
            <a:r>
              <a:rPr lang="es-MX" b="1" dirty="0" smtClean="0"/>
              <a:t>CUC N° 1</a:t>
            </a:r>
            <a:endParaRPr lang="es-CL" b="1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881576" y="1955409"/>
            <a:ext cx="11118166" cy="4205531"/>
          </a:xfrm>
        </p:spPr>
        <p:txBody>
          <a:bodyPr>
            <a:noAutofit/>
          </a:bodyPr>
          <a:lstStyle/>
          <a:p>
            <a:pPr marL="900113" indent="-900113" algn="l">
              <a:lnSpc>
                <a:spcPct val="100000"/>
              </a:lnSpc>
            </a:pPr>
            <a:r>
              <a:rPr lang="es-MX" dirty="0" smtClean="0"/>
              <a:t>1.-	¿Quienes usan </a:t>
            </a:r>
            <a:r>
              <a:rPr lang="es-MX" dirty="0" err="1" smtClean="0"/>
              <a:t>aiguillette</a:t>
            </a:r>
            <a:r>
              <a:rPr lang="es-MX" dirty="0" smtClean="0"/>
              <a:t>? (Nombre dos cargos) (20 </a:t>
            </a:r>
            <a:r>
              <a:rPr lang="es-MX" dirty="0" err="1" smtClean="0"/>
              <a:t>pts</a:t>
            </a:r>
            <a:r>
              <a:rPr lang="es-MX" dirty="0" smtClean="0"/>
              <a:t>)</a:t>
            </a:r>
          </a:p>
          <a:p>
            <a:pPr marL="900113" indent="-900113" algn="l">
              <a:lnSpc>
                <a:spcPct val="100000"/>
              </a:lnSpc>
            </a:pPr>
            <a:r>
              <a:rPr lang="es-MX" dirty="0" smtClean="0"/>
              <a:t>2.- 	¿Cuál es el origen de la </a:t>
            </a:r>
            <a:r>
              <a:rPr lang="es-MX" dirty="0" smtClean="0"/>
              <a:t>corbata de los marineros? (20 </a:t>
            </a:r>
            <a:r>
              <a:rPr lang="es-MX" dirty="0" err="1" smtClean="0"/>
              <a:t>pts</a:t>
            </a:r>
            <a:r>
              <a:rPr lang="es-MX" dirty="0" smtClean="0"/>
              <a:t>)</a:t>
            </a:r>
            <a:endParaRPr lang="es-MX" dirty="0" smtClean="0"/>
          </a:p>
          <a:p>
            <a:pPr marL="900113" indent="-900113" algn="l">
              <a:lnSpc>
                <a:spcPct val="100000"/>
              </a:lnSpc>
            </a:pPr>
            <a:r>
              <a:rPr lang="es-MX" dirty="0" smtClean="0"/>
              <a:t>3.-	¿Cómo se llama la prenda del uniforme que su origen fue para colgarse el pito marinero? </a:t>
            </a:r>
            <a:r>
              <a:rPr lang="es-MX" dirty="0" smtClean="0"/>
              <a:t>(15 </a:t>
            </a:r>
            <a:r>
              <a:rPr lang="es-MX" dirty="0" err="1" smtClean="0"/>
              <a:t>pts</a:t>
            </a:r>
            <a:r>
              <a:rPr lang="es-MX" dirty="0" smtClean="0"/>
              <a:t>)</a:t>
            </a:r>
            <a:endParaRPr lang="es-MX" dirty="0" smtClean="0"/>
          </a:p>
          <a:p>
            <a:pPr marL="900113" indent="-900113" algn="l">
              <a:lnSpc>
                <a:spcPct val="100000"/>
              </a:lnSpc>
            </a:pPr>
            <a:r>
              <a:rPr lang="es-MX" dirty="0" smtClean="0"/>
              <a:t>4.-	¿Cómo se llaman las palas adornadas que se usaban antiguamente en el uniforme de  gala ?</a:t>
            </a:r>
            <a:r>
              <a:rPr lang="es-MX" dirty="0" smtClean="0"/>
              <a:t> (15 </a:t>
            </a:r>
            <a:r>
              <a:rPr lang="es-MX" dirty="0" err="1" smtClean="0"/>
              <a:t>pts</a:t>
            </a:r>
            <a:r>
              <a:rPr lang="es-MX" dirty="0" smtClean="0"/>
              <a:t>)</a:t>
            </a:r>
            <a:endParaRPr lang="es-MX" dirty="0" smtClean="0"/>
          </a:p>
          <a:p>
            <a:pPr marL="900113" indent="-900113" algn="l">
              <a:lnSpc>
                <a:spcPct val="100000"/>
              </a:lnSpc>
            </a:pPr>
            <a:r>
              <a:rPr lang="es-MX" dirty="0" smtClean="0"/>
              <a:t>5.-	¿Cómo se llamaba la embarcación de madera con un solo remero  y que se usaba para trasladar a las personas a bordo? </a:t>
            </a:r>
            <a:r>
              <a:rPr lang="es-MX" dirty="0" smtClean="0"/>
              <a:t>(15 </a:t>
            </a:r>
            <a:r>
              <a:rPr lang="es-MX" dirty="0" err="1" smtClean="0"/>
              <a:t>pts</a:t>
            </a:r>
            <a:r>
              <a:rPr lang="es-MX" dirty="0" smtClean="0"/>
              <a:t>)</a:t>
            </a:r>
            <a:endParaRPr lang="es-MX" dirty="0" smtClean="0"/>
          </a:p>
          <a:p>
            <a:pPr marL="900113" indent="-900113" algn="l">
              <a:lnSpc>
                <a:spcPct val="100000"/>
              </a:lnSpc>
            </a:pPr>
            <a:r>
              <a:rPr lang="es-MX" dirty="0" smtClean="0"/>
              <a:t>6.-	¿Cómo se le llama a la persona que cumple las funciones de vigilante a bordo en un buque o embarcación? (15 </a:t>
            </a:r>
            <a:r>
              <a:rPr lang="es-MX" dirty="0" err="1" smtClean="0"/>
              <a:t>pts</a:t>
            </a:r>
            <a:r>
              <a:rPr lang="es-MX" dirty="0" smtClean="0"/>
              <a:t>)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86878097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149</Words>
  <Application>Microsoft Office PowerPoint</Application>
  <PresentationFormat>Panorámica</PresentationFormat>
  <Paragraphs>7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de Office</vt:lpstr>
      <vt:lpstr>CUC N° 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CUC N° 1</dc:title>
  <dc:creator>I18 Asesor Act. Profesionales PC. Gonzalo Maldonado V.</dc:creator>
  <cp:lastModifiedBy>I18 Asesor Act. Profesionales PC. Gonzalo Maldonado V.</cp:lastModifiedBy>
  <cp:revision>2</cp:revision>
  <dcterms:created xsi:type="dcterms:W3CDTF">2025-03-17T12:01:00Z</dcterms:created>
  <dcterms:modified xsi:type="dcterms:W3CDTF">2025-03-17T12:13:37Z</dcterms:modified>
</cp:coreProperties>
</file>