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6540" r:id="rId3"/>
    <p:sldMasterId id="2147486553" r:id="rId4"/>
    <p:sldMasterId id="2147491750" r:id="rId5"/>
  </p:sldMasterIdLst>
  <p:notesMasterIdLst>
    <p:notesMasterId r:id="rId21"/>
  </p:notesMasterIdLst>
  <p:handoutMasterIdLst>
    <p:handoutMasterId r:id="rId22"/>
  </p:handoutMasterIdLst>
  <p:sldIdLst>
    <p:sldId id="459" r:id="rId6"/>
    <p:sldId id="551" r:id="rId7"/>
    <p:sldId id="542" r:id="rId8"/>
    <p:sldId id="547" r:id="rId9"/>
    <p:sldId id="543" r:id="rId10"/>
    <p:sldId id="552" r:id="rId11"/>
    <p:sldId id="553" r:id="rId12"/>
    <p:sldId id="554" r:id="rId13"/>
    <p:sldId id="555" r:id="rId14"/>
    <p:sldId id="556" r:id="rId15"/>
    <p:sldId id="557" r:id="rId16"/>
    <p:sldId id="558" r:id="rId17"/>
    <p:sldId id="560" r:id="rId18"/>
    <p:sldId id="559" r:id="rId19"/>
    <p:sldId id="541" r:id="rId20"/>
  </p:sldIdLst>
  <p:sldSz cx="9144000" cy="6858000" type="screen4x3"/>
  <p:notesSz cx="7010400" cy="92964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003399"/>
    <a:srgbClr val="FF6600"/>
    <a:srgbClr val="FF9933"/>
    <a:srgbClr val="FFCC00"/>
    <a:srgbClr val="CC3300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27" autoAdjust="0"/>
    <p:restoredTop sz="61642" autoAdjust="0"/>
  </p:normalViewPr>
  <p:slideViewPr>
    <p:cSldViewPr>
      <p:cViewPr varScale="1">
        <p:scale>
          <a:sx n="110" d="100"/>
          <a:sy n="110" d="100"/>
        </p:scale>
        <p:origin x="1524" y="114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38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B18D75-A570-4F5A-843B-EA7EB9EEB297}" type="doc">
      <dgm:prSet loTypeId="urn:microsoft.com/office/officeart/2005/8/layout/vList3#1" loCatId="picture" qsTypeId="urn:microsoft.com/office/officeart/2005/8/quickstyle/3d3" qsCatId="3D" csTypeId="urn:microsoft.com/office/officeart/2005/8/colors/accent0_2" csCatId="mainScheme" phldr="1"/>
      <dgm:spPr/>
      <dgm:t>
        <a:bodyPr/>
        <a:lstStyle/>
        <a:p>
          <a:endParaRPr lang="es-ES"/>
        </a:p>
      </dgm:t>
    </dgm:pt>
    <dgm:pt modelId="{2F963904-9413-4E2F-A7CB-B99A3052933F}">
      <dgm:prSet phldrT="[Texto]" custT="1"/>
      <dgm:spPr/>
      <dgm:t>
        <a:bodyPr/>
        <a:lstStyle/>
        <a:p>
          <a:pPr algn="l"/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CC Sr. Cristian TEICHELMANN Pincheira</a:t>
          </a:r>
          <a:b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Jefe del Departamento Ejecutivo</a:t>
          </a:r>
          <a:endParaRPr lang="es-CL" sz="1800" b="1" dirty="0"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E85A7857-F22F-4CDC-9A2E-02EE5EB82A9D}" type="parTrans" cxnId="{DDB225C5-7E1A-45D9-AD11-8770769DD70F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8DCB930C-AF93-4EB2-A0BA-1D1B2BCC9297}" type="sibTrans" cxnId="{DDB225C5-7E1A-45D9-AD11-8770769DD70F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BF8138CD-3C88-4F3B-8035-159B4C4C5B03}">
      <dgm:prSet phldrT="[Texto]" custT="1"/>
      <dgm:spPr/>
      <dgm:t>
        <a:bodyPr/>
        <a:lstStyle/>
        <a:p>
          <a:pPr algn="l"/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CC </a:t>
          </a: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Sr. </a:t>
          </a: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Juan CURA Nicolás</a:t>
          </a: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/>
          </a:r>
          <a:b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Jefe </a:t>
          </a: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Curso </a:t>
          </a: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de Brigadieres</a:t>
          </a:r>
        </a:p>
      </dgm:t>
    </dgm:pt>
    <dgm:pt modelId="{1E3DB4B0-43FB-42FE-904B-4CA9CD46B8F7}" type="parTrans" cxnId="{B6736B31-56B0-4B70-860A-7404138BC743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8A046AA9-B7E1-497D-9CD8-31993999C548}" type="sibTrans" cxnId="{B6736B31-56B0-4B70-860A-7404138BC743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EF7C1F80-A346-42FF-9286-CAA5D102279B}">
      <dgm:prSet phldrT="[Texto]" custT="1"/>
      <dgm:spPr/>
      <dgm:t>
        <a:bodyPr/>
        <a:lstStyle/>
        <a:p>
          <a:pPr algn="l"/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T1° Sr. </a:t>
          </a: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Luis SÁNCHEZ Baeza                           Oficial de la 1era División</a:t>
          </a:r>
          <a:endParaRPr lang="es-CL" sz="1800" b="1" dirty="0"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689A0513-E094-4CB4-A9B1-6D2D26060399}" type="parTrans" cxnId="{193F814D-6A30-42F8-ADD8-B516FCEE8E76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5044AAD2-33CC-429A-ABCF-5FF5934AEB3A}" type="sibTrans" cxnId="{193F814D-6A30-42F8-ADD8-B516FCEE8E76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E429681D-18E2-44D4-A0FC-A8FBBDB496E3}">
      <dgm:prSet custT="1"/>
      <dgm:spPr/>
      <dgm:t>
        <a:bodyPr/>
        <a:lstStyle/>
        <a:p>
          <a:pPr algn="l"/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T1</a:t>
          </a: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° IM Sr. Gustavo PIZARRO Cofré</a:t>
          </a: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/>
          </a:r>
          <a:b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Oficial de la </a:t>
          </a: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3era. </a:t>
          </a: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División</a:t>
          </a:r>
        </a:p>
      </dgm:t>
    </dgm:pt>
    <dgm:pt modelId="{FA477A4A-15DB-4D35-A05B-5D246BBC3FCB}" type="parTrans" cxnId="{C6E12A19-30C8-4DDB-AD28-33484EEA8838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ECDD977C-0B4F-4AE6-946D-5716D4D9349B}" type="sibTrans" cxnId="{C6E12A19-30C8-4DDB-AD28-33484EEA8838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D759163D-C46F-4D67-947F-21E2A90C4F07}">
      <dgm:prSet custT="1"/>
      <dgm:spPr/>
      <dgm:t>
        <a:bodyPr/>
        <a:lstStyle/>
        <a:p>
          <a:pPr algn="l"/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T1° </a:t>
          </a: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Alexis ALCAYAGA Rojas</a:t>
          </a: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/>
          </a:r>
          <a:b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Oficial de la </a:t>
          </a: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5ta. </a:t>
          </a: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División</a:t>
          </a:r>
        </a:p>
      </dgm:t>
    </dgm:pt>
    <dgm:pt modelId="{F3B76C36-D39E-4786-B803-AF6A48DC7239}" type="parTrans" cxnId="{E51CE704-9E10-4D7A-A6E7-D10085645434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464A1F4C-C5B8-4619-AFBE-3027A12469C5}" type="sibTrans" cxnId="{E51CE704-9E10-4D7A-A6E7-D10085645434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352F77DB-2981-4661-A873-453E845D9BE2}">
      <dgm:prSet custT="1"/>
      <dgm:spPr/>
      <dgm:t>
        <a:bodyPr/>
        <a:lstStyle/>
        <a:p>
          <a:pPr algn="l"/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T1 AB Sr. Christopher HERNÁNDEZ Pedreros         Oficial de la 6ta. División</a:t>
          </a:r>
          <a:endParaRPr lang="es-CL" sz="1800" b="1" dirty="0"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D2DD420E-4D0F-491D-863A-377455DC581F}" type="parTrans" cxnId="{0104003D-21A5-4064-B473-6F1DF99C7AFE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B2403CE3-ADFE-4131-8655-2EB3B3C5E1A7}" type="sibTrans" cxnId="{0104003D-21A5-4064-B473-6F1DF99C7AFE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22098DE3-501F-434B-889E-F50DB9B4EEC0}">
      <dgm:prSet custT="1"/>
      <dgm:spPr/>
      <dgm:t>
        <a:bodyPr/>
        <a:lstStyle/>
        <a:p>
          <a:pPr algn="l"/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T1 LT Sr. Cristóbal RUIZ González                  Oficial </a:t>
          </a: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de la </a:t>
          </a: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7ma. </a:t>
          </a: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División</a:t>
          </a:r>
        </a:p>
      </dgm:t>
    </dgm:pt>
    <dgm:pt modelId="{D4528C05-FBBC-473A-B6EB-0DA4CD2F8BDC}" type="parTrans" cxnId="{7128D8A8-9114-449B-AA00-50C12E62373B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9C0B3A85-0701-4C00-8D49-E43C3A779B7A}" type="sibTrans" cxnId="{7128D8A8-9114-449B-AA00-50C12E62373B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095EB46E-D0BF-45EA-9C5F-668236B12B34}">
      <dgm:prSet custT="1"/>
      <dgm:spPr/>
      <dgm:t>
        <a:bodyPr/>
        <a:lstStyle/>
        <a:p>
          <a:pPr algn="l"/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T1° </a:t>
          </a: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Manuel CONTRERAS Díaz</a:t>
          </a: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/>
          </a:r>
          <a:b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dirty="0">
              <a:latin typeface="Gadugi" panose="020B0502040204020203" pitchFamily="34" charset="0"/>
              <a:ea typeface="Gadugi" panose="020B0502040204020203" pitchFamily="34" charset="0"/>
            </a:rPr>
            <a:t>Oficial de la 4ta. División</a:t>
          </a:r>
        </a:p>
      </dgm:t>
    </dgm:pt>
    <dgm:pt modelId="{9F392F26-3533-4C1A-ADBA-EACBB0D3A01F}" type="parTrans" cxnId="{24E810D5-91B7-4FDB-BFA0-CD2220C307DA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E836473B-BD09-4F2D-A0EE-B9550245516E}" type="sibTrans" cxnId="{24E810D5-91B7-4FDB-BFA0-CD2220C307DA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9A33EF38-51B8-4DA4-A292-EAF0F1C71909}">
      <dgm:prSet phldrT="[Texto]" custT="1"/>
      <dgm:spPr/>
      <dgm:t>
        <a:bodyPr/>
        <a:lstStyle/>
        <a:p>
          <a:pPr algn="l">
            <a:lnSpc>
              <a:spcPct val="100000"/>
            </a:lnSpc>
          </a:pP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T1° Sra. Cristina CASAS-CORDERO Menéndez</a:t>
          </a:r>
          <a:b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dirty="0" smtClean="0">
              <a:latin typeface="Gadugi" panose="020B0502040204020203" pitchFamily="34" charset="0"/>
              <a:ea typeface="Gadugi" panose="020B0502040204020203" pitchFamily="34" charset="0"/>
            </a:rPr>
            <a:t>Oficial de la 2da. División</a:t>
          </a:r>
          <a:endParaRPr lang="es-CL" sz="1800" b="1" dirty="0"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01A276AD-9CC4-45AA-9EAD-C98D8FE12B7E}" type="sibTrans" cxnId="{73713611-5F32-41DC-BF2E-2CEB67AF94E5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EC1E0C57-CC4B-4B8B-B9F9-E2102DC53968}" type="parTrans" cxnId="{73713611-5F32-41DC-BF2E-2CEB67AF94E5}">
      <dgm:prSet/>
      <dgm:spPr/>
      <dgm:t>
        <a:bodyPr/>
        <a:lstStyle/>
        <a:p>
          <a:pPr algn="l"/>
          <a:endParaRPr lang="es-CL" sz="2400" b="1">
            <a:solidFill>
              <a:srgbClr val="002060"/>
            </a:solidFill>
            <a:latin typeface="Gadugi" panose="020B0502040204020203" pitchFamily="34" charset="0"/>
            <a:ea typeface="Gadugi" panose="020B0502040204020203" pitchFamily="34" charset="0"/>
          </a:endParaRPr>
        </a:p>
      </dgm:t>
    </dgm:pt>
    <dgm:pt modelId="{7C4EBADE-B95A-4C64-925C-5E6A090EDB5A}" type="pres">
      <dgm:prSet presAssocID="{54B18D75-A570-4F5A-843B-EA7EB9EEB29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B7058E8-2AB1-4DBC-A585-4648FF20CAF0}" type="pres">
      <dgm:prSet presAssocID="{2F963904-9413-4E2F-A7CB-B99A3052933F}" presName="composite" presStyleCnt="0"/>
      <dgm:spPr/>
    </dgm:pt>
    <dgm:pt modelId="{6E8F2B2A-2226-4570-B309-D0EFD1ADCCDA}" type="pres">
      <dgm:prSet presAssocID="{2F963904-9413-4E2F-A7CB-B99A3052933F}" presName="imgShp" presStyleLbl="fgImgPlace1" presStyleIdx="0" presStyleCnt="9" custLinFactY="400000" custLinFactNeighborX="-65088" custLinFactNeighborY="49852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C884F31B-1F24-42C8-83F1-6671C0273E57}" type="pres">
      <dgm:prSet presAssocID="{2F963904-9413-4E2F-A7CB-B99A3052933F}" presName="txShp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DBB15E9-3320-4053-B61D-5393D638CBF2}" type="pres">
      <dgm:prSet presAssocID="{8DCB930C-AF93-4EB2-A0BA-1D1B2BCC9297}" presName="spacing" presStyleCnt="0"/>
      <dgm:spPr/>
    </dgm:pt>
    <dgm:pt modelId="{73EF2B67-9828-43A6-B48E-836DFB9DBC01}" type="pres">
      <dgm:prSet presAssocID="{BF8138CD-3C88-4F3B-8035-159B4C4C5B03}" presName="composite" presStyleCnt="0"/>
      <dgm:spPr/>
    </dgm:pt>
    <dgm:pt modelId="{F22A12C2-D921-4E27-9D55-AB28FF750E9E}" type="pres">
      <dgm:prSet presAssocID="{BF8138CD-3C88-4F3B-8035-159B4C4C5B03}" presName="imgShp" presStyleLbl="fgImgPlace1" presStyleIdx="1" presStyleCnt="9" custLinFactY="-26543" custLinFactNeighborX="-65088" custLinFactNeighborY="-100000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14FABB88-20CB-4D4A-89C6-023D5B3844D9}" type="pres">
      <dgm:prSet presAssocID="{BF8138CD-3C88-4F3B-8035-159B4C4C5B03}" presName="txShp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9CBA83C-3EE5-4B5B-8317-686DFF209B5A}" type="pres">
      <dgm:prSet presAssocID="{8A046AA9-B7E1-497D-9CD8-31993999C548}" presName="spacing" presStyleCnt="0"/>
      <dgm:spPr/>
    </dgm:pt>
    <dgm:pt modelId="{729B9C64-765E-4F85-94B1-9BFC322F7023}" type="pres">
      <dgm:prSet presAssocID="{EF7C1F80-A346-42FF-9286-CAA5D102279B}" presName="composite" presStyleCnt="0"/>
      <dgm:spPr/>
    </dgm:pt>
    <dgm:pt modelId="{32717202-16B4-4799-BDDB-8CFD43F4F0B4}" type="pres">
      <dgm:prSet presAssocID="{EF7C1F80-A346-42FF-9286-CAA5D102279B}" presName="imgShp" presStyleLbl="fgImgPlace1" presStyleIdx="2" presStyleCnt="9" custLinFactNeighborX="-69570" custLinFactNeighborY="-9717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CF491F40-62F2-4FD2-9F9D-235C75FDC221}" type="pres">
      <dgm:prSet presAssocID="{EF7C1F80-A346-42FF-9286-CAA5D102279B}" presName="txShp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D0D9504-C1E4-4BBB-9DC9-E90563BE3A72}" type="pres">
      <dgm:prSet presAssocID="{5044AAD2-33CC-429A-ABCF-5FF5934AEB3A}" presName="spacing" presStyleCnt="0"/>
      <dgm:spPr/>
    </dgm:pt>
    <dgm:pt modelId="{E963B568-540C-4BFD-A4DD-FBA698438BCF}" type="pres">
      <dgm:prSet presAssocID="{9A33EF38-51B8-4DA4-A292-EAF0F1C71909}" presName="composite" presStyleCnt="0"/>
      <dgm:spPr/>
    </dgm:pt>
    <dgm:pt modelId="{BA0B12BB-06BF-4DCE-B21E-DF55311E38CC}" type="pres">
      <dgm:prSet presAssocID="{9A33EF38-51B8-4DA4-A292-EAF0F1C71909}" presName="imgShp" presStyleLbl="fgImgPlace1" presStyleIdx="3" presStyleCnt="9" custLinFactY="-100000" custLinFactNeighborX="-65088" custLinFactNeighborY="-163946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56456E23-0AA5-46AF-92B8-2D8E1430D7C2}" type="pres">
      <dgm:prSet presAssocID="{9A33EF38-51B8-4DA4-A292-EAF0F1C71909}" presName="txShp" presStyleLbl="node1" presStyleIdx="3" presStyleCnt="9" custLinFactNeighborY="-243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23EEE39-D14D-4613-B3F8-A73007670537}" type="pres">
      <dgm:prSet presAssocID="{01A276AD-9CC4-45AA-9EAD-C98D8FE12B7E}" presName="spacing" presStyleCnt="0"/>
      <dgm:spPr/>
    </dgm:pt>
    <dgm:pt modelId="{947AE421-41B6-441C-A82D-16944E5D1749}" type="pres">
      <dgm:prSet presAssocID="{E429681D-18E2-44D4-A0FC-A8FBBDB496E3}" presName="composite" presStyleCnt="0"/>
      <dgm:spPr/>
    </dgm:pt>
    <dgm:pt modelId="{29CB9671-3130-4C50-92CC-6445180078ED}" type="pres">
      <dgm:prSet presAssocID="{E429681D-18E2-44D4-A0FC-A8FBBDB496E3}" presName="imgShp" presStyleLbl="fgImgPlace1" presStyleIdx="4" presStyleCnt="9" custLinFactY="-38945" custLinFactNeighborX="-65087" custLinFactNeighborY="-100000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2C742925-4794-40AB-BD86-2EA1E648498F}" type="pres">
      <dgm:prSet presAssocID="{E429681D-18E2-44D4-A0FC-A8FBBDB496E3}" presName="txShp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B46AEEF-A32F-4B85-9810-40AED233CEDE}" type="pres">
      <dgm:prSet presAssocID="{ECDD977C-0B4F-4AE6-946D-5716D4D9349B}" presName="spacing" presStyleCnt="0"/>
      <dgm:spPr/>
    </dgm:pt>
    <dgm:pt modelId="{0FBC372B-F7F5-48EE-93D3-7B0A4C2F1D98}" type="pres">
      <dgm:prSet presAssocID="{095EB46E-D0BF-45EA-9C5F-668236B12B34}" presName="composite" presStyleCnt="0"/>
      <dgm:spPr/>
    </dgm:pt>
    <dgm:pt modelId="{6201C5B8-7DCB-4399-8853-B17CFB654BA3}" type="pres">
      <dgm:prSet presAssocID="{095EB46E-D0BF-45EA-9C5F-668236B12B34}" presName="imgShp" presStyleLbl="fgImgPlace1" presStyleIdx="5" presStyleCnt="9" custLinFactY="-31661" custLinFactNeighborX="-65087" custLinFactNeighborY="-100000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91D0E1CD-66E5-4D76-8B84-2823B460C267}" type="pres">
      <dgm:prSet presAssocID="{095EB46E-D0BF-45EA-9C5F-668236B12B34}" presName="txShp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E8F4D60-CE4E-4B50-8ED4-81766EDC0792}" type="pres">
      <dgm:prSet presAssocID="{E836473B-BD09-4F2D-A0EE-B9550245516E}" presName="spacing" presStyleCnt="0"/>
      <dgm:spPr/>
    </dgm:pt>
    <dgm:pt modelId="{71D736B8-3E8F-4AFF-9BD1-45D03E7BB2E8}" type="pres">
      <dgm:prSet presAssocID="{D759163D-C46F-4D67-947F-21E2A90C4F07}" presName="composite" presStyleCnt="0"/>
      <dgm:spPr/>
    </dgm:pt>
    <dgm:pt modelId="{50DBD7BA-95F6-416F-B56B-410F80344C78}" type="pres">
      <dgm:prSet presAssocID="{D759163D-C46F-4D67-947F-21E2A90C4F07}" presName="imgShp" presStyleLbl="fgImgPlace1" presStyleIdx="6" presStyleCnt="9" custLinFactY="100000" custLinFactNeighborX="-65088" custLinFactNeighborY="154814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4642E613-51AC-47E4-8CDD-EC6D748B9FC6}" type="pres">
      <dgm:prSet presAssocID="{D759163D-C46F-4D67-947F-21E2A90C4F07}" presName="txShp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592167F-99AA-4D48-80E8-87B418165823}" type="pres">
      <dgm:prSet presAssocID="{464A1F4C-C5B8-4619-AFBE-3027A12469C5}" presName="spacing" presStyleCnt="0"/>
      <dgm:spPr/>
    </dgm:pt>
    <dgm:pt modelId="{281BAB47-05DE-4601-805C-1A16253D5A77}" type="pres">
      <dgm:prSet presAssocID="{352F77DB-2981-4661-A873-453E845D9BE2}" presName="composite" presStyleCnt="0"/>
      <dgm:spPr/>
    </dgm:pt>
    <dgm:pt modelId="{E9D9F675-A03A-41FB-A587-4B485F46CFAE}" type="pres">
      <dgm:prSet presAssocID="{352F77DB-2981-4661-A873-453E845D9BE2}" presName="imgShp" presStyleLbl="fgImgPlace1" presStyleIdx="7" presStyleCnt="9" custLinFactY="-32332" custLinFactNeighborX="-65087" custLinFactNeighborY="-100000"/>
      <dgm:spPr>
        <a:blipFill rotWithShape="1">
          <a:blip xmlns:r="http://schemas.openxmlformats.org/officeDocument/2006/relationships" r:embed="rId8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7B32092F-A800-4754-8008-61485EC65DE0}" type="pres">
      <dgm:prSet presAssocID="{352F77DB-2981-4661-A873-453E845D9BE2}" presName="txShp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33B5BBA-AC15-4367-87E9-39555F8252A5}" type="pres">
      <dgm:prSet presAssocID="{B2403CE3-ADFE-4131-8655-2EB3B3C5E1A7}" presName="spacing" presStyleCnt="0"/>
      <dgm:spPr/>
    </dgm:pt>
    <dgm:pt modelId="{3901F0B4-4DD5-4253-A414-EB427E0ABC66}" type="pres">
      <dgm:prSet presAssocID="{22098DE3-501F-434B-889E-F50DB9B4EEC0}" presName="composite" presStyleCnt="0"/>
      <dgm:spPr/>
    </dgm:pt>
    <dgm:pt modelId="{50683D2B-C804-4CFE-941B-4A7F98843867}" type="pres">
      <dgm:prSet presAssocID="{22098DE3-501F-434B-889E-F50DB9B4EEC0}" presName="imgShp" presStyleLbl="fgImgPlace1" presStyleIdx="8" presStyleCnt="9" custLinFactY="-184079" custLinFactNeighborX="-65087" custLinFactNeighborY="-200000"/>
      <dgm:spPr>
        <a:blipFill rotWithShape="1">
          <a:blip xmlns:r="http://schemas.openxmlformats.org/officeDocument/2006/relationships" r:embed="rId9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C3CAC208-6BC7-45AC-B25D-A9D569A9683E}" type="pres">
      <dgm:prSet presAssocID="{22098DE3-501F-434B-889E-F50DB9B4EEC0}" presName="txShp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D18D6612-705D-4E29-93A6-EBB20570D067}" type="presOf" srcId="{352F77DB-2981-4661-A873-453E845D9BE2}" destId="{7B32092F-A800-4754-8008-61485EC65DE0}" srcOrd="0" destOrd="0" presId="urn:microsoft.com/office/officeart/2005/8/layout/vList3#1"/>
    <dgm:cxn modelId="{10F9356B-7F7C-4F5C-B029-7B98AB06CD2A}" type="presOf" srcId="{22098DE3-501F-434B-889E-F50DB9B4EEC0}" destId="{C3CAC208-6BC7-45AC-B25D-A9D569A9683E}" srcOrd="0" destOrd="0" presId="urn:microsoft.com/office/officeart/2005/8/layout/vList3#1"/>
    <dgm:cxn modelId="{73713611-5F32-41DC-BF2E-2CEB67AF94E5}" srcId="{54B18D75-A570-4F5A-843B-EA7EB9EEB297}" destId="{9A33EF38-51B8-4DA4-A292-EAF0F1C71909}" srcOrd="3" destOrd="0" parTransId="{EC1E0C57-CC4B-4B8B-B9F9-E2102DC53968}" sibTransId="{01A276AD-9CC4-45AA-9EAD-C98D8FE12B7E}"/>
    <dgm:cxn modelId="{3240F44D-D13C-4FA6-B2C5-3B1CC152D981}" type="presOf" srcId="{E429681D-18E2-44D4-A0FC-A8FBBDB496E3}" destId="{2C742925-4794-40AB-BD86-2EA1E648498F}" srcOrd="0" destOrd="0" presId="urn:microsoft.com/office/officeart/2005/8/layout/vList3#1"/>
    <dgm:cxn modelId="{24E810D5-91B7-4FDB-BFA0-CD2220C307DA}" srcId="{54B18D75-A570-4F5A-843B-EA7EB9EEB297}" destId="{095EB46E-D0BF-45EA-9C5F-668236B12B34}" srcOrd="5" destOrd="0" parTransId="{9F392F26-3533-4C1A-ADBA-EACBB0D3A01F}" sibTransId="{E836473B-BD09-4F2D-A0EE-B9550245516E}"/>
    <dgm:cxn modelId="{9051CDC0-482C-400D-9849-A579EC6D4651}" type="presOf" srcId="{095EB46E-D0BF-45EA-9C5F-668236B12B34}" destId="{91D0E1CD-66E5-4D76-8B84-2823B460C267}" srcOrd="0" destOrd="0" presId="urn:microsoft.com/office/officeart/2005/8/layout/vList3#1"/>
    <dgm:cxn modelId="{D926FF92-B661-4D6E-95C8-7FB065420F22}" type="presOf" srcId="{D759163D-C46F-4D67-947F-21E2A90C4F07}" destId="{4642E613-51AC-47E4-8CDD-EC6D748B9FC6}" srcOrd="0" destOrd="0" presId="urn:microsoft.com/office/officeart/2005/8/layout/vList3#1"/>
    <dgm:cxn modelId="{193F814D-6A30-42F8-ADD8-B516FCEE8E76}" srcId="{54B18D75-A570-4F5A-843B-EA7EB9EEB297}" destId="{EF7C1F80-A346-42FF-9286-CAA5D102279B}" srcOrd="2" destOrd="0" parTransId="{689A0513-E094-4CB4-A9B1-6D2D26060399}" sibTransId="{5044AAD2-33CC-429A-ABCF-5FF5934AEB3A}"/>
    <dgm:cxn modelId="{3C8B894D-9B14-4C0E-AF8B-040293847A27}" type="presOf" srcId="{BF8138CD-3C88-4F3B-8035-159B4C4C5B03}" destId="{14FABB88-20CB-4D4A-89C6-023D5B3844D9}" srcOrd="0" destOrd="0" presId="urn:microsoft.com/office/officeart/2005/8/layout/vList3#1"/>
    <dgm:cxn modelId="{C6E12A19-30C8-4DDB-AD28-33484EEA8838}" srcId="{54B18D75-A570-4F5A-843B-EA7EB9EEB297}" destId="{E429681D-18E2-44D4-A0FC-A8FBBDB496E3}" srcOrd="4" destOrd="0" parTransId="{FA477A4A-15DB-4D35-A05B-5D246BBC3FCB}" sibTransId="{ECDD977C-0B4F-4AE6-946D-5716D4D9349B}"/>
    <dgm:cxn modelId="{3034E391-5173-401A-9224-34CC095AF190}" type="presOf" srcId="{9A33EF38-51B8-4DA4-A292-EAF0F1C71909}" destId="{56456E23-0AA5-46AF-92B8-2D8E1430D7C2}" srcOrd="0" destOrd="0" presId="urn:microsoft.com/office/officeart/2005/8/layout/vList3#1"/>
    <dgm:cxn modelId="{B6736B31-56B0-4B70-860A-7404138BC743}" srcId="{54B18D75-A570-4F5A-843B-EA7EB9EEB297}" destId="{BF8138CD-3C88-4F3B-8035-159B4C4C5B03}" srcOrd="1" destOrd="0" parTransId="{1E3DB4B0-43FB-42FE-904B-4CA9CD46B8F7}" sibTransId="{8A046AA9-B7E1-497D-9CD8-31993999C548}"/>
    <dgm:cxn modelId="{DDB225C5-7E1A-45D9-AD11-8770769DD70F}" srcId="{54B18D75-A570-4F5A-843B-EA7EB9EEB297}" destId="{2F963904-9413-4E2F-A7CB-B99A3052933F}" srcOrd="0" destOrd="0" parTransId="{E85A7857-F22F-4CDC-9A2E-02EE5EB82A9D}" sibTransId="{8DCB930C-AF93-4EB2-A0BA-1D1B2BCC9297}"/>
    <dgm:cxn modelId="{7128D8A8-9114-449B-AA00-50C12E62373B}" srcId="{54B18D75-A570-4F5A-843B-EA7EB9EEB297}" destId="{22098DE3-501F-434B-889E-F50DB9B4EEC0}" srcOrd="8" destOrd="0" parTransId="{D4528C05-FBBC-473A-B6EB-0DA4CD2F8BDC}" sibTransId="{9C0B3A85-0701-4C00-8D49-E43C3A779B7A}"/>
    <dgm:cxn modelId="{2556E0CA-A15E-481D-9DB7-ADF407E55C0D}" type="presOf" srcId="{54B18D75-A570-4F5A-843B-EA7EB9EEB297}" destId="{7C4EBADE-B95A-4C64-925C-5E6A090EDB5A}" srcOrd="0" destOrd="0" presId="urn:microsoft.com/office/officeart/2005/8/layout/vList3#1"/>
    <dgm:cxn modelId="{0104003D-21A5-4064-B473-6F1DF99C7AFE}" srcId="{54B18D75-A570-4F5A-843B-EA7EB9EEB297}" destId="{352F77DB-2981-4661-A873-453E845D9BE2}" srcOrd="7" destOrd="0" parTransId="{D2DD420E-4D0F-491D-863A-377455DC581F}" sibTransId="{B2403CE3-ADFE-4131-8655-2EB3B3C5E1A7}"/>
    <dgm:cxn modelId="{18E4F482-FEB7-4A37-90E4-A260FBFC3CCC}" type="presOf" srcId="{2F963904-9413-4E2F-A7CB-B99A3052933F}" destId="{C884F31B-1F24-42C8-83F1-6671C0273E57}" srcOrd="0" destOrd="0" presId="urn:microsoft.com/office/officeart/2005/8/layout/vList3#1"/>
    <dgm:cxn modelId="{E51CE704-9E10-4D7A-A6E7-D10085645434}" srcId="{54B18D75-A570-4F5A-843B-EA7EB9EEB297}" destId="{D759163D-C46F-4D67-947F-21E2A90C4F07}" srcOrd="6" destOrd="0" parTransId="{F3B76C36-D39E-4786-B803-AF6A48DC7239}" sibTransId="{464A1F4C-C5B8-4619-AFBE-3027A12469C5}"/>
    <dgm:cxn modelId="{3E6A2DDB-42B7-47A3-BB57-6DFD4F39D5AC}" type="presOf" srcId="{EF7C1F80-A346-42FF-9286-CAA5D102279B}" destId="{CF491F40-62F2-4FD2-9F9D-235C75FDC221}" srcOrd="0" destOrd="0" presId="urn:microsoft.com/office/officeart/2005/8/layout/vList3#1"/>
    <dgm:cxn modelId="{760E9D31-5845-4F85-AC12-949D33412C15}" type="presParOf" srcId="{7C4EBADE-B95A-4C64-925C-5E6A090EDB5A}" destId="{8B7058E8-2AB1-4DBC-A585-4648FF20CAF0}" srcOrd="0" destOrd="0" presId="urn:microsoft.com/office/officeart/2005/8/layout/vList3#1"/>
    <dgm:cxn modelId="{85716B5C-41E8-4A5F-A3CB-9C9E0DD0A4C4}" type="presParOf" srcId="{8B7058E8-2AB1-4DBC-A585-4648FF20CAF0}" destId="{6E8F2B2A-2226-4570-B309-D0EFD1ADCCDA}" srcOrd="0" destOrd="0" presId="urn:microsoft.com/office/officeart/2005/8/layout/vList3#1"/>
    <dgm:cxn modelId="{2021FF57-C43B-449C-BECF-AECB5E6ABA88}" type="presParOf" srcId="{8B7058E8-2AB1-4DBC-A585-4648FF20CAF0}" destId="{C884F31B-1F24-42C8-83F1-6671C0273E57}" srcOrd="1" destOrd="0" presId="urn:microsoft.com/office/officeart/2005/8/layout/vList3#1"/>
    <dgm:cxn modelId="{D9B4F3FD-518D-4B7D-B46A-AFB5B22C4085}" type="presParOf" srcId="{7C4EBADE-B95A-4C64-925C-5E6A090EDB5A}" destId="{7DBB15E9-3320-4053-B61D-5393D638CBF2}" srcOrd="1" destOrd="0" presId="urn:microsoft.com/office/officeart/2005/8/layout/vList3#1"/>
    <dgm:cxn modelId="{45E9FB95-9457-4D25-BBC6-F2857300C116}" type="presParOf" srcId="{7C4EBADE-B95A-4C64-925C-5E6A090EDB5A}" destId="{73EF2B67-9828-43A6-B48E-836DFB9DBC01}" srcOrd="2" destOrd="0" presId="urn:microsoft.com/office/officeart/2005/8/layout/vList3#1"/>
    <dgm:cxn modelId="{04B53246-01BA-4CEB-9035-E74AD7B1346A}" type="presParOf" srcId="{73EF2B67-9828-43A6-B48E-836DFB9DBC01}" destId="{F22A12C2-D921-4E27-9D55-AB28FF750E9E}" srcOrd="0" destOrd="0" presId="urn:microsoft.com/office/officeart/2005/8/layout/vList3#1"/>
    <dgm:cxn modelId="{B4E241AE-8806-47C0-9899-B5AAC4F16518}" type="presParOf" srcId="{73EF2B67-9828-43A6-B48E-836DFB9DBC01}" destId="{14FABB88-20CB-4D4A-89C6-023D5B3844D9}" srcOrd="1" destOrd="0" presId="urn:microsoft.com/office/officeart/2005/8/layout/vList3#1"/>
    <dgm:cxn modelId="{077E83EB-1E8D-4302-88EA-58D649F8170D}" type="presParOf" srcId="{7C4EBADE-B95A-4C64-925C-5E6A090EDB5A}" destId="{09CBA83C-3EE5-4B5B-8317-686DFF209B5A}" srcOrd="3" destOrd="0" presId="urn:microsoft.com/office/officeart/2005/8/layout/vList3#1"/>
    <dgm:cxn modelId="{E19DB05C-9C82-48A8-B511-5029BB5A161F}" type="presParOf" srcId="{7C4EBADE-B95A-4C64-925C-5E6A090EDB5A}" destId="{729B9C64-765E-4F85-94B1-9BFC322F7023}" srcOrd="4" destOrd="0" presId="urn:microsoft.com/office/officeart/2005/8/layout/vList3#1"/>
    <dgm:cxn modelId="{A43AE386-BD0A-4EE2-8EC9-496D7118C97E}" type="presParOf" srcId="{729B9C64-765E-4F85-94B1-9BFC322F7023}" destId="{32717202-16B4-4799-BDDB-8CFD43F4F0B4}" srcOrd="0" destOrd="0" presId="urn:microsoft.com/office/officeart/2005/8/layout/vList3#1"/>
    <dgm:cxn modelId="{5DF99814-366A-487C-85C2-2AB3472A7BC8}" type="presParOf" srcId="{729B9C64-765E-4F85-94B1-9BFC322F7023}" destId="{CF491F40-62F2-4FD2-9F9D-235C75FDC221}" srcOrd="1" destOrd="0" presId="urn:microsoft.com/office/officeart/2005/8/layout/vList3#1"/>
    <dgm:cxn modelId="{EDD6B8FC-F84E-40BA-BC1A-675D1BFB8005}" type="presParOf" srcId="{7C4EBADE-B95A-4C64-925C-5E6A090EDB5A}" destId="{2D0D9504-C1E4-4BBB-9DC9-E90563BE3A72}" srcOrd="5" destOrd="0" presId="urn:microsoft.com/office/officeart/2005/8/layout/vList3#1"/>
    <dgm:cxn modelId="{E6E21762-4293-457E-822C-B44AA925525A}" type="presParOf" srcId="{7C4EBADE-B95A-4C64-925C-5E6A090EDB5A}" destId="{E963B568-540C-4BFD-A4DD-FBA698438BCF}" srcOrd="6" destOrd="0" presId="urn:microsoft.com/office/officeart/2005/8/layout/vList3#1"/>
    <dgm:cxn modelId="{D232B71A-D2BC-49B9-9061-F9017B61B237}" type="presParOf" srcId="{E963B568-540C-4BFD-A4DD-FBA698438BCF}" destId="{BA0B12BB-06BF-4DCE-B21E-DF55311E38CC}" srcOrd="0" destOrd="0" presId="urn:microsoft.com/office/officeart/2005/8/layout/vList3#1"/>
    <dgm:cxn modelId="{36FB810E-341A-4DC1-BBAC-0697AEBF676F}" type="presParOf" srcId="{E963B568-540C-4BFD-A4DD-FBA698438BCF}" destId="{56456E23-0AA5-46AF-92B8-2D8E1430D7C2}" srcOrd="1" destOrd="0" presId="urn:microsoft.com/office/officeart/2005/8/layout/vList3#1"/>
    <dgm:cxn modelId="{5AB83281-1BE9-4012-97CD-B27B6EC3CFE1}" type="presParOf" srcId="{7C4EBADE-B95A-4C64-925C-5E6A090EDB5A}" destId="{823EEE39-D14D-4613-B3F8-A73007670537}" srcOrd="7" destOrd="0" presId="urn:microsoft.com/office/officeart/2005/8/layout/vList3#1"/>
    <dgm:cxn modelId="{20C8CE79-76D6-40D4-A6C2-A8591CEF34F3}" type="presParOf" srcId="{7C4EBADE-B95A-4C64-925C-5E6A090EDB5A}" destId="{947AE421-41B6-441C-A82D-16944E5D1749}" srcOrd="8" destOrd="0" presId="urn:microsoft.com/office/officeart/2005/8/layout/vList3#1"/>
    <dgm:cxn modelId="{EF903501-F7EA-41EF-910F-E1F8063942F8}" type="presParOf" srcId="{947AE421-41B6-441C-A82D-16944E5D1749}" destId="{29CB9671-3130-4C50-92CC-6445180078ED}" srcOrd="0" destOrd="0" presId="urn:microsoft.com/office/officeart/2005/8/layout/vList3#1"/>
    <dgm:cxn modelId="{8104256B-E5E7-4E9C-BB9C-DD8E40854732}" type="presParOf" srcId="{947AE421-41B6-441C-A82D-16944E5D1749}" destId="{2C742925-4794-40AB-BD86-2EA1E648498F}" srcOrd="1" destOrd="0" presId="urn:microsoft.com/office/officeart/2005/8/layout/vList3#1"/>
    <dgm:cxn modelId="{969099BE-9FDA-48CC-B10B-467588B940F1}" type="presParOf" srcId="{7C4EBADE-B95A-4C64-925C-5E6A090EDB5A}" destId="{EB46AEEF-A32F-4B85-9810-40AED233CEDE}" srcOrd="9" destOrd="0" presId="urn:microsoft.com/office/officeart/2005/8/layout/vList3#1"/>
    <dgm:cxn modelId="{04E5DC74-ADD4-44EF-A7F7-30AF606A38C8}" type="presParOf" srcId="{7C4EBADE-B95A-4C64-925C-5E6A090EDB5A}" destId="{0FBC372B-F7F5-48EE-93D3-7B0A4C2F1D98}" srcOrd="10" destOrd="0" presId="urn:microsoft.com/office/officeart/2005/8/layout/vList3#1"/>
    <dgm:cxn modelId="{F22128E7-316D-4E74-B8CF-CC0A4EE014DA}" type="presParOf" srcId="{0FBC372B-F7F5-48EE-93D3-7B0A4C2F1D98}" destId="{6201C5B8-7DCB-4399-8853-B17CFB654BA3}" srcOrd="0" destOrd="0" presId="urn:microsoft.com/office/officeart/2005/8/layout/vList3#1"/>
    <dgm:cxn modelId="{3AB1D59F-B6D0-4DAB-81BF-CB6B52A4E2BA}" type="presParOf" srcId="{0FBC372B-F7F5-48EE-93D3-7B0A4C2F1D98}" destId="{91D0E1CD-66E5-4D76-8B84-2823B460C267}" srcOrd="1" destOrd="0" presId="urn:microsoft.com/office/officeart/2005/8/layout/vList3#1"/>
    <dgm:cxn modelId="{D775B6B2-7E68-432A-A941-6AFF2CB325AD}" type="presParOf" srcId="{7C4EBADE-B95A-4C64-925C-5E6A090EDB5A}" destId="{BE8F4D60-CE4E-4B50-8ED4-81766EDC0792}" srcOrd="11" destOrd="0" presId="urn:microsoft.com/office/officeart/2005/8/layout/vList3#1"/>
    <dgm:cxn modelId="{4F37FCDC-9CD1-4BEA-8BD6-0E1F8401676D}" type="presParOf" srcId="{7C4EBADE-B95A-4C64-925C-5E6A090EDB5A}" destId="{71D736B8-3E8F-4AFF-9BD1-45D03E7BB2E8}" srcOrd="12" destOrd="0" presId="urn:microsoft.com/office/officeart/2005/8/layout/vList3#1"/>
    <dgm:cxn modelId="{318868D8-3974-4C93-A65F-330F23E6CC4A}" type="presParOf" srcId="{71D736B8-3E8F-4AFF-9BD1-45D03E7BB2E8}" destId="{50DBD7BA-95F6-416F-B56B-410F80344C78}" srcOrd="0" destOrd="0" presId="urn:microsoft.com/office/officeart/2005/8/layout/vList3#1"/>
    <dgm:cxn modelId="{EF4E7834-B9E9-48CC-82FC-9CF67A6C3B94}" type="presParOf" srcId="{71D736B8-3E8F-4AFF-9BD1-45D03E7BB2E8}" destId="{4642E613-51AC-47E4-8CDD-EC6D748B9FC6}" srcOrd="1" destOrd="0" presId="urn:microsoft.com/office/officeart/2005/8/layout/vList3#1"/>
    <dgm:cxn modelId="{3E802424-3930-4845-9372-ED5000CC8F71}" type="presParOf" srcId="{7C4EBADE-B95A-4C64-925C-5E6A090EDB5A}" destId="{1592167F-99AA-4D48-80E8-87B418165823}" srcOrd="13" destOrd="0" presId="urn:microsoft.com/office/officeart/2005/8/layout/vList3#1"/>
    <dgm:cxn modelId="{6DAB3490-7D76-49C2-9100-D302FD0F5EB4}" type="presParOf" srcId="{7C4EBADE-B95A-4C64-925C-5E6A090EDB5A}" destId="{281BAB47-05DE-4601-805C-1A16253D5A77}" srcOrd="14" destOrd="0" presId="urn:microsoft.com/office/officeart/2005/8/layout/vList3#1"/>
    <dgm:cxn modelId="{2AD54A77-204F-4A56-B664-7F836BCC5C62}" type="presParOf" srcId="{281BAB47-05DE-4601-805C-1A16253D5A77}" destId="{E9D9F675-A03A-41FB-A587-4B485F46CFAE}" srcOrd="0" destOrd="0" presId="urn:microsoft.com/office/officeart/2005/8/layout/vList3#1"/>
    <dgm:cxn modelId="{5513015C-1E45-49F7-88D3-B8677F309E20}" type="presParOf" srcId="{281BAB47-05DE-4601-805C-1A16253D5A77}" destId="{7B32092F-A800-4754-8008-61485EC65DE0}" srcOrd="1" destOrd="0" presId="urn:microsoft.com/office/officeart/2005/8/layout/vList3#1"/>
    <dgm:cxn modelId="{BC1CCE13-EC23-4900-94A8-2DBC059ED59D}" type="presParOf" srcId="{7C4EBADE-B95A-4C64-925C-5E6A090EDB5A}" destId="{F33B5BBA-AC15-4367-87E9-39555F8252A5}" srcOrd="15" destOrd="0" presId="urn:microsoft.com/office/officeart/2005/8/layout/vList3#1"/>
    <dgm:cxn modelId="{81626D65-4485-4151-8BB0-51A100651E62}" type="presParOf" srcId="{7C4EBADE-B95A-4C64-925C-5E6A090EDB5A}" destId="{3901F0B4-4DD5-4253-A414-EB427E0ABC66}" srcOrd="16" destOrd="0" presId="urn:microsoft.com/office/officeart/2005/8/layout/vList3#1"/>
    <dgm:cxn modelId="{A0DBF7CE-88EE-4A4C-81F1-9EDF0B288FC5}" type="presParOf" srcId="{3901F0B4-4DD5-4253-A414-EB427E0ABC66}" destId="{50683D2B-C804-4CFE-941B-4A7F98843867}" srcOrd="0" destOrd="0" presId="urn:microsoft.com/office/officeart/2005/8/layout/vList3#1"/>
    <dgm:cxn modelId="{26E174FC-F3D7-4B24-B9EB-DF70BC9FA469}" type="presParOf" srcId="{3901F0B4-4DD5-4253-A414-EB427E0ABC66}" destId="{C3CAC208-6BC7-45AC-B25D-A9D569A9683E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84F31B-1F24-42C8-83F1-6671C0273E57}">
      <dsp:nvSpPr>
        <dsp:cNvPr id="0" name=""/>
        <dsp:cNvSpPr/>
      </dsp:nvSpPr>
      <dsp:spPr>
        <a:xfrm rot="10800000">
          <a:off x="1551996" y="2220"/>
          <a:ext cx="5692600" cy="4725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96" tIns="68580" rIns="128016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CC Sr. Cristian TEICHELMANN Pincheira</a:t>
          </a:r>
          <a:b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Jefe del Departamento Ejecutivo</a:t>
          </a:r>
          <a:endParaRPr lang="es-CL" sz="1800" b="1" kern="1200" dirty="0">
            <a:latin typeface="Gadugi" panose="020B0502040204020203" pitchFamily="34" charset="0"/>
            <a:ea typeface="Gadugi" panose="020B0502040204020203" pitchFamily="34" charset="0"/>
          </a:endParaRPr>
        </a:p>
      </dsp:txBody>
      <dsp:txXfrm rot="10800000">
        <a:off x="1670141" y="2220"/>
        <a:ext cx="5574455" cy="472582"/>
      </dsp:txXfrm>
    </dsp:sp>
    <dsp:sp modelId="{6E8F2B2A-2226-4570-B309-D0EFD1ADCCDA}">
      <dsp:nvSpPr>
        <dsp:cNvPr id="0" name=""/>
        <dsp:cNvSpPr/>
      </dsp:nvSpPr>
      <dsp:spPr>
        <a:xfrm>
          <a:off x="1008110" y="4248474"/>
          <a:ext cx="472582" cy="472582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4FABB88-20CB-4D4A-89C6-023D5B3844D9}">
      <dsp:nvSpPr>
        <dsp:cNvPr id="0" name=""/>
        <dsp:cNvSpPr/>
      </dsp:nvSpPr>
      <dsp:spPr>
        <a:xfrm rot="10800000">
          <a:off x="1551996" y="615872"/>
          <a:ext cx="5692600" cy="4725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96" tIns="68580" rIns="128016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CC </a:t>
          </a: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Sr. </a:t>
          </a: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Juan CURA Nicolás</a:t>
          </a: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/>
          </a:r>
          <a:b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Jefe </a:t>
          </a: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Curso </a:t>
          </a: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de Brigadieres</a:t>
          </a:r>
        </a:p>
      </dsp:txBody>
      <dsp:txXfrm rot="10800000">
        <a:off x="1670141" y="615872"/>
        <a:ext cx="5574455" cy="472582"/>
      </dsp:txXfrm>
    </dsp:sp>
    <dsp:sp modelId="{F22A12C2-D921-4E27-9D55-AB28FF750E9E}">
      <dsp:nvSpPr>
        <dsp:cNvPr id="0" name=""/>
        <dsp:cNvSpPr/>
      </dsp:nvSpPr>
      <dsp:spPr>
        <a:xfrm>
          <a:off x="1008110" y="17852"/>
          <a:ext cx="472582" cy="472582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F491F40-62F2-4FD2-9F9D-235C75FDC221}">
      <dsp:nvSpPr>
        <dsp:cNvPr id="0" name=""/>
        <dsp:cNvSpPr/>
      </dsp:nvSpPr>
      <dsp:spPr>
        <a:xfrm rot="10800000">
          <a:off x="1551996" y="1229524"/>
          <a:ext cx="5692600" cy="4725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96" tIns="68580" rIns="128016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T1° Sr. </a:t>
          </a: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Luis SÁNCHEZ Baeza                           Oficial de la 1era División</a:t>
          </a:r>
          <a:endParaRPr lang="es-CL" sz="1800" b="1" kern="1200" dirty="0">
            <a:latin typeface="Gadugi" panose="020B0502040204020203" pitchFamily="34" charset="0"/>
            <a:ea typeface="Gadugi" panose="020B0502040204020203" pitchFamily="34" charset="0"/>
          </a:endParaRPr>
        </a:p>
      </dsp:txBody>
      <dsp:txXfrm rot="10800000">
        <a:off x="1670141" y="1229524"/>
        <a:ext cx="5574455" cy="472582"/>
      </dsp:txXfrm>
    </dsp:sp>
    <dsp:sp modelId="{32717202-16B4-4799-BDDB-8CFD43F4F0B4}">
      <dsp:nvSpPr>
        <dsp:cNvPr id="0" name=""/>
        <dsp:cNvSpPr/>
      </dsp:nvSpPr>
      <dsp:spPr>
        <a:xfrm>
          <a:off x="986929" y="1183603"/>
          <a:ext cx="472582" cy="472582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6456E23-0AA5-46AF-92B8-2D8E1430D7C2}">
      <dsp:nvSpPr>
        <dsp:cNvPr id="0" name=""/>
        <dsp:cNvSpPr/>
      </dsp:nvSpPr>
      <dsp:spPr>
        <a:xfrm rot="10800000">
          <a:off x="1551996" y="1831674"/>
          <a:ext cx="5692600" cy="4725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96" tIns="68580" rIns="128016" bIns="68580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T1° Sra. Cristina CASAS-CORDERO Menéndez</a:t>
          </a:r>
          <a:b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Oficial de la 2da. División</a:t>
          </a:r>
          <a:endParaRPr lang="es-CL" sz="1800" b="1" kern="1200" dirty="0">
            <a:latin typeface="Gadugi" panose="020B0502040204020203" pitchFamily="34" charset="0"/>
            <a:ea typeface="Gadugi" panose="020B0502040204020203" pitchFamily="34" charset="0"/>
          </a:endParaRPr>
        </a:p>
      </dsp:txBody>
      <dsp:txXfrm rot="10800000">
        <a:off x="1670141" y="1831674"/>
        <a:ext cx="5574455" cy="472582"/>
      </dsp:txXfrm>
    </dsp:sp>
    <dsp:sp modelId="{BA0B12BB-06BF-4DCE-B21E-DF55311E38CC}">
      <dsp:nvSpPr>
        <dsp:cNvPr id="0" name=""/>
        <dsp:cNvSpPr/>
      </dsp:nvSpPr>
      <dsp:spPr>
        <a:xfrm>
          <a:off x="1008110" y="595814"/>
          <a:ext cx="472582" cy="472582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C742925-4794-40AB-BD86-2EA1E648498F}">
      <dsp:nvSpPr>
        <dsp:cNvPr id="0" name=""/>
        <dsp:cNvSpPr/>
      </dsp:nvSpPr>
      <dsp:spPr>
        <a:xfrm rot="10800000">
          <a:off x="1551996" y="2456828"/>
          <a:ext cx="5692600" cy="4725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96" tIns="68580" rIns="128016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T1</a:t>
          </a: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° IM Sr. Gustavo PIZARRO Cofré</a:t>
          </a: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/>
          </a:r>
          <a:b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Oficial de la </a:t>
          </a: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3era. </a:t>
          </a: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División</a:t>
          </a:r>
        </a:p>
      </dsp:txBody>
      <dsp:txXfrm rot="10800000">
        <a:off x="1670141" y="2456828"/>
        <a:ext cx="5574455" cy="472582"/>
      </dsp:txXfrm>
    </dsp:sp>
    <dsp:sp modelId="{29CB9671-3130-4C50-92CC-6445180078ED}">
      <dsp:nvSpPr>
        <dsp:cNvPr id="0" name=""/>
        <dsp:cNvSpPr/>
      </dsp:nvSpPr>
      <dsp:spPr>
        <a:xfrm>
          <a:off x="1008114" y="1800198"/>
          <a:ext cx="472582" cy="472582"/>
        </a:xfrm>
        <a:prstGeom prst="ellipse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1D0E1CD-66E5-4D76-8B84-2823B460C267}">
      <dsp:nvSpPr>
        <dsp:cNvPr id="0" name=""/>
        <dsp:cNvSpPr/>
      </dsp:nvSpPr>
      <dsp:spPr>
        <a:xfrm rot="10800000">
          <a:off x="1551996" y="3070480"/>
          <a:ext cx="5692600" cy="4725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96" tIns="68580" rIns="128016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T1° </a:t>
          </a: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Manuel CONTRERAS Díaz</a:t>
          </a: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/>
          </a:r>
          <a:b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Oficial de la 4ta. División</a:t>
          </a:r>
        </a:p>
      </dsp:txBody>
      <dsp:txXfrm rot="10800000">
        <a:off x="1670141" y="3070480"/>
        <a:ext cx="5574455" cy="472582"/>
      </dsp:txXfrm>
    </dsp:sp>
    <dsp:sp modelId="{6201C5B8-7DCB-4399-8853-B17CFB654BA3}">
      <dsp:nvSpPr>
        <dsp:cNvPr id="0" name=""/>
        <dsp:cNvSpPr/>
      </dsp:nvSpPr>
      <dsp:spPr>
        <a:xfrm>
          <a:off x="1008114" y="2448273"/>
          <a:ext cx="472582" cy="472582"/>
        </a:xfrm>
        <a:prstGeom prst="ellipse">
          <a:avLst/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642E613-51AC-47E4-8CDD-EC6D748B9FC6}">
      <dsp:nvSpPr>
        <dsp:cNvPr id="0" name=""/>
        <dsp:cNvSpPr/>
      </dsp:nvSpPr>
      <dsp:spPr>
        <a:xfrm rot="10800000">
          <a:off x="1551996" y="3684132"/>
          <a:ext cx="5692600" cy="4725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96" tIns="68580" rIns="128016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T1° </a:t>
          </a: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Alexis ALCAYAGA Rojas</a:t>
          </a: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/>
          </a:r>
          <a:b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</a:b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Oficial de la </a:t>
          </a: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5ta. </a:t>
          </a: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División</a:t>
          </a:r>
        </a:p>
      </dsp:txBody>
      <dsp:txXfrm rot="10800000">
        <a:off x="1670141" y="3684132"/>
        <a:ext cx="5574455" cy="472582"/>
      </dsp:txXfrm>
    </dsp:sp>
    <dsp:sp modelId="{50DBD7BA-95F6-416F-B56B-410F80344C78}">
      <dsp:nvSpPr>
        <dsp:cNvPr id="0" name=""/>
        <dsp:cNvSpPr/>
      </dsp:nvSpPr>
      <dsp:spPr>
        <a:xfrm>
          <a:off x="1008110" y="4888339"/>
          <a:ext cx="472582" cy="472582"/>
        </a:xfrm>
        <a:prstGeom prst="ellipse">
          <a:avLst/>
        </a:prstGeom>
        <a:blipFill rotWithShape="1">
          <a:blip xmlns:r="http://schemas.openxmlformats.org/officeDocument/2006/relationships" r:embed="rId7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B32092F-A800-4754-8008-61485EC65DE0}">
      <dsp:nvSpPr>
        <dsp:cNvPr id="0" name=""/>
        <dsp:cNvSpPr/>
      </dsp:nvSpPr>
      <dsp:spPr>
        <a:xfrm rot="10800000">
          <a:off x="1551996" y="4297784"/>
          <a:ext cx="5692600" cy="4725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96" tIns="68580" rIns="128016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T1 AB Sr. Christopher HERNÁNDEZ Pedreros         Oficial de la 6ta. División</a:t>
          </a:r>
          <a:endParaRPr lang="es-CL" sz="1800" b="1" kern="1200" dirty="0">
            <a:latin typeface="Gadugi" panose="020B0502040204020203" pitchFamily="34" charset="0"/>
            <a:ea typeface="Gadugi" panose="020B0502040204020203" pitchFamily="34" charset="0"/>
          </a:endParaRPr>
        </a:p>
      </dsp:txBody>
      <dsp:txXfrm rot="10800000">
        <a:off x="1670141" y="4297784"/>
        <a:ext cx="5574455" cy="472582"/>
      </dsp:txXfrm>
    </dsp:sp>
    <dsp:sp modelId="{E9D9F675-A03A-41FB-A587-4B485F46CFAE}">
      <dsp:nvSpPr>
        <dsp:cNvPr id="0" name=""/>
        <dsp:cNvSpPr/>
      </dsp:nvSpPr>
      <dsp:spPr>
        <a:xfrm>
          <a:off x="1008114" y="3672406"/>
          <a:ext cx="472582" cy="472582"/>
        </a:xfrm>
        <a:prstGeom prst="ellipse">
          <a:avLst/>
        </a:prstGeom>
        <a:blipFill rotWithShape="1">
          <a:blip xmlns:r="http://schemas.openxmlformats.org/officeDocument/2006/relationships" r:embed="rId8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3CAC208-6BC7-45AC-B25D-A9D569A9683E}">
      <dsp:nvSpPr>
        <dsp:cNvPr id="0" name=""/>
        <dsp:cNvSpPr/>
      </dsp:nvSpPr>
      <dsp:spPr>
        <a:xfrm rot="10800000">
          <a:off x="1551996" y="4911436"/>
          <a:ext cx="5692600" cy="4725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8396" tIns="68580" rIns="128016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T1 LT Sr. Cristóbal RUIZ González                  Oficial </a:t>
          </a: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de la </a:t>
          </a:r>
          <a:r>
            <a:rPr lang="es-CL" sz="1800" b="1" kern="1200" dirty="0" smtClean="0">
              <a:latin typeface="Gadugi" panose="020B0502040204020203" pitchFamily="34" charset="0"/>
              <a:ea typeface="Gadugi" panose="020B0502040204020203" pitchFamily="34" charset="0"/>
            </a:rPr>
            <a:t>7ma. </a:t>
          </a:r>
          <a:r>
            <a:rPr lang="es-CL" sz="1800" b="1" kern="1200" dirty="0">
              <a:latin typeface="Gadugi" panose="020B0502040204020203" pitchFamily="34" charset="0"/>
              <a:ea typeface="Gadugi" panose="020B0502040204020203" pitchFamily="34" charset="0"/>
            </a:rPr>
            <a:t>División</a:t>
          </a:r>
        </a:p>
      </dsp:txBody>
      <dsp:txXfrm rot="10800000">
        <a:off x="1670141" y="4911436"/>
        <a:ext cx="5574455" cy="472582"/>
      </dsp:txXfrm>
    </dsp:sp>
    <dsp:sp modelId="{50683D2B-C804-4CFE-941B-4A7F98843867}">
      <dsp:nvSpPr>
        <dsp:cNvPr id="0" name=""/>
        <dsp:cNvSpPr/>
      </dsp:nvSpPr>
      <dsp:spPr>
        <a:xfrm>
          <a:off x="1008114" y="3096346"/>
          <a:ext cx="472582" cy="472582"/>
        </a:xfrm>
        <a:prstGeom prst="ellipse">
          <a:avLst/>
        </a:prstGeom>
        <a:blipFill rotWithShape="1">
          <a:blip xmlns:r="http://schemas.openxmlformats.org/officeDocument/2006/relationships" r:embed="rId9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37146" cy="464503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1655" y="0"/>
            <a:ext cx="3037146" cy="464503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73090DF6-330A-42AD-95E8-D181C878BC1F}" type="datetimeFigureOut">
              <a:rPr lang="es-CL"/>
              <a:pPr>
                <a:defRPr/>
              </a:pPr>
              <a:t>09-02-2026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2" y="8830313"/>
            <a:ext cx="3037146" cy="464503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1655" y="8830313"/>
            <a:ext cx="3037146" cy="464503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3FF410E-EA54-46F4-8D70-6D6BF1F99BA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3037146" cy="464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655" y="0"/>
            <a:ext cx="3037146" cy="464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880" y="4415156"/>
            <a:ext cx="5608640" cy="4183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8830313"/>
            <a:ext cx="3037146" cy="464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655" y="8830313"/>
            <a:ext cx="3037146" cy="464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E0EAD372-E4DA-4160-A2C9-1F5D161214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9D07561-7110-4C6E-99B8-5A757BBCC305}" type="slidenum">
              <a:rPr lang="es-ES" altLang="es-CL" smtClean="0"/>
              <a:pPr>
                <a:defRPr/>
              </a:pPr>
              <a:t>15</a:t>
            </a:fld>
            <a:endParaRPr lang="es-ES" altLang="es-CL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8500"/>
            <a:ext cx="4645025" cy="3484563"/>
          </a:xfrm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0880" y="4413572"/>
            <a:ext cx="5608640" cy="4183698"/>
          </a:xfrm>
          <a:noFill/>
          <a:ln/>
        </p:spPr>
        <p:txBody>
          <a:bodyPr/>
          <a:lstStyle/>
          <a:p>
            <a:pPr eaLnBrk="1" hangingPunct="1"/>
            <a:r>
              <a:rPr lang="es-ES" altLang="es-CL" smtClean="0"/>
              <a:t>PRESENTACION</a:t>
            </a:r>
          </a:p>
          <a:p>
            <a:pPr eaLnBrk="1" hangingPunct="1">
              <a:buFontTx/>
              <a:buChar char="•"/>
            </a:pPr>
            <a:r>
              <a:rPr lang="es-ES" altLang="es-CL" smtClean="0"/>
              <a:t> TODAS LAS DIAPOSITIVAS ESTAN ANIMADAS.</a:t>
            </a:r>
          </a:p>
          <a:p>
            <a:pPr eaLnBrk="1" hangingPunct="1">
              <a:buFontTx/>
              <a:buChar char="•"/>
            </a:pPr>
            <a:r>
              <a:rPr lang="es-ES" altLang="es-CL" smtClean="0"/>
              <a:t> TODAS LAS IMÁGENES QUE APARECEN EN CADA PAGINA ESTAN CON EFECTO DE ANIMACION.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8AE59-55D0-4D35-9C64-C0CE0B1EBB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D8C4B-863F-4A1B-8BDD-FD86273F29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A4912-CCC0-4B84-9D26-16959507D5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BDE9DF-BC5A-4E83-8428-09A2443F50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47D65-ACE4-43F2-87B2-DA33EFFC51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AE8AB-B833-4484-B16D-8B186271C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78BB7-52F7-4801-8F44-8B6A3BD19B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0099B-6A98-493E-AA5D-B5345BEAF2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5E2C4-D2F7-414C-ADA3-D67A7956A0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D8590-9FD1-4712-91DA-1578BEBB4D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3CFC6-80A8-4EE8-88FE-4FB0043491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99110-FFCA-4867-AC44-338C682890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F072A-B20B-4A46-9231-DB3298E96C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D7306-C6BC-4E3E-B1DE-62B23B4FF5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FB3E78-E5A2-4C6C-A681-F38B54477B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9825E-0643-4907-9AC0-A387110659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F6BFB9-1D43-44CA-BDF9-3FD51F4731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A287A-4127-49D1-A7D8-8705FC6DE0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FB979-CB02-428D-8882-907D4E5D59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03199-9DA3-42D4-82A8-332B749D17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C4457-807A-4A97-8637-51215EF7FF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2803E-968A-4CFA-ABF8-B6D6D657B4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B2888-41BA-4098-81C9-9D50FACF0A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95416-15EB-4741-8E0F-FF82E997A0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6FA1D-3143-4D17-9140-BC5DD77B25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925C5-AD2A-4A2B-B420-6A3A254077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49C69E-4A47-4182-A3CE-CD35E656B0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369E4-1787-4301-AD81-A25C799880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17E38-CC98-4B97-8E58-B8665264D6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0DCDA-723B-4A0E-A92F-24F01C1D32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FB9A4-DCAB-4442-9F97-3D777670F8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D4738-D15A-4F96-AA2F-75B2A2AE83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B72B8-2CB7-467E-8893-BC15AC4FBC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02265-BE36-4F95-A2F1-46F6162A18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DA38923-405C-4047-AF6E-B375D07231DD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A1647-1B02-48F4-9050-E72959E2A1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1E473A5-311F-4BB1-8721-5BA84DB7465E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72647-CC83-46D2-8C05-B607F7822E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6CF39C99-96DC-4E11-86D1-4DF9A949BF00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36BF5-D573-475C-B34C-C735B4ED67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9CBA27CC-7AB0-42A1-B9B9-49CF7249B1FC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625F3-3AA8-453E-B15F-52FF18A39C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43E2914-85DF-4921-965D-5F928EC4EAA7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D6586-F0EF-4355-B855-CF61345D75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52B705C5-9052-45F9-B891-3B373C358978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E4380-4E92-4DCA-B420-8BA3564FEF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5B97BE80-BA90-4638-B4E0-452202B01FF1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4C1BB-6D74-4613-BDB8-373365AED2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0DCF983-2C30-416B-81BC-4EE8F86A08CF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29A00-26CA-45D6-A2F6-7381B60689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DD738AF-3D89-4BE4-B89C-E5F81B33C786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1491C-B745-4E2D-949F-4AEB4DEAF9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C819AFC4-6D17-4A68-8274-84B3B0338059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BB489-2F44-402F-BECF-C5A854EB9B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7E8995D3-2ED6-4194-BE3F-98BC61D15D3B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7CA54-309B-407E-BA34-5FE85533EC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2690D-9E91-4630-8E37-AFAFEC1CF8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677EB-F284-4A35-824C-8267EAF6C5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B97E95-A5A0-4895-9065-9BE7CAE76A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28CE9-E19A-4AAF-95FF-8CA8608A94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BB7A32-7677-4DF4-83B6-B8969BED98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1926A-62D6-44D4-AA79-E1EE514875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91EBA-A2A2-4BFE-9F8E-5A71628FCE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E6518-E488-4202-8D2B-0D1C2F98B1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34357-8DAA-4D58-A586-4FBF71C62A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43C270-EF8D-40D5-88A7-3307B66887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930B4-A264-4012-8A9A-8298485F2A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0F1DA9FC-4BC9-4A9A-9F32-787D7ED995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010" r:id="rId1"/>
    <p:sldLayoutId id="2147492011" r:id="rId2"/>
    <p:sldLayoutId id="2147492012" r:id="rId3"/>
    <p:sldLayoutId id="2147492013" r:id="rId4"/>
    <p:sldLayoutId id="2147492014" r:id="rId5"/>
    <p:sldLayoutId id="2147492015" r:id="rId6"/>
    <p:sldLayoutId id="2147492016" r:id="rId7"/>
    <p:sldLayoutId id="2147492017" r:id="rId8"/>
    <p:sldLayoutId id="2147492018" r:id="rId9"/>
    <p:sldLayoutId id="2147492019" r:id="rId10"/>
    <p:sldLayoutId id="214749202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6D9852BA-B807-4D0C-9AB1-32F68D830D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021" r:id="rId1"/>
    <p:sldLayoutId id="2147492022" r:id="rId2"/>
    <p:sldLayoutId id="2147492023" r:id="rId3"/>
    <p:sldLayoutId id="2147492024" r:id="rId4"/>
    <p:sldLayoutId id="2147492025" r:id="rId5"/>
    <p:sldLayoutId id="2147492026" r:id="rId6"/>
    <p:sldLayoutId id="2147492027" r:id="rId7"/>
    <p:sldLayoutId id="2147492028" r:id="rId8"/>
    <p:sldLayoutId id="2147492029" r:id="rId9"/>
    <p:sldLayoutId id="2147492030" r:id="rId10"/>
    <p:sldLayoutId id="21474920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7FFFF708-2553-4AF1-ADE4-1892F1896B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043" r:id="rId1"/>
    <p:sldLayoutId id="2147492044" r:id="rId2"/>
    <p:sldLayoutId id="2147492045" r:id="rId3"/>
    <p:sldLayoutId id="2147492046" r:id="rId4"/>
    <p:sldLayoutId id="2147492047" r:id="rId5"/>
    <p:sldLayoutId id="2147492048" r:id="rId6"/>
    <p:sldLayoutId id="2147492049" r:id="rId7"/>
    <p:sldLayoutId id="2147492050" r:id="rId8"/>
    <p:sldLayoutId id="2147492051" r:id="rId9"/>
    <p:sldLayoutId id="2147492052" r:id="rId10"/>
    <p:sldLayoutId id="2147492053" r:id="rId11"/>
    <p:sldLayoutId id="2147492054" r:id="rId12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C6569495-CEA7-4409-96B3-76A615FF3B56}" type="datetime1">
              <a:rPr lang="es-ES_tradnl"/>
              <a:pPr>
                <a:defRPr/>
              </a:pPr>
              <a:t>09/02/2026</a:t>
            </a:fld>
            <a:endParaRPr lang="es-ES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fld id="{30C46CE3-B8FA-49C7-A3D8-E0A689E116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055" r:id="rId1"/>
    <p:sldLayoutId id="2147492056" r:id="rId2"/>
    <p:sldLayoutId id="2147492057" r:id="rId3"/>
    <p:sldLayoutId id="2147492058" r:id="rId4"/>
    <p:sldLayoutId id="2147492059" r:id="rId5"/>
    <p:sldLayoutId id="2147492060" r:id="rId6"/>
    <p:sldLayoutId id="2147492061" r:id="rId7"/>
    <p:sldLayoutId id="2147492062" r:id="rId8"/>
    <p:sldLayoutId id="2147492063" r:id="rId9"/>
    <p:sldLayoutId id="2147492064" r:id="rId10"/>
    <p:sldLayoutId id="2147492065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6A5D052E-38C1-4BE4-BB34-008C4D60C7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032" r:id="rId1"/>
    <p:sldLayoutId id="2147492033" r:id="rId2"/>
    <p:sldLayoutId id="2147492034" r:id="rId3"/>
    <p:sldLayoutId id="2147492035" r:id="rId4"/>
    <p:sldLayoutId id="2147492036" r:id="rId5"/>
    <p:sldLayoutId id="2147492037" r:id="rId6"/>
    <p:sldLayoutId id="2147492038" r:id="rId7"/>
    <p:sldLayoutId id="2147492039" r:id="rId8"/>
    <p:sldLayoutId id="2147492040" r:id="rId9"/>
    <p:sldLayoutId id="2147492041" r:id="rId10"/>
    <p:sldLayoutId id="214749204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jpeg"/><Relationship Id="rId7" Type="http://schemas.openxmlformats.org/officeDocument/2006/relationships/diagramQuickStyle" Target="../diagrams/quickStyl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4.jpeg"/><Relationship Id="rId7" Type="http://schemas.openxmlformats.org/officeDocument/2006/relationships/hyperlink" Target="REGLAMENTO%20DE%20DISCIPLINA%20DEL%20CADETE%20(Original).pdf" TargetMode="Externa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5.png"/><Relationship Id="rId5" Type="http://schemas.openxmlformats.org/officeDocument/2006/relationships/hyperlink" Target="Manual%20del%20Cadete%20(Cambio%2013%20-%20Julio%202023).pdf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6.xml"/><Relationship Id="rId1" Type="http://schemas.openxmlformats.org/officeDocument/2006/relationships/themeOverride" Target="../theme/themeOverride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22225" y="3500438"/>
            <a:ext cx="9144000" cy="144145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1987" name="2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438" y="3213100"/>
            <a:ext cx="2058987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3 CuadroTexto"/>
          <p:cNvSpPr txBox="1">
            <a:spLocks noChangeArrowheads="1"/>
          </p:cNvSpPr>
          <p:nvPr/>
        </p:nvSpPr>
        <p:spPr bwMode="auto">
          <a:xfrm>
            <a:off x="3002006" y="3789363"/>
            <a:ext cx="482433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altLang="es-CL" b="1" dirty="0" smtClean="0">
                <a:ea typeface="ＭＳ Ｐゴシック" pitchFamily="34" charset="-128"/>
              </a:rPr>
              <a:t>PRESENTACIÓN CADETES</a:t>
            </a:r>
          </a:p>
          <a:p>
            <a:pPr algn="ctr"/>
            <a:r>
              <a:rPr lang="es-ES" altLang="es-CL" b="1" dirty="0" smtClean="0">
                <a:ea typeface="ＭＳ Ｐゴシック" pitchFamily="34" charset="-128"/>
              </a:rPr>
              <a:t>2026</a:t>
            </a:r>
            <a:endParaRPr lang="es-CL" altLang="es-CL" b="1" dirty="0">
              <a:ea typeface="ＭＳ Ｐゴシック" pitchFamily="34" charset="-128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549775" y="5733256"/>
            <a:ext cx="365997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altLang="es-CL" sz="1500" b="1" dirty="0" smtClean="0">
                <a:ea typeface="ＭＳ Ｐゴシック" pitchFamily="34" charset="-128"/>
              </a:rPr>
              <a:t>CRISTIÁN TEICHELMANN PINCHEIRA</a:t>
            </a:r>
            <a:endParaRPr lang="es-CL" altLang="es-CL" sz="1500" b="1" dirty="0" smtClean="0">
              <a:ea typeface="ＭＳ Ｐゴシック" pitchFamily="34" charset="-128"/>
            </a:endParaRPr>
          </a:p>
          <a:p>
            <a:pPr algn="ctr"/>
            <a:r>
              <a:rPr lang="es-CL" altLang="es-CL" sz="1500" b="1" dirty="0" smtClean="0">
                <a:ea typeface="ＭＳ Ｐゴシック" pitchFamily="34" charset="-128"/>
              </a:rPr>
              <a:t>  CAPITÁN DE CORBETA</a:t>
            </a:r>
          </a:p>
          <a:p>
            <a:pPr algn="ctr"/>
            <a:endParaRPr lang="es-CL" altLang="es-CL" sz="1500" b="1" dirty="0">
              <a:ea typeface="ＭＳ Ｐゴシック" pitchFamily="34" charset="-128"/>
            </a:endParaRPr>
          </a:p>
          <a:p>
            <a:pPr algn="ctr"/>
            <a:r>
              <a:rPr lang="es-CL" altLang="es-CL" sz="1500" b="1" dirty="0" smtClean="0">
                <a:ea typeface="ＭＳ Ｐゴシック" pitchFamily="34" charset="-128"/>
              </a:rPr>
              <a:t>Valparaíso, 09 febrero 2026.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22225" y="2693020"/>
            <a:ext cx="9144000" cy="144145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1987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438" y="2405682"/>
            <a:ext cx="2058987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3 CuadroTexto"/>
          <p:cNvSpPr txBox="1">
            <a:spLocks noChangeArrowheads="1"/>
          </p:cNvSpPr>
          <p:nvPr/>
        </p:nvSpPr>
        <p:spPr bwMode="auto">
          <a:xfrm>
            <a:off x="3593648" y="3151807"/>
            <a:ext cx="331699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L" altLang="es-CL" b="1" dirty="0" smtClean="0">
                <a:ea typeface="ＭＳ Ｐゴシック" pitchFamily="34" charset="-128"/>
              </a:rPr>
              <a:t>ESCUELA MATRIZ</a:t>
            </a:r>
            <a:endParaRPr lang="es-CL" altLang="es-CL" b="1" dirty="0">
              <a:ea typeface="ＭＳ Ｐゴシック" pitchFamily="34" charset="-128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297008" y="4293096"/>
            <a:ext cx="61206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Definición RAE. </a:t>
            </a:r>
          </a:p>
          <a:p>
            <a:endParaRPr lang="es-ES" sz="2400" dirty="0" smtClean="0"/>
          </a:p>
          <a:p>
            <a:r>
              <a:rPr lang="es-ES" sz="2400" dirty="0" smtClean="0"/>
              <a:t>1. “Molde en que se funden objetos de metal que han de ser idénticos”</a:t>
            </a:r>
          </a:p>
          <a:p>
            <a:r>
              <a:rPr lang="es-ES" sz="2400" dirty="0" smtClean="0"/>
              <a:t> </a:t>
            </a:r>
          </a:p>
          <a:p>
            <a:r>
              <a:rPr lang="es-ES" sz="2400" dirty="0" smtClean="0"/>
              <a:t>2. “Entidad principal, generadora de otras” 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4140535964"/>
      </p:ext>
    </p:extLst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25062" y="1306992"/>
            <a:ext cx="9144000" cy="5589240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2" name="Rectangle 26"/>
          <p:cNvSpPr>
            <a:spLocks noChangeArrowheads="1"/>
          </p:cNvSpPr>
          <p:nvPr/>
        </p:nvSpPr>
        <p:spPr bwMode="auto">
          <a:xfrm>
            <a:off x="2771800" y="260648"/>
            <a:ext cx="34734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anchor="ctr">
            <a:spAutoFit/>
          </a:bodyPr>
          <a:lstStyle/>
          <a:p>
            <a:pPr marL="180975" marR="0" lvl="0" indent="-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800" b="1" i="0" u="sng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ORGANIZACIÓN </a:t>
            </a:r>
            <a:r>
              <a:rPr kumimoji="0" lang="es-CL" altLang="es-CL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2026</a:t>
            </a:r>
            <a:endParaRPr kumimoji="0" lang="es-CL" altLang="es-CL" sz="28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pic>
        <p:nvPicPr>
          <p:cNvPr id="38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2" name="Diagrama 41">
            <a:extLst>
              <a:ext uri="{FF2B5EF4-FFF2-40B4-BE49-F238E27FC236}">
                <a16:creationId xmlns:a16="http://schemas.microsoft.com/office/drawing/2014/main" id="{90C47612-4BC3-4349-9FCB-801F40D7A1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7407964"/>
              </p:ext>
            </p:extLst>
          </p:nvPr>
        </p:nvGraphicFramePr>
        <p:xfrm>
          <a:off x="-756592" y="1268760"/>
          <a:ext cx="8560301" cy="5386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0" name="Signo más 20">
            <a:extLst>
              <a:ext uri="{FF2B5EF4-FFF2-40B4-BE49-F238E27FC236}">
                <a16:creationId xmlns:a16="http://schemas.microsoft.com/office/drawing/2014/main" id="{877D442E-8516-4F05-8A79-549B3B93BBC9}"/>
              </a:ext>
            </a:extLst>
          </p:cNvPr>
          <p:cNvSpPr/>
          <p:nvPr/>
        </p:nvSpPr>
        <p:spPr>
          <a:xfrm>
            <a:off x="6566095" y="3477296"/>
            <a:ext cx="439675" cy="479472"/>
          </a:xfrm>
          <a:prstGeom prst="mathPlus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1" name="Rectángulo: esquinas redondeadas 21">
            <a:extLst>
              <a:ext uri="{FF2B5EF4-FFF2-40B4-BE49-F238E27FC236}">
                <a16:creationId xmlns:a16="http://schemas.microsoft.com/office/drawing/2014/main" id="{62FAE146-504F-483C-9C50-84C28D15CB5E}"/>
              </a:ext>
            </a:extLst>
          </p:cNvPr>
          <p:cNvSpPr/>
          <p:nvPr/>
        </p:nvSpPr>
        <p:spPr>
          <a:xfrm>
            <a:off x="7146078" y="2924944"/>
            <a:ext cx="1882676" cy="1584176"/>
          </a:xfrm>
          <a:prstGeom prst="roundRect">
            <a:avLst>
              <a:gd name="adj" fmla="val 3058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300" dirty="0">
                <a:solidFill>
                  <a:srgbClr val="002060"/>
                </a:solidFill>
                <a:latin typeface="Arial Nova" panose="020B0504020202020204" pitchFamily="34" charset="0"/>
              </a:rPr>
              <a:t>01 Secretario </a:t>
            </a:r>
            <a:r>
              <a:rPr lang="es-CL" sz="1300" dirty="0" smtClean="0">
                <a:solidFill>
                  <a:srgbClr val="002060"/>
                </a:solidFill>
                <a:latin typeface="Arial Nova" panose="020B0504020202020204" pitchFamily="34" charset="0"/>
              </a:rPr>
              <a:t>Departamental</a:t>
            </a:r>
          </a:p>
          <a:p>
            <a:r>
              <a:rPr lang="es-CL" sz="1300" dirty="0" smtClean="0">
                <a:solidFill>
                  <a:srgbClr val="002060"/>
                </a:solidFill>
                <a:latin typeface="Arial Nova" panose="020B0504020202020204" pitchFamily="34" charset="0"/>
              </a:rPr>
              <a:t> </a:t>
            </a:r>
            <a:endParaRPr lang="es-CL" sz="1300" dirty="0">
              <a:solidFill>
                <a:srgbClr val="002060"/>
              </a:solidFill>
              <a:latin typeface="Arial Nova" panose="020B0504020202020204" pitchFamily="34" charset="0"/>
            </a:endParaRPr>
          </a:p>
          <a:p>
            <a:r>
              <a:rPr lang="es-CL" sz="1300" dirty="0" smtClean="0">
                <a:solidFill>
                  <a:srgbClr val="002060"/>
                </a:solidFill>
                <a:latin typeface="Arial Nova" panose="020B0504020202020204" pitchFamily="34" charset="0"/>
              </a:rPr>
              <a:t>06 </a:t>
            </a:r>
            <a:r>
              <a:rPr lang="es-CL" sz="1300" dirty="0">
                <a:solidFill>
                  <a:srgbClr val="002060"/>
                </a:solidFill>
                <a:latin typeface="Arial Nova" panose="020B0504020202020204" pitchFamily="34" charset="0"/>
              </a:rPr>
              <a:t>Trabajadores a Trato (TT</a:t>
            </a:r>
            <a:r>
              <a:rPr lang="es-CL" sz="1300" dirty="0" smtClean="0">
                <a:solidFill>
                  <a:srgbClr val="002060"/>
                </a:solidFill>
                <a:latin typeface="Arial Nova" panose="020B0504020202020204" pitchFamily="34" charset="0"/>
              </a:rPr>
              <a:t>)</a:t>
            </a:r>
            <a:endParaRPr lang="es-CL" sz="1300" dirty="0">
              <a:solidFill>
                <a:srgbClr val="002060"/>
              </a:solidFill>
              <a:latin typeface="Arial Nova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6386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569043" y="476385"/>
            <a:ext cx="2392579" cy="584775"/>
          </a:xfrm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>
              <a:defRPr/>
            </a:pPr>
            <a:r>
              <a:rPr lang="es-ES" altLang="es-CL" sz="3200" b="1" kern="1200" dirty="0" smtClean="0">
                <a:solidFill>
                  <a:srgbClr val="FFCC00"/>
                </a:solidFill>
                <a:latin typeface="Calibri" pitchFamily="34" charset="0"/>
                <a:ea typeface="+mn-ea"/>
                <a:cs typeface="Calibri" pitchFamily="34" charset="0"/>
              </a:rPr>
              <a:t>Reglamentos</a:t>
            </a:r>
            <a:endParaRPr lang="es-CL" altLang="es-CL" sz="3200" b="1" kern="1200" dirty="0">
              <a:solidFill>
                <a:srgbClr val="FFCC00"/>
              </a:solidFill>
              <a:latin typeface="Calibri" pitchFamily="34" charset="0"/>
              <a:ea typeface="+mn-ea"/>
              <a:cs typeface="Calibri" pitchFamily="34" charset="0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n 5">
            <a:hlinkClick r:id="rId5" action="ppaction://hlinkfile"/>
          </p:cNvPr>
          <p:cNvPicPr>
            <a:picLocks noChangeAspect="1"/>
          </p:cNvPicPr>
          <p:nvPr/>
        </p:nvPicPr>
        <p:blipFill rotWithShape="1">
          <a:blip r:embed="rId6"/>
          <a:srcRect l="67778" t="13333" r="19722" b="10000"/>
          <a:stretch/>
        </p:blipFill>
        <p:spPr>
          <a:xfrm>
            <a:off x="1403648" y="1628800"/>
            <a:ext cx="2664296" cy="40990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Imagen 6">
            <a:hlinkClick r:id="rId7" action="ppaction://hlinkfile"/>
          </p:cNvPr>
          <p:cNvPicPr>
            <a:picLocks noChangeAspect="1"/>
          </p:cNvPicPr>
          <p:nvPr/>
        </p:nvPicPr>
        <p:blipFill rotWithShape="1">
          <a:blip r:embed="rId8"/>
          <a:srcRect l="67673" t="17037" r="19515" b="18518"/>
          <a:stretch/>
        </p:blipFill>
        <p:spPr>
          <a:xfrm>
            <a:off x="4860032" y="1628800"/>
            <a:ext cx="2905485" cy="411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4752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Título"/>
          <p:cNvSpPr txBox="1">
            <a:spLocks/>
          </p:cNvSpPr>
          <p:nvPr/>
        </p:nvSpPr>
        <p:spPr bwMode="auto">
          <a:xfrm>
            <a:off x="3065797" y="476385"/>
            <a:ext cx="33990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342900" indent="-342900">
              <a:defRPr/>
            </a:pPr>
            <a:r>
              <a:rPr lang="es-ES" altLang="es-CL" sz="3200" b="1" dirty="0" smtClean="0">
                <a:solidFill>
                  <a:srgbClr val="FFCC00"/>
                </a:solidFill>
                <a:latin typeface="Calibri" pitchFamily="34" charset="0"/>
                <a:ea typeface="+mn-ea"/>
                <a:cs typeface="Calibri" pitchFamily="34" charset="0"/>
              </a:rPr>
              <a:t>Ajustes al Régimen</a:t>
            </a:r>
            <a:endParaRPr lang="es-CL" altLang="es-CL" sz="3200" b="1" kern="1200" dirty="0">
              <a:solidFill>
                <a:srgbClr val="FFCC00"/>
              </a:solidFill>
              <a:latin typeface="Calibri" pitchFamily="34" charset="0"/>
              <a:ea typeface="+mn-ea"/>
              <a:cs typeface="Calibri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9682517"/>
              </p:ext>
            </p:extLst>
          </p:nvPr>
        </p:nvGraphicFramePr>
        <p:xfrm>
          <a:off x="1747654" y="1342103"/>
          <a:ext cx="6035358" cy="46385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79814">
                  <a:extLst>
                    <a:ext uri="{9D8B030D-6E8A-4147-A177-3AD203B41FA5}">
                      <a16:colId xmlns:a16="http://schemas.microsoft.com/office/drawing/2014/main" val="3866991684"/>
                    </a:ext>
                  </a:extLst>
                </a:gridCol>
                <a:gridCol w="1418940">
                  <a:extLst>
                    <a:ext uri="{9D8B030D-6E8A-4147-A177-3AD203B41FA5}">
                      <a16:colId xmlns:a16="http://schemas.microsoft.com/office/drawing/2014/main" val="1150064307"/>
                    </a:ext>
                  </a:extLst>
                </a:gridCol>
                <a:gridCol w="3136604">
                  <a:extLst>
                    <a:ext uri="{9D8B030D-6E8A-4147-A177-3AD203B41FA5}">
                      <a16:colId xmlns:a16="http://schemas.microsoft.com/office/drawing/2014/main" val="1680416072"/>
                    </a:ext>
                  </a:extLst>
                </a:gridCol>
              </a:tblGrid>
              <a:tr h="10089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CATEGORÍA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Requisitos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4488889"/>
                  </a:ext>
                </a:extLst>
              </a:tr>
              <a:tr h="10089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Número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Nombre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9078804"/>
                  </a:ext>
                </a:extLst>
              </a:tr>
              <a:tr h="105701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1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Distinguido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 dirty="0">
                          <a:effectLst/>
                        </a:rPr>
                        <a:t>1) Cuadro de Honor</a:t>
                      </a:r>
                      <a:br>
                        <a:rPr lang="es-ES" sz="1000" u="none" strike="noStrike" dirty="0">
                          <a:effectLst/>
                        </a:rPr>
                      </a:br>
                      <a:r>
                        <a:rPr lang="es-ES" sz="1000" u="none" strike="noStrike" dirty="0">
                          <a:effectLst/>
                        </a:rPr>
                        <a:t>2) Cumplir Categoría Normal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7963325"/>
                  </a:ext>
                </a:extLst>
              </a:tr>
              <a:tr h="9609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2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Normal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u="none" strike="noStrike" dirty="0">
                          <a:effectLst/>
                        </a:rPr>
                        <a:t>1) Todas las asignaturas azules.</a:t>
                      </a:r>
                      <a:br>
                        <a:rPr lang="es-CL" sz="1000" u="none" strike="noStrike" dirty="0">
                          <a:effectLst/>
                        </a:rPr>
                      </a:br>
                      <a:r>
                        <a:rPr lang="es-CL" sz="1000" u="none" strike="noStrike" dirty="0">
                          <a:effectLst/>
                        </a:rPr>
                        <a:t>2) Ficha de Capacidad Física aprobada.</a:t>
                      </a:r>
                      <a:br>
                        <a:rPr lang="es-CL" sz="1000" u="none" strike="noStrike" dirty="0">
                          <a:effectLst/>
                        </a:rPr>
                      </a:br>
                      <a:r>
                        <a:rPr lang="es-CL" sz="1000" u="none" strike="noStrike" dirty="0">
                          <a:effectLst/>
                        </a:rPr>
                        <a:t>3) Test de Cooper aprobado.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6081891"/>
                  </a:ext>
                </a:extLst>
              </a:tr>
              <a:tr h="134529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3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Apoyo Especial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 dirty="0" smtClean="0">
                          <a:effectLst/>
                        </a:rPr>
                        <a:t>1) Una </a:t>
                      </a:r>
                      <a:r>
                        <a:rPr lang="es-ES" sz="1000" u="none" strike="noStrike" dirty="0">
                          <a:effectLst/>
                        </a:rPr>
                        <a:t>o más asignaturas mensuales en promedio rojo.</a:t>
                      </a:r>
                      <a:br>
                        <a:rPr lang="es-ES" sz="1000" u="none" strike="noStrike" dirty="0">
                          <a:effectLst/>
                        </a:rPr>
                      </a:br>
                      <a:r>
                        <a:rPr lang="es-ES" sz="1000" u="none" strike="noStrike" dirty="0">
                          <a:effectLst/>
                        </a:rPr>
                        <a:t>2) Se encuentra condicional por conducta, </a:t>
                      </a:r>
                      <a:r>
                        <a:rPr lang="es-ES" sz="1000" u="none" strike="noStrike" dirty="0" smtClean="0">
                          <a:effectLst/>
                        </a:rPr>
                        <a:t>académico </a:t>
                      </a:r>
                      <a:r>
                        <a:rPr lang="es-ES" sz="1000" u="none" strike="noStrike" dirty="0">
                          <a:effectLst/>
                        </a:rPr>
                        <a:t>o calificación.</a:t>
                      </a:r>
                      <a:br>
                        <a:rPr lang="es-ES" sz="1000" u="none" strike="noStrike" dirty="0">
                          <a:effectLst/>
                        </a:rPr>
                      </a:br>
                      <a:r>
                        <a:rPr lang="es-ES" sz="1000" u="none" strike="noStrike" dirty="0">
                          <a:effectLst/>
                        </a:rPr>
                        <a:t>3) En el parte mensual acumula más de 100 </a:t>
                      </a:r>
                      <a:r>
                        <a:rPr lang="es-ES" sz="1000" u="none" strike="noStrike" dirty="0" err="1">
                          <a:effectLst/>
                        </a:rPr>
                        <a:t>ptos</a:t>
                      </a:r>
                      <a:r>
                        <a:rPr lang="es-ES" sz="1000" u="none" strike="noStrike" dirty="0">
                          <a:effectLst/>
                        </a:rPr>
                        <a:t> al </a:t>
                      </a:r>
                      <a:r>
                        <a:rPr lang="es-ES" sz="1000" u="none" strike="noStrike" dirty="0" smtClean="0">
                          <a:effectLst/>
                        </a:rPr>
                        <a:t>parte.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005103"/>
                  </a:ext>
                </a:extLst>
              </a:tr>
              <a:tr h="9609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4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Nivelar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 dirty="0">
                          <a:effectLst/>
                        </a:rPr>
                        <a:t>1) Se encuentra en nivelación académica, física por ficha de capacidad física o test de </a:t>
                      </a:r>
                      <a:r>
                        <a:rPr lang="es-ES" sz="1000" u="none" strike="noStrike" dirty="0" smtClean="0">
                          <a:effectLst/>
                        </a:rPr>
                        <a:t>Cooper</a:t>
                      </a:r>
                      <a:r>
                        <a:rPr lang="es-ES" sz="1000" u="none" strike="noStrike" dirty="0">
                          <a:effectLst/>
                        </a:rPr>
                        <a:t>.</a:t>
                      </a:r>
                      <a:br>
                        <a:rPr lang="es-ES" sz="1000" u="none" strike="noStrike" dirty="0">
                          <a:effectLst/>
                        </a:rPr>
                      </a:br>
                      <a:r>
                        <a:rPr lang="es-ES" sz="1000" u="none" strike="noStrike" dirty="0">
                          <a:effectLst/>
                        </a:rPr>
                        <a:t>2) Tiene franco sin noche por consejo de educación. 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48415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8120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Título"/>
          <p:cNvSpPr txBox="1">
            <a:spLocks/>
          </p:cNvSpPr>
          <p:nvPr/>
        </p:nvSpPr>
        <p:spPr bwMode="auto">
          <a:xfrm>
            <a:off x="3065797" y="476385"/>
            <a:ext cx="33990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Ajustes al Régimen</a:t>
            </a:r>
            <a:endParaRPr kumimoji="0" lang="es-CL" altLang="es-CL" sz="32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8368065"/>
              </p:ext>
            </p:extLst>
          </p:nvPr>
        </p:nvGraphicFramePr>
        <p:xfrm>
          <a:off x="1732186" y="1325669"/>
          <a:ext cx="6066294" cy="46576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3219791045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918660629"/>
                    </a:ext>
                  </a:extLst>
                </a:gridCol>
                <a:gridCol w="714666">
                  <a:extLst>
                    <a:ext uri="{9D8B030D-6E8A-4147-A177-3AD203B41FA5}">
                      <a16:colId xmlns:a16="http://schemas.microsoft.com/office/drawing/2014/main" val="4228700551"/>
                    </a:ext>
                  </a:extLst>
                </a:gridCol>
                <a:gridCol w="743116">
                  <a:extLst>
                    <a:ext uri="{9D8B030D-6E8A-4147-A177-3AD203B41FA5}">
                      <a16:colId xmlns:a16="http://schemas.microsoft.com/office/drawing/2014/main" val="160296384"/>
                    </a:ext>
                  </a:extLst>
                </a:gridCol>
                <a:gridCol w="743116">
                  <a:extLst>
                    <a:ext uri="{9D8B030D-6E8A-4147-A177-3AD203B41FA5}">
                      <a16:colId xmlns:a16="http://schemas.microsoft.com/office/drawing/2014/main" val="3280142816"/>
                    </a:ext>
                  </a:extLst>
                </a:gridCol>
                <a:gridCol w="2065196">
                  <a:extLst>
                    <a:ext uri="{9D8B030D-6E8A-4147-A177-3AD203B41FA5}">
                      <a16:colId xmlns:a16="http://schemas.microsoft.com/office/drawing/2014/main" val="3654616358"/>
                    </a:ext>
                  </a:extLst>
                </a:gridCol>
              </a:tblGrid>
              <a:tr h="17625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CATEGORÍA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 smtClean="0">
                          <a:effectLst/>
                        </a:rPr>
                        <a:t>Régimen </a:t>
                      </a:r>
                      <a:r>
                        <a:rPr lang="es-CL" sz="1000" b="1" u="none" strike="noStrike" dirty="0">
                          <a:effectLst/>
                        </a:rPr>
                        <a:t>Libre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851866"/>
                  </a:ext>
                </a:extLst>
              </a:tr>
              <a:tr h="10089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Número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Nombre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4to Año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3er Año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2do Año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1er Año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9111622"/>
                  </a:ext>
                </a:extLst>
              </a:tr>
              <a:tr h="105701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1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Distinguido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SI (Modificado)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SI (Modificado)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SI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NO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7740689"/>
                  </a:ext>
                </a:extLst>
              </a:tr>
              <a:tr h="9609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2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Normal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SI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SI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NO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NO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0309223"/>
                  </a:ext>
                </a:extLst>
              </a:tr>
              <a:tr h="134529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3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Apoyo Especial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NO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NO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NO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NO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2123188"/>
                  </a:ext>
                </a:extLst>
              </a:tr>
              <a:tr h="9609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4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Nivelar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NO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NO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NO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NO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2220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76612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Título"/>
          <p:cNvSpPr txBox="1">
            <a:spLocks/>
          </p:cNvSpPr>
          <p:nvPr/>
        </p:nvSpPr>
        <p:spPr bwMode="auto">
          <a:xfrm>
            <a:off x="3065797" y="476385"/>
            <a:ext cx="33990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Ajustes al Régimen</a:t>
            </a:r>
            <a:endParaRPr kumimoji="0" lang="es-CL" altLang="es-CL" sz="32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218133"/>
              </p:ext>
            </p:extLst>
          </p:nvPr>
        </p:nvGraphicFramePr>
        <p:xfrm>
          <a:off x="1777001" y="1342103"/>
          <a:ext cx="5976663" cy="46385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6148">
                  <a:extLst>
                    <a:ext uri="{9D8B030D-6E8A-4147-A177-3AD203B41FA5}">
                      <a16:colId xmlns:a16="http://schemas.microsoft.com/office/drawing/2014/main" val="3165735862"/>
                    </a:ext>
                  </a:extLst>
                </a:gridCol>
                <a:gridCol w="924103">
                  <a:extLst>
                    <a:ext uri="{9D8B030D-6E8A-4147-A177-3AD203B41FA5}">
                      <a16:colId xmlns:a16="http://schemas.microsoft.com/office/drawing/2014/main" val="2282626675"/>
                    </a:ext>
                  </a:extLst>
                </a:gridCol>
                <a:gridCol w="924103">
                  <a:extLst>
                    <a:ext uri="{9D8B030D-6E8A-4147-A177-3AD203B41FA5}">
                      <a16:colId xmlns:a16="http://schemas.microsoft.com/office/drawing/2014/main" val="3969121850"/>
                    </a:ext>
                  </a:extLst>
                </a:gridCol>
                <a:gridCol w="924103">
                  <a:extLst>
                    <a:ext uri="{9D8B030D-6E8A-4147-A177-3AD203B41FA5}">
                      <a16:colId xmlns:a16="http://schemas.microsoft.com/office/drawing/2014/main" val="1958331737"/>
                    </a:ext>
                  </a:extLst>
                </a:gridCol>
                <a:gridCol w="924103">
                  <a:extLst>
                    <a:ext uri="{9D8B030D-6E8A-4147-A177-3AD203B41FA5}">
                      <a16:colId xmlns:a16="http://schemas.microsoft.com/office/drawing/2014/main" val="3161082077"/>
                    </a:ext>
                  </a:extLst>
                </a:gridCol>
                <a:gridCol w="924103">
                  <a:extLst>
                    <a:ext uri="{9D8B030D-6E8A-4147-A177-3AD203B41FA5}">
                      <a16:colId xmlns:a16="http://schemas.microsoft.com/office/drawing/2014/main" val="3979216755"/>
                    </a:ext>
                  </a:extLst>
                </a:gridCol>
              </a:tblGrid>
              <a:tr h="10089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CATEGORÍA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Vestir de Civil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79500"/>
                  </a:ext>
                </a:extLst>
              </a:tr>
              <a:tr h="10089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Número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Nombre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4to Año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3er Año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2do Año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1er Año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424931"/>
                  </a:ext>
                </a:extLst>
              </a:tr>
              <a:tr h="105701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1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Distinguido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SIEMPRE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 smtClean="0">
                          <a:effectLst/>
                        </a:rPr>
                        <a:t>20:00 – 08:00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 smtClean="0">
                          <a:effectLst/>
                        </a:rPr>
                        <a:t>20:00 – 06:00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 smtClean="0">
                          <a:effectLst/>
                        </a:rPr>
                        <a:t>20:00 </a:t>
                      </a:r>
                      <a:r>
                        <a:rPr lang="es-CL" sz="1000" u="none" strike="noStrike" dirty="0">
                          <a:effectLst/>
                        </a:rPr>
                        <a:t>- </a:t>
                      </a:r>
                      <a:r>
                        <a:rPr lang="es-CL" sz="1000" u="none" strike="noStrike" dirty="0" smtClean="0">
                          <a:effectLst/>
                        </a:rPr>
                        <a:t>04:00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306086"/>
                  </a:ext>
                </a:extLst>
              </a:tr>
              <a:tr h="9609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2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Normal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SIEMPRE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 smtClean="0">
                          <a:effectLst/>
                        </a:rPr>
                        <a:t>20:00 – 08:00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 smtClean="0">
                          <a:effectLst/>
                        </a:rPr>
                        <a:t>20:00 – 06:00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 smtClean="0">
                          <a:effectLst/>
                        </a:rPr>
                        <a:t>20:00 - 04:00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5936345"/>
                  </a:ext>
                </a:extLst>
              </a:tr>
              <a:tr h="134529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3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Apoyo Especial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SIEMPRE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 smtClean="0">
                          <a:effectLst/>
                        </a:rPr>
                        <a:t>20:00 – 08:00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 smtClean="0">
                          <a:effectLst/>
                        </a:rPr>
                        <a:t>20:00 – 06:00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0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20:00 - 04:00</a:t>
                      </a:r>
                      <a:endParaRPr kumimoji="0" lang="es-CL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3434539"/>
                  </a:ext>
                </a:extLst>
              </a:tr>
              <a:tr h="96092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4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Nivelar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SIEMPRE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 smtClean="0">
                          <a:effectLst/>
                        </a:rPr>
                        <a:t>20:00 – 08:00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 smtClean="0">
                          <a:effectLst/>
                        </a:rPr>
                        <a:t>20:00 – 06:00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05" marR="4805" marT="480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20:00 - 04:00</a:t>
                      </a:r>
                      <a:endParaRPr kumimoji="0" lang="es-CL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4805" marR="4805" marT="480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91135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86149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Título"/>
          <p:cNvSpPr txBox="1">
            <a:spLocks/>
          </p:cNvSpPr>
          <p:nvPr/>
        </p:nvSpPr>
        <p:spPr bwMode="auto">
          <a:xfrm>
            <a:off x="3065797" y="476385"/>
            <a:ext cx="33990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Ajustes al Régimen</a:t>
            </a:r>
            <a:endParaRPr kumimoji="0" lang="es-CL" altLang="es-CL" sz="32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34990"/>
              </p:ext>
            </p:extLst>
          </p:nvPr>
        </p:nvGraphicFramePr>
        <p:xfrm>
          <a:off x="1775148" y="1556792"/>
          <a:ext cx="6181228" cy="3710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76685">
                  <a:extLst>
                    <a:ext uri="{9D8B030D-6E8A-4147-A177-3AD203B41FA5}">
                      <a16:colId xmlns:a16="http://schemas.microsoft.com/office/drawing/2014/main" val="942313994"/>
                    </a:ext>
                  </a:extLst>
                </a:gridCol>
                <a:gridCol w="1414103">
                  <a:extLst>
                    <a:ext uri="{9D8B030D-6E8A-4147-A177-3AD203B41FA5}">
                      <a16:colId xmlns:a16="http://schemas.microsoft.com/office/drawing/2014/main" val="2362115629"/>
                    </a:ext>
                  </a:extLst>
                </a:gridCol>
                <a:gridCol w="3290440">
                  <a:extLst>
                    <a:ext uri="{9D8B030D-6E8A-4147-A177-3AD203B41FA5}">
                      <a16:colId xmlns:a16="http://schemas.microsoft.com/office/drawing/2014/main" val="238600224"/>
                    </a:ext>
                  </a:extLst>
                </a:gridCol>
              </a:tblGrid>
              <a:tr h="16562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CATEGORÍA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Franco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9469820"/>
                  </a:ext>
                </a:extLst>
              </a:tr>
              <a:tr h="16562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Número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Nombre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5853963"/>
                  </a:ext>
                </a:extLst>
              </a:tr>
              <a:tr h="103014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1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Distinguido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 dirty="0">
                          <a:effectLst/>
                        </a:rPr>
                        <a:t>1) 1 Parche: Miércoles 19:30-23:30 </a:t>
                      </a:r>
                      <a:r>
                        <a:rPr lang="es-ES" sz="1000" u="none" strike="noStrike" dirty="0" err="1">
                          <a:effectLst/>
                        </a:rPr>
                        <a:t>hrs</a:t>
                      </a:r>
                      <a:r>
                        <a:rPr lang="es-ES" sz="1000" u="none" strike="noStrike" dirty="0">
                          <a:effectLst/>
                        </a:rPr>
                        <a:t>.</a:t>
                      </a:r>
                      <a:br>
                        <a:rPr lang="es-ES" sz="1000" u="none" strike="noStrike" dirty="0">
                          <a:effectLst/>
                        </a:rPr>
                      </a:br>
                      <a:r>
                        <a:rPr lang="es-ES" sz="1000" u="none" strike="noStrike" dirty="0">
                          <a:effectLst/>
                        </a:rPr>
                        <a:t>2) 2 o 3 Parches: Miércoles 19:30 - Jueves 07:30 </a:t>
                      </a:r>
                      <a:r>
                        <a:rPr lang="es-ES" sz="1000" u="none" strike="noStrike" dirty="0" err="1">
                          <a:effectLst/>
                        </a:rPr>
                        <a:t>hrs</a:t>
                      </a:r>
                      <a:r>
                        <a:rPr lang="es-ES" sz="1000" u="none" strike="noStrike" dirty="0">
                          <a:effectLst/>
                        </a:rPr>
                        <a:t>.</a:t>
                      </a:r>
                      <a:br>
                        <a:rPr lang="es-ES" sz="1000" u="none" strike="noStrike" dirty="0">
                          <a:effectLst/>
                        </a:rPr>
                      </a:br>
                      <a:r>
                        <a:rPr lang="es-ES" sz="1000" u="none" strike="noStrike" dirty="0">
                          <a:effectLst/>
                        </a:rPr>
                        <a:t>3) 4to, 3er y 2do año: Viernes 19:30 </a:t>
                      </a:r>
                      <a:r>
                        <a:rPr lang="es-ES" sz="1000" u="none" strike="noStrike" dirty="0" err="1">
                          <a:effectLst/>
                        </a:rPr>
                        <a:t>hrs</a:t>
                      </a:r>
                      <a:r>
                        <a:rPr lang="es-ES" sz="1000" u="none" strike="noStrike" dirty="0">
                          <a:effectLst/>
                        </a:rPr>
                        <a:t> - Lunes 07:30 </a:t>
                      </a:r>
                      <a:r>
                        <a:rPr lang="es-ES" sz="1000" u="none" strike="noStrike" dirty="0" err="1">
                          <a:effectLst/>
                        </a:rPr>
                        <a:t>hrs</a:t>
                      </a:r>
                      <a:r>
                        <a:rPr lang="es-ES" sz="1000" u="none" strike="noStrike" dirty="0">
                          <a:effectLst/>
                        </a:rPr>
                        <a:t>.</a:t>
                      </a:r>
                      <a:br>
                        <a:rPr lang="es-ES" sz="1000" u="none" strike="noStrike" dirty="0">
                          <a:effectLst/>
                        </a:rPr>
                      </a:b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4001976"/>
                  </a:ext>
                </a:extLst>
              </a:tr>
              <a:tr h="936491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2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Normal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u="none" strike="noStrike" dirty="0">
                          <a:effectLst/>
                        </a:rPr>
                        <a:t>1) 4to, 3ro y 2do año: Viernes 19:30 </a:t>
                      </a:r>
                      <a:r>
                        <a:rPr lang="es-ES" sz="1000" u="none" strike="noStrike" dirty="0" err="1">
                          <a:effectLst/>
                        </a:rPr>
                        <a:t>hrs</a:t>
                      </a:r>
                      <a:r>
                        <a:rPr lang="es-ES" sz="1000" u="none" strike="noStrike" dirty="0">
                          <a:effectLst/>
                        </a:rPr>
                        <a:t> - Lunes 07:30 </a:t>
                      </a:r>
                      <a:r>
                        <a:rPr lang="es-ES" sz="1000" u="none" strike="noStrike" dirty="0" err="1">
                          <a:effectLst/>
                        </a:rPr>
                        <a:t>hrs</a:t>
                      </a:r>
                      <a:r>
                        <a:rPr lang="es-ES" sz="1000" u="none" strike="noStrike" dirty="0">
                          <a:effectLst/>
                        </a:rPr>
                        <a:t>.</a:t>
                      </a:r>
                      <a:br>
                        <a:rPr lang="es-ES" sz="1000" u="none" strike="noStrike" dirty="0">
                          <a:effectLst/>
                        </a:rPr>
                      </a:br>
                      <a:r>
                        <a:rPr lang="es-ES" sz="1000" u="none" strike="noStrike" dirty="0">
                          <a:effectLst/>
                        </a:rPr>
                        <a:t>2) 1er año: Sábado 10:30 </a:t>
                      </a:r>
                      <a:r>
                        <a:rPr lang="es-ES" sz="1000" u="none" strike="noStrike" dirty="0" err="1">
                          <a:effectLst/>
                        </a:rPr>
                        <a:t>hrs</a:t>
                      </a:r>
                      <a:r>
                        <a:rPr lang="es-ES" sz="1000" u="none" strike="noStrike" dirty="0">
                          <a:effectLst/>
                        </a:rPr>
                        <a:t> - Lunes 07:30 </a:t>
                      </a:r>
                      <a:r>
                        <a:rPr lang="es-ES" sz="1000" u="none" strike="noStrike" dirty="0" err="1">
                          <a:effectLst/>
                        </a:rPr>
                        <a:t>hrs</a:t>
                      </a:r>
                      <a:r>
                        <a:rPr lang="es-ES" sz="1000" u="none" strike="noStrike" dirty="0">
                          <a:effectLst/>
                        </a:rPr>
                        <a:t>.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2098259"/>
                  </a:ext>
                </a:extLst>
              </a:tr>
              <a:tr h="798473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3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Apoyo Especial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u="none" strike="noStrike" dirty="0">
                          <a:effectLst/>
                        </a:rPr>
                        <a:t>Sábado 10:30 </a:t>
                      </a:r>
                      <a:r>
                        <a:rPr lang="pt-BR" sz="1000" u="none" strike="noStrike" dirty="0" err="1">
                          <a:effectLst/>
                        </a:rPr>
                        <a:t>hrs</a:t>
                      </a:r>
                      <a:r>
                        <a:rPr lang="pt-BR" sz="1000" u="none" strike="noStrike" dirty="0">
                          <a:effectLst/>
                        </a:rPr>
                        <a:t> - Domingo 22:30 </a:t>
                      </a:r>
                      <a:r>
                        <a:rPr lang="pt-BR" sz="1000" u="none" strike="noStrike" dirty="0" err="1">
                          <a:effectLst/>
                        </a:rPr>
                        <a:t>hrs</a:t>
                      </a:r>
                      <a:r>
                        <a:rPr lang="pt-BR" sz="1000" u="none" strike="noStrike" dirty="0">
                          <a:effectLst/>
                        </a:rPr>
                        <a:t>.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3051197"/>
                  </a:ext>
                </a:extLst>
              </a:tr>
              <a:tr h="326558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>
                          <a:effectLst/>
                        </a:rPr>
                        <a:t>4</a:t>
                      </a:r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Nivelar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434" marR="4434" marT="4434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ctr">
                        <a:buNone/>
                      </a:pPr>
                      <a:endParaRPr lang="pt-BR" sz="1000" u="none" strike="noStrike" dirty="0" smtClean="0">
                        <a:effectLst/>
                      </a:endParaRPr>
                    </a:p>
                    <a:p>
                      <a:pPr marL="0" indent="0" algn="l" fontAlgn="ctr">
                        <a:buNone/>
                      </a:pPr>
                      <a:r>
                        <a:rPr lang="pt-BR" sz="1000" u="none" strike="noStrike" dirty="0" smtClean="0">
                          <a:effectLst/>
                        </a:rPr>
                        <a:t>1) Sábado </a:t>
                      </a:r>
                      <a:r>
                        <a:rPr lang="pt-BR" sz="1000" u="none" strike="noStrike" dirty="0">
                          <a:effectLst/>
                        </a:rPr>
                        <a:t>12:00 </a:t>
                      </a:r>
                      <a:r>
                        <a:rPr lang="pt-BR" sz="1000" u="none" strike="noStrike" dirty="0" err="1">
                          <a:effectLst/>
                        </a:rPr>
                        <a:t>hrs</a:t>
                      </a:r>
                      <a:r>
                        <a:rPr lang="pt-BR" sz="1000" u="none" strike="noStrike" dirty="0">
                          <a:effectLst/>
                        </a:rPr>
                        <a:t> - 23:30 </a:t>
                      </a:r>
                      <a:r>
                        <a:rPr lang="pt-BR" sz="1000" u="none" strike="noStrike" dirty="0" err="1">
                          <a:effectLst/>
                        </a:rPr>
                        <a:t>hrs</a:t>
                      </a:r>
                      <a:r>
                        <a:rPr lang="pt-BR" sz="1000" u="none" strike="noStrike" dirty="0">
                          <a:effectLst/>
                        </a:rPr>
                        <a:t>. </a:t>
                      </a:r>
                      <a:endParaRPr lang="pt-BR" sz="1000" u="none" strike="noStrike" dirty="0" smtClean="0">
                        <a:effectLst/>
                      </a:endParaRPr>
                    </a:p>
                    <a:p>
                      <a:pPr marL="0" indent="0" algn="l" fontAlgn="ctr">
                        <a:buNone/>
                      </a:pPr>
                      <a:r>
                        <a:rPr lang="pt-BR" sz="1000" u="none" strike="noStrike" dirty="0" smtClean="0">
                          <a:effectLst/>
                        </a:rPr>
                        <a:t>2</a:t>
                      </a:r>
                      <a:r>
                        <a:rPr lang="pt-BR" sz="1000" u="none" strike="noStrike" dirty="0">
                          <a:effectLst/>
                        </a:rPr>
                        <a:t>) Domingo 10:30 </a:t>
                      </a:r>
                      <a:r>
                        <a:rPr lang="pt-BR" sz="1000" u="none" strike="noStrike" dirty="0" err="1">
                          <a:effectLst/>
                        </a:rPr>
                        <a:t>hrs</a:t>
                      </a:r>
                      <a:r>
                        <a:rPr lang="pt-BR" sz="1000" u="none" strike="noStrike" dirty="0">
                          <a:effectLst/>
                        </a:rPr>
                        <a:t> - 22:30 </a:t>
                      </a:r>
                      <a:r>
                        <a:rPr lang="pt-BR" sz="1000" u="none" strike="noStrike" dirty="0" err="1">
                          <a:effectLst/>
                        </a:rPr>
                        <a:t>hrs</a:t>
                      </a:r>
                      <a:r>
                        <a:rPr lang="pt-BR" sz="1000" u="none" strike="noStrike" dirty="0" smtClean="0">
                          <a:effectLst/>
                        </a:rPr>
                        <a:t>.</a:t>
                      </a:r>
                    </a:p>
                    <a:p>
                      <a:pPr marL="0" indent="0" algn="l" fontAlgn="ctr">
                        <a:buNone/>
                      </a:pPr>
                      <a:endParaRPr lang="pt-BR" sz="1000" u="none" strike="noStrike" dirty="0" smtClean="0">
                        <a:effectLst/>
                      </a:endParaRPr>
                    </a:p>
                  </a:txBody>
                  <a:tcPr marL="4434" marR="4434" marT="44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19732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2428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Título"/>
          <p:cNvSpPr txBox="1">
            <a:spLocks/>
          </p:cNvSpPr>
          <p:nvPr/>
        </p:nvSpPr>
        <p:spPr bwMode="auto">
          <a:xfrm>
            <a:off x="3065797" y="476385"/>
            <a:ext cx="33990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Ajustes al Régimen</a:t>
            </a:r>
            <a:endParaRPr kumimoji="0" lang="es-CL" altLang="es-CL" sz="32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855554"/>
              </p:ext>
            </p:extLst>
          </p:nvPr>
        </p:nvGraphicFramePr>
        <p:xfrm>
          <a:off x="1164933" y="1345781"/>
          <a:ext cx="7200799" cy="40272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46827">
                  <a:extLst>
                    <a:ext uri="{9D8B030D-6E8A-4147-A177-3AD203B41FA5}">
                      <a16:colId xmlns:a16="http://schemas.microsoft.com/office/drawing/2014/main" val="3557296475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568341625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743605674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651949755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63685381"/>
                    </a:ext>
                  </a:extLst>
                </a:gridCol>
                <a:gridCol w="1345460">
                  <a:extLst>
                    <a:ext uri="{9D8B030D-6E8A-4147-A177-3AD203B41FA5}">
                      <a16:colId xmlns:a16="http://schemas.microsoft.com/office/drawing/2014/main" val="4142373832"/>
                    </a:ext>
                  </a:extLst>
                </a:gridCol>
              </a:tblGrid>
              <a:tr h="8674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CATEGORÍA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Uso de </a:t>
                      </a:r>
                      <a:r>
                        <a:rPr lang="es-CL" sz="1000" b="1" u="none" strike="noStrike" dirty="0" smtClean="0">
                          <a:effectLst/>
                        </a:rPr>
                        <a:t>Teléfono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1162845"/>
                  </a:ext>
                </a:extLst>
              </a:tr>
              <a:tr h="86745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Número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Nombre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>
                          <a:effectLst/>
                        </a:rPr>
                        <a:t>4to Año</a:t>
                      </a:r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3er Año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2do Año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u="none" strike="noStrike" dirty="0">
                          <a:effectLst/>
                        </a:rPr>
                        <a:t>1er Año</a:t>
                      </a:r>
                      <a:endParaRPr lang="es-CL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06147"/>
                  </a:ext>
                </a:extLst>
              </a:tr>
              <a:tr h="913483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1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Distinguido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Todos</a:t>
                      </a:r>
                      <a:r>
                        <a:rPr lang="es-ES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los días desde las 18:00 – 22:00 </a:t>
                      </a:r>
                      <a:r>
                        <a:rPr lang="es-ES" sz="1000" b="0" i="0" u="none" strike="noStrike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hrs</a:t>
                      </a:r>
                      <a:r>
                        <a:rPr lang="es-ES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en olimpo o casino.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Todos</a:t>
                      </a:r>
                      <a:r>
                        <a:rPr lang="es-ES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los días desde las 18:00 – 20:10 </a:t>
                      </a:r>
                      <a:r>
                        <a:rPr lang="es-ES" sz="1000" b="0" i="0" u="none" strike="noStrike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hrs</a:t>
                      </a:r>
                      <a:r>
                        <a:rPr lang="es-ES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en casino.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ES" sz="1000" u="none" strike="noStrike" dirty="0" smtClean="0">
                          <a:effectLst/>
                        </a:rPr>
                        <a:t>Miércoles y viernes</a:t>
                      </a:r>
                      <a:r>
                        <a:rPr lang="es-ES" sz="1000" u="none" strike="noStrike" baseline="0" dirty="0" smtClean="0">
                          <a:effectLst/>
                        </a:rPr>
                        <a:t> desde las 19:45 a 20:10 </a:t>
                      </a:r>
                      <a:r>
                        <a:rPr lang="es-ES" sz="1000" u="none" strike="noStrike" baseline="0" dirty="0" err="1" smtClean="0">
                          <a:effectLst/>
                        </a:rPr>
                        <a:t>hrs</a:t>
                      </a:r>
                      <a:r>
                        <a:rPr lang="es-ES" sz="1000" u="none" strike="noStrike" baseline="0" dirty="0" smtClean="0">
                          <a:effectLst/>
                        </a:rPr>
                        <a:t> en casino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ES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Miércoles</a:t>
                      </a:r>
                      <a:r>
                        <a:rPr lang="es-ES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en retirada desde las 19:45 – 20:05 </a:t>
                      </a:r>
                      <a:r>
                        <a:rPr lang="es-ES" sz="1000" b="0" i="0" u="none" strike="noStrike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hrs</a:t>
                      </a:r>
                      <a:r>
                        <a:rPr lang="es-ES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en casino. 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1941033"/>
                  </a:ext>
                </a:extLst>
              </a:tr>
              <a:tr h="83080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2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Normal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3752" marR="3752" marT="375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0584933"/>
                  </a:ext>
                </a:extLst>
              </a:tr>
              <a:tr h="1139843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3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Apoyo Especial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3752" marR="3752" marT="375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6874780"/>
                  </a:ext>
                </a:extLst>
              </a:tr>
              <a:tr h="830809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4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u="none" strike="noStrike" dirty="0">
                          <a:effectLst/>
                        </a:rPr>
                        <a:t>Nivelar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3752" marR="3752" marT="375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2" marR="3752" marT="3752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28807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66274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Título"/>
          <p:cNvSpPr txBox="1">
            <a:spLocks/>
          </p:cNvSpPr>
          <p:nvPr/>
        </p:nvSpPr>
        <p:spPr bwMode="auto">
          <a:xfrm>
            <a:off x="1878077" y="476385"/>
            <a:ext cx="57745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altLang="es-CL" sz="3200" b="1" noProof="0" dirty="0" smtClean="0">
                <a:solidFill>
                  <a:srgbClr val="FFCC00"/>
                </a:solidFill>
                <a:latin typeface="Calibri" pitchFamily="34" charset="0"/>
                <a:cs typeface="Calibri" pitchFamily="34" charset="0"/>
              </a:rPr>
              <a:t>Cumplimiento de Puntos al Parte</a:t>
            </a:r>
            <a:endParaRPr kumimoji="0" lang="es-CL" altLang="es-CL" sz="32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276668"/>
              </p:ext>
            </p:extLst>
          </p:nvPr>
        </p:nvGraphicFramePr>
        <p:xfrm>
          <a:off x="1556608" y="1061160"/>
          <a:ext cx="6096000" cy="56539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18753436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1649013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847197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988910630"/>
                    </a:ext>
                  </a:extLst>
                </a:gridCol>
              </a:tblGrid>
              <a:tr h="350513">
                <a:tc gridSpan="4">
                  <a:txBody>
                    <a:bodyPr/>
                    <a:lstStyle/>
                    <a:p>
                      <a:pPr algn="ctr"/>
                      <a:r>
                        <a:rPr lang="es-ES" sz="2000" b="1" dirty="0" smtClean="0"/>
                        <a:t>LEVES</a:t>
                      </a:r>
                      <a:endParaRPr lang="es-CL" sz="2000" b="1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9480508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Falta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Hora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Cumple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Día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358457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08:30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sábado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732562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4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10:30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sábado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054499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6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12:30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sábado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04256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8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14:30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sábado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650437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16:30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sábado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087720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12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18:30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sábado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3686576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35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14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20:30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sábado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156370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40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16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08:30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domingo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005945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45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18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10:30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domingo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7463705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50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12:30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domingo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6876188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55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22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14.30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domingo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430380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60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24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16:30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domingo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8159174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65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26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18:30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domingo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9364876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70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s-ES" sz="1600" b="1" dirty="0" smtClean="0"/>
                        <a:t>SIN</a:t>
                      </a:r>
                      <a:r>
                        <a:rPr lang="es-ES" sz="1600" b="1" baseline="0" dirty="0" smtClean="0"/>
                        <a:t> FRANCO FIN DE SEMANA</a:t>
                      </a:r>
                      <a:endParaRPr lang="es-CL" sz="16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27301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5734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Título"/>
          <p:cNvSpPr txBox="1">
            <a:spLocks/>
          </p:cNvSpPr>
          <p:nvPr/>
        </p:nvSpPr>
        <p:spPr bwMode="auto">
          <a:xfrm>
            <a:off x="1878077" y="476385"/>
            <a:ext cx="57745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Cumplimiento de Puntos al Parte</a:t>
            </a:r>
            <a:endParaRPr kumimoji="0" lang="es-CL" altLang="es-CL" sz="32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35364"/>
              </p:ext>
            </p:extLst>
          </p:nvPr>
        </p:nvGraphicFramePr>
        <p:xfrm>
          <a:off x="1556608" y="1061160"/>
          <a:ext cx="6096000" cy="1798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18753436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1649013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847197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988910630"/>
                    </a:ext>
                  </a:extLst>
                </a:gridCol>
              </a:tblGrid>
              <a:tr h="350513">
                <a:tc gridSpan="4">
                  <a:txBody>
                    <a:bodyPr/>
                    <a:lstStyle/>
                    <a:p>
                      <a:pPr algn="ctr"/>
                      <a:r>
                        <a:rPr lang="es-ES" sz="2000" b="1" dirty="0" smtClean="0"/>
                        <a:t>GRAVES</a:t>
                      </a:r>
                      <a:endParaRPr lang="es-CL" sz="2000" b="1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9480508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Falta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Hora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Cumple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Día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358457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16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08:30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domingo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732562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 + 25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18:30 domingo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ES" sz="1600" dirty="0" smtClean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054499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50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dirty="0" smtClean="0"/>
                        <a:t>SIN</a:t>
                      </a:r>
                      <a:r>
                        <a:rPr lang="es-ES" sz="1600" b="1" baseline="0" dirty="0" smtClean="0"/>
                        <a:t> FRANCO FIN DE SEMANA</a:t>
                      </a:r>
                      <a:endParaRPr lang="es-CL" sz="1600" b="1" dirty="0" smtClean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04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2126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Título"/>
          <p:cNvSpPr txBox="1">
            <a:spLocks/>
          </p:cNvSpPr>
          <p:nvPr/>
        </p:nvSpPr>
        <p:spPr bwMode="auto">
          <a:xfrm>
            <a:off x="1878077" y="476385"/>
            <a:ext cx="57745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Cumplimiento de Puntos al Parte</a:t>
            </a:r>
            <a:endParaRPr kumimoji="0" lang="es-CL" altLang="es-CL" sz="32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954362"/>
              </p:ext>
            </p:extLst>
          </p:nvPr>
        </p:nvGraphicFramePr>
        <p:xfrm>
          <a:off x="1556608" y="1061160"/>
          <a:ext cx="6096000" cy="2499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18753436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1649013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847197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988910630"/>
                    </a:ext>
                  </a:extLst>
                </a:gridCol>
              </a:tblGrid>
              <a:tr h="350513">
                <a:tc gridSpan="4">
                  <a:txBody>
                    <a:bodyPr/>
                    <a:lstStyle/>
                    <a:p>
                      <a:pPr algn="ctr"/>
                      <a:r>
                        <a:rPr lang="es-ES" sz="2000" b="1" dirty="0" smtClean="0"/>
                        <a:t>GRAVÍSIMAS</a:t>
                      </a:r>
                      <a:endParaRPr lang="es-CL" sz="2000" b="1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9480508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Falta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Hora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Cumple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Condición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358457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75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De 7 a 14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Arresto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732562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75 + 75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De</a:t>
                      </a:r>
                      <a:r>
                        <a:rPr lang="es-ES" sz="1600" baseline="0" dirty="0" smtClean="0"/>
                        <a:t> 7 a 14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Arresto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condicional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054499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100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De</a:t>
                      </a:r>
                      <a:r>
                        <a:rPr lang="es-ES" sz="1600" baseline="0" dirty="0" smtClean="0"/>
                        <a:t> 15 a 20 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Arresto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condicional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04256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200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De</a:t>
                      </a:r>
                      <a:r>
                        <a:rPr lang="es-ES" sz="1600" baseline="0" dirty="0" smtClean="0"/>
                        <a:t> 21 a 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Arresto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condicional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650437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300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s-ES" sz="1600" b="1" dirty="0" smtClean="0"/>
                        <a:t>EXPULSIÓN</a:t>
                      </a:r>
                      <a:endParaRPr lang="es-CL" sz="16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27301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66054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Título"/>
          <p:cNvSpPr txBox="1">
            <a:spLocks/>
          </p:cNvSpPr>
          <p:nvPr/>
        </p:nvSpPr>
        <p:spPr bwMode="auto">
          <a:xfrm>
            <a:off x="1878077" y="476385"/>
            <a:ext cx="57745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Cumplimiento de Puntos al Parte</a:t>
            </a:r>
            <a:endParaRPr kumimoji="0" lang="es-CL" altLang="es-CL" sz="32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982653"/>
              </p:ext>
            </p:extLst>
          </p:nvPr>
        </p:nvGraphicFramePr>
        <p:xfrm>
          <a:off x="1556608" y="1061160"/>
          <a:ext cx="6096000" cy="34289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18753436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1649013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847197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988910630"/>
                    </a:ext>
                  </a:extLst>
                </a:gridCol>
              </a:tblGrid>
              <a:tr h="350513">
                <a:tc gridSpan="4">
                  <a:txBody>
                    <a:bodyPr/>
                    <a:lstStyle/>
                    <a:p>
                      <a:pPr algn="ctr"/>
                      <a:r>
                        <a:rPr lang="es-ES" sz="2000" b="1" dirty="0" smtClean="0"/>
                        <a:t>GRAVES</a:t>
                      </a:r>
                      <a:r>
                        <a:rPr lang="es-ES" sz="2000" b="1" baseline="0" dirty="0" smtClean="0"/>
                        <a:t> + LEVES</a:t>
                      </a:r>
                      <a:endParaRPr lang="es-CL" sz="2000" b="1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9480508"/>
                  </a:ext>
                </a:extLst>
              </a:tr>
              <a:tr h="350513">
                <a:tc gridSpan="2">
                  <a:txBody>
                    <a:bodyPr/>
                    <a:lstStyle/>
                    <a:p>
                      <a:pPr algn="ctr"/>
                      <a:r>
                        <a:rPr lang="es-ES" sz="1600" b="1" dirty="0" smtClean="0"/>
                        <a:t>FALTAS</a:t>
                      </a:r>
                      <a:endParaRPr lang="es-CL" sz="1600" b="1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s-ES" sz="1600" b="1" dirty="0" smtClean="0"/>
                        <a:t>Observaciones</a:t>
                      </a:r>
                      <a:endParaRPr lang="es-CL" sz="1600" b="1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190940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Grave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Leve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Cumple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Día</a:t>
                      </a:r>
                      <a:endParaRPr lang="es-CL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358457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10:30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Domingo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732562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12:30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Domingo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054499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14:30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Domingo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04256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16:30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Domingo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650437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18:30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Domingo</a:t>
                      </a:r>
                      <a:endParaRPr kumimoji="0" lang="es-CL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4726099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dirty="0" smtClean="0"/>
                        <a:t>SIN</a:t>
                      </a:r>
                      <a:r>
                        <a:rPr lang="es-ES" sz="1600" b="1" baseline="0" dirty="0" smtClean="0"/>
                        <a:t> FRANCO FIN DE SEMANA</a:t>
                      </a:r>
                      <a:endParaRPr lang="es-CL" sz="1600" b="1" dirty="0" smtClean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35731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60120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313742" cy="134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Título"/>
          <p:cNvSpPr txBox="1">
            <a:spLocks/>
          </p:cNvSpPr>
          <p:nvPr/>
        </p:nvSpPr>
        <p:spPr bwMode="auto">
          <a:xfrm>
            <a:off x="3947363" y="476385"/>
            <a:ext cx="16359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Horarios</a:t>
            </a:r>
            <a:endParaRPr kumimoji="0" lang="es-CL" altLang="es-CL" sz="32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894273"/>
              </p:ext>
            </p:extLst>
          </p:nvPr>
        </p:nvGraphicFramePr>
        <p:xfrm>
          <a:off x="2479342" y="1268760"/>
          <a:ext cx="4572000" cy="10515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18753436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1649013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84719744"/>
                    </a:ext>
                  </a:extLst>
                </a:gridCol>
              </a:tblGrid>
              <a:tr h="350513">
                <a:tc rowSpan="3">
                  <a:txBody>
                    <a:bodyPr/>
                    <a:lstStyle/>
                    <a:p>
                      <a:pPr algn="ctr"/>
                      <a:r>
                        <a:rPr lang="es-ES" sz="1600" b="1" dirty="0" smtClean="0"/>
                        <a:t>Último</a:t>
                      </a:r>
                      <a:r>
                        <a:rPr lang="es-ES" sz="1600" b="1" baseline="0" dirty="0" smtClean="0"/>
                        <a:t> motor</a:t>
                      </a:r>
                      <a:endParaRPr lang="es-CL" sz="1600" b="1" dirty="0"/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Viernes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21:15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732562"/>
                  </a:ext>
                </a:extLst>
              </a:tr>
              <a:tr h="350513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Sábado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20:30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054499"/>
                  </a:ext>
                </a:extLst>
              </a:tr>
              <a:tr h="350513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aseline="0" dirty="0" smtClean="0"/>
                        <a:t>Domingo 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18:30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04256"/>
                  </a:ext>
                </a:extLst>
              </a:tr>
            </a:tbl>
          </a:graphicData>
        </a:graphic>
      </p:graphicFrame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575903"/>
              </p:ext>
            </p:extLst>
          </p:nvPr>
        </p:nvGraphicFramePr>
        <p:xfrm>
          <a:off x="2479342" y="3573016"/>
          <a:ext cx="4572000" cy="7010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18753436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1649013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84719744"/>
                    </a:ext>
                  </a:extLst>
                </a:gridCol>
              </a:tblGrid>
              <a:tr h="350513">
                <a:tc rowSpan="2">
                  <a:txBody>
                    <a:bodyPr/>
                    <a:lstStyle/>
                    <a:p>
                      <a:pPr algn="ctr"/>
                      <a:r>
                        <a:rPr lang="es-ES" sz="1600" b="1" dirty="0" smtClean="0"/>
                        <a:t>Relevo</a:t>
                      </a:r>
                      <a:r>
                        <a:rPr lang="es-ES" sz="1600" b="1" baseline="0" dirty="0" smtClean="0"/>
                        <a:t> de Guardia</a:t>
                      </a:r>
                      <a:endParaRPr lang="es-CL" sz="1600" b="1" dirty="0"/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Sábado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11:30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732562"/>
                  </a:ext>
                </a:extLst>
              </a:tr>
              <a:tr h="350513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Domingo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11:30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054499"/>
                  </a:ext>
                </a:extLst>
              </a:tr>
            </a:tbl>
          </a:graphicData>
        </a:graphic>
      </p:graphicFrame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767150"/>
              </p:ext>
            </p:extLst>
          </p:nvPr>
        </p:nvGraphicFramePr>
        <p:xfrm>
          <a:off x="2479342" y="2420888"/>
          <a:ext cx="4572000" cy="10515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18753436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1649013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84719744"/>
                    </a:ext>
                  </a:extLst>
                </a:gridCol>
              </a:tblGrid>
              <a:tr h="350513">
                <a:tc rowSpan="3">
                  <a:txBody>
                    <a:bodyPr/>
                    <a:lstStyle/>
                    <a:p>
                      <a:pPr algn="ctr"/>
                      <a:r>
                        <a:rPr lang="es-ES" sz="1600" b="1" dirty="0" smtClean="0"/>
                        <a:t>Primer motor</a:t>
                      </a:r>
                      <a:endParaRPr lang="es-CL" sz="1600" b="1" dirty="0"/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Viernes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19:15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732562"/>
                  </a:ext>
                </a:extLst>
              </a:tr>
              <a:tr h="350513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Sábado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08:30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054499"/>
                  </a:ext>
                </a:extLst>
              </a:tr>
              <a:tr h="350513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aseline="0" dirty="0" smtClean="0"/>
                        <a:t>Domingo 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08:30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04256"/>
                  </a:ext>
                </a:extLst>
              </a:tr>
            </a:tbl>
          </a:graphicData>
        </a:graphic>
      </p:graphicFrame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881764"/>
              </p:ext>
            </p:extLst>
          </p:nvPr>
        </p:nvGraphicFramePr>
        <p:xfrm>
          <a:off x="2479342" y="4725144"/>
          <a:ext cx="4572000" cy="17525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18753436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1649013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84719744"/>
                    </a:ext>
                  </a:extLst>
                </a:gridCol>
              </a:tblGrid>
              <a:tr h="350513">
                <a:tc gridSpan="3">
                  <a:txBody>
                    <a:bodyPr/>
                    <a:lstStyle/>
                    <a:p>
                      <a:pPr algn="ctr"/>
                      <a:r>
                        <a:rPr lang="es-ES" sz="1600" b="1" dirty="0" smtClean="0"/>
                        <a:t>Recogida</a:t>
                      </a:r>
                      <a:r>
                        <a:rPr lang="es-ES" sz="1600" b="1" baseline="0" dirty="0" smtClean="0"/>
                        <a:t> Franco Sin Noche</a:t>
                      </a:r>
                      <a:endParaRPr lang="es-CL" sz="1600" b="1" dirty="0"/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0551401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 smtClean="0"/>
                        <a:t>Día</a:t>
                      </a:r>
                      <a:endParaRPr lang="es-CL" sz="1600" b="1" dirty="0"/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 smtClean="0"/>
                        <a:t>Sale</a:t>
                      </a:r>
                      <a:endParaRPr lang="es-CL" sz="1600" b="1" dirty="0"/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b="1" dirty="0" smtClean="0"/>
                        <a:t>Recoge</a:t>
                      </a:r>
                      <a:endParaRPr lang="es-CL" sz="1600" b="1" dirty="0"/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3823479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b="0" dirty="0" smtClean="0"/>
                        <a:t>Viernes</a:t>
                      </a:r>
                      <a:endParaRPr lang="es-CL" sz="1600" b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19:15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23:30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693265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Sábado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08:30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23:30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5732562"/>
                  </a:ext>
                </a:extLst>
              </a:tr>
              <a:tr h="350513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Domingo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600" dirty="0" smtClean="0"/>
                        <a:t>08:30</a:t>
                      </a:r>
                      <a:endParaRPr lang="es-CL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23:30</a:t>
                      </a:r>
                      <a:endParaRPr kumimoji="0" lang="es-CL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0544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57558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3 Imagen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19288" y="0"/>
            <a:ext cx="5305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Diseño predeterminado">
  <a:themeElements>
    <a:clrScheme name="4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8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6_Diseño predeterminado">
  <a:themeElements>
    <a:clrScheme name="10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0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6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7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8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9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10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11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12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13.xml><?xml version="1.0" encoding="utf-8"?>
<a:themeOverride xmlns:a="http://schemas.openxmlformats.org/drawingml/2006/main">
  <a:clrScheme name="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29005</TotalTime>
  <Words>840</Words>
  <Application>Microsoft Office PowerPoint</Application>
  <PresentationFormat>Presentación en pantalla (4:3)</PresentationFormat>
  <Paragraphs>314</Paragraphs>
  <Slides>15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15</vt:i4>
      </vt:variant>
    </vt:vector>
  </HeadingPairs>
  <TitlesOfParts>
    <vt:vector size="25" baseType="lpstr">
      <vt:lpstr>ＭＳ Ｐゴシック</vt:lpstr>
      <vt:lpstr>Arial</vt:lpstr>
      <vt:lpstr>Arial Nova</vt:lpstr>
      <vt:lpstr>Calibri</vt:lpstr>
      <vt:lpstr>Gadugi</vt:lpstr>
      <vt:lpstr>Diseño predeterminado</vt:lpstr>
      <vt:lpstr>4_Diseño predeterminado</vt:lpstr>
      <vt:lpstr>18_Diseño predeterminado</vt:lpstr>
      <vt:lpstr>16_Diseño predeterminado</vt:lpstr>
      <vt:lpstr>20_Diseño predeterminado</vt:lpstr>
      <vt:lpstr>Presentación de PowerPoint</vt:lpstr>
      <vt:lpstr>Presentación de PowerPoint</vt:lpstr>
      <vt:lpstr>Presentación de PowerPoint</vt:lpstr>
      <vt:lpstr>Reglamentos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C01 Jefe Depto. Ejecutivo CC. Nicolás Romero Moya</cp:lastModifiedBy>
  <cp:revision>527</cp:revision>
  <cp:lastPrinted>2024-12-04T16:02:13Z</cp:lastPrinted>
  <dcterms:created xsi:type="dcterms:W3CDTF">2007-01-23T15:47:52Z</dcterms:created>
  <dcterms:modified xsi:type="dcterms:W3CDTF">2026-02-09T15:33:01Z</dcterms:modified>
</cp:coreProperties>
</file>