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90C66-D403-4A42-8782-5D68A7526D61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ECBF7-4479-4B2C-BCBC-1465DCC54EA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151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90C66-D403-4A42-8782-5D68A7526D61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ECBF7-4479-4B2C-BCBC-1465DCC54EA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936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90C66-D403-4A42-8782-5D68A7526D61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ECBF7-4479-4B2C-BCBC-1465DCC54EA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31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90C66-D403-4A42-8782-5D68A7526D61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ECBF7-4479-4B2C-BCBC-1465DCC54EA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381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90C66-D403-4A42-8782-5D68A7526D61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ECBF7-4479-4B2C-BCBC-1465DCC54EA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8623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90C66-D403-4A42-8782-5D68A7526D61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ECBF7-4479-4B2C-BCBC-1465DCC54EA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695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90C66-D403-4A42-8782-5D68A7526D61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ECBF7-4479-4B2C-BCBC-1465DCC54EA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5794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90C66-D403-4A42-8782-5D68A7526D61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ECBF7-4479-4B2C-BCBC-1465DCC54EA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10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90C66-D403-4A42-8782-5D68A7526D61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ECBF7-4479-4B2C-BCBC-1465DCC54EA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7752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90C66-D403-4A42-8782-5D68A7526D61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ECBF7-4479-4B2C-BCBC-1465DCC54EA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033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90C66-D403-4A42-8782-5D68A7526D61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ECBF7-4479-4B2C-BCBC-1465DCC54EA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114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790C66-D403-4A42-8782-5D68A7526D61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EECBF7-4479-4B2C-BCBC-1465DCC54EA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5262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746" y="96715"/>
            <a:ext cx="11095892" cy="669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20325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Panorámica</PresentationFormat>
  <Paragraphs>0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de Office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Camilo Ignacio</dc:creator>
  <cp:lastModifiedBy>Camilo Ignacio</cp:lastModifiedBy>
  <cp:revision>1</cp:revision>
  <dcterms:created xsi:type="dcterms:W3CDTF">2026-02-19T12:49:07Z</dcterms:created>
  <dcterms:modified xsi:type="dcterms:W3CDTF">2026-02-19T12:49:40Z</dcterms:modified>
</cp:coreProperties>
</file>