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96" r:id="rId1"/>
    <p:sldMasterId id="2147483720" r:id="rId2"/>
    <p:sldMasterId id="2147483744" r:id="rId3"/>
  </p:sldMasterIdLst>
  <p:notesMasterIdLst>
    <p:notesMasterId r:id="rId31"/>
  </p:notesMasterIdLst>
  <p:handoutMasterIdLst>
    <p:handoutMasterId r:id="rId32"/>
  </p:handoutMasterIdLst>
  <p:sldIdLst>
    <p:sldId id="311" r:id="rId4"/>
    <p:sldId id="1473" r:id="rId5"/>
    <p:sldId id="262" r:id="rId6"/>
    <p:sldId id="1449" r:id="rId7"/>
    <p:sldId id="1451" r:id="rId8"/>
    <p:sldId id="1450" r:id="rId9"/>
    <p:sldId id="1452" r:id="rId10"/>
    <p:sldId id="1453" r:id="rId11"/>
    <p:sldId id="1454" r:id="rId12"/>
    <p:sldId id="1455" r:id="rId13"/>
    <p:sldId id="1456" r:id="rId14"/>
    <p:sldId id="1457" r:id="rId15"/>
    <p:sldId id="1468" r:id="rId16"/>
    <p:sldId id="1469" r:id="rId17"/>
    <p:sldId id="1357" r:id="rId18"/>
    <p:sldId id="1474" r:id="rId19"/>
    <p:sldId id="1475" r:id="rId20"/>
    <p:sldId id="1458" r:id="rId21"/>
    <p:sldId id="1459" r:id="rId22"/>
    <p:sldId id="1460" r:id="rId23"/>
    <p:sldId id="1461" r:id="rId24"/>
    <p:sldId id="1462" r:id="rId25"/>
    <p:sldId id="1463" r:id="rId26"/>
    <p:sldId id="1464" r:id="rId27"/>
    <p:sldId id="1465" r:id="rId28"/>
    <p:sldId id="1466" r:id="rId29"/>
    <p:sldId id="1470" r:id="rId30"/>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3E"/>
    <a:srgbClr val="FF0000"/>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30" autoAdjust="0"/>
    <p:restoredTop sz="85765" autoAdjust="0"/>
  </p:normalViewPr>
  <p:slideViewPr>
    <p:cSldViewPr snapToGrid="0">
      <p:cViewPr varScale="1">
        <p:scale>
          <a:sx n="81" d="100"/>
          <a:sy n="81" d="100"/>
        </p:scale>
        <p:origin x="342" y="96"/>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s>
</file>

<file path=ppt/diagrams/_rels/data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s/slide7.xml"/><Relationship Id="rId7" Type="http://schemas.openxmlformats.org/officeDocument/2006/relationships/image" Target="../media/image7.png"/><Relationship Id="rId2" Type="http://schemas.openxmlformats.org/officeDocument/2006/relationships/slide" Target="../slides/slide5.xml"/><Relationship Id="rId1" Type="http://schemas.openxmlformats.org/officeDocument/2006/relationships/slide" Target="../slides/slide6.xml"/><Relationship Id="rId6" Type="http://schemas.openxmlformats.org/officeDocument/2006/relationships/image" Target="../media/image6.png"/><Relationship Id="rId5" Type="http://schemas.openxmlformats.org/officeDocument/2006/relationships/slide" Target="../slides/slide13.xml"/><Relationship Id="rId10" Type="http://schemas.openxmlformats.org/officeDocument/2006/relationships/image" Target="../media/image10.jpg"/><Relationship Id="rId4" Type="http://schemas.openxmlformats.org/officeDocument/2006/relationships/slide" Target="../slides/slide4.xml"/><Relationship Id="rId9" Type="http://schemas.openxmlformats.org/officeDocument/2006/relationships/image" Target="../media/image9.pn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1">
  <dgm:title val=""/>
  <dgm:desc val=""/>
  <dgm:catLst>
    <dgm:cat type="mainScheme" pri="10100"/>
  </dgm:catLst>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B8EB23-1822-4330-9EDF-290B7AEA2682}" type="doc">
      <dgm:prSet loTypeId="urn:microsoft.com/office/officeart/2008/layout/BendingPictureSemiTransparentText" loCatId="picture" qsTypeId="urn:microsoft.com/office/officeart/2005/8/quickstyle/simple4#6" qsCatId="simple" csTypeId="urn:microsoft.com/office/officeart/2005/8/colors/colorful1" csCatId="colorful" phldr="1"/>
      <dgm:spPr/>
      <dgm:t>
        <a:bodyPr/>
        <a:lstStyle/>
        <a:p>
          <a:endParaRPr lang="es-CL"/>
        </a:p>
      </dgm:t>
    </dgm:pt>
    <dgm:pt modelId="{E92473BC-235E-4BD0-BDDF-9B409CCEA456}">
      <dgm:prSet phldrT="[Texto]" custT="1"/>
      <dgm:spPr/>
      <dgm:t>
        <a:bodyPr/>
        <a:lstStyle/>
        <a:p>
          <a:r>
            <a:rPr lang="es-CL" sz="2400" b="1" dirty="0">
              <a:highlight>
                <a:srgbClr val="000000"/>
              </a:highlight>
              <a:latin typeface="Arial" panose="020B0604020202020204" pitchFamily="34" charset="0"/>
              <a:cs typeface="Arial" panose="020B0604020202020204" pitchFamily="34" charset="0"/>
              <a:hlinkClick xmlns:r="http://schemas.openxmlformats.org/officeDocument/2006/relationships" r:id="rId1" action="ppaction://hlinksldjump"/>
            </a:rPr>
            <a:t>Evaluación</a:t>
          </a:r>
          <a:endParaRPr lang="es-CL" sz="2400" b="1" dirty="0">
            <a:highlight>
              <a:srgbClr val="000000"/>
            </a:highlight>
            <a:latin typeface="Arial" panose="020B0604020202020204" pitchFamily="34" charset="0"/>
            <a:cs typeface="Arial" panose="020B0604020202020204" pitchFamily="34" charset="0"/>
          </a:endParaRPr>
        </a:p>
      </dgm:t>
    </dgm:pt>
    <dgm:pt modelId="{4B4557C2-7AB1-4297-9348-D8C6D24427E0}" type="parTrans" cxnId="{94D84AA9-9408-4F30-ACBE-61225620623F}">
      <dgm:prSet/>
      <dgm:spPr/>
      <dgm:t>
        <a:bodyPr/>
        <a:lstStyle/>
        <a:p>
          <a:endParaRPr lang="es-CL"/>
        </a:p>
      </dgm:t>
    </dgm:pt>
    <dgm:pt modelId="{575DD8F2-694B-4A7C-932B-85D76E015ABD}" type="sibTrans" cxnId="{94D84AA9-9408-4F30-ACBE-61225620623F}">
      <dgm:prSet/>
      <dgm:spPr/>
      <dgm:t>
        <a:bodyPr/>
        <a:lstStyle/>
        <a:p>
          <a:endParaRPr lang="es-CL"/>
        </a:p>
      </dgm:t>
    </dgm:pt>
    <dgm:pt modelId="{747439C8-9070-4E27-BBA8-09ECBD1F6631}">
      <dgm:prSet phldrT="[Texto]" custT="1"/>
      <dgm:spPr>
        <a:solidFill>
          <a:schemeClr val="bg1">
            <a:alpha val="40000"/>
          </a:schemeClr>
        </a:solidFill>
      </dgm:spPr>
      <dgm:t>
        <a:bodyPr/>
        <a:lstStyle/>
        <a:p>
          <a:pPr algn="ctr"/>
          <a:r>
            <a:rPr lang="es-CL" sz="2400" b="1" dirty="0">
              <a:highlight>
                <a:srgbClr val="000000"/>
              </a:highlight>
              <a:latin typeface="Arial" panose="020B0604020202020204" pitchFamily="34" charset="0"/>
              <a:cs typeface="Arial" panose="020B0604020202020204" pitchFamily="34" charset="0"/>
            </a:rPr>
            <a:t>Horario Clases</a:t>
          </a:r>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59EAFC0-4D3B-415E-866D-B1A7DD7C863D}" type="sibTrans" cxnId="{4BD645D0-EF6D-4E7D-B80A-635E85936257}">
      <dgm:prSet/>
      <dgm:spPr/>
      <dgm:t>
        <a:bodyPr/>
        <a:lstStyle/>
        <a:p>
          <a:endParaRPr lang="es-CL"/>
        </a:p>
      </dgm:t>
    </dgm:pt>
    <dgm:pt modelId="{F9D5FB53-5A64-4D2A-99D0-3B74DA836737}" type="parTrans" cxnId="{4BD645D0-EF6D-4E7D-B80A-635E85936257}">
      <dgm:prSet/>
      <dgm:spPr/>
      <dgm:t>
        <a:bodyPr/>
        <a:lstStyle/>
        <a:p>
          <a:endParaRPr lang="es-CL"/>
        </a:p>
      </dgm:t>
    </dgm:pt>
    <dgm:pt modelId="{4C8B1B79-E232-4178-A82D-6AAE063382AA}">
      <dgm:prSet phldrT="[Texto]" custT="1"/>
      <dgm:spPr/>
      <dgm:t>
        <a:bodyPr/>
        <a:lstStyle/>
        <a:p>
          <a:r>
            <a:rPr lang="es-CL" sz="2400" b="1" dirty="0">
              <a:highlight>
                <a:srgbClr val="000000"/>
              </a:highlight>
              <a:latin typeface="Arial" panose="020B0604020202020204" pitchFamily="34" charset="0"/>
              <a:cs typeface="Arial" panose="020B0604020202020204" pitchFamily="34" charset="0"/>
              <a:hlinkClick xmlns:r="http://schemas.openxmlformats.org/officeDocument/2006/relationships" r:id="rId3" action="ppaction://hlinksldjump"/>
            </a:rPr>
            <a:t>Materias a tratar</a:t>
          </a:r>
          <a:endParaRPr lang="es-CL" sz="2400" b="1" dirty="0">
            <a:highlight>
              <a:srgbClr val="000000"/>
            </a:highlight>
            <a:latin typeface="Arial" panose="020B0604020202020204" pitchFamily="34" charset="0"/>
            <a:cs typeface="Arial" panose="020B0604020202020204" pitchFamily="34" charset="0"/>
          </a:endParaRPr>
        </a:p>
      </dgm:t>
    </dgm:pt>
    <dgm:pt modelId="{3F53705B-7884-44C7-86F4-F830EABCDCB9}" type="sibTrans" cxnId="{19054001-E8D5-47A5-A8F6-96A29CEF7E60}">
      <dgm:prSet/>
      <dgm:spPr/>
      <dgm:t>
        <a:bodyPr/>
        <a:lstStyle/>
        <a:p>
          <a:endParaRPr lang="es-CL"/>
        </a:p>
      </dgm:t>
    </dgm:pt>
    <dgm:pt modelId="{1118FD28-E111-4D9A-B274-8EA208503413}" type="parTrans" cxnId="{19054001-E8D5-47A5-A8F6-96A29CEF7E60}">
      <dgm:prSet/>
      <dgm:spPr/>
      <dgm:t>
        <a:bodyPr/>
        <a:lstStyle/>
        <a:p>
          <a:endParaRPr lang="es-CL"/>
        </a:p>
      </dgm:t>
    </dgm:pt>
    <dgm:pt modelId="{B8468A12-69B1-42E9-9982-46CF1E1DE09A}">
      <dgm:prSet phldrT="[Texto]" custT="1"/>
      <dgm:spPr/>
      <dgm:t>
        <a:bodyPr/>
        <a:lstStyle/>
        <a:p>
          <a:r>
            <a:rPr lang="es-CL" sz="2400" b="1" dirty="0">
              <a:highlight>
                <a:srgbClr val="000000"/>
              </a:highlight>
              <a:latin typeface="Arial" panose="020B0604020202020204" pitchFamily="34" charset="0"/>
              <a:cs typeface="Arial" panose="020B0604020202020204" pitchFamily="34" charset="0"/>
              <a:hlinkClick xmlns:r="http://schemas.openxmlformats.org/officeDocument/2006/relationships" r:id="rId4" action="ppaction://hlinksldjump"/>
            </a:rPr>
            <a:t>Objetivos</a:t>
          </a:r>
          <a:endParaRPr lang="es-CL" sz="2400" b="1" dirty="0">
            <a:highlight>
              <a:srgbClr val="000000"/>
            </a:highlight>
            <a:latin typeface="Arial" panose="020B0604020202020204" pitchFamily="34" charset="0"/>
            <a:cs typeface="Arial" panose="020B0604020202020204" pitchFamily="34" charset="0"/>
          </a:endParaRPr>
        </a:p>
      </dgm:t>
    </dgm:pt>
    <dgm:pt modelId="{8ADDF919-F103-4B8F-96B0-FEE1E53820A8}" type="parTrans" cxnId="{8FA4CCB6-0C33-428F-879A-C9B076EEE9C2}">
      <dgm:prSet/>
      <dgm:spPr/>
      <dgm:t>
        <a:bodyPr/>
        <a:lstStyle/>
        <a:p>
          <a:endParaRPr lang="es-CL"/>
        </a:p>
      </dgm:t>
    </dgm:pt>
    <dgm:pt modelId="{71217969-2676-479E-94E6-A43A92E54C67}" type="sibTrans" cxnId="{8FA4CCB6-0C33-428F-879A-C9B076EEE9C2}">
      <dgm:prSet/>
      <dgm:spPr/>
      <dgm:t>
        <a:bodyPr/>
        <a:lstStyle/>
        <a:p>
          <a:endParaRPr lang="es-CL"/>
        </a:p>
      </dgm:t>
    </dgm:pt>
    <dgm:pt modelId="{900E523B-DB02-4CF5-A250-F3C42440ED5C}">
      <dgm:prSet phldrT="[Texto]" custT="1"/>
      <dgm:spPr/>
      <dgm:t>
        <a:bodyPr/>
        <a:lstStyle/>
        <a:p>
          <a:r>
            <a:rPr lang="es-MX" sz="2400" b="1" dirty="0">
              <a:highlight>
                <a:srgbClr val="000000"/>
              </a:highlight>
              <a:latin typeface="Arial" panose="020B0604020202020204" pitchFamily="34" charset="0"/>
              <a:cs typeface="Arial" panose="020B0604020202020204" pitchFamily="34" charset="0"/>
            </a:rPr>
            <a:t>REGLAS DEL CURSO</a:t>
          </a:r>
          <a:endParaRPr lang="es-CL" sz="2400" b="1" dirty="0">
            <a:highlight>
              <a:srgbClr val="000000"/>
            </a:highlight>
            <a:latin typeface="Arial" panose="020B0604020202020204" pitchFamily="34" charset="0"/>
            <a:cs typeface="Arial" panose="020B0604020202020204" pitchFamily="34" charset="0"/>
          </a:endParaRPr>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822F1B82-19F6-4AB9-9A63-9270452F7705}" type="parTrans" cxnId="{039AA457-321E-4337-9A67-E1F8A48D3445}">
      <dgm:prSet/>
      <dgm:spPr/>
      <dgm:t>
        <a:bodyPr/>
        <a:lstStyle/>
        <a:p>
          <a:endParaRPr lang="es-ES"/>
        </a:p>
      </dgm:t>
    </dgm:pt>
    <dgm:pt modelId="{D999DEFB-AAC1-45BC-AA43-00B4302E9E54}" type="sibTrans" cxnId="{039AA457-321E-4337-9A67-E1F8A48D3445}">
      <dgm:prSet/>
      <dgm:spPr/>
      <dgm:t>
        <a:bodyPr/>
        <a:lstStyle/>
        <a:p>
          <a:endParaRPr lang="es-ES"/>
        </a:p>
      </dgm:t>
    </dgm:pt>
    <dgm:pt modelId="{E9EE35FB-C193-4658-9080-0BA88F199057}" type="pres">
      <dgm:prSet presAssocID="{56B8EB23-1822-4330-9EDF-290B7AEA2682}" presName="Name0" presStyleCnt="0">
        <dgm:presLayoutVars>
          <dgm:dir/>
          <dgm:resizeHandles val="exact"/>
        </dgm:presLayoutVars>
      </dgm:prSet>
      <dgm:spPr/>
    </dgm:pt>
    <dgm:pt modelId="{8D2B8560-BA94-49AE-80AE-1BFF0C48FCFA}" type="pres">
      <dgm:prSet presAssocID="{747439C8-9070-4E27-BBA8-09ECBD1F6631}" presName="composite" presStyleCnt="0"/>
      <dgm:spPr/>
    </dgm:pt>
    <dgm:pt modelId="{8AD672AF-6A23-4786-B3AA-4254AA687547}" type="pres">
      <dgm:prSet presAssocID="{747439C8-9070-4E27-BBA8-09ECBD1F6631}" presName="rect1" presStyleLbl="bgShp" presStyleIdx="0" presStyleCnt="5" custScaleX="94136" custScaleY="105153" custLinFactNeighborX="-4039" custLinFactNeighborY="3076"/>
      <dgm:spPr>
        <a:blipFill>
          <a:blip xmlns:r="http://schemas.openxmlformats.org/officeDocument/2006/relationships" r:embed="rId6"/>
          <a:srcRect/>
          <a:stretch>
            <a:fillRect t="-9000" b="-9000"/>
          </a:stretch>
        </a:blipFill>
      </dgm:spPr>
    </dgm:pt>
    <dgm:pt modelId="{EED79751-60F3-4BBD-90D0-17D5DE884826}" type="pres">
      <dgm:prSet presAssocID="{747439C8-9070-4E27-BBA8-09ECBD1F6631}" presName="rect2" presStyleLbl="trBgShp" presStyleIdx="0" presStyleCnt="5" custScaleY="87721" custLinFactNeighborX="511" custLinFactNeighborY="51946">
        <dgm:presLayoutVars>
          <dgm:bulletEnabled val="1"/>
        </dgm:presLayoutVars>
      </dgm:prSet>
      <dgm:spPr/>
    </dgm:pt>
    <dgm:pt modelId="{8B4F81B4-E460-4A52-96AF-BE99809EBED0}" type="pres">
      <dgm:prSet presAssocID="{B59EAFC0-4D3B-415E-866D-B1A7DD7C863D}" presName="sibTrans" presStyleCnt="0"/>
      <dgm:spPr/>
    </dgm:pt>
    <dgm:pt modelId="{286AB574-D32E-4A0E-BCC6-5E0DAD2A7BBE}" type="pres">
      <dgm:prSet presAssocID="{E92473BC-235E-4BD0-BDDF-9B409CCEA456}" presName="composite" presStyleCnt="0"/>
      <dgm:spPr/>
    </dgm:pt>
    <dgm:pt modelId="{BE0D469E-F640-489A-B166-DB4D17B99A88}" type="pres">
      <dgm:prSet presAssocID="{E92473BC-235E-4BD0-BDDF-9B409CCEA456}" presName="rect1" presStyleLbl="bgShp" presStyleIdx="1" presStyleCnt="5" custLinFactNeighborX="496"/>
      <dgm:spPr>
        <a:blipFill>
          <a:blip xmlns:r="http://schemas.openxmlformats.org/officeDocument/2006/relationships" r:embed="rId7"/>
          <a:srcRect/>
          <a:stretch>
            <a:fillRect t="-9000" b="-9000"/>
          </a:stretch>
        </a:blipFill>
      </dgm:spPr>
    </dgm:pt>
    <dgm:pt modelId="{307C7499-B95D-4523-BA71-4646D1D2974B}" type="pres">
      <dgm:prSet presAssocID="{E92473BC-235E-4BD0-BDDF-9B409CCEA456}" presName="rect2" presStyleLbl="trBgShp" presStyleIdx="1" presStyleCnt="5" custLinFactNeighborX="-1144" custLinFactNeighborY="46041">
        <dgm:presLayoutVars>
          <dgm:bulletEnabled val="1"/>
        </dgm:presLayoutVars>
      </dgm:prSet>
      <dgm:spPr/>
    </dgm:pt>
    <dgm:pt modelId="{03FEC7E2-7EED-4581-8E58-F4A2567C9F3D}" type="pres">
      <dgm:prSet presAssocID="{575DD8F2-694B-4A7C-932B-85D76E015ABD}" presName="sibTrans" presStyleCnt="0"/>
      <dgm:spPr/>
    </dgm:pt>
    <dgm:pt modelId="{5A2A4DD3-F587-49AE-A77B-718C1CA87A73}" type="pres">
      <dgm:prSet presAssocID="{4C8B1B79-E232-4178-A82D-6AAE063382AA}" presName="composite" presStyleCnt="0"/>
      <dgm:spPr/>
    </dgm:pt>
    <dgm:pt modelId="{E11F76E8-F62B-4B2A-A408-876B0EB69233}" type="pres">
      <dgm:prSet presAssocID="{4C8B1B79-E232-4178-A82D-6AAE063382AA}" presName="rect1" presStyleLbl="bgShp" presStyleIdx="2" presStyleCnt="5" custLinFactNeighborY="3423"/>
      <dgm:spPr>
        <a:blipFill>
          <a:blip xmlns:r="http://schemas.openxmlformats.org/officeDocument/2006/relationships" r:embed="rId8"/>
          <a:srcRect/>
          <a:stretch>
            <a:fillRect l="-4000" r="-4000"/>
          </a:stretch>
        </a:blipFill>
      </dgm:spPr>
    </dgm:pt>
    <dgm:pt modelId="{22E38F92-4B7F-48FD-B3A7-6E26BF01529B}" type="pres">
      <dgm:prSet presAssocID="{4C8B1B79-E232-4178-A82D-6AAE063382AA}" presName="rect2" presStyleLbl="trBgShp" presStyleIdx="2" presStyleCnt="5" custLinFactNeighborX="169" custLinFactNeighborY="37149">
        <dgm:presLayoutVars>
          <dgm:bulletEnabled val="1"/>
        </dgm:presLayoutVars>
      </dgm:prSet>
      <dgm:spPr/>
    </dgm:pt>
    <dgm:pt modelId="{738BC921-054E-4E91-909E-7927BF5CBBBA}" type="pres">
      <dgm:prSet presAssocID="{3F53705B-7884-44C7-86F4-F830EABCDCB9}" presName="sibTrans" presStyleCnt="0"/>
      <dgm:spPr/>
    </dgm:pt>
    <dgm:pt modelId="{3BDAFDE8-34C5-4D16-9E2F-4113B623C068}" type="pres">
      <dgm:prSet presAssocID="{B8468A12-69B1-42E9-9982-46CF1E1DE09A}" presName="composite" presStyleCnt="0"/>
      <dgm:spPr/>
    </dgm:pt>
    <dgm:pt modelId="{57E55CDE-1C49-4536-AF67-619B6A3DA54D}" type="pres">
      <dgm:prSet presAssocID="{B8468A12-69B1-42E9-9982-46CF1E1DE09A}" presName="rect1" presStyleLbl="bgShp" presStyleIdx="3" presStyleCnt="5"/>
      <dgm:spPr>
        <a:blipFill>
          <a:blip xmlns:r="http://schemas.openxmlformats.org/officeDocument/2006/relationships" r:embed="rId9"/>
          <a:srcRect/>
          <a:stretch>
            <a:fillRect t="-2000" b="-2000"/>
          </a:stretch>
        </a:blipFill>
      </dgm:spPr>
    </dgm:pt>
    <dgm:pt modelId="{A5699E15-75EF-4FE9-BA9F-FD23F0C2C7EF}" type="pres">
      <dgm:prSet presAssocID="{B8468A12-69B1-42E9-9982-46CF1E1DE09A}" presName="rect2" presStyleLbl="trBgShp" presStyleIdx="3" presStyleCnt="5">
        <dgm:presLayoutVars>
          <dgm:bulletEnabled val="1"/>
        </dgm:presLayoutVars>
      </dgm:prSet>
      <dgm:spPr/>
    </dgm:pt>
    <dgm:pt modelId="{6D72F1C2-6BDA-4A31-B116-4B64EC201188}" type="pres">
      <dgm:prSet presAssocID="{71217969-2676-479E-94E6-A43A92E54C67}" presName="sibTrans" presStyleCnt="0"/>
      <dgm:spPr/>
    </dgm:pt>
    <dgm:pt modelId="{672BF83F-D3DD-49F0-984D-51C3233FC134}" type="pres">
      <dgm:prSet presAssocID="{900E523B-DB02-4CF5-A250-F3C42440ED5C}" presName="composite" presStyleCnt="0"/>
      <dgm:spPr/>
    </dgm:pt>
    <dgm:pt modelId="{4336F01A-9C82-4B10-A80B-82114BAE9181}" type="pres">
      <dgm:prSet presAssocID="{900E523B-DB02-4CF5-A250-F3C42440ED5C}" presName="rect1" presStyleLbl="bgShp" presStyleIdx="4" presStyleCnt="5"/>
      <dgm:spPr>
        <a:blipFill>
          <a:blip xmlns:r="http://schemas.openxmlformats.org/officeDocument/2006/relationships" r:embed="rId10">
            <a:extLst>
              <a:ext uri="{28A0092B-C50C-407E-A947-70E740481C1C}">
                <a14:useLocalDpi xmlns:a14="http://schemas.microsoft.com/office/drawing/2010/main" val="0"/>
              </a:ext>
            </a:extLst>
          </a:blip>
          <a:srcRect/>
          <a:stretch>
            <a:fillRect t="-8000" b="-8000"/>
          </a:stretch>
        </a:blipFill>
      </dgm:spPr>
    </dgm:pt>
    <dgm:pt modelId="{0B935A30-6E07-47E7-9D57-53EC79C043CF}" type="pres">
      <dgm:prSet presAssocID="{900E523B-DB02-4CF5-A250-F3C42440ED5C}" presName="rect2" presStyleLbl="trBgShp" presStyleIdx="4" presStyleCnt="5">
        <dgm:presLayoutVars>
          <dgm:bulletEnabled val="1"/>
        </dgm:presLayoutVars>
      </dgm:prSet>
      <dgm:spPr/>
    </dgm:pt>
  </dgm:ptLst>
  <dgm:cxnLst>
    <dgm:cxn modelId="{19054001-E8D5-47A5-A8F6-96A29CEF7E60}" srcId="{56B8EB23-1822-4330-9EDF-290B7AEA2682}" destId="{4C8B1B79-E232-4178-A82D-6AAE063382AA}" srcOrd="2" destOrd="0" parTransId="{1118FD28-E111-4D9A-B274-8EA208503413}" sibTransId="{3F53705B-7884-44C7-86F4-F830EABCDCB9}"/>
    <dgm:cxn modelId="{9862990A-81E3-4C15-80BB-46B164211A41}" type="presOf" srcId="{900E523B-DB02-4CF5-A250-F3C42440ED5C}" destId="{0B935A30-6E07-47E7-9D57-53EC79C043CF}" srcOrd="0" destOrd="0" presId="urn:microsoft.com/office/officeart/2008/layout/BendingPictureSemiTransparentText"/>
    <dgm:cxn modelId="{0ADCB44B-B8C4-4E1C-B223-CE9BA2250AF9}" type="presOf" srcId="{56B8EB23-1822-4330-9EDF-290B7AEA2682}" destId="{E9EE35FB-C193-4658-9080-0BA88F199057}" srcOrd="0" destOrd="0" presId="urn:microsoft.com/office/officeart/2008/layout/BendingPictureSemiTransparentText"/>
    <dgm:cxn modelId="{6CCE2F6F-03E9-448A-B654-605C0A97E642}" type="presOf" srcId="{747439C8-9070-4E27-BBA8-09ECBD1F6631}" destId="{EED79751-60F3-4BBD-90D0-17D5DE884826}" srcOrd="0" destOrd="0" presId="urn:microsoft.com/office/officeart/2008/layout/BendingPictureSemiTransparentText"/>
    <dgm:cxn modelId="{039AA457-321E-4337-9A67-E1F8A48D3445}" srcId="{56B8EB23-1822-4330-9EDF-290B7AEA2682}" destId="{900E523B-DB02-4CF5-A250-F3C42440ED5C}" srcOrd="4" destOrd="0" parTransId="{822F1B82-19F6-4AB9-9A63-9270452F7705}" sibTransId="{D999DEFB-AAC1-45BC-AA43-00B4302E9E54}"/>
    <dgm:cxn modelId="{77663778-6C8F-442F-9CA7-26FA070F23D7}" type="presOf" srcId="{E92473BC-235E-4BD0-BDDF-9B409CCEA456}" destId="{307C7499-B95D-4523-BA71-4646D1D2974B}" srcOrd="0" destOrd="0" presId="urn:microsoft.com/office/officeart/2008/layout/BendingPictureSemiTransparentText"/>
    <dgm:cxn modelId="{38314C89-E571-4028-9FE4-89017833042E}" type="presOf" srcId="{B8468A12-69B1-42E9-9982-46CF1E1DE09A}" destId="{A5699E15-75EF-4FE9-BA9F-FD23F0C2C7EF}" srcOrd="0" destOrd="0" presId="urn:microsoft.com/office/officeart/2008/layout/BendingPictureSemiTransparentText"/>
    <dgm:cxn modelId="{94D84AA9-9408-4F30-ACBE-61225620623F}" srcId="{56B8EB23-1822-4330-9EDF-290B7AEA2682}" destId="{E92473BC-235E-4BD0-BDDF-9B409CCEA456}" srcOrd="1" destOrd="0" parTransId="{4B4557C2-7AB1-4297-9348-D8C6D24427E0}" sibTransId="{575DD8F2-694B-4A7C-932B-85D76E015ABD}"/>
    <dgm:cxn modelId="{8FA4CCB6-0C33-428F-879A-C9B076EEE9C2}" srcId="{56B8EB23-1822-4330-9EDF-290B7AEA2682}" destId="{B8468A12-69B1-42E9-9982-46CF1E1DE09A}" srcOrd="3" destOrd="0" parTransId="{8ADDF919-F103-4B8F-96B0-FEE1E53820A8}" sibTransId="{71217969-2676-479E-94E6-A43A92E54C67}"/>
    <dgm:cxn modelId="{4BD645D0-EF6D-4E7D-B80A-635E85936257}" srcId="{56B8EB23-1822-4330-9EDF-290B7AEA2682}" destId="{747439C8-9070-4E27-BBA8-09ECBD1F6631}" srcOrd="0" destOrd="0" parTransId="{F9D5FB53-5A64-4D2A-99D0-3B74DA836737}" sibTransId="{B59EAFC0-4D3B-415E-866D-B1A7DD7C863D}"/>
    <dgm:cxn modelId="{42F506EF-C478-4C04-9B79-26C701B523D6}" type="presOf" srcId="{4C8B1B79-E232-4178-A82D-6AAE063382AA}" destId="{22E38F92-4B7F-48FD-B3A7-6E26BF01529B}" srcOrd="0" destOrd="0" presId="urn:microsoft.com/office/officeart/2008/layout/BendingPictureSemiTransparentText"/>
    <dgm:cxn modelId="{7991ADF0-F8DE-4BE2-90E3-27E15C290F96}" type="presParOf" srcId="{E9EE35FB-C193-4658-9080-0BA88F199057}" destId="{8D2B8560-BA94-49AE-80AE-1BFF0C48FCFA}" srcOrd="0" destOrd="0" presId="urn:microsoft.com/office/officeart/2008/layout/BendingPictureSemiTransparentText"/>
    <dgm:cxn modelId="{E8A5D6ED-33FF-42B1-9178-2C8D29886C3B}" type="presParOf" srcId="{8D2B8560-BA94-49AE-80AE-1BFF0C48FCFA}" destId="{8AD672AF-6A23-4786-B3AA-4254AA687547}" srcOrd="0" destOrd="0" presId="urn:microsoft.com/office/officeart/2008/layout/BendingPictureSemiTransparentText"/>
    <dgm:cxn modelId="{271E7A5A-5770-419E-A5CA-D073D265C277}" type="presParOf" srcId="{8D2B8560-BA94-49AE-80AE-1BFF0C48FCFA}" destId="{EED79751-60F3-4BBD-90D0-17D5DE884826}" srcOrd="1" destOrd="0" presId="urn:microsoft.com/office/officeart/2008/layout/BendingPictureSemiTransparentText"/>
    <dgm:cxn modelId="{F4E63527-720F-44AA-8D00-F9CDF6395240}" type="presParOf" srcId="{E9EE35FB-C193-4658-9080-0BA88F199057}" destId="{8B4F81B4-E460-4A52-96AF-BE99809EBED0}" srcOrd="1" destOrd="0" presId="urn:microsoft.com/office/officeart/2008/layout/BendingPictureSemiTransparentText"/>
    <dgm:cxn modelId="{1CE3385D-848E-4E77-91F3-C8DA9671EAAA}" type="presParOf" srcId="{E9EE35FB-C193-4658-9080-0BA88F199057}" destId="{286AB574-D32E-4A0E-BCC6-5E0DAD2A7BBE}" srcOrd="2" destOrd="0" presId="urn:microsoft.com/office/officeart/2008/layout/BendingPictureSemiTransparentText"/>
    <dgm:cxn modelId="{43B82D02-A73B-4202-9FFC-09E7BF015DE6}" type="presParOf" srcId="{286AB574-D32E-4A0E-BCC6-5E0DAD2A7BBE}" destId="{BE0D469E-F640-489A-B166-DB4D17B99A88}" srcOrd="0" destOrd="0" presId="urn:microsoft.com/office/officeart/2008/layout/BendingPictureSemiTransparentText"/>
    <dgm:cxn modelId="{5DC13F70-3D74-453F-82D8-534CAB6961D8}" type="presParOf" srcId="{286AB574-D32E-4A0E-BCC6-5E0DAD2A7BBE}" destId="{307C7499-B95D-4523-BA71-4646D1D2974B}" srcOrd="1" destOrd="0" presId="urn:microsoft.com/office/officeart/2008/layout/BendingPictureSemiTransparentText"/>
    <dgm:cxn modelId="{F64E0508-BBA9-4043-973C-0745AD0B2A15}" type="presParOf" srcId="{E9EE35FB-C193-4658-9080-0BA88F199057}" destId="{03FEC7E2-7EED-4581-8E58-F4A2567C9F3D}" srcOrd="3" destOrd="0" presId="urn:microsoft.com/office/officeart/2008/layout/BendingPictureSemiTransparentText"/>
    <dgm:cxn modelId="{3BA3A633-8AB5-44EA-86D3-51D6A54C67CE}" type="presParOf" srcId="{E9EE35FB-C193-4658-9080-0BA88F199057}" destId="{5A2A4DD3-F587-49AE-A77B-718C1CA87A73}" srcOrd="4" destOrd="0" presId="urn:microsoft.com/office/officeart/2008/layout/BendingPictureSemiTransparentText"/>
    <dgm:cxn modelId="{E733275C-1F18-41EE-BA3D-44D173C8B3BA}" type="presParOf" srcId="{5A2A4DD3-F587-49AE-A77B-718C1CA87A73}" destId="{E11F76E8-F62B-4B2A-A408-876B0EB69233}" srcOrd="0" destOrd="0" presId="urn:microsoft.com/office/officeart/2008/layout/BendingPictureSemiTransparentText"/>
    <dgm:cxn modelId="{A15D0E76-AAA6-4C51-80CE-D111475E8B06}" type="presParOf" srcId="{5A2A4DD3-F587-49AE-A77B-718C1CA87A73}" destId="{22E38F92-4B7F-48FD-B3A7-6E26BF01529B}" srcOrd="1" destOrd="0" presId="urn:microsoft.com/office/officeart/2008/layout/BendingPictureSemiTransparentText"/>
    <dgm:cxn modelId="{A1D49C7F-16EF-4173-955F-0109648085CC}" type="presParOf" srcId="{E9EE35FB-C193-4658-9080-0BA88F199057}" destId="{738BC921-054E-4E91-909E-7927BF5CBBBA}" srcOrd="5" destOrd="0" presId="urn:microsoft.com/office/officeart/2008/layout/BendingPictureSemiTransparentText"/>
    <dgm:cxn modelId="{CB174DFF-4DF4-4C3A-9521-E77F7B723DD3}" type="presParOf" srcId="{E9EE35FB-C193-4658-9080-0BA88F199057}" destId="{3BDAFDE8-34C5-4D16-9E2F-4113B623C068}" srcOrd="6" destOrd="0" presId="urn:microsoft.com/office/officeart/2008/layout/BendingPictureSemiTransparentText"/>
    <dgm:cxn modelId="{171D9DF1-90A2-40D5-ACE9-337384CDA814}" type="presParOf" srcId="{3BDAFDE8-34C5-4D16-9E2F-4113B623C068}" destId="{57E55CDE-1C49-4536-AF67-619B6A3DA54D}" srcOrd="0" destOrd="0" presId="urn:microsoft.com/office/officeart/2008/layout/BendingPictureSemiTransparentText"/>
    <dgm:cxn modelId="{5F934557-E5F5-465C-BBC7-FB07ADB6356C}" type="presParOf" srcId="{3BDAFDE8-34C5-4D16-9E2F-4113B623C068}" destId="{A5699E15-75EF-4FE9-BA9F-FD23F0C2C7EF}" srcOrd="1" destOrd="0" presId="urn:microsoft.com/office/officeart/2008/layout/BendingPictureSemiTransparentText"/>
    <dgm:cxn modelId="{24F0BE1C-2E83-4650-ADF9-B79A36C9F65F}" type="presParOf" srcId="{E9EE35FB-C193-4658-9080-0BA88F199057}" destId="{6D72F1C2-6BDA-4A31-B116-4B64EC201188}" srcOrd="7" destOrd="0" presId="urn:microsoft.com/office/officeart/2008/layout/BendingPictureSemiTransparentText"/>
    <dgm:cxn modelId="{5F40DEF5-7FA9-427D-A2DE-3F5FED73330B}" type="presParOf" srcId="{E9EE35FB-C193-4658-9080-0BA88F199057}" destId="{672BF83F-D3DD-49F0-984D-51C3233FC134}" srcOrd="8" destOrd="0" presId="urn:microsoft.com/office/officeart/2008/layout/BendingPictureSemiTransparentText"/>
    <dgm:cxn modelId="{77048C2A-0F61-4D6F-ADE8-801D3CF4F51D}" type="presParOf" srcId="{672BF83F-D3DD-49F0-984D-51C3233FC134}" destId="{4336F01A-9C82-4B10-A80B-82114BAE9181}" srcOrd="0" destOrd="0" presId="urn:microsoft.com/office/officeart/2008/layout/BendingPictureSemiTransparentText"/>
    <dgm:cxn modelId="{364EEC31-2691-4265-A1A3-3E8BB15EC182}" type="presParOf" srcId="{672BF83F-D3DD-49F0-984D-51C3233FC134}" destId="{0B935A30-6E07-47E7-9D57-53EC79C043CF}" srcOrd="1" destOrd="0" presId="urn:microsoft.com/office/officeart/2008/layout/BendingPictureSemiTransparentText"/>
  </dgm:cxnLst>
  <dgm:bg>
    <a:noFill/>
    <a:effectLst>
      <a:softEdge rad="12700"/>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69F6DB-7EA4-4A04-B031-801DFC3049D6}" type="doc">
      <dgm:prSet loTypeId="urn:microsoft.com/office/officeart/2005/8/layout/hierarchy3" loCatId="hierarchy" qsTypeId="urn:microsoft.com/office/officeart/2005/8/quickstyle/simple5" qsCatId="simple" csTypeId="urn:microsoft.com/office/officeart/2005/8/colors/accent2_2" csCatId="accent2" phldr="1"/>
      <dgm:spPr/>
      <dgm:t>
        <a:bodyPr/>
        <a:lstStyle/>
        <a:p>
          <a:endParaRPr lang="es-CL"/>
        </a:p>
      </dgm:t>
    </dgm:pt>
    <dgm:pt modelId="{858FC28A-1113-461A-9AFE-F5FCA431C637}">
      <dgm:prSet phldrT="[Texto]" custT="1"/>
      <dgm:spPr/>
      <dgm:t>
        <a:bodyPr/>
        <a:lstStyle/>
        <a:p>
          <a:r>
            <a:rPr lang="es-MX" sz="2400" dirty="0">
              <a:solidFill>
                <a:schemeClr val="bg1"/>
              </a:solidFill>
              <a:latin typeface="Arial" panose="020B0604020202020204" pitchFamily="34" charset="0"/>
              <a:cs typeface="Arial" panose="020B0604020202020204" pitchFamily="34" charset="0"/>
            </a:rPr>
            <a:t>LUNES</a:t>
          </a:r>
          <a:endParaRPr lang="es-CL" sz="2400" dirty="0">
            <a:solidFill>
              <a:schemeClr val="bg1"/>
            </a:solidFill>
            <a:latin typeface="Arial" panose="020B0604020202020204" pitchFamily="34" charset="0"/>
            <a:cs typeface="Arial" panose="020B0604020202020204" pitchFamily="34" charset="0"/>
          </a:endParaRPr>
        </a:p>
      </dgm:t>
    </dgm:pt>
    <dgm:pt modelId="{EBE33B2E-F65B-48A6-A20E-C1EA4CAC0C3F}" type="parTrans" cxnId="{D4F2B437-0D79-4F83-914D-86562984B9AB}">
      <dgm:prSet/>
      <dgm:spPr/>
      <dgm:t>
        <a:bodyPr/>
        <a:lstStyle/>
        <a:p>
          <a:endParaRPr lang="es-CL"/>
        </a:p>
      </dgm:t>
    </dgm:pt>
    <dgm:pt modelId="{5BCFC40C-5C7B-41D3-909F-051B515935BA}" type="sibTrans" cxnId="{D4F2B437-0D79-4F83-914D-86562984B9AB}">
      <dgm:prSet/>
      <dgm:spPr/>
      <dgm:t>
        <a:bodyPr/>
        <a:lstStyle/>
        <a:p>
          <a:endParaRPr lang="es-CL"/>
        </a:p>
      </dgm:t>
    </dgm:pt>
    <dgm:pt modelId="{4E3F6955-91A7-4B6E-B4B2-0A96E91C75DB}">
      <dgm:prSet phldrT="[Texto]" custT="1"/>
      <dgm:spPr/>
      <dgm:t>
        <a:bodyPr/>
        <a:lstStyle/>
        <a:p>
          <a:pPr marL="0" indent="0" algn="ctr">
            <a:lnSpc>
              <a:spcPct val="100000"/>
            </a:lnSpc>
          </a:pPr>
          <a:r>
            <a:rPr lang="es-MX" sz="3200" dirty="0">
              <a:latin typeface="Arial" panose="020B0604020202020204" pitchFamily="34" charset="0"/>
              <a:cs typeface="Arial" panose="020B0604020202020204" pitchFamily="34" charset="0"/>
            </a:rPr>
            <a:t>11:30-13:00	</a:t>
          </a:r>
          <a:endParaRPr lang="es-CL" sz="3200" dirty="0">
            <a:latin typeface="Arial" panose="020B0604020202020204" pitchFamily="34" charset="0"/>
            <a:cs typeface="Arial" panose="020B0604020202020204" pitchFamily="34" charset="0"/>
          </a:endParaRPr>
        </a:p>
      </dgm:t>
    </dgm:pt>
    <dgm:pt modelId="{232D5958-7B34-485C-BE3F-954DE26292B2}" type="parTrans" cxnId="{05B7A007-48EB-40D3-BE57-88AB14D56F91}">
      <dgm:prSet/>
      <dgm:spPr/>
      <dgm:t>
        <a:bodyPr/>
        <a:lstStyle/>
        <a:p>
          <a:endParaRPr lang="es-CL"/>
        </a:p>
      </dgm:t>
    </dgm:pt>
    <dgm:pt modelId="{82F7A52C-82B5-4EBD-B6A0-88C2D8E31F8C}" type="sibTrans" cxnId="{05B7A007-48EB-40D3-BE57-88AB14D56F91}">
      <dgm:prSet/>
      <dgm:spPr/>
      <dgm:t>
        <a:bodyPr/>
        <a:lstStyle/>
        <a:p>
          <a:endParaRPr lang="es-CL"/>
        </a:p>
      </dgm:t>
    </dgm:pt>
    <dgm:pt modelId="{9DC7F84C-6DE8-4522-9697-78915AB57238}">
      <dgm:prSet phldrT="[Texto]" custT="1"/>
      <dgm:spPr/>
      <dgm:t>
        <a:bodyPr/>
        <a:lstStyle/>
        <a:p>
          <a:r>
            <a:rPr lang="es-MX" sz="2400" dirty="0">
              <a:solidFill>
                <a:schemeClr val="bg1"/>
              </a:solidFill>
              <a:latin typeface="Arial" panose="020B0604020202020204" pitchFamily="34" charset="0"/>
              <a:cs typeface="Arial" panose="020B0604020202020204" pitchFamily="34" charset="0"/>
            </a:rPr>
            <a:t>VIERNES</a:t>
          </a:r>
          <a:endParaRPr lang="es-CL" sz="2400" dirty="0">
            <a:solidFill>
              <a:schemeClr val="bg1"/>
            </a:solidFill>
            <a:latin typeface="Arial" panose="020B0604020202020204" pitchFamily="34" charset="0"/>
            <a:cs typeface="Arial" panose="020B0604020202020204" pitchFamily="34" charset="0"/>
          </a:endParaRPr>
        </a:p>
      </dgm:t>
    </dgm:pt>
    <dgm:pt modelId="{56495962-864D-4593-BAB4-2A19EEA6FBF0}" type="parTrans" cxnId="{92959125-443B-4AC4-9ACA-397EBE9EA3E7}">
      <dgm:prSet/>
      <dgm:spPr/>
      <dgm:t>
        <a:bodyPr/>
        <a:lstStyle/>
        <a:p>
          <a:endParaRPr lang="es-CL"/>
        </a:p>
      </dgm:t>
    </dgm:pt>
    <dgm:pt modelId="{EA67B92E-A289-4004-AC57-D96E118C678B}" type="sibTrans" cxnId="{92959125-443B-4AC4-9ACA-397EBE9EA3E7}">
      <dgm:prSet/>
      <dgm:spPr/>
      <dgm:t>
        <a:bodyPr/>
        <a:lstStyle/>
        <a:p>
          <a:endParaRPr lang="es-CL"/>
        </a:p>
      </dgm:t>
    </dgm:pt>
    <dgm:pt modelId="{E9094EE2-3D6A-474B-A5A7-DD4A0EA53959}">
      <dgm:prSet phldrT="[Texto]" custT="1"/>
      <dgm:spPr/>
      <dgm:t>
        <a:bodyPr/>
        <a:lstStyle/>
        <a:p>
          <a:pPr>
            <a:lnSpc>
              <a:spcPct val="100000"/>
            </a:lnSpc>
          </a:pPr>
          <a:r>
            <a:rPr lang="es-MX" sz="3200" dirty="0">
              <a:latin typeface="Arial" panose="020B0604020202020204" pitchFamily="34" charset="0"/>
              <a:cs typeface="Arial" panose="020B0604020202020204" pitchFamily="34" charset="0"/>
            </a:rPr>
            <a:t>8:05-:9:35</a:t>
          </a:r>
        </a:p>
        <a:p>
          <a:pPr>
            <a:lnSpc>
              <a:spcPct val="100000"/>
            </a:lnSpc>
          </a:pPr>
          <a:endParaRPr lang="es-CL" sz="3200" dirty="0">
            <a:latin typeface="Arial" panose="020B0604020202020204" pitchFamily="34" charset="0"/>
            <a:cs typeface="Arial" panose="020B0604020202020204" pitchFamily="34" charset="0"/>
          </a:endParaRPr>
        </a:p>
      </dgm:t>
    </dgm:pt>
    <dgm:pt modelId="{7127F9C2-8888-4824-BECF-A07FF61FCED2}" type="parTrans" cxnId="{B5A85E3E-6320-48E1-B3DF-29FFBBBFEC17}">
      <dgm:prSet/>
      <dgm:spPr/>
      <dgm:t>
        <a:bodyPr/>
        <a:lstStyle/>
        <a:p>
          <a:endParaRPr lang="es-CL"/>
        </a:p>
      </dgm:t>
    </dgm:pt>
    <dgm:pt modelId="{DB154085-CFC5-479C-9508-D750CD51B28E}" type="sibTrans" cxnId="{B5A85E3E-6320-48E1-B3DF-29FFBBBFEC17}">
      <dgm:prSet/>
      <dgm:spPr/>
      <dgm:t>
        <a:bodyPr/>
        <a:lstStyle/>
        <a:p>
          <a:endParaRPr lang="es-CL"/>
        </a:p>
      </dgm:t>
    </dgm:pt>
    <dgm:pt modelId="{66A1159E-62C5-4BCC-925E-8ECE6A204B1C}" type="pres">
      <dgm:prSet presAssocID="{2269F6DB-7EA4-4A04-B031-801DFC3049D6}" presName="diagram" presStyleCnt="0">
        <dgm:presLayoutVars>
          <dgm:chPref val="1"/>
          <dgm:dir/>
          <dgm:animOne val="branch"/>
          <dgm:animLvl val="lvl"/>
          <dgm:resizeHandles/>
        </dgm:presLayoutVars>
      </dgm:prSet>
      <dgm:spPr/>
    </dgm:pt>
    <dgm:pt modelId="{BC9F6C98-F1B9-449F-B670-F44A45617D1F}" type="pres">
      <dgm:prSet presAssocID="{858FC28A-1113-461A-9AFE-F5FCA431C637}" presName="root" presStyleCnt="0"/>
      <dgm:spPr/>
    </dgm:pt>
    <dgm:pt modelId="{6D28D014-2D0C-48F4-AE23-C597D4ED095B}" type="pres">
      <dgm:prSet presAssocID="{858FC28A-1113-461A-9AFE-F5FCA431C637}" presName="rootComposite" presStyleCnt="0"/>
      <dgm:spPr/>
    </dgm:pt>
    <dgm:pt modelId="{4D0AB145-7B66-400B-B3E3-B9982374926C}" type="pres">
      <dgm:prSet presAssocID="{858FC28A-1113-461A-9AFE-F5FCA431C637}" presName="rootText" presStyleLbl="node1" presStyleIdx="0" presStyleCnt="2" custScaleX="73712" custScaleY="32799" custLinFactNeighborX="-2376" custLinFactNeighborY="528"/>
      <dgm:spPr/>
    </dgm:pt>
    <dgm:pt modelId="{6B21AED5-7845-4285-ABFD-FD2855F29A7C}" type="pres">
      <dgm:prSet presAssocID="{858FC28A-1113-461A-9AFE-F5FCA431C637}" presName="rootConnector" presStyleLbl="node1" presStyleIdx="0" presStyleCnt="2"/>
      <dgm:spPr/>
    </dgm:pt>
    <dgm:pt modelId="{B181243F-9D42-4944-ACCB-A9029F682CB2}" type="pres">
      <dgm:prSet presAssocID="{858FC28A-1113-461A-9AFE-F5FCA431C637}" presName="childShape" presStyleCnt="0"/>
      <dgm:spPr/>
    </dgm:pt>
    <dgm:pt modelId="{D2F989F0-2356-46C6-B102-EE8037112B6C}" type="pres">
      <dgm:prSet presAssocID="{232D5958-7B34-485C-BE3F-954DE26292B2}" presName="Name13" presStyleLbl="parChTrans1D2" presStyleIdx="0" presStyleCnt="2"/>
      <dgm:spPr/>
    </dgm:pt>
    <dgm:pt modelId="{0B62D7F6-1F87-4E3A-B10F-7D8A4793A2A8}" type="pres">
      <dgm:prSet presAssocID="{4E3F6955-91A7-4B6E-B4B2-0A96E91C75DB}" presName="childText" presStyleLbl="bgAcc1" presStyleIdx="0" presStyleCnt="2" custScaleX="95005" custScaleY="68807" custLinFactNeighborX="1819">
        <dgm:presLayoutVars>
          <dgm:bulletEnabled val="1"/>
        </dgm:presLayoutVars>
      </dgm:prSet>
      <dgm:spPr/>
    </dgm:pt>
    <dgm:pt modelId="{BA538223-2A66-461D-B76E-26553C1E109F}" type="pres">
      <dgm:prSet presAssocID="{9DC7F84C-6DE8-4522-9697-78915AB57238}" presName="root" presStyleCnt="0"/>
      <dgm:spPr/>
    </dgm:pt>
    <dgm:pt modelId="{35A3E04D-9451-4FE4-9AE1-4630E13E3826}" type="pres">
      <dgm:prSet presAssocID="{9DC7F84C-6DE8-4522-9697-78915AB57238}" presName="rootComposite" presStyleCnt="0"/>
      <dgm:spPr/>
    </dgm:pt>
    <dgm:pt modelId="{2CF84634-709B-4150-A23F-A8CD8E979BBE}" type="pres">
      <dgm:prSet presAssocID="{9DC7F84C-6DE8-4522-9697-78915AB57238}" presName="rootText" presStyleLbl="node1" presStyleIdx="1" presStyleCnt="2" custScaleX="88018" custScaleY="35085"/>
      <dgm:spPr/>
    </dgm:pt>
    <dgm:pt modelId="{B71F2A70-14DA-44C3-BE44-958754277265}" type="pres">
      <dgm:prSet presAssocID="{9DC7F84C-6DE8-4522-9697-78915AB57238}" presName="rootConnector" presStyleLbl="node1" presStyleIdx="1" presStyleCnt="2"/>
      <dgm:spPr/>
    </dgm:pt>
    <dgm:pt modelId="{E3D62428-9292-47D9-8F18-8CFEF693FF92}" type="pres">
      <dgm:prSet presAssocID="{9DC7F84C-6DE8-4522-9697-78915AB57238}" presName="childShape" presStyleCnt="0"/>
      <dgm:spPr/>
    </dgm:pt>
    <dgm:pt modelId="{DF9F987D-A62C-44E5-A536-F7CCBC2ACA0D}" type="pres">
      <dgm:prSet presAssocID="{7127F9C2-8888-4824-BECF-A07FF61FCED2}" presName="Name13" presStyleLbl="parChTrans1D2" presStyleIdx="1" presStyleCnt="2"/>
      <dgm:spPr/>
    </dgm:pt>
    <dgm:pt modelId="{9A7CA729-C8AD-42A9-876D-77E3E63550B6}" type="pres">
      <dgm:prSet presAssocID="{E9094EE2-3D6A-474B-A5A7-DD4A0EA53959}" presName="childText" presStyleLbl="bgAcc1" presStyleIdx="1" presStyleCnt="2" custScaleX="100802" custScaleY="72891">
        <dgm:presLayoutVars>
          <dgm:bulletEnabled val="1"/>
        </dgm:presLayoutVars>
      </dgm:prSet>
      <dgm:spPr/>
    </dgm:pt>
  </dgm:ptLst>
  <dgm:cxnLst>
    <dgm:cxn modelId="{05B7A007-48EB-40D3-BE57-88AB14D56F91}" srcId="{858FC28A-1113-461A-9AFE-F5FCA431C637}" destId="{4E3F6955-91A7-4B6E-B4B2-0A96E91C75DB}" srcOrd="0" destOrd="0" parTransId="{232D5958-7B34-485C-BE3F-954DE26292B2}" sibTransId="{82F7A52C-82B5-4EBD-B6A0-88C2D8E31F8C}"/>
    <dgm:cxn modelId="{2207C40D-4F51-4B34-95FF-0FAFAC8EF2AC}" type="presOf" srcId="{2269F6DB-7EA4-4A04-B031-801DFC3049D6}" destId="{66A1159E-62C5-4BCC-925E-8ECE6A204B1C}" srcOrd="0" destOrd="0" presId="urn:microsoft.com/office/officeart/2005/8/layout/hierarchy3"/>
    <dgm:cxn modelId="{E18E530E-C0ED-4D9C-8372-CB891EF6A7CF}" type="presOf" srcId="{9DC7F84C-6DE8-4522-9697-78915AB57238}" destId="{B71F2A70-14DA-44C3-BE44-958754277265}" srcOrd="1" destOrd="0" presId="urn:microsoft.com/office/officeart/2005/8/layout/hierarchy3"/>
    <dgm:cxn modelId="{52CC9415-DF8A-4173-A391-A74EEB568C44}" type="presOf" srcId="{4E3F6955-91A7-4B6E-B4B2-0A96E91C75DB}" destId="{0B62D7F6-1F87-4E3A-B10F-7D8A4793A2A8}" srcOrd="0" destOrd="0" presId="urn:microsoft.com/office/officeart/2005/8/layout/hierarchy3"/>
    <dgm:cxn modelId="{5E56B71E-745C-4620-97BE-931B997AC0AC}" type="presOf" srcId="{858FC28A-1113-461A-9AFE-F5FCA431C637}" destId="{4D0AB145-7B66-400B-B3E3-B9982374926C}" srcOrd="0" destOrd="0" presId="urn:microsoft.com/office/officeart/2005/8/layout/hierarchy3"/>
    <dgm:cxn modelId="{92959125-443B-4AC4-9ACA-397EBE9EA3E7}" srcId="{2269F6DB-7EA4-4A04-B031-801DFC3049D6}" destId="{9DC7F84C-6DE8-4522-9697-78915AB57238}" srcOrd="1" destOrd="0" parTransId="{56495962-864D-4593-BAB4-2A19EEA6FBF0}" sibTransId="{EA67B92E-A289-4004-AC57-D96E118C678B}"/>
    <dgm:cxn modelId="{D4F2B437-0D79-4F83-914D-86562984B9AB}" srcId="{2269F6DB-7EA4-4A04-B031-801DFC3049D6}" destId="{858FC28A-1113-461A-9AFE-F5FCA431C637}" srcOrd="0" destOrd="0" parTransId="{EBE33B2E-F65B-48A6-A20E-C1EA4CAC0C3F}" sibTransId="{5BCFC40C-5C7B-41D3-909F-051B515935BA}"/>
    <dgm:cxn modelId="{B5A85E3E-6320-48E1-B3DF-29FFBBBFEC17}" srcId="{9DC7F84C-6DE8-4522-9697-78915AB57238}" destId="{E9094EE2-3D6A-474B-A5A7-DD4A0EA53959}" srcOrd="0" destOrd="0" parTransId="{7127F9C2-8888-4824-BECF-A07FF61FCED2}" sibTransId="{DB154085-CFC5-479C-9508-D750CD51B28E}"/>
    <dgm:cxn modelId="{0F455E62-BBD8-445B-8E04-5FEDDE52A59D}" type="presOf" srcId="{E9094EE2-3D6A-474B-A5A7-DD4A0EA53959}" destId="{9A7CA729-C8AD-42A9-876D-77E3E63550B6}" srcOrd="0" destOrd="0" presId="urn:microsoft.com/office/officeart/2005/8/layout/hierarchy3"/>
    <dgm:cxn modelId="{D5A1D867-80C0-4805-B067-93015C50D8AE}" type="presOf" srcId="{9DC7F84C-6DE8-4522-9697-78915AB57238}" destId="{2CF84634-709B-4150-A23F-A8CD8E979BBE}" srcOrd="0" destOrd="0" presId="urn:microsoft.com/office/officeart/2005/8/layout/hierarchy3"/>
    <dgm:cxn modelId="{2A2E3D73-F419-4D36-84EF-95D3E34A0DD5}" type="presOf" srcId="{232D5958-7B34-485C-BE3F-954DE26292B2}" destId="{D2F989F0-2356-46C6-B102-EE8037112B6C}" srcOrd="0" destOrd="0" presId="urn:microsoft.com/office/officeart/2005/8/layout/hierarchy3"/>
    <dgm:cxn modelId="{DFD67DD0-A98E-4ACC-8C64-BAE9160DE7C5}" type="presOf" srcId="{7127F9C2-8888-4824-BECF-A07FF61FCED2}" destId="{DF9F987D-A62C-44E5-A536-F7CCBC2ACA0D}" srcOrd="0" destOrd="0" presId="urn:microsoft.com/office/officeart/2005/8/layout/hierarchy3"/>
    <dgm:cxn modelId="{E018D8D1-210F-443A-92F0-477EF5FC1E05}" type="presOf" srcId="{858FC28A-1113-461A-9AFE-F5FCA431C637}" destId="{6B21AED5-7845-4285-ABFD-FD2855F29A7C}" srcOrd="1" destOrd="0" presId="urn:microsoft.com/office/officeart/2005/8/layout/hierarchy3"/>
    <dgm:cxn modelId="{206E904A-3A6D-4025-9472-7D73417CDBF1}" type="presParOf" srcId="{66A1159E-62C5-4BCC-925E-8ECE6A204B1C}" destId="{BC9F6C98-F1B9-449F-B670-F44A45617D1F}" srcOrd="0" destOrd="0" presId="urn:microsoft.com/office/officeart/2005/8/layout/hierarchy3"/>
    <dgm:cxn modelId="{45E2B47C-84D3-4ABA-A63D-34724CF1A447}" type="presParOf" srcId="{BC9F6C98-F1B9-449F-B670-F44A45617D1F}" destId="{6D28D014-2D0C-48F4-AE23-C597D4ED095B}" srcOrd="0" destOrd="0" presId="urn:microsoft.com/office/officeart/2005/8/layout/hierarchy3"/>
    <dgm:cxn modelId="{905CBB4E-8ABC-4ED7-BF0B-10BA8DED94EC}" type="presParOf" srcId="{6D28D014-2D0C-48F4-AE23-C597D4ED095B}" destId="{4D0AB145-7B66-400B-B3E3-B9982374926C}" srcOrd="0" destOrd="0" presId="urn:microsoft.com/office/officeart/2005/8/layout/hierarchy3"/>
    <dgm:cxn modelId="{3227C6A9-B440-45BB-A28E-8AE6007978AB}" type="presParOf" srcId="{6D28D014-2D0C-48F4-AE23-C597D4ED095B}" destId="{6B21AED5-7845-4285-ABFD-FD2855F29A7C}" srcOrd="1" destOrd="0" presId="urn:microsoft.com/office/officeart/2005/8/layout/hierarchy3"/>
    <dgm:cxn modelId="{EC219FBE-3E78-4CA5-8394-A78800960749}" type="presParOf" srcId="{BC9F6C98-F1B9-449F-B670-F44A45617D1F}" destId="{B181243F-9D42-4944-ACCB-A9029F682CB2}" srcOrd="1" destOrd="0" presId="urn:microsoft.com/office/officeart/2005/8/layout/hierarchy3"/>
    <dgm:cxn modelId="{2AB77251-F149-4341-BE69-DF31430F8E67}" type="presParOf" srcId="{B181243F-9D42-4944-ACCB-A9029F682CB2}" destId="{D2F989F0-2356-46C6-B102-EE8037112B6C}" srcOrd="0" destOrd="0" presId="urn:microsoft.com/office/officeart/2005/8/layout/hierarchy3"/>
    <dgm:cxn modelId="{BB13C15C-922F-4B7C-B84E-19A7616AE715}" type="presParOf" srcId="{B181243F-9D42-4944-ACCB-A9029F682CB2}" destId="{0B62D7F6-1F87-4E3A-B10F-7D8A4793A2A8}" srcOrd="1" destOrd="0" presId="urn:microsoft.com/office/officeart/2005/8/layout/hierarchy3"/>
    <dgm:cxn modelId="{FA6053F5-D997-4A47-A5FA-C8FDC661F629}" type="presParOf" srcId="{66A1159E-62C5-4BCC-925E-8ECE6A204B1C}" destId="{BA538223-2A66-461D-B76E-26553C1E109F}" srcOrd="1" destOrd="0" presId="urn:microsoft.com/office/officeart/2005/8/layout/hierarchy3"/>
    <dgm:cxn modelId="{7FE1115C-9D41-46FE-BD3E-9AF5E30F37F1}" type="presParOf" srcId="{BA538223-2A66-461D-B76E-26553C1E109F}" destId="{35A3E04D-9451-4FE4-9AE1-4630E13E3826}" srcOrd="0" destOrd="0" presId="urn:microsoft.com/office/officeart/2005/8/layout/hierarchy3"/>
    <dgm:cxn modelId="{5EB1D5A1-9FF2-4672-BA39-244B171B5AA7}" type="presParOf" srcId="{35A3E04D-9451-4FE4-9AE1-4630E13E3826}" destId="{2CF84634-709B-4150-A23F-A8CD8E979BBE}" srcOrd="0" destOrd="0" presId="urn:microsoft.com/office/officeart/2005/8/layout/hierarchy3"/>
    <dgm:cxn modelId="{76200061-98B4-4606-AA9E-B27C3D7D23F1}" type="presParOf" srcId="{35A3E04D-9451-4FE4-9AE1-4630E13E3826}" destId="{B71F2A70-14DA-44C3-BE44-958754277265}" srcOrd="1" destOrd="0" presId="urn:microsoft.com/office/officeart/2005/8/layout/hierarchy3"/>
    <dgm:cxn modelId="{300725CD-551B-4341-9CFF-83A2BCAC8F0C}" type="presParOf" srcId="{BA538223-2A66-461D-B76E-26553C1E109F}" destId="{E3D62428-9292-47D9-8F18-8CFEF693FF92}" srcOrd="1" destOrd="0" presId="urn:microsoft.com/office/officeart/2005/8/layout/hierarchy3"/>
    <dgm:cxn modelId="{7F6E31D0-D666-4C29-BC65-972F8C8160B0}" type="presParOf" srcId="{E3D62428-9292-47D9-8F18-8CFEF693FF92}" destId="{DF9F987D-A62C-44E5-A536-F7CCBC2ACA0D}" srcOrd="0" destOrd="0" presId="urn:microsoft.com/office/officeart/2005/8/layout/hierarchy3"/>
    <dgm:cxn modelId="{BDDED405-5B92-4C32-8FCF-48014C049C9A}" type="presParOf" srcId="{E3D62428-9292-47D9-8F18-8CFEF693FF92}" destId="{9A7CA729-C8AD-42A9-876D-77E3E63550B6}" srcOrd="1" destOrd="0" presId="urn:microsoft.com/office/officeart/2005/8/layout/hierarchy3"/>
  </dgm:cxnLst>
  <dgm:bg/>
  <dgm:whole>
    <a:ln w="19050">
      <a:solidFill>
        <a:schemeClr val="dk1">
          <a:shade val="80000"/>
          <a:hueOff val="0"/>
          <a:satOff val="0"/>
          <a:lumOff val="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B81D56-64B5-42C0-BD9B-37A42B3C4324}" type="doc">
      <dgm:prSet loTypeId="urn:microsoft.com/office/officeart/2008/layout/HalfCircleOrganizationChart" loCatId="hierarchy" qsTypeId="urn:microsoft.com/office/officeart/2005/8/quickstyle/simple1" qsCatId="simple" csTypeId="urn:microsoft.com/office/officeart/2005/8/colors/accent1_4" csCatId="accent1" phldr="1"/>
      <dgm:spPr/>
      <dgm:t>
        <a:bodyPr/>
        <a:lstStyle/>
        <a:p>
          <a:endParaRPr lang="es-ES"/>
        </a:p>
      </dgm:t>
    </dgm:pt>
    <dgm:pt modelId="{0CAC6DC3-E351-43DD-947B-EC32991A12E7}">
      <dgm:prSet phldrT="[Texto]" custT="1"/>
      <dgm:spPr>
        <a:solidFill>
          <a:schemeClr val="bg1">
            <a:alpha val="90000"/>
          </a:schemeClr>
        </a:solidFill>
      </dgm:spPr>
      <dgm:t>
        <a:bodyPr/>
        <a:lstStyle/>
        <a:p>
          <a:r>
            <a:rPr lang="es-ES" sz="1400" dirty="0">
              <a:latin typeface="Arial" panose="020B0604020202020204" pitchFamily="34" charset="0"/>
              <a:cs typeface="Arial" panose="020B0604020202020204" pitchFamily="34" charset="0"/>
            </a:rPr>
            <a:t>PREMA </a:t>
          </a:r>
        </a:p>
        <a:p>
          <a:r>
            <a:rPr lang="es-ES" sz="2400" b="0" dirty="0">
              <a:solidFill>
                <a:schemeClr val="tx1"/>
              </a:solidFill>
              <a:latin typeface="Arial" panose="020B0604020202020204" pitchFamily="34" charset="0"/>
              <a:cs typeface="Arial" panose="020B0604020202020204" pitchFamily="34" charset="0"/>
            </a:rPr>
            <a:t>60%</a:t>
          </a:r>
        </a:p>
      </dgm:t>
    </dgm:pt>
    <dgm:pt modelId="{0B9C6516-19CC-4483-8AF8-164C18558113}" type="parTrans" cxnId="{A3346184-C846-431C-89C0-1B0A3B0BDDD4}">
      <dgm:prSet/>
      <dgm:spPr/>
      <dgm:t>
        <a:bodyPr/>
        <a:lstStyle/>
        <a:p>
          <a:endParaRPr lang="es-ES" sz="1600"/>
        </a:p>
      </dgm:t>
    </dgm:pt>
    <dgm:pt modelId="{F18BEA68-5090-4042-8F4D-A31C343A43F9}" type="sibTrans" cxnId="{A3346184-C846-431C-89C0-1B0A3B0BDDD4}">
      <dgm:prSet/>
      <dgm:spPr/>
      <dgm:t>
        <a:bodyPr/>
        <a:lstStyle/>
        <a:p>
          <a:endParaRPr lang="es-ES" sz="1600"/>
        </a:p>
      </dgm:t>
    </dgm:pt>
    <dgm:pt modelId="{08FB5364-0564-41F3-A367-D01C9584454A}">
      <dgm:prSet phldrT="[Texto]" custT="1"/>
      <dgm:spPr>
        <a:solidFill>
          <a:schemeClr val="accent1">
            <a:lumMod val="60000"/>
            <a:lumOff val="40000"/>
          </a:schemeClr>
        </a:solidFill>
      </dgm:spPr>
      <dgm:t>
        <a:bodyPr/>
        <a:lstStyle/>
        <a:p>
          <a:r>
            <a:rPr lang="es-ES" sz="1600" dirty="0">
              <a:solidFill>
                <a:schemeClr val="tx1"/>
              </a:solidFill>
              <a:latin typeface="Arial" panose="020B0604020202020204" pitchFamily="34" charset="0"/>
              <a:cs typeface="Arial" panose="020B0604020202020204" pitchFamily="34" charset="0"/>
            </a:rPr>
            <a:t>EXIGENCIA ACADÉMICA</a:t>
          </a:r>
        </a:p>
      </dgm:t>
    </dgm:pt>
    <dgm:pt modelId="{05679E0A-5DF1-4F21-914E-ECCD2AB725FE}" type="parTrans" cxnId="{3864E2AC-2022-4FB6-8B5F-D05E6B90A200}">
      <dgm:prSet/>
      <dgm:spPr/>
      <dgm:t>
        <a:bodyPr/>
        <a:lstStyle/>
        <a:p>
          <a:endParaRPr lang="es-ES" sz="1600"/>
        </a:p>
      </dgm:t>
    </dgm:pt>
    <dgm:pt modelId="{3F720FE8-9C42-41AA-B6B3-68C2607BB4FE}" type="sibTrans" cxnId="{3864E2AC-2022-4FB6-8B5F-D05E6B90A200}">
      <dgm:prSet/>
      <dgm:spPr/>
      <dgm:t>
        <a:bodyPr/>
        <a:lstStyle/>
        <a:p>
          <a:endParaRPr lang="es-ES" sz="1600"/>
        </a:p>
      </dgm:t>
    </dgm:pt>
    <dgm:pt modelId="{FA70268A-5B72-4EE6-8C2F-78B7FDFDA57C}">
      <dgm:prSet custT="1"/>
      <dgm:spPr>
        <a:solidFill>
          <a:schemeClr val="bg1">
            <a:alpha val="90000"/>
          </a:schemeClr>
        </a:solidFill>
      </dgm:spPr>
      <dgm:t>
        <a:bodyPr/>
        <a:lstStyle/>
        <a:p>
          <a:r>
            <a:rPr lang="es-ES" sz="1400" dirty="0">
              <a:latin typeface="Arial" panose="020B0604020202020204" pitchFamily="34" charset="0"/>
              <a:cs typeface="Arial" panose="020B0604020202020204" pitchFamily="34" charset="0"/>
            </a:rPr>
            <a:t>NOTA MÍNIMA EXIMICIÓN</a:t>
          </a:r>
        </a:p>
        <a:p>
          <a:r>
            <a:rPr lang="es-ES" sz="2400" b="0" dirty="0">
              <a:solidFill>
                <a:schemeClr val="tx1"/>
              </a:solidFill>
              <a:latin typeface="Arial" panose="020B0604020202020204" pitchFamily="34" charset="0"/>
              <a:cs typeface="Arial" panose="020B0604020202020204" pitchFamily="34" charset="0"/>
            </a:rPr>
            <a:t>8.0</a:t>
          </a:r>
        </a:p>
      </dgm:t>
    </dgm:pt>
    <dgm:pt modelId="{062377FB-C2C6-4EEA-AC3F-518C91424C81}" type="parTrans" cxnId="{9B58071F-EEBA-4370-AEE7-C1D3A297F385}">
      <dgm:prSet/>
      <dgm:spPr/>
      <dgm:t>
        <a:bodyPr/>
        <a:lstStyle/>
        <a:p>
          <a:endParaRPr lang="es-ES" sz="1600"/>
        </a:p>
      </dgm:t>
    </dgm:pt>
    <dgm:pt modelId="{15217049-33E6-45EC-B5DA-43CE5047BD67}" type="sibTrans" cxnId="{9B58071F-EEBA-4370-AEE7-C1D3A297F385}">
      <dgm:prSet/>
      <dgm:spPr/>
      <dgm:t>
        <a:bodyPr/>
        <a:lstStyle/>
        <a:p>
          <a:endParaRPr lang="es-ES" sz="1600"/>
        </a:p>
      </dgm:t>
    </dgm:pt>
    <dgm:pt modelId="{4C12FD15-76F3-4CFE-AD76-85DB5AA603D5}">
      <dgm:prSet custT="1"/>
      <dgm:spPr/>
      <dgm:t>
        <a:bodyPr/>
        <a:lstStyle/>
        <a:p>
          <a:r>
            <a:rPr lang="es-ES" sz="1400" dirty="0">
              <a:latin typeface="Arial" panose="020B0604020202020204" pitchFamily="34" charset="0"/>
              <a:cs typeface="Arial" panose="020B0604020202020204" pitchFamily="34" charset="0"/>
            </a:rPr>
            <a:t>COEF. NOTA PRERSENTACIÓN A EXAMEN</a:t>
          </a:r>
        </a:p>
        <a:p>
          <a:r>
            <a:rPr lang="es-ES" sz="2400" b="0" dirty="0">
              <a:solidFill>
                <a:schemeClr val="tx1"/>
              </a:solidFill>
              <a:latin typeface="Arial" panose="020B0604020202020204" pitchFamily="34" charset="0"/>
              <a:cs typeface="Arial" panose="020B0604020202020204" pitchFamily="34" charset="0"/>
            </a:rPr>
            <a:t>60%</a:t>
          </a:r>
        </a:p>
      </dgm:t>
    </dgm:pt>
    <dgm:pt modelId="{54ED829F-811A-4895-B2A3-DB44847AE600}" type="parTrans" cxnId="{5FA4AD2B-4FD6-4840-90D0-987A1BCAEFDD}">
      <dgm:prSet/>
      <dgm:spPr/>
      <dgm:t>
        <a:bodyPr/>
        <a:lstStyle/>
        <a:p>
          <a:endParaRPr lang="es-ES" sz="1600"/>
        </a:p>
      </dgm:t>
    </dgm:pt>
    <dgm:pt modelId="{9158FD83-FE98-4CA1-ACF5-DE645C0502AF}" type="sibTrans" cxnId="{5FA4AD2B-4FD6-4840-90D0-987A1BCAEFDD}">
      <dgm:prSet/>
      <dgm:spPr/>
      <dgm:t>
        <a:bodyPr/>
        <a:lstStyle/>
        <a:p>
          <a:endParaRPr lang="es-ES" sz="1600"/>
        </a:p>
      </dgm:t>
    </dgm:pt>
    <dgm:pt modelId="{9D3D22B0-1D64-4350-89C3-54B53131CF8F}">
      <dgm:prSet custT="1"/>
      <dgm:spPr/>
      <dgm:t>
        <a:bodyPr/>
        <a:lstStyle/>
        <a:p>
          <a:r>
            <a:rPr lang="es-ES" sz="1400" dirty="0">
              <a:latin typeface="Arial" panose="020B0604020202020204" pitchFamily="34" charset="0"/>
              <a:cs typeface="Arial" panose="020B0604020202020204" pitchFamily="34" charset="0"/>
            </a:rPr>
            <a:t>COEF. NOTA EXAMEN</a:t>
          </a:r>
        </a:p>
        <a:p>
          <a:r>
            <a:rPr lang="es-ES" sz="2400" b="0" dirty="0">
              <a:solidFill>
                <a:schemeClr val="tx1"/>
              </a:solidFill>
              <a:latin typeface="Arial" panose="020B0604020202020204" pitchFamily="34" charset="0"/>
              <a:cs typeface="Arial" panose="020B0604020202020204" pitchFamily="34" charset="0"/>
            </a:rPr>
            <a:t>40%</a:t>
          </a:r>
        </a:p>
      </dgm:t>
    </dgm:pt>
    <dgm:pt modelId="{20CFC6DB-F6DC-43C4-878F-86B21E39FBF1}" type="parTrans" cxnId="{80C9397C-6D32-4CF9-A7A4-80DB68DD9C7E}">
      <dgm:prSet/>
      <dgm:spPr/>
      <dgm:t>
        <a:bodyPr/>
        <a:lstStyle/>
        <a:p>
          <a:endParaRPr lang="es-ES" sz="1600"/>
        </a:p>
      </dgm:t>
    </dgm:pt>
    <dgm:pt modelId="{E320E70F-3A13-49C9-B1DC-F15DD39877E5}" type="sibTrans" cxnId="{80C9397C-6D32-4CF9-A7A4-80DB68DD9C7E}">
      <dgm:prSet/>
      <dgm:spPr/>
      <dgm:t>
        <a:bodyPr/>
        <a:lstStyle/>
        <a:p>
          <a:endParaRPr lang="es-ES" sz="1600"/>
        </a:p>
      </dgm:t>
    </dgm:pt>
    <dgm:pt modelId="{F740830E-5D0B-42D7-B527-6F21CFCB4C17}" type="pres">
      <dgm:prSet presAssocID="{97B81D56-64B5-42C0-BD9B-37A42B3C4324}" presName="Name0" presStyleCnt="0">
        <dgm:presLayoutVars>
          <dgm:orgChart val="1"/>
          <dgm:chPref val="1"/>
          <dgm:dir/>
          <dgm:animOne val="branch"/>
          <dgm:animLvl val="lvl"/>
          <dgm:resizeHandles/>
        </dgm:presLayoutVars>
      </dgm:prSet>
      <dgm:spPr/>
    </dgm:pt>
    <dgm:pt modelId="{5D3A5724-6D1C-4C21-B5CF-CD54FB403B25}" type="pres">
      <dgm:prSet presAssocID="{08FB5364-0564-41F3-A367-D01C9584454A}" presName="hierRoot1" presStyleCnt="0">
        <dgm:presLayoutVars>
          <dgm:hierBranch val="init"/>
        </dgm:presLayoutVars>
      </dgm:prSet>
      <dgm:spPr/>
    </dgm:pt>
    <dgm:pt modelId="{77778F10-7168-4E8A-84C7-37F118510F29}" type="pres">
      <dgm:prSet presAssocID="{08FB5364-0564-41F3-A367-D01C9584454A}" presName="rootComposite1" presStyleCnt="0"/>
      <dgm:spPr/>
    </dgm:pt>
    <dgm:pt modelId="{688C8340-A751-45F2-8075-120232E04824}" type="pres">
      <dgm:prSet presAssocID="{08FB5364-0564-41F3-A367-D01C9584454A}" presName="rootText1" presStyleLbl="alignAcc1" presStyleIdx="0" presStyleCnt="0">
        <dgm:presLayoutVars>
          <dgm:chPref val="3"/>
        </dgm:presLayoutVars>
      </dgm:prSet>
      <dgm:spPr/>
    </dgm:pt>
    <dgm:pt modelId="{253EB9BF-DAC8-47AC-8598-5DC98D9A698D}" type="pres">
      <dgm:prSet presAssocID="{08FB5364-0564-41F3-A367-D01C9584454A}" presName="topArc1" presStyleLbl="parChTrans1D1" presStyleIdx="0" presStyleCnt="10"/>
      <dgm:spPr/>
    </dgm:pt>
    <dgm:pt modelId="{36871E6C-5451-44F1-8B32-96107FB3A8A3}" type="pres">
      <dgm:prSet presAssocID="{08FB5364-0564-41F3-A367-D01C9584454A}" presName="bottomArc1" presStyleLbl="parChTrans1D1" presStyleIdx="1" presStyleCnt="10"/>
      <dgm:spPr/>
    </dgm:pt>
    <dgm:pt modelId="{D7E35489-6F3C-4AB1-A974-477922F72324}" type="pres">
      <dgm:prSet presAssocID="{08FB5364-0564-41F3-A367-D01C9584454A}" presName="topConnNode1" presStyleLbl="node1" presStyleIdx="0" presStyleCnt="0"/>
      <dgm:spPr/>
    </dgm:pt>
    <dgm:pt modelId="{0E7E937D-44F3-4032-AD57-A3D211EC02E6}" type="pres">
      <dgm:prSet presAssocID="{08FB5364-0564-41F3-A367-D01C9584454A}" presName="hierChild2" presStyleCnt="0"/>
      <dgm:spPr/>
    </dgm:pt>
    <dgm:pt modelId="{2D5C7A0D-AD29-4B86-A1B4-B88FF267968B}" type="pres">
      <dgm:prSet presAssocID="{0B9C6516-19CC-4483-8AF8-164C18558113}" presName="Name28" presStyleLbl="parChTrans1D2" presStyleIdx="0" presStyleCnt="4"/>
      <dgm:spPr/>
    </dgm:pt>
    <dgm:pt modelId="{4F929092-035D-4DBD-8A27-22FF522FB61A}" type="pres">
      <dgm:prSet presAssocID="{0CAC6DC3-E351-43DD-947B-EC32991A12E7}" presName="hierRoot2" presStyleCnt="0">
        <dgm:presLayoutVars>
          <dgm:hierBranch val="init"/>
        </dgm:presLayoutVars>
      </dgm:prSet>
      <dgm:spPr/>
    </dgm:pt>
    <dgm:pt modelId="{78D34914-036C-45AD-93A9-59CDCC20DD83}" type="pres">
      <dgm:prSet presAssocID="{0CAC6DC3-E351-43DD-947B-EC32991A12E7}" presName="rootComposite2" presStyleCnt="0"/>
      <dgm:spPr/>
    </dgm:pt>
    <dgm:pt modelId="{99DF64E2-783A-419B-846C-1A8B5120232C}" type="pres">
      <dgm:prSet presAssocID="{0CAC6DC3-E351-43DD-947B-EC32991A12E7}" presName="rootText2" presStyleLbl="alignAcc1" presStyleIdx="0" presStyleCnt="0">
        <dgm:presLayoutVars>
          <dgm:chPref val="3"/>
        </dgm:presLayoutVars>
      </dgm:prSet>
      <dgm:spPr/>
    </dgm:pt>
    <dgm:pt modelId="{150EB584-D842-4ECF-86AA-C7DB80100AB4}" type="pres">
      <dgm:prSet presAssocID="{0CAC6DC3-E351-43DD-947B-EC32991A12E7}" presName="topArc2" presStyleLbl="parChTrans1D1" presStyleIdx="2" presStyleCnt="10"/>
      <dgm:spPr/>
    </dgm:pt>
    <dgm:pt modelId="{B367F0AB-D44F-48BA-BA95-E884EEEE70DD}" type="pres">
      <dgm:prSet presAssocID="{0CAC6DC3-E351-43DD-947B-EC32991A12E7}" presName="bottomArc2" presStyleLbl="parChTrans1D1" presStyleIdx="3" presStyleCnt="10"/>
      <dgm:spPr/>
    </dgm:pt>
    <dgm:pt modelId="{E743134F-4BDC-4989-8545-D32CAD41D7AD}" type="pres">
      <dgm:prSet presAssocID="{0CAC6DC3-E351-43DD-947B-EC32991A12E7}" presName="topConnNode2" presStyleLbl="node2" presStyleIdx="0" presStyleCnt="0"/>
      <dgm:spPr/>
    </dgm:pt>
    <dgm:pt modelId="{3D2CDDC7-964C-4BEB-9502-2462BFB201F3}" type="pres">
      <dgm:prSet presAssocID="{0CAC6DC3-E351-43DD-947B-EC32991A12E7}" presName="hierChild4" presStyleCnt="0"/>
      <dgm:spPr/>
    </dgm:pt>
    <dgm:pt modelId="{521C02C2-715E-4F97-9B14-C3FA3D9C1100}" type="pres">
      <dgm:prSet presAssocID="{0CAC6DC3-E351-43DD-947B-EC32991A12E7}" presName="hierChild5" presStyleCnt="0"/>
      <dgm:spPr/>
    </dgm:pt>
    <dgm:pt modelId="{5F81AB7C-0D99-4685-85D4-A6F054399712}" type="pres">
      <dgm:prSet presAssocID="{062377FB-C2C6-4EEA-AC3F-518C91424C81}" presName="Name28" presStyleLbl="parChTrans1D2" presStyleIdx="1" presStyleCnt="4"/>
      <dgm:spPr/>
    </dgm:pt>
    <dgm:pt modelId="{EB6DB918-3EEC-4579-A4DB-DC5EBDDFFC01}" type="pres">
      <dgm:prSet presAssocID="{FA70268A-5B72-4EE6-8C2F-78B7FDFDA57C}" presName="hierRoot2" presStyleCnt="0">
        <dgm:presLayoutVars>
          <dgm:hierBranch val="init"/>
        </dgm:presLayoutVars>
      </dgm:prSet>
      <dgm:spPr/>
    </dgm:pt>
    <dgm:pt modelId="{088C0DBF-893C-40FB-A200-5F5767AB5618}" type="pres">
      <dgm:prSet presAssocID="{FA70268A-5B72-4EE6-8C2F-78B7FDFDA57C}" presName="rootComposite2" presStyleCnt="0"/>
      <dgm:spPr/>
    </dgm:pt>
    <dgm:pt modelId="{8902EE5F-8DE8-432E-87F3-B48A8CE5534A}" type="pres">
      <dgm:prSet presAssocID="{FA70268A-5B72-4EE6-8C2F-78B7FDFDA57C}" presName="rootText2" presStyleLbl="alignAcc1" presStyleIdx="0" presStyleCnt="0">
        <dgm:presLayoutVars>
          <dgm:chPref val="3"/>
        </dgm:presLayoutVars>
      </dgm:prSet>
      <dgm:spPr/>
    </dgm:pt>
    <dgm:pt modelId="{CD85FDEE-1D5E-4E18-8A3A-EF720D43C5AA}" type="pres">
      <dgm:prSet presAssocID="{FA70268A-5B72-4EE6-8C2F-78B7FDFDA57C}" presName="topArc2" presStyleLbl="parChTrans1D1" presStyleIdx="4" presStyleCnt="10"/>
      <dgm:spPr/>
    </dgm:pt>
    <dgm:pt modelId="{6FB5CE71-D08E-44ED-B6AE-80D2ECD3A28F}" type="pres">
      <dgm:prSet presAssocID="{FA70268A-5B72-4EE6-8C2F-78B7FDFDA57C}" presName="bottomArc2" presStyleLbl="parChTrans1D1" presStyleIdx="5" presStyleCnt="10"/>
      <dgm:spPr/>
    </dgm:pt>
    <dgm:pt modelId="{2611D7B3-5575-4A89-BBDC-337DC608352A}" type="pres">
      <dgm:prSet presAssocID="{FA70268A-5B72-4EE6-8C2F-78B7FDFDA57C}" presName="topConnNode2" presStyleLbl="node2" presStyleIdx="0" presStyleCnt="0"/>
      <dgm:spPr/>
    </dgm:pt>
    <dgm:pt modelId="{2B45789D-49F8-4867-92DB-B67D427CE5A6}" type="pres">
      <dgm:prSet presAssocID="{FA70268A-5B72-4EE6-8C2F-78B7FDFDA57C}" presName="hierChild4" presStyleCnt="0"/>
      <dgm:spPr/>
    </dgm:pt>
    <dgm:pt modelId="{F726E7C5-6C51-4C14-852B-352D8C7A6D8A}" type="pres">
      <dgm:prSet presAssocID="{FA70268A-5B72-4EE6-8C2F-78B7FDFDA57C}" presName="hierChild5" presStyleCnt="0"/>
      <dgm:spPr/>
    </dgm:pt>
    <dgm:pt modelId="{D1D3C651-CA59-44E6-A909-695C67202ADF}" type="pres">
      <dgm:prSet presAssocID="{54ED829F-811A-4895-B2A3-DB44847AE600}" presName="Name28" presStyleLbl="parChTrans1D2" presStyleIdx="2" presStyleCnt="4"/>
      <dgm:spPr/>
    </dgm:pt>
    <dgm:pt modelId="{9F90EFC6-D22B-4C47-8BDC-B2B3640049EB}" type="pres">
      <dgm:prSet presAssocID="{4C12FD15-76F3-4CFE-AD76-85DB5AA603D5}" presName="hierRoot2" presStyleCnt="0">
        <dgm:presLayoutVars>
          <dgm:hierBranch val="init"/>
        </dgm:presLayoutVars>
      </dgm:prSet>
      <dgm:spPr/>
    </dgm:pt>
    <dgm:pt modelId="{7A83222A-4D7C-4BBB-BF77-696CADE597DB}" type="pres">
      <dgm:prSet presAssocID="{4C12FD15-76F3-4CFE-AD76-85DB5AA603D5}" presName="rootComposite2" presStyleCnt="0"/>
      <dgm:spPr/>
    </dgm:pt>
    <dgm:pt modelId="{687B4F9D-7325-4788-9E79-A66ADEE08352}" type="pres">
      <dgm:prSet presAssocID="{4C12FD15-76F3-4CFE-AD76-85DB5AA603D5}" presName="rootText2" presStyleLbl="alignAcc1" presStyleIdx="0" presStyleCnt="0">
        <dgm:presLayoutVars>
          <dgm:chPref val="3"/>
        </dgm:presLayoutVars>
      </dgm:prSet>
      <dgm:spPr/>
    </dgm:pt>
    <dgm:pt modelId="{CACDD44E-CE12-4500-AB8D-54AA6116DE0F}" type="pres">
      <dgm:prSet presAssocID="{4C12FD15-76F3-4CFE-AD76-85DB5AA603D5}" presName="topArc2" presStyleLbl="parChTrans1D1" presStyleIdx="6" presStyleCnt="10"/>
      <dgm:spPr/>
    </dgm:pt>
    <dgm:pt modelId="{B946B1CF-469C-4F85-89D6-ABCED53231D2}" type="pres">
      <dgm:prSet presAssocID="{4C12FD15-76F3-4CFE-AD76-85DB5AA603D5}" presName="bottomArc2" presStyleLbl="parChTrans1D1" presStyleIdx="7" presStyleCnt="10"/>
      <dgm:spPr/>
    </dgm:pt>
    <dgm:pt modelId="{5D32BC34-9052-4E40-80A0-4A7D7B71E0DC}" type="pres">
      <dgm:prSet presAssocID="{4C12FD15-76F3-4CFE-AD76-85DB5AA603D5}" presName="topConnNode2" presStyleLbl="node2" presStyleIdx="0" presStyleCnt="0"/>
      <dgm:spPr/>
    </dgm:pt>
    <dgm:pt modelId="{91C760CE-1B65-429E-89C9-C37AB0EDE7E0}" type="pres">
      <dgm:prSet presAssocID="{4C12FD15-76F3-4CFE-AD76-85DB5AA603D5}" presName="hierChild4" presStyleCnt="0"/>
      <dgm:spPr/>
    </dgm:pt>
    <dgm:pt modelId="{F46599BE-AA2D-4A4F-B013-A6CCBF3DC510}" type="pres">
      <dgm:prSet presAssocID="{4C12FD15-76F3-4CFE-AD76-85DB5AA603D5}" presName="hierChild5" presStyleCnt="0"/>
      <dgm:spPr/>
    </dgm:pt>
    <dgm:pt modelId="{0724CF3F-2BEC-40D4-A632-16CAFF89439E}" type="pres">
      <dgm:prSet presAssocID="{20CFC6DB-F6DC-43C4-878F-86B21E39FBF1}" presName="Name28" presStyleLbl="parChTrans1D2" presStyleIdx="3" presStyleCnt="4"/>
      <dgm:spPr/>
    </dgm:pt>
    <dgm:pt modelId="{1F54E268-14DB-43CE-85A9-279C1B98866E}" type="pres">
      <dgm:prSet presAssocID="{9D3D22B0-1D64-4350-89C3-54B53131CF8F}" presName="hierRoot2" presStyleCnt="0">
        <dgm:presLayoutVars>
          <dgm:hierBranch val="init"/>
        </dgm:presLayoutVars>
      </dgm:prSet>
      <dgm:spPr/>
    </dgm:pt>
    <dgm:pt modelId="{903FFB94-85B4-4E5A-B52B-AD634A515EFA}" type="pres">
      <dgm:prSet presAssocID="{9D3D22B0-1D64-4350-89C3-54B53131CF8F}" presName="rootComposite2" presStyleCnt="0"/>
      <dgm:spPr/>
    </dgm:pt>
    <dgm:pt modelId="{FBAA2AC4-45FC-402C-A8ED-6EF78C7280B7}" type="pres">
      <dgm:prSet presAssocID="{9D3D22B0-1D64-4350-89C3-54B53131CF8F}" presName="rootText2" presStyleLbl="alignAcc1" presStyleIdx="0" presStyleCnt="0">
        <dgm:presLayoutVars>
          <dgm:chPref val="3"/>
        </dgm:presLayoutVars>
      </dgm:prSet>
      <dgm:spPr/>
    </dgm:pt>
    <dgm:pt modelId="{720A135A-04D5-4FDB-AB51-9C6ABA56D1B6}" type="pres">
      <dgm:prSet presAssocID="{9D3D22B0-1D64-4350-89C3-54B53131CF8F}" presName="topArc2" presStyleLbl="parChTrans1D1" presStyleIdx="8" presStyleCnt="10"/>
      <dgm:spPr/>
    </dgm:pt>
    <dgm:pt modelId="{B8DC9057-BB6A-4BC6-9C1C-E6F49EE126A5}" type="pres">
      <dgm:prSet presAssocID="{9D3D22B0-1D64-4350-89C3-54B53131CF8F}" presName="bottomArc2" presStyleLbl="parChTrans1D1" presStyleIdx="9" presStyleCnt="10"/>
      <dgm:spPr/>
    </dgm:pt>
    <dgm:pt modelId="{27C5EDF5-ABB7-4B87-945E-E40A716BF838}" type="pres">
      <dgm:prSet presAssocID="{9D3D22B0-1D64-4350-89C3-54B53131CF8F}" presName="topConnNode2" presStyleLbl="node2" presStyleIdx="0" presStyleCnt="0"/>
      <dgm:spPr/>
    </dgm:pt>
    <dgm:pt modelId="{2BD811FC-4734-491F-B510-31CFF02D40AA}" type="pres">
      <dgm:prSet presAssocID="{9D3D22B0-1D64-4350-89C3-54B53131CF8F}" presName="hierChild4" presStyleCnt="0"/>
      <dgm:spPr/>
    </dgm:pt>
    <dgm:pt modelId="{7EED6033-BD31-4231-ABC7-19B401E59555}" type="pres">
      <dgm:prSet presAssocID="{9D3D22B0-1D64-4350-89C3-54B53131CF8F}" presName="hierChild5" presStyleCnt="0"/>
      <dgm:spPr/>
    </dgm:pt>
    <dgm:pt modelId="{3281892A-940D-46D2-B122-2168475D0993}" type="pres">
      <dgm:prSet presAssocID="{08FB5364-0564-41F3-A367-D01C9584454A}" presName="hierChild3" presStyleCnt="0"/>
      <dgm:spPr/>
    </dgm:pt>
  </dgm:ptLst>
  <dgm:cxnLst>
    <dgm:cxn modelId="{EE2F4F02-7FEF-47E7-8A2F-825B103EBDE5}" type="presOf" srcId="{4C12FD15-76F3-4CFE-AD76-85DB5AA603D5}" destId="{5D32BC34-9052-4E40-80A0-4A7D7B71E0DC}" srcOrd="1" destOrd="0" presId="urn:microsoft.com/office/officeart/2008/layout/HalfCircleOrganizationChart"/>
    <dgm:cxn modelId="{2602F805-39A5-41AC-8623-CB3F630D613C}" type="presOf" srcId="{20CFC6DB-F6DC-43C4-878F-86B21E39FBF1}" destId="{0724CF3F-2BEC-40D4-A632-16CAFF89439E}" srcOrd="0" destOrd="0" presId="urn:microsoft.com/office/officeart/2008/layout/HalfCircleOrganizationChart"/>
    <dgm:cxn modelId="{FD8CF312-3D2C-48A2-946B-581438763969}" type="presOf" srcId="{9D3D22B0-1D64-4350-89C3-54B53131CF8F}" destId="{27C5EDF5-ABB7-4B87-945E-E40A716BF838}" srcOrd="1" destOrd="0" presId="urn:microsoft.com/office/officeart/2008/layout/HalfCircleOrganizationChart"/>
    <dgm:cxn modelId="{9B58071F-EEBA-4370-AEE7-C1D3A297F385}" srcId="{08FB5364-0564-41F3-A367-D01C9584454A}" destId="{FA70268A-5B72-4EE6-8C2F-78B7FDFDA57C}" srcOrd="1" destOrd="0" parTransId="{062377FB-C2C6-4EEA-AC3F-518C91424C81}" sibTransId="{15217049-33E6-45EC-B5DA-43CE5047BD67}"/>
    <dgm:cxn modelId="{7D0EDC28-1463-4E2F-97BB-4C8BDD228A88}" type="presOf" srcId="{08FB5364-0564-41F3-A367-D01C9584454A}" destId="{D7E35489-6F3C-4AB1-A974-477922F72324}" srcOrd="1" destOrd="0" presId="urn:microsoft.com/office/officeart/2008/layout/HalfCircleOrganizationChart"/>
    <dgm:cxn modelId="{5FA4AD2B-4FD6-4840-90D0-987A1BCAEFDD}" srcId="{08FB5364-0564-41F3-A367-D01C9584454A}" destId="{4C12FD15-76F3-4CFE-AD76-85DB5AA603D5}" srcOrd="2" destOrd="0" parTransId="{54ED829F-811A-4895-B2A3-DB44847AE600}" sibTransId="{9158FD83-FE98-4CA1-ACF5-DE645C0502AF}"/>
    <dgm:cxn modelId="{3F9D3339-BAF3-401D-877B-177A4C2CBAAF}" type="presOf" srcId="{FA70268A-5B72-4EE6-8C2F-78B7FDFDA57C}" destId="{2611D7B3-5575-4A89-BBDC-337DC608352A}" srcOrd="1" destOrd="0" presId="urn:microsoft.com/office/officeart/2008/layout/HalfCircleOrganizationChart"/>
    <dgm:cxn modelId="{6D263A63-BF5E-4A3F-894A-210E9E387F04}" type="presOf" srcId="{0B9C6516-19CC-4483-8AF8-164C18558113}" destId="{2D5C7A0D-AD29-4B86-A1B4-B88FF267968B}" srcOrd="0" destOrd="0" presId="urn:microsoft.com/office/officeart/2008/layout/HalfCircleOrganizationChart"/>
    <dgm:cxn modelId="{FCBA046E-851A-4F77-9782-1E3D50BCF9AD}" type="presOf" srcId="{4C12FD15-76F3-4CFE-AD76-85DB5AA603D5}" destId="{687B4F9D-7325-4788-9E79-A66ADEE08352}" srcOrd="0" destOrd="0" presId="urn:microsoft.com/office/officeart/2008/layout/HalfCircleOrganizationChart"/>
    <dgm:cxn modelId="{1DE4E871-DFD2-4B49-9B44-550B0D3796EA}" type="presOf" srcId="{FA70268A-5B72-4EE6-8C2F-78B7FDFDA57C}" destId="{8902EE5F-8DE8-432E-87F3-B48A8CE5534A}" srcOrd="0" destOrd="0" presId="urn:microsoft.com/office/officeart/2008/layout/HalfCircleOrganizationChart"/>
    <dgm:cxn modelId="{80C9397C-6D32-4CF9-A7A4-80DB68DD9C7E}" srcId="{08FB5364-0564-41F3-A367-D01C9584454A}" destId="{9D3D22B0-1D64-4350-89C3-54B53131CF8F}" srcOrd="3" destOrd="0" parTransId="{20CFC6DB-F6DC-43C4-878F-86B21E39FBF1}" sibTransId="{E320E70F-3A13-49C9-B1DC-F15DD39877E5}"/>
    <dgm:cxn modelId="{F816817D-E686-4FF0-8CB7-D3E7913A332F}" type="presOf" srcId="{9D3D22B0-1D64-4350-89C3-54B53131CF8F}" destId="{FBAA2AC4-45FC-402C-A8ED-6EF78C7280B7}" srcOrd="0" destOrd="0" presId="urn:microsoft.com/office/officeart/2008/layout/HalfCircleOrganizationChart"/>
    <dgm:cxn modelId="{A3346184-C846-431C-89C0-1B0A3B0BDDD4}" srcId="{08FB5364-0564-41F3-A367-D01C9584454A}" destId="{0CAC6DC3-E351-43DD-947B-EC32991A12E7}" srcOrd="0" destOrd="0" parTransId="{0B9C6516-19CC-4483-8AF8-164C18558113}" sibTransId="{F18BEA68-5090-4042-8F4D-A31C343A43F9}"/>
    <dgm:cxn modelId="{4FE41E90-06B3-4AE0-B8C3-19C7B3A0F564}" type="presOf" srcId="{0CAC6DC3-E351-43DD-947B-EC32991A12E7}" destId="{E743134F-4BDC-4989-8545-D32CAD41D7AD}" srcOrd="1" destOrd="0" presId="urn:microsoft.com/office/officeart/2008/layout/HalfCircleOrganizationChart"/>
    <dgm:cxn modelId="{C72C9099-48CE-4977-BA30-E2DCB619AB15}" type="presOf" srcId="{08FB5364-0564-41F3-A367-D01C9584454A}" destId="{688C8340-A751-45F2-8075-120232E04824}" srcOrd="0" destOrd="0" presId="urn:microsoft.com/office/officeart/2008/layout/HalfCircleOrganizationChart"/>
    <dgm:cxn modelId="{D2D231A4-5256-4B16-B180-CBEA1818D59F}" type="presOf" srcId="{0CAC6DC3-E351-43DD-947B-EC32991A12E7}" destId="{99DF64E2-783A-419B-846C-1A8B5120232C}" srcOrd="0" destOrd="0" presId="urn:microsoft.com/office/officeart/2008/layout/HalfCircleOrganizationChart"/>
    <dgm:cxn modelId="{606FF8A7-5594-4D5C-B1B9-4E185727AEFA}" type="presOf" srcId="{97B81D56-64B5-42C0-BD9B-37A42B3C4324}" destId="{F740830E-5D0B-42D7-B527-6F21CFCB4C17}" srcOrd="0" destOrd="0" presId="urn:microsoft.com/office/officeart/2008/layout/HalfCircleOrganizationChart"/>
    <dgm:cxn modelId="{3864E2AC-2022-4FB6-8B5F-D05E6B90A200}" srcId="{97B81D56-64B5-42C0-BD9B-37A42B3C4324}" destId="{08FB5364-0564-41F3-A367-D01C9584454A}" srcOrd="0" destOrd="0" parTransId="{05679E0A-5DF1-4F21-914E-ECCD2AB725FE}" sibTransId="{3F720FE8-9C42-41AA-B6B3-68C2607BB4FE}"/>
    <dgm:cxn modelId="{09D239C0-869F-4C1A-9451-80CE54F764A7}" type="presOf" srcId="{062377FB-C2C6-4EEA-AC3F-518C91424C81}" destId="{5F81AB7C-0D99-4685-85D4-A6F054399712}" srcOrd="0" destOrd="0" presId="urn:microsoft.com/office/officeart/2008/layout/HalfCircleOrganizationChart"/>
    <dgm:cxn modelId="{18714EE4-B1B8-4C2E-B983-EF5156F40D64}" type="presOf" srcId="{54ED829F-811A-4895-B2A3-DB44847AE600}" destId="{D1D3C651-CA59-44E6-A909-695C67202ADF}" srcOrd="0" destOrd="0" presId="urn:microsoft.com/office/officeart/2008/layout/HalfCircleOrganizationChart"/>
    <dgm:cxn modelId="{5C542701-9261-4C14-B20E-5A795F026296}" type="presParOf" srcId="{F740830E-5D0B-42D7-B527-6F21CFCB4C17}" destId="{5D3A5724-6D1C-4C21-B5CF-CD54FB403B25}" srcOrd="0" destOrd="0" presId="urn:microsoft.com/office/officeart/2008/layout/HalfCircleOrganizationChart"/>
    <dgm:cxn modelId="{93D9B0EF-9C7B-48FD-9C0A-DC2EBF551AF0}" type="presParOf" srcId="{5D3A5724-6D1C-4C21-B5CF-CD54FB403B25}" destId="{77778F10-7168-4E8A-84C7-37F118510F29}" srcOrd="0" destOrd="0" presId="urn:microsoft.com/office/officeart/2008/layout/HalfCircleOrganizationChart"/>
    <dgm:cxn modelId="{DA21AF1D-A0F8-451A-9EA9-7EDE0EC93B84}" type="presParOf" srcId="{77778F10-7168-4E8A-84C7-37F118510F29}" destId="{688C8340-A751-45F2-8075-120232E04824}" srcOrd="0" destOrd="0" presId="urn:microsoft.com/office/officeart/2008/layout/HalfCircleOrganizationChart"/>
    <dgm:cxn modelId="{79ACE186-84DF-4F59-BEA3-246B0F17AC8A}" type="presParOf" srcId="{77778F10-7168-4E8A-84C7-37F118510F29}" destId="{253EB9BF-DAC8-47AC-8598-5DC98D9A698D}" srcOrd="1" destOrd="0" presId="urn:microsoft.com/office/officeart/2008/layout/HalfCircleOrganizationChart"/>
    <dgm:cxn modelId="{C4C69516-E826-4829-B3E3-C8D933ADE8F6}" type="presParOf" srcId="{77778F10-7168-4E8A-84C7-37F118510F29}" destId="{36871E6C-5451-44F1-8B32-96107FB3A8A3}" srcOrd="2" destOrd="0" presId="urn:microsoft.com/office/officeart/2008/layout/HalfCircleOrganizationChart"/>
    <dgm:cxn modelId="{05CCAAB0-AA23-44E6-B2C0-3FB23ECD324A}" type="presParOf" srcId="{77778F10-7168-4E8A-84C7-37F118510F29}" destId="{D7E35489-6F3C-4AB1-A974-477922F72324}" srcOrd="3" destOrd="0" presId="urn:microsoft.com/office/officeart/2008/layout/HalfCircleOrganizationChart"/>
    <dgm:cxn modelId="{0DF5028D-69F2-4A34-9031-DBC73F9A76BF}" type="presParOf" srcId="{5D3A5724-6D1C-4C21-B5CF-CD54FB403B25}" destId="{0E7E937D-44F3-4032-AD57-A3D211EC02E6}" srcOrd="1" destOrd="0" presId="urn:microsoft.com/office/officeart/2008/layout/HalfCircleOrganizationChart"/>
    <dgm:cxn modelId="{6C30BFB0-B74D-4709-BE04-FEB9B5A3D54E}" type="presParOf" srcId="{0E7E937D-44F3-4032-AD57-A3D211EC02E6}" destId="{2D5C7A0D-AD29-4B86-A1B4-B88FF267968B}" srcOrd="0" destOrd="0" presId="urn:microsoft.com/office/officeart/2008/layout/HalfCircleOrganizationChart"/>
    <dgm:cxn modelId="{E2E18DCB-6BF9-4D96-832A-5DDB82971E68}" type="presParOf" srcId="{0E7E937D-44F3-4032-AD57-A3D211EC02E6}" destId="{4F929092-035D-4DBD-8A27-22FF522FB61A}" srcOrd="1" destOrd="0" presId="urn:microsoft.com/office/officeart/2008/layout/HalfCircleOrganizationChart"/>
    <dgm:cxn modelId="{FF1CB2EC-F6AC-41DD-8BA1-BCCA0323726A}" type="presParOf" srcId="{4F929092-035D-4DBD-8A27-22FF522FB61A}" destId="{78D34914-036C-45AD-93A9-59CDCC20DD83}" srcOrd="0" destOrd="0" presId="urn:microsoft.com/office/officeart/2008/layout/HalfCircleOrganizationChart"/>
    <dgm:cxn modelId="{F5433B1D-01F5-450B-94E0-44D23802D275}" type="presParOf" srcId="{78D34914-036C-45AD-93A9-59CDCC20DD83}" destId="{99DF64E2-783A-419B-846C-1A8B5120232C}" srcOrd="0" destOrd="0" presId="urn:microsoft.com/office/officeart/2008/layout/HalfCircleOrganizationChart"/>
    <dgm:cxn modelId="{022BC5DE-E200-4C85-A11D-E3B0417A518D}" type="presParOf" srcId="{78D34914-036C-45AD-93A9-59CDCC20DD83}" destId="{150EB584-D842-4ECF-86AA-C7DB80100AB4}" srcOrd="1" destOrd="0" presId="urn:microsoft.com/office/officeart/2008/layout/HalfCircleOrganizationChart"/>
    <dgm:cxn modelId="{812C1E0E-13C1-47BA-A6B8-A9A91770E272}" type="presParOf" srcId="{78D34914-036C-45AD-93A9-59CDCC20DD83}" destId="{B367F0AB-D44F-48BA-BA95-E884EEEE70DD}" srcOrd="2" destOrd="0" presId="urn:microsoft.com/office/officeart/2008/layout/HalfCircleOrganizationChart"/>
    <dgm:cxn modelId="{16F026CC-8063-445F-950A-925B8F7AF9A2}" type="presParOf" srcId="{78D34914-036C-45AD-93A9-59CDCC20DD83}" destId="{E743134F-4BDC-4989-8545-D32CAD41D7AD}" srcOrd="3" destOrd="0" presId="urn:microsoft.com/office/officeart/2008/layout/HalfCircleOrganizationChart"/>
    <dgm:cxn modelId="{9FA4E629-41E2-498A-84C6-4689151B1F7E}" type="presParOf" srcId="{4F929092-035D-4DBD-8A27-22FF522FB61A}" destId="{3D2CDDC7-964C-4BEB-9502-2462BFB201F3}" srcOrd="1" destOrd="0" presId="urn:microsoft.com/office/officeart/2008/layout/HalfCircleOrganizationChart"/>
    <dgm:cxn modelId="{980689CD-935F-41A3-A1C0-6760221E1F9B}" type="presParOf" srcId="{4F929092-035D-4DBD-8A27-22FF522FB61A}" destId="{521C02C2-715E-4F97-9B14-C3FA3D9C1100}" srcOrd="2" destOrd="0" presId="urn:microsoft.com/office/officeart/2008/layout/HalfCircleOrganizationChart"/>
    <dgm:cxn modelId="{F657CE26-985F-4A38-9600-CC1CD502580B}" type="presParOf" srcId="{0E7E937D-44F3-4032-AD57-A3D211EC02E6}" destId="{5F81AB7C-0D99-4685-85D4-A6F054399712}" srcOrd="2" destOrd="0" presId="urn:microsoft.com/office/officeart/2008/layout/HalfCircleOrganizationChart"/>
    <dgm:cxn modelId="{C4585225-9E5D-4C2A-AAF3-DC110FB80289}" type="presParOf" srcId="{0E7E937D-44F3-4032-AD57-A3D211EC02E6}" destId="{EB6DB918-3EEC-4579-A4DB-DC5EBDDFFC01}" srcOrd="3" destOrd="0" presId="urn:microsoft.com/office/officeart/2008/layout/HalfCircleOrganizationChart"/>
    <dgm:cxn modelId="{11B152B0-CE7E-4CFC-B54A-03D61832AFDC}" type="presParOf" srcId="{EB6DB918-3EEC-4579-A4DB-DC5EBDDFFC01}" destId="{088C0DBF-893C-40FB-A200-5F5767AB5618}" srcOrd="0" destOrd="0" presId="urn:microsoft.com/office/officeart/2008/layout/HalfCircleOrganizationChart"/>
    <dgm:cxn modelId="{55B593F9-5DF1-4743-B51F-17981A5CB44A}" type="presParOf" srcId="{088C0DBF-893C-40FB-A200-5F5767AB5618}" destId="{8902EE5F-8DE8-432E-87F3-B48A8CE5534A}" srcOrd="0" destOrd="0" presId="urn:microsoft.com/office/officeart/2008/layout/HalfCircleOrganizationChart"/>
    <dgm:cxn modelId="{A9183B5E-7585-4487-B394-44B9370D4B37}" type="presParOf" srcId="{088C0DBF-893C-40FB-A200-5F5767AB5618}" destId="{CD85FDEE-1D5E-4E18-8A3A-EF720D43C5AA}" srcOrd="1" destOrd="0" presId="urn:microsoft.com/office/officeart/2008/layout/HalfCircleOrganizationChart"/>
    <dgm:cxn modelId="{913E4AE7-272A-4205-A7F1-7C2DB39892E0}" type="presParOf" srcId="{088C0DBF-893C-40FB-A200-5F5767AB5618}" destId="{6FB5CE71-D08E-44ED-B6AE-80D2ECD3A28F}" srcOrd="2" destOrd="0" presId="urn:microsoft.com/office/officeart/2008/layout/HalfCircleOrganizationChart"/>
    <dgm:cxn modelId="{57055900-7644-43C0-B8D1-C59DAD1F0774}" type="presParOf" srcId="{088C0DBF-893C-40FB-A200-5F5767AB5618}" destId="{2611D7B3-5575-4A89-BBDC-337DC608352A}" srcOrd="3" destOrd="0" presId="urn:microsoft.com/office/officeart/2008/layout/HalfCircleOrganizationChart"/>
    <dgm:cxn modelId="{E1DBDAE2-5F7B-42CC-A8C7-4267A829C05C}" type="presParOf" srcId="{EB6DB918-3EEC-4579-A4DB-DC5EBDDFFC01}" destId="{2B45789D-49F8-4867-92DB-B67D427CE5A6}" srcOrd="1" destOrd="0" presId="urn:microsoft.com/office/officeart/2008/layout/HalfCircleOrganizationChart"/>
    <dgm:cxn modelId="{4C715669-1281-4467-A99E-5C8F362162FB}" type="presParOf" srcId="{EB6DB918-3EEC-4579-A4DB-DC5EBDDFFC01}" destId="{F726E7C5-6C51-4C14-852B-352D8C7A6D8A}" srcOrd="2" destOrd="0" presId="urn:microsoft.com/office/officeart/2008/layout/HalfCircleOrganizationChart"/>
    <dgm:cxn modelId="{1A7CEDA5-DD0C-4009-A64E-1816522E7AEA}" type="presParOf" srcId="{0E7E937D-44F3-4032-AD57-A3D211EC02E6}" destId="{D1D3C651-CA59-44E6-A909-695C67202ADF}" srcOrd="4" destOrd="0" presId="urn:microsoft.com/office/officeart/2008/layout/HalfCircleOrganizationChart"/>
    <dgm:cxn modelId="{9EFE19CE-F628-4C1D-8052-8DC4468FE765}" type="presParOf" srcId="{0E7E937D-44F3-4032-AD57-A3D211EC02E6}" destId="{9F90EFC6-D22B-4C47-8BDC-B2B3640049EB}" srcOrd="5" destOrd="0" presId="urn:microsoft.com/office/officeart/2008/layout/HalfCircleOrganizationChart"/>
    <dgm:cxn modelId="{A62D0713-A59E-4552-AAE6-45A8F90F09FE}" type="presParOf" srcId="{9F90EFC6-D22B-4C47-8BDC-B2B3640049EB}" destId="{7A83222A-4D7C-4BBB-BF77-696CADE597DB}" srcOrd="0" destOrd="0" presId="urn:microsoft.com/office/officeart/2008/layout/HalfCircleOrganizationChart"/>
    <dgm:cxn modelId="{934D201E-4134-44DC-978E-5197E1659452}" type="presParOf" srcId="{7A83222A-4D7C-4BBB-BF77-696CADE597DB}" destId="{687B4F9D-7325-4788-9E79-A66ADEE08352}" srcOrd="0" destOrd="0" presId="urn:microsoft.com/office/officeart/2008/layout/HalfCircleOrganizationChart"/>
    <dgm:cxn modelId="{1A9E6B3D-88EF-46E6-BE5C-6CFA9ECCD421}" type="presParOf" srcId="{7A83222A-4D7C-4BBB-BF77-696CADE597DB}" destId="{CACDD44E-CE12-4500-AB8D-54AA6116DE0F}" srcOrd="1" destOrd="0" presId="urn:microsoft.com/office/officeart/2008/layout/HalfCircleOrganizationChart"/>
    <dgm:cxn modelId="{46717E4B-CC85-43A4-9D6D-B2874DF69A0A}" type="presParOf" srcId="{7A83222A-4D7C-4BBB-BF77-696CADE597DB}" destId="{B946B1CF-469C-4F85-89D6-ABCED53231D2}" srcOrd="2" destOrd="0" presId="urn:microsoft.com/office/officeart/2008/layout/HalfCircleOrganizationChart"/>
    <dgm:cxn modelId="{1D6B9396-9691-4878-8978-8419DB97403A}" type="presParOf" srcId="{7A83222A-4D7C-4BBB-BF77-696CADE597DB}" destId="{5D32BC34-9052-4E40-80A0-4A7D7B71E0DC}" srcOrd="3" destOrd="0" presId="urn:microsoft.com/office/officeart/2008/layout/HalfCircleOrganizationChart"/>
    <dgm:cxn modelId="{90EE92F0-3EE7-4A45-80CA-A6CD88EE40CB}" type="presParOf" srcId="{9F90EFC6-D22B-4C47-8BDC-B2B3640049EB}" destId="{91C760CE-1B65-429E-89C9-C37AB0EDE7E0}" srcOrd="1" destOrd="0" presId="urn:microsoft.com/office/officeart/2008/layout/HalfCircleOrganizationChart"/>
    <dgm:cxn modelId="{B6A8391C-E68B-42D9-9274-64334334805A}" type="presParOf" srcId="{9F90EFC6-D22B-4C47-8BDC-B2B3640049EB}" destId="{F46599BE-AA2D-4A4F-B013-A6CCBF3DC510}" srcOrd="2" destOrd="0" presId="urn:microsoft.com/office/officeart/2008/layout/HalfCircleOrganizationChart"/>
    <dgm:cxn modelId="{6A50EA61-0F7F-476F-B081-A42F3B2CBD5A}" type="presParOf" srcId="{0E7E937D-44F3-4032-AD57-A3D211EC02E6}" destId="{0724CF3F-2BEC-40D4-A632-16CAFF89439E}" srcOrd="6" destOrd="0" presId="urn:microsoft.com/office/officeart/2008/layout/HalfCircleOrganizationChart"/>
    <dgm:cxn modelId="{EB97B55B-226E-4CC2-A9F8-1ED1076FC273}" type="presParOf" srcId="{0E7E937D-44F3-4032-AD57-A3D211EC02E6}" destId="{1F54E268-14DB-43CE-85A9-279C1B98866E}" srcOrd="7" destOrd="0" presId="urn:microsoft.com/office/officeart/2008/layout/HalfCircleOrganizationChart"/>
    <dgm:cxn modelId="{6EC95C54-0598-4A72-8507-9C2EE01254F3}" type="presParOf" srcId="{1F54E268-14DB-43CE-85A9-279C1B98866E}" destId="{903FFB94-85B4-4E5A-B52B-AD634A515EFA}" srcOrd="0" destOrd="0" presId="urn:microsoft.com/office/officeart/2008/layout/HalfCircleOrganizationChart"/>
    <dgm:cxn modelId="{B682B1D8-6B68-4622-83AE-DB2931360838}" type="presParOf" srcId="{903FFB94-85B4-4E5A-B52B-AD634A515EFA}" destId="{FBAA2AC4-45FC-402C-A8ED-6EF78C7280B7}" srcOrd="0" destOrd="0" presId="urn:microsoft.com/office/officeart/2008/layout/HalfCircleOrganizationChart"/>
    <dgm:cxn modelId="{FFF85EFF-6756-4AD7-87A0-E43D799816DA}" type="presParOf" srcId="{903FFB94-85B4-4E5A-B52B-AD634A515EFA}" destId="{720A135A-04D5-4FDB-AB51-9C6ABA56D1B6}" srcOrd="1" destOrd="0" presId="urn:microsoft.com/office/officeart/2008/layout/HalfCircleOrganizationChart"/>
    <dgm:cxn modelId="{99490A14-07F5-4272-B2EF-3F61F2A56807}" type="presParOf" srcId="{903FFB94-85B4-4E5A-B52B-AD634A515EFA}" destId="{B8DC9057-BB6A-4BC6-9C1C-E6F49EE126A5}" srcOrd="2" destOrd="0" presId="urn:microsoft.com/office/officeart/2008/layout/HalfCircleOrganizationChart"/>
    <dgm:cxn modelId="{AFEC73A6-8847-4B6E-B59E-527F0A1515C0}" type="presParOf" srcId="{903FFB94-85B4-4E5A-B52B-AD634A515EFA}" destId="{27C5EDF5-ABB7-4B87-945E-E40A716BF838}" srcOrd="3" destOrd="0" presId="urn:microsoft.com/office/officeart/2008/layout/HalfCircleOrganizationChart"/>
    <dgm:cxn modelId="{2D4D12C0-B729-4DF4-A62B-D621309818C9}" type="presParOf" srcId="{1F54E268-14DB-43CE-85A9-279C1B98866E}" destId="{2BD811FC-4734-491F-B510-31CFF02D40AA}" srcOrd="1" destOrd="0" presId="urn:microsoft.com/office/officeart/2008/layout/HalfCircleOrganizationChart"/>
    <dgm:cxn modelId="{8E70A510-608A-4D7F-9D96-FBFDB2230870}" type="presParOf" srcId="{1F54E268-14DB-43CE-85A9-279C1B98866E}" destId="{7EED6033-BD31-4231-ABC7-19B401E59555}" srcOrd="2" destOrd="0" presId="urn:microsoft.com/office/officeart/2008/layout/HalfCircleOrganizationChart"/>
    <dgm:cxn modelId="{848111F5-7DB8-4950-94FA-D58290C423DB}" type="presParOf" srcId="{5D3A5724-6D1C-4C21-B5CF-CD54FB403B25}" destId="{3281892A-940D-46D2-B122-2168475D0993}"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C6BB576-3CB0-4A23-9A17-8989A6320BE4}" type="doc">
      <dgm:prSet loTypeId="urn:microsoft.com/office/officeart/2005/8/layout/hierarchy1#3" loCatId="hierarchy" qsTypeId="urn:microsoft.com/office/officeart/2005/8/quickstyle/simple1#1" qsCatId="simple" csTypeId="urn:microsoft.com/office/officeart/2005/8/colors/accent0_1#1" csCatId="mainScheme" phldr="1"/>
      <dgm:spPr/>
      <dgm:t>
        <a:bodyPr/>
        <a:lstStyle/>
        <a:p>
          <a:endParaRPr lang="en-US"/>
        </a:p>
      </dgm:t>
    </dgm:pt>
    <dgm:pt modelId="{EF67CE90-72FB-400B-9B72-9A2948E288B6}">
      <dgm:prSet custT="1">
        <dgm:style>
          <a:lnRef idx="2">
            <a:schemeClr val="accent1"/>
          </a:lnRef>
          <a:fillRef idx="1">
            <a:schemeClr val="lt1"/>
          </a:fillRef>
          <a:effectRef idx="0">
            <a:schemeClr val="accent1"/>
          </a:effectRef>
          <a:fontRef idx="minor">
            <a:schemeClr val="dk1"/>
          </a:fontRef>
        </dgm:style>
      </dgm:prSet>
      <dgm:spPr/>
      <dgm:t>
        <a:bodyPr/>
        <a:lstStyle/>
        <a:p>
          <a:endParaRPr lang="en-US" sz="2800" b="0" dirty="0">
            <a:latin typeface="Arial" panose="020B0604020202020204" pitchFamily="34" charset="0"/>
            <a:cs typeface="Arial" panose="020B0604020202020204" pitchFamily="34" charset="0"/>
          </a:endParaRPr>
        </a:p>
        <a:p>
          <a:r>
            <a:rPr lang="en-US" sz="2800" b="1" dirty="0">
              <a:solidFill>
                <a:schemeClr val="tx1"/>
              </a:solidFill>
              <a:latin typeface="Arial" panose="020B0604020202020204" pitchFamily="34" charset="0"/>
              <a:cs typeface="Arial" panose="020B0604020202020204" pitchFamily="34" charset="0"/>
            </a:rPr>
            <a:t>U.T.1.</a:t>
          </a:r>
        </a:p>
        <a:p>
          <a:r>
            <a:rPr lang="en-US" sz="1400" b="0" dirty="0">
              <a:latin typeface="Arial" panose="020B0604020202020204" pitchFamily="34" charset="0"/>
              <a:cs typeface="Arial" panose="020B0604020202020204" pitchFamily="34" charset="0"/>
            </a:rPr>
            <a:t>. </a:t>
          </a:r>
        </a:p>
      </dgm:t>
    </dgm:pt>
    <dgm:pt modelId="{6DBD22CA-CC66-49F8-9E57-CE8809565E62}" type="parTrans" cxnId="{EE73521B-9A07-48B8-BCF4-D81F491C6B4D}">
      <dgm:prSet/>
      <dgm:spPr/>
      <dgm:t>
        <a:bodyPr/>
        <a:lstStyle/>
        <a:p>
          <a:endParaRPr lang="en-US"/>
        </a:p>
      </dgm:t>
    </dgm:pt>
    <dgm:pt modelId="{7A506601-5C8B-459D-8F8F-5EBBE8424B32}" type="sibTrans" cxnId="{EE73521B-9A07-48B8-BCF4-D81F491C6B4D}">
      <dgm:prSet/>
      <dgm:spPr/>
      <dgm:t>
        <a:bodyPr/>
        <a:lstStyle/>
        <a:p>
          <a:endParaRPr lang="en-US"/>
        </a:p>
      </dgm:t>
    </dgm:pt>
    <dgm:pt modelId="{F7FAA1C8-67F3-4217-B01C-C7A1E36DB121}">
      <dgm:prSet custT="1">
        <dgm:style>
          <a:lnRef idx="1">
            <a:schemeClr val="accent1"/>
          </a:lnRef>
          <a:fillRef idx="2">
            <a:schemeClr val="accent1"/>
          </a:fillRef>
          <a:effectRef idx="1">
            <a:schemeClr val="accent1"/>
          </a:effectRef>
          <a:fontRef idx="minor">
            <a:schemeClr val="dk1"/>
          </a:fontRef>
        </dgm:style>
      </dgm:prSet>
      <dgm:spPr/>
      <dgm:t>
        <a:bodyPr/>
        <a:lstStyle/>
        <a:p>
          <a:pPr algn="ctr"/>
          <a:r>
            <a:rPr lang="en-US" sz="1600" b="0" dirty="0">
              <a:latin typeface="Arial" panose="020B0604020202020204" pitchFamily="34" charset="0"/>
              <a:cs typeface="Arial" panose="020B0604020202020204" pitchFamily="34" charset="0"/>
            </a:rPr>
            <a:t>EDUCACIÓN. CIVICA, HOMBRE, SOCIEDAD.Y DERECHO</a:t>
          </a:r>
        </a:p>
      </dgm:t>
    </dgm:pt>
    <dgm:pt modelId="{3600D98C-820C-430D-9106-88B12235B58F}" type="parTrans" cxnId="{E854E008-7473-4831-BC87-179925EC60DE}">
      <dgm:prSet/>
      <dgm:spPr/>
      <dgm:t>
        <a:bodyPr/>
        <a:lstStyle/>
        <a:p>
          <a:endParaRPr lang="en-US"/>
        </a:p>
      </dgm:t>
    </dgm:pt>
    <dgm:pt modelId="{52E86AA3-86E5-489C-A4CD-95A57598C68A}" type="sibTrans" cxnId="{E854E008-7473-4831-BC87-179925EC60DE}">
      <dgm:prSet/>
      <dgm:spPr/>
      <dgm:t>
        <a:bodyPr/>
        <a:lstStyle/>
        <a:p>
          <a:endParaRPr lang="en-US"/>
        </a:p>
      </dgm:t>
    </dgm:pt>
    <dgm:pt modelId="{F733B9FF-5A23-4042-B318-9316F30A8720}">
      <dgm:prSet custT="1">
        <dgm:style>
          <a:lnRef idx="2">
            <a:schemeClr val="accent1"/>
          </a:lnRef>
          <a:fillRef idx="1">
            <a:schemeClr val="lt1"/>
          </a:fillRef>
          <a:effectRef idx="0">
            <a:schemeClr val="accent1"/>
          </a:effectRef>
          <a:fontRef idx="minor">
            <a:schemeClr val="dk1"/>
          </a:fontRef>
        </dgm:style>
      </dgm:prSet>
      <dgm:spPr/>
      <dgm:t>
        <a:bodyPr/>
        <a:lstStyle/>
        <a:p>
          <a:pPr algn="ctr"/>
          <a:endParaRPr lang="en-US" sz="1800" b="0" dirty="0">
            <a:latin typeface="Arial" panose="020B0604020202020204" pitchFamily="34" charset="0"/>
            <a:cs typeface="Arial" panose="020B0604020202020204" pitchFamily="34" charset="0"/>
          </a:endParaRPr>
        </a:p>
        <a:p>
          <a:pPr algn="ctr"/>
          <a:r>
            <a:rPr lang="en-US" sz="2800" b="1" dirty="0">
              <a:solidFill>
                <a:schemeClr val="tx1"/>
              </a:solidFill>
              <a:latin typeface="Arial" panose="020B0604020202020204" pitchFamily="34" charset="0"/>
              <a:cs typeface="Arial" panose="020B0604020202020204" pitchFamily="34" charset="0"/>
            </a:rPr>
            <a:t>U.T.2.</a:t>
          </a:r>
        </a:p>
        <a:p>
          <a:pPr algn="ctr"/>
          <a:endParaRPr lang="en-US" sz="2000" b="0" dirty="0">
            <a:latin typeface="Arial" panose="020B0604020202020204" pitchFamily="34" charset="0"/>
            <a:cs typeface="Arial" panose="020B0604020202020204" pitchFamily="34" charset="0"/>
          </a:endParaRPr>
        </a:p>
      </dgm:t>
    </dgm:pt>
    <dgm:pt modelId="{4DCB5A20-252A-4212-BD47-8F1C9EB40FC5}" type="parTrans" cxnId="{EEE0A872-2AC6-4D44-9B56-483D10C448EE}">
      <dgm:prSet/>
      <dgm:spPr/>
      <dgm:t>
        <a:bodyPr/>
        <a:lstStyle/>
        <a:p>
          <a:endParaRPr lang="en-US"/>
        </a:p>
      </dgm:t>
    </dgm:pt>
    <dgm:pt modelId="{0ED931D5-DA9E-4B14-93B5-40B82F1E388C}" type="sibTrans" cxnId="{EEE0A872-2AC6-4D44-9B56-483D10C448EE}">
      <dgm:prSet/>
      <dgm:spPr/>
      <dgm:t>
        <a:bodyPr/>
        <a:lstStyle/>
        <a:p>
          <a:endParaRPr lang="en-US"/>
        </a:p>
      </dgm:t>
    </dgm:pt>
    <dgm:pt modelId="{3E1051C4-C8CB-4EE0-98F2-A9C99DFA55E1}">
      <dgm:prSet custT="1">
        <dgm:style>
          <a:lnRef idx="1">
            <a:schemeClr val="accent1"/>
          </a:lnRef>
          <a:fillRef idx="2">
            <a:schemeClr val="accent1"/>
          </a:fillRef>
          <a:effectRef idx="1">
            <a:schemeClr val="accent1"/>
          </a:effectRef>
          <a:fontRef idx="minor">
            <a:schemeClr val="dk1"/>
          </a:fontRef>
        </dgm:style>
      </dgm:prSet>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16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800" b="0" dirty="0">
              <a:latin typeface="Arial" panose="020B0604020202020204" pitchFamily="34" charset="0"/>
              <a:cs typeface="Arial" panose="020B0604020202020204" pitchFamily="34" charset="0"/>
            </a:rPr>
            <a:t>JUSTICIA MILITAR</a:t>
          </a:r>
        </a:p>
        <a:p>
          <a:pPr marL="0" lvl="0" algn="ctr" defTabSz="622300">
            <a:lnSpc>
              <a:spcPct val="90000"/>
            </a:lnSpc>
            <a:spcBef>
              <a:spcPct val="0"/>
            </a:spcBef>
            <a:spcAft>
              <a:spcPct val="35000"/>
            </a:spcAft>
            <a:buNone/>
          </a:pPr>
          <a:endParaRPr lang="en-US" sz="2400" b="0" dirty="0">
            <a:latin typeface="Arial" panose="020B0604020202020204" pitchFamily="34" charset="0"/>
            <a:cs typeface="Arial" panose="020B0604020202020204" pitchFamily="34" charset="0"/>
          </a:endParaRPr>
        </a:p>
      </dgm:t>
    </dgm:pt>
    <dgm:pt modelId="{00DC29F4-72CE-419D-81DC-5B8F526A86F1}" type="parTrans" cxnId="{951F5098-9BB6-4D02-BC56-C3C02E08E94B}">
      <dgm:prSet/>
      <dgm:spPr/>
      <dgm:t>
        <a:bodyPr/>
        <a:lstStyle/>
        <a:p>
          <a:endParaRPr lang="en-US"/>
        </a:p>
      </dgm:t>
    </dgm:pt>
    <dgm:pt modelId="{6796C315-4EA0-4433-8CB7-EAD92E6E6D57}" type="sibTrans" cxnId="{951F5098-9BB6-4D02-BC56-C3C02E08E94B}">
      <dgm:prSet/>
      <dgm:spPr/>
      <dgm:t>
        <a:bodyPr/>
        <a:lstStyle/>
        <a:p>
          <a:endParaRPr lang="en-US"/>
        </a:p>
      </dgm:t>
    </dgm:pt>
    <dgm:pt modelId="{52AAF5FE-59BC-42C2-8E97-6A2F6ED11070}">
      <dgm:prSet custT="1">
        <dgm:style>
          <a:lnRef idx="2">
            <a:schemeClr val="accent1"/>
          </a:lnRef>
          <a:fillRef idx="1">
            <a:schemeClr val="lt1"/>
          </a:fillRef>
          <a:effectRef idx="0">
            <a:schemeClr val="accent1"/>
          </a:effectRef>
          <a:fontRef idx="minor">
            <a:schemeClr val="dk1"/>
          </a:fontRef>
        </dgm:style>
      </dgm:prSet>
      <dgm:spPr/>
      <dgm:t>
        <a:bodyPr/>
        <a:lstStyle/>
        <a:p>
          <a:pPr marL="0" marR="0" lvl="0" indent="0" defTabSz="914400" eaLnBrk="1" fontAlgn="auto" latinLnBrk="0" hangingPunct="1">
            <a:lnSpc>
              <a:spcPct val="100000"/>
            </a:lnSpc>
            <a:spcBef>
              <a:spcPts val="0"/>
            </a:spcBef>
            <a:spcAft>
              <a:spcPts val="0"/>
            </a:spcAft>
            <a:buClrTx/>
            <a:buSzTx/>
            <a:buFontTx/>
            <a:buNone/>
          </a:pPr>
          <a:endParaRPr lang="en-US" sz="2000" b="0" dirty="0">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pPr>
          <a:r>
            <a:rPr lang="en-US" sz="2800" b="1" dirty="0">
              <a:solidFill>
                <a:schemeClr val="tx1"/>
              </a:solidFill>
              <a:latin typeface="Arial" panose="020B0604020202020204" pitchFamily="34" charset="0"/>
              <a:cs typeface="Arial" panose="020B0604020202020204" pitchFamily="34" charset="0"/>
            </a:rPr>
            <a:t>U.T.3.</a:t>
          </a:r>
        </a:p>
        <a:p>
          <a:pPr marL="0" lvl="0" defTabSz="1244600">
            <a:lnSpc>
              <a:spcPct val="90000"/>
            </a:lnSpc>
            <a:spcBef>
              <a:spcPct val="0"/>
            </a:spcBef>
            <a:spcAft>
              <a:spcPct val="35000"/>
            </a:spcAft>
            <a:buNone/>
          </a:pPr>
          <a:endParaRPr lang="en-US" sz="2800" b="1" dirty="0">
            <a:latin typeface="Arial" panose="020B0604020202020204" pitchFamily="34" charset="0"/>
            <a:cs typeface="Arial" panose="020B0604020202020204" pitchFamily="34" charset="0"/>
          </a:endParaRPr>
        </a:p>
      </dgm:t>
    </dgm:pt>
    <dgm:pt modelId="{9C3E6232-3E29-4A24-8DC6-47FAADCE4991}" type="parTrans" cxnId="{DAC3440C-91B6-4F56-B753-7AD9B09DD99C}">
      <dgm:prSet/>
      <dgm:spPr/>
      <dgm:t>
        <a:bodyPr/>
        <a:lstStyle/>
        <a:p>
          <a:endParaRPr lang="es-CL"/>
        </a:p>
      </dgm:t>
    </dgm:pt>
    <dgm:pt modelId="{2E730506-34C8-4022-97F5-132590A40AC2}" type="sibTrans" cxnId="{DAC3440C-91B6-4F56-B753-7AD9B09DD99C}">
      <dgm:prSet/>
      <dgm:spPr/>
      <dgm:t>
        <a:bodyPr/>
        <a:lstStyle/>
        <a:p>
          <a:endParaRPr lang="es-CL"/>
        </a:p>
      </dgm:t>
    </dgm:pt>
    <dgm:pt modelId="{29A485B4-74F3-4950-BDF0-708340F94649}">
      <dgm:prSet custT="1">
        <dgm:style>
          <a:lnRef idx="1">
            <a:schemeClr val="accent1"/>
          </a:lnRef>
          <a:fillRef idx="2">
            <a:schemeClr val="accent1"/>
          </a:fillRef>
          <a:effectRef idx="1">
            <a:schemeClr val="accent1"/>
          </a:effectRef>
          <a:fontRef idx="minor">
            <a:schemeClr val="dk1"/>
          </a:fontRef>
        </dgm:style>
      </dgm:prSet>
      <dgm:spPr/>
      <dgm:t>
        <a:bodyPr/>
        <a:lstStyle/>
        <a:p>
          <a:pPr algn="just"/>
          <a:endParaRPr lang="en-US" sz="2000" b="0" dirty="0">
            <a:latin typeface="Arial" panose="020B0604020202020204" pitchFamily="34" charset="0"/>
            <a:cs typeface="Arial" panose="020B0604020202020204" pitchFamily="34" charset="0"/>
          </a:endParaRPr>
        </a:p>
        <a:p>
          <a:pPr algn="just"/>
          <a:endParaRPr lang="en-US" sz="2000" b="0" dirty="0">
            <a:latin typeface="Arial" panose="020B0604020202020204" pitchFamily="34" charset="0"/>
            <a:cs typeface="Arial" panose="020B0604020202020204" pitchFamily="34" charset="0"/>
          </a:endParaRPr>
        </a:p>
        <a:p>
          <a:pPr algn="ctr"/>
          <a:endParaRPr lang="en-US" sz="2000" b="0" dirty="0">
            <a:latin typeface="Arial" panose="020B0604020202020204" pitchFamily="34" charset="0"/>
            <a:cs typeface="Arial" panose="020B0604020202020204" pitchFamily="34" charset="0"/>
          </a:endParaRPr>
        </a:p>
        <a:p>
          <a:pPr algn="ctr"/>
          <a:r>
            <a:rPr lang="en-US" sz="1800" b="0" dirty="0">
              <a:latin typeface="Arial" panose="020B0604020202020204" pitchFamily="34" charset="0"/>
              <a:cs typeface="Arial" panose="020B0604020202020204" pitchFamily="34" charset="0"/>
            </a:rPr>
            <a:t>EDUCACIÓN CÍVICA</a:t>
          </a:r>
        </a:p>
        <a:p>
          <a:pPr algn="ctr"/>
          <a:r>
            <a:rPr lang="en-US" sz="1800" b="0" dirty="0">
              <a:latin typeface="Arial" panose="020B0604020202020204" pitchFamily="34" charset="0"/>
              <a:cs typeface="Arial" panose="020B0604020202020204" pitchFamily="34" charset="0"/>
            </a:rPr>
            <a:t>C.P.R. </a:t>
          </a:r>
        </a:p>
        <a:p>
          <a:pPr algn="just">
            <a:buNone/>
          </a:pPr>
          <a:endParaRPr lang="es-MX" sz="1100" dirty="0">
            <a:latin typeface="Arial" panose="020B0604020202020204" pitchFamily="34" charset="0"/>
            <a:cs typeface="Arial" panose="020B0604020202020204" pitchFamily="34" charset="0"/>
          </a:endParaRPr>
        </a:p>
        <a:p>
          <a:pPr algn="just">
            <a:buNone/>
          </a:pPr>
          <a:endParaRPr lang="es-MX" sz="1100" dirty="0">
            <a:latin typeface="Arial" panose="020B0604020202020204" pitchFamily="34" charset="0"/>
            <a:cs typeface="Arial" panose="020B0604020202020204" pitchFamily="34" charset="0"/>
          </a:endParaRPr>
        </a:p>
        <a:p>
          <a:pPr algn="just">
            <a:buNone/>
          </a:pPr>
          <a:endParaRPr lang="es-MX" sz="1100" dirty="0">
            <a:latin typeface="Arial" panose="020B0604020202020204" pitchFamily="34" charset="0"/>
            <a:cs typeface="Arial" panose="020B0604020202020204" pitchFamily="34" charset="0"/>
          </a:endParaRPr>
        </a:p>
        <a:p>
          <a:pPr algn="ctr">
            <a:buNone/>
          </a:pPr>
          <a:endParaRPr lang="es-CL" sz="1800" dirty="0">
            <a:latin typeface="Arial" panose="020B0604020202020204" pitchFamily="34" charset="0"/>
            <a:cs typeface="Arial" panose="020B0604020202020204" pitchFamily="34" charset="0"/>
          </a:endParaRPr>
        </a:p>
      </dgm:t>
    </dgm:pt>
    <dgm:pt modelId="{8269E799-A6D5-4BBD-B973-8D230EF2B937}" type="parTrans" cxnId="{74BD7350-257E-42C6-985A-8E1ABED4B8F6}">
      <dgm:prSet/>
      <dgm:spPr/>
      <dgm:t>
        <a:bodyPr/>
        <a:lstStyle/>
        <a:p>
          <a:endParaRPr lang="es-CL"/>
        </a:p>
      </dgm:t>
    </dgm:pt>
    <dgm:pt modelId="{856B4357-C2F9-4F8C-A3D2-F3F06C11F208}" type="sibTrans" cxnId="{74BD7350-257E-42C6-985A-8E1ABED4B8F6}">
      <dgm:prSet/>
      <dgm:spPr/>
      <dgm:t>
        <a:bodyPr/>
        <a:lstStyle/>
        <a:p>
          <a:endParaRPr lang="es-CL"/>
        </a:p>
      </dgm:t>
    </dgm:pt>
    <dgm:pt modelId="{8CC72B92-D307-49EC-992F-C073A0E1FCE9}">
      <dgm:prSet custT="1">
        <dgm:style>
          <a:lnRef idx="1">
            <a:schemeClr val="accent1"/>
          </a:lnRef>
          <a:fillRef idx="2">
            <a:schemeClr val="accent1"/>
          </a:fillRef>
          <a:effectRef idx="1">
            <a:schemeClr val="accent1"/>
          </a:effectRef>
          <a:fontRef idx="minor">
            <a:schemeClr val="dk1"/>
          </a:fontRef>
        </dgm:style>
      </dgm:prSet>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18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dirty="0">
              <a:latin typeface="Arial" panose="020B0604020202020204" pitchFamily="34" charset="0"/>
              <a:cs typeface="Arial" panose="020B0604020202020204" pitchFamily="34" charset="0"/>
            </a:rPr>
            <a:t>DERECHO INTERNACIONAL MARÍTIMO</a:t>
          </a:r>
        </a:p>
        <a:p>
          <a:pPr algn="ctr"/>
          <a:endParaRPr lang="es-CL" sz="1400" dirty="0">
            <a:latin typeface="Arial" panose="020B0604020202020204" pitchFamily="34" charset="0"/>
            <a:cs typeface="Arial" panose="020B0604020202020204" pitchFamily="34" charset="0"/>
          </a:endParaRPr>
        </a:p>
      </dgm:t>
    </dgm:pt>
    <dgm:pt modelId="{4567EDF2-8673-453C-94B8-10EBD7AF0A75}" type="parTrans" cxnId="{64315718-3813-4BA5-8E9A-BF26E253B2D9}">
      <dgm:prSet/>
      <dgm:spPr/>
      <dgm:t>
        <a:bodyPr/>
        <a:lstStyle/>
        <a:p>
          <a:endParaRPr lang="es-CL"/>
        </a:p>
      </dgm:t>
    </dgm:pt>
    <dgm:pt modelId="{018D2F5C-574F-4AF7-A2E3-5B1F7616E7EF}" type="sibTrans" cxnId="{64315718-3813-4BA5-8E9A-BF26E253B2D9}">
      <dgm:prSet/>
      <dgm:spPr/>
      <dgm:t>
        <a:bodyPr/>
        <a:lstStyle/>
        <a:p>
          <a:endParaRPr lang="es-CL"/>
        </a:p>
      </dgm:t>
    </dgm:pt>
    <dgm:pt modelId="{24BB15B2-F4B9-4930-BD46-AE14636B51C5}">
      <dgm:prSet custT="1">
        <dgm:style>
          <a:lnRef idx="2">
            <a:schemeClr val="accent1"/>
          </a:lnRef>
          <a:fillRef idx="1">
            <a:schemeClr val="lt1"/>
          </a:fillRef>
          <a:effectRef idx="0">
            <a:schemeClr val="accent1"/>
          </a:effectRef>
          <a:fontRef idx="minor">
            <a:schemeClr val="dk1"/>
          </a:fontRef>
        </dgm:style>
      </dgm:prSet>
      <dgm:spPr/>
      <dgm:t>
        <a:bodyPr/>
        <a:lstStyle/>
        <a:p>
          <a:endParaRPr lang="en-US" sz="2000" b="1" dirty="0">
            <a:latin typeface="Arial" panose="020B0604020202020204" pitchFamily="34" charset="0"/>
            <a:cs typeface="Arial" panose="020B0604020202020204" pitchFamily="34" charset="0"/>
          </a:endParaRPr>
        </a:p>
        <a:p>
          <a:r>
            <a:rPr lang="en-US" sz="2800" b="1" dirty="0">
              <a:solidFill>
                <a:schemeClr val="tx1"/>
              </a:solidFill>
              <a:latin typeface="Arial" panose="020B0604020202020204" pitchFamily="34" charset="0"/>
              <a:cs typeface="Arial" panose="020B0604020202020204" pitchFamily="34" charset="0"/>
            </a:rPr>
            <a:t>U.T.5.</a:t>
          </a:r>
        </a:p>
        <a:p>
          <a:endParaRPr lang="en-US" sz="2000" b="0" dirty="0">
            <a:latin typeface="Arial" panose="020B0604020202020204" pitchFamily="34" charset="0"/>
            <a:cs typeface="Arial" panose="020B0604020202020204" pitchFamily="34" charset="0"/>
          </a:endParaRPr>
        </a:p>
      </dgm:t>
    </dgm:pt>
    <dgm:pt modelId="{35541BF8-8DF6-4EA7-9478-EC5AAA1594C8}" type="parTrans" cxnId="{560FEC06-43C3-4182-82E2-54FA393BDD9D}">
      <dgm:prSet/>
      <dgm:spPr/>
      <dgm:t>
        <a:bodyPr/>
        <a:lstStyle/>
        <a:p>
          <a:endParaRPr lang="es-CL"/>
        </a:p>
      </dgm:t>
    </dgm:pt>
    <dgm:pt modelId="{0EB5A5A3-1976-497F-A7B9-B68B40319EA8}" type="sibTrans" cxnId="{560FEC06-43C3-4182-82E2-54FA393BDD9D}">
      <dgm:prSet/>
      <dgm:spPr/>
      <dgm:t>
        <a:bodyPr/>
        <a:lstStyle/>
        <a:p>
          <a:endParaRPr lang="es-CL"/>
        </a:p>
      </dgm:t>
    </dgm:pt>
    <dgm:pt modelId="{9FBD2968-751C-4EE5-A692-CCE57C21F61C}">
      <dgm:prSet custT="1">
        <dgm:style>
          <a:lnRef idx="1">
            <a:schemeClr val="accent1"/>
          </a:lnRef>
          <a:fillRef idx="2">
            <a:schemeClr val="accent1"/>
          </a:fillRef>
          <a:effectRef idx="1">
            <a:schemeClr val="accent1"/>
          </a:effectRef>
          <a:fontRef idx="minor">
            <a:schemeClr val="dk1"/>
          </a:fontRef>
        </dgm:style>
      </dgm:prSet>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20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dirty="0">
              <a:latin typeface="Arial" panose="020B0604020202020204" pitchFamily="34" charset="0"/>
              <a:cs typeface="Arial" panose="020B0604020202020204" pitchFamily="34" charset="0"/>
            </a:rPr>
            <a:t>DERECHO INTERNACIONAL DE LOS CONFLICTOS ARMADOS O INTERNACIONALESHUMANITARIOS</a:t>
          </a:r>
        </a:p>
        <a:p>
          <a:pPr marL="0" lvl="0" algn="ctr" defTabSz="622300">
            <a:lnSpc>
              <a:spcPct val="90000"/>
            </a:lnSpc>
            <a:spcBef>
              <a:spcPct val="0"/>
            </a:spcBef>
            <a:spcAft>
              <a:spcPct val="35000"/>
            </a:spcAft>
            <a:buNone/>
          </a:pPr>
          <a:endParaRPr lang="es-CL" sz="2400" dirty="0">
            <a:latin typeface="Arial" panose="020B0604020202020204" pitchFamily="34" charset="0"/>
            <a:cs typeface="Arial" panose="020B0604020202020204" pitchFamily="34" charset="0"/>
          </a:endParaRPr>
        </a:p>
      </dgm:t>
    </dgm:pt>
    <dgm:pt modelId="{463A7FCE-9616-469F-B6C5-50D298C191E8}" type="parTrans" cxnId="{D6F73E15-4519-41C5-BEF0-AFA2E8DA3829}">
      <dgm:prSet/>
      <dgm:spPr/>
      <dgm:t>
        <a:bodyPr/>
        <a:lstStyle/>
        <a:p>
          <a:endParaRPr lang="es-CL"/>
        </a:p>
      </dgm:t>
    </dgm:pt>
    <dgm:pt modelId="{F5066B9A-4140-4AA5-AA22-630452D9B2FB}" type="sibTrans" cxnId="{D6F73E15-4519-41C5-BEF0-AFA2E8DA3829}">
      <dgm:prSet/>
      <dgm:spPr/>
      <dgm:t>
        <a:bodyPr/>
        <a:lstStyle/>
        <a:p>
          <a:endParaRPr lang="es-CL"/>
        </a:p>
      </dgm:t>
    </dgm:pt>
    <dgm:pt modelId="{27C329E5-BE81-484F-96E3-C3C61C0C7D9F}">
      <dgm:prSet custT="1">
        <dgm:style>
          <a:lnRef idx="2">
            <a:schemeClr val="accent1"/>
          </a:lnRef>
          <a:fillRef idx="1">
            <a:schemeClr val="lt1"/>
          </a:fillRef>
          <a:effectRef idx="0">
            <a:schemeClr val="accent1"/>
          </a:effectRef>
          <a:fontRef idx="minor">
            <a:schemeClr val="dk1"/>
          </a:fontRef>
        </dgm:style>
      </dgm:prSet>
      <dgm:spPr/>
      <dgm:t>
        <a:bodyPr/>
        <a:lstStyle/>
        <a:p>
          <a:r>
            <a:rPr lang="en-US" sz="2800" b="1" dirty="0">
              <a:solidFill>
                <a:schemeClr val="tx1"/>
              </a:solidFill>
              <a:latin typeface="Arial" panose="020B0604020202020204" pitchFamily="34" charset="0"/>
              <a:cs typeface="Arial" panose="020B0604020202020204" pitchFamily="34" charset="0"/>
            </a:rPr>
            <a:t>U.T.4.</a:t>
          </a:r>
        </a:p>
      </dgm:t>
    </dgm:pt>
    <dgm:pt modelId="{DF6C996C-124D-482C-9B71-90FD58EBFB2E}" type="sibTrans" cxnId="{A99106D4-C429-42A1-85A3-A6B2C8010F5C}">
      <dgm:prSet/>
      <dgm:spPr/>
      <dgm:t>
        <a:bodyPr/>
        <a:lstStyle/>
        <a:p>
          <a:endParaRPr lang="es-CL"/>
        </a:p>
      </dgm:t>
    </dgm:pt>
    <dgm:pt modelId="{3BC29E0C-506F-4E5E-A47A-C81FCABA4BF7}" type="parTrans" cxnId="{A99106D4-C429-42A1-85A3-A6B2C8010F5C}">
      <dgm:prSet/>
      <dgm:spPr/>
      <dgm:t>
        <a:bodyPr/>
        <a:lstStyle/>
        <a:p>
          <a:endParaRPr lang="es-CL"/>
        </a:p>
      </dgm:t>
    </dgm:pt>
    <dgm:pt modelId="{35F017F8-BB97-4869-988E-5E6F98E10E38}" type="pres">
      <dgm:prSet presAssocID="{9C6BB576-3CB0-4A23-9A17-8989A6320BE4}" presName="hierChild1" presStyleCnt="0">
        <dgm:presLayoutVars>
          <dgm:chPref val="1"/>
          <dgm:dir/>
          <dgm:animOne val="branch"/>
          <dgm:animLvl val="lvl"/>
          <dgm:resizeHandles/>
        </dgm:presLayoutVars>
      </dgm:prSet>
      <dgm:spPr/>
    </dgm:pt>
    <dgm:pt modelId="{44ED98CA-ABD8-4BF8-B23B-CE40111DDDDD}" type="pres">
      <dgm:prSet presAssocID="{EF67CE90-72FB-400B-9B72-9A2948E288B6}" presName="hierRoot1" presStyleCnt="0"/>
      <dgm:spPr/>
    </dgm:pt>
    <dgm:pt modelId="{B5608A09-FA58-4955-8E14-7E9873CAE4F3}" type="pres">
      <dgm:prSet presAssocID="{EF67CE90-72FB-400B-9B72-9A2948E288B6}" presName="composite" presStyleCnt="0"/>
      <dgm:spPr/>
    </dgm:pt>
    <dgm:pt modelId="{2323DA40-4136-4C51-A9A4-802C355E0DC8}" type="pres">
      <dgm:prSet presAssocID="{EF67CE90-72FB-400B-9B72-9A2948E288B6}" presName="background" presStyleLbl="node0" presStyleIdx="0" presStyleCnt="5"/>
      <dgm:spPr/>
    </dgm:pt>
    <dgm:pt modelId="{0D0B0121-9E44-49CE-9271-45AAA2EA4E8B}" type="pres">
      <dgm:prSet presAssocID="{EF67CE90-72FB-400B-9B72-9A2948E288B6}" presName="text" presStyleLbl="fgAcc0" presStyleIdx="0" presStyleCnt="5">
        <dgm:presLayoutVars>
          <dgm:chPref val="3"/>
        </dgm:presLayoutVars>
      </dgm:prSet>
      <dgm:spPr/>
    </dgm:pt>
    <dgm:pt modelId="{F7A9B278-2C9A-44BB-851F-69C02AC691E8}" type="pres">
      <dgm:prSet presAssocID="{EF67CE90-72FB-400B-9B72-9A2948E288B6}" presName="hierChild2" presStyleCnt="0"/>
      <dgm:spPr/>
    </dgm:pt>
    <dgm:pt modelId="{7601E4F0-0A10-4765-B93B-DC658F1A71AB}" type="pres">
      <dgm:prSet presAssocID="{3600D98C-820C-430D-9106-88B12235B58F}" presName="Name10" presStyleLbl="parChTrans1D2" presStyleIdx="0" presStyleCnt="5"/>
      <dgm:spPr/>
    </dgm:pt>
    <dgm:pt modelId="{C9F3BCF6-3385-4803-A7C2-CBF3EFE87912}" type="pres">
      <dgm:prSet presAssocID="{F7FAA1C8-67F3-4217-B01C-C7A1E36DB121}" presName="hierRoot2" presStyleCnt="0"/>
      <dgm:spPr/>
    </dgm:pt>
    <dgm:pt modelId="{6F5CB661-CA51-4BBD-9531-920D13E2B4BE}" type="pres">
      <dgm:prSet presAssocID="{F7FAA1C8-67F3-4217-B01C-C7A1E36DB121}" presName="composite2" presStyleCnt="0"/>
      <dgm:spPr/>
    </dgm:pt>
    <dgm:pt modelId="{FECF6674-333E-4AEB-BE9F-D14D3596CA04}" type="pres">
      <dgm:prSet presAssocID="{F7FAA1C8-67F3-4217-B01C-C7A1E36DB121}" presName="background2" presStyleLbl="node2" presStyleIdx="0" presStyleCnt="5"/>
      <dgm:spPr/>
    </dgm:pt>
    <dgm:pt modelId="{C45C7A2E-393E-494A-91DB-966FA61BEB09}" type="pres">
      <dgm:prSet presAssocID="{F7FAA1C8-67F3-4217-B01C-C7A1E36DB121}" presName="text2" presStyleLbl="fgAcc2" presStyleIdx="0" presStyleCnt="5" custScaleX="114508">
        <dgm:presLayoutVars>
          <dgm:chPref val="3"/>
        </dgm:presLayoutVars>
      </dgm:prSet>
      <dgm:spPr/>
    </dgm:pt>
    <dgm:pt modelId="{7A946624-0E76-4C07-9A3E-66286EE8B80C}" type="pres">
      <dgm:prSet presAssocID="{F7FAA1C8-67F3-4217-B01C-C7A1E36DB121}" presName="hierChild3" presStyleCnt="0"/>
      <dgm:spPr/>
    </dgm:pt>
    <dgm:pt modelId="{EBD43740-B89D-49BD-ACC8-CDB4E0FF2D4F}" type="pres">
      <dgm:prSet presAssocID="{F733B9FF-5A23-4042-B318-9316F30A8720}" presName="hierRoot1" presStyleCnt="0"/>
      <dgm:spPr/>
    </dgm:pt>
    <dgm:pt modelId="{B6BCD95C-C0A7-4B5B-9437-D844E45499ED}" type="pres">
      <dgm:prSet presAssocID="{F733B9FF-5A23-4042-B318-9316F30A8720}" presName="composite" presStyleCnt="0"/>
      <dgm:spPr/>
    </dgm:pt>
    <dgm:pt modelId="{6B83878A-59AD-48F3-96C6-1633C92E9629}" type="pres">
      <dgm:prSet presAssocID="{F733B9FF-5A23-4042-B318-9316F30A8720}" presName="background" presStyleLbl="node0" presStyleIdx="1" presStyleCnt="5"/>
      <dgm:spPr/>
    </dgm:pt>
    <dgm:pt modelId="{9D06E263-20F6-41A9-A97E-B77CDA10B971}" type="pres">
      <dgm:prSet presAssocID="{F733B9FF-5A23-4042-B318-9316F30A8720}" presName="text" presStyleLbl="fgAcc0" presStyleIdx="1" presStyleCnt="5">
        <dgm:presLayoutVars>
          <dgm:chPref val="3"/>
        </dgm:presLayoutVars>
      </dgm:prSet>
      <dgm:spPr/>
    </dgm:pt>
    <dgm:pt modelId="{7B2AF0EE-D570-40A4-80F3-7A8A816DEC1E}" type="pres">
      <dgm:prSet presAssocID="{F733B9FF-5A23-4042-B318-9316F30A8720}" presName="hierChild2" presStyleCnt="0"/>
      <dgm:spPr/>
    </dgm:pt>
    <dgm:pt modelId="{3A7260D2-ED90-4099-8940-54B1854DEB36}" type="pres">
      <dgm:prSet presAssocID="{8269E799-A6D5-4BBD-B973-8D230EF2B937}" presName="Name10" presStyleLbl="parChTrans1D2" presStyleIdx="1" presStyleCnt="5"/>
      <dgm:spPr/>
    </dgm:pt>
    <dgm:pt modelId="{9E5FFCD4-09AA-4475-BD14-E3535C86D548}" type="pres">
      <dgm:prSet presAssocID="{29A485B4-74F3-4950-BDF0-708340F94649}" presName="hierRoot2" presStyleCnt="0"/>
      <dgm:spPr/>
    </dgm:pt>
    <dgm:pt modelId="{4B705022-7EEE-45D5-BB8B-A36F29DDD5E8}" type="pres">
      <dgm:prSet presAssocID="{29A485B4-74F3-4950-BDF0-708340F94649}" presName="composite2" presStyleCnt="0"/>
      <dgm:spPr/>
    </dgm:pt>
    <dgm:pt modelId="{093E338B-8C09-4EB5-A8ED-E1C2E1DE8A22}" type="pres">
      <dgm:prSet presAssocID="{29A485B4-74F3-4950-BDF0-708340F94649}" presName="background2" presStyleLbl="node2" presStyleIdx="1" presStyleCnt="5"/>
      <dgm:spPr/>
    </dgm:pt>
    <dgm:pt modelId="{7B115613-3E4A-4F42-900E-87391574A1D0}" type="pres">
      <dgm:prSet presAssocID="{29A485B4-74F3-4950-BDF0-708340F94649}" presName="text2" presStyleLbl="fgAcc2" presStyleIdx="1" presStyleCnt="5">
        <dgm:presLayoutVars>
          <dgm:chPref val="3"/>
        </dgm:presLayoutVars>
      </dgm:prSet>
      <dgm:spPr/>
    </dgm:pt>
    <dgm:pt modelId="{4777AEA9-0089-45BD-B19A-25411CA8ED8E}" type="pres">
      <dgm:prSet presAssocID="{29A485B4-74F3-4950-BDF0-708340F94649}" presName="hierChild3" presStyleCnt="0"/>
      <dgm:spPr/>
    </dgm:pt>
    <dgm:pt modelId="{4E60B2EE-A9D1-4B8C-8EE8-D27437FEEEDC}" type="pres">
      <dgm:prSet presAssocID="{52AAF5FE-59BC-42C2-8E97-6A2F6ED11070}" presName="hierRoot1" presStyleCnt="0"/>
      <dgm:spPr/>
    </dgm:pt>
    <dgm:pt modelId="{4D96D36D-0BDD-4E12-B302-E133F4210653}" type="pres">
      <dgm:prSet presAssocID="{52AAF5FE-59BC-42C2-8E97-6A2F6ED11070}" presName="composite" presStyleCnt="0"/>
      <dgm:spPr/>
    </dgm:pt>
    <dgm:pt modelId="{E9BA78D4-B38B-49FB-A65F-27FE7D63AC44}" type="pres">
      <dgm:prSet presAssocID="{52AAF5FE-59BC-42C2-8E97-6A2F6ED11070}" presName="background" presStyleLbl="node0" presStyleIdx="2" presStyleCnt="5"/>
      <dgm:spPr/>
    </dgm:pt>
    <dgm:pt modelId="{7D0FF541-890F-462E-865E-D07013E1CA24}" type="pres">
      <dgm:prSet presAssocID="{52AAF5FE-59BC-42C2-8E97-6A2F6ED11070}" presName="text" presStyleLbl="fgAcc0" presStyleIdx="2" presStyleCnt="5">
        <dgm:presLayoutVars>
          <dgm:chPref val="3"/>
        </dgm:presLayoutVars>
      </dgm:prSet>
      <dgm:spPr/>
    </dgm:pt>
    <dgm:pt modelId="{CC2BB5CA-4944-4136-BAEE-78EB6EA46667}" type="pres">
      <dgm:prSet presAssocID="{52AAF5FE-59BC-42C2-8E97-6A2F6ED11070}" presName="hierChild2" presStyleCnt="0"/>
      <dgm:spPr/>
    </dgm:pt>
    <dgm:pt modelId="{BEC9A9BC-A442-4B43-8197-D477FCF80F68}" type="pres">
      <dgm:prSet presAssocID="{4567EDF2-8673-453C-94B8-10EBD7AF0A75}" presName="Name10" presStyleLbl="parChTrans1D2" presStyleIdx="2" presStyleCnt="5"/>
      <dgm:spPr/>
    </dgm:pt>
    <dgm:pt modelId="{981E2FEE-258D-4A8B-B3A8-6C438DAA3C7E}" type="pres">
      <dgm:prSet presAssocID="{8CC72B92-D307-49EC-992F-C073A0E1FCE9}" presName="hierRoot2" presStyleCnt="0"/>
      <dgm:spPr/>
    </dgm:pt>
    <dgm:pt modelId="{9002BC83-84C3-4491-A8B2-9340DE0499E9}" type="pres">
      <dgm:prSet presAssocID="{8CC72B92-D307-49EC-992F-C073A0E1FCE9}" presName="composite2" presStyleCnt="0"/>
      <dgm:spPr/>
    </dgm:pt>
    <dgm:pt modelId="{E7312335-4340-4204-A6B2-939494DE77DD}" type="pres">
      <dgm:prSet presAssocID="{8CC72B92-D307-49EC-992F-C073A0E1FCE9}" presName="background2" presStyleLbl="node2" presStyleIdx="2" presStyleCnt="5"/>
      <dgm:spPr/>
    </dgm:pt>
    <dgm:pt modelId="{F36D2A5B-AE15-4AE1-A4A8-979EE1259280}" type="pres">
      <dgm:prSet presAssocID="{8CC72B92-D307-49EC-992F-C073A0E1FCE9}" presName="text2" presStyleLbl="fgAcc2" presStyleIdx="2" presStyleCnt="5" custScaleX="116299">
        <dgm:presLayoutVars>
          <dgm:chPref val="3"/>
        </dgm:presLayoutVars>
      </dgm:prSet>
      <dgm:spPr/>
    </dgm:pt>
    <dgm:pt modelId="{5B4189C1-330B-480F-994B-1D6BC6987A2D}" type="pres">
      <dgm:prSet presAssocID="{8CC72B92-D307-49EC-992F-C073A0E1FCE9}" presName="hierChild3" presStyleCnt="0"/>
      <dgm:spPr/>
    </dgm:pt>
    <dgm:pt modelId="{A5D271E0-C5D2-4DDF-8EC2-29F8AB505A94}" type="pres">
      <dgm:prSet presAssocID="{27C329E5-BE81-484F-96E3-C3C61C0C7D9F}" presName="hierRoot1" presStyleCnt="0"/>
      <dgm:spPr/>
    </dgm:pt>
    <dgm:pt modelId="{FE9D06CD-27D1-4B2F-9EF1-DA1419B60FED}" type="pres">
      <dgm:prSet presAssocID="{27C329E5-BE81-484F-96E3-C3C61C0C7D9F}" presName="composite" presStyleCnt="0"/>
      <dgm:spPr/>
    </dgm:pt>
    <dgm:pt modelId="{47019751-FA1A-41DE-9F73-5EDD6AA0080F}" type="pres">
      <dgm:prSet presAssocID="{27C329E5-BE81-484F-96E3-C3C61C0C7D9F}" presName="background" presStyleLbl="node0" presStyleIdx="3" presStyleCnt="5"/>
      <dgm:spPr/>
    </dgm:pt>
    <dgm:pt modelId="{6088DF50-68A3-440E-9B0D-08E42B67D604}" type="pres">
      <dgm:prSet presAssocID="{27C329E5-BE81-484F-96E3-C3C61C0C7D9F}" presName="text" presStyleLbl="fgAcc0" presStyleIdx="3" presStyleCnt="5">
        <dgm:presLayoutVars>
          <dgm:chPref val="3"/>
        </dgm:presLayoutVars>
      </dgm:prSet>
      <dgm:spPr/>
    </dgm:pt>
    <dgm:pt modelId="{682B7061-A0C6-4D6B-865C-F33C90E14D66}" type="pres">
      <dgm:prSet presAssocID="{27C329E5-BE81-484F-96E3-C3C61C0C7D9F}" presName="hierChild2" presStyleCnt="0"/>
      <dgm:spPr/>
    </dgm:pt>
    <dgm:pt modelId="{418FF10B-652E-4C3B-A6E3-83D17590F95C}" type="pres">
      <dgm:prSet presAssocID="{463A7FCE-9616-469F-B6C5-50D298C191E8}" presName="Name10" presStyleLbl="parChTrans1D2" presStyleIdx="3" presStyleCnt="5"/>
      <dgm:spPr/>
    </dgm:pt>
    <dgm:pt modelId="{56F57CD8-0C1C-4707-AEBD-042E9963CCB6}" type="pres">
      <dgm:prSet presAssocID="{9FBD2968-751C-4EE5-A692-CCE57C21F61C}" presName="hierRoot2" presStyleCnt="0"/>
      <dgm:spPr/>
    </dgm:pt>
    <dgm:pt modelId="{DEA9C389-E021-4B95-997C-76CC354DBE66}" type="pres">
      <dgm:prSet presAssocID="{9FBD2968-751C-4EE5-A692-CCE57C21F61C}" presName="composite2" presStyleCnt="0"/>
      <dgm:spPr/>
    </dgm:pt>
    <dgm:pt modelId="{80BD2FF4-2875-484F-AC5C-94B1B68FDF15}" type="pres">
      <dgm:prSet presAssocID="{9FBD2968-751C-4EE5-A692-CCE57C21F61C}" presName="background2" presStyleLbl="node2" presStyleIdx="3" presStyleCnt="5"/>
      <dgm:spPr/>
    </dgm:pt>
    <dgm:pt modelId="{B8E3E136-7275-4A04-8157-2F53AFA94FAE}" type="pres">
      <dgm:prSet presAssocID="{9FBD2968-751C-4EE5-A692-CCE57C21F61C}" presName="text2" presStyleLbl="fgAcc2" presStyleIdx="3" presStyleCnt="5" custScaleX="125879" custScaleY="164222">
        <dgm:presLayoutVars>
          <dgm:chPref val="3"/>
        </dgm:presLayoutVars>
      </dgm:prSet>
      <dgm:spPr/>
    </dgm:pt>
    <dgm:pt modelId="{5F6A346C-A673-460B-A53D-6CAF99FA19AE}" type="pres">
      <dgm:prSet presAssocID="{9FBD2968-751C-4EE5-A692-CCE57C21F61C}" presName="hierChild3" presStyleCnt="0"/>
      <dgm:spPr/>
    </dgm:pt>
    <dgm:pt modelId="{CE000741-A971-4327-A757-C49A7B3B0D43}" type="pres">
      <dgm:prSet presAssocID="{24BB15B2-F4B9-4930-BD46-AE14636B51C5}" presName="hierRoot1" presStyleCnt="0"/>
      <dgm:spPr/>
    </dgm:pt>
    <dgm:pt modelId="{68CCC1CC-BED7-439C-9F34-BB043E3F1E80}" type="pres">
      <dgm:prSet presAssocID="{24BB15B2-F4B9-4930-BD46-AE14636B51C5}" presName="composite" presStyleCnt="0"/>
      <dgm:spPr/>
    </dgm:pt>
    <dgm:pt modelId="{98AF156A-EBE4-4CB7-8DB4-4BF8305AA5AF}" type="pres">
      <dgm:prSet presAssocID="{24BB15B2-F4B9-4930-BD46-AE14636B51C5}" presName="background" presStyleLbl="node0" presStyleIdx="4" presStyleCnt="5"/>
      <dgm:spPr/>
    </dgm:pt>
    <dgm:pt modelId="{04307111-FECB-41D6-9E19-924FBAD8609D}" type="pres">
      <dgm:prSet presAssocID="{24BB15B2-F4B9-4930-BD46-AE14636B51C5}" presName="text" presStyleLbl="fgAcc0" presStyleIdx="4" presStyleCnt="5">
        <dgm:presLayoutVars>
          <dgm:chPref val="3"/>
        </dgm:presLayoutVars>
      </dgm:prSet>
      <dgm:spPr/>
    </dgm:pt>
    <dgm:pt modelId="{D89CFA9B-C9B4-4D6F-AA9F-A7CAE26AF8A5}" type="pres">
      <dgm:prSet presAssocID="{24BB15B2-F4B9-4930-BD46-AE14636B51C5}" presName="hierChild2" presStyleCnt="0"/>
      <dgm:spPr/>
    </dgm:pt>
    <dgm:pt modelId="{2C50C4BF-16AB-4C51-A2B6-15966E2DB8DA}" type="pres">
      <dgm:prSet presAssocID="{00DC29F4-72CE-419D-81DC-5B8F526A86F1}" presName="Name10" presStyleLbl="parChTrans1D2" presStyleIdx="4" presStyleCnt="5"/>
      <dgm:spPr/>
    </dgm:pt>
    <dgm:pt modelId="{5A379ECF-F6FD-4508-A990-580899F6E409}" type="pres">
      <dgm:prSet presAssocID="{3E1051C4-C8CB-4EE0-98F2-A9C99DFA55E1}" presName="hierRoot2" presStyleCnt="0"/>
      <dgm:spPr/>
    </dgm:pt>
    <dgm:pt modelId="{14A59B65-EBD7-4266-93A9-17EBAE802FB5}" type="pres">
      <dgm:prSet presAssocID="{3E1051C4-C8CB-4EE0-98F2-A9C99DFA55E1}" presName="composite2" presStyleCnt="0"/>
      <dgm:spPr/>
    </dgm:pt>
    <dgm:pt modelId="{76304124-19CD-4E3E-A2C2-A3D31FC19371}" type="pres">
      <dgm:prSet presAssocID="{3E1051C4-C8CB-4EE0-98F2-A9C99DFA55E1}" presName="background2" presStyleLbl="node2" presStyleIdx="4" presStyleCnt="5"/>
      <dgm:spPr/>
    </dgm:pt>
    <dgm:pt modelId="{65C68E73-9250-41FB-BF2D-7A00BE3E2EBA}" type="pres">
      <dgm:prSet presAssocID="{3E1051C4-C8CB-4EE0-98F2-A9C99DFA55E1}" presName="text2" presStyleLbl="fgAcc2" presStyleIdx="4" presStyleCnt="5">
        <dgm:presLayoutVars>
          <dgm:chPref val="3"/>
        </dgm:presLayoutVars>
      </dgm:prSet>
      <dgm:spPr/>
    </dgm:pt>
    <dgm:pt modelId="{3BFEC945-BAB7-41DB-B30C-3D371E427324}" type="pres">
      <dgm:prSet presAssocID="{3E1051C4-C8CB-4EE0-98F2-A9C99DFA55E1}" presName="hierChild3" presStyleCnt="0"/>
      <dgm:spPr/>
    </dgm:pt>
  </dgm:ptLst>
  <dgm:cxnLst>
    <dgm:cxn modelId="{560FEC06-43C3-4182-82E2-54FA393BDD9D}" srcId="{9C6BB576-3CB0-4A23-9A17-8989A6320BE4}" destId="{24BB15B2-F4B9-4930-BD46-AE14636B51C5}" srcOrd="4" destOrd="0" parTransId="{35541BF8-8DF6-4EA7-9478-EC5AAA1594C8}" sibTransId="{0EB5A5A3-1976-497F-A7B9-B68B40319EA8}"/>
    <dgm:cxn modelId="{99C07F07-946A-4416-9AEA-0EE9BC8CEA21}" type="presOf" srcId="{27C329E5-BE81-484F-96E3-C3C61C0C7D9F}" destId="{6088DF50-68A3-440E-9B0D-08E42B67D604}" srcOrd="0" destOrd="0" presId="urn:microsoft.com/office/officeart/2005/8/layout/hierarchy1#3"/>
    <dgm:cxn modelId="{E854E008-7473-4831-BC87-179925EC60DE}" srcId="{EF67CE90-72FB-400B-9B72-9A2948E288B6}" destId="{F7FAA1C8-67F3-4217-B01C-C7A1E36DB121}" srcOrd="0" destOrd="0" parTransId="{3600D98C-820C-430D-9106-88B12235B58F}" sibTransId="{52E86AA3-86E5-489C-A4CD-95A57598C68A}"/>
    <dgm:cxn modelId="{DAC3440C-91B6-4F56-B753-7AD9B09DD99C}" srcId="{9C6BB576-3CB0-4A23-9A17-8989A6320BE4}" destId="{52AAF5FE-59BC-42C2-8E97-6A2F6ED11070}" srcOrd="2" destOrd="0" parTransId="{9C3E6232-3E29-4A24-8DC6-47FAADCE4991}" sibTransId="{2E730506-34C8-4022-97F5-132590A40AC2}"/>
    <dgm:cxn modelId="{4EE1C70F-505A-488B-AFFF-BBF264DDE9D5}" type="presOf" srcId="{8CC72B92-D307-49EC-992F-C073A0E1FCE9}" destId="{F36D2A5B-AE15-4AE1-A4A8-979EE1259280}" srcOrd="0" destOrd="0" presId="urn:microsoft.com/office/officeart/2005/8/layout/hierarchy1#3"/>
    <dgm:cxn modelId="{3049D411-FDC9-4B3D-A1AF-5988EACA28BB}" type="presOf" srcId="{4567EDF2-8673-453C-94B8-10EBD7AF0A75}" destId="{BEC9A9BC-A442-4B43-8197-D477FCF80F68}" srcOrd="0" destOrd="0" presId="urn:microsoft.com/office/officeart/2005/8/layout/hierarchy1#3"/>
    <dgm:cxn modelId="{D6F73E15-4519-41C5-BEF0-AFA2E8DA3829}" srcId="{27C329E5-BE81-484F-96E3-C3C61C0C7D9F}" destId="{9FBD2968-751C-4EE5-A692-CCE57C21F61C}" srcOrd="0" destOrd="0" parTransId="{463A7FCE-9616-469F-B6C5-50D298C191E8}" sibTransId="{F5066B9A-4140-4AA5-AA22-630452D9B2FB}"/>
    <dgm:cxn modelId="{64315718-3813-4BA5-8E9A-BF26E253B2D9}" srcId="{52AAF5FE-59BC-42C2-8E97-6A2F6ED11070}" destId="{8CC72B92-D307-49EC-992F-C073A0E1FCE9}" srcOrd="0" destOrd="0" parTransId="{4567EDF2-8673-453C-94B8-10EBD7AF0A75}" sibTransId="{018D2F5C-574F-4AF7-A2E3-5B1F7616E7EF}"/>
    <dgm:cxn modelId="{EE73521B-9A07-48B8-BCF4-D81F491C6B4D}" srcId="{9C6BB576-3CB0-4A23-9A17-8989A6320BE4}" destId="{EF67CE90-72FB-400B-9B72-9A2948E288B6}" srcOrd="0" destOrd="0" parTransId="{6DBD22CA-CC66-49F8-9E57-CE8809565E62}" sibTransId="{7A506601-5C8B-459D-8F8F-5EBBE8424B32}"/>
    <dgm:cxn modelId="{67A1961E-12E7-45B0-91F8-77360696FBD9}" type="presOf" srcId="{9FBD2968-751C-4EE5-A692-CCE57C21F61C}" destId="{B8E3E136-7275-4A04-8157-2F53AFA94FAE}" srcOrd="0" destOrd="0" presId="urn:microsoft.com/office/officeart/2005/8/layout/hierarchy1#3"/>
    <dgm:cxn modelId="{0FE0CF20-8527-498B-AF88-70EDAE95CC02}" type="presOf" srcId="{9C6BB576-3CB0-4A23-9A17-8989A6320BE4}" destId="{35F017F8-BB97-4869-988E-5E6F98E10E38}" srcOrd="0" destOrd="0" presId="urn:microsoft.com/office/officeart/2005/8/layout/hierarchy1#3"/>
    <dgm:cxn modelId="{74BD7350-257E-42C6-985A-8E1ABED4B8F6}" srcId="{F733B9FF-5A23-4042-B318-9316F30A8720}" destId="{29A485B4-74F3-4950-BDF0-708340F94649}" srcOrd="0" destOrd="0" parTransId="{8269E799-A6D5-4BBD-B973-8D230EF2B937}" sibTransId="{856B4357-C2F9-4F8C-A3D2-F3F06C11F208}"/>
    <dgm:cxn modelId="{F8821172-B53C-477E-A669-D96119D46CF4}" type="presOf" srcId="{F7FAA1C8-67F3-4217-B01C-C7A1E36DB121}" destId="{C45C7A2E-393E-494A-91DB-966FA61BEB09}" srcOrd="0" destOrd="0" presId="urn:microsoft.com/office/officeart/2005/8/layout/hierarchy1#3"/>
    <dgm:cxn modelId="{EEE0A872-2AC6-4D44-9B56-483D10C448EE}" srcId="{9C6BB576-3CB0-4A23-9A17-8989A6320BE4}" destId="{F733B9FF-5A23-4042-B318-9316F30A8720}" srcOrd="1" destOrd="0" parTransId="{4DCB5A20-252A-4212-BD47-8F1C9EB40FC5}" sibTransId="{0ED931D5-DA9E-4B14-93B5-40B82F1E388C}"/>
    <dgm:cxn modelId="{6C4AFD53-6D1F-411D-9BFB-A3225DC74FA7}" type="presOf" srcId="{3600D98C-820C-430D-9106-88B12235B58F}" destId="{7601E4F0-0A10-4765-B93B-DC658F1A71AB}" srcOrd="0" destOrd="0" presId="urn:microsoft.com/office/officeart/2005/8/layout/hierarchy1#3"/>
    <dgm:cxn modelId="{8BEC7759-4E91-4335-B6B2-658207435B5B}" type="presOf" srcId="{EF67CE90-72FB-400B-9B72-9A2948E288B6}" destId="{0D0B0121-9E44-49CE-9271-45AAA2EA4E8B}" srcOrd="0" destOrd="0" presId="urn:microsoft.com/office/officeart/2005/8/layout/hierarchy1#3"/>
    <dgm:cxn modelId="{92C8F17F-35C0-4D61-9A8F-0587A4772857}" type="presOf" srcId="{F733B9FF-5A23-4042-B318-9316F30A8720}" destId="{9D06E263-20F6-41A9-A97E-B77CDA10B971}" srcOrd="0" destOrd="0" presId="urn:microsoft.com/office/officeart/2005/8/layout/hierarchy1#3"/>
    <dgm:cxn modelId="{A2047784-C37B-4A1C-822E-6DA8EC2183B9}" type="presOf" srcId="{463A7FCE-9616-469F-B6C5-50D298C191E8}" destId="{418FF10B-652E-4C3B-A6E3-83D17590F95C}" srcOrd="0" destOrd="0" presId="urn:microsoft.com/office/officeart/2005/8/layout/hierarchy1#3"/>
    <dgm:cxn modelId="{29D1C786-E690-41D0-A864-6FA16FC980EB}" type="presOf" srcId="{52AAF5FE-59BC-42C2-8E97-6A2F6ED11070}" destId="{7D0FF541-890F-462E-865E-D07013E1CA24}" srcOrd="0" destOrd="0" presId="urn:microsoft.com/office/officeart/2005/8/layout/hierarchy1#3"/>
    <dgm:cxn modelId="{F1843A93-D82D-4C52-BF41-28C09FAC01C1}" type="presOf" srcId="{24BB15B2-F4B9-4930-BD46-AE14636B51C5}" destId="{04307111-FECB-41D6-9E19-924FBAD8609D}" srcOrd="0" destOrd="0" presId="urn:microsoft.com/office/officeart/2005/8/layout/hierarchy1#3"/>
    <dgm:cxn modelId="{951F5098-9BB6-4D02-BC56-C3C02E08E94B}" srcId="{24BB15B2-F4B9-4930-BD46-AE14636B51C5}" destId="{3E1051C4-C8CB-4EE0-98F2-A9C99DFA55E1}" srcOrd="0" destOrd="0" parTransId="{00DC29F4-72CE-419D-81DC-5B8F526A86F1}" sibTransId="{6796C315-4EA0-4433-8CB7-EAD92E6E6D57}"/>
    <dgm:cxn modelId="{543175A2-C119-43FF-9815-B85C671CFAB1}" type="presOf" srcId="{8269E799-A6D5-4BBD-B973-8D230EF2B937}" destId="{3A7260D2-ED90-4099-8940-54B1854DEB36}" srcOrd="0" destOrd="0" presId="urn:microsoft.com/office/officeart/2005/8/layout/hierarchy1#3"/>
    <dgm:cxn modelId="{5DF9A0AA-DA8B-47B0-B9F7-C0152323A97A}" type="presOf" srcId="{00DC29F4-72CE-419D-81DC-5B8F526A86F1}" destId="{2C50C4BF-16AB-4C51-A2B6-15966E2DB8DA}" srcOrd="0" destOrd="0" presId="urn:microsoft.com/office/officeart/2005/8/layout/hierarchy1#3"/>
    <dgm:cxn modelId="{0E3674C7-FCDC-4072-A648-36F2B39F629E}" type="presOf" srcId="{3E1051C4-C8CB-4EE0-98F2-A9C99DFA55E1}" destId="{65C68E73-9250-41FB-BF2D-7A00BE3E2EBA}" srcOrd="0" destOrd="0" presId="urn:microsoft.com/office/officeart/2005/8/layout/hierarchy1#3"/>
    <dgm:cxn modelId="{1C0BBBCF-670E-4538-82FC-63BC867A92D5}" type="presOf" srcId="{29A485B4-74F3-4950-BDF0-708340F94649}" destId="{7B115613-3E4A-4F42-900E-87391574A1D0}" srcOrd="0" destOrd="0" presId="urn:microsoft.com/office/officeart/2005/8/layout/hierarchy1#3"/>
    <dgm:cxn modelId="{A99106D4-C429-42A1-85A3-A6B2C8010F5C}" srcId="{9C6BB576-3CB0-4A23-9A17-8989A6320BE4}" destId="{27C329E5-BE81-484F-96E3-C3C61C0C7D9F}" srcOrd="3" destOrd="0" parTransId="{3BC29E0C-506F-4E5E-A47A-C81FCABA4BF7}" sibTransId="{DF6C996C-124D-482C-9B71-90FD58EBFB2E}"/>
    <dgm:cxn modelId="{E69A3462-8F2E-4555-A3B9-C0F721914537}" type="presParOf" srcId="{35F017F8-BB97-4869-988E-5E6F98E10E38}" destId="{44ED98CA-ABD8-4BF8-B23B-CE40111DDDDD}" srcOrd="0" destOrd="0" presId="urn:microsoft.com/office/officeart/2005/8/layout/hierarchy1#3"/>
    <dgm:cxn modelId="{3FA11FDD-600B-4C0C-8383-CB21A52209FC}" type="presParOf" srcId="{44ED98CA-ABD8-4BF8-B23B-CE40111DDDDD}" destId="{B5608A09-FA58-4955-8E14-7E9873CAE4F3}" srcOrd="0" destOrd="0" presId="urn:microsoft.com/office/officeart/2005/8/layout/hierarchy1#3"/>
    <dgm:cxn modelId="{F00F096A-6FAA-4165-99F8-D0F15AA88150}" type="presParOf" srcId="{B5608A09-FA58-4955-8E14-7E9873CAE4F3}" destId="{2323DA40-4136-4C51-A9A4-802C355E0DC8}" srcOrd="0" destOrd="0" presId="urn:microsoft.com/office/officeart/2005/8/layout/hierarchy1#3"/>
    <dgm:cxn modelId="{FA34C4D9-FCE4-468B-B2EB-8A1AEF6C8D54}" type="presParOf" srcId="{B5608A09-FA58-4955-8E14-7E9873CAE4F3}" destId="{0D0B0121-9E44-49CE-9271-45AAA2EA4E8B}" srcOrd="1" destOrd="0" presId="urn:microsoft.com/office/officeart/2005/8/layout/hierarchy1#3"/>
    <dgm:cxn modelId="{19B03246-4B9E-4D99-91A7-7D9B9E6AA46B}" type="presParOf" srcId="{44ED98CA-ABD8-4BF8-B23B-CE40111DDDDD}" destId="{F7A9B278-2C9A-44BB-851F-69C02AC691E8}" srcOrd="1" destOrd="0" presId="urn:microsoft.com/office/officeart/2005/8/layout/hierarchy1#3"/>
    <dgm:cxn modelId="{97EBBAB0-2433-42F6-AE09-8F574AA1177A}" type="presParOf" srcId="{F7A9B278-2C9A-44BB-851F-69C02AC691E8}" destId="{7601E4F0-0A10-4765-B93B-DC658F1A71AB}" srcOrd="0" destOrd="0" presId="urn:microsoft.com/office/officeart/2005/8/layout/hierarchy1#3"/>
    <dgm:cxn modelId="{9392968F-5FAC-4FA7-B974-F1A8EACC6F38}" type="presParOf" srcId="{F7A9B278-2C9A-44BB-851F-69C02AC691E8}" destId="{C9F3BCF6-3385-4803-A7C2-CBF3EFE87912}" srcOrd="1" destOrd="0" presId="urn:microsoft.com/office/officeart/2005/8/layout/hierarchy1#3"/>
    <dgm:cxn modelId="{6AC37775-B3FB-410D-8F5D-114F74AB7E47}" type="presParOf" srcId="{C9F3BCF6-3385-4803-A7C2-CBF3EFE87912}" destId="{6F5CB661-CA51-4BBD-9531-920D13E2B4BE}" srcOrd="0" destOrd="0" presId="urn:microsoft.com/office/officeart/2005/8/layout/hierarchy1#3"/>
    <dgm:cxn modelId="{9423FB2B-078E-48CD-9BC4-03F09826F6B7}" type="presParOf" srcId="{6F5CB661-CA51-4BBD-9531-920D13E2B4BE}" destId="{FECF6674-333E-4AEB-BE9F-D14D3596CA04}" srcOrd="0" destOrd="0" presId="urn:microsoft.com/office/officeart/2005/8/layout/hierarchy1#3"/>
    <dgm:cxn modelId="{72A3FBCF-7D24-4D97-BC42-E3EB885334F7}" type="presParOf" srcId="{6F5CB661-CA51-4BBD-9531-920D13E2B4BE}" destId="{C45C7A2E-393E-494A-91DB-966FA61BEB09}" srcOrd="1" destOrd="0" presId="urn:microsoft.com/office/officeart/2005/8/layout/hierarchy1#3"/>
    <dgm:cxn modelId="{6438D1F9-2CDA-4D04-BC0D-06A2BE2D34F1}" type="presParOf" srcId="{C9F3BCF6-3385-4803-A7C2-CBF3EFE87912}" destId="{7A946624-0E76-4C07-9A3E-66286EE8B80C}" srcOrd="1" destOrd="0" presId="urn:microsoft.com/office/officeart/2005/8/layout/hierarchy1#3"/>
    <dgm:cxn modelId="{62949842-2A16-4B9F-8ED1-3CA3A51B972D}" type="presParOf" srcId="{35F017F8-BB97-4869-988E-5E6F98E10E38}" destId="{EBD43740-B89D-49BD-ACC8-CDB4E0FF2D4F}" srcOrd="1" destOrd="0" presId="urn:microsoft.com/office/officeart/2005/8/layout/hierarchy1#3"/>
    <dgm:cxn modelId="{CF452B39-0003-413A-9744-8655CF60E98A}" type="presParOf" srcId="{EBD43740-B89D-49BD-ACC8-CDB4E0FF2D4F}" destId="{B6BCD95C-C0A7-4B5B-9437-D844E45499ED}" srcOrd="0" destOrd="0" presId="urn:microsoft.com/office/officeart/2005/8/layout/hierarchy1#3"/>
    <dgm:cxn modelId="{5D5FDB12-95F2-4905-8165-63994307F16E}" type="presParOf" srcId="{B6BCD95C-C0A7-4B5B-9437-D844E45499ED}" destId="{6B83878A-59AD-48F3-96C6-1633C92E9629}" srcOrd="0" destOrd="0" presId="urn:microsoft.com/office/officeart/2005/8/layout/hierarchy1#3"/>
    <dgm:cxn modelId="{F68E268A-9875-4817-9992-EBB334666BEF}" type="presParOf" srcId="{B6BCD95C-C0A7-4B5B-9437-D844E45499ED}" destId="{9D06E263-20F6-41A9-A97E-B77CDA10B971}" srcOrd="1" destOrd="0" presId="urn:microsoft.com/office/officeart/2005/8/layout/hierarchy1#3"/>
    <dgm:cxn modelId="{49397A5E-F24D-4CCF-8AE5-01A4AA782249}" type="presParOf" srcId="{EBD43740-B89D-49BD-ACC8-CDB4E0FF2D4F}" destId="{7B2AF0EE-D570-40A4-80F3-7A8A816DEC1E}" srcOrd="1" destOrd="0" presId="urn:microsoft.com/office/officeart/2005/8/layout/hierarchy1#3"/>
    <dgm:cxn modelId="{0517736C-4FBA-41BB-A4F8-43F68D2EDD65}" type="presParOf" srcId="{7B2AF0EE-D570-40A4-80F3-7A8A816DEC1E}" destId="{3A7260D2-ED90-4099-8940-54B1854DEB36}" srcOrd="0" destOrd="0" presId="urn:microsoft.com/office/officeart/2005/8/layout/hierarchy1#3"/>
    <dgm:cxn modelId="{978CC71B-27F7-4E49-9F90-3FAE08D2961B}" type="presParOf" srcId="{7B2AF0EE-D570-40A4-80F3-7A8A816DEC1E}" destId="{9E5FFCD4-09AA-4475-BD14-E3535C86D548}" srcOrd="1" destOrd="0" presId="urn:microsoft.com/office/officeart/2005/8/layout/hierarchy1#3"/>
    <dgm:cxn modelId="{8ADFD394-A51C-4270-ACAB-491EDB94AC11}" type="presParOf" srcId="{9E5FFCD4-09AA-4475-BD14-E3535C86D548}" destId="{4B705022-7EEE-45D5-BB8B-A36F29DDD5E8}" srcOrd="0" destOrd="0" presId="urn:microsoft.com/office/officeart/2005/8/layout/hierarchy1#3"/>
    <dgm:cxn modelId="{AEFE0861-2A07-49A3-B7F1-46F250278F28}" type="presParOf" srcId="{4B705022-7EEE-45D5-BB8B-A36F29DDD5E8}" destId="{093E338B-8C09-4EB5-A8ED-E1C2E1DE8A22}" srcOrd="0" destOrd="0" presId="urn:microsoft.com/office/officeart/2005/8/layout/hierarchy1#3"/>
    <dgm:cxn modelId="{0E525FAA-DFF7-4B2A-AAFC-F7901BB24CD5}" type="presParOf" srcId="{4B705022-7EEE-45D5-BB8B-A36F29DDD5E8}" destId="{7B115613-3E4A-4F42-900E-87391574A1D0}" srcOrd="1" destOrd="0" presId="urn:microsoft.com/office/officeart/2005/8/layout/hierarchy1#3"/>
    <dgm:cxn modelId="{E200E510-526D-47B7-B489-1B7C620934F1}" type="presParOf" srcId="{9E5FFCD4-09AA-4475-BD14-E3535C86D548}" destId="{4777AEA9-0089-45BD-B19A-25411CA8ED8E}" srcOrd="1" destOrd="0" presId="urn:microsoft.com/office/officeart/2005/8/layout/hierarchy1#3"/>
    <dgm:cxn modelId="{AF3F5700-28AC-4EBE-B1C6-62F5C6134AA2}" type="presParOf" srcId="{35F017F8-BB97-4869-988E-5E6F98E10E38}" destId="{4E60B2EE-A9D1-4B8C-8EE8-D27437FEEEDC}" srcOrd="2" destOrd="0" presId="urn:microsoft.com/office/officeart/2005/8/layout/hierarchy1#3"/>
    <dgm:cxn modelId="{E85F7C08-59D8-4216-8062-68F304F1F08D}" type="presParOf" srcId="{4E60B2EE-A9D1-4B8C-8EE8-D27437FEEEDC}" destId="{4D96D36D-0BDD-4E12-B302-E133F4210653}" srcOrd="0" destOrd="0" presId="urn:microsoft.com/office/officeart/2005/8/layout/hierarchy1#3"/>
    <dgm:cxn modelId="{7C52249F-2E90-4F3B-B13A-7B145BA41621}" type="presParOf" srcId="{4D96D36D-0BDD-4E12-B302-E133F4210653}" destId="{E9BA78D4-B38B-49FB-A65F-27FE7D63AC44}" srcOrd="0" destOrd="0" presId="urn:microsoft.com/office/officeart/2005/8/layout/hierarchy1#3"/>
    <dgm:cxn modelId="{7D4BD8BE-2628-4867-B36F-5EEB623DDD03}" type="presParOf" srcId="{4D96D36D-0BDD-4E12-B302-E133F4210653}" destId="{7D0FF541-890F-462E-865E-D07013E1CA24}" srcOrd="1" destOrd="0" presId="urn:microsoft.com/office/officeart/2005/8/layout/hierarchy1#3"/>
    <dgm:cxn modelId="{582A74EE-B5E4-4B08-A4B1-3530DC7582A6}" type="presParOf" srcId="{4E60B2EE-A9D1-4B8C-8EE8-D27437FEEEDC}" destId="{CC2BB5CA-4944-4136-BAEE-78EB6EA46667}" srcOrd="1" destOrd="0" presId="urn:microsoft.com/office/officeart/2005/8/layout/hierarchy1#3"/>
    <dgm:cxn modelId="{CC8C4E7E-0AAE-4D74-917A-225043817B27}" type="presParOf" srcId="{CC2BB5CA-4944-4136-BAEE-78EB6EA46667}" destId="{BEC9A9BC-A442-4B43-8197-D477FCF80F68}" srcOrd="0" destOrd="0" presId="urn:microsoft.com/office/officeart/2005/8/layout/hierarchy1#3"/>
    <dgm:cxn modelId="{6F403BE5-798B-480E-862A-6360B0F3510C}" type="presParOf" srcId="{CC2BB5CA-4944-4136-BAEE-78EB6EA46667}" destId="{981E2FEE-258D-4A8B-B3A8-6C438DAA3C7E}" srcOrd="1" destOrd="0" presId="urn:microsoft.com/office/officeart/2005/8/layout/hierarchy1#3"/>
    <dgm:cxn modelId="{E0C1747F-DB76-4111-9802-95020C03CF56}" type="presParOf" srcId="{981E2FEE-258D-4A8B-B3A8-6C438DAA3C7E}" destId="{9002BC83-84C3-4491-A8B2-9340DE0499E9}" srcOrd="0" destOrd="0" presId="urn:microsoft.com/office/officeart/2005/8/layout/hierarchy1#3"/>
    <dgm:cxn modelId="{5D7C85FF-7818-4CE8-81D4-3896B1CBC79D}" type="presParOf" srcId="{9002BC83-84C3-4491-A8B2-9340DE0499E9}" destId="{E7312335-4340-4204-A6B2-939494DE77DD}" srcOrd="0" destOrd="0" presId="urn:microsoft.com/office/officeart/2005/8/layout/hierarchy1#3"/>
    <dgm:cxn modelId="{CFA08977-0DA6-4555-8A80-6C82CDD232E9}" type="presParOf" srcId="{9002BC83-84C3-4491-A8B2-9340DE0499E9}" destId="{F36D2A5B-AE15-4AE1-A4A8-979EE1259280}" srcOrd="1" destOrd="0" presId="urn:microsoft.com/office/officeart/2005/8/layout/hierarchy1#3"/>
    <dgm:cxn modelId="{B1A89A3C-CADD-4C99-B76B-60CA7D2F51A0}" type="presParOf" srcId="{981E2FEE-258D-4A8B-B3A8-6C438DAA3C7E}" destId="{5B4189C1-330B-480F-994B-1D6BC6987A2D}" srcOrd="1" destOrd="0" presId="urn:microsoft.com/office/officeart/2005/8/layout/hierarchy1#3"/>
    <dgm:cxn modelId="{B90AB9DD-00C0-4538-8629-305B7841968B}" type="presParOf" srcId="{35F017F8-BB97-4869-988E-5E6F98E10E38}" destId="{A5D271E0-C5D2-4DDF-8EC2-29F8AB505A94}" srcOrd="3" destOrd="0" presId="urn:microsoft.com/office/officeart/2005/8/layout/hierarchy1#3"/>
    <dgm:cxn modelId="{C7C05A05-ECC1-487B-AA70-C4FEAD56C230}" type="presParOf" srcId="{A5D271E0-C5D2-4DDF-8EC2-29F8AB505A94}" destId="{FE9D06CD-27D1-4B2F-9EF1-DA1419B60FED}" srcOrd="0" destOrd="0" presId="urn:microsoft.com/office/officeart/2005/8/layout/hierarchy1#3"/>
    <dgm:cxn modelId="{4F96B5E4-2CFE-4BC9-A6C7-95F18D58C7F6}" type="presParOf" srcId="{FE9D06CD-27D1-4B2F-9EF1-DA1419B60FED}" destId="{47019751-FA1A-41DE-9F73-5EDD6AA0080F}" srcOrd="0" destOrd="0" presId="urn:microsoft.com/office/officeart/2005/8/layout/hierarchy1#3"/>
    <dgm:cxn modelId="{91F8A414-534F-4736-901F-C5BEC9A0B5A2}" type="presParOf" srcId="{FE9D06CD-27D1-4B2F-9EF1-DA1419B60FED}" destId="{6088DF50-68A3-440E-9B0D-08E42B67D604}" srcOrd="1" destOrd="0" presId="urn:microsoft.com/office/officeart/2005/8/layout/hierarchy1#3"/>
    <dgm:cxn modelId="{FDDBD678-AA58-485F-B727-22E2540EEC36}" type="presParOf" srcId="{A5D271E0-C5D2-4DDF-8EC2-29F8AB505A94}" destId="{682B7061-A0C6-4D6B-865C-F33C90E14D66}" srcOrd="1" destOrd="0" presId="urn:microsoft.com/office/officeart/2005/8/layout/hierarchy1#3"/>
    <dgm:cxn modelId="{4F4B6B61-38D7-4F5B-970C-967AA021E2D3}" type="presParOf" srcId="{682B7061-A0C6-4D6B-865C-F33C90E14D66}" destId="{418FF10B-652E-4C3B-A6E3-83D17590F95C}" srcOrd="0" destOrd="0" presId="urn:microsoft.com/office/officeart/2005/8/layout/hierarchy1#3"/>
    <dgm:cxn modelId="{23FC8ED0-4615-4D6A-A7CE-241680E527FF}" type="presParOf" srcId="{682B7061-A0C6-4D6B-865C-F33C90E14D66}" destId="{56F57CD8-0C1C-4707-AEBD-042E9963CCB6}" srcOrd="1" destOrd="0" presId="urn:microsoft.com/office/officeart/2005/8/layout/hierarchy1#3"/>
    <dgm:cxn modelId="{2F3DAFC1-A794-49B4-9F17-3E155CD95D4E}" type="presParOf" srcId="{56F57CD8-0C1C-4707-AEBD-042E9963CCB6}" destId="{DEA9C389-E021-4B95-997C-76CC354DBE66}" srcOrd="0" destOrd="0" presId="urn:microsoft.com/office/officeart/2005/8/layout/hierarchy1#3"/>
    <dgm:cxn modelId="{3BDD50EA-C060-4D2A-BEF4-8A23B7FFEBF7}" type="presParOf" srcId="{DEA9C389-E021-4B95-997C-76CC354DBE66}" destId="{80BD2FF4-2875-484F-AC5C-94B1B68FDF15}" srcOrd="0" destOrd="0" presId="urn:microsoft.com/office/officeart/2005/8/layout/hierarchy1#3"/>
    <dgm:cxn modelId="{EE83CA8F-2BC9-4F6A-8D3B-3702651C0D48}" type="presParOf" srcId="{DEA9C389-E021-4B95-997C-76CC354DBE66}" destId="{B8E3E136-7275-4A04-8157-2F53AFA94FAE}" srcOrd="1" destOrd="0" presId="urn:microsoft.com/office/officeart/2005/8/layout/hierarchy1#3"/>
    <dgm:cxn modelId="{7991B95C-5FF5-4DD8-8BAA-FCB1145ECA63}" type="presParOf" srcId="{56F57CD8-0C1C-4707-AEBD-042E9963CCB6}" destId="{5F6A346C-A673-460B-A53D-6CAF99FA19AE}" srcOrd="1" destOrd="0" presId="urn:microsoft.com/office/officeart/2005/8/layout/hierarchy1#3"/>
    <dgm:cxn modelId="{8F112201-6F76-4FEE-93D8-B6AB2C11FAB7}" type="presParOf" srcId="{35F017F8-BB97-4869-988E-5E6F98E10E38}" destId="{CE000741-A971-4327-A757-C49A7B3B0D43}" srcOrd="4" destOrd="0" presId="urn:microsoft.com/office/officeart/2005/8/layout/hierarchy1#3"/>
    <dgm:cxn modelId="{CA2BA09B-22C8-40E9-8553-DACF638519A5}" type="presParOf" srcId="{CE000741-A971-4327-A757-C49A7B3B0D43}" destId="{68CCC1CC-BED7-439C-9F34-BB043E3F1E80}" srcOrd="0" destOrd="0" presId="urn:microsoft.com/office/officeart/2005/8/layout/hierarchy1#3"/>
    <dgm:cxn modelId="{E8C39E37-35CD-472F-994B-AD705175588F}" type="presParOf" srcId="{68CCC1CC-BED7-439C-9F34-BB043E3F1E80}" destId="{98AF156A-EBE4-4CB7-8DB4-4BF8305AA5AF}" srcOrd="0" destOrd="0" presId="urn:microsoft.com/office/officeart/2005/8/layout/hierarchy1#3"/>
    <dgm:cxn modelId="{F713AE9E-858C-400A-831E-480A28AEEC7A}" type="presParOf" srcId="{68CCC1CC-BED7-439C-9F34-BB043E3F1E80}" destId="{04307111-FECB-41D6-9E19-924FBAD8609D}" srcOrd="1" destOrd="0" presId="urn:microsoft.com/office/officeart/2005/8/layout/hierarchy1#3"/>
    <dgm:cxn modelId="{798CAC3A-2682-4D54-943C-0B5AC0324F9E}" type="presParOf" srcId="{CE000741-A971-4327-A757-C49A7B3B0D43}" destId="{D89CFA9B-C9B4-4D6F-AA9F-A7CAE26AF8A5}" srcOrd="1" destOrd="0" presId="urn:microsoft.com/office/officeart/2005/8/layout/hierarchy1#3"/>
    <dgm:cxn modelId="{9B58B636-B1B7-4679-AD57-AC440A94EE4F}" type="presParOf" srcId="{D89CFA9B-C9B4-4D6F-AA9F-A7CAE26AF8A5}" destId="{2C50C4BF-16AB-4C51-A2B6-15966E2DB8DA}" srcOrd="0" destOrd="0" presId="urn:microsoft.com/office/officeart/2005/8/layout/hierarchy1#3"/>
    <dgm:cxn modelId="{532ED0C9-0132-42CD-8118-D989E7ED8C3B}" type="presParOf" srcId="{D89CFA9B-C9B4-4D6F-AA9F-A7CAE26AF8A5}" destId="{5A379ECF-F6FD-4508-A990-580899F6E409}" srcOrd="1" destOrd="0" presId="urn:microsoft.com/office/officeart/2005/8/layout/hierarchy1#3"/>
    <dgm:cxn modelId="{A062E8F5-5A27-4C23-AD15-8E42860F597B}" type="presParOf" srcId="{5A379ECF-F6FD-4508-A990-580899F6E409}" destId="{14A59B65-EBD7-4266-93A9-17EBAE802FB5}" srcOrd="0" destOrd="0" presId="urn:microsoft.com/office/officeart/2005/8/layout/hierarchy1#3"/>
    <dgm:cxn modelId="{0389F19E-9533-458D-831F-42D9C50AB73D}" type="presParOf" srcId="{14A59B65-EBD7-4266-93A9-17EBAE802FB5}" destId="{76304124-19CD-4E3E-A2C2-A3D31FC19371}" srcOrd="0" destOrd="0" presId="urn:microsoft.com/office/officeart/2005/8/layout/hierarchy1#3"/>
    <dgm:cxn modelId="{1F182CFB-CF80-4C24-97ED-03DBA6144BE2}" type="presParOf" srcId="{14A59B65-EBD7-4266-93A9-17EBAE802FB5}" destId="{65C68E73-9250-41FB-BF2D-7A00BE3E2EBA}" srcOrd="1" destOrd="0" presId="urn:microsoft.com/office/officeart/2005/8/layout/hierarchy1#3"/>
    <dgm:cxn modelId="{12CD504A-32C7-4837-9B2A-E32637B21991}" type="presParOf" srcId="{5A379ECF-F6FD-4508-A990-580899F6E409}" destId="{3BFEC945-BAB7-41DB-B30C-3D371E427324}" srcOrd="1" destOrd="0" presId="urn:microsoft.com/office/officeart/2005/8/layout/hierarchy1#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A8841A0-A880-40C0-910A-BF5E4C91A05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F8182DC6-DF50-4B96-A3B7-539F736622BB}">
      <dgm:prSet phldrT="[Texto]" custT="1">
        <dgm:style>
          <a:lnRef idx="2">
            <a:schemeClr val="dk1"/>
          </a:lnRef>
          <a:fillRef idx="1">
            <a:schemeClr val="lt1"/>
          </a:fillRef>
          <a:effectRef idx="0">
            <a:schemeClr val="dk1"/>
          </a:effectRef>
          <a:fontRef idx="minor">
            <a:schemeClr val="dk1"/>
          </a:fontRef>
        </dgm:style>
      </dgm:prSet>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75767BA8-14D0-42FF-B146-89BB5BD552DB}" type="par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DB37D4A8-60AD-4828-81DF-5DF8EA884262}" type="sib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1C1C377-0EEE-4D65-9BD6-CE35B2859391}">
      <dgm:prSet phldrT="[Texto]"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El Hombre</a:t>
          </a:r>
          <a:endParaRPr lang="es-CL" sz="1600" dirty="0">
            <a:solidFill>
              <a:schemeClr val="tx1"/>
            </a:solidFill>
            <a:latin typeface="Arial" panose="020B0604020202020204" pitchFamily="34" charset="0"/>
            <a:cs typeface="Arial" panose="020B0604020202020204" pitchFamily="34" charset="0"/>
          </a:endParaRPr>
        </a:p>
      </dgm:t>
    </dgm:pt>
    <dgm:pt modelId="{416090CF-9D9F-444F-B89C-57CA68049A58}" type="par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EE2D3ADF-39A5-4938-989E-994EDA74B543}" type="sib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B839F219-1853-4CED-AC9D-2E0B69FE38BA}">
      <dgm:prSet phldrT="[Texto]" custT="1"/>
      <dgm:spPr>
        <a:solidFill>
          <a:schemeClr val="bg1">
            <a:lumMod val="95000"/>
          </a:schemeClr>
        </a:solidFill>
      </dgm:spPr>
      <dgm:t>
        <a:bodyPr/>
        <a:lstStyle/>
        <a:p>
          <a:r>
            <a:rPr lang="es-MX" sz="1600" dirty="0">
              <a:solidFill>
                <a:schemeClr val="tx1"/>
              </a:solidFill>
              <a:latin typeface="Arial" panose="020B0604020202020204" pitchFamily="34" charset="0"/>
              <a:cs typeface="Arial" panose="020B0604020202020204" pitchFamily="34" charset="0"/>
            </a:rPr>
            <a:t>La persona humana</a:t>
          </a:r>
          <a:endParaRPr lang="es-CL" sz="1600" dirty="0">
            <a:solidFill>
              <a:schemeClr val="tx1"/>
            </a:solidFill>
            <a:latin typeface="Arial" panose="020B0604020202020204" pitchFamily="34" charset="0"/>
            <a:cs typeface="Arial" panose="020B0604020202020204" pitchFamily="34" charset="0"/>
          </a:endParaRPr>
        </a:p>
      </dgm:t>
    </dgm:pt>
    <dgm:pt modelId="{4D49E3F2-2B4A-42BF-BAEC-CCE82458FE09}" type="par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6D2CC74-B5E4-4E72-9CC9-DAA3CB9DD2E1}" type="sib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9AB26DB-698E-4BEA-B061-3B3930C1E4E0}">
      <dgm:prSet phldrT="[Texto]" custT="1"/>
      <dgm:spPr>
        <a:solidFill>
          <a:schemeClr val="bg1">
            <a:lumMod val="95000"/>
          </a:schemeClr>
        </a:solidFill>
      </dgm:spPr>
      <dgm:t>
        <a:bodyPr/>
        <a:lstStyle/>
        <a:p>
          <a:r>
            <a:rPr lang="es-MX" sz="1600" dirty="0">
              <a:solidFill>
                <a:schemeClr val="tx1"/>
              </a:solidFill>
              <a:latin typeface="Arial" panose="020B0604020202020204" pitchFamily="34" charset="0"/>
              <a:cs typeface="Arial" panose="020B0604020202020204" pitchFamily="34" charset="0"/>
            </a:rPr>
            <a:t>Características</a:t>
          </a:r>
          <a:endParaRPr lang="es-CL" sz="1600" dirty="0">
            <a:solidFill>
              <a:schemeClr val="tx1"/>
            </a:solidFill>
            <a:latin typeface="Arial" panose="020B0604020202020204" pitchFamily="34" charset="0"/>
            <a:cs typeface="Arial" panose="020B0604020202020204" pitchFamily="34" charset="0"/>
          </a:endParaRPr>
        </a:p>
      </dgm:t>
    </dgm:pt>
    <dgm:pt modelId="{B71426E5-DA83-406B-BB0B-AF5E1E7A5E46}" type="par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37DDDF0A-2902-43BB-A843-FEB923C2BD00}" type="sib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CDEB7D4-5BDF-4B0A-855D-00EE487909E2}">
      <dgm:prSet phldrT="[Texto]"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La Sociedad</a:t>
          </a:r>
          <a:endParaRPr lang="es-CL" sz="1600" dirty="0">
            <a:solidFill>
              <a:schemeClr val="tx1"/>
            </a:solidFill>
            <a:latin typeface="Arial" panose="020B0604020202020204" pitchFamily="34" charset="0"/>
            <a:cs typeface="Arial" panose="020B0604020202020204" pitchFamily="34" charset="0"/>
          </a:endParaRPr>
        </a:p>
      </dgm:t>
    </dgm:pt>
    <dgm:pt modelId="{803E1ADF-0221-428D-A986-96011DB6C635}" type="par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5D6468AB-E118-4B08-A00D-3FE5DFD234D4}" type="sib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F8A8477B-972D-44CF-94E3-02BA9B22F953}">
      <dgm:prSet phldrT="[Texto]" custT="1"/>
      <dgm:spPr>
        <a:solidFill>
          <a:schemeClr val="bg1"/>
        </a:solidFill>
      </dgm:spPr>
      <dgm:t>
        <a:bodyPr/>
        <a:lstStyle/>
        <a:p>
          <a:r>
            <a:rPr lang="es-MX" sz="1600" dirty="0">
              <a:solidFill>
                <a:schemeClr val="tx1"/>
              </a:solidFill>
              <a:latin typeface="Arial" panose="020B0604020202020204" pitchFamily="34" charset="0"/>
              <a:cs typeface="Arial" panose="020B0604020202020204" pitchFamily="34" charset="0"/>
            </a:rPr>
            <a:t>Estructura</a:t>
          </a:r>
          <a:endParaRPr lang="es-CL" sz="1600" dirty="0">
            <a:solidFill>
              <a:schemeClr val="tx1"/>
            </a:solidFill>
            <a:latin typeface="Arial" panose="020B0604020202020204" pitchFamily="34" charset="0"/>
            <a:cs typeface="Arial" panose="020B0604020202020204" pitchFamily="34" charset="0"/>
          </a:endParaRPr>
        </a:p>
      </dgm:t>
    </dgm:pt>
    <dgm:pt modelId="{D4B99B3E-9E5D-4CEB-A970-39EC85CD776B}" type="parTrans" cxnId="{04D72263-26F5-4DB7-8B3A-5212FB4EF3FA}">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0FA20D5E-1096-45D4-894A-E64E4E2B27DB}" type="sibTrans" cxnId="{04D72263-26F5-4DB7-8B3A-5212FB4EF3FA}">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71E6BA7E-B2B9-4FB3-999B-C8EA8A47C5EB}">
      <dgm:prSet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El Derecho</a:t>
          </a:r>
          <a:endParaRPr lang="es-CL" sz="1600" dirty="0">
            <a:solidFill>
              <a:schemeClr val="tx1"/>
            </a:solidFill>
            <a:latin typeface="Arial" panose="020B0604020202020204" pitchFamily="34" charset="0"/>
            <a:cs typeface="Arial" panose="020B0604020202020204" pitchFamily="34" charset="0"/>
          </a:endParaRPr>
        </a:p>
      </dgm:t>
    </dgm:pt>
    <dgm:pt modelId="{EF67082E-64A8-465A-B2D6-315EF9196727}" type="par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30E4B42-18A7-4303-82DC-1F2BA6600882}" type="sib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5307FB58-51F1-4BBF-8332-9D35AD60487F}">
      <dgm:prSet custT="1"/>
      <dgm:spPr>
        <a:solidFill>
          <a:schemeClr val="bg1"/>
        </a:solidFill>
      </dgm:spPr>
      <dgm:t>
        <a:bodyPr/>
        <a:lstStyle/>
        <a:p>
          <a:pPr algn="ctr"/>
          <a:r>
            <a:rPr lang="es-CL" sz="1600" dirty="0">
              <a:solidFill>
                <a:schemeClr val="tx1"/>
              </a:solidFill>
              <a:latin typeface="Arial" panose="020B0604020202020204" pitchFamily="34" charset="0"/>
              <a:cs typeface="Arial" panose="020B0604020202020204" pitchFamily="34" charset="0"/>
            </a:rPr>
            <a:t>Aplicación del  Derecho, concepto y origen. </a:t>
          </a:r>
        </a:p>
      </dgm:t>
    </dgm:pt>
    <dgm:pt modelId="{F47E4C77-1E34-4A76-8436-40A2EBBA6F24}" type="parTrans" cxnId="{A7D16153-55E9-4BA2-9DE9-0EB3762BDF04}">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F4FBC563-3EB9-49BC-98A6-C47965964C88}" type="sibTrans" cxnId="{A7D16153-55E9-4BA2-9DE9-0EB3762BDF04}">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EF590396-D501-4463-9187-DAE7567375D0}">
      <dgm:prSet custT="1"/>
      <dgm:spPr>
        <a:solidFill>
          <a:schemeClr val="bg1"/>
        </a:solidFill>
      </dgm:spPr>
      <dgm:t>
        <a:bodyPr/>
        <a:lstStyle/>
        <a:p>
          <a:pPr algn="ctr"/>
          <a:r>
            <a:rPr lang="es-CL" sz="1600" dirty="0">
              <a:solidFill>
                <a:schemeClr val="tx1"/>
              </a:solidFill>
              <a:latin typeface="Arial" panose="020B0604020202020204" pitchFamily="34" charset="0"/>
              <a:cs typeface="Arial" panose="020B0604020202020204" pitchFamily="34" charset="0"/>
            </a:rPr>
            <a:t>Normas religiosas, morales, jurídicas y sociales.</a:t>
          </a:r>
        </a:p>
      </dgm:t>
    </dgm:pt>
    <dgm:pt modelId="{CB3C171F-57CA-4758-A028-BDCE5AD1273F}" type="parTrans" cxnId="{8FAFA29D-3AC8-49D7-ACC2-08C43572C25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805B6D6-1060-48D0-9A40-C640A10EF802}" type="sibTrans" cxnId="{8FAFA29D-3AC8-49D7-ACC2-08C43572C25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0060003-7569-482F-A19F-7164E77785D1}" type="pres">
      <dgm:prSet presAssocID="{1A8841A0-A880-40C0-910A-BF5E4C91A05A}" presName="hierChild1" presStyleCnt="0">
        <dgm:presLayoutVars>
          <dgm:chPref val="1"/>
          <dgm:dir/>
          <dgm:animOne val="branch"/>
          <dgm:animLvl val="lvl"/>
          <dgm:resizeHandles/>
        </dgm:presLayoutVars>
      </dgm:prSet>
      <dgm:spPr/>
    </dgm:pt>
    <dgm:pt modelId="{0977AA7D-E71F-4BF6-951C-694DEA364240}" type="pres">
      <dgm:prSet presAssocID="{F8182DC6-DF50-4B96-A3B7-539F736622BB}" presName="hierRoot1" presStyleCnt="0"/>
      <dgm:spPr/>
    </dgm:pt>
    <dgm:pt modelId="{4AF3F53C-514F-4BBA-B020-0237FEC51B51}" type="pres">
      <dgm:prSet presAssocID="{F8182DC6-DF50-4B96-A3B7-539F736622BB}" presName="composite" presStyleCnt="0"/>
      <dgm:spPr/>
    </dgm:pt>
    <dgm:pt modelId="{27FCA5E1-58A1-4BC9-93B5-579648073E63}" type="pres">
      <dgm:prSet presAssocID="{F8182DC6-DF50-4B96-A3B7-539F736622BB}" presName="background" presStyleLbl="node0" presStyleIdx="0" presStyleCnt="1"/>
      <dgm:spPr/>
    </dgm:pt>
    <dgm:pt modelId="{AF8EC80A-06CA-43F6-A79B-D10867531CC2}" type="pres">
      <dgm:prSet presAssocID="{F8182DC6-DF50-4B96-A3B7-539F736622BB}" presName="text" presStyleLbl="fgAcc0" presStyleIdx="0" presStyleCnt="1" custScaleX="99274" custScaleY="63491">
        <dgm:presLayoutVars>
          <dgm:chPref val="3"/>
        </dgm:presLayoutVars>
      </dgm:prSet>
      <dgm:spPr/>
    </dgm:pt>
    <dgm:pt modelId="{A2BF642A-F518-428E-A7AC-C5BFE6E800C8}" type="pres">
      <dgm:prSet presAssocID="{F8182DC6-DF50-4B96-A3B7-539F736622BB}" presName="hierChild2" presStyleCnt="0"/>
      <dgm:spPr/>
    </dgm:pt>
    <dgm:pt modelId="{B63AD11C-1D9E-4A0F-BF12-8A1060F5C55D}" type="pres">
      <dgm:prSet presAssocID="{416090CF-9D9F-444F-B89C-57CA68049A58}" presName="Name10" presStyleLbl="parChTrans1D2" presStyleIdx="0" presStyleCnt="3"/>
      <dgm:spPr/>
    </dgm:pt>
    <dgm:pt modelId="{A4D9924A-4505-46CC-9E60-05D1FA1CF03B}" type="pres">
      <dgm:prSet presAssocID="{A1C1C377-0EEE-4D65-9BD6-CE35B2859391}" presName="hierRoot2" presStyleCnt="0"/>
      <dgm:spPr/>
    </dgm:pt>
    <dgm:pt modelId="{AF453160-20FC-42FF-A63C-EA7DA8B661F8}" type="pres">
      <dgm:prSet presAssocID="{A1C1C377-0EEE-4D65-9BD6-CE35B2859391}" presName="composite2" presStyleCnt="0"/>
      <dgm:spPr/>
    </dgm:pt>
    <dgm:pt modelId="{A6D41943-E8A4-4C4F-BCA3-A6E5C32E8B11}" type="pres">
      <dgm:prSet presAssocID="{A1C1C377-0EEE-4D65-9BD6-CE35B2859391}" presName="background2" presStyleLbl="node2" presStyleIdx="0" presStyleCnt="3"/>
      <dgm:spPr/>
    </dgm:pt>
    <dgm:pt modelId="{BFBC792E-6242-4E5E-A2CE-F2517AB07FCC}" type="pres">
      <dgm:prSet presAssocID="{A1C1C377-0EEE-4D65-9BD6-CE35B2859391}" presName="text2" presStyleLbl="fgAcc2" presStyleIdx="0" presStyleCnt="3">
        <dgm:presLayoutVars>
          <dgm:chPref val="3"/>
        </dgm:presLayoutVars>
      </dgm:prSet>
      <dgm:spPr/>
    </dgm:pt>
    <dgm:pt modelId="{A08A8FB0-F30D-41E3-927D-46E2BC34B05C}" type="pres">
      <dgm:prSet presAssocID="{A1C1C377-0EEE-4D65-9BD6-CE35B2859391}" presName="hierChild3" presStyleCnt="0"/>
      <dgm:spPr/>
    </dgm:pt>
    <dgm:pt modelId="{DE007395-E84E-4784-AB82-7B9EBE383BAF}" type="pres">
      <dgm:prSet presAssocID="{4D49E3F2-2B4A-42BF-BAEC-CCE82458FE09}" presName="Name17" presStyleLbl="parChTrans1D3" presStyleIdx="0" presStyleCnt="5"/>
      <dgm:spPr/>
    </dgm:pt>
    <dgm:pt modelId="{0245C0FC-5420-4216-A154-430E81AA3BA4}" type="pres">
      <dgm:prSet presAssocID="{B839F219-1853-4CED-AC9D-2E0B69FE38BA}" presName="hierRoot3" presStyleCnt="0"/>
      <dgm:spPr/>
    </dgm:pt>
    <dgm:pt modelId="{C716AF30-0C55-47FE-8620-E8A64F901F05}" type="pres">
      <dgm:prSet presAssocID="{B839F219-1853-4CED-AC9D-2E0B69FE38BA}" presName="composite3" presStyleCnt="0"/>
      <dgm:spPr/>
    </dgm:pt>
    <dgm:pt modelId="{4B13AD6C-CD7F-4095-A1C0-F0097EB0CE3C}" type="pres">
      <dgm:prSet presAssocID="{B839F219-1853-4CED-AC9D-2E0B69FE38BA}" presName="background3" presStyleLbl="node3" presStyleIdx="0" presStyleCnt="5"/>
      <dgm:spPr/>
    </dgm:pt>
    <dgm:pt modelId="{D8E1CAE3-BF9A-4985-8FF9-FD3B19949F19}" type="pres">
      <dgm:prSet presAssocID="{B839F219-1853-4CED-AC9D-2E0B69FE38BA}" presName="text3" presStyleLbl="fgAcc3" presStyleIdx="0" presStyleCnt="5">
        <dgm:presLayoutVars>
          <dgm:chPref val="3"/>
        </dgm:presLayoutVars>
      </dgm:prSet>
      <dgm:spPr/>
    </dgm:pt>
    <dgm:pt modelId="{43FA8E19-6DFD-483A-ADC9-4B5B5F101823}" type="pres">
      <dgm:prSet presAssocID="{B839F219-1853-4CED-AC9D-2E0B69FE38BA}" presName="hierChild4" presStyleCnt="0"/>
      <dgm:spPr/>
    </dgm:pt>
    <dgm:pt modelId="{89BAA1F0-2964-421A-8C81-C85D96F64436}" type="pres">
      <dgm:prSet presAssocID="{B71426E5-DA83-406B-BB0B-AF5E1E7A5E46}" presName="Name17" presStyleLbl="parChTrans1D3" presStyleIdx="1" presStyleCnt="5"/>
      <dgm:spPr/>
    </dgm:pt>
    <dgm:pt modelId="{0D2B2D67-F67B-4F98-A766-116C1C94EE6D}" type="pres">
      <dgm:prSet presAssocID="{29AB26DB-698E-4BEA-B061-3B3930C1E4E0}" presName="hierRoot3" presStyleCnt="0"/>
      <dgm:spPr/>
    </dgm:pt>
    <dgm:pt modelId="{EBF99C15-70E7-46A6-98A2-03A74EEA03AC}" type="pres">
      <dgm:prSet presAssocID="{29AB26DB-698E-4BEA-B061-3B3930C1E4E0}" presName="composite3" presStyleCnt="0"/>
      <dgm:spPr/>
    </dgm:pt>
    <dgm:pt modelId="{47D62C27-0B9D-42CE-85C7-C40238DFA08E}" type="pres">
      <dgm:prSet presAssocID="{29AB26DB-698E-4BEA-B061-3B3930C1E4E0}" presName="background3" presStyleLbl="node3" presStyleIdx="1" presStyleCnt="5"/>
      <dgm:spPr/>
    </dgm:pt>
    <dgm:pt modelId="{7A77F9D0-28E1-4270-9A65-C890CA4A5E8B}" type="pres">
      <dgm:prSet presAssocID="{29AB26DB-698E-4BEA-B061-3B3930C1E4E0}" presName="text3" presStyleLbl="fgAcc3" presStyleIdx="1" presStyleCnt="5" custScaleX="124758">
        <dgm:presLayoutVars>
          <dgm:chPref val="3"/>
        </dgm:presLayoutVars>
      </dgm:prSet>
      <dgm:spPr/>
    </dgm:pt>
    <dgm:pt modelId="{2AAD05A4-C86F-48A1-B0D7-007F1894F16D}" type="pres">
      <dgm:prSet presAssocID="{29AB26DB-698E-4BEA-B061-3B3930C1E4E0}" presName="hierChild4" presStyleCnt="0"/>
      <dgm:spPr/>
    </dgm:pt>
    <dgm:pt modelId="{7EA30A12-BC89-4187-AB6C-07EA05DDF180}" type="pres">
      <dgm:prSet presAssocID="{803E1ADF-0221-428D-A986-96011DB6C635}" presName="Name10" presStyleLbl="parChTrans1D2" presStyleIdx="1" presStyleCnt="3"/>
      <dgm:spPr/>
    </dgm:pt>
    <dgm:pt modelId="{6A1389C3-5FCE-4CF2-B298-83195FE15C60}" type="pres">
      <dgm:prSet presAssocID="{2CDEB7D4-5BDF-4B0A-855D-00EE487909E2}" presName="hierRoot2" presStyleCnt="0"/>
      <dgm:spPr/>
    </dgm:pt>
    <dgm:pt modelId="{4C24CC6E-CEBF-4B53-B274-76FF397419AE}" type="pres">
      <dgm:prSet presAssocID="{2CDEB7D4-5BDF-4B0A-855D-00EE487909E2}" presName="composite2" presStyleCnt="0"/>
      <dgm:spPr/>
    </dgm:pt>
    <dgm:pt modelId="{19E67C19-F14B-4718-8BFF-B82CCDC12BE7}" type="pres">
      <dgm:prSet presAssocID="{2CDEB7D4-5BDF-4B0A-855D-00EE487909E2}" presName="background2" presStyleLbl="node2" presStyleIdx="1" presStyleCnt="3"/>
      <dgm:spPr/>
    </dgm:pt>
    <dgm:pt modelId="{889EFEF8-6E8F-4560-96D6-BF086E3E872A}" type="pres">
      <dgm:prSet presAssocID="{2CDEB7D4-5BDF-4B0A-855D-00EE487909E2}" presName="text2" presStyleLbl="fgAcc2" presStyleIdx="1" presStyleCnt="3">
        <dgm:presLayoutVars>
          <dgm:chPref val="3"/>
        </dgm:presLayoutVars>
      </dgm:prSet>
      <dgm:spPr/>
    </dgm:pt>
    <dgm:pt modelId="{322748CF-CEC0-4A1A-B5BC-455717444674}" type="pres">
      <dgm:prSet presAssocID="{2CDEB7D4-5BDF-4B0A-855D-00EE487909E2}" presName="hierChild3" presStyleCnt="0"/>
      <dgm:spPr/>
    </dgm:pt>
    <dgm:pt modelId="{B3990216-AA24-43F4-847B-0829FC5F4F97}" type="pres">
      <dgm:prSet presAssocID="{D4B99B3E-9E5D-4CEB-A970-39EC85CD776B}" presName="Name17" presStyleLbl="parChTrans1D3" presStyleIdx="2" presStyleCnt="5"/>
      <dgm:spPr/>
    </dgm:pt>
    <dgm:pt modelId="{71F6E7BB-0025-49A3-8C48-B7BCDDE3F734}" type="pres">
      <dgm:prSet presAssocID="{F8A8477B-972D-44CF-94E3-02BA9B22F953}" presName="hierRoot3" presStyleCnt="0"/>
      <dgm:spPr/>
    </dgm:pt>
    <dgm:pt modelId="{B9CC31EF-131D-4A04-8D45-B55314705E09}" type="pres">
      <dgm:prSet presAssocID="{F8A8477B-972D-44CF-94E3-02BA9B22F953}" presName="composite3" presStyleCnt="0"/>
      <dgm:spPr/>
    </dgm:pt>
    <dgm:pt modelId="{834DE65A-BAB9-412D-9006-01C03F652BD9}" type="pres">
      <dgm:prSet presAssocID="{F8A8477B-972D-44CF-94E3-02BA9B22F953}" presName="background3" presStyleLbl="node3" presStyleIdx="2" presStyleCnt="5"/>
      <dgm:spPr/>
    </dgm:pt>
    <dgm:pt modelId="{CD4FEA0C-CC03-4B32-8BDE-EDBC61F41515}" type="pres">
      <dgm:prSet presAssocID="{F8A8477B-972D-44CF-94E3-02BA9B22F953}" presName="text3" presStyleLbl="fgAcc3" presStyleIdx="2" presStyleCnt="5">
        <dgm:presLayoutVars>
          <dgm:chPref val="3"/>
        </dgm:presLayoutVars>
      </dgm:prSet>
      <dgm:spPr/>
    </dgm:pt>
    <dgm:pt modelId="{D6940A28-8CFB-4473-80D0-16AFD4DA6E93}" type="pres">
      <dgm:prSet presAssocID="{F8A8477B-972D-44CF-94E3-02BA9B22F953}" presName="hierChild4" presStyleCnt="0"/>
      <dgm:spPr/>
    </dgm:pt>
    <dgm:pt modelId="{F0CB5788-1585-43EF-947B-912E198DA50C}" type="pres">
      <dgm:prSet presAssocID="{EF67082E-64A8-465A-B2D6-315EF9196727}" presName="Name10" presStyleLbl="parChTrans1D2" presStyleIdx="2" presStyleCnt="3"/>
      <dgm:spPr/>
    </dgm:pt>
    <dgm:pt modelId="{A09EB890-E1D1-4123-89B6-0A84BB0C525C}" type="pres">
      <dgm:prSet presAssocID="{71E6BA7E-B2B9-4FB3-999B-C8EA8A47C5EB}" presName="hierRoot2" presStyleCnt="0"/>
      <dgm:spPr/>
    </dgm:pt>
    <dgm:pt modelId="{FC6981B2-D969-499E-8F72-0011BFAEC805}" type="pres">
      <dgm:prSet presAssocID="{71E6BA7E-B2B9-4FB3-999B-C8EA8A47C5EB}" presName="composite2" presStyleCnt="0"/>
      <dgm:spPr/>
    </dgm:pt>
    <dgm:pt modelId="{07B948A5-7335-4873-8C45-D51111C3140D}" type="pres">
      <dgm:prSet presAssocID="{71E6BA7E-B2B9-4FB3-999B-C8EA8A47C5EB}" presName="background2" presStyleLbl="node2" presStyleIdx="2" presStyleCnt="3"/>
      <dgm:spPr/>
    </dgm:pt>
    <dgm:pt modelId="{7A2F4D52-0086-45F8-A237-C9DB08378DB8}" type="pres">
      <dgm:prSet presAssocID="{71E6BA7E-B2B9-4FB3-999B-C8EA8A47C5EB}" presName="text2" presStyleLbl="fgAcc2" presStyleIdx="2" presStyleCnt="3">
        <dgm:presLayoutVars>
          <dgm:chPref val="3"/>
        </dgm:presLayoutVars>
      </dgm:prSet>
      <dgm:spPr/>
    </dgm:pt>
    <dgm:pt modelId="{A70C2305-6949-46C7-A3EB-51CFAB452F16}" type="pres">
      <dgm:prSet presAssocID="{71E6BA7E-B2B9-4FB3-999B-C8EA8A47C5EB}" presName="hierChild3" presStyleCnt="0"/>
      <dgm:spPr/>
    </dgm:pt>
    <dgm:pt modelId="{37B417F5-7678-4E35-865C-B18A8264354A}" type="pres">
      <dgm:prSet presAssocID="{F47E4C77-1E34-4A76-8436-40A2EBBA6F24}" presName="Name17" presStyleLbl="parChTrans1D3" presStyleIdx="3" presStyleCnt="5"/>
      <dgm:spPr/>
    </dgm:pt>
    <dgm:pt modelId="{19BA3463-0FAB-400E-AB4A-DB695EB3F224}" type="pres">
      <dgm:prSet presAssocID="{5307FB58-51F1-4BBF-8332-9D35AD60487F}" presName="hierRoot3" presStyleCnt="0"/>
      <dgm:spPr/>
    </dgm:pt>
    <dgm:pt modelId="{0FAA5F88-C7E4-4DE8-A4BF-45763345E33A}" type="pres">
      <dgm:prSet presAssocID="{5307FB58-51F1-4BBF-8332-9D35AD60487F}" presName="composite3" presStyleCnt="0"/>
      <dgm:spPr/>
    </dgm:pt>
    <dgm:pt modelId="{B9062F27-7F5B-4D68-BD52-36DAA38EFADD}" type="pres">
      <dgm:prSet presAssocID="{5307FB58-51F1-4BBF-8332-9D35AD60487F}" presName="background3" presStyleLbl="node3" presStyleIdx="3" presStyleCnt="5"/>
      <dgm:spPr/>
    </dgm:pt>
    <dgm:pt modelId="{A67061E3-9AB4-4A94-9A44-327615B8DB41}" type="pres">
      <dgm:prSet presAssocID="{5307FB58-51F1-4BBF-8332-9D35AD60487F}" presName="text3" presStyleLbl="fgAcc3" presStyleIdx="3" presStyleCnt="5" custScaleX="143174">
        <dgm:presLayoutVars>
          <dgm:chPref val="3"/>
        </dgm:presLayoutVars>
      </dgm:prSet>
      <dgm:spPr/>
    </dgm:pt>
    <dgm:pt modelId="{E21EDCA5-C2BA-4123-88A5-D57B977DAF94}" type="pres">
      <dgm:prSet presAssocID="{5307FB58-51F1-4BBF-8332-9D35AD60487F}" presName="hierChild4" presStyleCnt="0"/>
      <dgm:spPr/>
    </dgm:pt>
    <dgm:pt modelId="{C0C09213-5FDD-4E09-885D-B4E16BB18B00}" type="pres">
      <dgm:prSet presAssocID="{CB3C171F-57CA-4758-A028-BDCE5AD1273F}" presName="Name17" presStyleLbl="parChTrans1D3" presStyleIdx="4" presStyleCnt="5"/>
      <dgm:spPr/>
    </dgm:pt>
    <dgm:pt modelId="{501ACBDD-B590-4103-9C5D-A2EBAB02303F}" type="pres">
      <dgm:prSet presAssocID="{EF590396-D501-4463-9187-DAE7567375D0}" presName="hierRoot3" presStyleCnt="0"/>
      <dgm:spPr/>
    </dgm:pt>
    <dgm:pt modelId="{141C2EE2-8A2A-4BA1-80D1-C1DD7C0791FD}" type="pres">
      <dgm:prSet presAssocID="{EF590396-D501-4463-9187-DAE7567375D0}" presName="composite3" presStyleCnt="0"/>
      <dgm:spPr/>
    </dgm:pt>
    <dgm:pt modelId="{3D313BEF-EEDF-4F42-8F3A-044399B1B0F5}" type="pres">
      <dgm:prSet presAssocID="{EF590396-D501-4463-9187-DAE7567375D0}" presName="background3" presStyleLbl="node3" presStyleIdx="4" presStyleCnt="5"/>
      <dgm:spPr/>
    </dgm:pt>
    <dgm:pt modelId="{7F7206D1-5CC7-48AD-8F2B-CB0F9AB046FC}" type="pres">
      <dgm:prSet presAssocID="{EF590396-D501-4463-9187-DAE7567375D0}" presName="text3" presStyleLbl="fgAcc3" presStyleIdx="4" presStyleCnt="5" custScaleX="135631">
        <dgm:presLayoutVars>
          <dgm:chPref val="3"/>
        </dgm:presLayoutVars>
      </dgm:prSet>
      <dgm:spPr/>
    </dgm:pt>
    <dgm:pt modelId="{DE5207C5-45A4-4CB1-92E7-64B6831A9413}" type="pres">
      <dgm:prSet presAssocID="{EF590396-D501-4463-9187-DAE7567375D0}" presName="hierChild4" presStyleCnt="0"/>
      <dgm:spPr/>
    </dgm:pt>
  </dgm:ptLst>
  <dgm:cxnLst>
    <dgm:cxn modelId="{B3BD9904-4A42-4E82-AE09-D9316A8C851F}" type="presOf" srcId="{EF67082E-64A8-465A-B2D6-315EF9196727}" destId="{F0CB5788-1585-43EF-947B-912E198DA50C}" srcOrd="0" destOrd="0" presId="urn:microsoft.com/office/officeart/2005/8/layout/hierarchy1"/>
    <dgm:cxn modelId="{C4BE2E0A-61CE-42AA-863C-028412C565B7}" srcId="{1A8841A0-A880-40C0-910A-BF5E4C91A05A}" destId="{F8182DC6-DF50-4B96-A3B7-539F736622BB}" srcOrd="0" destOrd="0" parTransId="{75767BA8-14D0-42FF-B146-89BB5BD552DB}" sibTransId="{DB37D4A8-60AD-4828-81DF-5DF8EA884262}"/>
    <dgm:cxn modelId="{E33C7016-91BF-4193-AE95-FB3CDD429DC0}" type="presOf" srcId="{1A8841A0-A880-40C0-910A-BF5E4C91A05A}" destId="{A0060003-7569-482F-A19F-7164E77785D1}" srcOrd="0" destOrd="0" presId="urn:microsoft.com/office/officeart/2005/8/layout/hierarchy1"/>
    <dgm:cxn modelId="{5E403826-1D7F-4CA1-BC30-208EBACDD13B}" type="presOf" srcId="{5307FB58-51F1-4BBF-8332-9D35AD60487F}" destId="{A67061E3-9AB4-4A94-9A44-327615B8DB41}" srcOrd="0" destOrd="0" presId="urn:microsoft.com/office/officeart/2005/8/layout/hierarchy1"/>
    <dgm:cxn modelId="{0442DF27-F134-44B2-AD9B-857FCC96798D}" srcId="{A1C1C377-0EEE-4D65-9BD6-CE35B2859391}" destId="{B839F219-1853-4CED-AC9D-2E0B69FE38BA}" srcOrd="0" destOrd="0" parTransId="{4D49E3F2-2B4A-42BF-BAEC-CCE82458FE09}" sibTransId="{96D2CC74-B5E4-4E72-9CC9-DAA3CB9DD2E1}"/>
    <dgm:cxn modelId="{785CE932-4406-48E6-B55D-B0AEFD323A8A}" type="presOf" srcId="{803E1ADF-0221-428D-A986-96011DB6C635}" destId="{7EA30A12-BC89-4187-AB6C-07EA05DDF180}" srcOrd="0" destOrd="0" presId="urn:microsoft.com/office/officeart/2005/8/layout/hierarchy1"/>
    <dgm:cxn modelId="{D1A6F53A-6FC4-468C-8FB4-D645BFDD7CDE}" srcId="{F8182DC6-DF50-4B96-A3B7-539F736622BB}" destId="{71E6BA7E-B2B9-4FB3-999B-C8EA8A47C5EB}" srcOrd="2" destOrd="0" parTransId="{EF67082E-64A8-465A-B2D6-315EF9196727}" sibTransId="{830E4B42-18A7-4303-82DC-1F2BA6600882}"/>
    <dgm:cxn modelId="{52C6763B-369F-4087-B209-AC367D6D2579}" type="presOf" srcId="{29AB26DB-698E-4BEA-B061-3B3930C1E4E0}" destId="{7A77F9D0-28E1-4270-9A65-C890CA4A5E8B}" srcOrd="0" destOrd="0" presId="urn:microsoft.com/office/officeart/2005/8/layout/hierarchy1"/>
    <dgm:cxn modelId="{EF0FCE3D-4132-4FB8-A0D8-AD45DB2F9016}" type="presOf" srcId="{B71426E5-DA83-406B-BB0B-AF5E1E7A5E46}" destId="{89BAA1F0-2964-421A-8C81-C85D96F64436}" srcOrd="0" destOrd="0" presId="urn:microsoft.com/office/officeart/2005/8/layout/hierarchy1"/>
    <dgm:cxn modelId="{EB9B745D-871B-4F77-ADAE-0D4123BA1702}" type="presOf" srcId="{D4B99B3E-9E5D-4CEB-A970-39EC85CD776B}" destId="{B3990216-AA24-43F4-847B-0829FC5F4F97}" srcOrd="0" destOrd="0" presId="urn:microsoft.com/office/officeart/2005/8/layout/hierarchy1"/>
    <dgm:cxn modelId="{28C3ED5E-CFDB-4D6A-81D7-13B669C866B1}" type="presOf" srcId="{F47E4C77-1E34-4A76-8436-40A2EBBA6F24}" destId="{37B417F5-7678-4E35-865C-B18A8264354A}" srcOrd="0" destOrd="0" presId="urn:microsoft.com/office/officeart/2005/8/layout/hierarchy1"/>
    <dgm:cxn modelId="{04D72263-26F5-4DB7-8B3A-5212FB4EF3FA}" srcId="{2CDEB7D4-5BDF-4B0A-855D-00EE487909E2}" destId="{F8A8477B-972D-44CF-94E3-02BA9B22F953}" srcOrd="0" destOrd="0" parTransId="{D4B99B3E-9E5D-4CEB-A970-39EC85CD776B}" sibTransId="{0FA20D5E-1096-45D4-894A-E64E4E2B27DB}"/>
    <dgm:cxn modelId="{DCF24F45-EA76-454C-9B19-D34F19D860CB}" type="presOf" srcId="{71E6BA7E-B2B9-4FB3-999B-C8EA8A47C5EB}" destId="{7A2F4D52-0086-45F8-A237-C9DB08378DB8}" srcOrd="0" destOrd="0" presId="urn:microsoft.com/office/officeart/2005/8/layout/hierarchy1"/>
    <dgm:cxn modelId="{215FE048-7042-4FFF-8DDC-984198C300AB}" type="presOf" srcId="{F8A8477B-972D-44CF-94E3-02BA9B22F953}" destId="{CD4FEA0C-CC03-4B32-8BDE-EDBC61F41515}" srcOrd="0" destOrd="0" presId="urn:microsoft.com/office/officeart/2005/8/layout/hierarchy1"/>
    <dgm:cxn modelId="{A7D16153-55E9-4BA2-9DE9-0EB3762BDF04}" srcId="{71E6BA7E-B2B9-4FB3-999B-C8EA8A47C5EB}" destId="{5307FB58-51F1-4BBF-8332-9D35AD60487F}" srcOrd="0" destOrd="0" parTransId="{F47E4C77-1E34-4A76-8436-40A2EBBA6F24}" sibTransId="{F4FBC563-3EB9-49BC-98A6-C47965964C88}"/>
    <dgm:cxn modelId="{EA4B6F56-8673-4589-B8EB-350557B9E235}" type="presOf" srcId="{CB3C171F-57CA-4758-A028-BDCE5AD1273F}" destId="{C0C09213-5FDD-4E09-885D-B4E16BB18B00}" srcOrd="0" destOrd="0" presId="urn:microsoft.com/office/officeart/2005/8/layout/hierarchy1"/>
    <dgm:cxn modelId="{54CF757D-3C24-430E-89DF-4D288C730253}" type="presOf" srcId="{EF590396-D501-4463-9187-DAE7567375D0}" destId="{7F7206D1-5CC7-48AD-8F2B-CB0F9AB046FC}" srcOrd="0" destOrd="0" presId="urn:microsoft.com/office/officeart/2005/8/layout/hierarchy1"/>
    <dgm:cxn modelId="{8FAFA29D-3AC8-49D7-ACC2-08C43572C25E}" srcId="{71E6BA7E-B2B9-4FB3-999B-C8EA8A47C5EB}" destId="{EF590396-D501-4463-9187-DAE7567375D0}" srcOrd="1" destOrd="0" parTransId="{CB3C171F-57CA-4758-A028-BDCE5AD1273F}" sibTransId="{9805B6D6-1060-48D0-9A40-C640A10EF802}"/>
    <dgm:cxn modelId="{8768909F-F5CD-4674-8197-B4651A6B0940}" type="presOf" srcId="{A1C1C377-0EEE-4D65-9BD6-CE35B2859391}" destId="{BFBC792E-6242-4E5E-A2CE-F2517AB07FCC}" srcOrd="0" destOrd="0" presId="urn:microsoft.com/office/officeart/2005/8/layout/hierarchy1"/>
    <dgm:cxn modelId="{C5A05FA9-B836-4F05-A20A-2839FAE6FFC9}" type="presOf" srcId="{2CDEB7D4-5BDF-4B0A-855D-00EE487909E2}" destId="{889EFEF8-6E8F-4560-96D6-BF086E3E872A}" srcOrd="0" destOrd="0" presId="urn:microsoft.com/office/officeart/2005/8/layout/hierarchy1"/>
    <dgm:cxn modelId="{821D20BB-C13A-4B39-9923-5C826B18E29B}" srcId="{F8182DC6-DF50-4B96-A3B7-539F736622BB}" destId="{A1C1C377-0EEE-4D65-9BD6-CE35B2859391}" srcOrd="0" destOrd="0" parTransId="{416090CF-9D9F-444F-B89C-57CA68049A58}" sibTransId="{EE2D3ADF-39A5-4938-989E-994EDA74B543}"/>
    <dgm:cxn modelId="{F87658D1-F4F7-4048-A92B-8214C70C4F12}" type="presOf" srcId="{416090CF-9D9F-444F-B89C-57CA68049A58}" destId="{B63AD11C-1D9E-4A0F-BF12-8A1060F5C55D}" srcOrd="0" destOrd="0" presId="urn:microsoft.com/office/officeart/2005/8/layout/hierarchy1"/>
    <dgm:cxn modelId="{E23391D8-4B9E-424A-8944-7EEAE092391C}" srcId="{F8182DC6-DF50-4B96-A3B7-539F736622BB}" destId="{2CDEB7D4-5BDF-4B0A-855D-00EE487909E2}" srcOrd="1" destOrd="0" parTransId="{803E1ADF-0221-428D-A986-96011DB6C635}" sibTransId="{5D6468AB-E118-4B08-A00D-3FE5DFD234D4}"/>
    <dgm:cxn modelId="{9C6B3BDD-C396-4A80-AD0E-8BEEEE096918}" srcId="{A1C1C377-0EEE-4D65-9BD6-CE35B2859391}" destId="{29AB26DB-698E-4BEA-B061-3B3930C1E4E0}" srcOrd="1" destOrd="0" parTransId="{B71426E5-DA83-406B-BB0B-AF5E1E7A5E46}" sibTransId="{37DDDF0A-2902-43BB-A843-FEB923C2BD00}"/>
    <dgm:cxn modelId="{B50773E3-AA65-4527-A2F9-F62F75D470C6}" type="presOf" srcId="{4D49E3F2-2B4A-42BF-BAEC-CCE82458FE09}" destId="{DE007395-E84E-4784-AB82-7B9EBE383BAF}" srcOrd="0" destOrd="0" presId="urn:microsoft.com/office/officeart/2005/8/layout/hierarchy1"/>
    <dgm:cxn modelId="{C9718BF3-03BA-433C-A38E-812C583EE832}" type="presOf" srcId="{B839F219-1853-4CED-AC9D-2E0B69FE38BA}" destId="{D8E1CAE3-BF9A-4985-8FF9-FD3B19949F19}" srcOrd="0" destOrd="0" presId="urn:microsoft.com/office/officeart/2005/8/layout/hierarchy1"/>
    <dgm:cxn modelId="{DEB116F5-8496-45B3-A5A6-0B78D3A29F2F}" type="presOf" srcId="{F8182DC6-DF50-4B96-A3B7-539F736622BB}" destId="{AF8EC80A-06CA-43F6-A79B-D10867531CC2}" srcOrd="0" destOrd="0" presId="urn:microsoft.com/office/officeart/2005/8/layout/hierarchy1"/>
    <dgm:cxn modelId="{AA68BD72-7EAB-4C27-AE12-0DD08BF08F77}" type="presParOf" srcId="{A0060003-7569-482F-A19F-7164E77785D1}" destId="{0977AA7D-E71F-4BF6-951C-694DEA364240}" srcOrd="0" destOrd="0" presId="urn:microsoft.com/office/officeart/2005/8/layout/hierarchy1"/>
    <dgm:cxn modelId="{01DF39BF-D4C1-46CA-BA8C-2C4A3FF9759F}" type="presParOf" srcId="{0977AA7D-E71F-4BF6-951C-694DEA364240}" destId="{4AF3F53C-514F-4BBA-B020-0237FEC51B51}" srcOrd="0" destOrd="0" presId="urn:microsoft.com/office/officeart/2005/8/layout/hierarchy1"/>
    <dgm:cxn modelId="{43B08439-C0F2-4EC0-B81E-3F2D7C958B18}" type="presParOf" srcId="{4AF3F53C-514F-4BBA-B020-0237FEC51B51}" destId="{27FCA5E1-58A1-4BC9-93B5-579648073E63}" srcOrd="0" destOrd="0" presId="urn:microsoft.com/office/officeart/2005/8/layout/hierarchy1"/>
    <dgm:cxn modelId="{E2E22C59-87C5-4169-ADAE-C49185A889F5}" type="presParOf" srcId="{4AF3F53C-514F-4BBA-B020-0237FEC51B51}" destId="{AF8EC80A-06CA-43F6-A79B-D10867531CC2}" srcOrd="1" destOrd="0" presId="urn:microsoft.com/office/officeart/2005/8/layout/hierarchy1"/>
    <dgm:cxn modelId="{32017071-007E-4DAF-ABBA-C812E76336EB}" type="presParOf" srcId="{0977AA7D-E71F-4BF6-951C-694DEA364240}" destId="{A2BF642A-F518-428E-A7AC-C5BFE6E800C8}" srcOrd="1" destOrd="0" presId="urn:microsoft.com/office/officeart/2005/8/layout/hierarchy1"/>
    <dgm:cxn modelId="{844102DB-A3F1-4821-9A0F-16D02C25D413}" type="presParOf" srcId="{A2BF642A-F518-428E-A7AC-C5BFE6E800C8}" destId="{B63AD11C-1D9E-4A0F-BF12-8A1060F5C55D}" srcOrd="0" destOrd="0" presId="urn:microsoft.com/office/officeart/2005/8/layout/hierarchy1"/>
    <dgm:cxn modelId="{E917A911-51CF-4600-881C-6F5949172B57}" type="presParOf" srcId="{A2BF642A-F518-428E-A7AC-C5BFE6E800C8}" destId="{A4D9924A-4505-46CC-9E60-05D1FA1CF03B}" srcOrd="1" destOrd="0" presId="urn:microsoft.com/office/officeart/2005/8/layout/hierarchy1"/>
    <dgm:cxn modelId="{3036A761-A09E-4ACE-BF92-E8E4A77F3B38}" type="presParOf" srcId="{A4D9924A-4505-46CC-9E60-05D1FA1CF03B}" destId="{AF453160-20FC-42FF-A63C-EA7DA8B661F8}" srcOrd="0" destOrd="0" presId="urn:microsoft.com/office/officeart/2005/8/layout/hierarchy1"/>
    <dgm:cxn modelId="{FBF076A2-8AA2-4889-8972-7D35E4611598}" type="presParOf" srcId="{AF453160-20FC-42FF-A63C-EA7DA8B661F8}" destId="{A6D41943-E8A4-4C4F-BCA3-A6E5C32E8B11}" srcOrd="0" destOrd="0" presId="urn:microsoft.com/office/officeart/2005/8/layout/hierarchy1"/>
    <dgm:cxn modelId="{B16431BC-AF8C-40F5-A99A-57FCF744AF70}" type="presParOf" srcId="{AF453160-20FC-42FF-A63C-EA7DA8B661F8}" destId="{BFBC792E-6242-4E5E-A2CE-F2517AB07FCC}" srcOrd="1" destOrd="0" presId="urn:microsoft.com/office/officeart/2005/8/layout/hierarchy1"/>
    <dgm:cxn modelId="{3E80F118-77E6-4581-A679-85CE55859E85}" type="presParOf" srcId="{A4D9924A-4505-46CC-9E60-05D1FA1CF03B}" destId="{A08A8FB0-F30D-41E3-927D-46E2BC34B05C}" srcOrd="1" destOrd="0" presId="urn:microsoft.com/office/officeart/2005/8/layout/hierarchy1"/>
    <dgm:cxn modelId="{60CA6EB8-8257-49BA-B199-F945B783FFC5}" type="presParOf" srcId="{A08A8FB0-F30D-41E3-927D-46E2BC34B05C}" destId="{DE007395-E84E-4784-AB82-7B9EBE383BAF}" srcOrd="0" destOrd="0" presId="urn:microsoft.com/office/officeart/2005/8/layout/hierarchy1"/>
    <dgm:cxn modelId="{0D267750-2295-4BF1-A3C5-186CF74ABB30}" type="presParOf" srcId="{A08A8FB0-F30D-41E3-927D-46E2BC34B05C}" destId="{0245C0FC-5420-4216-A154-430E81AA3BA4}" srcOrd="1" destOrd="0" presId="urn:microsoft.com/office/officeart/2005/8/layout/hierarchy1"/>
    <dgm:cxn modelId="{A91FB042-9459-434F-94B8-CF5ACA4069C6}" type="presParOf" srcId="{0245C0FC-5420-4216-A154-430E81AA3BA4}" destId="{C716AF30-0C55-47FE-8620-E8A64F901F05}" srcOrd="0" destOrd="0" presId="urn:microsoft.com/office/officeart/2005/8/layout/hierarchy1"/>
    <dgm:cxn modelId="{359B8019-D5D8-4C75-812D-08DC8C5A3C1F}" type="presParOf" srcId="{C716AF30-0C55-47FE-8620-E8A64F901F05}" destId="{4B13AD6C-CD7F-4095-A1C0-F0097EB0CE3C}" srcOrd="0" destOrd="0" presId="urn:microsoft.com/office/officeart/2005/8/layout/hierarchy1"/>
    <dgm:cxn modelId="{FAE10909-1CD0-4B4C-BD0B-33D28C345AB0}" type="presParOf" srcId="{C716AF30-0C55-47FE-8620-E8A64F901F05}" destId="{D8E1CAE3-BF9A-4985-8FF9-FD3B19949F19}" srcOrd="1" destOrd="0" presId="urn:microsoft.com/office/officeart/2005/8/layout/hierarchy1"/>
    <dgm:cxn modelId="{C315A001-B140-4886-8236-8C7FF9A73D7E}" type="presParOf" srcId="{0245C0FC-5420-4216-A154-430E81AA3BA4}" destId="{43FA8E19-6DFD-483A-ADC9-4B5B5F101823}" srcOrd="1" destOrd="0" presId="urn:microsoft.com/office/officeart/2005/8/layout/hierarchy1"/>
    <dgm:cxn modelId="{AC9C7312-4A21-4BE5-982A-1D5C584B64B1}" type="presParOf" srcId="{A08A8FB0-F30D-41E3-927D-46E2BC34B05C}" destId="{89BAA1F0-2964-421A-8C81-C85D96F64436}" srcOrd="2" destOrd="0" presId="urn:microsoft.com/office/officeart/2005/8/layout/hierarchy1"/>
    <dgm:cxn modelId="{115B6459-5049-4E1D-B6CE-4660C252D8C6}" type="presParOf" srcId="{A08A8FB0-F30D-41E3-927D-46E2BC34B05C}" destId="{0D2B2D67-F67B-4F98-A766-116C1C94EE6D}" srcOrd="3" destOrd="0" presId="urn:microsoft.com/office/officeart/2005/8/layout/hierarchy1"/>
    <dgm:cxn modelId="{640B291C-AEB1-42AD-8056-6E3F4D4BA246}" type="presParOf" srcId="{0D2B2D67-F67B-4F98-A766-116C1C94EE6D}" destId="{EBF99C15-70E7-46A6-98A2-03A74EEA03AC}" srcOrd="0" destOrd="0" presId="urn:microsoft.com/office/officeart/2005/8/layout/hierarchy1"/>
    <dgm:cxn modelId="{F9872829-3075-4A13-9D48-EF666A33D581}" type="presParOf" srcId="{EBF99C15-70E7-46A6-98A2-03A74EEA03AC}" destId="{47D62C27-0B9D-42CE-85C7-C40238DFA08E}" srcOrd="0" destOrd="0" presId="urn:microsoft.com/office/officeart/2005/8/layout/hierarchy1"/>
    <dgm:cxn modelId="{825C1ECF-EE45-4A35-8F16-E3E90EFC346C}" type="presParOf" srcId="{EBF99C15-70E7-46A6-98A2-03A74EEA03AC}" destId="{7A77F9D0-28E1-4270-9A65-C890CA4A5E8B}" srcOrd="1" destOrd="0" presId="urn:microsoft.com/office/officeart/2005/8/layout/hierarchy1"/>
    <dgm:cxn modelId="{E30D7B62-B0CD-4649-B717-FE1F41CF73E3}" type="presParOf" srcId="{0D2B2D67-F67B-4F98-A766-116C1C94EE6D}" destId="{2AAD05A4-C86F-48A1-B0D7-007F1894F16D}" srcOrd="1" destOrd="0" presId="urn:microsoft.com/office/officeart/2005/8/layout/hierarchy1"/>
    <dgm:cxn modelId="{717049DD-BB9C-4434-B355-D2A137363E9B}" type="presParOf" srcId="{A2BF642A-F518-428E-A7AC-C5BFE6E800C8}" destId="{7EA30A12-BC89-4187-AB6C-07EA05DDF180}" srcOrd="2" destOrd="0" presId="urn:microsoft.com/office/officeart/2005/8/layout/hierarchy1"/>
    <dgm:cxn modelId="{2A2A3307-3945-4CB8-8772-7A1A58EEF5ED}" type="presParOf" srcId="{A2BF642A-F518-428E-A7AC-C5BFE6E800C8}" destId="{6A1389C3-5FCE-4CF2-B298-83195FE15C60}" srcOrd="3" destOrd="0" presId="urn:microsoft.com/office/officeart/2005/8/layout/hierarchy1"/>
    <dgm:cxn modelId="{C7B4952C-AE3B-41C7-872E-B6C99ED9DCE1}" type="presParOf" srcId="{6A1389C3-5FCE-4CF2-B298-83195FE15C60}" destId="{4C24CC6E-CEBF-4B53-B274-76FF397419AE}" srcOrd="0" destOrd="0" presId="urn:microsoft.com/office/officeart/2005/8/layout/hierarchy1"/>
    <dgm:cxn modelId="{FEAE1907-C7ED-4A72-8D45-FA65EBF5C30C}" type="presParOf" srcId="{4C24CC6E-CEBF-4B53-B274-76FF397419AE}" destId="{19E67C19-F14B-4718-8BFF-B82CCDC12BE7}" srcOrd="0" destOrd="0" presId="urn:microsoft.com/office/officeart/2005/8/layout/hierarchy1"/>
    <dgm:cxn modelId="{68C4E172-8E72-4B5C-A413-A5A7618405C4}" type="presParOf" srcId="{4C24CC6E-CEBF-4B53-B274-76FF397419AE}" destId="{889EFEF8-6E8F-4560-96D6-BF086E3E872A}" srcOrd="1" destOrd="0" presId="urn:microsoft.com/office/officeart/2005/8/layout/hierarchy1"/>
    <dgm:cxn modelId="{44986976-AE4E-429A-B7FA-DBE85F8BD757}" type="presParOf" srcId="{6A1389C3-5FCE-4CF2-B298-83195FE15C60}" destId="{322748CF-CEC0-4A1A-B5BC-455717444674}" srcOrd="1" destOrd="0" presId="urn:microsoft.com/office/officeart/2005/8/layout/hierarchy1"/>
    <dgm:cxn modelId="{175FB678-99E9-4707-8B94-428DAB4E45C6}" type="presParOf" srcId="{322748CF-CEC0-4A1A-B5BC-455717444674}" destId="{B3990216-AA24-43F4-847B-0829FC5F4F97}" srcOrd="0" destOrd="0" presId="urn:microsoft.com/office/officeart/2005/8/layout/hierarchy1"/>
    <dgm:cxn modelId="{BDB5EDBF-04AA-4FDA-85A5-A625F2C01E1D}" type="presParOf" srcId="{322748CF-CEC0-4A1A-B5BC-455717444674}" destId="{71F6E7BB-0025-49A3-8C48-B7BCDDE3F734}" srcOrd="1" destOrd="0" presId="urn:microsoft.com/office/officeart/2005/8/layout/hierarchy1"/>
    <dgm:cxn modelId="{5C935DDC-09A4-4596-9D41-80B918B39EA5}" type="presParOf" srcId="{71F6E7BB-0025-49A3-8C48-B7BCDDE3F734}" destId="{B9CC31EF-131D-4A04-8D45-B55314705E09}" srcOrd="0" destOrd="0" presId="urn:microsoft.com/office/officeart/2005/8/layout/hierarchy1"/>
    <dgm:cxn modelId="{625E4D00-6C10-4712-B0A2-413CD953922A}" type="presParOf" srcId="{B9CC31EF-131D-4A04-8D45-B55314705E09}" destId="{834DE65A-BAB9-412D-9006-01C03F652BD9}" srcOrd="0" destOrd="0" presId="urn:microsoft.com/office/officeart/2005/8/layout/hierarchy1"/>
    <dgm:cxn modelId="{F666A890-5999-4AEF-95B7-BB1BBFBDF492}" type="presParOf" srcId="{B9CC31EF-131D-4A04-8D45-B55314705E09}" destId="{CD4FEA0C-CC03-4B32-8BDE-EDBC61F41515}" srcOrd="1" destOrd="0" presId="urn:microsoft.com/office/officeart/2005/8/layout/hierarchy1"/>
    <dgm:cxn modelId="{D65DA82B-083C-424E-B3AB-DE43C40D8937}" type="presParOf" srcId="{71F6E7BB-0025-49A3-8C48-B7BCDDE3F734}" destId="{D6940A28-8CFB-4473-80D0-16AFD4DA6E93}" srcOrd="1" destOrd="0" presId="urn:microsoft.com/office/officeart/2005/8/layout/hierarchy1"/>
    <dgm:cxn modelId="{3A1FB7C3-FE96-4A14-8F65-17F1A9B1D0AB}" type="presParOf" srcId="{A2BF642A-F518-428E-A7AC-C5BFE6E800C8}" destId="{F0CB5788-1585-43EF-947B-912E198DA50C}" srcOrd="4" destOrd="0" presId="urn:microsoft.com/office/officeart/2005/8/layout/hierarchy1"/>
    <dgm:cxn modelId="{DCD856C9-D817-417A-B40F-FAEA9031F4AC}" type="presParOf" srcId="{A2BF642A-F518-428E-A7AC-C5BFE6E800C8}" destId="{A09EB890-E1D1-4123-89B6-0A84BB0C525C}" srcOrd="5" destOrd="0" presId="urn:microsoft.com/office/officeart/2005/8/layout/hierarchy1"/>
    <dgm:cxn modelId="{A2A95D1F-4D16-44D5-9A3C-9CF790CF62E5}" type="presParOf" srcId="{A09EB890-E1D1-4123-89B6-0A84BB0C525C}" destId="{FC6981B2-D969-499E-8F72-0011BFAEC805}" srcOrd="0" destOrd="0" presId="urn:microsoft.com/office/officeart/2005/8/layout/hierarchy1"/>
    <dgm:cxn modelId="{008A6329-8419-4DE2-A338-B9A361302FEB}" type="presParOf" srcId="{FC6981B2-D969-499E-8F72-0011BFAEC805}" destId="{07B948A5-7335-4873-8C45-D51111C3140D}" srcOrd="0" destOrd="0" presId="urn:microsoft.com/office/officeart/2005/8/layout/hierarchy1"/>
    <dgm:cxn modelId="{E356BB2F-1CB0-43E5-B8DB-2B854D725478}" type="presParOf" srcId="{FC6981B2-D969-499E-8F72-0011BFAEC805}" destId="{7A2F4D52-0086-45F8-A237-C9DB08378DB8}" srcOrd="1" destOrd="0" presId="urn:microsoft.com/office/officeart/2005/8/layout/hierarchy1"/>
    <dgm:cxn modelId="{4E31759D-48C3-48A5-AC55-3BFE25984AB8}" type="presParOf" srcId="{A09EB890-E1D1-4123-89B6-0A84BB0C525C}" destId="{A70C2305-6949-46C7-A3EB-51CFAB452F16}" srcOrd="1" destOrd="0" presId="urn:microsoft.com/office/officeart/2005/8/layout/hierarchy1"/>
    <dgm:cxn modelId="{B0C4E484-39F8-4A15-BD25-04D6BE2A5C77}" type="presParOf" srcId="{A70C2305-6949-46C7-A3EB-51CFAB452F16}" destId="{37B417F5-7678-4E35-865C-B18A8264354A}" srcOrd="0" destOrd="0" presId="urn:microsoft.com/office/officeart/2005/8/layout/hierarchy1"/>
    <dgm:cxn modelId="{0E26650E-AE44-4564-8590-D7565DC505B0}" type="presParOf" srcId="{A70C2305-6949-46C7-A3EB-51CFAB452F16}" destId="{19BA3463-0FAB-400E-AB4A-DB695EB3F224}" srcOrd="1" destOrd="0" presId="urn:microsoft.com/office/officeart/2005/8/layout/hierarchy1"/>
    <dgm:cxn modelId="{501DB0D1-3168-419F-BC74-D3323923AC49}" type="presParOf" srcId="{19BA3463-0FAB-400E-AB4A-DB695EB3F224}" destId="{0FAA5F88-C7E4-4DE8-A4BF-45763345E33A}" srcOrd="0" destOrd="0" presId="urn:microsoft.com/office/officeart/2005/8/layout/hierarchy1"/>
    <dgm:cxn modelId="{99A7FD5E-CA9E-4815-B76F-9974CEB8B8D2}" type="presParOf" srcId="{0FAA5F88-C7E4-4DE8-A4BF-45763345E33A}" destId="{B9062F27-7F5B-4D68-BD52-36DAA38EFADD}" srcOrd="0" destOrd="0" presId="urn:microsoft.com/office/officeart/2005/8/layout/hierarchy1"/>
    <dgm:cxn modelId="{C721D374-E647-4E63-A6FD-99E320ED9139}" type="presParOf" srcId="{0FAA5F88-C7E4-4DE8-A4BF-45763345E33A}" destId="{A67061E3-9AB4-4A94-9A44-327615B8DB41}" srcOrd="1" destOrd="0" presId="urn:microsoft.com/office/officeart/2005/8/layout/hierarchy1"/>
    <dgm:cxn modelId="{3CC47D35-6393-4D9A-9C3B-E96C7A4F286F}" type="presParOf" srcId="{19BA3463-0FAB-400E-AB4A-DB695EB3F224}" destId="{E21EDCA5-C2BA-4123-88A5-D57B977DAF94}" srcOrd="1" destOrd="0" presId="urn:microsoft.com/office/officeart/2005/8/layout/hierarchy1"/>
    <dgm:cxn modelId="{904C5C35-959D-4702-ACE2-057E9438E337}" type="presParOf" srcId="{A70C2305-6949-46C7-A3EB-51CFAB452F16}" destId="{C0C09213-5FDD-4E09-885D-B4E16BB18B00}" srcOrd="2" destOrd="0" presId="urn:microsoft.com/office/officeart/2005/8/layout/hierarchy1"/>
    <dgm:cxn modelId="{B07CCB94-0E7F-4AE4-981D-DCC97AFE3F78}" type="presParOf" srcId="{A70C2305-6949-46C7-A3EB-51CFAB452F16}" destId="{501ACBDD-B590-4103-9C5D-A2EBAB02303F}" srcOrd="3" destOrd="0" presId="urn:microsoft.com/office/officeart/2005/8/layout/hierarchy1"/>
    <dgm:cxn modelId="{335437B4-E7BD-47C8-9FA5-1802F36DD1F3}" type="presParOf" srcId="{501ACBDD-B590-4103-9C5D-A2EBAB02303F}" destId="{141C2EE2-8A2A-4BA1-80D1-C1DD7C0791FD}" srcOrd="0" destOrd="0" presId="urn:microsoft.com/office/officeart/2005/8/layout/hierarchy1"/>
    <dgm:cxn modelId="{157F7134-8071-4222-A1FE-932AF0531665}" type="presParOf" srcId="{141C2EE2-8A2A-4BA1-80D1-C1DD7C0791FD}" destId="{3D313BEF-EEDF-4F42-8F3A-044399B1B0F5}" srcOrd="0" destOrd="0" presId="urn:microsoft.com/office/officeart/2005/8/layout/hierarchy1"/>
    <dgm:cxn modelId="{24CCE010-24C0-4C83-9EFC-46DD5DCA84D5}" type="presParOf" srcId="{141C2EE2-8A2A-4BA1-80D1-C1DD7C0791FD}" destId="{7F7206D1-5CC7-48AD-8F2B-CB0F9AB046FC}" srcOrd="1" destOrd="0" presId="urn:microsoft.com/office/officeart/2005/8/layout/hierarchy1"/>
    <dgm:cxn modelId="{F7CC0DBE-18C0-4A83-A686-5A4B7C6FB093}" type="presParOf" srcId="{501ACBDD-B590-4103-9C5D-A2EBAB02303F}" destId="{DE5207C5-45A4-4CB1-92E7-64B6831A9413}" srcOrd="1" destOrd="0" presId="urn:microsoft.com/office/officeart/2005/8/layout/hierarchy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A8841A0-A880-40C0-910A-BF5E4C91A05A}"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F8182DC6-DF50-4B96-A3B7-539F736622BB}">
      <dgm:prSet phldrT="[Texto]" custT="1">
        <dgm:style>
          <a:lnRef idx="2">
            <a:schemeClr val="dk1"/>
          </a:lnRef>
          <a:fillRef idx="1">
            <a:schemeClr val="lt1"/>
          </a:fillRef>
          <a:effectRef idx="0">
            <a:schemeClr val="dk1"/>
          </a:effectRef>
          <a:fontRef idx="minor">
            <a:schemeClr val="dk1"/>
          </a:fontRef>
        </dgm:style>
      </dgm:prSet>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75767BA8-14D0-42FF-B146-89BB5BD552DB}" type="par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DB37D4A8-60AD-4828-81DF-5DF8EA884262}" type="sib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B839F219-1853-4CED-AC9D-2E0B69FE38BA}">
      <dgm:prSet phldrT="[Texto]" custT="1"/>
      <dgm:spPr>
        <a:solidFill>
          <a:schemeClr val="bg1"/>
        </a:solidFill>
        <a:ln w="19050">
          <a:solidFill>
            <a:schemeClr val="tx1">
              <a:alpha val="96000"/>
            </a:schemeClr>
          </a:solidFill>
        </a:ln>
      </dgm:spPr>
      <dgm:t>
        <a:bodyPr/>
        <a:lstStyle/>
        <a:p>
          <a:r>
            <a:rPr lang="es-MX" sz="1100" dirty="0">
              <a:solidFill>
                <a:schemeClr val="tx1"/>
              </a:solidFill>
              <a:latin typeface="Arial" panose="020B0604020202020204" pitchFamily="34" charset="0"/>
              <a:cs typeface="Arial" panose="020B0604020202020204" pitchFamily="34" charset="0"/>
            </a:rPr>
            <a:t>Origen actual institucionalidad</a:t>
          </a:r>
          <a:endParaRPr lang="es-CL" sz="1100" dirty="0">
            <a:solidFill>
              <a:schemeClr val="tx1"/>
            </a:solidFill>
            <a:latin typeface="Arial" panose="020B0604020202020204" pitchFamily="34" charset="0"/>
            <a:cs typeface="Arial" panose="020B0604020202020204" pitchFamily="34" charset="0"/>
          </a:endParaRPr>
        </a:p>
      </dgm:t>
    </dgm:pt>
    <dgm:pt modelId="{4D49E3F2-2B4A-42BF-BAEC-CCE82458FE09}" type="par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6D2CC74-B5E4-4E72-9CC9-DAA3CB9DD2E1}" type="sib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9AB26DB-698E-4BEA-B061-3B3930C1E4E0}">
      <dgm:prSet phldrT="[Texto]" custT="1"/>
      <dgm:spPr>
        <a:solidFill>
          <a:schemeClr val="bg1"/>
        </a:solidFill>
        <a:ln>
          <a:solidFill>
            <a:srgbClr val="00003E"/>
          </a:solidFill>
        </a:ln>
      </dgm:spPr>
      <dgm:t>
        <a:bodyPr/>
        <a:lstStyle/>
        <a:p>
          <a:r>
            <a:rPr lang="es-MX" sz="1100" dirty="0">
              <a:solidFill>
                <a:schemeClr val="tx1"/>
              </a:solidFill>
              <a:latin typeface="Arial" panose="020B0604020202020204" pitchFamily="34" charset="0"/>
              <a:cs typeface="Arial" panose="020B0604020202020204" pitchFamily="34" charset="0"/>
            </a:rPr>
            <a:t>Obligación cumplimiento </a:t>
          </a:r>
          <a:r>
            <a:rPr lang="es-MX" sz="1100" dirty="0" err="1">
              <a:solidFill>
                <a:schemeClr val="tx1"/>
              </a:solidFill>
              <a:latin typeface="Arial" panose="020B0604020202020204" pitchFamily="34" charset="0"/>
              <a:cs typeface="Arial" panose="020B0604020202020204" pitchFamily="34" charset="0"/>
            </a:rPr>
            <a:t>Ppio</a:t>
          </a:r>
          <a:r>
            <a:rPr lang="es-MX" sz="1100" dirty="0">
              <a:solidFill>
                <a:schemeClr val="tx1"/>
              </a:solidFill>
              <a:latin typeface="Arial" panose="020B0604020202020204" pitchFamily="34" charset="0"/>
              <a:cs typeface="Arial" panose="020B0604020202020204" pitchFamily="34" charset="0"/>
            </a:rPr>
            <a:t>. Probidad </a:t>
          </a:r>
          <a:endParaRPr lang="es-CL" sz="1100" dirty="0">
            <a:solidFill>
              <a:schemeClr val="tx1"/>
            </a:solidFill>
            <a:latin typeface="Arial" panose="020B0604020202020204" pitchFamily="34" charset="0"/>
            <a:cs typeface="Arial" panose="020B0604020202020204" pitchFamily="34" charset="0"/>
          </a:endParaRPr>
        </a:p>
      </dgm:t>
    </dgm:pt>
    <dgm:pt modelId="{B71426E5-DA83-406B-BB0B-AF5E1E7A5E46}" type="par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37DDDF0A-2902-43BB-A843-FEB923C2BD00}" type="sib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71E6BA7E-B2B9-4FB3-999B-C8EA8A47C5EB}">
      <dgm:prSet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Poderes del Estado</a:t>
          </a:r>
          <a:endParaRPr lang="es-CL" sz="1100" dirty="0">
            <a:solidFill>
              <a:schemeClr val="tx1"/>
            </a:solidFill>
            <a:latin typeface="Arial" panose="020B0604020202020204" pitchFamily="34" charset="0"/>
            <a:cs typeface="Arial" panose="020B0604020202020204" pitchFamily="34" charset="0"/>
          </a:endParaRPr>
        </a:p>
      </dgm:t>
    </dgm:pt>
    <dgm:pt modelId="{EF67082E-64A8-465A-B2D6-315EF9196727}" type="par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30E4B42-18A7-4303-82DC-1F2BA6600882}" type="sib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1C1C377-0EEE-4D65-9BD6-CE35B2859391}">
      <dgm:prSet phldrT="[Texto]"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Bases de la Institucionalidad</a:t>
          </a:r>
          <a:endParaRPr lang="es-CL" sz="1100" dirty="0">
            <a:solidFill>
              <a:schemeClr val="tx1"/>
            </a:solidFill>
            <a:latin typeface="Arial" panose="020B0604020202020204" pitchFamily="34" charset="0"/>
            <a:cs typeface="Arial" panose="020B0604020202020204" pitchFamily="34" charset="0"/>
          </a:endParaRPr>
        </a:p>
      </dgm:t>
    </dgm:pt>
    <dgm:pt modelId="{EE2D3ADF-39A5-4938-989E-994EDA74B543}" type="sib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416090CF-9D9F-444F-B89C-57CA68049A58}" type="par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CDEB7D4-5BDF-4B0A-855D-00EE487909E2}">
      <dgm:prSet phldrT="[Texto]"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Concepto de Estado, Gobierno, Nacionalidad y Ciudadanía</a:t>
          </a:r>
          <a:endParaRPr lang="es-CL" sz="1100" dirty="0">
            <a:solidFill>
              <a:schemeClr val="tx1"/>
            </a:solidFill>
            <a:latin typeface="Arial" panose="020B0604020202020204" pitchFamily="34" charset="0"/>
            <a:cs typeface="Arial" panose="020B0604020202020204" pitchFamily="34" charset="0"/>
          </a:endParaRPr>
        </a:p>
      </dgm:t>
    </dgm:pt>
    <dgm:pt modelId="{5D6468AB-E118-4B08-A00D-3FE5DFD234D4}" type="sib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03E1ADF-0221-428D-A986-96011DB6C635}" type="par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E7B2799-02B0-4EC9-AB61-0D90041E6BC0}">
      <dgm:prSet custT="1"/>
      <dgm:spPr>
        <a:solidFill>
          <a:schemeClr val="accent1">
            <a:lumMod val="60000"/>
            <a:lumOff val="40000"/>
          </a:schemeClr>
        </a:solidFill>
      </dgm:spPr>
      <dgm:t>
        <a:bodyPr/>
        <a:lstStyle/>
        <a:p>
          <a:r>
            <a:rPr lang="es-MX" sz="1050" dirty="0">
              <a:solidFill>
                <a:schemeClr val="tx1"/>
              </a:solidFill>
              <a:latin typeface="Arial" panose="020B0604020202020204" pitchFamily="34" charset="0"/>
              <a:cs typeface="Arial" panose="020B0604020202020204" pitchFamily="34" charset="0"/>
            </a:rPr>
            <a:t>Funciones esenciales de los </a:t>
          </a:r>
          <a:r>
            <a:rPr lang="es-MX" sz="1050" dirty="0" err="1">
              <a:solidFill>
                <a:schemeClr val="tx1"/>
              </a:solidFill>
              <a:latin typeface="Arial" panose="020B0604020202020204" pitchFamily="34" charset="0"/>
              <a:cs typeface="Arial" panose="020B0604020202020204" pitchFamily="34" charset="0"/>
            </a:rPr>
            <a:t>P°</a:t>
          </a:r>
          <a:r>
            <a:rPr lang="es-MX" sz="1050" dirty="0">
              <a:solidFill>
                <a:schemeClr val="tx1"/>
              </a:solidFill>
              <a:latin typeface="Arial" panose="020B0604020202020204" pitchFamily="34" charset="0"/>
              <a:cs typeface="Arial" panose="020B0604020202020204" pitchFamily="34" charset="0"/>
            </a:rPr>
            <a:t> Ejecutivo, Legislativo y Judicial</a:t>
          </a:r>
          <a:endParaRPr lang="es-CL" sz="1050" dirty="0">
            <a:solidFill>
              <a:schemeClr val="tx1"/>
            </a:solidFill>
            <a:latin typeface="Arial" panose="020B0604020202020204" pitchFamily="34" charset="0"/>
            <a:cs typeface="Arial" panose="020B0604020202020204" pitchFamily="34" charset="0"/>
          </a:endParaRPr>
        </a:p>
      </dgm:t>
    </dgm:pt>
    <dgm:pt modelId="{6B45C7EC-C364-4B29-B0F3-5D976BCB6F5A}" type="parTrans" cxnId="{77A7C108-8CE0-4888-954A-79C66F6ACC27}">
      <dgm:prSet/>
      <dgm:spPr/>
      <dgm:t>
        <a:bodyPr/>
        <a:lstStyle/>
        <a:p>
          <a:endParaRPr lang="es-CL"/>
        </a:p>
      </dgm:t>
    </dgm:pt>
    <dgm:pt modelId="{3C9CE13B-1DC8-43FD-A629-D4CFDA27596D}" type="sibTrans" cxnId="{77A7C108-8CE0-4888-954A-79C66F6ACC27}">
      <dgm:prSet/>
      <dgm:spPr/>
      <dgm:t>
        <a:bodyPr/>
        <a:lstStyle/>
        <a:p>
          <a:endParaRPr lang="es-CL"/>
        </a:p>
      </dgm:t>
    </dgm:pt>
    <dgm:pt modelId="{46C25303-1ED7-4B01-AC5A-E0E9FA7343E4}">
      <dgm:prSet/>
      <dgm:spPr>
        <a:solidFill>
          <a:schemeClr val="accent1">
            <a:lumMod val="60000"/>
            <a:lumOff val="40000"/>
          </a:schemeClr>
        </a:solidFill>
      </dgm:spPr>
      <dgm:t>
        <a:bodyPr/>
        <a:lstStyle/>
        <a:p>
          <a:r>
            <a:rPr lang="es-MX" dirty="0">
              <a:solidFill>
                <a:schemeClr val="tx1"/>
              </a:solidFill>
              <a:latin typeface="Arial" panose="020B0604020202020204" pitchFamily="34" charset="0"/>
              <a:cs typeface="Arial" panose="020B0604020202020204" pitchFamily="34" charset="0"/>
            </a:rPr>
            <a:t>Rol Constitucional de los órganos del Estado</a:t>
          </a:r>
          <a:endParaRPr lang="es-CL" dirty="0">
            <a:solidFill>
              <a:schemeClr val="tx1"/>
            </a:solidFill>
            <a:latin typeface="Arial" panose="020B0604020202020204" pitchFamily="34" charset="0"/>
            <a:cs typeface="Arial" panose="020B0604020202020204" pitchFamily="34" charset="0"/>
          </a:endParaRPr>
        </a:p>
      </dgm:t>
    </dgm:pt>
    <dgm:pt modelId="{1905E5D3-EAA6-4253-9EF6-24710258AD68}" type="parTrans" cxnId="{C8781355-E759-4B0B-880E-5BA15C2AAE52}">
      <dgm:prSet/>
      <dgm:spPr/>
      <dgm:t>
        <a:bodyPr/>
        <a:lstStyle/>
        <a:p>
          <a:endParaRPr lang="es-CL"/>
        </a:p>
      </dgm:t>
    </dgm:pt>
    <dgm:pt modelId="{ED9E34D0-F461-48B0-9202-B33B9002A4E6}" type="sibTrans" cxnId="{C8781355-E759-4B0B-880E-5BA15C2AAE52}">
      <dgm:prSet/>
      <dgm:spPr/>
      <dgm:t>
        <a:bodyPr/>
        <a:lstStyle/>
        <a:p>
          <a:endParaRPr lang="es-CL"/>
        </a:p>
      </dgm:t>
    </dgm:pt>
    <dgm:pt modelId="{08AA5498-881F-4C93-AB43-11867CF64FAF}">
      <dgm:prSet/>
      <dgm:spPr>
        <a:solidFill>
          <a:schemeClr val="bg1"/>
        </a:solidFill>
        <a:ln>
          <a:solidFill>
            <a:schemeClr val="tx1"/>
          </a:solidFill>
        </a:ln>
      </dgm:spPr>
      <dgm:t>
        <a:bodyPr/>
        <a:lstStyle/>
        <a:p>
          <a:r>
            <a:rPr lang="es-MX" dirty="0">
              <a:solidFill>
                <a:schemeClr val="tx1"/>
              </a:solidFill>
              <a:latin typeface="Arial" panose="020B0604020202020204" pitchFamily="34" charset="0"/>
              <a:cs typeface="Arial" panose="020B0604020202020204" pitchFamily="34" charset="0"/>
            </a:rPr>
            <a:t>Deberes y derechos de los órganos del Estado</a:t>
          </a:r>
          <a:endParaRPr lang="es-CL" dirty="0">
            <a:solidFill>
              <a:schemeClr val="tx1"/>
            </a:solidFill>
            <a:latin typeface="Arial" panose="020B0604020202020204" pitchFamily="34" charset="0"/>
            <a:cs typeface="Arial" panose="020B0604020202020204" pitchFamily="34" charset="0"/>
          </a:endParaRPr>
        </a:p>
      </dgm:t>
    </dgm:pt>
    <dgm:pt modelId="{8EB3EC58-A027-4E15-9211-D5B014D3CF54}" type="parTrans" cxnId="{EEF49766-0566-4A9D-994D-26DCC66E9879}">
      <dgm:prSet/>
      <dgm:spPr/>
      <dgm:t>
        <a:bodyPr/>
        <a:lstStyle/>
        <a:p>
          <a:endParaRPr lang="es-CL"/>
        </a:p>
      </dgm:t>
    </dgm:pt>
    <dgm:pt modelId="{D1B4D67A-330C-49B1-B21A-AB161189EFF3}" type="sibTrans" cxnId="{EEF49766-0566-4A9D-994D-26DCC66E9879}">
      <dgm:prSet/>
      <dgm:spPr/>
      <dgm:t>
        <a:bodyPr/>
        <a:lstStyle/>
        <a:p>
          <a:endParaRPr lang="es-CL"/>
        </a:p>
      </dgm:t>
    </dgm:pt>
    <dgm:pt modelId="{EC56D5A8-0BAC-41B7-9C5C-414DB3E33B5F}">
      <dgm:prSet/>
      <dgm:spPr>
        <a:solidFill>
          <a:schemeClr val="bg1"/>
        </a:solidFill>
        <a:ln>
          <a:solidFill>
            <a:srgbClr val="00003E"/>
          </a:solidFill>
        </a:ln>
      </dgm:spPr>
      <dgm:t>
        <a:bodyPr/>
        <a:lstStyle/>
        <a:p>
          <a:r>
            <a:rPr lang="es-MX" dirty="0">
              <a:solidFill>
                <a:schemeClr val="tx1"/>
              </a:solidFill>
              <a:latin typeface="Arial" panose="020B0604020202020204" pitchFamily="34" charset="0"/>
              <a:cs typeface="Arial" panose="020B0604020202020204" pitchFamily="34" charset="0"/>
            </a:rPr>
            <a:t>Características  de las FFAA en las CPR</a:t>
          </a:r>
          <a:endParaRPr lang="es-CL" dirty="0">
            <a:solidFill>
              <a:schemeClr val="tx1"/>
            </a:solidFill>
            <a:latin typeface="Arial" panose="020B0604020202020204" pitchFamily="34" charset="0"/>
            <a:cs typeface="Arial" panose="020B0604020202020204" pitchFamily="34" charset="0"/>
          </a:endParaRPr>
        </a:p>
      </dgm:t>
    </dgm:pt>
    <dgm:pt modelId="{F8E86D1C-54C9-452A-93B8-2D9BBB4FDDED}" type="parTrans" cxnId="{B858611D-D09C-41CE-B5C4-A04224CD9ED0}">
      <dgm:prSet/>
      <dgm:spPr/>
      <dgm:t>
        <a:bodyPr/>
        <a:lstStyle/>
        <a:p>
          <a:endParaRPr lang="es-CL"/>
        </a:p>
      </dgm:t>
    </dgm:pt>
    <dgm:pt modelId="{310E092A-81CB-4833-900A-9E3A04F485F7}" type="sibTrans" cxnId="{B858611D-D09C-41CE-B5C4-A04224CD9ED0}">
      <dgm:prSet/>
      <dgm:spPr/>
      <dgm:t>
        <a:bodyPr/>
        <a:lstStyle/>
        <a:p>
          <a:endParaRPr lang="es-CL"/>
        </a:p>
      </dgm:t>
    </dgm:pt>
    <dgm:pt modelId="{D458202A-42BD-4FF1-8025-B1558C800E33}">
      <dgm:prSet/>
      <dgm:spPr>
        <a:solidFill>
          <a:schemeClr val="bg1"/>
        </a:solidFill>
        <a:ln>
          <a:solidFill>
            <a:schemeClr val="tx1"/>
          </a:solidFill>
        </a:ln>
      </dgm:spPr>
      <dgm:t>
        <a:bodyPr/>
        <a:lstStyle/>
        <a:p>
          <a:r>
            <a:rPr lang="es-MX" dirty="0">
              <a:solidFill>
                <a:schemeClr val="tx1"/>
              </a:solidFill>
              <a:latin typeface="Arial" panose="020B0604020202020204" pitchFamily="34" charset="0"/>
              <a:cs typeface="Arial" panose="020B0604020202020204" pitchFamily="34" charset="0"/>
            </a:rPr>
            <a:t>Misión y característica de  las Fuerzas de Orden y </a:t>
          </a:r>
          <a:r>
            <a:rPr lang="es-MX" dirty="0" err="1">
              <a:solidFill>
                <a:schemeClr val="tx1"/>
              </a:solidFill>
              <a:latin typeface="Arial" panose="020B0604020202020204" pitchFamily="34" charset="0"/>
              <a:cs typeface="Arial" panose="020B0604020202020204" pitchFamily="34" charset="0"/>
            </a:rPr>
            <a:t>Seg</a:t>
          </a:r>
          <a:r>
            <a:rPr lang="es-MX" dirty="0">
              <a:solidFill>
                <a:schemeClr val="tx1"/>
              </a:solidFill>
              <a:latin typeface="Arial" panose="020B0604020202020204" pitchFamily="34" charset="0"/>
              <a:cs typeface="Arial" panose="020B0604020202020204" pitchFamily="34" charset="0"/>
            </a:rPr>
            <a:t>. Pública </a:t>
          </a:r>
          <a:endParaRPr lang="es-CL" dirty="0">
            <a:solidFill>
              <a:schemeClr val="tx1"/>
            </a:solidFill>
            <a:latin typeface="Arial" panose="020B0604020202020204" pitchFamily="34" charset="0"/>
            <a:cs typeface="Arial" panose="020B0604020202020204" pitchFamily="34" charset="0"/>
          </a:endParaRPr>
        </a:p>
      </dgm:t>
    </dgm:pt>
    <dgm:pt modelId="{5F4975DF-66F7-4083-A2BC-C8D8AB518A90}" type="parTrans" cxnId="{0C0C5DD1-6A8B-4FAE-8E11-A8BB9AD5F3E7}">
      <dgm:prSet/>
      <dgm:spPr/>
      <dgm:t>
        <a:bodyPr/>
        <a:lstStyle/>
        <a:p>
          <a:endParaRPr lang="es-CL"/>
        </a:p>
      </dgm:t>
    </dgm:pt>
    <dgm:pt modelId="{6FD7C7BF-506A-42EF-9D0C-294268AADB2B}" type="sibTrans" cxnId="{0C0C5DD1-6A8B-4FAE-8E11-A8BB9AD5F3E7}">
      <dgm:prSet/>
      <dgm:spPr/>
      <dgm:t>
        <a:bodyPr/>
        <a:lstStyle/>
        <a:p>
          <a:endParaRPr lang="es-CL"/>
        </a:p>
      </dgm:t>
    </dgm:pt>
    <dgm:pt modelId="{AB3C8561-AABA-43D4-818A-792F595462FD}">
      <dgm:prSet/>
      <dgm:spPr>
        <a:solidFill>
          <a:schemeClr val="accent1">
            <a:lumMod val="60000"/>
            <a:lumOff val="40000"/>
          </a:schemeClr>
        </a:solidFill>
      </dgm:spPr>
      <dgm:t>
        <a:bodyPr/>
        <a:lstStyle/>
        <a:p>
          <a:r>
            <a:rPr lang="es-MX" dirty="0">
              <a:solidFill>
                <a:schemeClr val="tx1"/>
              </a:solidFill>
              <a:latin typeface="Arial" panose="020B0604020202020204" pitchFamily="34" charset="0"/>
              <a:cs typeface="Arial" panose="020B0604020202020204" pitchFamily="34" charset="0"/>
            </a:rPr>
            <a:t>Garantías  Constitucionales </a:t>
          </a:r>
          <a:endParaRPr lang="es-CL" dirty="0">
            <a:solidFill>
              <a:schemeClr val="tx1"/>
            </a:solidFill>
            <a:latin typeface="Arial" panose="020B0604020202020204" pitchFamily="34" charset="0"/>
            <a:cs typeface="Arial" panose="020B0604020202020204" pitchFamily="34" charset="0"/>
          </a:endParaRPr>
        </a:p>
      </dgm:t>
    </dgm:pt>
    <dgm:pt modelId="{E85B6528-772E-4305-8809-DC67A638AA8D}" type="parTrans" cxnId="{038E9B5A-02DA-49A1-AF9B-DB956AA70DE9}">
      <dgm:prSet/>
      <dgm:spPr/>
      <dgm:t>
        <a:bodyPr/>
        <a:lstStyle/>
        <a:p>
          <a:endParaRPr lang="es-CL"/>
        </a:p>
      </dgm:t>
    </dgm:pt>
    <dgm:pt modelId="{37B62A64-CD0F-4508-9504-DB55AFE5458D}" type="sibTrans" cxnId="{038E9B5A-02DA-49A1-AF9B-DB956AA70DE9}">
      <dgm:prSet/>
      <dgm:spPr/>
      <dgm:t>
        <a:bodyPr/>
        <a:lstStyle/>
        <a:p>
          <a:endParaRPr lang="es-CL"/>
        </a:p>
      </dgm:t>
    </dgm:pt>
    <dgm:pt modelId="{C9D8A9BC-DC77-4924-B687-BB067DDBCDBF}">
      <dgm:prSet/>
      <dgm:spPr>
        <a:solidFill>
          <a:schemeClr val="bg1"/>
        </a:solidFill>
        <a:ln>
          <a:solidFill>
            <a:schemeClr val="tx1"/>
          </a:solidFill>
        </a:ln>
      </dgm:spPr>
      <dgm:t>
        <a:bodyPr/>
        <a:lstStyle/>
        <a:p>
          <a:r>
            <a:rPr lang="es-MX" dirty="0">
              <a:solidFill>
                <a:schemeClr val="tx1"/>
              </a:solidFill>
              <a:latin typeface="Arial" panose="020B0604020202020204" pitchFamily="34" charset="0"/>
              <a:cs typeface="Arial" panose="020B0604020202020204" pitchFamily="34" charset="0"/>
            </a:rPr>
            <a:t>Sentidos</a:t>
          </a:r>
          <a:r>
            <a:rPr lang="es-MX" dirty="0">
              <a:solidFill>
                <a:schemeClr val="tx1"/>
              </a:solidFill>
            </a:rPr>
            <a:t>, alcances y proyección</a:t>
          </a:r>
          <a:endParaRPr lang="es-CL" dirty="0">
            <a:solidFill>
              <a:schemeClr val="tx1"/>
            </a:solidFill>
          </a:endParaRPr>
        </a:p>
      </dgm:t>
    </dgm:pt>
    <dgm:pt modelId="{B9EBF687-FEB8-4568-BF72-E21B22DD4496}" type="parTrans" cxnId="{A5D3D0F2-FD2E-44F7-8B6F-0D2676453922}">
      <dgm:prSet/>
      <dgm:spPr/>
      <dgm:t>
        <a:bodyPr/>
        <a:lstStyle/>
        <a:p>
          <a:endParaRPr lang="es-CL"/>
        </a:p>
      </dgm:t>
    </dgm:pt>
    <dgm:pt modelId="{0F05016E-B464-45D7-8E54-19F370C0A8EC}" type="sibTrans" cxnId="{A5D3D0F2-FD2E-44F7-8B6F-0D2676453922}">
      <dgm:prSet/>
      <dgm:spPr/>
      <dgm:t>
        <a:bodyPr/>
        <a:lstStyle/>
        <a:p>
          <a:endParaRPr lang="es-CL"/>
        </a:p>
      </dgm:t>
    </dgm:pt>
    <dgm:pt modelId="{6B7FCB4F-2FD6-49DE-8256-0192C1ADD314}">
      <dgm:prSet/>
      <dgm:spPr>
        <a:solidFill>
          <a:schemeClr val="bg1"/>
        </a:solidFill>
        <a:ln>
          <a:solidFill>
            <a:schemeClr val="tx1"/>
          </a:solidFill>
        </a:ln>
      </dgm:spPr>
      <dgm:t>
        <a:bodyPr/>
        <a:lstStyle/>
        <a:p>
          <a:r>
            <a:rPr lang="es-MX" dirty="0">
              <a:solidFill>
                <a:schemeClr val="tx1"/>
              </a:solidFill>
              <a:latin typeface="Arial" panose="020B0604020202020204" pitchFamily="34" charset="0"/>
              <a:cs typeface="Arial" panose="020B0604020202020204" pitchFamily="34" charset="0"/>
            </a:rPr>
            <a:t>Clasificación de las garantías</a:t>
          </a:r>
          <a:endParaRPr lang="es-CL" dirty="0">
            <a:solidFill>
              <a:schemeClr val="tx1"/>
            </a:solidFill>
            <a:latin typeface="Arial" panose="020B0604020202020204" pitchFamily="34" charset="0"/>
            <a:cs typeface="Arial" panose="020B0604020202020204" pitchFamily="34" charset="0"/>
          </a:endParaRPr>
        </a:p>
      </dgm:t>
    </dgm:pt>
    <dgm:pt modelId="{8E0C5A07-D438-484F-9433-F05A99A7440A}" type="parTrans" cxnId="{34BABAA4-DDFD-4B90-877A-7CB1CDC6CBD4}">
      <dgm:prSet/>
      <dgm:spPr/>
      <dgm:t>
        <a:bodyPr/>
        <a:lstStyle/>
        <a:p>
          <a:endParaRPr lang="es-CL"/>
        </a:p>
      </dgm:t>
    </dgm:pt>
    <dgm:pt modelId="{B8A3F145-0DE9-4F9E-9F49-300D95E2E2D8}" type="sibTrans" cxnId="{34BABAA4-DDFD-4B90-877A-7CB1CDC6CBD4}">
      <dgm:prSet/>
      <dgm:spPr/>
      <dgm:t>
        <a:bodyPr/>
        <a:lstStyle/>
        <a:p>
          <a:endParaRPr lang="es-CL"/>
        </a:p>
      </dgm:t>
    </dgm:pt>
    <dgm:pt modelId="{5E3DA7A3-194C-4005-B88B-725EB2D96339}">
      <dgm:prSet/>
      <dgm:spPr>
        <a:solidFill>
          <a:schemeClr val="bg1"/>
        </a:solidFill>
        <a:ln>
          <a:solidFill>
            <a:schemeClr val="tx1"/>
          </a:solidFill>
        </a:ln>
      </dgm:spPr>
      <dgm:t>
        <a:bodyPr/>
        <a:lstStyle/>
        <a:p>
          <a:r>
            <a:rPr lang="es-MX" dirty="0">
              <a:solidFill>
                <a:schemeClr val="tx1"/>
              </a:solidFill>
              <a:latin typeface="Arial" panose="020B0604020202020204" pitchFamily="34" charset="0"/>
              <a:cs typeface="Arial" panose="020B0604020202020204" pitchFamily="34" charset="0"/>
            </a:rPr>
            <a:t>Restricciones, procedencia, grados, significados  y efectos </a:t>
          </a:r>
          <a:endParaRPr lang="es-CL" dirty="0">
            <a:solidFill>
              <a:schemeClr val="tx1"/>
            </a:solidFill>
            <a:latin typeface="Arial" panose="020B0604020202020204" pitchFamily="34" charset="0"/>
            <a:cs typeface="Arial" panose="020B0604020202020204" pitchFamily="34" charset="0"/>
          </a:endParaRPr>
        </a:p>
      </dgm:t>
    </dgm:pt>
    <dgm:pt modelId="{086BBA7E-E8A3-487E-A964-BDEBD1C889B5}" type="parTrans" cxnId="{D4C1C12D-001C-471E-A9FE-F85E17788254}">
      <dgm:prSet/>
      <dgm:spPr/>
      <dgm:t>
        <a:bodyPr/>
        <a:lstStyle/>
        <a:p>
          <a:endParaRPr lang="es-CL"/>
        </a:p>
      </dgm:t>
    </dgm:pt>
    <dgm:pt modelId="{9A70354B-AE54-4EE2-B4F4-8C470799878F}" type="sibTrans" cxnId="{D4C1C12D-001C-471E-A9FE-F85E17788254}">
      <dgm:prSet/>
      <dgm:spPr/>
      <dgm:t>
        <a:bodyPr/>
        <a:lstStyle/>
        <a:p>
          <a:endParaRPr lang="es-CL"/>
        </a:p>
      </dgm:t>
    </dgm:pt>
    <dgm:pt modelId="{E12ADA4A-23E7-4E57-AC0B-465366266383}" type="pres">
      <dgm:prSet presAssocID="{1A8841A0-A880-40C0-910A-BF5E4C91A05A}" presName="hierChild1" presStyleCnt="0">
        <dgm:presLayoutVars>
          <dgm:orgChart val="1"/>
          <dgm:chPref val="1"/>
          <dgm:dir/>
          <dgm:animOne val="branch"/>
          <dgm:animLvl val="lvl"/>
          <dgm:resizeHandles/>
        </dgm:presLayoutVars>
      </dgm:prSet>
      <dgm:spPr/>
    </dgm:pt>
    <dgm:pt modelId="{090A6AB6-133B-4F5B-9126-745397E3CC9A}" type="pres">
      <dgm:prSet presAssocID="{F8182DC6-DF50-4B96-A3B7-539F736622BB}" presName="hierRoot1" presStyleCnt="0">
        <dgm:presLayoutVars>
          <dgm:hierBranch val="init"/>
        </dgm:presLayoutVars>
      </dgm:prSet>
      <dgm:spPr/>
    </dgm:pt>
    <dgm:pt modelId="{3817029C-AF29-4BD8-8DBC-98058BA22956}" type="pres">
      <dgm:prSet presAssocID="{F8182DC6-DF50-4B96-A3B7-539F736622BB}" presName="rootComposite1" presStyleCnt="0"/>
      <dgm:spPr/>
    </dgm:pt>
    <dgm:pt modelId="{F813AA18-FBCC-4DDF-B04F-7C883B00C53A}" type="pres">
      <dgm:prSet presAssocID="{F8182DC6-DF50-4B96-A3B7-539F736622BB}" presName="rootText1" presStyleLbl="node0" presStyleIdx="0" presStyleCnt="1">
        <dgm:presLayoutVars>
          <dgm:chPref val="3"/>
        </dgm:presLayoutVars>
      </dgm:prSet>
      <dgm:spPr/>
    </dgm:pt>
    <dgm:pt modelId="{6CBC0E33-AF56-4495-A27B-49C39339284E}" type="pres">
      <dgm:prSet presAssocID="{F8182DC6-DF50-4B96-A3B7-539F736622BB}" presName="rootConnector1" presStyleLbl="node1" presStyleIdx="0" presStyleCnt="0"/>
      <dgm:spPr/>
    </dgm:pt>
    <dgm:pt modelId="{203E6583-BCBB-4EE2-A334-0BF8D4AA8364}" type="pres">
      <dgm:prSet presAssocID="{F8182DC6-DF50-4B96-A3B7-539F736622BB}" presName="hierChild2" presStyleCnt="0"/>
      <dgm:spPr/>
    </dgm:pt>
    <dgm:pt modelId="{65C2C68C-301C-4A11-B6E7-7B5F126A3B22}" type="pres">
      <dgm:prSet presAssocID="{416090CF-9D9F-444F-B89C-57CA68049A58}" presName="Name37" presStyleLbl="parChTrans1D2" presStyleIdx="0" presStyleCnt="6"/>
      <dgm:spPr/>
    </dgm:pt>
    <dgm:pt modelId="{F2973546-67B0-445D-9C84-64B87E56B436}" type="pres">
      <dgm:prSet presAssocID="{A1C1C377-0EEE-4D65-9BD6-CE35B2859391}" presName="hierRoot2" presStyleCnt="0">
        <dgm:presLayoutVars>
          <dgm:hierBranch val="init"/>
        </dgm:presLayoutVars>
      </dgm:prSet>
      <dgm:spPr/>
    </dgm:pt>
    <dgm:pt modelId="{84C0BFF9-04FD-41FA-99B5-7AFA201459CA}" type="pres">
      <dgm:prSet presAssocID="{A1C1C377-0EEE-4D65-9BD6-CE35B2859391}" presName="rootComposite" presStyleCnt="0"/>
      <dgm:spPr/>
    </dgm:pt>
    <dgm:pt modelId="{E3A3E53C-D70D-4C6E-8C6D-6916BBF6B2A8}" type="pres">
      <dgm:prSet presAssocID="{A1C1C377-0EEE-4D65-9BD6-CE35B2859391}" presName="rootText" presStyleLbl="node2" presStyleIdx="0" presStyleCnt="6" custScaleX="139135">
        <dgm:presLayoutVars>
          <dgm:chPref val="3"/>
        </dgm:presLayoutVars>
      </dgm:prSet>
      <dgm:spPr/>
    </dgm:pt>
    <dgm:pt modelId="{581C01C3-7329-4C72-B5BE-6691C0A6F364}" type="pres">
      <dgm:prSet presAssocID="{A1C1C377-0EEE-4D65-9BD6-CE35B2859391}" presName="rootConnector" presStyleLbl="node2" presStyleIdx="0" presStyleCnt="6"/>
      <dgm:spPr/>
    </dgm:pt>
    <dgm:pt modelId="{1FC98372-FA22-4AE8-90A1-8B1A93036E89}" type="pres">
      <dgm:prSet presAssocID="{A1C1C377-0EEE-4D65-9BD6-CE35B2859391}" presName="hierChild4" presStyleCnt="0"/>
      <dgm:spPr/>
    </dgm:pt>
    <dgm:pt modelId="{492A7CB2-7B7F-47CB-AE5B-E20CA4B14897}" type="pres">
      <dgm:prSet presAssocID="{4D49E3F2-2B4A-42BF-BAEC-CCE82458FE09}" presName="Name37" presStyleLbl="parChTrans1D3" presStyleIdx="0" presStyleCnt="6"/>
      <dgm:spPr/>
    </dgm:pt>
    <dgm:pt modelId="{7FAF64DB-0E90-4CF9-955B-92FF4DFC8B36}" type="pres">
      <dgm:prSet presAssocID="{B839F219-1853-4CED-AC9D-2E0B69FE38BA}" presName="hierRoot2" presStyleCnt="0">
        <dgm:presLayoutVars>
          <dgm:hierBranch val="init"/>
        </dgm:presLayoutVars>
      </dgm:prSet>
      <dgm:spPr/>
    </dgm:pt>
    <dgm:pt modelId="{13901113-3FC0-44A0-9856-CC8C9F881782}" type="pres">
      <dgm:prSet presAssocID="{B839F219-1853-4CED-AC9D-2E0B69FE38BA}" presName="rootComposite" presStyleCnt="0"/>
      <dgm:spPr/>
    </dgm:pt>
    <dgm:pt modelId="{9EBB78F2-ECF2-4690-B55C-4BF34E4A9C73}" type="pres">
      <dgm:prSet presAssocID="{B839F219-1853-4CED-AC9D-2E0B69FE38BA}" presName="rootText" presStyleLbl="node3" presStyleIdx="0" presStyleCnt="6" custScaleX="111742">
        <dgm:presLayoutVars>
          <dgm:chPref val="3"/>
        </dgm:presLayoutVars>
      </dgm:prSet>
      <dgm:spPr/>
    </dgm:pt>
    <dgm:pt modelId="{402FC5BF-29E8-4EE4-BE44-670A7994C969}" type="pres">
      <dgm:prSet presAssocID="{B839F219-1853-4CED-AC9D-2E0B69FE38BA}" presName="rootConnector" presStyleLbl="node3" presStyleIdx="0" presStyleCnt="6"/>
      <dgm:spPr/>
    </dgm:pt>
    <dgm:pt modelId="{1D30703B-54F2-4501-B9BA-857AE978BCF8}" type="pres">
      <dgm:prSet presAssocID="{B839F219-1853-4CED-AC9D-2E0B69FE38BA}" presName="hierChild4" presStyleCnt="0"/>
      <dgm:spPr/>
    </dgm:pt>
    <dgm:pt modelId="{BBE92C83-058B-4C7C-BAC5-1CF74C03592F}" type="pres">
      <dgm:prSet presAssocID="{B839F219-1853-4CED-AC9D-2E0B69FE38BA}" presName="hierChild5" presStyleCnt="0"/>
      <dgm:spPr/>
    </dgm:pt>
    <dgm:pt modelId="{3BCE2CBA-4200-40F5-9450-C22D9775D12A}" type="pres">
      <dgm:prSet presAssocID="{B71426E5-DA83-406B-BB0B-AF5E1E7A5E46}" presName="Name37" presStyleLbl="parChTrans1D3" presStyleIdx="1" presStyleCnt="6"/>
      <dgm:spPr/>
    </dgm:pt>
    <dgm:pt modelId="{93A94B1F-72B6-4EE4-A2F9-DBAF39CBCBA6}" type="pres">
      <dgm:prSet presAssocID="{29AB26DB-698E-4BEA-B061-3B3930C1E4E0}" presName="hierRoot2" presStyleCnt="0">
        <dgm:presLayoutVars>
          <dgm:hierBranch val="init"/>
        </dgm:presLayoutVars>
      </dgm:prSet>
      <dgm:spPr/>
    </dgm:pt>
    <dgm:pt modelId="{8BBCF4CE-CFF6-486B-A336-3236680656F1}" type="pres">
      <dgm:prSet presAssocID="{29AB26DB-698E-4BEA-B061-3B3930C1E4E0}" presName="rootComposite" presStyleCnt="0"/>
      <dgm:spPr/>
    </dgm:pt>
    <dgm:pt modelId="{415D29D1-7BAC-40E2-82BE-BAD9CB05A781}" type="pres">
      <dgm:prSet presAssocID="{29AB26DB-698E-4BEA-B061-3B3930C1E4E0}" presName="rootText" presStyleLbl="node3" presStyleIdx="1" presStyleCnt="6" custScaleX="111443" custLinFactNeighborX="-1018" custLinFactNeighborY="-6106">
        <dgm:presLayoutVars>
          <dgm:chPref val="3"/>
        </dgm:presLayoutVars>
      </dgm:prSet>
      <dgm:spPr/>
    </dgm:pt>
    <dgm:pt modelId="{D8B03746-A03F-4DC4-B300-E2DD7A685793}" type="pres">
      <dgm:prSet presAssocID="{29AB26DB-698E-4BEA-B061-3B3930C1E4E0}" presName="rootConnector" presStyleLbl="node3" presStyleIdx="1" presStyleCnt="6"/>
      <dgm:spPr/>
    </dgm:pt>
    <dgm:pt modelId="{A5EE15CD-5082-46BA-B53F-67DD46DE2D45}" type="pres">
      <dgm:prSet presAssocID="{29AB26DB-698E-4BEA-B061-3B3930C1E4E0}" presName="hierChild4" presStyleCnt="0"/>
      <dgm:spPr/>
    </dgm:pt>
    <dgm:pt modelId="{17365FED-C1F3-45D0-BA6B-57A7616990A6}" type="pres">
      <dgm:prSet presAssocID="{29AB26DB-698E-4BEA-B061-3B3930C1E4E0}" presName="hierChild5" presStyleCnt="0"/>
      <dgm:spPr/>
    </dgm:pt>
    <dgm:pt modelId="{F665B413-D11A-4812-A85C-E2D1CAE562A6}" type="pres">
      <dgm:prSet presAssocID="{A1C1C377-0EEE-4D65-9BD6-CE35B2859391}" presName="hierChild5" presStyleCnt="0"/>
      <dgm:spPr/>
    </dgm:pt>
    <dgm:pt modelId="{B4DEA403-0AAC-4749-B825-D857BBA6043C}" type="pres">
      <dgm:prSet presAssocID="{803E1ADF-0221-428D-A986-96011DB6C635}" presName="Name37" presStyleLbl="parChTrans1D2" presStyleIdx="1" presStyleCnt="6"/>
      <dgm:spPr/>
    </dgm:pt>
    <dgm:pt modelId="{30E4544A-7B4E-4775-AD4C-5F8E0C999596}" type="pres">
      <dgm:prSet presAssocID="{2CDEB7D4-5BDF-4B0A-855D-00EE487909E2}" presName="hierRoot2" presStyleCnt="0">
        <dgm:presLayoutVars>
          <dgm:hierBranch val="init"/>
        </dgm:presLayoutVars>
      </dgm:prSet>
      <dgm:spPr/>
    </dgm:pt>
    <dgm:pt modelId="{C1E8C2BC-FE95-41B4-9550-29C9E906AD2B}" type="pres">
      <dgm:prSet presAssocID="{2CDEB7D4-5BDF-4B0A-855D-00EE487909E2}" presName="rootComposite" presStyleCnt="0"/>
      <dgm:spPr/>
    </dgm:pt>
    <dgm:pt modelId="{28C3E4D5-3FC7-4928-BB58-BFA79387D491}" type="pres">
      <dgm:prSet presAssocID="{2CDEB7D4-5BDF-4B0A-855D-00EE487909E2}" presName="rootText" presStyleLbl="node2" presStyleIdx="1" presStyleCnt="6" custScaleX="117425">
        <dgm:presLayoutVars>
          <dgm:chPref val="3"/>
        </dgm:presLayoutVars>
      </dgm:prSet>
      <dgm:spPr/>
    </dgm:pt>
    <dgm:pt modelId="{BF05FDA9-95E1-4C1C-8695-24B3F9BF3BAA}" type="pres">
      <dgm:prSet presAssocID="{2CDEB7D4-5BDF-4B0A-855D-00EE487909E2}" presName="rootConnector" presStyleLbl="node2" presStyleIdx="1" presStyleCnt="6"/>
      <dgm:spPr/>
    </dgm:pt>
    <dgm:pt modelId="{B3F36AB5-6861-44AC-9082-37737523D747}" type="pres">
      <dgm:prSet presAssocID="{2CDEB7D4-5BDF-4B0A-855D-00EE487909E2}" presName="hierChild4" presStyleCnt="0"/>
      <dgm:spPr/>
    </dgm:pt>
    <dgm:pt modelId="{D340B9C3-46EA-4019-9309-8FBB0226B4EC}" type="pres">
      <dgm:prSet presAssocID="{2CDEB7D4-5BDF-4B0A-855D-00EE487909E2}" presName="hierChild5" presStyleCnt="0"/>
      <dgm:spPr/>
    </dgm:pt>
    <dgm:pt modelId="{52B9CCD3-E3B2-47EF-AF15-6241AA01BF85}" type="pres">
      <dgm:prSet presAssocID="{EF67082E-64A8-465A-B2D6-315EF9196727}" presName="Name37" presStyleLbl="parChTrans1D2" presStyleIdx="2" presStyleCnt="6"/>
      <dgm:spPr/>
    </dgm:pt>
    <dgm:pt modelId="{5EB69D6F-9C21-4B37-B8D6-D2C3E0EC4547}" type="pres">
      <dgm:prSet presAssocID="{71E6BA7E-B2B9-4FB3-999B-C8EA8A47C5EB}" presName="hierRoot2" presStyleCnt="0">
        <dgm:presLayoutVars>
          <dgm:hierBranch val="init"/>
        </dgm:presLayoutVars>
      </dgm:prSet>
      <dgm:spPr/>
    </dgm:pt>
    <dgm:pt modelId="{9B8A44E6-2CFB-449D-ADEC-132588EAF853}" type="pres">
      <dgm:prSet presAssocID="{71E6BA7E-B2B9-4FB3-999B-C8EA8A47C5EB}" presName="rootComposite" presStyleCnt="0"/>
      <dgm:spPr/>
    </dgm:pt>
    <dgm:pt modelId="{6F508FEB-CA48-40EE-B8E1-F378A6CCFE2C}" type="pres">
      <dgm:prSet presAssocID="{71E6BA7E-B2B9-4FB3-999B-C8EA8A47C5EB}" presName="rootText" presStyleLbl="node2" presStyleIdx="2" presStyleCnt="6">
        <dgm:presLayoutVars>
          <dgm:chPref val="3"/>
        </dgm:presLayoutVars>
      </dgm:prSet>
      <dgm:spPr/>
    </dgm:pt>
    <dgm:pt modelId="{3A7EDAED-186A-4EC2-97C1-27BA2090A3CF}" type="pres">
      <dgm:prSet presAssocID="{71E6BA7E-B2B9-4FB3-999B-C8EA8A47C5EB}" presName="rootConnector" presStyleLbl="node2" presStyleIdx="2" presStyleCnt="6"/>
      <dgm:spPr/>
    </dgm:pt>
    <dgm:pt modelId="{567DB609-1D7D-48D6-B5CE-D6170FA6D64B}" type="pres">
      <dgm:prSet presAssocID="{71E6BA7E-B2B9-4FB3-999B-C8EA8A47C5EB}" presName="hierChild4" presStyleCnt="0"/>
      <dgm:spPr/>
    </dgm:pt>
    <dgm:pt modelId="{7DD2CF09-00BB-4ABD-A3A8-E40E1741BF64}" type="pres">
      <dgm:prSet presAssocID="{71E6BA7E-B2B9-4FB3-999B-C8EA8A47C5EB}" presName="hierChild5" presStyleCnt="0"/>
      <dgm:spPr/>
    </dgm:pt>
    <dgm:pt modelId="{EDFCFF4B-765F-4057-B454-15EB8DAA02B6}" type="pres">
      <dgm:prSet presAssocID="{6B45C7EC-C364-4B29-B0F3-5D976BCB6F5A}" presName="Name37" presStyleLbl="parChTrans1D2" presStyleIdx="3" presStyleCnt="6"/>
      <dgm:spPr/>
    </dgm:pt>
    <dgm:pt modelId="{F57441CD-7CB3-46A6-AD30-E1F705C1E3FC}" type="pres">
      <dgm:prSet presAssocID="{2E7B2799-02B0-4EC9-AB61-0D90041E6BC0}" presName="hierRoot2" presStyleCnt="0">
        <dgm:presLayoutVars>
          <dgm:hierBranch val="init"/>
        </dgm:presLayoutVars>
      </dgm:prSet>
      <dgm:spPr/>
    </dgm:pt>
    <dgm:pt modelId="{AD63327D-96AD-400B-9E0E-21E84633B33D}" type="pres">
      <dgm:prSet presAssocID="{2E7B2799-02B0-4EC9-AB61-0D90041E6BC0}" presName="rootComposite" presStyleCnt="0"/>
      <dgm:spPr/>
    </dgm:pt>
    <dgm:pt modelId="{A40D9330-9FCB-46C4-9D7E-B782D321EFA0}" type="pres">
      <dgm:prSet presAssocID="{2E7B2799-02B0-4EC9-AB61-0D90041E6BC0}" presName="rootText" presStyleLbl="node2" presStyleIdx="3" presStyleCnt="6">
        <dgm:presLayoutVars>
          <dgm:chPref val="3"/>
        </dgm:presLayoutVars>
      </dgm:prSet>
      <dgm:spPr/>
    </dgm:pt>
    <dgm:pt modelId="{645A5B33-468B-4CCE-91CC-280FD59BD674}" type="pres">
      <dgm:prSet presAssocID="{2E7B2799-02B0-4EC9-AB61-0D90041E6BC0}" presName="rootConnector" presStyleLbl="node2" presStyleIdx="3" presStyleCnt="6"/>
      <dgm:spPr/>
    </dgm:pt>
    <dgm:pt modelId="{1FC1CE4A-6A22-40DA-B87B-8A0B55FC0CB9}" type="pres">
      <dgm:prSet presAssocID="{2E7B2799-02B0-4EC9-AB61-0D90041E6BC0}" presName="hierChild4" presStyleCnt="0"/>
      <dgm:spPr/>
    </dgm:pt>
    <dgm:pt modelId="{51A21FCE-853E-49FA-8303-C67B8820E71B}" type="pres">
      <dgm:prSet presAssocID="{2E7B2799-02B0-4EC9-AB61-0D90041E6BC0}" presName="hierChild5" presStyleCnt="0"/>
      <dgm:spPr/>
    </dgm:pt>
    <dgm:pt modelId="{9153DEF3-6CCB-47FB-8915-D47A132EFA8E}" type="pres">
      <dgm:prSet presAssocID="{1905E5D3-EAA6-4253-9EF6-24710258AD68}" presName="Name37" presStyleLbl="parChTrans1D2" presStyleIdx="4" presStyleCnt="6"/>
      <dgm:spPr/>
    </dgm:pt>
    <dgm:pt modelId="{4A4EE5F5-3682-4F3E-9D69-3AF13019673E}" type="pres">
      <dgm:prSet presAssocID="{46C25303-1ED7-4B01-AC5A-E0E9FA7343E4}" presName="hierRoot2" presStyleCnt="0">
        <dgm:presLayoutVars>
          <dgm:hierBranch val="init"/>
        </dgm:presLayoutVars>
      </dgm:prSet>
      <dgm:spPr/>
    </dgm:pt>
    <dgm:pt modelId="{80BEA780-8584-4669-8D2D-4C98805BB5DC}" type="pres">
      <dgm:prSet presAssocID="{46C25303-1ED7-4B01-AC5A-E0E9FA7343E4}" presName="rootComposite" presStyleCnt="0"/>
      <dgm:spPr/>
    </dgm:pt>
    <dgm:pt modelId="{BE0D3985-D407-42D1-896D-BDC124332C32}" type="pres">
      <dgm:prSet presAssocID="{46C25303-1ED7-4B01-AC5A-E0E9FA7343E4}" presName="rootText" presStyleLbl="node2" presStyleIdx="4" presStyleCnt="6">
        <dgm:presLayoutVars>
          <dgm:chPref val="3"/>
        </dgm:presLayoutVars>
      </dgm:prSet>
      <dgm:spPr/>
    </dgm:pt>
    <dgm:pt modelId="{14ABCBD9-442A-4BAF-A20F-7288DF792901}" type="pres">
      <dgm:prSet presAssocID="{46C25303-1ED7-4B01-AC5A-E0E9FA7343E4}" presName="rootConnector" presStyleLbl="node2" presStyleIdx="4" presStyleCnt="6"/>
      <dgm:spPr/>
    </dgm:pt>
    <dgm:pt modelId="{BFEAE32E-CE03-4E3D-B9AA-D1362A5E6BA1}" type="pres">
      <dgm:prSet presAssocID="{46C25303-1ED7-4B01-AC5A-E0E9FA7343E4}" presName="hierChild4" presStyleCnt="0"/>
      <dgm:spPr/>
    </dgm:pt>
    <dgm:pt modelId="{51FFF5E4-1BC6-4DEE-89FE-F1E4BD84D61F}" type="pres">
      <dgm:prSet presAssocID="{8EB3EC58-A027-4E15-9211-D5B014D3CF54}" presName="Name37" presStyleLbl="parChTrans1D3" presStyleIdx="2" presStyleCnt="6"/>
      <dgm:spPr/>
    </dgm:pt>
    <dgm:pt modelId="{28117ABB-CE7B-4382-9FD6-697CF9DC0FAD}" type="pres">
      <dgm:prSet presAssocID="{08AA5498-881F-4C93-AB43-11867CF64FAF}" presName="hierRoot2" presStyleCnt="0">
        <dgm:presLayoutVars>
          <dgm:hierBranch val="init"/>
        </dgm:presLayoutVars>
      </dgm:prSet>
      <dgm:spPr/>
    </dgm:pt>
    <dgm:pt modelId="{CF9DB060-8E97-45AF-A301-3D3552494D3F}" type="pres">
      <dgm:prSet presAssocID="{08AA5498-881F-4C93-AB43-11867CF64FAF}" presName="rootComposite" presStyleCnt="0"/>
      <dgm:spPr/>
    </dgm:pt>
    <dgm:pt modelId="{AE114BFB-CE6C-4E27-BD36-6FAF9F2F5EE2}" type="pres">
      <dgm:prSet presAssocID="{08AA5498-881F-4C93-AB43-11867CF64FAF}" presName="rootText" presStyleLbl="node3" presStyleIdx="2" presStyleCnt="6">
        <dgm:presLayoutVars>
          <dgm:chPref val="3"/>
        </dgm:presLayoutVars>
      </dgm:prSet>
      <dgm:spPr/>
    </dgm:pt>
    <dgm:pt modelId="{A7AD0F49-3B36-4118-B486-67B0B339D22D}" type="pres">
      <dgm:prSet presAssocID="{08AA5498-881F-4C93-AB43-11867CF64FAF}" presName="rootConnector" presStyleLbl="node3" presStyleIdx="2" presStyleCnt="6"/>
      <dgm:spPr/>
    </dgm:pt>
    <dgm:pt modelId="{CF181EE7-5F4A-4167-8DAD-4AF77A41D038}" type="pres">
      <dgm:prSet presAssocID="{08AA5498-881F-4C93-AB43-11867CF64FAF}" presName="hierChild4" presStyleCnt="0"/>
      <dgm:spPr/>
    </dgm:pt>
    <dgm:pt modelId="{2F68E3C9-2756-4381-A732-B920C8FEBE28}" type="pres">
      <dgm:prSet presAssocID="{08AA5498-881F-4C93-AB43-11867CF64FAF}" presName="hierChild5" presStyleCnt="0"/>
      <dgm:spPr/>
    </dgm:pt>
    <dgm:pt modelId="{C60E0FDE-D89E-4274-A42D-0E3912CBF653}" type="pres">
      <dgm:prSet presAssocID="{F8E86D1C-54C9-452A-93B8-2D9BBB4FDDED}" presName="Name37" presStyleLbl="parChTrans1D3" presStyleIdx="3" presStyleCnt="6"/>
      <dgm:spPr/>
    </dgm:pt>
    <dgm:pt modelId="{7D5247FD-8251-4874-97C6-B2E690AACBC2}" type="pres">
      <dgm:prSet presAssocID="{EC56D5A8-0BAC-41B7-9C5C-414DB3E33B5F}" presName="hierRoot2" presStyleCnt="0">
        <dgm:presLayoutVars>
          <dgm:hierBranch val="init"/>
        </dgm:presLayoutVars>
      </dgm:prSet>
      <dgm:spPr/>
    </dgm:pt>
    <dgm:pt modelId="{2503A9F6-F726-44DF-8A4E-DF56544D8927}" type="pres">
      <dgm:prSet presAssocID="{EC56D5A8-0BAC-41B7-9C5C-414DB3E33B5F}" presName="rootComposite" presStyleCnt="0"/>
      <dgm:spPr/>
    </dgm:pt>
    <dgm:pt modelId="{1D9D0FA2-9782-4BA0-B781-5EAED81357DF}" type="pres">
      <dgm:prSet presAssocID="{EC56D5A8-0BAC-41B7-9C5C-414DB3E33B5F}" presName="rootText" presStyleLbl="node3" presStyleIdx="3" presStyleCnt="6">
        <dgm:presLayoutVars>
          <dgm:chPref val="3"/>
        </dgm:presLayoutVars>
      </dgm:prSet>
      <dgm:spPr/>
    </dgm:pt>
    <dgm:pt modelId="{894B3E6C-5887-4D17-9660-0BADFB760B9D}" type="pres">
      <dgm:prSet presAssocID="{EC56D5A8-0BAC-41B7-9C5C-414DB3E33B5F}" presName="rootConnector" presStyleLbl="node3" presStyleIdx="3" presStyleCnt="6"/>
      <dgm:spPr/>
    </dgm:pt>
    <dgm:pt modelId="{BF022866-F818-4921-9EA3-CD6C85722EAC}" type="pres">
      <dgm:prSet presAssocID="{EC56D5A8-0BAC-41B7-9C5C-414DB3E33B5F}" presName="hierChild4" presStyleCnt="0"/>
      <dgm:spPr/>
    </dgm:pt>
    <dgm:pt modelId="{90BB9E69-8D02-4FBD-80E8-E3C0522E83DE}" type="pres">
      <dgm:prSet presAssocID="{EC56D5A8-0BAC-41B7-9C5C-414DB3E33B5F}" presName="hierChild5" presStyleCnt="0"/>
      <dgm:spPr/>
    </dgm:pt>
    <dgm:pt modelId="{62C2FE57-D158-4DDD-A363-AE7C40ACB1D9}" type="pres">
      <dgm:prSet presAssocID="{5F4975DF-66F7-4083-A2BC-C8D8AB518A90}" presName="Name37" presStyleLbl="parChTrans1D3" presStyleIdx="4" presStyleCnt="6"/>
      <dgm:spPr/>
    </dgm:pt>
    <dgm:pt modelId="{CEC90CB0-CF5F-4CB7-BCC2-6C250218EFBF}" type="pres">
      <dgm:prSet presAssocID="{D458202A-42BD-4FF1-8025-B1558C800E33}" presName="hierRoot2" presStyleCnt="0">
        <dgm:presLayoutVars>
          <dgm:hierBranch val="init"/>
        </dgm:presLayoutVars>
      </dgm:prSet>
      <dgm:spPr/>
    </dgm:pt>
    <dgm:pt modelId="{BC5FD0B1-D677-4E1D-ADDF-2F7911B32479}" type="pres">
      <dgm:prSet presAssocID="{D458202A-42BD-4FF1-8025-B1558C800E33}" presName="rootComposite" presStyleCnt="0"/>
      <dgm:spPr/>
    </dgm:pt>
    <dgm:pt modelId="{3C16BB16-B926-417B-80CD-DE82BC114A28}" type="pres">
      <dgm:prSet presAssocID="{D458202A-42BD-4FF1-8025-B1558C800E33}" presName="rootText" presStyleLbl="node3" presStyleIdx="4" presStyleCnt="6">
        <dgm:presLayoutVars>
          <dgm:chPref val="3"/>
        </dgm:presLayoutVars>
      </dgm:prSet>
      <dgm:spPr/>
    </dgm:pt>
    <dgm:pt modelId="{66E3CCED-9894-41EF-A8FE-D52408C201FD}" type="pres">
      <dgm:prSet presAssocID="{D458202A-42BD-4FF1-8025-B1558C800E33}" presName="rootConnector" presStyleLbl="node3" presStyleIdx="4" presStyleCnt="6"/>
      <dgm:spPr/>
    </dgm:pt>
    <dgm:pt modelId="{5E8FE4EF-C74B-4B9B-904A-FDE7D8DDBE7A}" type="pres">
      <dgm:prSet presAssocID="{D458202A-42BD-4FF1-8025-B1558C800E33}" presName="hierChild4" presStyleCnt="0"/>
      <dgm:spPr/>
    </dgm:pt>
    <dgm:pt modelId="{10FD3F71-2856-4423-9150-DA34157CCBFB}" type="pres">
      <dgm:prSet presAssocID="{D458202A-42BD-4FF1-8025-B1558C800E33}" presName="hierChild5" presStyleCnt="0"/>
      <dgm:spPr/>
    </dgm:pt>
    <dgm:pt modelId="{3CC6B4CE-E9E3-4EDF-81D5-0CE26E89DFF6}" type="pres">
      <dgm:prSet presAssocID="{46C25303-1ED7-4B01-AC5A-E0E9FA7343E4}" presName="hierChild5" presStyleCnt="0"/>
      <dgm:spPr/>
    </dgm:pt>
    <dgm:pt modelId="{2FFFFA76-2EE3-4303-ABA8-099CDB7EECDF}" type="pres">
      <dgm:prSet presAssocID="{E85B6528-772E-4305-8809-DC67A638AA8D}" presName="Name37" presStyleLbl="parChTrans1D2" presStyleIdx="5" presStyleCnt="6"/>
      <dgm:spPr/>
    </dgm:pt>
    <dgm:pt modelId="{256AB276-83E5-47A2-BD21-911C8A8B9BFB}" type="pres">
      <dgm:prSet presAssocID="{AB3C8561-AABA-43D4-818A-792F595462FD}" presName="hierRoot2" presStyleCnt="0">
        <dgm:presLayoutVars>
          <dgm:hierBranch val="init"/>
        </dgm:presLayoutVars>
      </dgm:prSet>
      <dgm:spPr/>
    </dgm:pt>
    <dgm:pt modelId="{3ED121A0-2483-4836-8049-2F67E62C5500}" type="pres">
      <dgm:prSet presAssocID="{AB3C8561-AABA-43D4-818A-792F595462FD}" presName="rootComposite" presStyleCnt="0"/>
      <dgm:spPr/>
    </dgm:pt>
    <dgm:pt modelId="{06B17B42-D0CE-43C3-AE6E-D102DB98B4F4}" type="pres">
      <dgm:prSet presAssocID="{AB3C8561-AABA-43D4-818A-792F595462FD}" presName="rootText" presStyleLbl="node2" presStyleIdx="5" presStyleCnt="6">
        <dgm:presLayoutVars>
          <dgm:chPref val="3"/>
        </dgm:presLayoutVars>
      </dgm:prSet>
      <dgm:spPr/>
    </dgm:pt>
    <dgm:pt modelId="{5692860F-E034-4F09-9AD8-3C75C22A7303}" type="pres">
      <dgm:prSet presAssocID="{AB3C8561-AABA-43D4-818A-792F595462FD}" presName="rootConnector" presStyleLbl="node2" presStyleIdx="5" presStyleCnt="6"/>
      <dgm:spPr/>
    </dgm:pt>
    <dgm:pt modelId="{F4A3F8FF-16B9-4A3F-A93A-BB8A23940604}" type="pres">
      <dgm:prSet presAssocID="{AB3C8561-AABA-43D4-818A-792F595462FD}" presName="hierChild4" presStyleCnt="0"/>
      <dgm:spPr/>
    </dgm:pt>
    <dgm:pt modelId="{C4D804E8-2ADA-42D4-8D90-351247D6140B}" type="pres">
      <dgm:prSet presAssocID="{B9EBF687-FEB8-4568-BF72-E21B22DD4496}" presName="Name37" presStyleLbl="parChTrans1D3" presStyleIdx="5" presStyleCnt="6"/>
      <dgm:spPr/>
    </dgm:pt>
    <dgm:pt modelId="{F60FB784-B446-43E3-A909-D73664668E74}" type="pres">
      <dgm:prSet presAssocID="{C9D8A9BC-DC77-4924-B687-BB067DDBCDBF}" presName="hierRoot2" presStyleCnt="0">
        <dgm:presLayoutVars>
          <dgm:hierBranch val="init"/>
        </dgm:presLayoutVars>
      </dgm:prSet>
      <dgm:spPr/>
    </dgm:pt>
    <dgm:pt modelId="{1F9F4B94-F10F-4945-98DF-B14B352FA5B7}" type="pres">
      <dgm:prSet presAssocID="{C9D8A9BC-DC77-4924-B687-BB067DDBCDBF}" presName="rootComposite" presStyleCnt="0"/>
      <dgm:spPr/>
    </dgm:pt>
    <dgm:pt modelId="{6F3613A4-491D-4FDC-B2A2-385FD6818D48}" type="pres">
      <dgm:prSet presAssocID="{C9D8A9BC-DC77-4924-B687-BB067DDBCDBF}" presName="rootText" presStyleLbl="node3" presStyleIdx="5" presStyleCnt="6">
        <dgm:presLayoutVars>
          <dgm:chPref val="3"/>
        </dgm:presLayoutVars>
      </dgm:prSet>
      <dgm:spPr/>
    </dgm:pt>
    <dgm:pt modelId="{9A0210E2-61C7-4CC0-B386-A7C6189940FA}" type="pres">
      <dgm:prSet presAssocID="{C9D8A9BC-DC77-4924-B687-BB067DDBCDBF}" presName="rootConnector" presStyleLbl="node3" presStyleIdx="5" presStyleCnt="6"/>
      <dgm:spPr/>
    </dgm:pt>
    <dgm:pt modelId="{C241BA55-066A-4444-916E-F6FD22E6BBF6}" type="pres">
      <dgm:prSet presAssocID="{C9D8A9BC-DC77-4924-B687-BB067DDBCDBF}" presName="hierChild4" presStyleCnt="0"/>
      <dgm:spPr/>
    </dgm:pt>
    <dgm:pt modelId="{574E984E-0F05-4D2D-B343-1EFB078D3864}" type="pres">
      <dgm:prSet presAssocID="{8E0C5A07-D438-484F-9433-F05A99A7440A}" presName="Name37" presStyleLbl="parChTrans1D4" presStyleIdx="0" presStyleCnt="2"/>
      <dgm:spPr/>
    </dgm:pt>
    <dgm:pt modelId="{37CBFC08-A05C-4775-8A11-085C3FF4C77C}" type="pres">
      <dgm:prSet presAssocID="{6B7FCB4F-2FD6-49DE-8256-0192C1ADD314}" presName="hierRoot2" presStyleCnt="0">
        <dgm:presLayoutVars>
          <dgm:hierBranch val="init"/>
        </dgm:presLayoutVars>
      </dgm:prSet>
      <dgm:spPr/>
    </dgm:pt>
    <dgm:pt modelId="{136B8B0A-40BD-4131-BF38-0B9390D89152}" type="pres">
      <dgm:prSet presAssocID="{6B7FCB4F-2FD6-49DE-8256-0192C1ADD314}" presName="rootComposite" presStyleCnt="0"/>
      <dgm:spPr/>
    </dgm:pt>
    <dgm:pt modelId="{D850C34F-3C16-4BAD-B088-2B9DCB255C23}" type="pres">
      <dgm:prSet presAssocID="{6B7FCB4F-2FD6-49DE-8256-0192C1ADD314}" presName="rootText" presStyleLbl="node4" presStyleIdx="0" presStyleCnt="2" custLinFactNeighborX="-938" custLinFactNeighborY="-7982">
        <dgm:presLayoutVars>
          <dgm:chPref val="3"/>
        </dgm:presLayoutVars>
      </dgm:prSet>
      <dgm:spPr/>
    </dgm:pt>
    <dgm:pt modelId="{70070439-99E0-49D6-BC54-37FA29975C2D}" type="pres">
      <dgm:prSet presAssocID="{6B7FCB4F-2FD6-49DE-8256-0192C1ADD314}" presName="rootConnector" presStyleLbl="node4" presStyleIdx="0" presStyleCnt="2"/>
      <dgm:spPr/>
    </dgm:pt>
    <dgm:pt modelId="{C33D56A7-5E1D-4CCD-A174-5725EBAA069E}" type="pres">
      <dgm:prSet presAssocID="{6B7FCB4F-2FD6-49DE-8256-0192C1ADD314}" presName="hierChild4" presStyleCnt="0"/>
      <dgm:spPr/>
    </dgm:pt>
    <dgm:pt modelId="{4E3F5CA7-3BB3-423A-B832-311480FD195D}" type="pres">
      <dgm:prSet presAssocID="{086BBA7E-E8A3-487E-A964-BDEBD1C889B5}" presName="Name37" presStyleLbl="parChTrans1D4" presStyleIdx="1" presStyleCnt="2"/>
      <dgm:spPr/>
    </dgm:pt>
    <dgm:pt modelId="{633F0DBF-CD75-41EF-8051-63688AA7264C}" type="pres">
      <dgm:prSet presAssocID="{5E3DA7A3-194C-4005-B88B-725EB2D96339}" presName="hierRoot2" presStyleCnt="0">
        <dgm:presLayoutVars>
          <dgm:hierBranch val="init"/>
        </dgm:presLayoutVars>
      </dgm:prSet>
      <dgm:spPr/>
    </dgm:pt>
    <dgm:pt modelId="{252FEE4A-9A97-462E-9C84-2E49F97B8821}" type="pres">
      <dgm:prSet presAssocID="{5E3DA7A3-194C-4005-B88B-725EB2D96339}" presName="rootComposite" presStyleCnt="0"/>
      <dgm:spPr/>
    </dgm:pt>
    <dgm:pt modelId="{4D8FB1EF-2207-4E93-B05C-3719040E3682}" type="pres">
      <dgm:prSet presAssocID="{5E3DA7A3-194C-4005-B88B-725EB2D96339}" presName="rootText" presStyleLbl="node4" presStyleIdx="1" presStyleCnt="2">
        <dgm:presLayoutVars>
          <dgm:chPref val="3"/>
        </dgm:presLayoutVars>
      </dgm:prSet>
      <dgm:spPr/>
    </dgm:pt>
    <dgm:pt modelId="{23A39FAE-F707-40B0-8927-2B662ABD8E90}" type="pres">
      <dgm:prSet presAssocID="{5E3DA7A3-194C-4005-B88B-725EB2D96339}" presName="rootConnector" presStyleLbl="node4" presStyleIdx="1" presStyleCnt="2"/>
      <dgm:spPr/>
    </dgm:pt>
    <dgm:pt modelId="{E56DCFC5-29DF-4F82-86E1-9B78EDC191E1}" type="pres">
      <dgm:prSet presAssocID="{5E3DA7A3-194C-4005-B88B-725EB2D96339}" presName="hierChild4" presStyleCnt="0"/>
      <dgm:spPr/>
    </dgm:pt>
    <dgm:pt modelId="{28A10AC6-6555-4719-BFAB-580D6FB62B0C}" type="pres">
      <dgm:prSet presAssocID="{5E3DA7A3-194C-4005-B88B-725EB2D96339}" presName="hierChild5" presStyleCnt="0"/>
      <dgm:spPr/>
    </dgm:pt>
    <dgm:pt modelId="{567E527B-2CFD-4990-A32C-ABD4B66A8A71}" type="pres">
      <dgm:prSet presAssocID="{6B7FCB4F-2FD6-49DE-8256-0192C1ADD314}" presName="hierChild5" presStyleCnt="0"/>
      <dgm:spPr/>
    </dgm:pt>
    <dgm:pt modelId="{8BB7B751-E20A-46F2-8C6C-B2898471012C}" type="pres">
      <dgm:prSet presAssocID="{C9D8A9BC-DC77-4924-B687-BB067DDBCDBF}" presName="hierChild5" presStyleCnt="0"/>
      <dgm:spPr/>
    </dgm:pt>
    <dgm:pt modelId="{E3A0071C-BF90-4EDF-A193-0D24D20F6848}" type="pres">
      <dgm:prSet presAssocID="{AB3C8561-AABA-43D4-818A-792F595462FD}" presName="hierChild5" presStyleCnt="0"/>
      <dgm:spPr/>
    </dgm:pt>
    <dgm:pt modelId="{B61CF378-C28C-4749-B87A-3ABCFADA1907}" type="pres">
      <dgm:prSet presAssocID="{F8182DC6-DF50-4B96-A3B7-539F736622BB}" presName="hierChild3" presStyleCnt="0"/>
      <dgm:spPr/>
    </dgm:pt>
  </dgm:ptLst>
  <dgm:cxnLst>
    <dgm:cxn modelId="{77A7C108-8CE0-4888-954A-79C66F6ACC27}" srcId="{F8182DC6-DF50-4B96-A3B7-539F736622BB}" destId="{2E7B2799-02B0-4EC9-AB61-0D90041E6BC0}" srcOrd="3" destOrd="0" parTransId="{6B45C7EC-C364-4B29-B0F3-5D976BCB6F5A}" sibTransId="{3C9CE13B-1DC8-43FD-A629-D4CFDA27596D}"/>
    <dgm:cxn modelId="{C4BE2E0A-61CE-42AA-863C-028412C565B7}" srcId="{1A8841A0-A880-40C0-910A-BF5E4C91A05A}" destId="{F8182DC6-DF50-4B96-A3B7-539F736622BB}" srcOrd="0" destOrd="0" parTransId="{75767BA8-14D0-42FF-B146-89BB5BD552DB}" sibTransId="{DB37D4A8-60AD-4828-81DF-5DF8EA884262}"/>
    <dgm:cxn modelId="{B47C2410-18D9-4944-A4B8-80F1AC8F9EFA}" type="presOf" srcId="{EF67082E-64A8-465A-B2D6-315EF9196727}" destId="{52B9CCD3-E3B2-47EF-AF15-6241AA01BF85}" srcOrd="0" destOrd="0" presId="urn:microsoft.com/office/officeart/2005/8/layout/orgChart1"/>
    <dgm:cxn modelId="{8D1A3615-3346-455E-AB3E-ECCF3FC829BA}" type="presOf" srcId="{416090CF-9D9F-444F-B89C-57CA68049A58}" destId="{65C2C68C-301C-4A11-B6E7-7B5F126A3B22}" srcOrd="0" destOrd="0" presId="urn:microsoft.com/office/officeart/2005/8/layout/orgChart1"/>
    <dgm:cxn modelId="{7535F719-F1D7-473A-85BC-0C0751C176D2}" type="presOf" srcId="{2E7B2799-02B0-4EC9-AB61-0D90041E6BC0}" destId="{A40D9330-9FCB-46C4-9D7E-B782D321EFA0}" srcOrd="0" destOrd="0" presId="urn:microsoft.com/office/officeart/2005/8/layout/orgChart1"/>
    <dgm:cxn modelId="{7ECC041B-9D51-4A2B-86FC-A0F1F3E5FC52}" type="presOf" srcId="{5E3DA7A3-194C-4005-B88B-725EB2D96339}" destId="{23A39FAE-F707-40B0-8927-2B662ABD8E90}" srcOrd="1" destOrd="0" presId="urn:microsoft.com/office/officeart/2005/8/layout/orgChart1"/>
    <dgm:cxn modelId="{ABA9361D-46E8-4B6C-B6CC-1500F494D79C}" type="presOf" srcId="{2CDEB7D4-5BDF-4B0A-855D-00EE487909E2}" destId="{28C3E4D5-3FC7-4928-BB58-BFA79387D491}" srcOrd="0" destOrd="0" presId="urn:microsoft.com/office/officeart/2005/8/layout/orgChart1"/>
    <dgm:cxn modelId="{B858611D-D09C-41CE-B5C4-A04224CD9ED0}" srcId="{46C25303-1ED7-4B01-AC5A-E0E9FA7343E4}" destId="{EC56D5A8-0BAC-41B7-9C5C-414DB3E33B5F}" srcOrd="1" destOrd="0" parTransId="{F8E86D1C-54C9-452A-93B8-2D9BBB4FDDED}" sibTransId="{310E092A-81CB-4833-900A-9E3A04F485F7}"/>
    <dgm:cxn modelId="{6356C520-679E-4B64-956C-B6CC8154CF18}" type="presOf" srcId="{EC56D5A8-0BAC-41B7-9C5C-414DB3E33B5F}" destId="{1D9D0FA2-9782-4BA0-B781-5EAED81357DF}" srcOrd="0" destOrd="0" presId="urn:microsoft.com/office/officeart/2005/8/layout/orgChart1"/>
    <dgm:cxn modelId="{0442DF27-F134-44B2-AD9B-857FCC96798D}" srcId="{A1C1C377-0EEE-4D65-9BD6-CE35B2859391}" destId="{B839F219-1853-4CED-AC9D-2E0B69FE38BA}" srcOrd="0" destOrd="0" parTransId="{4D49E3F2-2B4A-42BF-BAEC-CCE82458FE09}" sibTransId="{96D2CC74-B5E4-4E72-9CC9-DAA3CB9DD2E1}"/>
    <dgm:cxn modelId="{D21FBA2C-A7B1-4820-8349-D54B1A011FCA}" type="presOf" srcId="{5E3DA7A3-194C-4005-B88B-725EB2D96339}" destId="{4D8FB1EF-2207-4E93-B05C-3719040E3682}" srcOrd="0" destOrd="0" presId="urn:microsoft.com/office/officeart/2005/8/layout/orgChart1"/>
    <dgm:cxn modelId="{D4C1C12D-001C-471E-A9FE-F85E17788254}" srcId="{6B7FCB4F-2FD6-49DE-8256-0192C1ADD314}" destId="{5E3DA7A3-194C-4005-B88B-725EB2D96339}" srcOrd="0" destOrd="0" parTransId="{086BBA7E-E8A3-487E-A964-BDEBD1C889B5}" sibTransId="{9A70354B-AE54-4EE2-B4F4-8C470799878F}"/>
    <dgm:cxn modelId="{6D16942E-C342-4CCA-9674-B87A1108BA26}" type="presOf" srcId="{6B7FCB4F-2FD6-49DE-8256-0192C1ADD314}" destId="{D850C34F-3C16-4BAD-B088-2B9DCB255C23}" srcOrd="0" destOrd="0" presId="urn:microsoft.com/office/officeart/2005/8/layout/orgChart1"/>
    <dgm:cxn modelId="{F143E831-4824-4F39-B7DA-1D8E93A1F698}" type="presOf" srcId="{E85B6528-772E-4305-8809-DC67A638AA8D}" destId="{2FFFFA76-2EE3-4303-ABA8-099CDB7EECDF}" srcOrd="0" destOrd="0" presId="urn:microsoft.com/office/officeart/2005/8/layout/orgChart1"/>
    <dgm:cxn modelId="{F5898D34-1D80-4221-B9A8-D8775B5C0DBF}" type="presOf" srcId="{A1C1C377-0EEE-4D65-9BD6-CE35B2859391}" destId="{E3A3E53C-D70D-4C6E-8C6D-6916BBF6B2A8}" srcOrd="0" destOrd="0" presId="urn:microsoft.com/office/officeart/2005/8/layout/orgChart1"/>
    <dgm:cxn modelId="{E407F23A-B44D-4EB5-8367-0EA550D9040F}" type="presOf" srcId="{B839F219-1853-4CED-AC9D-2E0B69FE38BA}" destId="{9EBB78F2-ECF2-4690-B55C-4BF34E4A9C73}" srcOrd="0" destOrd="0" presId="urn:microsoft.com/office/officeart/2005/8/layout/orgChart1"/>
    <dgm:cxn modelId="{D1A6F53A-6FC4-468C-8FB4-D645BFDD7CDE}" srcId="{F8182DC6-DF50-4B96-A3B7-539F736622BB}" destId="{71E6BA7E-B2B9-4FB3-999B-C8EA8A47C5EB}" srcOrd="2" destOrd="0" parTransId="{EF67082E-64A8-465A-B2D6-315EF9196727}" sibTransId="{830E4B42-18A7-4303-82DC-1F2BA6600882}"/>
    <dgm:cxn modelId="{BB56FD3F-2D1C-47F0-B625-1DEB7E8D5E15}" type="presOf" srcId="{C9D8A9BC-DC77-4924-B687-BB067DDBCDBF}" destId="{6F3613A4-491D-4FDC-B2A2-385FD6818D48}" srcOrd="0" destOrd="0" presId="urn:microsoft.com/office/officeart/2005/8/layout/orgChart1"/>
    <dgm:cxn modelId="{A0220E40-AE50-4F91-86EB-9AC757535C93}" type="presOf" srcId="{08AA5498-881F-4C93-AB43-11867CF64FAF}" destId="{AE114BFB-CE6C-4E27-BD36-6FAF9F2F5EE2}" srcOrd="0" destOrd="0" presId="urn:microsoft.com/office/officeart/2005/8/layout/orgChart1"/>
    <dgm:cxn modelId="{6010F043-F32A-43DA-A285-8200405EA67B}" type="presOf" srcId="{6B45C7EC-C364-4B29-B0F3-5D976BCB6F5A}" destId="{EDFCFF4B-765F-4057-B454-15EB8DAA02B6}" srcOrd="0" destOrd="0" presId="urn:microsoft.com/office/officeart/2005/8/layout/orgChart1"/>
    <dgm:cxn modelId="{EFF0D444-E53E-49E0-974B-36E215062CB3}" type="presOf" srcId="{6B7FCB4F-2FD6-49DE-8256-0192C1ADD314}" destId="{70070439-99E0-49D6-BC54-37FA29975C2D}" srcOrd="1" destOrd="0" presId="urn:microsoft.com/office/officeart/2005/8/layout/orgChart1"/>
    <dgm:cxn modelId="{EEF49766-0566-4A9D-994D-26DCC66E9879}" srcId="{46C25303-1ED7-4B01-AC5A-E0E9FA7343E4}" destId="{08AA5498-881F-4C93-AB43-11867CF64FAF}" srcOrd="0" destOrd="0" parTransId="{8EB3EC58-A027-4E15-9211-D5B014D3CF54}" sibTransId="{D1B4D67A-330C-49B1-B21A-AB161189EFF3}"/>
    <dgm:cxn modelId="{385D7C4E-22D7-4AE7-B607-9BFF11CB2C5F}" type="presOf" srcId="{F8182DC6-DF50-4B96-A3B7-539F736622BB}" destId="{6CBC0E33-AF56-4495-A27B-49C39339284E}" srcOrd="1" destOrd="0" presId="urn:microsoft.com/office/officeart/2005/8/layout/orgChart1"/>
    <dgm:cxn modelId="{0D5F1175-55B0-44BD-9430-CAAEDAC7710D}" type="presOf" srcId="{C9D8A9BC-DC77-4924-B687-BB067DDBCDBF}" destId="{9A0210E2-61C7-4CC0-B386-A7C6189940FA}" srcOrd="1" destOrd="0" presId="urn:microsoft.com/office/officeart/2005/8/layout/orgChart1"/>
    <dgm:cxn modelId="{C8781355-E759-4B0B-880E-5BA15C2AAE52}" srcId="{F8182DC6-DF50-4B96-A3B7-539F736622BB}" destId="{46C25303-1ED7-4B01-AC5A-E0E9FA7343E4}" srcOrd="4" destOrd="0" parTransId="{1905E5D3-EAA6-4253-9EF6-24710258AD68}" sibTransId="{ED9E34D0-F461-48B0-9202-B33B9002A4E6}"/>
    <dgm:cxn modelId="{1F893157-6AF4-4D6D-8AEC-B9D7516A74C2}" type="presOf" srcId="{4D49E3F2-2B4A-42BF-BAEC-CCE82458FE09}" destId="{492A7CB2-7B7F-47CB-AE5B-E20CA4B14897}" srcOrd="0" destOrd="0" presId="urn:microsoft.com/office/officeart/2005/8/layout/orgChart1"/>
    <dgm:cxn modelId="{F8EF7E57-DC96-4750-9238-268144B4D772}" type="presOf" srcId="{EC56D5A8-0BAC-41B7-9C5C-414DB3E33B5F}" destId="{894B3E6C-5887-4D17-9660-0BADFB760B9D}" srcOrd="1" destOrd="0" presId="urn:microsoft.com/office/officeart/2005/8/layout/orgChart1"/>
    <dgm:cxn modelId="{038E9B5A-02DA-49A1-AF9B-DB956AA70DE9}" srcId="{F8182DC6-DF50-4B96-A3B7-539F736622BB}" destId="{AB3C8561-AABA-43D4-818A-792F595462FD}" srcOrd="5" destOrd="0" parTransId="{E85B6528-772E-4305-8809-DC67A638AA8D}" sibTransId="{37B62A64-CD0F-4508-9504-DB55AFE5458D}"/>
    <dgm:cxn modelId="{E62E1183-38DE-4311-9A99-A51D6621B815}" type="presOf" srcId="{29AB26DB-698E-4BEA-B061-3B3930C1E4E0}" destId="{D8B03746-A03F-4DC4-B300-E2DD7A685793}" srcOrd="1" destOrd="0" presId="urn:microsoft.com/office/officeart/2005/8/layout/orgChart1"/>
    <dgm:cxn modelId="{AF152188-BCCD-4322-8202-AF5BE9B00B99}" type="presOf" srcId="{D458202A-42BD-4FF1-8025-B1558C800E33}" destId="{66E3CCED-9894-41EF-A8FE-D52408C201FD}" srcOrd="1" destOrd="0" presId="urn:microsoft.com/office/officeart/2005/8/layout/orgChart1"/>
    <dgm:cxn modelId="{6F04738A-D901-4821-9EA9-305E225A36D7}" type="presOf" srcId="{46C25303-1ED7-4B01-AC5A-E0E9FA7343E4}" destId="{BE0D3985-D407-42D1-896D-BDC124332C32}" srcOrd="0" destOrd="0" presId="urn:microsoft.com/office/officeart/2005/8/layout/orgChart1"/>
    <dgm:cxn modelId="{191EC595-8BA7-449A-B3E2-1932F2604B6D}" type="presOf" srcId="{AB3C8561-AABA-43D4-818A-792F595462FD}" destId="{5692860F-E034-4F09-9AD8-3C75C22A7303}" srcOrd="1" destOrd="0" presId="urn:microsoft.com/office/officeart/2005/8/layout/orgChart1"/>
    <dgm:cxn modelId="{7C75CAA3-3F56-4629-9CEF-0141995F4A9F}" type="presOf" srcId="{B839F219-1853-4CED-AC9D-2E0B69FE38BA}" destId="{402FC5BF-29E8-4EE4-BE44-670A7994C969}" srcOrd="1" destOrd="0" presId="urn:microsoft.com/office/officeart/2005/8/layout/orgChart1"/>
    <dgm:cxn modelId="{34BABAA4-DDFD-4B90-877A-7CB1CDC6CBD4}" srcId="{C9D8A9BC-DC77-4924-B687-BB067DDBCDBF}" destId="{6B7FCB4F-2FD6-49DE-8256-0192C1ADD314}" srcOrd="0" destOrd="0" parTransId="{8E0C5A07-D438-484F-9433-F05A99A7440A}" sibTransId="{B8A3F145-0DE9-4F9E-9F49-300D95E2E2D8}"/>
    <dgm:cxn modelId="{8F4057AA-5459-4403-88AF-A74A753B3302}" type="presOf" srcId="{29AB26DB-698E-4BEA-B061-3B3930C1E4E0}" destId="{415D29D1-7BAC-40E2-82BE-BAD9CB05A781}" srcOrd="0" destOrd="0" presId="urn:microsoft.com/office/officeart/2005/8/layout/orgChart1"/>
    <dgm:cxn modelId="{3FEBBFAD-754E-42EE-BE81-09B7183AF7B9}" type="presOf" srcId="{F8E86D1C-54C9-452A-93B8-2D9BBB4FDDED}" destId="{C60E0FDE-D89E-4274-A42D-0E3912CBF653}" srcOrd="0" destOrd="0" presId="urn:microsoft.com/office/officeart/2005/8/layout/orgChart1"/>
    <dgm:cxn modelId="{B05CCCB5-560F-4565-B106-DEFA0337F77E}" type="presOf" srcId="{803E1ADF-0221-428D-A986-96011DB6C635}" destId="{B4DEA403-0AAC-4749-B825-D857BBA6043C}" srcOrd="0" destOrd="0" presId="urn:microsoft.com/office/officeart/2005/8/layout/orgChart1"/>
    <dgm:cxn modelId="{CA64B6B6-1D5C-4906-AE53-3D80248FBA50}" type="presOf" srcId="{A1C1C377-0EEE-4D65-9BD6-CE35B2859391}" destId="{581C01C3-7329-4C72-B5BE-6691C0A6F364}" srcOrd="1" destOrd="0" presId="urn:microsoft.com/office/officeart/2005/8/layout/orgChart1"/>
    <dgm:cxn modelId="{821D20BB-C13A-4B39-9923-5C826B18E29B}" srcId="{F8182DC6-DF50-4B96-A3B7-539F736622BB}" destId="{A1C1C377-0EEE-4D65-9BD6-CE35B2859391}" srcOrd="0" destOrd="0" parTransId="{416090CF-9D9F-444F-B89C-57CA68049A58}" sibTransId="{EE2D3ADF-39A5-4938-989E-994EDA74B543}"/>
    <dgm:cxn modelId="{FDE652BF-E5EB-434A-AB23-0878D8A8E102}" type="presOf" srcId="{46C25303-1ED7-4B01-AC5A-E0E9FA7343E4}" destId="{14ABCBD9-442A-4BAF-A20F-7288DF792901}" srcOrd="1" destOrd="0" presId="urn:microsoft.com/office/officeart/2005/8/layout/orgChart1"/>
    <dgm:cxn modelId="{4194AECB-1A7D-418D-AA1B-40EA33BFB6C6}" type="presOf" srcId="{5F4975DF-66F7-4083-A2BC-C8D8AB518A90}" destId="{62C2FE57-D158-4DDD-A363-AE7C40ACB1D9}" srcOrd="0" destOrd="0" presId="urn:microsoft.com/office/officeart/2005/8/layout/orgChart1"/>
    <dgm:cxn modelId="{734D39D1-F14C-46FD-A534-70AD8BA659A8}" type="presOf" srcId="{8EB3EC58-A027-4E15-9211-D5B014D3CF54}" destId="{51FFF5E4-1BC6-4DEE-89FE-F1E4BD84D61F}" srcOrd="0" destOrd="0" presId="urn:microsoft.com/office/officeart/2005/8/layout/orgChart1"/>
    <dgm:cxn modelId="{0C0C5DD1-6A8B-4FAE-8E11-A8BB9AD5F3E7}" srcId="{46C25303-1ED7-4B01-AC5A-E0E9FA7343E4}" destId="{D458202A-42BD-4FF1-8025-B1558C800E33}" srcOrd="2" destOrd="0" parTransId="{5F4975DF-66F7-4083-A2BC-C8D8AB518A90}" sibTransId="{6FD7C7BF-506A-42EF-9D0C-294268AADB2B}"/>
    <dgm:cxn modelId="{C346B5D5-8A99-4CE7-911F-5B667C524D60}" type="presOf" srcId="{1A8841A0-A880-40C0-910A-BF5E4C91A05A}" destId="{E12ADA4A-23E7-4E57-AC0B-465366266383}" srcOrd="0" destOrd="0" presId="urn:microsoft.com/office/officeart/2005/8/layout/orgChart1"/>
    <dgm:cxn modelId="{E23391D8-4B9E-424A-8944-7EEAE092391C}" srcId="{F8182DC6-DF50-4B96-A3B7-539F736622BB}" destId="{2CDEB7D4-5BDF-4B0A-855D-00EE487909E2}" srcOrd="1" destOrd="0" parTransId="{803E1ADF-0221-428D-A986-96011DB6C635}" sibTransId="{5D6468AB-E118-4B08-A00D-3FE5DFD234D4}"/>
    <dgm:cxn modelId="{FC0D28DC-9ED6-4935-8371-5E2D25B5E40C}" type="presOf" srcId="{1905E5D3-EAA6-4253-9EF6-24710258AD68}" destId="{9153DEF3-6CCB-47FB-8915-D47A132EFA8E}" srcOrd="0" destOrd="0" presId="urn:microsoft.com/office/officeart/2005/8/layout/orgChart1"/>
    <dgm:cxn modelId="{A1BD81DC-2FA3-44C1-8518-E292F7D0654C}" type="presOf" srcId="{086BBA7E-E8A3-487E-A964-BDEBD1C889B5}" destId="{4E3F5CA7-3BB3-423A-B832-311480FD195D}" srcOrd="0" destOrd="0" presId="urn:microsoft.com/office/officeart/2005/8/layout/orgChart1"/>
    <dgm:cxn modelId="{284B24DD-E773-4B60-BDCB-6CEF45702714}" type="presOf" srcId="{AB3C8561-AABA-43D4-818A-792F595462FD}" destId="{06B17B42-D0CE-43C3-AE6E-D102DB98B4F4}" srcOrd="0" destOrd="0" presId="urn:microsoft.com/office/officeart/2005/8/layout/orgChart1"/>
    <dgm:cxn modelId="{9C6B3BDD-C396-4A80-AD0E-8BEEEE096918}" srcId="{A1C1C377-0EEE-4D65-9BD6-CE35B2859391}" destId="{29AB26DB-698E-4BEA-B061-3B3930C1E4E0}" srcOrd="1" destOrd="0" parTransId="{B71426E5-DA83-406B-BB0B-AF5E1E7A5E46}" sibTransId="{37DDDF0A-2902-43BB-A843-FEB923C2BD00}"/>
    <dgm:cxn modelId="{B3DB08E1-E735-42E2-B091-2815A8F19742}" type="presOf" srcId="{2CDEB7D4-5BDF-4B0A-855D-00EE487909E2}" destId="{BF05FDA9-95E1-4C1C-8695-24B3F9BF3BAA}" srcOrd="1" destOrd="0" presId="urn:microsoft.com/office/officeart/2005/8/layout/orgChart1"/>
    <dgm:cxn modelId="{10AB56E6-6467-4383-BA4C-7AC6F25EE269}" type="presOf" srcId="{2E7B2799-02B0-4EC9-AB61-0D90041E6BC0}" destId="{645A5B33-468B-4CCE-91CC-280FD59BD674}" srcOrd="1" destOrd="0" presId="urn:microsoft.com/office/officeart/2005/8/layout/orgChart1"/>
    <dgm:cxn modelId="{BF75CFE6-35AA-4F12-9BA7-FA2D8D3837B2}" type="presOf" srcId="{F8182DC6-DF50-4B96-A3B7-539F736622BB}" destId="{F813AA18-FBCC-4DDF-B04F-7C883B00C53A}" srcOrd="0" destOrd="0" presId="urn:microsoft.com/office/officeart/2005/8/layout/orgChart1"/>
    <dgm:cxn modelId="{EE4429EA-3185-4252-B439-ED784BD33F81}" type="presOf" srcId="{B9EBF687-FEB8-4568-BF72-E21B22DD4496}" destId="{C4D804E8-2ADA-42D4-8D90-351247D6140B}" srcOrd="0" destOrd="0" presId="urn:microsoft.com/office/officeart/2005/8/layout/orgChart1"/>
    <dgm:cxn modelId="{1AD4F8EB-695C-42F3-9414-CA982EC75965}" type="presOf" srcId="{8E0C5A07-D438-484F-9433-F05A99A7440A}" destId="{574E984E-0F05-4D2D-B343-1EFB078D3864}" srcOrd="0" destOrd="0" presId="urn:microsoft.com/office/officeart/2005/8/layout/orgChart1"/>
    <dgm:cxn modelId="{0CF169F2-31FC-49F1-BE50-FB11ADB5501A}" type="presOf" srcId="{08AA5498-881F-4C93-AB43-11867CF64FAF}" destId="{A7AD0F49-3B36-4118-B486-67B0B339D22D}" srcOrd="1" destOrd="0" presId="urn:microsoft.com/office/officeart/2005/8/layout/orgChart1"/>
    <dgm:cxn modelId="{A5D3D0F2-FD2E-44F7-8B6F-0D2676453922}" srcId="{AB3C8561-AABA-43D4-818A-792F595462FD}" destId="{C9D8A9BC-DC77-4924-B687-BB067DDBCDBF}" srcOrd="0" destOrd="0" parTransId="{B9EBF687-FEB8-4568-BF72-E21B22DD4496}" sibTransId="{0F05016E-B464-45D7-8E54-19F370C0A8EC}"/>
    <dgm:cxn modelId="{23FCFEF4-AB0E-406F-9563-BE2117FFD3B7}" type="presOf" srcId="{71E6BA7E-B2B9-4FB3-999B-C8EA8A47C5EB}" destId="{3A7EDAED-186A-4EC2-97C1-27BA2090A3CF}" srcOrd="1" destOrd="0" presId="urn:microsoft.com/office/officeart/2005/8/layout/orgChart1"/>
    <dgm:cxn modelId="{06895AF7-6649-4CB1-A060-0354A10E1660}" type="presOf" srcId="{B71426E5-DA83-406B-BB0B-AF5E1E7A5E46}" destId="{3BCE2CBA-4200-40F5-9450-C22D9775D12A}" srcOrd="0" destOrd="0" presId="urn:microsoft.com/office/officeart/2005/8/layout/orgChart1"/>
    <dgm:cxn modelId="{44977FFF-D353-4BBD-8035-DF371839B4B0}" type="presOf" srcId="{D458202A-42BD-4FF1-8025-B1558C800E33}" destId="{3C16BB16-B926-417B-80CD-DE82BC114A28}" srcOrd="0" destOrd="0" presId="urn:microsoft.com/office/officeart/2005/8/layout/orgChart1"/>
    <dgm:cxn modelId="{CA7CBDFF-F2A6-4BA8-9B70-CA28BFC7C846}" type="presOf" srcId="{71E6BA7E-B2B9-4FB3-999B-C8EA8A47C5EB}" destId="{6F508FEB-CA48-40EE-B8E1-F378A6CCFE2C}" srcOrd="0" destOrd="0" presId="urn:microsoft.com/office/officeart/2005/8/layout/orgChart1"/>
    <dgm:cxn modelId="{3A2196D0-5671-4DC7-A5E6-8836852595EA}" type="presParOf" srcId="{E12ADA4A-23E7-4E57-AC0B-465366266383}" destId="{090A6AB6-133B-4F5B-9126-745397E3CC9A}" srcOrd="0" destOrd="0" presId="urn:microsoft.com/office/officeart/2005/8/layout/orgChart1"/>
    <dgm:cxn modelId="{A2AD3976-1A1B-4B1E-B81B-F095298CB5A8}" type="presParOf" srcId="{090A6AB6-133B-4F5B-9126-745397E3CC9A}" destId="{3817029C-AF29-4BD8-8DBC-98058BA22956}" srcOrd="0" destOrd="0" presId="urn:microsoft.com/office/officeart/2005/8/layout/orgChart1"/>
    <dgm:cxn modelId="{A69BE323-3F93-444F-AEDB-6E2EF680A4A8}" type="presParOf" srcId="{3817029C-AF29-4BD8-8DBC-98058BA22956}" destId="{F813AA18-FBCC-4DDF-B04F-7C883B00C53A}" srcOrd="0" destOrd="0" presId="urn:microsoft.com/office/officeart/2005/8/layout/orgChart1"/>
    <dgm:cxn modelId="{50114EF0-895A-4350-81AB-5135AA94E6D5}" type="presParOf" srcId="{3817029C-AF29-4BD8-8DBC-98058BA22956}" destId="{6CBC0E33-AF56-4495-A27B-49C39339284E}" srcOrd="1" destOrd="0" presId="urn:microsoft.com/office/officeart/2005/8/layout/orgChart1"/>
    <dgm:cxn modelId="{7F156F60-0A68-4B7C-9749-3E2CCBD4F06A}" type="presParOf" srcId="{090A6AB6-133B-4F5B-9126-745397E3CC9A}" destId="{203E6583-BCBB-4EE2-A334-0BF8D4AA8364}" srcOrd="1" destOrd="0" presId="urn:microsoft.com/office/officeart/2005/8/layout/orgChart1"/>
    <dgm:cxn modelId="{0E813146-6967-4235-B116-BDC01CE378C9}" type="presParOf" srcId="{203E6583-BCBB-4EE2-A334-0BF8D4AA8364}" destId="{65C2C68C-301C-4A11-B6E7-7B5F126A3B22}" srcOrd="0" destOrd="0" presId="urn:microsoft.com/office/officeart/2005/8/layout/orgChart1"/>
    <dgm:cxn modelId="{522D73FC-895D-442D-850C-E2A1C26B8825}" type="presParOf" srcId="{203E6583-BCBB-4EE2-A334-0BF8D4AA8364}" destId="{F2973546-67B0-445D-9C84-64B87E56B436}" srcOrd="1" destOrd="0" presId="urn:microsoft.com/office/officeart/2005/8/layout/orgChart1"/>
    <dgm:cxn modelId="{237FA248-7D33-48D3-AD9C-AB8767D8CDCE}" type="presParOf" srcId="{F2973546-67B0-445D-9C84-64B87E56B436}" destId="{84C0BFF9-04FD-41FA-99B5-7AFA201459CA}" srcOrd="0" destOrd="0" presId="urn:microsoft.com/office/officeart/2005/8/layout/orgChart1"/>
    <dgm:cxn modelId="{663A4CD3-390E-499B-AC7C-DB34BBB6BEF1}" type="presParOf" srcId="{84C0BFF9-04FD-41FA-99B5-7AFA201459CA}" destId="{E3A3E53C-D70D-4C6E-8C6D-6916BBF6B2A8}" srcOrd="0" destOrd="0" presId="urn:microsoft.com/office/officeart/2005/8/layout/orgChart1"/>
    <dgm:cxn modelId="{1FB83ECE-9021-4832-B624-A3C7C4A45ECA}" type="presParOf" srcId="{84C0BFF9-04FD-41FA-99B5-7AFA201459CA}" destId="{581C01C3-7329-4C72-B5BE-6691C0A6F364}" srcOrd="1" destOrd="0" presId="urn:microsoft.com/office/officeart/2005/8/layout/orgChart1"/>
    <dgm:cxn modelId="{4317CBE9-35BB-44FC-89D8-1300D61A7011}" type="presParOf" srcId="{F2973546-67B0-445D-9C84-64B87E56B436}" destId="{1FC98372-FA22-4AE8-90A1-8B1A93036E89}" srcOrd="1" destOrd="0" presId="urn:microsoft.com/office/officeart/2005/8/layout/orgChart1"/>
    <dgm:cxn modelId="{4D0F22B0-C423-4CB0-8393-956FD3C86F46}" type="presParOf" srcId="{1FC98372-FA22-4AE8-90A1-8B1A93036E89}" destId="{492A7CB2-7B7F-47CB-AE5B-E20CA4B14897}" srcOrd="0" destOrd="0" presId="urn:microsoft.com/office/officeart/2005/8/layout/orgChart1"/>
    <dgm:cxn modelId="{3B46B535-F461-4797-A12A-4A2A0DFA0840}" type="presParOf" srcId="{1FC98372-FA22-4AE8-90A1-8B1A93036E89}" destId="{7FAF64DB-0E90-4CF9-955B-92FF4DFC8B36}" srcOrd="1" destOrd="0" presId="urn:microsoft.com/office/officeart/2005/8/layout/orgChart1"/>
    <dgm:cxn modelId="{175FF939-595A-470D-A3D3-A070F8DDA217}" type="presParOf" srcId="{7FAF64DB-0E90-4CF9-955B-92FF4DFC8B36}" destId="{13901113-3FC0-44A0-9856-CC8C9F881782}" srcOrd="0" destOrd="0" presId="urn:microsoft.com/office/officeart/2005/8/layout/orgChart1"/>
    <dgm:cxn modelId="{9E51D2FF-CFA2-45B6-BEC1-B83C46DDE222}" type="presParOf" srcId="{13901113-3FC0-44A0-9856-CC8C9F881782}" destId="{9EBB78F2-ECF2-4690-B55C-4BF34E4A9C73}" srcOrd="0" destOrd="0" presId="urn:microsoft.com/office/officeart/2005/8/layout/orgChart1"/>
    <dgm:cxn modelId="{565F2584-4098-4D51-ABCF-04322B3A36B7}" type="presParOf" srcId="{13901113-3FC0-44A0-9856-CC8C9F881782}" destId="{402FC5BF-29E8-4EE4-BE44-670A7994C969}" srcOrd="1" destOrd="0" presId="urn:microsoft.com/office/officeart/2005/8/layout/orgChart1"/>
    <dgm:cxn modelId="{B42BB7FC-353F-4337-AAA8-BD6768993FC4}" type="presParOf" srcId="{7FAF64DB-0E90-4CF9-955B-92FF4DFC8B36}" destId="{1D30703B-54F2-4501-B9BA-857AE978BCF8}" srcOrd="1" destOrd="0" presId="urn:microsoft.com/office/officeart/2005/8/layout/orgChart1"/>
    <dgm:cxn modelId="{C2F24E47-6A30-4056-8F4A-D566C202879D}" type="presParOf" srcId="{7FAF64DB-0E90-4CF9-955B-92FF4DFC8B36}" destId="{BBE92C83-058B-4C7C-BAC5-1CF74C03592F}" srcOrd="2" destOrd="0" presId="urn:microsoft.com/office/officeart/2005/8/layout/orgChart1"/>
    <dgm:cxn modelId="{9AF6BA39-C3AB-4BC8-B7E3-C1312117E065}" type="presParOf" srcId="{1FC98372-FA22-4AE8-90A1-8B1A93036E89}" destId="{3BCE2CBA-4200-40F5-9450-C22D9775D12A}" srcOrd="2" destOrd="0" presId="urn:microsoft.com/office/officeart/2005/8/layout/orgChart1"/>
    <dgm:cxn modelId="{6EAE827B-5EE7-45C2-8063-35F25D2A893C}" type="presParOf" srcId="{1FC98372-FA22-4AE8-90A1-8B1A93036E89}" destId="{93A94B1F-72B6-4EE4-A2F9-DBAF39CBCBA6}" srcOrd="3" destOrd="0" presId="urn:microsoft.com/office/officeart/2005/8/layout/orgChart1"/>
    <dgm:cxn modelId="{E2EE626F-C909-4328-81D0-7F51B730666D}" type="presParOf" srcId="{93A94B1F-72B6-4EE4-A2F9-DBAF39CBCBA6}" destId="{8BBCF4CE-CFF6-486B-A336-3236680656F1}" srcOrd="0" destOrd="0" presId="urn:microsoft.com/office/officeart/2005/8/layout/orgChart1"/>
    <dgm:cxn modelId="{CE87A1EF-3794-4DB9-8438-9C41B3F4A39C}" type="presParOf" srcId="{8BBCF4CE-CFF6-486B-A336-3236680656F1}" destId="{415D29D1-7BAC-40E2-82BE-BAD9CB05A781}" srcOrd="0" destOrd="0" presId="urn:microsoft.com/office/officeart/2005/8/layout/orgChart1"/>
    <dgm:cxn modelId="{0F6652F5-E559-454A-B463-EB48AB01F782}" type="presParOf" srcId="{8BBCF4CE-CFF6-486B-A336-3236680656F1}" destId="{D8B03746-A03F-4DC4-B300-E2DD7A685793}" srcOrd="1" destOrd="0" presId="urn:microsoft.com/office/officeart/2005/8/layout/orgChart1"/>
    <dgm:cxn modelId="{1975CF33-8CAE-4F94-9C7A-708C1152C37F}" type="presParOf" srcId="{93A94B1F-72B6-4EE4-A2F9-DBAF39CBCBA6}" destId="{A5EE15CD-5082-46BA-B53F-67DD46DE2D45}" srcOrd="1" destOrd="0" presId="urn:microsoft.com/office/officeart/2005/8/layout/orgChart1"/>
    <dgm:cxn modelId="{C992F71B-AEFC-4BC1-82B4-CEB1E6B255C0}" type="presParOf" srcId="{93A94B1F-72B6-4EE4-A2F9-DBAF39CBCBA6}" destId="{17365FED-C1F3-45D0-BA6B-57A7616990A6}" srcOrd="2" destOrd="0" presId="urn:microsoft.com/office/officeart/2005/8/layout/orgChart1"/>
    <dgm:cxn modelId="{3A9CBA1A-E1C8-4474-996A-87C5DF65A522}" type="presParOf" srcId="{F2973546-67B0-445D-9C84-64B87E56B436}" destId="{F665B413-D11A-4812-A85C-E2D1CAE562A6}" srcOrd="2" destOrd="0" presId="urn:microsoft.com/office/officeart/2005/8/layout/orgChart1"/>
    <dgm:cxn modelId="{B064B085-44A4-40B8-A24F-02F29FF3F929}" type="presParOf" srcId="{203E6583-BCBB-4EE2-A334-0BF8D4AA8364}" destId="{B4DEA403-0AAC-4749-B825-D857BBA6043C}" srcOrd="2" destOrd="0" presId="urn:microsoft.com/office/officeart/2005/8/layout/orgChart1"/>
    <dgm:cxn modelId="{51FE1298-79DF-49E2-8FA6-D3403B03E4ED}" type="presParOf" srcId="{203E6583-BCBB-4EE2-A334-0BF8D4AA8364}" destId="{30E4544A-7B4E-4775-AD4C-5F8E0C999596}" srcOrd="3" destOrd="0" presId="urn:microsoft.com/office/officeart/2005/8/layout/orgChart1"/>
    <dgm:cxn modelId="{EB112280-CB92-4E83-8F47-FEE030E6FBB3}" type="presParOf" srcId="{30E4544A-7B4E-4775-AD4C-5F8E0C999596}" destId="{C1E8C2BC-FE95-41B4-9550-29C9E906AD2B}" srcOrd="0" destOrd="0" presId="urn:microsoft.com/office/officeart/2005/8/layout/orgChart1"/>
    <dgm:cxn modelId="{E9827443-AA48-45E1-A906-1672B990006D}" type="presParOf" srcId="{C1E8C2BC-FE95-41B4-9550-29C9E906AD2B}" destId="{28C3E4D5-3FC7-4928-BB58-BFA79387D491}" srcOrd="0" destOrd="0" presId="urn:microsoft.com/office/officeart/2005/8/layout/orgChart1"/>
    <dgm:cxn modelId="{A7DECD52-0824-4DFD-B59F-815AE5F391D0}" type="presParOf" srcId="{C1E8C2BC-FE95-41B4-9550-29C9E906AD2B}" destId="{BF05FDA9-95E1-4C1C-8695-24B3F9BF3BAA}" srcOrd="1" destOrd="0" presId="urn:microsoft.com/office/officeart/2005/8/layout/orgChart1"/>
    <dgm:cxn modelId="{9598D225-D0A9-4ACB-865B-0002B4FA4C49}" type="presParOf" srcId="{30E4544A-7B4E-4775-AD4C-5F8E0C999596}" destId="{B3F36AB5-6861-44AC-9082-37737523D747}" srcOrd="1" destOrd="0" presId="urn:microsoft.com/office/officeart/2005/8/layout/orgChart1"/>
    <dgm:cxn modelId="{DBB0651B-6DEF-46F1-B281-B9BFBFADF578}" type="presParOf" srcId="{30E4544A-7B4E-4775-AD4C-5F8E0C999596}" destId="{D340B9C3-46EA-4019-9309-8FBB0226B4EC}" srcOrd="2" destOrd="0" presId="urn:microsoft.com/office/officeart/2005/8/layout/orgChart1"/>
    <dgm:cxn modelId="{9C6B4815-FD49-4820-8676-7720B82E57FF}" type="presParOf" srcId="{203E6583-BCBB-4EE2-A334-0BF8D4AA8364}" destId="{52B9CCD3-E3B2-47EF-AF15-6241AA01BF85}" srcOrd="4" destOrd="0" presId="urn:microsoft.com/office/officeart/2005/8/layout/orgChart1"/>
    <dgm:cxn modelId="{6F8C71D8-AA50-40F0-8E8A-5D49E9A2BED2}" type="presParOf" srcId="{203E6583-BCBB-4EE2-A334-0BF8D4AA8364}" destId="{5EB69D6F-9C21-4B37-B8D6-D2C3E0EC4547}" srcOrd="5" destOrd="0" presId="urn:microsoft.com/office/officeart/2005/8/layout/orgChart1"/>
    <dgm:cxn modelId="{C675868C-D21C-4D56-A0E5-FF3EAD47BA0E}" type="presParOf" srcId="{5EB69D6F-9C21-4B37-B8D6-D2C3E0EC4547}" destId="{9B8A44E6-2CFB-449D-ADEC-132588EAF853}" srcOrd="0" destOrd="0" presId="urn:microsoft.com/office/officeart/2005/8/layout/orgChart1"/>
    <dgm:cxn modelId="{A25962A6-DA4A-4578-906E-D3A8BFE955D5}" type="presParOf" srcId="{9B8A44E6-2CFB-449D-ADEC-132588EAF853}" destId="{6F508FEB-CA48-40EE-B8E1-F378A6CCFE2C}" srcOrd="0" destOrd="0" presId="urn:microsoft.com/office/officeart/2005/8/layout/orgChart1"/>
    <dgm:cxn modelId="{CCFF0B0B-ED28-41F1-A7C2-A963AB14D801}" type="presParOf" srcId="{9B8A44E6-2CFB-449D-ADEC-132588EAF853}" destId="{3A7EDAED-186A-4EC2-97C1-27BA2090A3CF}" srcOrd="1" destOrd="0" presId="urn:microsoft.com/office/officeart/2005/8/layout/orgChart1"/>
    <dgm:cxn modelId="{AD9F0139-EFFC-4667-AF5A-D6741968443E}" type="presParOf" srcId="{5EB69D6F-9C21-4B37-B8D6-D2C3E0EC4547}" destId="{567DB609-1D7D-48D6-B5CE-D6170FA6D64B}" srcOrd="1" destOrd="0" presId="urn:microsoft.com/office/officeart/2005/8/layout/orgChart1"/>
    <dgm:cxn modelId="{A5AEBACD-5520-4B42-AA1F-87C6D5521F42}" type="presParOf" srcId="{5EB69D6F-9C21-4B37-B8D6-D2C3E0EC4547}" destId="{7DD2CF09-00BB-4ABD-A3A8-E40E1741BF64}" srcOrd="2" destOrd="0" presId="urn:microsoft.com/office/officeart/2005/8/layout/orgChart1"/>
    <dgm:cxn modelId="{DAA330C0-E3F0-4FF5-AFD7-6BF3BCE25579}" type="presParOf" srcId="{203E6583-BCBB-4EE2-A334-0BF8D4AA8364}" destId="{EDFCFF4B-765F-4057-B454-15EB8DAA02B6}" srcOrd="6" destOrd="0" presId="urn:microsoft.com/office/officeart/2005/8/layout/orgChart1"/>
    <dgm:cxn modelId="{209FC3C3-BD9F-4A99-96AF-0A5ED5FF5203}" type="presParOf" srcId="{203E6583-BCBB-4EE2-A334-0BF8D4AA8364}" destId="{F57441CD-7CB3-46A6-AD30-E1F705C1E3FC}" srcOrd="7" destOrd="0" presId="urn:microsoft.com/office/officeart/2005/8/layout/orgChart1"/>
    <dgm:cxn modelId="{E0FF2916-36C0-4554-9A7F-AB97B3394B57}" type="presParOf" srcId="{F57441CD-7CB3-46A6-AD30-E1F705C1E3FC}" destId="{AD63327D-96AD-400B-9E0E-21E84633B33D}" srcOrd="0" destOrd="0" presId="urn:microsoft.com/office/officeart/2005/8/layout/orgChart1"/>
    <dgm:cxn modelId="{0A5D270A-51D2-4D0A-8B02-7D840725C4A1}" type="presParOf" srcId="{AD63327D-96AD-400B-9E0E-21E84633B33D}" destId="{A40D9330-9FCB-46C4-9D7E-B782D321EFA0}" srcOrd="0" destOrd="0" presId="urn:microsoft.com/office/officeart/2005/8/layout/orgChart1"/>
    <dgm:cxn modelId="{0A03BF60-FD2F-42FC-BBE7-B587611044B2}" type="presParOf" srcId="{AD63327D-96AD-400B-9E0E-21E84633B33D}" destId="{645A5B33-468B-4CCE-91CC-280FD59BD674}" srcOrd="1" destOrd="0" presId="urn:microsoft.com/office/officeart/2005/8/layout/orgChart1"/>
    <dgm:cxn modelId="{AB7CFA41-5D65-4C97-9891-1A1BABD19D3B}" type="presParOf" srcId="{F57441CD-7CB3-46A6-AD30-E1F705C1E3FC}" destId="{1FC1CE4A-6A22-40DA-B87B-8A0B55FC0CB9}" srcOrd="1" destOrd="0" presId="urn:microsoft.com/office/officeart/2005/8/layout/orgChart1"/>
    <dgm:cxn modelId="{24C3457C-5E2F-4ACF-8951-79CCD230EAC6}" type="presParOf" srcId="{F57441CD-7CB3-46A6-AD30-E1F705C1E3FC}" destId="{51A21FCE-853E-49FA-8303-C67B8820E71B}" srcOrd="2" destOrd="0" presId="urn:microsoft.com/office/officeart/2005/8/layout/orgChart1"/>
    <dgm:cxn modelId="{FD9EDFB2-4331-491C-B8B7-212A866955E4}" type="presParOf" srcId="{203E6583-BCBB-4EE2-A334-0BF8D4AA8364}" destId="{9153DEF3-6CCB-47FB-8915-D47A132EFA8E}" srcOrd="8" destOrd="0" presId="urn:microsoft.com/office/officeart/2005/8/layout/orgChart1"/>
    <dgm:cxn modelId="{6D7B1935-6AD8-47B8-95F1-B63935DF1F5D}" type="presParOf" srcId="{203E6583-BCBB-4EE2-A334-0BF8D4AA8364}" destId="{4A4EE5F5-3682-4F3E-9D69-3AF13019673E}" srcOrd="9" destOrd="0" presId="urn:microsoft.com/office/officeart/2005/8/layout/orgChart1"/>
    <dgm:cxn modelId="{8D0AC054-4063-481D-ADFE-3F58935B5A02}" type="presParOf" srcId="{4A4EE5F5-3682-4F3E-9D69-3AF13019673E}" destId="{80BEA780-8584-4669-8D2D-4C98805BB5DC}" srcOrd="0" destOrd="0" presId="urn:microsoft.com/office/officeart/2005/8/layout/orgChart1"/>
    <dgm:cxn modelId="{34E6DE21-29E1-48DA-ACDC-3FD04EACCC6A}" type="presParOf" srcId="{80BEA780-8584-4669-8D2D-4C98805BB5DC}" destId="{BE0D3985-D407-42D1-896D-BDC124332C32}" srcOrd="0" destOrd="0" presId="urn:microsoft.com/office/officeart/2005/8/layout/orgChart1"/>
    <dgm:cxn modelId="{508B83FC-A8F0-4663-9846-A6AC0D52964D}" type="presParOf" srcId="{80BEA780-8584-4669-8D2D-4C98805BB5DC}" destId="{14ABCBD9-442A-4BAF-A20F-7288DF792901}" srcOrd="1" destOrd="0" presId="urn:microsoft.com/office/officeart/2005/8/layout/orgChart1"/>
    <dgm:cxn modelId="{7F57708D-C333-4792-98F2-1E5FA8BA40D7}" type="presParOf" srcId="{4A4EE5F5-3682-4F3E-9D69-3AF13019673E}" destId="{BFEAE32E-CE03-4E3D-B9AA-D1362A5E6BA1}" srcOrd="1" destOrd="0" presId="urn:microsoft.com/office/officeart/2005/8/layout/orgChart1"/>
    <dgm:cxn modelId="{B0078561-4059-4116-A0BB-DAFC10209832}" type="presParOf" srcId="{BFEAE32E-CE03-4E3D-B9AA-D1362A5E6BA1}" destId="{51FFF5E4-1BC6-4DEE-89FE-F1E4BD84D61F}" srcOrd="0" destOrd="0" presId="urn:microsoft.com/office/officeart/2005/8/layout/orgChart1"/>
    <dgm:cxn modelId="{2D51B9B3-97ED-449D-8FE1-B695791C3CF7}" type="presParOf" srcId="{BFEAE32E-CE03-4E3D-B9AA-D1362A5E6BA1}" destId="{28117ABB-CE7B-4382-9FD6-697CF9DC0FAD}" srcOrd="1" destOrd="0" presId="urn:microsoft.com/office/officeart/2005/8/layout/orgChart1"/>
    <dgm:cxn modelId="{AC997C07-09D0-4D30-BCE5-722D66A92086}" type="presParOf" srcId="{28117ABB-CE7B-4382-9FD6-697CF9DC0FAD}" destId="{CF9DB060-8E97-45AF-A301-3D3552494D3F}" srcOrd="0" destOrd="0" presId="urn:microsoft.com/office/officeart/2005/8/layout/orgChart1"/>
    <dgm:cxn modelId="{1812561E-DC94-42A3-826A-CA35072B9DC8}" type="presParOf" srcId="{CF9DB060-8E97-45AF-A301-3D3552494D3F}" destId="{AE114BFB-CE6C-4E27-BD36-6FAF9F2F5EE2}" srcOrd="0" destOrd="0" presId="urn:microsoft.com/office/officeart/2005/8/layout/orgChart1"/>
    <dgm:cxn modelId="{8C1D8F4A-8C29-46A8-8342-2A7A01132188}" type="presParOf" srcId="{CF9DB060-8E97-45AF-A301-3D3552494D3F}" destId="{A7AD0F49-3B36-4118-B486-67B0B339D22D}" srcOrd="1" destOrd="0" presId="urn:microsoft.com/office/officeart/2005/8/layout/orgChart1"/>
    <dgm:cxn modelId="{180D188A-73CC-4E93-9CB6-B2DECF15406D}" type="presParOf" srcId="{28117ABB-CE7B-4382-9FD6-697CF9DC0FAD}" destId="{CF181EE7-5F4A-4167-8DAD-4AF77A41D038}" srcOrd="1" destOrd="0" presId="urn:microsoft.com/office/officeart/2005/8/layout/orgChart1"/>
    <dgm:cxn modelId="{6B855168-4BE5-4E3D-817D-204C4374713A}" type="presParOf" srcId="{28117ABB-CE7B-4382-9FD6-697CF9DC0FAD}" destId="{2F68E3C9-2756-4381-A732-B920C8FEBE28}" srcOrd="2" destOrd="0" presId="urn:microsoft.com/office/officeart/2005/8/layout/orgChart1"/>
    <dgm:cxn modelId="{510EB165-8951-4E80-ADCF-D883216653CA}" type="presParOf" srcId="{BFEAE32E-CE03-4E3D-B9AA-D1362A5E6BA1}" destId="{C60E0FDE-D89E-4274-A42D-0E3912CBF653}" srcOrd="2" destOrd="0" presId="urn:microsoft.com/office/officeart/2005/8/layout/orgChart1"/>
    <dgm:cxn modelId="{F1552529-1D58-42F1-8840-4BB7CE76AC87}" type="presParOf" srcId="{BFEAE32E-CE03-4E3D-B9AA-D1362A5E6BA1}" destId="{7D5247FD-8251-4874-97C6-B2E690AACBC2}" srcOrd="3" destOrd="0" presId="urn:microsoft.com/office/officeart/2005/8/layout/orgChart1"/>
    <dgm:cxn modelId="{679CD40B-6E0A-4D90-8100-72E51A0EA282}" type="presParOf" srcId="{7D5247FD-8251-4874-97C6-B2E690AACBC2}" destId="{2503A9F6-F726-44DF-8A4E-DF56544D8927}" srcOrd="0" destOrd="0" presId="urn:microsoft.com/office/officeart/2005/8/layout/orgChart1"/>
    <dgm:cxn modelId="{C5940FA0-9AE0-4D28-9A7F-A97982180848}" type="presParOf" srcId="{2503A9F6-F726-44DF-8A4E-DF56544D8927}" destId="{1D9D0FA2-9782-4BA0-B781-5EAED81357DF}" srcOrd="0" destOrd="0" presId="urn:microsoft.com/office/officeart/2005/8/layout/orgChart1"/>
    <dgm:cxn modelId="{3DA61488-FBBC-4664-909D-F2C4F05DC0A5}" type="presParOf" srcId="{2503A9F6-F726-44DF-8A4E-DF56544D8927}" destId="{894B3E6C-5887-4D17-9660-0BADFB760B9D}" srcOrd="1" destOrd="0" presId="urn:microsoft.com/office/officeart/2005/8/layout/orgChart1"/>
    <dgm:cxn modelId="{F4CEE22A-BF4D-44C9-BD95-C0F63CEFE881}" type="presParOf" srcId="{7D5247FD-8251-4874-97C6-B2E690AACBC2}" destId="{BF022866-F818-4921-9EA3-CD6C85722EAC}" srcOrd="1" destOrd="0" presId="urn:microsoft.com/office/officeart/2005/8/layout/orgChart1"/>
    <dgm:cxn modelId="{E6745AAB-6895-4AAD-A54F-8B2F244A23AE}" type="presParOf" srcId="{7D5247FD-8251-4874-97C6-B2E690AACBC2}" destId="{90BB9E69-8D02-4FBD-80E8-E3C0522E83DE}" srcOrd="2" destOrd="0" presId="urn:microsoft.com/office/officeart/2005/8/layout/orgChart1"/>
    <dgm:cxn modelId="{6EEE1FB1-D111-467A-878F-B8ADEED3A61A}" type="presParOf" srcId="{BFEAE32E-CE03-4E3D-B9AA-D1362A5E6BA1}" destId="{62C2FE57-D158-4DDD-A363-AE7C40ACB1D9}" srcOrd="4" destOrd="0" presId="urn:microsoft.com/office/officeart/2005/8/layout/orgChart1"/>
    <dgm:cxn modelId="{5C9B38DB-50E3-4F7A-BC14-00241FB89FA5}" type="presParOf" srcId="{BFEAE32E-CE03-4E3D-B9AA-D1362A5E6BA1}" destId="{CEC90CB0-CF5F-4CB7-BCC2-6C250218EFBF}" srcOrd="5" destOrd="0" presId="urn:microsoft.com/office/officeart/2005/8/layout/orgChart1"/>
    <dgm:cxn modelId="{EB71C1E5-6C1C-4771-8C01-D295F65BC06F}" type="presParOf" srcId="{CEC90CB0-CF5F-4CB7-BCC2-6C250218EFBF}" destId="{BC5FD0B1-D677-4E1D-ADDF-2F7911B32479}" srcOrd="0" destOrd="0" presId="urn:microsoft.com/office/officeart/2005/8/layout/orgChart1"/>
    <dgm:cxn modelId="{481B91CB-1906-465C-9A10-89E6F805065C}" type="presParOf" srcId="{BC5FD0B1-D677-4E1D-ADDF-2F7911B32479}" destId="{3C16BB16-B926-417B-80CD-DE82BC114A28}" srcOrd="0" destOrd="0" presId="urn:microsoft.com/office/officeart/2005/8/layout/orgChart1"/>
    <dgm:cxn modelId="{E528C086-026E-4B51-80A5-52D43C69195C}" type="presParOf" srcId="{BC5FD0B1-D677-4E1D-ADDF-2F7911B32479}" destId="{66E3CCED-9894-41EF-A8FE-D52408C201FD}" srcOrd="1" destOrd="0" presId="urn:microsoft.com/office/officeart/2005/8/layout/orgChart1"/>
    <dgm:cxn modelId="{63C5FE1F-09E3-41D9-B797-E90DF99FDB50}" type="presParOf" srcId="{CEC90CB0-CF5F-4CB7-BCC2-6C250218EFBF}" destId="{5E8FE4EF-C74B-4B9B-904A-FDE7D8DDBE7A}" srcOrd="1" destOrd="0" presId="urn:microsoft.com/office/officeart/2005/8/layout/orgChart1"/>
    <dgm:cxn modelId="{40125442-089E-4D24-AD34-3F4C13339187}" type="presParOf" srcId="{CEC90CB0-CF5F-4CB7-BCC2-6C250218EFBF}" destId="{10FD3F71-2856-4423-9150-DA34157CCBFB}" srcOrd="2" destOrd="0" presId="urn:microsoft.com/office/officeart/2005/8/layout/orgChart1"/>
    <dgm:cxn modelId="{1B715ADF-D012-4038-8CA5-565B4DCA81A8}" type="presParOf" srcId="{4A4EE5F5-3682-4F3E-9D69-3AF13019673E}" destId="{3CC6B4CE-E9E3-4EDF-81D5-0CE26E89DFF6}" srcOrd="2" destOrd="0" presId="urn:microsoft.com/office/officeart/2005/8/layout/orgChart1"/>
    <dgm:cxn modelId="{293BEC85-CAC4-4363-81F8-38682EBE6A91}" type="presParOf" srcId="{203E6583-BCBB-4EE2-A334-0BF8D4AA8364}" destId="{2FFFFA76-2EE3-4303-ABA8-099CDB7EECDF}" srcOrd="10" destOrd="0" presId="urn:microsoft.com/office/officeart/2005/8/layout/orgChart1"/>
    <dgm:cxn modelId="{7ED3AB01-AE28-4970-9B53-65A1A195B89B}" type="presParOf" srcId="{203E6583-BCBB-4EE2-A334-0BF8D4AA8364}" destId="{256AB276-83E5-47A2-BD21-911C8A8B9BFB}" srcOrd="11" destOrd="0" presId="urn:microsoft.com/office/officeart/2005/8/layout/orgChart1"/>
    <dgm:cxn modelId="{70E093AA-4CDD-4E49-8536-0AB99CA74D84}" type="presParOf" srcId="{256AB276-83E5-47A2-BD21-911C8A8B9BFB}" destId="{3ED121A0-2483-4836-8049-2F67E62C5500}" srcOrd="0" destOrd="0" presId="urn:microsoft.com/office/officeart/2005/8/layout/orgChart1"/>
    <dgm:cxn modelId="{923897BB-517B-48DA-9F95-06E58B74254D}" type="presParOf" srcId="{3ED121A0-2483-4836-8049-2F67E62C5500}" destId="{06B17B42-D0CE-43C3-AE6E-D102DB98B4F4}" srcOrd="0" destOrd="0" presId="urn:microsoft.com/office/officeart/2005/8/layout/orgChart1"/>
    <dgm:cxn modelId="{E0471F7A-03B2-4F6F-81D8-18A8076DC0CD}" type="presParOf" srcId="{3ED121A0-2483-4836-8049-2F67E62C5500}" destId="{5692860F-E034-4F09-9AD8-3C75C22A7303}" srcOrd="1" destOrd="0" presId="urn:microsoft.com/office/officeart/2005/8/layout/orgChart1"/>
    <dgm:cxn modelId="{1939EB11-6722-4661-BC44-7918CB13EFCE}" type="presParOf" srcId="{256AB276-83E5-47A2-BD21-911C8A8B9BFB}" destId="{F4A3F8FF-16B9-4A3F-A93A-BB8A23940604}" srcOrd="1" destOrd="0" presId="urn:microsoft.com/office/officeart/2005/8/layout/orgChart1"/>
    <dgm:cxn modelId="{D283CC7B-264A-47C6-BD6D-E2B27ED4427C}" type="presParOf" srcId="{F4A3F8FF-16B9-4A3F-A93A-BB8A23940604}" destId="{C4D804E8-2ADA-42D4-8D90-351247D6140B}" srcOrd="0" destOrd="0" presId="urn:microsoft.com/office/officeart/2005/8/layout/orgChart1"/>
    <dgm:cxn modelId="{4F850485-0726-4196-A820-73077C91E577}" type="presParOf" srcId="{F4A3F8FF-16B9-4A3F-A93A-BB8A23940604}" destId="{F60FB784-B446-43E3-A909-D73664668E74}" srcOrd="1" destOrd="0" presId="urn:microsoft.com/office/officeart/2005/8/layout/orgChart1"/>
    <dgm:cxn modelId="{2042734E-0524-4318-97DB-3B727604FD3D}" type="presParOf" srcId="{F60FB784-B446-43E3-A909-D73664668E74}" destId="{1F9F4B94-F10F-4945-98DF-B14B352FA5B7}" srcOrd="0" destOrd="0" presId="urn:microsoft.com/office/officeart/2005/8/layout/orgChart1"/>
    <dgm:cxn modelId="{B3445207-B2D6-4D10-B09A-01490B0F25A6}" type="presParOf" srcId="{1F9F4B94-F10F-4945-98DF-B14B352FA5B7}" destId="{6F3613A4-491D-4FDC-B2A2-385FD6818D48}" srcOrd="0" destOrd="0" presId="urn:microsoft.com/office/officeart/2005/8/layout/orgChart1"/>
    <dgm:cxn modelId="{844DF49C-8BE6-41F8-ACAF-C62C94695FB0}" type="presParOf" srcId="{1F9F4B94-F10F-4945-98DF-B14B352FA5B7}" destId="{9A0210E2-61C7-4CC0-B386-A7C6189940FA}" srcOrd="1" destOrd="0" presId="urn:microsoft.com/office/officeart/2005/8/layout/orgChart1"/>
    <dgm:cxn modelId="{3DD29D58-8C63-418E-9C5C-B0E7142AF989}" type="presParOf" srcId="{F60FB784-B446-43E3-A909-D73664668E74}" destId="{C241BA55-066A-4444-916E-F6FD22E6BBF6}" srcOrd="1" destOrd="0" presId="urn:microsoft.com/office/officeart/2005/8/layout/orgChart1"/>
    <dgm:cxn modelId="{275B2468-1D15-4391-B04D-9E111F6397B5}" type="presParOf" srcId="{C241BA55-066A-4444-916E-F6FD22E6BBF6}" destId="{574E984E-0F05-4D2D-B343-1EFB078D3864}" srcOrd="0" destOrd="0" presId="urn:microsoft.com/office/officeart/2005/8/layout/orgChart1"/>
    <dgm:cxn modelId="{9BB547D3-AA0B-471C-BDE4-F8D434DA0C92}" type="presParOf" srcId="{C241BA55-066A-4444-916E-F6FD22E6BBF6}" destId="{37CBFC08-A05C-4775-8A11-085C3FF4C77C}" srcOrd="1" destOrd="0" presId="urn:microsoft.com/office/officeart/2005/8/layout/orgChart1"/>
    <dgm:cxn modelId="{7FA900F7-9EBC-49A4-AC6A-8445CA5EFAD3}" type="presParOf" srcId="{37CBFC08-A05C-4775-8A11-085C3FF4C77C}" destId="{136B8B0A-40BD-4131-BF38-0B9390D89152}" srcOrd="0" destOrd="0" presId="urn:microsoft.com/office/officeart/2005/8/layout/orgChart1"/>
    <dgm:cxn modelId="{62510C4E-8569-440D-9684-716A30FC4570}" type="presParOf" srcId="{136B8B0A-40BD-4131-BF38-0B9390D89152}" destId="{D850C34F-3C16-4BAD-B088-2B9DCB255C23}" srcOrd="0" destOrd="0" presId="urn:microsoft.com/office/officeart/2005/8/layout/orgChart1"/>
    <dgm:cxn modelId="{FEFE15B2-FCD2-4967-9B40-AD80C9F3E0DB}" type="presParOf" srcId="{136B8B0A-40BD-4131-BF38-0B9390D89152}" destId="{70070439-99E0-49D6-BC54-37FA29975C2D}" srcOrd="1" destOrd="0" presId="urn:microsoft.com/office/officeart/2005/8/layout/orgChart1"/>
    <dgm:cxn modelId="{BFF7A7CD-BA89-4750-A663-0B5C61129C89}" type="presParOf" srcId="{37CBFC08-A05C-4775-8A11-085C3FF4C77C}" destId="{C33D56A7-5E1D-4CCD-A174-5725EBAA069E}" srcOrd="1" destOrd="0" presId="urn:microsoft.com/office/officeart/2005/8/layout/orgChart1"/>
    <dgm:cxn modelId="{C89D48F6-C0FB-4D4F-9B2D-7434AB934964}" type="presParOf" srcId="{C33D56A7-5E1D-4CCD-A174-5725EBAA069E}" destId="{4E3F5CA7-3BB3-423A-B832-311480FD195D}" srcOrd="0" destOrd="0" presId="urn:microsoft.com/office/officeart/2005/8/layout/orgChart1"/>
    <dgm:cxn modelId="{EAF38C35-981D-4801-82E1-E6D258BEE364}" type="presParOf" srcId="{C33D56A7-5E1D-4CCD-A174-5725EBAA069E}" destId="{633F0DBF-CD75-41EF-8051-63688AA7264C}" srcOrd="1" destOrd="0" presId="urn:microsoft.com/office/officeart/2005/8/layout/orgChart1"/>
    <dgm:cxn modelId="{1350EDDB-954E-4B5B-8B19-ACC30F896D7F}" type="presParOf" srcId="{633F0DBF-CD75-41EF-8051-63688AA7264C}" destId="{252FEE4A-9A97-462E-9C84-2E49F97B8821}" srcOrd="0" destOrd="0" presId="urn:microsoft.com/office/officeart/2005/8/layout/orgChart1"/>
    <dgm:cxn modelId="{805E8A1C-84FF-49CF-AFCC-DF21DC1B8957}" type="presParOf" srcId="{252FEE4A-9A97-462E-9C84-2E49F97B8821}" destId="{4D8FB1EF-2207-4E93-B05C-3719040E3682}" srcOrd="0" destOrd="0" presId="urn:microsoft.com/office/officeart/2005/8/layout/orgChart1"/>
    <dgm:cxn modelId="{E558CD5D-4B6C-478F-84B5-5E399CA64ABE}" type="presParOf" srcId="{252FEE4A-9A97-462E-9C84-2E49F97B8821}" destId="{23A39FAE-F707-40B0-8927-2B662ABD8E90}" srcOrd="1" destOrd="0" presId="urn:microsoft.com/office/officeart/2005/8/layout/orgChart1"/>
    <dgm:cxn modelId="{115D5912-AC82-4D53-B087-ABDE4B8F67CD}" type="presParOf" srcId="{633F0DBF-CD75-41EF-8051-63688AA7264C}" destId="{E56DCFC5-29DF-4F82-86E1-9B78EDC191E1}" srcOrd="1" destOrd="0" presId="urn:microsoft.com/office/officeart/2005/8/layout/orgChart1"/>
    <dgm:cxn modelId="{00AF15AA-C2B8-488F-A303-2EEBDD739A84}" type="presParOf" srcId="{633F0DBF-CD75-41EF-8051-63688AA7264C}" destId="{28A10AC6-6555-4719-BFAB-580D6FB62B0C}" srcOrd="2" destOrd="0" presId="urn:microsoft.com/office/officeart/2005/8/layout/orgChart1"/>
    <dgm:cxn modelId="{1C1054C0-4EFB-4293-8960-8D30A6BBB779}" type="presParOf" srcId="{37CBFC08-A05C-4775-8A11-085C3FF4C77C}" destId="{567E527B-2CFD-4990-A32C-ABD4B66A8A71}" srcOrd="2" destOrd="0" presId="urn:microsoft.com/office/officeart/2005/8/layout/orgChart1"/>
    <dgm:cxn modelId="{9BFBE2AD-FDD2-4283-9065-C5179C54149A}" type="presParOf" srcId="{F60FB784-B446-43E3-A909-D73664668E74}" destId="{8BB7B751-E20A-46F2-8C6C-B2898471012C}" srcOrd="2" destOrd="0" presId="urn:microsoft.com/office/officeart/2005/8/layout/orgChart1"/>
    <dgm:cxn modelId="{C1E8398F-376E-4D0C-B757-3D2FBF9B5AF6}" type="presParOf" srcId="{256AB276-83E5-47A2-BD21-911C8A8B9BFB}" destId="{E3A0071C-BF90-4EDF-A193-0D24D20F6848}" srcOrd="2" destOrd="0" presId="urn:microsoft.com/office/officeart/2005/8/layout/orgChart1"/>
    <dgm:cxn modelId="{5FCEB22B-C995-4129-81A9-034261006BF8}" type="presParOf" srcId="{090A6AB6-133B-4F5B-9126-745397E3CC9A}" destId="{B61CF378-C28C-4749-B87A-3ABCFADA1907}"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Aspectos generales </a:t>
          </a:r>
          <a:r>
            <a:rPr lang="es-MX" sz="1050" dirty="0" err="1">
              <a:latin typeface="Arial" panose="020B0604020202020204" pitchFamily="34" charset="0"/>
              <a:cs typeface="Arial" panose="020B0604020202020204" pitchFamily="34" charset="0"/>
            </a:rPr>
            <a:t>D°</a:t>
          </a:r>
          <a:r>
            <a:rPr lang="es-MX" sz="1050" dirty="0">
              <a:latin typeface="Arial" panose="020B0604020202020204" pitchFamily="34" charset="0"/>
              <a:cs typeface="Arial" panose="020B0604020202020204" pitchFamily="34" charset="0"/>
            </a:rPr>
            <a:t> Internacional</a:t>
          </a:r>
          <a:endParaRPr lang="es-CL" sz="105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050" dirty="0" err="1">
              <a:latin typeface="Arial" panose="020B0604020202020204" pitchFamily="34" charset="0"/>
              <a:cs typeface="Arial" panose="020B0604020202020204" pitchFamily="34" charset="0"/>
            </a:rPr>
            <a:t>D°</a:t>
          </a:r>
          <a:r>
            <a:rPr lang="es-MX" sz="1050" dirty="0">
              <a:latin typeface="Arial" panose="020B0604020202020204" pitchFamily="34" charset="0"/>
              <a:cs typeface="Arial" panose="020B0604020202020204" pitchFamily="34" charset="0"/>
            </a:rPr>
            <a:t> Internacional Marítimo</a:t>
          </a:r>
          <a:endParaRPr lang="es-CL" sz="105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050" dirty="0">
              <a:latin typeface="Arial" panose="020B0604020202020204" pitchFamily="34" charset="0"/>
              <a:cs typeface="Arial" panose="020B0604020202020204" pitchFamily="34" charset="0"/>
            </a:rPr>
            <a:t>Aguas Interiores</a:t>
          </a:r>
          <a:endParaRPr lang="es-CL" sz="105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E02762D5-E848-457E-9F91-5D0D9A16A87B}">
      <dgm:prSet custT="1"/>
      <dgm:spPr/>
      <dgm:t>
        <a:bodyPr/>
        <a:lstStyle/>
        <a:p>
          <a:r>
            <a:rPr lang="es-MX" sz="1050" dirty="0">
              <a:latin typeface="Arial" panose="020B0604020202020204" pitchFamily="34" charset="0"/>
              <a:cs typeface="Arial" panose="020B0604020202020204" pitchFamily="34" charset="0"/>
            </a:rPr>
            <a:t>Mar Territorial</a:t>
          </a:r>
          <a:endParaRPr lang="es-CL" sz="1050" dirty="0">
            <a:latin typeface="Arial" panose="020B0604020202020204" pitchFamily="34" charset="0"/>
            <a:cs typeface="Arial" panose="020B0604020202020204" pitchFamily="34" charset="0"/>
          </a:endParaRPr>
        </a:p>
      </dgm:t>
    </dgm:pt>
    <dgm:pt modelId="{0475E466-F976-4D38-A7BE-8572D347F953}" type="parTrans" cxnId="{AD1A0B12-7352-4AE5-98AD-9F74FD5CAB0B}">
      <dgm:prSet/>
      <dgm:spPr/>
      <dgm:t>
        <a:bodyPr/>
        <a:lstStyle/>
        <a:p>
          <a:endParaRPr lang="es-CL"/>
        </a:p>
      </dgm:t>
    </dgm:pt>
    <dgm:pt modelId="{202D2A7D-F3A2-4FAD-95B4-CFBA687938FD}" type="sibTrans" cxnId="{AD1A0B12-7352-4AE5-98AD-9F74FD5CAB0B}">
      <dgm:prSet/>
      <dgm:spPr/>
      <dgm:t>
        <a:bodyPr/>
        <a:lstStyle/>
        <a:p>
          <a:endParaRPr lang="es-CL"/>
        </a:p>
      </dgm:t>
    </dgm:pt>
    <dgm:pt modelId="{697C5DC6-9E91-4553-A3EA-6953F7E1A902}">
      <dgm:prSet custT="1"/>
      <dgm:spPr/>
      <dgm:t>
        <a:bodyPr/>
        <a:lstStyle/>
        <a:p>
          <a:r>
            <a:rPr lang="es-MX" sz="1050" dirty="0">
              <a:latin typeface="Arial" panose="020B0604020202020204" pitchFamily="34" charset="0"/>
              <a:cs typeface="Arial" panose="020B0604020202020204" pitchFamily="34" charset="0"/>
            </a:rPr>
            <a:t>Estrechos</a:t>
          </a:r>
          <a:endParaRPr lang="es-CL" sz="1050" dirty="0">
            <a:latin typeface="Arial" panose="020B0604020202020204" pitchFamily="34" charset="0"/>
            <a:cs typeface="Arial" panose="020B0604020202020204" pitchFamily="34" charset="0"/>
          </a:endParaRPr>
        </a:p>
      </dgm:t>
    </dgm:pt>
    <dgm:pt modelId="{59482714-42E1-4369-82F0-7A930CA320E1}" type="parTrans" cxnId="{0E8CA018-B217-497A-A856-0832E30A4CEB}">
      <dgm:prSet/>
      <dgm:spPr/>
      <dgm:t>
        <a:bodyPr/>
        <a:lstStyle/>
        <a:p>
          <a:endParaRPr lang="es-CL"/>
        </a:p>
      </dgm:t>
    </dgm:pt>
    <dgm:pt modelId="{813D86B1-39B2-4130-A5FD-9D497662D61F}" type="sibTrans" cxnId="{0E8CA018-B217-497A-A856-0832E30A4CEB}">
      <dgm:prSet/>
      <dgm:spPr/>
      <dgm:t>
        <a:bodyPr/>
        <a:lstStyle/>
        <a:p>
          <a:endParaRPr lang="es-CL"/>
        </a:p>
      </dgm:t>
    </dgm:pt>
    <dgm:pt modelId="{C8B82501-25F3-4507-A17E-71647D81B6FB}">
      <dgm:prSet custT="1"/>
      <dgm:spPr/>
      <dgm:t>
        <a:bodyPr/>
        <a:lstStyle/>
        <a:p>
          <a:r>
            <a:rPr lang="es-MX" sz="1050" dirty="0">
              <a:latin typeface="Arial" panose="020B0604020202020204" pitchFamily="34" charset="0"/>
              <a:cs typeface="Arial" panose="020B0604020202020204" pitchFamily="34" charset="0"/>
            </a:rPr>
            <a:t>ZC, ZEE  y PC</a:t>
          </a:r>
          <a:endParaRPr lang="es-CL" sz="1050" dirty="0">
            <a:latin typeface="Arial" panose="020B0604020202020204" pitchFamily="34" charset="0"/>
            <a:cs typeface="Arial" panose="020B0604020202020204" pitchFamily="34" charset="0"/>
          </a:endParaRPr>
        </a:p>
      </dgm:t>
    </dgm:pt>
    <dgm:pt modelId="{D5846F80-C11D-4335-8871-C29403123ABB}" type="parTrans" cxnId="{C7ED970D-1D4A-42E5-8DBD-A7C80643022F}">
      <dgm:prSet/>
      <dgm:spPr/>
      <dgm:t>
        <a:bodyPr/>
        <a:lstStyle/>
        <a:p>
          <a:endParaRPr lang="es-CL"/>
        </a:p>
      </dgm:t>
    </dgm:pt>
    <dgm:pt modelId="{4305F812-3073-484F-80CC-C673E9EDEEC3}" type="sibTrans" cxnId="{C7ED970D-1D4A-42E5-8DBD-A7C80643022F}">
      <dgm:prSet/>
      <dgm:spPr/>
      <dgm:t>
        <a:bodyPr/>
        <a:lstStyle/>
        <a:p>
          <a:endParaRPr lang="es-CL"/>
        </a:p>
      </dgm:t>
    </dgm:pt>
    <dgm:pt modelId="{F77D5D44-B0E9-4C12-AC64-C3F2D7612121}">
      <dgm:prSet custT="1"/>
      <dgm:spPr/>
      <dgm:t>
        <a:bodyPr/>
        <a:lstStyle/>
        <a:p>
          <a:r>
            <a:rPr lang="es-MX" sz="1050" dirty="0">
              <a:latin typeface="Arial" panose="020B0604020202020204" pitchFamily="34" charset="0"/>
              <a:cs typeface="Arial" panose="020B0604020202020204" pitchFamily="34" charset="0"/>
            </a:rPr>
            <a:t>Alta Mar</a:t>
          </a:r>
          <a:endParaRPr lang="es-CL" sz="1050" dirty="0">
            <a:latin typeface="Arial" panose="020B0604020202020204" pitchFamily="34" charset="0"/>
            <a:cs typeface="Arial" panose="020B0604020202020204" pitchFamily="34" charset="0"/>
          </a:endParaRPr>
        </a:p>
      </dgm:t>
    </dgm:pt>
    <dgm:pt modelId="{C70B102F-E922-499B-8A36-642D06BBA932}" type="parTrans" cxnId="{62D7312A-0829-4737-A707-EBAC9AA6E4AD}">
      <dgm:prSet/>
      <dgm:spPr/>
      <dgm:t>
        <a:bodyPr/>
        <a:lstStyle/>
        <a:p>
          <a:endParaRPr lang="es-CL"/>
        </a:p>
      </dgm:t>
    </dgm:pt>
    <dgm:pt modelId="{E27CBD70-0432-45B7-9F01-4D5422391D85}" type="sibTrans" cxnId="{62D7312A-0829-4737-A707-EBAC9AA6E4AD}">
      <dgm:prSet/>
      <dgm:spPr/>
      <dgm:t>
        <a:bodyPr/>
        <a:lstStyle/>
        <a:p>
          <a:endParaRPr lang="es-CL"/>
        </a:p>
      </dgm:t>
    </dgm:pt>
    <dgm:pt modelId="{20FF0DFD-D3ED-4A30-82C3-F8914019CD5D}">
      <dgm:prSet custT="1"/>
      <dgm:spPr/>
      <dgm:t>
        <a:bodyPr/>
        <a:lstStyle/>
        <a:p>
          <a:r>
            <a:rPr lang="es-MX" sz="1050" dirty="0">
              <a:latin typeface="Arial" panose="020B0604020202020204" pitchFamily="34" charset="0"/>
              <a:cs typeface="Arial" panose="020B0604020202020204" pitchFamily="34" charset="0"/>
            </a:rPr>
            <a:t>Buque de Guerra, Terrorismo y piratería </a:t>
          </a:r>
          <a:endParaRPr lang="es-CL" sz="1050" dirty="0">
            <a:latin typeface="Arial" panose="020B0604020202020204" pitchFamily="34" charset="0"/>
            <a:cs typeface="Arial" panose="020B0604020202020204" pitchFamily="34" charset="0"/>
          </a:endParaRPr>
        </a:p>
      </dgm:t>
    </dgm:pt>
    <dgm:pt modelId="{DDA23C06-F7A9-4CA0-8E8A-67E2B92D1DCC}" type="parTrans" cxnId="{D5D314BD-4EC9-4149-ADFA-36E32BA54AAF}">
      <dgm:prSet/>
      <dgm:spPr/>
      <dgm:t>
        <a:bodyPr/>
        <a:lstStyle/>
        <a:p>
          <a:endParaRPr lang="es-CL"/>
        </a:p>
      </dgm:t>
    </dgm:pt>
    <dgm:pt modelId="{E14288A3-7A1B-446F-A19B-7AC7D46A6D80}" type="sibTrans" cxnId="{D5D314BD-4EC9-4149-ADFA-36E32BA54AAF}">
      <dgm:prSet/>
      <dgm:spPr/>
      <dgm:t>
        <a:bodyPr/>
        <a:lstStyle/>
        <a:p>
          <a:endParaRPr lang="es-CL"/>
        </a:p>
      </dgm:t>
    </dgm:pt>
    <dgm:pt modelId="{E44EEF6E-D4E3-4A1B-B043-03129582F819}">
      <dgm:prSet custT="1"/>
      <dgm:spPr/>
      <dgm:t>
        <a:bodyPr/>
        <a:lstStyle/>
        <a:p>
          <a:r>
            <a:rPr lang="es-MX" sz="1050" dirty="0">
              <a:latin typeface="Arial" panose="020B0604020202020204" pitchFamily="34" charset="0"/>
              <a:cs typeface="Arial" panose="020B0604020202020204" pitchFamily="34" charset="0"/>
            </a:rPr>
            <a:t>Chile y sus TTII Limítrofes  relacionados con el m ar </a:t>
          </a:r>
          <a:endParaRPr lang="es-CL" sz="1050" dirty="0">
            <a:latin typeface="Arial" panose="020B0604020202020204" pitchFamily="34" charset="0"/>
            <a:cs typeface="Arial" panose="020B0604020202020204" pitchFamily="34" charset="0"/>
          </a:endParaRPr>
        </a:p>
      </dgm:t>
    </dgm:pt>
    <dgm:pt modelId="{9FA406FA-61F9-4C36-9E1C-C2C292E352FB}" type="parTrans" cxnId="{59B444EC-3E0E-4FBC-94C8-082B04A682C5}">
      <dgm:prSet/>
      <dgm:spPr/>
      <dgm:t>
        <a:bodyPr/>
        <a:lstStyle/>
        <a:p>
          <a:endParaRPr lang="es-CL"/>
        </a:p>
      </dgm:t>
    </dgm:pt>
    <dgm:pt modelId="{04B9A0BC-C90E-4035-AF49-263FD6A5F30B}" type="sibTrans" cxnId="{59B444EC-3E0E-4FBC-94C8-082B04A682C5}">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5721" custLinFactNeighborX="-5556">
        <dgm:presLayoutVars>
          <dgm:chPref val="3"/>
        </dgm:presLayoutVars>
      </dgm:prSet>
      <dgm:spPr/>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9"/>
      <dgm:spPr/>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9"/>
      <dgm:spPr/>
    </dgm:pt>
    <dgm:pt modelId="{59A4CCC0-485A-4712-97A9-7E5481F0B4D1}" type="pres">
      <dgm:prSet presAssocID="{D8F9C1D1-BEDA-48BC-94ED-C8C5286E02E8}" presName="text2" presStyleLbl="fgAcc2" presStyleIdx="0" presStyleCnt="9">
        <dgm:presLayoutVars>
          <dgm:chPref val="3"/>
        </dgm:presLayoutVars>
      </dgm:prSet>
      <dgm:spPr/>
    </dgm:pt>
    <dgm:pt modelId="{39E77AAC-E345-41C3-8D59-48763BDD2986}" type="pres">
      <dgm:prSet presAssocID="{D8F9C1D1-BEDA-48BC-94ED-C8C5286E02E8}" presName="hierChild3" presStyleCnt="0"/>
      <dgm:spPr/>
    </dgm:pt>
    <dgm:pt modelId="{D258E6BA-1DCF-43F3-8C62-BE1B7E609BDF}" type="pres">
      <dgm:prSet presAssocID="{33880211-BD22-437B-8101-640C978522F5}" presName="Name10" presStyleLbl="parChTrans1D2" presStyleIdx="1" presStyleCnt="9"/>
      <dgm:spPr/>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9"/>
      <dgm:spPr/>
    </dgm:pt>
    <dgm:pt modelId="{C93CD3B8-B707-4914-A938-2C41959DA42C}" type="pres">
      <dgm:prSet presAssocID="{2853B66B-26DA-409B-88AB-2E1E30E4A658}" presName="text2" presStyleLbl="fgAcc2" presStyleIdx="1" presStyleCnt="9">
        <dgm:presLayoutVars>
          <dgm:chPref val="3"/>
        </dgm:presLayoutVars>
      </dgm:prSet>
      <dgm:spPr/>
    </dgm:pt>
    <dgm:pt modelId="{E7144BB8-8D70-41E7-9ABD-6C8A374522BB}" type="pres">
      <dgm:prSet presAssocID="{2853B66B-26DA-409B-88AB-2E1E30E4A658}" presName="hierChild3" presStyleCnt="0"/>
      <dgm:spPr/>
    </dgm:pt>
    <dgm:pt modelId="{61FCE827-5A5D-46E5-BBC0-0B76DAB25080}" type="pres">
      <dgm:prSet presAssocID="{F32DCA90-5CCE-4387-B7DE-11340C87BDE0}" presName="Name10" presStyleLbl="parChTrans1D2" presStyleIdx="2" presStyleCnt="9"/>
      <dgm:spPr/>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9"/>
      <dgm:spPr/>
    </dgm:pt>
    <dgm:pt modelId="{E7DBF2AE-9009-4513-8017-B96044714E3C}" type="pres">
      <dgm:prSet presAssocID="{179A9F7C-2A78-4535-AD05-10590040DF0A}" presName="text2" presStyleLbl="fgAcc2" presStyleIdx="2" presStyleCnt="9">
        <dgm:presLayoutVars>
          <dgm:chPref val="3"/>
        </dgm:presLayoutVars>
      </dgm:prSet>
      <dgm:spPr/>
    </dgm:pt>
    <dgm:pt modelId="{D06CFBE4-1331-4BB7-AFF4-1A8C0B23824C}" type="pres">
      <dgm:prSet presAssocID="{179A9F7C-2A78-4535-AD05-10590040DF0A}" presName="hierChild3" presStyleCnt="0"/>
      <dgm:spPr/>
    </dgm:pt>
    <dgm:pt modelId="{E1D95EAF-0573-44D2-8A52-1C33A1032479}" type="pres">
      <dgm:prSet presAssocID="{0475E466-F976-4D38-A7BE-8572D347F953}" presName="Name10" presStyleLbl="parChTrans1D2" presStyleIdx="3" presStyleCnt="9"/>
      <dgm:spPr/>
    </dgm:pt>
    <dgm:pt modelId="{202EFFE1-12D2-4F71-AF82-E76A6A0E742A}" type="pres">
      <dgm:prSet presAssocID="{E02762D5-E848-457E-9F91-5D0D9A16A87B}" presName="hierRoot2" presStyleCnt="0"/>
      <dgm:spPr/>
    </dgm:pt>
    <dgm:pt modelId="{44CA7960-D192-43AF-BC61-C019C22D34F7}" type="pres">
      <dgm:prSet presAssocID="{E02762D5-E848-457E-9F91-5D0D9A16A87B}" presName="composite2" presStyleCnt="0"/>
      <dgm:spPr/>
    </dgm:pt>
    <dgm:pt modelId="{7840371E-89AD-4AD4-84C2-63670B7905C9}" type="pres">
      <dgm:prSet presAssocID="{E02762D5-E848-457E-9F91-5D0D9A16A87B}" presName="background2" presStyleLbl="node2" presStyleIdx="3" presStyleCnt="9"/>
      <dgm:spPr/>
    </dgm:pt>
    <dgm:pt modelId="{6027B91B-762B-486B-978A-D0ADC99CCAFF}" type="pres">
      <dgm:prSet presAssocID="{E02762D5-E848-457E-9F91-5D0D9A16A87B}" presName="text2" presStyleLbl="fgAcc2" presStyleIdx="3" presStyleCnt="9">
        <dgm:presLayoutVars>
          <dgm:chPref val="3"/>
        </dgm:presLayoutVars>
      </dgm:prSet>
      <dgm:spPr/>
    </dgm:pt>
    <dgm:pt modelId="{50828D67-33B6-45E1-8E6A-04C349375CD1}" type="pres">
      <dgm:prSet presAssocID="{E02762D5-E848-457E-9F91-5D0D9A16A87B}" presName="hierChild3" presStyleCnt="0"/>
      <dgm:spPr/>
    </dgm:pt>
    <dgm:pt modelId="{2BD90FF5-6E82-48FB-BEAD-88F3588F57E0}" type="pres">
      <dgm:prSet presAssocID="{59482714-42E1-4369-82F0-7A930CA320E1}" presName="Name10" presStyleLbl="parChTrans1D2" presStyleIdx="4" presStyleCnt="9"/>
      <dgm:spPr/>
    </dgm:pt>
    <dgm:pt modelId="{60520F95-09F7-45E8-A06E-808C7BFCE1B1}" type="pres">
      <dgm:prSet presAssocID="{697C5DC6-9E91-4553-A3EA-6953F7E1A902}" presName="hierRoot2" presStyleCnt="0"/>
      <dgm:spPr/>
    </dgm:pt>
    <dgm:pt modelId="{B5A70048-45BB-4160-8F81-E5654B576DB6}" type="pres">
      <dgm:prSet presAssocID="{697C5DC6-9E91-4553-A3EA-6953F7E1A902}" presName="composite2" presStyleCnt="0"/>
      <dgm:spPr/>
    </dgm:pt>
    <dgm:pt modelId="{A447CDFA-B27A-451C-8B8D-8F0B21AB2E3B}" type="pres">
      <dgm:prSet presAssocID="{697C5DC6-9E91-4553-A3EA-6953F7E1A902}" presName="background2" presStyleLbl="node2" presStyleIdx="4" presStyleCnt="9"/>
      <dgm:spPr/>
    </dgm:pt>
    <dgm:pt modelId="{D627B4DA-E8E4-4FFA-B606-BF2B7DCE96F0}" type="pres">
      <dgm:prSet presAssocID="{697C5DC6-9E91-4553-A3EA-6953F7E1A902}" presName="text2" presStyleLbl="fgAcc2" presStyleIdx="4" presStyleCnt="9">
        <dgm:presLayoutVars>
          <dgm:chPref val="3"/>
        </dgm:presLayoutVars>
      </dgm:prSet>
      <dgm:spPr/>
    </dgm:pt>
    <dgm:pt modelId="{9DE6B9DD-3334-4F66-836D-5B1E607A353D}" type="pres">
      <dgm:prSet presAssocID="{697C5DC6-9E91-4553-A3EA-6953F7E1A902}" presName="hierChild3" presStyleCnt="0"/>
      <dgm:spPr/>
    </dgm:pt>
    <dgm:pt modelId="{6884EC23-DDBB-44F0-A563-99CD7ED95864}" type="pres">
      <dgm:prSet presAssocID="{D5846F80-C11D-4335-8871-C29403123ABB}" presName="Name10" presStyleLbl="parChTrans1D2" presStyleIdx="5" presStyleCnt="9"/>
      <dgm:spPr/>
    </dgm:pt>
    <dgm:pt modelId="{288E421B-10FD-4CB6-A5FC-99B48DCAA74F}" type="pres">
      <dgm:prSet presAssocID="{C8B82501-25F3-4507-A17E-71647D81B6FB}" presName="hierRoot2" presStyleCnt="0"/>
      <dgm:spPr/>
    </dgm:pt>
    <dgm:pt modelId="{BFADED20-E612-4EA4-9863-E873FF6D6610}" type="pres">
      <dgm:prSet presAssocID="{C8B82501-25F3-4507-A17E-71647D81B6FB}" presName="composite2" presStyleCnt="0"/>
      <dgm:spPr/>
    </dgm:pt>
    <dgm:pt modelId="{56601FAF-660F-40FC-8F7D-FB97A9A60EAC}" type="pres">
      <dgm:prSet presAssocID="{C8B82501-25F3-4507-A17E-71647D81B6FB}" presName="background2" presStyleLbl="node2" presStyleIdx="5" presStyleCnt="9"/>
      <dgm:spPr/>
    </dgm:pt>
    <dgm:pt modelId="{091DA84B-9D12-41AD-B238-3E23B7131A07}" type="pres">
      <dgm:prSet presAssocID="{C8B82501-25F3-4507-A17E-71647D81B6FB}" presName="text2" presStyleLbl="fgAcc2" presStyleIdx="5" presStyleCnt="9">
        <dgm:presLayoutVars>
          <dgm:chPref val="3"/>
        </dgm:presLayoutVars>
      </dgm:prSet>
      <dgm:spPr/>
    </dgm:pt>
    <dgm:pt modelId="{071E8372-4287-4130-B639-92BED14B77A9}" type="pres">
      <dgm:prSet presAssocID="{C8B82501-25F3-4507-A17E-71647D81B6FB}" presName="hierChild3" presStyleCnt="0"/>
      <dgm:spPr/>
    </dgm:pt>
    <dgm:pt modelId="{20FBE70C-BF13-47FD-BDC3-2FAD0AF3CAE8}" type="pres">
      <dgm:prSet presAssocID="{C70B102F-E922-499B-8A36-642D06BBA932}" presName="Name10" presStyleLbl="parChTrans1D2" presStyleIdx="6" presStyleCnt="9"/>
      <dgm:spPr/>
    </dgm:pt>
    <dgm:pt modelId="{F952595B-894B-445F-9C3E-E4E14314D5A2}" type="pres">
      <dgm:prSet presAssocID="{F77D5D44-B0E9-4C12-AC64-C3F2D7612121}" presName="hierRoot2" presStyleCnt="0"/>
      <dgm:spPr/>
    </dgm:pt>
    <dgm:pt modelId="{2B708964-EF2F-4D38-AD04-42EB5A25F0EC}" type="pres">
      <dgm:prSet presAssocID="{F77D5D44-B0E9-4C12-AC64-C3F2D7612121}" presName="composite2" presStyleCnt="0"/>
      <dgm:spPr/>
    </dgm:pt>
    <dgm:pt modelId="{57DA2978-E69E-454E-97B4-A5C7253A67F9}" type="pres">
      <dgm:prSet presAssocID="{F77D5D44-B0E9-4C12-AC64-C3F2D7612121}" presName="background2" presStyleLbl="node2" presStyleIdx="6" presStyleCnt="9"/>
      <dgm:spPr/>
    </dgm:pt>
    <dgm:pt modelId="{CDF70087-1A70-42CD-A01E-7C47124249B2}" type="pres">
      <dgm:prSet presAssocID="{F77D5D44-B0E9-4C12-AC64-C3F2D7612121}" presName="text2" presStyleLbl="fgAcc2" presStyleIdx="6" presStyleCnt="9">
        <dgm:presLayoutVars>
          <dgm:chPref val="3"/>
        </dgm:presLayoutVars>
      </dgm:prSet>
      <dgm:spPr/>
    </dgm:pt>
    <dgm:pt modelId="{D33663D5-5AE6-4C0C-A355-167EB7C34C3A}" type="pres">
      <dgm:prSet presAssocID="{F77D5D44-B0E9-4C12-AC64-C3F2D7612121}" presName="hierChild3" presStyleCnt="0"/>
      <dgm:spPr/>
    </dgm:pt>
    <dgm:pt modelId="{23408746-CD5A-453C-BC03-A2DC550614C2}" type="pres">
      <dgm:prSet presAssocID="{DDA23C06-F7A9-4CA0-8E8A-67E2B92D1DCC}" presName="Name10" presStyleLbl="parChTrans1D2" presStyleIdx="7" presStyleCnt="9"/>
      <dgm:spPr/>
    </dgm:pt>
    <dgm:pt modelId="{93D806D7-8309-452D-B9E3-0A4052726E43}" type="pres">
      <dgm:prSet presAssocID="{20FF0DFD-D3ED-4A30-82C3-F8914019CD5D}" presName="hierRoot2" presStyleCnt="0"/>
      <dgm:spPr/>
    </dgm:pt>
    <dgm:pt modelId="{B7E94673-BB9F-4AE3-A29B-8E8617D2A946}" type="pres">
      <dgm:prSet presAssocID="{20FF0DFD-D3ED-4A30-82C3-F8914019CD5D}" presName="composite2" presStyleCnt="0"/>
      <dgm:spPr/>
    </dgm:pt>
    <dgm:pt modelId="{FC89B2BF-41AD-4AFA-B622-9C5E43657113}" type="pres">
      <dgm:prSet presAssocID="{20FF0DFD-D3ED-4A30-82C3-F8914019CD5D}" presName="background2" presStyleLbl="node2" presStyleIdx="7" presStyleCnt="9"/>
      <dgm:spPr/>
    </dgm:pt>
    <dgm:pt modelId="{40AC7117-87EF-41AD-B350-99CD5B3F769B}" type="pres">
      <dgm:prSet presAssocID="{20FF0DFD-D3ED-4A30-82C3-F8914019CD5D}" presName="text2" presStyleLbl="fgAcc2" presStyleIdx="7" presStyleCnt="9">
        <dgm:presLayoutVars>
          <dgm:chPref val="3"/>
        </dgm:presLayoutVars>
      </dgm:prSet>
      <dgm:spPr/>
    </dgm:pt>
    <dgm:pt modelId="{00FD35C3-E630-4B53-8EEF-5CFA94282F7C}" type="pres">
      <dgm:prSet presAssocID="{20FF0DFD-D3ED-4A30-82C3-F8914019CD5D}" presName="hierChild3" presStyleCnt="0"/>
      <dgm:spPr/>
    </dgm:pt>
    <dgm:pt modelId="{31BEDCFE-E6DE-46CA-B70E-AB72376D4E95}" type="pres">
      <dgm:prSet presAssocID="{9FA406FA-61F9-4C36-9E1C-C2C292E352FB}" presName="Name10" presStyleLbl="parChTrans1D2" presStyleIdx="8" presStyleCnt="9"/>
      <dgm:spPr/>
    </dgm:pt>
    <dgm:pt modelId="{674F4BAC-4953-4F7B-BC3D-7852591B1CA7}" type="pres">
      <dgm:prSet presAssocID="{E44EEF6E-D4E3-4A1B-B043-03129582F819}" presName="hierRoot2" presStyleCnt="0"/>
      <dgm:spPr/>
    </dgm:pt>
    <dgm:pt modelId="{28A64136-5261-423E-ABC2-AFCAD76105A7}" type="pres">
      <dgm:prSet presAssocID="{E44EEF6E-D4E3-4A1B-B043-03129582F819}" presName="composite2" presStyleCnt="0"/>
      <dgm:spPr/>
    </dgm:pt>
    <dgm:pt modelId="{AC2B67E5-45EE-4702-BD39-D5B262AB93DD}" type="pres">
      <dgm:prSet presAssocID="{E44EEF6E-D4E3-4A1B-B043-03129582F819}" presName="background2" presStyleLbl="node2" presStyleIdx="8" presStyleCnt="9"/>
      <dgm:spPr/>
    </dgm:pt>
    <dgm:pt modelId="{88055677-34BE-4503-BBFD-DC2F2ACF2818}" type="pres">
      <dgm:prSet presAssocID="{E44EEF6E-D4E3-4A1B-B043-03129582F819}" presName="text2" presStyleLbl="fgAcc2" presStyleIdx="8" presStyleCnt="9" custScaleX="145937">
        <dgm:presLayoutVars>
          <dgm:chPref val="3"/>
        </dgm:presLayoutVars>
      </dgm:prSet>
      <dgm:spPr/>
    </dgm:pt>
    <dgm:pt modelId="{6D4CC44A-2D1F-4558-8407-2C990FCF0C14}" type="pres">
      <dgm:prSet presAssocID="{E44EEF6E-D4E3-4A1B-B043-03129582F819}" presName="hierChild3" presStyleCnt="0"/>
      <dgm:spPr/>
    </dgm:pt>
  </dgm:ptLst>
  <dgm:cxnLst>
    <dgm:cxn modelId="{81856801-5B1D-485F-BE83-37F63F290C0A}" type="presOf" srcId="{F32DCA90-5CCE-4387-B7DE-11340C87BDE0}" destId="{61FCE827-5A5D-46E5-BBC0-0B76DAB25080}" srcOrd="0" destOrd="0" presId="urn:microsoft.com/office/officeart/2005/8/layout/hierarchy1"/>
    <dgm:cxn modelId="{60B40F0C-FFB3-4FF5-8378-A14065019762}" type="presOf" srcId="{DDA23C06-F7A9-4CA0-8E8A-67E2B92D1DCC}" destId="{23408746-CD5A-453C-BC03-A2DC550614C2}" srcOrd="0" destOrd="0" presId="urn:microsoft.com/office/officeart/2005/8/layout/hierarchy1"/>
    <dgm:cxn modelId="{C7ED970D-1D4A-42E5-8DBD-A7C80643022F}" srcId="{1D355EBB-6F42-4915-AD47-40C1590ED7EA}" destId="{C8B82501-25F3-4507-A17E-71647D81B6FB}" srcOrd="5" destOrd="0" parTransId="{D5846F80-C11D-4335-8871-C29403123ABB}" sibTransId="{4305F812-3073-484F-80CC-C673E9EDEEC3}"/>
    <dgm:cxn modelId="{AD1A0B12-7352-4AE5-98AD-9F74FD5CAB0B}" srcId="{1D355EBB-6F42-4915-AD47-40C1590ED7EA}" destId="{E02762D5-E848-457E-9F91-5D0D9A16A87B}" srcOrd="3" destOrd="0" parTransId="{0475E466-F976-4D38-A7BE-8572D347F953}" sibTransId="{202D2A7D-F3A2-4FAD-95B4-CFBA687938FD}"/>
    <dgm:cxn modelId="{0E8CA018-B217-497A-A856-0832E30A4CEB}" srcId="{1D355EBB-6F42-4915-AD47-40C1590ED7EA}" destId="{697C5DC6-9E91-4553-A3EA-6953F7E1A902}" srcOrd="4" destOrd="0" parTransId="{59482714-42E1-4369-82F0-7A930CA320E1}" sibTransId="{813D86B1-39B2-4130-A5FD-9D497662D61F}"/>
    <dgm:cxn modelId="{2E5ABE21-A627-4A44-9EFE-466C98FB2C55}" type="presOf" srcId="{33880211-BD22-437B-8101-640C978522F5}" destId="{D258E6BA-1DCF-43F3-8C62-BE1B7E609BDF}" srcOrd="0" destOrd="0" presId="urn:microsoft.com/office/officeart/2005/8/layout/hierarchy1"/>
    <dgm:cxn modelId="{62D7312A-0829-4737-A707-EBAC9AA6E4AD}" srcId="{1D355EBB-6F42-4915-AD47-40C1590ED7EA}" destId="{F77D5D44-B0E9-4C12-AC64-C3F2D7612121}" srcOrd="6" destOrd="0" parTransId="{C70B102F-E922-499B-8A36-642D06BBA932}" sibTransId="{E27CBD70-0432-45B7-9F01-4D5422391D85}"/>
    <dgm:cxn modelId="{F88CB83F-B2A0-4AFD-BD03-4B4CB408E0DF}" srcId="{1D355EBB-6F42-4915-AD47-40C1590ED7EA}" destId="{D8F9C1D1-BEDA-48BC-94ED-C8C5286E02E8}" srcOrd="0" destOrd="0" parTransId="{A2BE2647-A7A8-43D2-8F5A-1EDCCDF2B900}" sibTransId="{FB2F4AF1-20EE-4569-9759-4CE75D0845C8}"/>
    <dgm:cxn modelId="{F63C6042-84BE-487B-AF43-31A95E322BC8}" type="presOf" srcId="{E02762D5-E848-457E-9F91-5D0D9A16A87B}" destId="{6027B91B-762B-486B-978A-D0ADC99CCAFF}"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EF6C8549-720D-46A5-B529-53FB2580DBE2}" type="presOf" srcId="{1D355EBB-6F42-4915-AD47-40C1590ED7EA}" destId="{636165E3-11DE-4571-AD5F-B9FD124169AB}" srcOrd="0" destOrd="0" presId="urn:microsoft.com/office/officeart/2005/8/layout/hierarchy1"/>
    <dgm:cxn modelId="{4D37EF4F-95A8-414A-9A14-E7CCB1ED940E}" type="presOf" srcId="{697C5DC6-9E91-4553-A3EA-6953F7E1A902}" destId="{D627B4DA-E8E4-4FFA-B606-BF2B7DCE96F0}"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1492D650-13A5-44D3-9496-3BBAF9634AC9}" type="presOf" srcId="{9FA406FA-61F9-4C36-9E1C-C2C292E352FB}" destId="{31BEDCFE-E6DE-46CA-B70E-AB72376D4E95}"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10F9D158-4EC4-45A9-BF79-C61CEE1F785F}" type="presOf" srcId="{20FF0DFD-D3ED-4A30-82C3-F8914019CD5D}" destId="{40AC7117-87EF-41AD-B350-99CD5B3F769B}" srcOrd="0" destOrd="0" presId="urn:microsoft.com/office/officeart/2005/8/layout/hierarchy1"/>
    <dgm:cxn modelId="{D7442D98-E15A-41AC-99BB-0F9E0EC1D5CE}" type="presOf" srcId="{0475E466-F976-4D38-A7BE-8572D347F953}" destId="{E1D95EAF-0573-44D2-8A52-1C33A1032479}"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B64B66B0-8B70-42C7-97DE-D502893F9893}" type="presOf" srcId="{F77D5D44-B0E9-4C12-AC64-C3F2D7612121}" destId="{CDF70087-1A70-42CD-A01E-7C47124249B2}" srcOrd="0" destOrd="0" presId="urn:microsoft.com/office/officeart/2005/8/layout/hierarchy1"/>
    <dgm:cxn modelId="{A84E71BA-9A45-4392-81A5-0419D2226B5E}" type="presOf" srcId="{A2BE2647-A7A8-43D2-8F5A-1EDCCDF2B900}" destId="{9AFA9FE4-87A5-4744-ACEE-8A4E93182081}"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C8BE5EBC-F51B-4EBD-A8DC-14AB9FA49255}" type="presOf" srcId="{C8B82501-25F3-4507-A17E-71647D81B6FB}" destId="{091DA84B-9D12-41AD-B238-3E23B7131A07}" srcOrd="0" destOrd="0" presId="urn:microsoft.com/office/officeart/2005/8/layout/hierarchy1"/>
    <dgm:cxn modelId="{D5D314BD-4EC9-4149-ADFA-36E32BA54AAF}" srcId="{1D355EBB-6F42-4915-AD47-40C1590ED7EA}" destId="{20FF0DFD-D3ED-4A30-82C3-F8914019CD5D}" srcOrd="7" destOrd="0" parTransId="{DDA23C06-F7A9-4CA0-8E8A-67E2B92D1DCC}" sibTransId="{E14288A3-7A1B-446F-A19B-7AC7D46A6D80}"/>
    <dgm:cxn modelId="{B85D0FC1-2A4E-4F9B-A5DC-49D1781299FB}" type="presOf" srcId="{4D9E3217-EE27-4E95-95C4-85BF7E1FB2F4}" destId="{91F0D85C-8AD2-4C22-A57F-DECEA3DE767B}"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EEA44ADE-1E33-4DEF-9E8F-8F5B47D27D50}" type="presOf" srcId="{E44EEF6E-D4E3-4A1B-B043-03129582F819}" destId="{88055677-34BE-4503-BBFD-DC2F2ACF2818}" srcOrd="0" destOrd="0" presId="urn:microsoft.com/office/officeart/2005/8/layout/hierarchy1"/>
    <dgm:cxn modelId="{59B444EC-3E0E-4FBC-94C8-082B04A682C5}" srcId="{1D355EBB-6F42-4915-AD47-40C1590ED7EA}" destId="{E44EEF6E-D4E3-4A1B-B043-03129582F819}" srcOrd="8" destOrd="0" parTransId="{9FA406FA-61F9-4C36-9E1C-C2C292E352FB}" sibTransId="{04B9A0BC-C90E-4035-AF49-263FD6A5F30B}"/>
    <dgm:cxn modelId="{3E2EB9F9-099D-46EE-9814-63611EBFC461}" type="presOf" srcId="{D5846F80-C11D-4335-8871-C29403123ABB}" destId="{6884EC23-DDBB-44F0-A563-99CD7ED95864}" srcOrd="0" destOrd="0" presId="urn:microsoft.com/office/officeart/2005/8/layout/hierarchy1"/>
    <dgm:cxn modelId="{1EE188FC-3847-4EF9-9362-5EA9CDA34AA1}" type="presOf" srcId="{C70B102F-E922-499B-8A36-642D06BBA932}" destId="{20FBE70C-BF13-47FD-BDC3-2FAD0AF3CAE8}" srcOrd="0" destOrd="0" presId="urn:microsoft.com/office/officeart/2005/8/layout/hierarchy1"/>
    <dgm:cxn modelId="{0555C3FC-762F-438D-AAF2-22714D35ADF8}" type="presOf" srcId="{59482714-42E1-4369-82F0-7A930CA320E1}" destId="{2BD90FF5-6E82-48FB-BEAD-88F3588F57E0}" srcOrd="0" destOrd="0" presId="urn:microsoft.com/office/officeart/2005/8/layout/hierarchy1"/>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CCA0CA41-1893-407C-A852-71C1F0EF229D}" type="presParOf" srcId="{D720DDB7-15BD-4E23-8B23-9909BEAEDD42}" destId="{E1D95EAF-0573-44D2-8A52-1C33A1032479}" srcOrd="6" destOrd="0" presId="urn:microsoft.com/office/officeart/2005/8/layout/hierarchy1"/>
    <dgm:cxn modelId="{48A1944C-204D-4461-AB5B-60655214D454}" type="presParOf" srcId="{D720DDB7-15BD-4E23-8B23-9909BEAEDD42}" destId="{202EFFE1-12D2-4F71-AF82-E76A6A0E742A}" srcOrd="7" destOrd="0" presId="urn:microsoft.com/office/officeart/2005/8/layout/hierarchy1"/>
    <dgm:cxn modelId="{F4DAAFBB-8700-4D28-AC71-F722B9BCFB93}" type="presParOf" srcId="{202EFFE1-12D2-4F71-AF82-E76A6A0E742A}" destId="{44CA7960-D192-43AF-BC61-C019C22D34F7}" srcOrd="0" destOrd="0" presId="urn:microsoft.com/office/officeart/2005/8/layout/hierarchy1"/>
    <dgm:cxn modelId="{3E4234C8-D832-42CE-BAE8-9A413D6AAAF0}" type="presParOf" srcId="{44CA7960-D192-43AF-BC61-C019C22D34F7}" destId="{7840371E-89AD-4AD4-84C2-63670B7905C9}" srcOrd="0" destOrd="0" presId="urn:microsoft.com/office/officeart/2005/8/layout/hierarchy1"/>
    <dgm:cxn modelId="{A7339C15-EDE9-4DC7-AFBD-80A525533CAE}" type="presParOf" srcId="{44CA7960-D192-43AF-BC61-C019C22D34F7}" destId="{6027B91B-762B-486B-978A-D0ADC99CCAFF}" srcOrd="1" destOrd="0" presId="urn:microsoft.com/office/officeart/2005/8/layout/hierarchy1"/>
    <dgm:cxn modelId="{EA911E9C-E69F-4841-BB2B-8C1370930F59}" type="presParOf" srcId="{202EFFE1-12D2-4F71-AF82-E76A6A0E742A}" destId="{50828D67-33B6-45E1-8E6A-04C349375CD1}" srcOrd="1" destOrd="0" presId="urn:microsoft.com/office/officeart/2005/8/layout/hierarchy1"/>
    <dgm:cxn modelId="{61D2E747-9DB9-45A7-A8A1-B7FEE9092B72}" type="presParOf" srcId="{D720DDB7-15BD-4E23-8B23-9909BEAEDD42}" destId="{2BD90FF5-6E82-48FB-BEAD-88F3588F57E0}" srcOrd="8" destOrd="0" presId="urn:microsoft.com/office/officeart/2005/8/layout/hierarchy1"/>
    <dgm:cxn modelId="{0B9DCB2A-DD80-4A4D-A713-84F910CAD97F}" type="presParOf" srcId="{D720DDB7-15BD-4E23-8B23-9909BEAEDD42}" destId="{60520F95-09F7-45E8-A06E-808C7BFCE1B1}" srcOrd="9" destOrd="0" presId="urn:microsoft.com/office/officeart/2005/8/layout/hierarchy1"/>
    <dgm:cxn modelId="{41D71B42-D0C6-4A35-B397-4383F2AC271E}" type="presParOf" srcId="{60520F95-09F7-45E8-A06E-808C7BFCE1B1}" destId="{B5A70048-45BB-4160-8F81-E5654B576DB6}" srcOrd="0" destOrd="0" presId="urn:microsoft.com/office/officeart/2005/8/layout/hierarchy1"/>
    <dgm:cxn modelId="{C68D99AE-F4AF-497A-9297-CD168B20C761}" type="presParOf" srcId="{B5A70048-45BB-4160-8F81-E5654B576DB6}" destId="{A447CDFA-B27A-451C-8B8D-8F0B21AB2E3B}" srcOrd="0" destOrd="0" presId="urn:microsoft.com/office/officeart/2005/8/layout/hierarchy1"/>
    <dgm:cxn modelId="{505EAD3A-D0CB-4740-92F5-0C92C389F0AE}" type="presParOf" srcId="{B5A70048-45BB-4160-8F81-E5654B576DB6}" destId="{D627B4DA-E8E4-4FFA-B606-BF2B7DCE96F0}" srcOrd="1" destOrd="0" presId="urn:microsoft.com/office/officeart/2005/8/layout/hierarchy1"/>
    <dgm:cxn modelId="{3AE3E194-FE65-4CF4-A4C5-F5237565032F}" type="presParOf" srcId="{60520F95-09F7-45E8-A06E-808C7BFCE1B1}" destId="{9DE6B9DD-3334-4F66-836D-5B1E607A353D}" srcOrd="1" destOrd="0" presId="urn:microsoft.com/office/officeart/2005/8/layout/hierarchy1"/>
    <dgm:cxn modelId="{CB4B6AB3-FF66-4709-9AB2-42AC4CD85D3B}" type="presParOf" srcId="{D720DDB7-15BD-4E23-8B23-9909BEAEDD42}" destId="{6884EC23-DDBB-44F0-A563-99CD7ED95864}" srcOrd="10" destOrd="0" presId="urn:microsoft.com/office/officeart/2005/8/layout/hierarchy1"/>
    <dgm:cxn modelId="{E3482B9F-B53E-4032-8B82-4FB5F6E44F36}" type="presParOf" srcId="{D720DDB7-15BD-4E23-8B23-9909BEAEDD42}" destId="{288E421B-10FD-4CB6-A5FC-99B48DCAA74F}" srcOrd="11" destOrd="0" presId="urn:microsoft.com/office/officeart/2005/8/layout/hierarchy1"/>
    <dgm:cxn modelId="{E1B6C7A6-62AE-4CBA-AB9E-F7672193477F}" type="presParOf" srcId="{288E421B-10FD-4CB6-A5FC-99B48DCAA74F}" destId="{BFADED20-E612-4EA4-9863-E873FF6D6610}" srcOrd="0" destOrd="0" presId="urn:microsoft.com/office/officeart/2005/8/layout/hierarchy1"/>
    <dgm:cxn modelId="{EAE6C7F3-DEE8-4210-AF53-29CEB8BE3A5D}" type="presParOf" srcId="{BFADED20-E612-4EA4-9863-E873FF6D6610}" destId="{56601FAF-660F-40FC-8F7D-FB97A9A60EAC}" srcOrd="0" destOrd="0" presId="urn:microsoft.com/office/officeart/2005/8/layout/hierarchy1"/>
    <dgm:cxn modelId="{7EE7B1CE-A31C-4203-B9CA-DCE7C603C9CD}" type="presParOf" srcId="{BFADED20-E612-4EA4-9863-E873FF6D6610}" destId="{091DA84B-9D12-41AD-B238-3E23B7131A07}" srcOrd="1" destOrd="0" presId="urn:microsoft.com/office/officeart/2005/8/layout/hierarchy1"/>
    <dgm:cxn modelId="{A5766E4A-AACD-46EA-94C0-BED7862C7261}" type="presParOf" srcId="{288E421B-10FD-4CB6-A5FC-99B48DCAA74F}" destId="{071E8372-4287-4130-B639-92BED14B77A9}" srcOrd="1" destOrd="0" presId="urn:microsoft.com/office/officeart/2005/8/layout/hierarchy1"/>
    <dgm:cxn modelId="{E954C521-76BA-4BC1-8AEE-407AC305F337}" type="presParOf" srcId="{D720DDB7-15BD-4E23-8B23-9909BEAEDD42}" destId="{20FBE70C-BF13-47FD-BDC3-2FAD0AF3CAE8}" srcOrd="12" destOrd="0" presId="urn:microsoft.com/office/officeart/2005/8/layout/hierarchy1"/>
    <dgm:cxn modelId="{8BB060E3-B93B-4AC6-A5CA-D0324131CE87}" type="presParOf" srcId="{D720DDB7-15BD-4E23-8B23-9909BEAEDD42}" destId="{F952595B-894B-445F-9C3E-E4E14314D5A2}" srcOrd="13" destOrd="0" presId="urn:microsoft.com/office/officeart/2005/8/layout/hierarchy1"/>
    <dgm:cxn modelId="{64159EAC-620D-46D4-B4F4-505B38C79C9E}" type="presParOf" srcId="{F952595B-894B-445F-9C3E-E4E14314D5A2}" destId="{2B708964-EF2F-4D38-AD04-42EB5A25F0EC}" srcOrd="0" destOrd="0" presId="urn:microsoft.com/office/officeart/2005/8/layout/hierarchy1"/>
    <dgm:cxn modelId="{4E9FC7D2-2F65-4D78-911B-543F266026B0}" type="presParOf" srcId="{2B708964-EF2F-4D38-AD04-42EB5A25F0EC}" destId="{57DA2978-E69E-454E-97B4-A5C7253A67F9}" srcOrd="0" destOrd="0" presId="urn:microsoft.com/office/officeart/2005/8/layout/hierarchy1"/>
    <dgm:cxn modelId="{600C8843-B751-4171-85A9-B8E2802CCD0E}" type="presParOf" srcId="{2B708964-EF2F-4D38-AD04-42EB5A25F0EC}" destId="{CDF70087-1A70-42CD-A01E-7C47124249B2}" srcOrd="1" destOrd="0" presId="urn:microsoft.com/office/officeart/2005/8/layout/hierarchy1"/>
    <dgm:cxn modelId="{C704CC97-BB60-4E5E-BC9D-D599527BB4D7}" type="presParOf" srcId="{F952595B-894B-445F-9C3E-E4E14314D5A2}" destId="{D33663D5-5AE6-4C0C-A355-167EB7C34C3A}" srcOrd="1" destOrd="0" presId="urn:microsoft.com/office/officeart/2005/8/layout/hierarchy1"/>
    <dgm:cxn modelId="{B1617050-CD2D-484E-809F-68F7FAB1B61B}" type="presParOf" srcId="{D720DDB7-15BD-4E23-8B23-9909BEAEDD42}" destId="{23408746-CD5A-453C-BC03-A2DC550614C2}" srcOrd="14" destOrd="0" presId="urn:microsoft.com/office/officeart/2005/8/layout/hierarchy1"/>
    <dgm:cxn modelId="{C39E58DF-1DD2-48DE-90DE-D692DF1E4376}" type="presParOf" srcId="{D720DDB7-15BD-4E23-8B23-9909BEAEDD42}" destId="{93D806D7-8309-452D-B9E3-0A4052726E43}" srcOrd="15" destOrd="0" presId="urn:microsoft.com/office/officeart/2005/8/layout/hierarchy1"/>
    <dgm:cxn modelId="{C25BFC02-4B8F-4A6E-A7B6-6B91479A9420}" type="presParOf" srcId="{93D806D7-8309-452D-B9E3-0A4052726E43}" destId="{B7E94673-BB9F-4AE3-A29B-8E8617D2A946}" srcOrd="0" destOrd="0" presId="urn:microsoft.com/office/officeart/2005/8/layout/hierarchy1"/>
    <dgm:cxn modelId="{102A8C33-DDD4-4A85-99F6-50B8BA8D0CD9}" type="presParOf" srcId="{B7E94673-BB9F-4AE3-A29B-8E8617D2A946}" destId="{FC89B2BF-41AD-4AFA-B622-9C5E43657113}" srcOrd="0" destOrd="0" presId="urn:microsoft.com/office/officeart/2005/8/layout/hierarchy1"/>
    <dgm:cxn modelId="{8D4E7A72-D961-44C2-9792-2871D32A3660}" type="presParOf" srcId="{B7E94673-BB9F-4AE3-A29B-8E8617D2A946}" destId="{40AC7117-87EF-41AD-B350-99CD5B3F769B}" srcOrd="1" destOrd="0" presId="urn:microsoft.com/office/officeart/2005/8/layout/hierarchy1"/>
    <dgm:cxn modelId="{423FA7EF-1AA0-4A3C-9E5C-FE61112ACD32}" type="presParOf" srcId="{93D806D7-8309-452D-B9E3-0A4052726E43}" destId="{00FD35C3-E630-4B53-8EEF-5CFA94282F7C}" srcOrd="1" destOrd="0" presId="urn:microsoft.com/office/officeart/2005/8/layout/hierarchy1"/>
    <dgm:cxn modelId="{147C9514-AC5A-411A-AAEF-0B62002DE1D8}" type="presParOf" srcId="{D720DDB7-15BD-4E23-8B23-9909BEAEDD42}" destId="{31BEDCFE-E6DE-46CA-B70E-AB72376D4E95}" srcOrd="16" destOrd="0" presId="urn:microsoft.com/office/officeart/2005/8/layout/hierarchy1"/>
    <dgm:cxn modelId="{DF0E9EA0-B9CD-4576-A003-639CFCB65E5C}" type="presParOf" srcId="{D720DDB7-15BD-4E23-8B23-9909BEAEDD42}" destId="{674F4BAC-4953-4F7B-BC3D-7852591B1CA7}" srcOrd="17" destOrd="0" presId="urn:microsoft.com/office/officeart/2005/8/layout/hierarchy1"/>
    <dgm:cxn modelId="{AA1110BB-51ED-4A81-B09C-EA2C22BCF1C7}" type="presParOf" srcId="{674F4BAC-4953-4F7B-BC3D-7852591B1CA7}" destId="{28A64136-5261-423E-ABC2-AFCAD76105A7}" srcOrd="0" destOrd="0" presId="urn:microsoft.com/office/officeart/2005/8/layout/hierarchy1"/>
    <dgm:cxn modelId="{27FA11E4-1669-4809-9947-D0827DC601C1}" type="presParOf" srcId="{28A64136-5261-423E-ABC2-AFCAD76105A7}" destId="{AC2B67E5-45EE-4702-BD39-D5B262AB93DD}" srcOrd="0" destOrd="0" presId="urn:microsoft.com/office/officeart/2005/8/layout/hierarchy1"/>
    <dgm:cxn modelId="{DCCEA90F-5E1A-49E2-BE87-7A20FE9B8422}" type="presParOf" srcId="{28A64136-5261-423E-ABC2-AFCAD76105A7}" destId="{88055677-34BE-4503-BBFD-DC2F2ACF2818}" srcOrd="1" destOrd="0" presId="urn:microsoft.com/office/officeart/2005/8/layout/hierarchy1"/>
    <dgm:cxn modelId="{ED22F2DC-42FC-4101-BC8F-2A98EF46D5B8}" type="presParOf" srcId="{674F4BAC-4953-4F7B-BC3D-7852591B1CA7}" destId="{6D4CC44A-2D1F-4558-8407-2C990FCF0C1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 </a:t>
          </a:r>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Público</a:t>
          </a:r>
          <a:endParaRPr lang="es-CL" sz="140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de los conflictos armados</a:t>
          </a:r>
          <a:endParaRPr lang="es-CL" sz="140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400" dirty="0">
              <a:latin typeface="Arial" panose="020B0604020202020204" pitchFamily="34" charset="0"/>
              <a:cs typeface="Arial" panose="020B0604020202020204" pitchFamily="34" charset="0"/>
            </a:rPr>
            <a:t>Relación </a:t>
          </a:r>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conflictos armados y DDHH</a:t>
          </a:r>
          <a:endParaRPr lang="es-CL" sz="140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E02762D5-E848-457E-9F91-5D0D9A16A87B}">
      <dgm:prSet custT="1"/>
      <dgm:spPr/>
      <dgm:t>
        <a:bodyPr/>
        <a:lstStyle/>
        <a:p>
          <a:r>
            <a:rPr lang="es-MX" sz="1400" dirty="0">
              <a:latin typeface="Arial" panose="020B0604020202020204" pitchFamily="34" charset="0"/>
              <a:cs typeface="Arial" panose="020B0604020202020204" pitchFamily="34" charset="0"/>
            </a:rPr>
            <a:t>ONU</a:t>
          </a:r>
          <a:endParaRPr lang="es-CL" sz="1400" dirty="0">
            <a:latin typeface="Arial" panose="020B0604020202020204" pitchFamily="34" charset="0"/>
            <a:cs typeface="Arial" panose="020B0604020202020204" pitchFamily="34" charset="0"/>
          </a:endParaRPr>
        </a:p>
      </dgm:t>
    </dgm:pt>
    <dgm:pt modelId="{0475E466-F976-4D38-A7BE-8572D347F953}" type="parTrans" cxnId="{AD1A0B12-7352-4AE5-98AD-9F74FD5CAB0B}">
      <dgm:prSet/>
      <dgm:spPr/>
      <dgm:t>
        <a:bodyPr/>
        <a:lstStyle/>
        <a:p>
          <a:endParaRPr lang="es-CL"/>
        </a:p>
      </dgm:t>
    </dgm:pt>
    <dgm:pt modelId="{202D2A7D-F3A2-4FAD-95B4-CFBA687938FD}" type="sibTrans" cxnId="{AD1A0B12-7352-4AE5-98AD-9F74FD5CAB0B}">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4667" custScaleY="55962">
        <dgm:presLayoutVars>
          <dgm:chPref val="3"/>
        </dgm:presLayoutVars>
      </dgm:prSet>
      <dgm:spPr/>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4"/>
      <dgm:spPr/>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4"/>
      <dgm:spPr/>
    </dgm:pt>
    <dgm:pt modelId="{59A4CCC0-485A-4712-97A9-7E5481F0B4D1}" type="pres">
      <dgm:prSet presAssocID="{D8F9C1D1-BEDA-48BC-94ED-C8C5286E02E8}" presName="text2" presStyleLbl="fgAcc2" presStyleIdx="0" presStyleCnt="4" custScaleX="101263" custScaleY="74483">
        <dgm:presLayoutVars>
          <dgm:chPref val="3"/>
        </dgm:presLayoutVars>
      </dgm:prSet>
      <dgm:spPr/>
    </dgm:pt>
    <dgm:pt modelId="{39E77AAC-E345-41C3-8D59-48763BDD2986}" type="pres">
      <dgm:prSet presAssocID="{D8F9C1D1-BEDA-48BC-94ED-C8C5286E02E8}" presName="hierChild3" presStyleCnt="0"/>
      <dgm:spPr/>
    </dgm:pt>
    <dgm:pt modelId="{D258E6BA-1DCF-43F3-8C62-BE1B7E609BDF}" type="pres">
      <dgm:prSet presAssocID="{33880211-BD22-437B-8101-640C978522F5}" presName="Name10" presStyleLbl="parChTrans1D2" presStyleIdx="1" presStyleCnt="4"/>
      <dgm:spPr/>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4"/>
      <dgm:spPr/>
    </dgm:pt>
    <dgm:pt modelId="{C93CD3B8-B707-4914-A938-2C41959DA42C}" type="pres">
      <dgm:prSet presAssocID="{2853B66B-26DA-409B-88AB-2E1E30E4A658}" presName="text2" presStyleLbl="fgAcc2" presStyleIdx="1" presStyleCnt="4" custScaleX="102033" custScaleY="81325">
        <dgm:presLayoutVars>
          <dgm:chPref val="3"/>
        </dgm:presLayoutVars>
      </dgm:prSet>
      <dgm:spPr/>
    </dgm:pt>
    <dgm:pt modelId="{E7144BB8-8D70-41E7-9ABD-6C8A374522BB}" type="pres">
      <dgm:prSet presAssocID="{2853B66B-26DA-409B-88AB-2E1E30E4A658}" presName="hierChild3" presStyleCnt="0"/>
      <dgm:spPr/>
    </dgm:pt>
    <dgm:pt modelId="{61FCE827-5A5D-46E5-BBC0-0B76DAB25080}" type="pres">
      <dgm:prSet presAssocID="{F32DCA90-5CCE-4387-B7DE-11340C87BDE0}" presName="Name10" presStyleLbl="parChTrans1D2" presStyleIdx="2" presStyleCnt="4"/>
      <dgm:spPr/>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4"/>
      <dgm:spPr/>
    </dgm:pt>
    <dgm:pt modelId="{E7DBF2AE-9009-4513-8017-B96044714E3C}" type="pres">
      <dgm:prSet presAssocID="{179A9F7C-2A78-4535-AD05-10590040DF0A}" presName="text2" presStyleLbl="fgAcc2" presStyleIdx="2" presStyleCnt="4" custScaleX="106079" custScaleY="68899">
        <dgm:presLayoutVars>
          <dgm:chPref val="3"/>
        </dgm:presLayoutVars>
      </dgm:prSet>
      <dgm:spPr/>
    </dgm:pt>
    <dgm:pt modelId="{D06CFBE4-1331-4BB7-AFF4-1A8C0B23824C}" type="pres">
      <dgm:prSet presAssocID="{179A9F7C-2A78-4535-AD05-10590040DF0A}" presName="hierChild3" presStyleCnt="0"/>
      <dgm:spPr/>
    </dgm:pt>
    <dgm:pt modelId="{E1D95EAF-0573-44D2-8A52-1C33A1032479}" type="pres">
      <dgm:prSet presAssocID="{0475E466-F976-4D38-A7BE-8572D347F953}" presName="Name10" presStyleLbl="parChTrans1D2" presStyleIdx="3" presStyleCnt="4"/>
      <dgm:spPr/>
    </dgm:pt>
    <dgm:pt modelId="{202EFFE1-12D2-4F71-AF82-E76A6A0E742A}" type="pres">
      <dgm:prSet presAssocID="{E02762D5-E848-457E-9F91-5D0D9A16A87B}" presName="hierRoot2" presStyleCnt="0"/>
      <dgm:spPr/>
    </dgm:pt>
    <dgm:pt modelId="{44CA7960-D192-43AF-BC61-C019C22D34F7}" type="pres">
      <dgm:prSet presAssocID="{E02762D5-E848-457E-9F91-5D0D9A16A87B}" presName="composite2" presStyleCnt="0"/>
      <dgm:spPr/>
    </dgm:pt>
    <dgm:pt modelId="{7840371E-89AD-4AD4-84C2-63670B7905C9}" type="pres">
      <dgm:prSet presAssocID="{E02762D5-E848-457E-9F91-5D0D9A16A87B}" presName="background2" presStyleLbl="node2" presStyleIdx="3" presStyleCnt="4"/>
      <dgm:spPr/>
    </dgm:pt>
    <dgm:pt modelId="{6027B91B-762B-486B-978A-D0ADC99CCAFF}" type="pres">
      <dgm:prSet presAssocID="{E02762D5-E848-457E-9F91-5D0D9A16A87B}" presName="text2" presStyleLbl="fgAcc2" presStyleIdx="3" presStyleCnt="4" custScaleX="96902" custScaleY="72739">
        <dgm:presLayoutVars>
          <dgm:chPref val="3"/>
        </dgm:presLayoutVars>
      </dgm:prSet>
      <dgm:spPr/>
    </dgm:pt>
    <dgm:pt modelId="{50828D67-33B6-45E1-8E6A-04C349375CD1}" type="pres">
      <dgm:prSet presAssocID="{E02762D5-E848-457E-9F91-5D0D9A16A87B}" presName="hierChild3" presStyleCnt="0"/>
      <dgm:spPr/>
    </dgm:pt>
  </dgm:ptLst>
  <dgm:cxnLst>
    <dgm:cxn modelId="{81856801-5B1D-485F-BE83-37F63F290C0A}" type="presOf" srcId="{F32DCA90-5CCE-4387-B7DE-11340C87BDE0}" destId="{61FCE827-5A5D-46E5-BBC0-0B76DAB25080}" srcOrd="0" destOrd="0" presId="urn:microsoft.com/office/officeart/2005/8/layout/hierarchy1"/>
    <dgm:cxn modelId="{AD1A0B12-7352-4AE5-98AD-9F74FD5CAB0B}" srcId="{1D355EBB-6F42-4915-AD47-40C1590ED7EA}" destId="{E02762D5-E848-457E-9F91-5D0D9A16A87B}" srcOrd="3" destOrd="0" parTransId="{0475E466-F976-4D38-A7BE-8572D347F953}" sibTransId="{202D2A7D-F3A2-4FAD-95B4-CFBA687938FD}"/>
    <dgm:cxn modelId="{2E5ABE21-A627-4A44-9EFE-466C98FB2C55}" type="presOf" srcId="{33880211-BD22-437B-8101-640C978522F5}" destId="{D258E6BA-1DCF-43F3-8C62-BE1B7E609BDF}" srcOrd="0" destOrd="0" presId="urn:microsoft.com/office/officeart/2005/8/layout/hierarchy1"/>
    <dgm:cxn modelId="{F88CB83F-B2A0-4AFD-BD03-4B4CB408E0DF}" srcId="{1D355EBB-6F42-4915-AD47-40C1590ED7EA}" destId="{D8F9C1D1-BEDA-48BC-94ED-C8C5286E02E8}" srcOrd="0" destOrd="0" parTransId="{A2BE2647-A7A8-43D2-8F5A-1EDCCDF2B900}" sibTransId="{FB2F4AF1-20EE-4569-9759-4CE75D0845C8}"/>
    <dgm:cxn modelId="{F63C6042-84BE-487B-AF43-31A95E322BC8}" type="presOf" srcId="{E02762D5-E848-457E-9F91-5D0D9A16A87B}" destId="{6027B91B-762B-486B-978A-D0ADC99CCAFF}"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EF6C8549-720D-46A5-B529-53FB2580DBE2}" type="presOf" srcId="{1D355EBB-6F42-4915-AD47-40C1590ED7EA}" destId="{636165E3-11DE-4571-AD5F-B9FD124169AB}"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81F0A677-3BA1-4758-8646-54EF094D8CA3}" type="presOf" srcId="{2853B66B-26DA-409B-88AB-2E1E30E4A658}" destId="{C93CD3B8-B707-4914-A938-2C41959DA42C}" srcOrd="0" destOrd="0" presId="urn:microsoft.com/office/officeart/2005/8/layout/hierarchy1"/>
    <dgm:cxn modelId="{D7442D98-E15A-41AC-99BB-0F9E0EC1D5CE}" type="presOf" srcId="{0475E466-F976-4D38-A7BE-8572D347F953}" destId="{E1D95EAF-0573-44D2-8A52-1C33A1032479}"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A84E71BA-9A45-4392-81A5-0419D2226B5E}" type="presOf" srcId="{A2BE2647-A7A8-43D2-8F5A-1EDCCDF2B900}" destId="{9AFA9FE4-87A5-4744-ACEE-8A4E93182081}"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B85D0FC1-2A4E-4F9B-A5DC-49D1781299FB}" type="presOf" srcId="{4D9E3217-EE27-4E95-95C4-85BF7E1FB2F4}" destId="{91F0D85C-8AD2-4C22-A57F-DECEA3DE767B}"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CCA0CA41-1893-407C-A852-71C1F0EF229D}" type="presParOf" srcId="{D720DDB7-15BD-4E23-8B23-9909BEAEDD42}" destId="{E1D95EAF-0573-44D2-8A52-1C33A1032479}" srcOrd="6" destOrd="0" presId="urn:microsoft.com/office/officeart/2005/8/layout/hierarchy1"/>
    <dgm:cxn modelId="{48A1944C-204D-4461-AB5B-60655214D454}" type="presParOf" srcId="{D720DDB7-15BD-4E23-8B23-9909BEAEDD42}" destId="{202EFFE1-12D2-4F71-AF82-E76A6A0E742A}" srcOrd="7" destOrd="0" presId="urn:microsoft.com/office/officeart/2005/8/layout/hierarchy1"/>
    <dgm:cxn modelId="{F4DAAFBB-8700-4D28-AC71-F722B9BCFB93}" type="presParOf" srcId="{202EFFE1-12D2-4F71-AF82-E76A6A0E742A}" destId="{44CA7960-D192-43AF-BC61-C019C22D34F7}" srcOrd="0" destOrd="0" presId="urn:microsoft.com/office/officeart/2005/8/layout/hierarchy1"/>
    <dgm:cxn modelId="{3E4234C8-D832-42CE-BAE8-9A413D6AAAF0}" type="presParOf" srcId="{44CA7960-D192-43AF-BC61-C019C22D34F7}" destId="{7840371E-89AD-4AD4-84C2-63670B7905C9}" srcOrd="0" destOrd="0" presId="urn:microsoft.com/office/officeart/2005/8/layout/hierarchy1"/>
    <dgm:cxn modelId="{A7339C15-EDE9-4DC7-AFBD-80A525533CAE}" type="presParOf" srcId="{44CA7960-D192-43AF-BC61-C019C22D34F7}" destId="{6027B91B-762B-486B-978A-D0ADC99CCAFF}" srcOrd="1" destOrd="0" presId="urn:microsoft.com/office/officeart/2005/8/layout/hierarchy1"/>
    <dgm:cxn modelId="{EA911E9C-E69F-4841-BB2B-8C1370930F59}" type="presParOf" srcId="{202EFFE1-12D2-4F71-AF82-E76A6A0E742A}" destId="{50828D67-33B6-45E1-8E6A-04C349375CD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 </a:t>
          </a:r>
          <a:r>
            <a:rPr lang="es-MX" sz="1400" dirty="0">
              <a:latin typeface="Arial" panose="020B0604020202020204" pitchFamily="34" charset="0"/>
              <a:cs typeface="Arial" panose="020B0604020202020204" pitchFamily="34" charset="0"/>
            </a:rPr>
            <a:t>Orgánica Tribunales Navales</a:t>
          </a:r>
          <a:endParaRPr lang="es-CL" sz="140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400" dirty="0">
              <a:latin typeface="Arial" panose="020B0604020202020204" pitchFamily="34" charset="0"/>
              <a:cs typeface="Arial" panose="020B0604020202020204" pitchFamily="34" charset="0"/>
            </a:rPr>
            <a:t>Delitos en el Código de Justicia Militar </a:t>
          </a:r>
          <a:endParaRPr lang="es-CL" sz="140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400" dirty="0">
              <a:latin typeface="Arial" panose="020B0604020202020204" pitchFamily="34" charset="0"/>
              <a:cs typeface="Arial" panose="020B0604020202020204" pitchFamily="34" charset="0"/>
            </a:rPr>
            <a:t>Investigaciones Sumarias Administrativas</a:t>
          </a:r>
          <a:endParaRPr lang="es-CL" sz="140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01BE34A0-52A3-4C0D-B95D-4FD0A9D4277D}">
      <dgm:prSet/>
      <dgm:spPr/>
      <dgm:t>
        <a:bodyPr/>
        <a:lstStyle/>
        <a:p>
          <a:r>
            <a:rPr lang="es-MX" dirty="0"/>
            <a:t>Organización de los Tribunales Navales en tiempo </a:t>
          </a:r>
          <a:r>
            <a:rPr lang="es-MX"/>
            <a:t>de paz </a:t>
          </a:r>
          <a:endParaRPr lang="es-CL" dirty="0"/>
        </a:p>
      </dgm:t>
    </dgm:pt>
    <dgm:pt modelId="{894DABA8-DC3B-4AAD-B4A5-C3273F5C02CF}" type="parTrans" cxnId="{BF997D87-E25A-4312-BEC3-93E8BAB0C085}">
      <dgm:prSet/>
      <dgm:spPr/>
      <dgm:t>
        <a:bodyPr/>
        <a:lstStyle/>
        <a:p>
          <a:endParaRPr lang="es-CL"/>
        </a:p>
      </dgm:t>
    </dgm:pt>
    <dgm:pt modelId="{5050D19F-F0AE-4198-8B1B-2F853F202823}" type="sibTrans" cxnId="{BF997D87-E25A-4312-BEC3-93E8BAB0C085}">
      <dgm:prSet/>
      <dgm:spPr/>
      <dgm:t>
        <a:bodyPr/>
        <a:lstStyle/>
        <a:p>
          <a:endParaRPr lang="es-CL"/>
        </a:p>
      </dgm:t>
    </dgm:pt>
    <dgm:pt modelId="{056A1787-B7E0-47DC-831D-E0A090DF9CB0}">
      <dgm:prSet/>
      <dgm:spPr/>
      <dgm:t>
        <a:bodyPr/>
        <a:lstStyle/>
        <a:p>
          <a:r>
            <a:rPr lang="es-CL" dirty="0"/>
            <a:t>Fiscalía Naval</a:t>
          </a:r>
        </a:p>
      </dgm:t>
    </dgm:pt>
    <dgm:pt modelId="{DA97DA54-CF3E-47FF-B903-EA6A0A03CFF6}" type="parTrans" cxnId="{DF8A8E8A-A29A-460F-AD46-B21F3E583D84}">
      <dgm:prSet/>
      <dgm:spPr/>
      <dgm:t>
        <a:bodyPr/>
        <a:lstStyle/>
        <a:p>
          <a:endParaRPr lang="es-CL"/>
        </a:p>
      </dgm:t>
    </dgm:pt>
    <dgm:pt modelId="{B053C901-6636-4E2A-A96B-4D38C770FEF1}" type="sibTrans" cxnId="{DF8A8E8A-A29A-460F-AD46-B21F3E583D84}">
      <dgm:prSet/>
      <dgm:spPr/>
      <dgm:t>
        <a:bodyPr/>
        <a:lstStyle/>
        <a:p>
          <a:endParaRPr lang="es-CL"/>
        </a:p>
      </dgm:t>
    </dgm:pt>
    <dgm:pt modelId="{BC952150-7817-405E-ABDC-C4626430D728}">
      <dgm:prSet/>
      <dgm:spPr/>
      <dgm:t>
        <a:bodyPr/>
        <a:lstStyle/>
        <a:p>
          <a:r>
            <a:rPr lang="es-CL" dirty="0"/>
            <a:t>Corte Marcial de la Armada</a:t>
          </a:r>
        </a:p>
      </dgm:t>
    </dgm:pt>
    <dgm:pt modelId="{41C13814-0025-4B2D-9B74-FD63FC36602F}" type="parTrans" cxnId="{484FA2D2-DBCE-46A6-8E0A-A0C548266881}">
      <dgm:prSet/>
      <dgm:spPr/>
      <dgm:t>
        <a:bodyPr/>
        <a:lstStyle/>
        <a:p>
          <a:endParaRPr lang="es-CL"/>
        </a:p>
      </dgm:t>
    </dgm:pt>
    <dgm:pt modelId="{1AE1C037-9DA4-4A75-A13D-B6A86CC19E1B}" type="sibTrans" cxnId="{484FA2D2-DBCE-46A6-8E0A-A0C548266881}">
      <dgm:prSet/>
      <dgm:spPr/>
      <dgm:t>
        <a:bodyPr/>
        <a:lstStyle/>
        <a:p>
          <a:endParaRPr lang="es-CL"/>
        </a:p>
      </dgm:t>
    </dgm:pt>
    <dgm:pt modelId="{276EF0A6-1304-4F59-BF14-E1EBED4122E3}">
      <dgm:prSet/>
      <dgm:spPr/>
      <dgm:t>
        <a:bodyPr/>
        <a:lstStyle/>
        <a:p>
          <a:r>
            <a:rPr lang="es-CL" dirty="0"/>
            <a:t>Clasificación de los delitos </a:t>
          </a:r>
        </a:p>
      </dgm:t>
    </dgm:pt>
    <dgm:pt modelId="{07BA5A03-3FD1-4A1C-AA9F-06620CC817CB}" type="parTrans" cxnId="{B863B6D5-0078-42CD-886C-4BACC051410A}">
      <dgm:prSet/>
      <dgm:spPr/>
      <dgm:t>
        <a:bodyPr/>
        <a:lstStyle/>
        <a:p>
          <a:endParaRPr lang="es-CL"/>
        </a:p>
      </dgm:t>
    </dgm:pt>
    <dgm:pt modelId="{328C1C20-4C16-441A-B1C8-6CF804519971}" type="sibTrans" cxnId="{B863B6D5-0078-42CD-886C-4BACC051410A}">
      <dgm:prSet/>
      <dgm:spPr/>
      <dgm:t>
        <a:bodyPr/>
        <a:lstStyle/>
        <a:p>
          <a:endParaRPr lang="es-CL"/>
        </a:p>
      </dgm:t>
    </dgm:pt>
    <dgm:pt modelId="{3AB4291B-E78F-44EC-920B-C47B9E0C2CBE}">
      <dgm:prSet/>
      <dgm:spPr/>
      <dgm:t>
        <a:bodyPr/>
        <a:lstStyle/>
        <a:p>
          <a:r>
            <a:rPr lang="es-CL" dirty="0"/>
            <a:t>Principales tipos penales y penalidad</a:t>
          </a:r>
        </a:p>
      </dgm:t>
    </dgm:pt>
    <dgm:pt modelId="{86454033-5929-421F-BA6F-E9FF4827E712}" type="parTrans" cxnId="{6D1AED7F-B2FA-4400-9CD1-0FE1E50ABFE1}">
      <dgm:prSet/>
      <dgm:spPr/>
      <dgm:t>
        <a:bodyPr/>
        <a:lstStyle/>
        <a:p>
          <a:endParaRPr lang="es-CL"/>
        </a:p>
      </dgm:t>
    </dgm:pt>
    <dgm:pt modelId="{85F8061B-7099-42C9-8FD4-9398BA4F8F86}" type="sibTrans" cxnId="{6D1AED7F-B2FA-4400-9CD1-0FE1E50ABFE1}">
      <dgm:prSet/>
      <dgm:spPr/>
      <dgm:t>
        <a:bodyPr/>
        <a:lstStyle/>
        <a:p>
          <a:endParaRPr lang="es-CL"/>
        </a:p>
      </dgm:t>
    </dgm:pt>
    <dgm:pt modelId="{3DB3DA1B-2A0A-4641-AFEA-8F022AB8B9F0}">
      <dgm:prSet/>
      <dgm:spPr/>
      <dgm:t>
        <a:bodyPr/>
        <a:lstStyle/>
        <a:p>
          <a:r>
            <a:rPr lang="es-CL" dirty="0"/>
            <a:t>Papel del Oficial frente a la perpetración de un delito </a:t>
          </a:r>
        </a:p>
      </dgm:t>
    </dgm:pt>
    <dgm:pt modelId="{4DEB5CE2-9C71-4AC1-A757-1DF2B20A72AB}" type="parTrans" cxnId="{B323BF1A-FA19-4D0D-858B-3A5ED82B273A}">
      <dgm:prSet/>
      <dgm:spPr/>
      <dgm:t>
        <a:bodyPr/>
        <a:lstStyle/>
        <a:p>
          <a:endParaRPr lang="es-CL"/>
        </a:p>
      </dgm:t>
    </dgm:pt>
    <dgm:pt modelId="{665DCC67-BA7F-46CC-83C7-BD77B9FD844E}" type="sibTrans" cxnId="{B323BF1A-FA19-4D0D-858B-3A5ED82B273A}">
      <dgm:prSet/>
      <dgm:spPr/>
      <dgm:t>
        <a:bodyPr/>
        <a:lstStyle/>
        <a:p>
          <a:endParaRPr lang="es-CL"/>
        </a:p>
      </dgm:t>
    </dgm:pt>
    <dgm:pt modelId="{EAE04BCF-E8E4-43A6-80DC-E724D9FB52C0}">
      <dgm:prSet/>
      <dgm:spPr/>
      <dgm:t>
        <a:bodyPr/>
        <a:lstStyle/>
        <a:p>
          <a:r>
            <a:rPr lang="es-CL" dirty="0"/>
            <a:t>Concepto</a:t>
          </a:r>
        </a:p>
      </dgm:t>
    </dgm:pt>
    <dgm:pt modelId="{F49D4F81-57CF-47B9-875A-7965A2D2B4DC}" type="parTrans" cxnId="{4150BABA-AF23-48EF-B0EF-CD664A4022AA}">
      <dgm:prSet/>
      <dgm:spPr/>
      <dgm:t>
        <a:bodyPr/>
        <a:lstStyle/>
        <a:p>
          <a:endParaRPr lang="es-CL"/>
        </a:p>
      </dgm:t>
    </dgm:pt>
    <dgm:pt modelId="{15058237-058A-41B4-92CC-42B32AA4809E}" type="sibTrans" cxnId="{4150BABA-AF23-48EF-B0EF-CD664A4022AA}">
      <dgm:prSet/>
      <dgm:spPr/>
      <dgm:t>
        <a:bodyPr/>
        <a:lstStyle/>
        <a:p>
          <a:endParaRPr lang="es-CL"/>
        </a:p>
      </dgm:t>
    </dgm:pt>
    <dgm:pt modelId="{34EEA425-F325-4EEB-A6FA-F7518B3711CC}">
      <dgm:prSet/>
      <dgm:spPr/>
      <dgm:t>
        <a:bodyPr/>
        <a:lstStyle/>
        <a:p>
          <a:r>
            <a:rPr lang="es-CL" dirty="0"/>
            <a:t>Norma, organización y procedimiento </a:t>
          </a:r>
        </a:p>
      </dgm:t>
    </dgm:pt>
    <dgm:pt modelId="{AF4BD786-1AAF-4485-BC85-760AAF8B01C5}" type="parTrans" cxnId="{35DB9BDE-E35F-4C39-8C0A-B267A0A36028}">
      <dgm:prSet/>
      <dgm:spPr/>
      <dgm:t>
        <a:bodyPr/>
        <a:lstStyle/>
        <a:p>
          <a:endParaRPr lang="es-CL"/>
        </a:p>
      </dgm:t>
    </dgm:pt>
    <dgm:pt modelId="{EDE79972-2B2E-4099-97C4-F4C9A904252F}" type="sibTrans" cxnId="{35DB9BDE-E35F-4C39-8C0A-B267A0A36028}">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4667" custScaleY="55962">
        <dgm:presLayoutVars>
          <dgm:chPref val="3"/>
        </dgm:presLayoutVars>
      </dgm:prSet>
      <dgm:spPr/>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3"/>
      <dgm:spPr/>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3"/>
      <dgm:spPr/>
    </dgm:pt>
    <dgm:pt modelId="{59A4CCC0-485A-4712-97A9-7E5481F0B4D1}" type="pres">
      <dgm:prSet presAssocID="{D8F9C1D1-BEDA-48BC-94ED-C8C5286E02E8}" presName="text2" presStyleLbl="fgAcc2" presStyleIdx="0" presStyleCnt="3" custScaleX="180091" custScaleY="100293">
        <dgm:presLayoutVars>
          <dgm:chPref val="3"/>
        </dgm:presLayoutVars>
      </dgm:prSet>
      <dgm:spPr/>
    </dgm:pt>
    <dgm:pt modelId="{39E77AAC-E345-41C3-8D59-48763BDD2986}" type="pres">
      <dgm:prSet presAssocID="{D8F9C1D1-BEDA-48BC-94ED-C8C5286E02E8}" presName="hierChild3" presStyleCnt="0"/>
      <dgm:spPr/>
    </dgm:pt>
    <dgm:pt modelId="{C5BD3008-B0C4-44AD-9E93-C1181580F9BA}" type="pres">
      <dgm:prSet presAssocID="{894DABA8-DC3B-4AAD-B4A5-C3273F5C02CF}" presName="Name17" presStyleLbl="parChTrans1D3" presStyleIdx="0" presStyleCnt="8"/>
      <dgm:spPr/>
    </dgm:pt>
    <dgm:pt modelId="{0811CFB9-A67D-4194-AB4C-531E9C38BC19}" type="pres">
      <dgm:prSet presAssocID="{01BE34A0-52A3-4C0D-B95D-4FD0A9D4277D}" presName="hierRoot3" presStyleCnt="0"/>
      <dgm:spPr/>
    </dgm:pt>
    <dgm:pt modelId="{6F9331CA-C9D0-46B5-B8EB-F66218B290B9}" type="pres">
      <dgm:prSet presAssocID="{01BE34A0-52A3-4C0D-B95D-4FD0A9D4277D}" presName="composite3" presStyleCnt="0"/>
      <dgm:spPr/>
    </dgm:pt>
    <dgm:pt modelId="{00EE370A-2BA5-4E83-BF67-E7252AD5A8D4}" type="pres">
      <dgm:prSet presAssocID="{01BE34A0-52A3-4C0D-B95D-4FD0A9D4277D}" presName="background3" presStyleLbl="node3" presStyleIdx="0" presStyleCnt="8"/>
      <dgm:spPr/>
    </dgm:pt>
    <dgm:pt modelId="{AC228B2A-656B-4532-9259-26D9EA008340}" type="pres">
      <dgm:prSet presAssocID="{01BE34A0-52A3-4C0D-B95D-4FD0A9D4277D}" presName="text3" presStyleLbl="fgAcc3" presStyleIdx="0" presStyleCnt="8">
        <dgm:presLayoutVars>
          <dgm:chPref val="3"/>
        </dgm:presLayoutVars>
      </dgm:prSet>
      <dgm:spPr/>
    </dgm:pt>
    <dgm:pt modelId="{8D6DBA68-7828-435B-9560-7F99F543D76A}" type="pres">
      <dgm:prSet presAssocID="{01BE34A0-52A3-4C0D-B95D-4FD0A9D4277D}" presName="hierChild4" presStyleCnt="0"/>
      <dgm:spPr/>
    </dgm:pt>
    <dgm:pt modelId="{1F4AFBE6-D01B-4329-8925-BCF768C71458}" type="pres">
      <dgm:prSet presAssocID="{DA97DA54-CF3E-47FF-B903-EA6A0A03CFF6}" presName="Name17" presStyleLbl="parChTrans1D3" presStyleIdx="1" presStyleCnt="8"/>
      <dgm:spPr/>
    </dgm:pt>
    <dgm:pt modelId="{E2B97E02-9146-463D-BCF9-25DC19F75131}" type="pres">
      <dgm:prSet presAssocID="{056A1787-B7E0-47DC-831D-E0A090DF9CB0}" presName="hierRoot3" presStyleCnt="0"/>
      <dgm:spPr/>
    </dgm:pt>
    <dgm:pt modelId="{996F215F-6B98-4604-9A47-C4F8687D4438}" type="pres">
      <dgm:prSet presAssocID="{056A1787-B7E0-47DC-831D-E0A090DF9CB0}" presName="composite3" presStyleCnt="0"/>
      <dgm:spPr/>
    </dgm:pt>
    <dgm:pt modelId="{1CC19825-6D1D-44A6-BC31-4AA8ECC4EEE2}" type="pres">
      <dgm:prSet presAssocID="{056A1787-B7E0-47DC-831D-E0A090DF9CB0}" presName="background3" presStyleLbl="node3" presStyleIdx="1" presStyleCnt="8"/>
      <dgm:spPr/>
    </dgm:pt>
    <dgm:pt modelId="{22CDE5B8-AD70-42DE-B758-9ED74BD203DE}" type="pres">
      <dgm:prSet presAssocID="{056A1787-B7E0-47DC-831D-E0A090DF9CB0}" presName="text3" presStyleLbl="fgAcc3" presStyleIdx="1" presStyleCnt="8">
        <dgm:presLayoutVars>
          <dgm:chPref val="3"/>
        </dgm:presLayoutVars>
      </dgm:prSet>
      <dgm:spPr/>
    </dgm:pt>
    <dgm:pt modelId="{A6AC7A97-E62E-468F-8236-357EB36ACFFF}" type="pres">
      <dgm:prSet presAssocID="{056A1787-B7E0-47DC-831D-E0A090DF9CB0}" presName="hierChild4" presStyleCnt="0"/>
      <dgm:spPr/>
    </dgm:pt>
    <dgm:pt modelId="{F98E7767-EA68-4C96-A1A8-C0F4D01F7150}" type="pres">
      <dgm:prSet presAssocID="{41C13814-0025-4B2D-9B74-FD63FC36602F}" presName="Name17" presStyleLbl="parChTrans1D3" presStyleIdx="2" presStyleCnt="8"/>
      <dgm:spPr/>
    </dgm:pt>
    <dgm:pt modelId="{F45C1212-943B-4F91-8FBA-C5C82885A519}" type="pres">
      <dgm:prSet presAssocID="{BC952150-7817-405E-ABDC-C4626430D728}" presName="hierRoot3" presStyleCnt="0"/>
      <dgm:spPr/>
    </dgm:pt>
    <dgm:pt modelId="{65E68B4B-2FA5-4261-AA99-0439AA79490E}" type="pres">
      <dgm:prSet presAssocID="{BC952150-7817-405E-ABDC-C4626430D728}" presName="composite3" presStyleCnt="0"/>
      <dgm:spPr/>
    </dgm:pt>
    <dgm:pt modelId="{C7A6A920-75FC-4724-BC35-F0FFDD4BA609}" type="pres">
      <dgm:prSet presAssocID="{BC952150-7817-405E-ABDC-C4626430D728}" presName="background3" presStyleLbl="node3" presStyleIdx="2" presStyleCnt="8"/>
      <dgm:spPr/>
    </dgm:pt>
    <dgm:pt modelId="{6ABC30BE-30E4-4216-A9B0-36A53C284B2B}" type="pres">
      <dgm:prSet presAssocID="{BC952150-7817-405E-ABDC-C4626430D728}" presName="text3" presStyleLbl="fgAcc3" presStyleIdx="2" presStyleCnt="8">
        <dgm:presLayoutVars>
          <dgm:chPref val="3"/>
        </dgm:presLayoutVars>
      </dgm:prSet>
      <dgm:spPr/>
    </dgm:pt>
    <dgm:pt modelId="{E385AC7B-1A8A-4768-9316-206218E5BF3B}" type="pres">
      <dgm:prSet presAssocID="{BC952150-7817-405E-ABDC-C4626430D728}" presName="hierChild4" presStyleCnt="0"/>
      <dgm:spPr/>
    </dgm:pt>
    <dgm:pt modelId="{D258E6BA-1DCF-43F3-8C62-BE1B7E609BDF}" type="pres">
      <dgm:prSet presAssocID="{33880211-BD22-437B-8101-640C978522F5}" presName="Name10" presStyleLbl="parChTrans1D2" presStyleIdx="1" presStyleCnt="3"/>
      <dgm:spPr/>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3"/>
      <dgm:spPr/>
    </dgm:pt>
    <dgm:pt modelId="{C93CD3B8-B707-4914-A938-2C41959DA42C}" type="pres">
      <dgm:prSet presAssocID="{2853B66B-26DA-409B-88AB-2E1E30E4A658}" presName="text2" presStyleLbl="fgAcc2" presStyleIdx="1" presStyleCnt="3" custScaleX="174826" custScaleY="81325">
        <dgm:presLayoutVars>
          <dgm:chPref val="3"/>
        </dgm:presLayoutVars>
      </dgm:prSet>
      <dgm:spPr/>
    </dgm:pt>
    <dgm:pt modelId="{E7144BB8-8D70-41E7-9ABD-6C8A374522BB}" type="pres">
      <dgm:prSet presAssocID="{2853B66B-26DA-409B-88AB-2E1E30E4A658}" presName="hierChild3" presStyleCnt="0"/>
      <dgm:spPr/>
    </dgm:pt>
    <dgm:pt modelId="{9C85D2D6-A529-4C09-A6C8-1A947667BC94}" type="pres">
      <dgm:prSet presAssocID="{07BA5A03-3FD1-4A1C-AA9F-06620CC817CB}" presName="Name17" presStyleLbl="parChTrans1D3" presStyleIdx="3" presStyleCnt="8"/>
      <dgm:spPr/>
    </dgm:pt>
    <dgm:pt modelId="{BFFD5CBA-2B4C-4DF1-BA75-2398962FE263}" type="pres">
      <dgm:prSet presAssocID="{276EF0A6-1304-4F59-BF14-E1EBED4122E3}" presName="hierRoot3" presStyleCnt="0"/>
      <dgm:spPr/>
    </dgm:pt>
    <dgm:pt modelId="{621FBCCA-17B7-4545-8A89-BAE6B19E1F8D}" type="pres">
      <dgm:prSet presAssocID="{276EF0A6-1304-4F59-BF14-E1EBED4122E3}" presName="composite3" presStyleCnt="0"/>
      <dgm:spPr/>
    </dgm:pt>
    <dgm:pt modelId="{3DC7E1FF-2BC0-403F-BE30-A83D57E96972}" type="pres">
      <dgm:prSet presAssocID="{276EF0A6-1304-4F59-BF14-E1EBED4122E3}" presName="background3" presStyleLbl="node3" presStyleIdx="3" presStyleCnt="8"/>
      <dgm:spPr/>
    </dgm:pt>
    <dgm:pt modelId="{50C1DB53-BEA1-4F4C-873B-0B69F846CA6A}" type="pres">
      <dgm:prSet presAssocID="{276EF0A6-1304-4F59-BF14-E1EBED4122E3}" presName="text3" presStyleLbl="fgAcc3" presStyleIdx="3" presStyleCnt="8">
        <dgm:presLayoutVars>
          <dgm:chPref val="3"/>
        </dgm:presLayoutVars>
      </dgm:prSet>
      <dgm:spPr/>
    </dgm:pt>
    <dgm:pt modelId="{BA726500-06FF-4B6C-BF1C-B6C97C406DC2}" type="pres">
      <dgm:prSet presAssocID="{276EF0A6-1304-4F59-BF14-E1EBED4122E3}" presName="hierChild4" presStyleCnt="0"/>
      <dgm:spPr/>
    </dgm:pt>
    <dgm:pt modelId="{92CD188F-65F0-4DE6-B606-7225B0D00F69}" type="pres">
      <dgm:prSet presAssocID="{86454033-5929-421F-BA6F-E9FF4827E712}" presName="Name17" presStyleLbl="parChTrans1D3" presStyleIdx="4" presStyleCnt="8"/>
      <dgm:spPr/>
    </dgm:pt>
    <dgm:pt modelId="{D45C32AD-8500-48CD-AEDB-D51F8F01FD73}" type="pres">
      <dgm:prSet presAssocID="{3AB4291B-E78F-44EC-920B-C47B9E0C2CBE}" presName="hierRoot3" presStyleCnt="0"/>
      <dgm:spPr/>
    </dgm:pt>
    <dgm:pt modelId="{742407E7-20B9-49BB-92A3-789FB166A910}" type="pres">
      <dgm:prSet presAssocID="{3AB4291B-E78F-44EC-920B-C47B9E0C2CBE}" presName="composite3" presStyleCnt="0"/>
      <dgm:spPr/>
    </dgm:pt>
    <dgm:pt modelId="{6FA332C2-78CD-4867-BD77-D2A554FA0AF9}" type="pres">
      <dgm:prSet presAssocID="{3AB4291B-E78F-44EC-920B-C47B9E0C2CBE}" presName="background3" presStyleLbl="node3" presStyleIdx="4" presStyleCnt="8"/>
      <dgm:spPr/>
    </dgm:pt>
    <dgm:pt modelId="{B811D61E-B50A-4713-BE07-20D40F0AA39A}" type="pres">
      <dgm:prSet presAssocID="{3AB4291B-E78F-44EC-920B-C47B9E0C2CBE}" presName="text3" presStyleLbl="fgAcc3" presStyleIdx="4" presStyleCnt="8">
        <dgm:presLayoutVars>
          <dgm:chPref val="3"/>
        </dgm:presLayoutVars>
      </dgm:prSet>
      <dgm:spPr/>
    </dgm:pt>
    <dgm:pt modelId="{3C61A03E-261B-46D8-AEBE-DC40BA2667FE}" type="pres">
      <dgm:prSet presAssocID="{3AB4291B-E78F-44EC-920B-C47B9E0C2CBE}" presName="hierChild4" presStyleCnt="0"/>
      <dgm:spPr/>
    </dgm:pt>
    <dgm:pt modelId="{31592677-22E4-4F55-8A03-BEA74BA57010}" type="pres">
      <dgm:prSet presAssocID="{4DEB5CE2-9C71-4AC1-A757-1DF2B20A72AB}" presName="Name17" presStyleLbl="parChTrans1D3" presStyleIdx="5" presStyleCnt="8"/>
      <dgm:spPr/>
    </dgm:pt>
    <dgm:pt modelId="{A3C79A8D-3D2D-4826-B028-FA7F13EAA10C}" type="pres">
      <dgm:prSet presAssocID="{3DB3DA1B-2A0A-4641-AFEA-8F022AB8B9F0}" presName="hierRoot3" presStyleCnt="0"/>
      <dgm:spPr/>
    </dgm:pt>
    <dgm:pt modelId="{605AEB71-0B64-4570-BFEB-F2BADB1014C5}" type="pres">
      <dgm:prSet presAssocID="{3DB3DA1B-2A0A-4641-AFEA-8F022AB8B9F0}" presName="composite3" presStyleCnt="0"/>
      <dgm:spPr/>
    </dgm:pt>
    <dgm:pt modelId="{7FF8193A-E992-43F9-8D1E-38F31793EEC5}" type="pres">
      <dgm:prSet presAssocID="{3DB3DA1B-2A0A-4641-AFEA-8F022AB8B9F0}" presName="background3" presStyleLbl="node3" presStyleIdx="5" presStyleCnt="8"/>
      <dgm:spPr/>
    </dgm:pt>
    <dgm:pt modelId="{801FED2A-8FA7-4190-A0FB-093F0223ABC8}" type="pres">
      <dgm:prSet presAssocID="{3DB3DA1B-2A0A-4641-AFEA-8F022AB8B9F0}" presName="text3" presStyleLbl="fgAcc3" presStyleIdx="5" presStyleCnt="8">
        <dgm:presLayoutVars>
          <dgm:chPref val="3"/>
        </dgm:presLayoutVars>
      </dgm:prSet>
      <dgm:spPr/>
    </dgm:pt>
    <dgm:pt modelId="{7A07365D-AA28-4788-A2FC-4505183C076D}" type="pres">
      <dgm:prSet presAssocID="{3DB3DA1B-2A0A-4641-AFEA-8F022AB8B9F0}" presName="hierChild4" presStyleCnt="0"/>
      <dgm:spPr/>
    </dgm:pt>
    <dgm:pt modelId="{61FCE827-5A5D-46E5-BBC0-0B76DAB25080}" type="pres">
      <dgm:prSet presAssocID="{F32DCA90-5CCE-4387-B7DE-11340C87BDE0}" presName="Name10" presStyleLbl="parChTrans1D2" presStyleIdx="2" presStyleCnt="3"/>
      <dgm:spPr/>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3"/>
      <dgm:spPr/>
    </dgm:pt>
    <dgm:pt modelId="{E7DBF2AE-9009-4513-8017-B96044714E3C}" type="pres">
      <dgm:prSet presAssocID="{179A9F7C-2A78-4535-AD05-10590040DF0A}" presName="text2" presStyleLbl="fgAcc2" presStyleIdx="2" presStyleCnt="3" custScaleX="202297" custScaleY="118763">
        <dgm:presLayoutVars>
          <dgm:chPref val="3"/>
        </dgm:presLayoutVars>
      </dgm:prSet>
      <dgm:spPr/>
    </dgm:pt>
    <dgm:pt modelId="{D06CFBE4-1331-4BB7-AFF4-1A8C0B23824C}" type="pres">
      <dgm:prSet presAssocID="{179A9F7C-2A78-4535-AD05-10590040DF0A}" presName="hierChild3" presStyleCnt="0"/>
      <dgm:spPr/>
    </dgm:pt>
    <dgm:pt modelId="{041A75B5-2807-4A9C-8748-5D7E8125E09C}" type="pres">
      <dgm:prSet presAssocID="{F49D4F81-57CF-47B9-875A-7965A2D2B4DC}" presName="Name17" presStyleLbl="parChTrans1D3" presStyleIdx="6" presStyleCnt="8"/>
      <dgm:spPr/>
    </dgm:pt>
    <dgm:pt modelId="{F15D23FC-F2BC-4194-B620-E5718857103E}" type="pres">
      <dgm:prSet presAssocID="{EAE04BCF-E8E4-43A6-80DC-E724D9FB52C0}" presName="hierRoot3" presStyleCnt="0"/>
      <dgm:spPr/>
    </dgm:pt>
    <dgm:pt modelId="{1C1DD424-438F-448D-AC3D-BF55DD7FF25A}" type="pres">
      <dgm:prSet presAssocID="{EAE04BCF-E8E4-43A6-80DC-E724D9FB52C0}" presName="composite3" presStyleCnt="0"/>
      <dgm:spPr/>
    </dgm:pt>
    <dgm:pt modelId="{DA25E784-5354-45F9-A05D-84E1C0C5A456}" type="pres">
      <dgm:prSet presAssocID="{EAE04BCF-E8E4-43A6-80DC-E724D9FB52C0}" presName="background3" presStyleLbl="node3" presStyleIdx="6" presStyleCnt="8"/>
      <dgm:spPr/>
    </dgm:pt>
    <dgm:pt modelId="{83B4225C-5767-4F2F-8207-C4755394D450}" type="pres">
      <dgm:prSet presAssocID="{EAE04BCF-E8E4-43A6-80DC-E724D9FB52C0}" presName="text3" presStyleLbl="fgAcc3" presStyleIdx="6" presStyleCnt="8">
        <dgm:presLayoutVars>
          <dgm:chPref val="3"/>
        </dgm:presLayoutVars>
      </dgm:prSet>
      <dgm:spPr/>
    </dgm:pt>
    <dgm:pt modelId="{5C85F9E9-8AA5-4052-95C9-C5470C6CAD40}" type="pres">
      <dgm:prSet presAssocID="{EAE04BCF-E8E4-43A6-80DC-E724D9FB52C0}" presName="hierChild4" presStyleCnt="0"/>
      <dgm:spPr/>
    </dgm:pt>
    <dgm:pt modelId="{459637BD-2896-45B2-97B3-74836D00D036}" type="pres">
      <dgm:prSet presAssocID="{AF4BD786-1AAF-4485-BC85-760AAF8B01C5}" presName="Name17" presStyleLbl="parChTrans1D3" presStyleIdx="7" presStyleCnt="8"/>
      <dgm:spPr/>
    </dgm:pt>
    <dgm:pt modelId="{F91BAB4E-587E-4A1C-9A61-E1B15E13345C}" type="pres">
      <dgm:prSet presAssocID="{34EEA425-F325-4EEB-A6FA-F7518B3711CC}" presName="hierRoot3" presStyleCnt="0"/>
      <dgm:spPr/>
    </dgm:pt>
    <dgm:pt modelId="{10FCA07C-9F02-4E37-A619-936338DCF9CB}" type="pres">
      <dgm:prSet presAssocID="{34EEA425-F325-4EEB-A6FA-F7518B3711CC}" presName="composite3" presStyleCnt="0"/>
      <dgm:spPr/>
    </dgm:pt>
    <dgm:pt modelId="{2D1E75A5-88F8-42DA-8455-99EB661D4569}" type="pres">
      <dgm:prSet presAssocID="{34EEA425-F325-4EEB-A6FA-F7518B3711CC}" presName="background3" presStyleLbl="node3" presStyleIdx="7" presStyleCnt="8"/>
      <dgm:spPr/>
    </dgm:pt>
    <dgm:pt modelId="{BB92B3A1-E2DF-4161-BA75-8F86753D4BC9}" type="pres">
      <dgm:prSet presAssocID="{34EEA425-F325-4EEB-A6FA-F7518B3711CC}" presName="text3" presStyleLbl="fgAcc3" presStyleIdx="7" presStyleCnt="8">
        <dgm:presLayoutVars>
          <dgm:chPref val="3"/>
        </dgm:presLayoutVars>
      </dgm:prSet>
      <dgm:spPr/>
    </dgm:pt>
    <dgm:pt modelId="{932C07D6-2D0E-464C-8B8B-F22222AB8403}" type="pres">
      <dgm:prSet presAssocID="{34EEA425-F325-4EEB-A6FA-F7518B3711CC}" presName="hierChild4" presStyleCnt="0"/>
      <dgm:spPr/>
    </dgm:pt>
  </dgm:ptLst>
  <dgm:cxnLst>
    <dgm:cxn modelId="{81856801-5B1D-485F-BE83-37F63F290C0A}" type="presOf" srcId="{F32DCA90-5CCE-4387-B7DE-11340C87BDE0}" destId="{61FCE827-5A5D-46E5-BBC0-0B76DAB25080}" srcOrd="0" destOrd="0" presId="urn:microsoft.com/office/officeart/2005/8/layout/hierarchy1"/>
    <dgm:cxn modelId="{0AA4DE0F-AA7E-404C-A016-41D1D034EE24}" type="presOf" srcId="{3DB3DA1B-2A0A-4641-AFEA-8F022AB8B9F0}" destId="{801FED2A-8FA7-4190-A0FB-093F0223ABC8}" srcOrd="0" destOrd="0" presId="urn:microsoft.com/office/officeart/2005/8/layout/hierarchy1"/>
    <dgm:cxn modelId="{006A5610-5139-4CCF-9F13-08F9BD1DFF08}" type="presOf" srcId="{DA97DA54-CF3E-47FF-B903-EA6A0A03CFF6}" destId="{1F4AFBE6-D01B-4329-8925-BCF768C71458}" srcOrd="0" destOrd="0" presId="urn:microsoft.com/office/officeart/2005/8/layout/hierarchy1"/>
    <dgm:cxn modelId="{C7F30013-07F1-4DBB-AC24-5177441B3708}" type="presOf" srcId="{34EEA425-F325-4EEB-A6FA-F7518B3711CC}" destId="{BB92B3A1-E2DF-4161-BA75-8F86753D4BC9}" srcOrd="0" destOrd="0" presId="urn:microsoft.com/office/officeart/2005/8/layout/hierarchy1"/>
    <dgm:cxn modelId="{B323BF1A-FA19-4D0D-858B-3A5ED82B273A}" srcId="{2853B66B-26DA-409B-88AB-2E1E30E4A658}" destId="{3DB3DA1B-2A0A-4641-AFEA-8F022AB8B9F0}" srcOrd="2" destOrd="0" parTransId="{4DEB5CE2-9C71-4AC1-A757-1DF2B20A72AB}" sibTransId="{665DCC67-BA7F-46CC-83C7-BD77B9FD844E}"/>
    <dgm:cxn modelId="{2E5ABE21-A627-4A44-9EFE-466C98FB2C55}" type="presOf" srcId="{33880211-BD22-437B-8101-640C978522F5}" destId="{D258E6BA-1DCF-43F3-8C62-BE1B7E609BDF}" srcOrd="0" destOrd="0" presId="urn:microsoft.com/office/officeart/2005/8/layout/hierarchy1"/>
    <dgm:cxn modelId="{D077F528-AF1B-4B09-8D9A-A521D88C1217}" type="presOf" srcId="{01BE34A0-52A3-4C0D-B95D-4FD0A9D4277D}" destId="{AC228B2A-656B-4532-9259-26D9EA008340}" srcOrd="0" destOrd="0" presId="urn:microsoft.com/office/officeart/2005/8/layout/hierarchy1"/>
    <dgm:cxn modelId="{E8BC6F2C-4E58-493C-9607-9460EBBA1D15}" type="presOf" srcId="{EAE04BCF-E8E4-43A6-80DC-E724D9FB52C0}" destId="{83B4225C-5767-4F2F-8207-C4755394D450}" srcOrd="0" destOrd="0" presId="urn:microsoft.com/office/officeart/2005/8/layout/hierarchy1"/>
    <dgm:cxn modelId="{D19FE23D-C21B-4EE3-A511-2223A1C09890}" type="presOf" srcId="{056A1787-B7E0-47DC-831D-E0A090DF9CB0}" destId="{22CDE5B8-AD70-42DE-B758-9ED74BD203DE}" srcOrd="0" destOrd="0" presId="urn:microsoft.com/office/officeart/2005/8/layout/hierarchy1"/>
    <dgm:cxn modelId="{F88CB83F-B2A0-4AFD-BD03-4B4CB408E0DF}" srcId="{1D355EBB-6F42-4915-AD47-40C1590ED7EA}" destId="{D8F9C1D1-BEDA-48BC-94ED-C8C5286E02E8}" srcOrd="0" destOrd="0" parTransId="{A2BE2647-A7A8-43D2-8F5A-1EDCCDF2B900}" sibTransId="{FB2F4AF1-20EE-4569-9759-4CE75D0845C8}"/>
    <dgm:cxn modelId="{C81CDE46-5363-4B5C-A3AF-D85D43471AB1}" srcId="{1D355EBB-6F42-4915-AD47-40C1590ED7EA}" destId="{179A9F7C-2A78-4535-AD05-10590040DF0A}" srcOrd="2" destOrd="0" parTransId="{F32DCA90-5CCE-4387-B7DE-11340C87BDE0}" sibTransId="{06BC18B8-AFFF-4955-A8F5-5877C61E4350}"/>
    <dgm:cxn modelId="{EF6C8549-720D-46A5-B529-53FB2580DBE2}" type="presOf" srcId="{1D355EBB-6F42-4915-AD47-40C1590ED7EA}" destId="{636165E3-11DE-4571-AD5F-B9FD124169AB}"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81F0A677-3BA1-4758-8646-54EF094D8CA3}" type="presOf" srcId="{2853B66B-26DA-409B-88AB-2E1E30E4A658}" destId="{C93CD3B8-B707-4914-A938-2C41959DA42C}" srcOrd="0" destOrd="0" presId="urn:microsoft.com/office/officeart/2005/8/layout/hierarchy1"/>
    <dgm:cxn modelId="{6D1AED7F-B2FA-4400-9CD1-0FE1E50ABFE1}" srcId="{2853B66B-26DA-409B-88AB-2E1E30E4A658}" destId="{3AB4291B-E78F-44EC-920B-C47B9E0C2CBE}" srcOrd="1" destOrd="0" parTransId="{86454033-5929-421F-BA6F-E9FF4827E712}" sibTransId="{85F8061B-7099-42C9-8FD4-9398BA4F8F86}"/>
    <dgm:cxn modelId="{93028B82-131D-4876-A90B-87771DC028D7}" type="presOf" srcId="{276EF0A6-1304-4F59-BF14-E1EBED4122E3}" destId="{50C1DB53-BEA1-4F4C-873B-0B69F846CA6A}" srcOrd="0" destOrd="0" presId="urn:microsoft.com/office/officeart/2005/8/layout/hierarchy1"/>
    <dgm:cxn modelId="{BF997D87-E25A-4312-BEC3-93E8BAB0C085}" srcId="{D8F9C1D1-BEDA-48BC-94ED-C8C5286E02E8}" destId="{01BE34A0-52A3-4C0D-B95D-4FD0A9D4277D}" srcOrd="0" destOrd="0" parTransId="{894DABA8-DC3B-4AAD-B4A5-C3273F5C02CF}" sibTransId="{5050D19F-F0AE-4198-8B1B-2F853F202823}"/>
    <dgm:cxn modelId="{DF8A8E8A-A29A-460F-AD46-B21F3E583D84}" srcId="{D8F9C1D1-BEDA-48BC-94ED-C8C5286E02E8}" destId="{056A1787-B7E0-47DC-831D-E0A090DF9CB0}" srcOrd="1" destOrd="0" parTransId="{DA97DA54-CF3E-47FF-B903-EA6A0A03CFF6}" sibTransId="{B053C901-6636-4E2A-A96B-4D38C770FEF1}"/>
    <dgm:cxn modelId="{3EC75193-AA66-45DE-8A75-AA84DE30E816}" type="presOf" srcId="{41C13814-0025-4B2D-9B74-FD63FC36602F}" destId="{F98E7767-EA68-4C96-A1A8-C0F4D01F7150}" srcOrd="0" destOrd="0" presId="urn:microsoft.com/office/officeart/2005/8/layout/hierarchy1"/>
    <dgm:cxn modelId="{C3E79597-1D77-434C-9D6E-B99D857DF02B}" type="presOf" srcId="{4DEB5CE2-9C71-4AC1-A757-1DF2B20A72AB}" destId="{31592677-22E4-4F55-8A03-BEA74BA57010}"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9BF5AE9D-FF04-4DE3-909A-5D6840FF5A1D}" type="presOf" srcId="{07BA5A03-3FD1-4A1C-AA9F-06620CC817CB}" destId="{9C85D2D6-A529-4C09-A6C8-1A947667BC94}" srcOrd="0" destOrd="0" presId="urn:microsoft.com/office/officeart/2005/8/layout/hierarchy1"/>
    <dgm:cxn modelId="{EBFEE2A6-4A6A-4DB8-AC8F-BB9432BB836E}" type="presOf" srcId="{894DABA8-DC3B-4AAD-B4A5-C3273F5C02CF}" destId="{C5BD3008-B0C4-44AD-9E93-C1181580F9BA}" srcOrd="0" destOrd="0" presId="urn:microsoft.com/office/officeart/2005/8/layout/hierarchy1"/>
    <dgm:cxn modelId="{C0010DA7-3C11-47FD-BDE9-A123E3D4D638}" type="presOf" srcId="{F49D4F81-57CF-47B9-875A-7965A2D2B4DC}" destId="{041A75B5-2807-4A9C-8748-5D7E8125E09C}" srcOrd="0" destOrd="0" presId="urn:microsoft.com/office/officeart/2005/8/layout/hierarchy1"/>
    <dgm:cxn modelId="{A84E71BA-9A45-4392-81A5-0419D2226B5E}" type="presOf" srcId="{A2BE2647-A7A8-43D2-8F5A-1EDCCDF2B900}" destId="{9AFA9FE4-87A5-4744-ACEE-8A4E93182081}"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4150BABA-AF23-48EF-B0EF-CD664A4022AA}" srcId="{179A9F7C-2A78-4535-AD05-10590040DF0A}" destId="{EAE04BCF-E8E4-43A6-80DC-E724D9FB52C0}" srcOrd="0" destOrd="0" parTransId="{F49D4F81-57CF-47B9-875A-7965A2D2B4DC}" sibTransId="{15058237-058A-41B4-92CC-42B32AA4809E}"/>
    <dgm:cxn modelId="{94ABF3BC-1CCD-4C79-ACAA-E8E67019DE78}" type="presOf" srcId="{3AB4291B-E78F-44EC-920B-C47B9E0C2CBE}" destId="{B811D61E-B50A-4713-BE07-20D40F0AA39A}" srcOrd="0" destOrd="0" presId="urn:microsoft.com/office/officeart/2005/8/layout/hierarchy1"/>
    <dgm:cxn modelId="{B85D0FC1-2A4E-4F9B-A5DC-49D1781299FB}" type="presOf" srcId="{4D9E3217-EE27-4E95-95C4-85BF7E1FB2F4}" destId="{91F0D85C-8AD2-4C22-A57F-DECEA3DE767B}"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484FA2D2-DBCE-46A6-8E0A-A0C548266881}" srcId="{D8F9C1D1-BEDA-48BC-94ED-C8C5286E02E8}" destId="{BC952150-7817-405E-ABDC-C4626430D728}" srcOrd="2" destOrd="0" parTransId="{41C13814-0025-4B2D-9B74-FD63FC36602F}" sibTransId="{1AE1C037-9DA4-4A75-A13D-B6A86CC19E1B}"/>
    <dgm:cxn modelId="{B863B6D5-0078-42CD-886C-4BACC051410A}" srcId="{2853B66B-26DA-409B-88AB-2E1E30E4A658}" destId="{276EF0A6-1304-4F59-BF14-E1EBED4122E3}" srcOrd="0" destOrd="0" parTransId="{07BA5A03-3FD1-4A1C-AA9F-06620CC817CB}" sibTransId="{328C1C20-4C16-441A-B1C8-6CF804519971}"/>
    <dgm:cxn modelId="{2C4C96D7-C294-4B5B-B541-8DCD965E9306}" type="presOf" srcId="{BC952150-7817-405E-ABDC-C4626430D728}" destId="{6ABC30BE-30E4-4216-A9B0-36A53C284B2B}" srcOrd="0" destOrd="0" presId="urn:microsoft.com/office/officeart/2005/8/layout/hierarchy1"/>
    <dgm:cxn modelId="{35DB9BDE-E35F-4C39-8C0A-B267A0A36028}" srcId="{179A9F7C-2A78-4535-AD05-10590040DF0A}" destId="{34EEA425-F325-4EEB-A6FA-F7518B3711CC}" srcOrd="1" destOrd="0" parTransId="{AF4BD786-1AAF-4485-BC85-760AAF8B01C5}" sibTransId="{EDE79972-2B2E-4099-97C4-F4C9A904252F}"/>
    <dgm:cxn modelId="{648188FB-D2D1-49A7-B6E2-C7BBD55DF688}" type="presOf" srcId="{86454033-5929-421F-BA6F-E9FF4827E712}" destId="{92CD188F-65F0-4DE6-B606-7225B0D00F69}" srcOrd="0" destOrd="0" presId="urn:microsoft.com/office/officeart/2005/8/layout/hierarchy1"/>
    <dgm:cxn modelId="{C11FD5FE-D5A4-44E4-B8C2-C2C9C3FAD19E}" type="presOf" srcId="{AF4BD786-1AAF-4485-BC85-760AAF8B01C5}" destId="{459637BD-2896-45B2-97B3-74836D00D036}" srcOrd="0" destOrd="0" presId="urn:microsoft.com/office/officeart/2005/8/layout/hierarchy1"/>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180FAFFB-61FB-4334-8268-F4369F4E0527}" type="presParOf" srcId="{39E77AAC-E345-41C3-8D59-48763BDD2986}" destId="{C5BD3008-B0C4-44AD-9E93-C1181580F9BA}" srcOrd="0" destOrd="0" presId="urn:microsoft.com/office/officeart/2005/8/layout/hierarchy1"/>
    <dgm:cxn modelId="{AB7A24E3-A457-41A5-BDFC-7FA9B9010F48}" type="presParOf" srcId="{39E77AAC-E345-41C3-8D59-48763BDD2986}" destId="{0811CFB9-A67D-4194-AB4C-531E9C38BC19}" srcOrd="1" destOrd="0" presId="urn:microsoft.com/office/officeart/2005/8/layout/hierarchy1"/>
    <dgm:cxn modelId="{D99C74C9-4585-413F-B8F9-79C4141DC413}" type="presParOf" srcId="{0811CFB9-A67D-4194-AB4C-531E9C38BC19}" destId="{6F9331CA-C9D0-46B5-B8EB-F66218B290B9}" srcOrd="0" destOrd="0" presId="urn:microsoft.com/office/officeart/2005/8/layout/hierarchy1"/>
    <dgm:cxn modelId="{3469C33C-D677-4CD3-9FCA-3D45CFDAA26C}" type="presParOf" srcId="{6F9331CA-C9D0-46B5-B8EB-F66218B290B9}" destId="{00EE370A-2BA5-4E83-BF67-E7252AD5A8D4}" srcOrd="0" destOrd="0" presId="urn:microsoft.com/office/officeart/2005/8/layout/hierarchy1"/>
    <dgm:cxn modelId="{BA67849A-5384-4D1E-BC69-20C2684B439F}" type="presParOf" srcId="{6F9331CA-C9D0-46B5-B8EB-F66218B290B9}" destId="{AC228B2A-656B-4532-9259-26D9EA008340}" srcOrd="1" destOrd="0" presId="urn:microsoft.com/office/officeart/2005/8/layout/hierarchy1"/>
    <dgm:cxn modelId="{E85983CF-7F9B-49F7-8C35-EEB677D2F5D9}" type="presParOf" srcId="{0811CFB9-A67D-4194-AB4C-531E9C38BC19}" destId="{8D6DBA68-7828-435B-9560-7F99F543D76A}" srcOrd="1" destOrd="0" presId="urn:microsoft.com/office/officeart/2005/8/layout/hierarchy1"/>
    <dgm:cxn modelId="{CEA7020A-B941-4B21-9C8A-0476CBDE3AD8}" type="presParOf" srcId="{39E77AAC-E345-41C3-8D59-48763BDD2986}" destId="{1F4AFBE6-D01B-4329-8925-BCF768C71458}" srcOrd="2" destOrd="0" presId="urn:microsoft.com/office/officeart/2005/8/layout/hierarchy1"/>
    <dgm:cxn modelId="{F84602CC-E495-47BE-B870-DEB30DF93519}" type="presParOf" srcId="{39E77AAC-E345-41C3-8D59-48763BDD2986}" destId="{E2B97E02-9146-463D-BCF9-25DC19F75131}" srcOrd="3" destOrd="0" presId="urn:microsoft.com/office/officeart/2005/8/layout/hierarchy1"/>
    <dgm:cxn modelId="{D46B0B06-AA1C-4AC1-8757-AF08C8093B45}" type="presParOf" srcId="{E2B97E02-9146-463D-BCF9-25DC19F75131}" destId="{996F215F-6B98-4604-9A47-C4F8687D4438}" srcOrd="0" destOrd="0" presId="urn:microsoft.com/office/officeart/2005/8/layout/hierarchy1"/>
    <dgm:cxn modelId="{A55D06C8-058B-4872-AAA4-4A4D1D47F77A}" type="presParOf" srcId="{996F215F-6B98-4604-9A47-C4F8687D4438}" destId="{1CC19825-6D1D-44A6-BC31-4AA8ECC4EEE2}" srcOrd="0" destOrd="0" presId="urn:microsoft.com/office/officeart/2005/8/layout/hierarchy1"/>
    <dgm:cxn modelId="{7B83B15C-29DC-45A4-AC2F-8DF51B1FBD67}" type="presParOf" srcId="{996F215F-6B98-4604-9A47-C4F8687D4438}" destId="{22CDE5B8-AD70-42DE-B758-9ED74BD203DE}" srcOrd="1" destOrd="0" presId="urn:microsoft.com/office/officeart/2005/8/layout/hierarchy1"/>
    <dgm:cxn modelId="{1F921655-993C-420B-BA4B-CC7F2DA91165}" type="presParOf" srcId="{E2B97E02-9146-463D-BCF9-25DC19F75131}" destId="{A6AC7A97-E62E-468F-8236-357EB36ACFFF}" srcOrd="1" destOrd="0" presId="urn:microsoft.com/office/officeart/2005/8/layout/hierarchy1"/>
    <dgm:cxn modelId="{8AE10F3D-A5BE-4E32-B75A-0BC52907ABB4}" type="presParOf" srcId="{39E77AAC-E345-41C3-8D59-48763BDD2986}" destId="{F98E7767-EA68-4C96-A1A8-C0F4D01F7150}" srcOrd="4" destOrd="0" presId="urn:microsoft.com/office/officeart/2005/8/layout/hierarchy1"/>
    <dgm:cxn modelId="{95437405-00A4-4B42-8EC3-5C4E8996FF0A}" type="presParOf" srcId="{39E77AAC-E345-41C3-8D59-48763BDD2986}" destId="{F45C1212-943B-4F91-8FBA-C5C82885A519}" srcOrd="5" destOrd="0" presId="urn:microsoft.com/office/officeart/2005/8/layout/hierarchy1"/>
    <dgm:cxn modelId="{93AB7BD2-0AA0-435B-82EE-949CCA6933CF}" type="presParOf" srcId="{F45C1212-943B-4F91-8FBA-C5C82885A519}" destId="{65E68B4B-2FA5-4261-AA99-0439AA79490E}" srcOrd="0" destOrd="0" presId="urn:microsoft.com/office/officeart/2005/8/layout/hierarchy1"/>
    <dgm:cxn modelId="{09D65937-9818-4A84-9431-57EFF707962E}" type="presParOf" srcId="{65E68B4B-2FA5-4261-AA99-0439AA79490E}" destId="{C7A6A920-75FC-4724-BC35-F0FFDD4BA609}" srcOrd="0" destOrd="0" presId="urn:microsoft.com/office/officeart/2005/8/layout/hierarchy1"/>
    <dgm:cxn modelId="{C76C86ED-5783-4CAC-A71B-657548138C89}" type="presParOf" srcId="{65E68B4B-2FA5-4261-AA99-0439AA79490E}" destId="{6ABC30BE-30E4-4216-A9B0-36A53C284B2B}" srcOrd="1" destOrd="0" presId="urn:microsoft.com/office/officeart/2005/8/layout/hierarchy1"/>
    <dgm:cxn modelId="{63BD48EF-4314-4C2C-B2D5-26AE70867F3F}" type="presParOf" srcId="{F45C1212-943B-4F91-8FBA-C5C82885A519}" destId="{E385AC7B-1A8A-4768-9316-206218E5BF3B}"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0A1B16BF-6269-438E-859B-9F39545658AE}" type="presParOf" srcId="{E7144BB8-8D70-41E7-9ABD-6C8A374522BB}" destId="{9C85D2D6-A529-4C09-A6C8-1A947667BC94}" srcOrd="0" destOrd="0" presId="urn:microsoft.com/office/officeart/2005/8/layout/hierarchy1"/>
    <dgm:cxn modelId="{2EA435A1-071E-4015-AA99-72356C89A2F8}" type="presParOf" srcId="{E7144BB8-8D70-41E7-9ABD-6C8A374522BB}" destId="{BFFD5CBA-2B4C-4DF1-BA75-2398962FE263}" srcOrd="1" destOrd="0" presId="urn:microsoft.com/office/officeart/2005/8/layout/hierarchy1"/>
    <dgm:cxn modelId="{CDCC98DC-6C4F-47B0-900B-7D2FEDF46457}" type="presParOf" srcId="{BFFD5CBA-2B4C-4DF1-BA75-2398962FE263}" destId="{621FBCCA-17B7-4545-8A89-BAE6B19E1F8D}" srcOrd="0" destOrd="0" presId="urn:microsoft.com/office/officeart/2005/8/layout/hierarchy1"/>
    <dgm:cxn modelId="{C4FD3A3C-C3F8-425D-8E9A-00CF1D06FC78}" type="presParOf" srcId="{621FBCCA-17B7-4545-8A89-BAE6B19E1F8D}" destId="{3DC7E1FF-2BC0-403F-BE30-A83D57E96972}" srcOrd="0" destOrd="0" presId="urn:microsoft.com/office/officeart/2005/8/layout/hierarchy1"/>
    <dgm:cxn modelId="{DABD182F-8D92-4B53-9C01-975E7AEC7096}" type="presParOf" srcId="{621FBCCA-17B7-4545-8A89-BAE6B19E1F8D}" destId="{50C1DB53-BEA1-4F4C-873B-0B69F846CA6A}" srcOrd="1" destOrd="0" presId="urn:microsoft.com/office/officeart/2005/8/layout/hierarchy1"/>
    <dgm:cxn modelId="{69549FF9-31D1-4FA8-B71C-387470DB3B68}" type="presParOf" srcId="{BFFD5CBA-2B4C-4DF1-BA75-2398962FE263}" destId="{BA726500-06FF-4B6C-BF1C-B6C97C406DC2}" srcOrd="1" destOrd="0" presId="urn:microsoft.com/office/officeart/2005/8/layout/hierarchy1"/>
    <dgm:cxn modelId="{95B1C279-1558-499A-AA07-04A8724034CC}" type="presParOf" srcId="{E7144BB8-8D70-41E7-9ABD-6C8A374522BB}" destId="{92CD188F-65F0-4DE6-B606-7225B0D00F69}" srcOrd="2" destOrd="0" presId="urn:microsoft.com/office/officeart/2005/8/layout/hierarchy1"/>
    <dgm:cxn modelId="{2B034B3E-C95F-401B-BB0F-36F492591C3A}" type="presParOf" srcId="{E7144BB8-8D70-41E7-9ABD-6C8A374522BB}" destId="{D45C32AD-8500-48CD-AEDB-D51F8F01FD73}" srcOrd="3" destOrd="0" presId="urn:microsoft.com/office/officeart/2005/8/layout/hierarchy1"/>
    <dgm:cxn modelId="{8C3441C3-1ABE-4059-85B7-8F0E3D8C3CEC}" type="presParOf" srcId="{D45C32AD-8500-48CD-AEDB-D51F8F01FD73}" destId="{742407E7-20B9-49BB-92A3-789FB166A910}" srcOrd="0" destOrd="0" presId="urn:microsoft.com/office/officeart/2005/8/layout/hierarchy1"/>
    <dgm:cxn modelId="{E2BAA487-9D0E-4D1E-9DB5-F5BD108A3814}" type="presParOf" srcId="{742407E7-20B9-49BB-92A3-789FB166A910}" destId="{6FA332C2-78CD-4867-BD77-D2A554FA0AF9}" srcOrd="0" destOrd="0" presId="urn:microsoft.com/office/officeart/2005/8/layout/hierarchy1"/>
    <dgm:cxn modelId="{C47A23FA-91ED-476A-9A0B-10D41C8B6B5F}" type="presParOf" srcId="{742407E7-20B9-49BB-92A3-789FB166A910}" destId="{B811D61E-B50A-4713-BE07-20D40F0AA39A}" srcOrd="1" destOrd="0" presId="urn:microsoft.com/office/officeart/2005/8/layout/hierarchy1"/>
    <dgm:cxn modelId="{1573480D-FEFB-4361-AD70-D45D8CE8E716}" type="presParOf" srcId="{D45C32AD-8500-48CD-AEDB-D51F8F01FD73}" destId="{3C61A03E-261B-46D8-AEBE-DC40BA2667FE}" srcOrd="1" destOrd="0" presId="urn:microsoft.com/office/officeart/2005/8/layout/hierarchy1"/>
    <dgm:cxn modelId="{52F25A0C-D6CA-44A5-AA8F-E7EE24C1BF9B}" type="presParOf" srcId="{E7144BB8-8D70-41E7-9ABD-6C8A374522BB}" destId="{31592677-22E4-4F55-8A03-BEA74BA57010}" srcOrd="4" destOrd="0" presId="urn:microsoft.com/office/officeart/2005/8/layout/hierarchy1"/>
    <dgm:cxn modelId="{ABE16FCE-60A7-4990-BC33-F0E555544B41}" type="presParOf" srcId="{E7144BB8-8D70-41E7-9ABD-6C8A374522BB}" destId="{A3C79A8D-3D2D-4826-B028-FA7F13EAA10C}" srcOrd="5" destOrd="0" presId="urn:microsoft.com/office/officeart/2005/8/layout/hierarchy1"/>
    <dgm:cxn modelId="{14203BC1-3B02-42A3-A29D-8A1DB79E8F4D}" type="presParOf" srcId="{A3C79A8D-3D2D-4826-B028-FA7F13EAA10C}" destId="{605AEB71-0B64-4570-BFEB-F2BADB1014C5}" srcOrd="0" destOrd="0" presId="urn:microsoft.com/office/officeart/2005/8/layout/hierarchy1"/>
    <dgm:cxn modelId="{27112EC2-678E-4707-A451-E3FD5C1CB76D}" type="presParOf" srcId="{605AEB71-0B64-4570-BFEB-F2BADB1014C5}" destId="{7FF8193A-E992-43F9-8D1E-38F31793EEC5}" srcOrd="0" destOrd="0" presId="urn:microsoft.com/office/officeart/2005/8/layout/hierarchy1"/>
    <dgm:cxn modelId="{519ED433-6DD2-4D9E-A5CE-880355B1FEA8}" type="presParOf" srcId="{605AEB71-0B64-4570-BFEB-F2BADB1014C5}" destId="{801FED2A-8FA7-4190-A0FB-093F0223ABC8}" srcOrd="1" destOrd="0" presId="urn:microsoft.com/office/officeart/2005/8/layout/hierarchy1"/>
    <dgm:cxn modelId="{C249A033-570E-4A59-9760-4A8C8562993F}" type="presParOf" srcId="{A3C79A8D-3D2D-4826-B028-FA7F13EAA10C}" destId="{7A07365D-AA28-4788-A2FC-4505183C076D}"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79881154-F814-43ED-A65E-53D3CBD626EE}" type="presParOf" srcId="{D06CFBE4-1331-4BB7-AFF4-1A8C0B23824C}" destId="{041A75B5-2807-4A9C-8748-5D7E8125E09C}" srcOrd="0" destOrd="0" presId="urn:microsoft.com/office/officeart/2005/8/layout/hierarchy1"/>
    <dgm:cxn modelId="{B25D2191-C7F3-46DF-A999-0F915860240E}" type="presParOf" srcId="{D06CFBE4-1331-4BB7-AFF4-1A8C0B23824C}" destId="{F15D23FC-F2BC-4194-B620-E5718857103E}" srcOrd="1" destOrd="0" presId="urn:microsoft.com/office/officeart/2005/8/layout/hierarchy1"/>
    <dgm:cxn modelId="{921DEA57-FE51-4559-894D-4BFAEA28EEB0}" type="presParOf" srcId="{F15D23FC-F2BC-4194-B620-E5718857103E}" destId="{1C1DD424-438F-448D-AC3D-BF55DD7FF25A}" srcOrd="0" destOrd="0" presId="urn:microsoft.com/office/officeart/2005/8/layout/hierarchy1"/>
    <dgm:cxn modelId="{BB1C7EF3-95C3-4CFE-8C73-B3C074F10CE7}" type="presParOf" srcId="{1C1DD424-438F-448D-AC3D-BF55DD7FF25A}" destId="{DA25E784-5354-45F9-A05D-84E1C0C5A456}" srcOrd="0" destOrd="0" presId="urn:microsoft.com/office/officeart/2005/8/layout/hierarchy1"/>
    <dgm:cxn modelId="{3D05D7CB-6FD4-4CFB-9AEE-B670C460B69D}" type="presParOf" srcId="{1C1DD424-438F-448D-AC3D-BF55DD7FF25A}" destId="{83B4225C-5767-4F2F-8207-C4755394D450}" srcOrd="1" destOrd="0" presId="urn:microsoft.com/office/officeart/2005/8/layout/hierarchy1"/>
    <dgm:cxn modelId="{374FB780-A0EF-4D34-A3AC-C4C1762F7302}" type="presParOf" srcId="{F15D23FC-F2BC-4194-B620-E5718857103E}" destId="{5C85F9E9-8AA5-4052-95C9-C5470C6CAD40}" srcOrd="1" destOrd="0" presId="urn:microsoft.com/office/officeart/2005/8/layout/hierarchy1"/>
    <dgm:cxn modelId="{A4E7C906-3477-4EA7-B1D0-1A2F3454A753}" type="presParOf" srcId="{D06CFBE4-1331-4BB7-AFF4-1A8C0B23824C}" destId="{459637BD-2896-45B2-97B3-74836D00D036}" srcOrd="2" destOrd="0" presId="urn:microsoft.com/office/officeart/2005/8/layout/hierarchy1"/>
    <dgm:cxn modelId="{F5DCC0B2-233C-4C2F-9C6B-0B81C82AA0D2}" type="presParOf" srcId="{D06CFBE4-1331-4BB7-AFF4-1A8C0B23824C}" destId="{F91BAB4E-587E-4A1C-9A61-E1B15E13345C}" srcOrd="3" destOrd="0" presId="urn:microsoft.com/office/officeart/2005/8/layout/hierarchy1"/>
    <dgm:cxn modelId="{E1F55F57-0E26-4301-9BB9-1A6E57B988BD}" type="presParOf" srcId="{F91BAB4E-587E-4A1C-9A61-E1B15E13345C}" destId="{10FCA07C-9F02-4E37-A619-936338DCF9CB}" srcOrd="0" destOrd="0" presId="urn:microsoft.com/office/officeart/2005/8/layout/hierarchy1"/>
    <dgm:cxn modelId="{40EE1583-D343-47AD-A631-40F6273A7688}" type="presParOf" srcId="{10FCA07C-9F02-4E37-A619-936338DCF9CB}" destId="{2D1E75A5-88F8-42DA-8455-99EB661D4569}" srcOrd="0" destOrd="0" presId="urn:microsoft.com/office/officeart/2005/8/layout/hierarchy1"/>
    <dgm:cxn modelId="{5549EC28-8B3F-40CA-A5E6-E8CB8EB7B17C}" type="presParOf" srcId="{10FCA07C-9F02-4E37-A619-936338DCF9CB}" destId="{BB92B3A1-E2DF-4161-BA75-8F86753D4BC9}" srcOrd="1" destOrd="0" presId="urn:microsoft.com/office/officeart/2005/8/layout/hierarchy1"/>
    <dgm:cxn modelId="{37271404-FED4-4177-BA8E-429A06A89BD9}" type="presParOf" srcId="{F91BAB4E-587E-4A1C-9A61-E1B15E13345C}" destId="{932C07D6-2D0E-464C-8B8B-F22222AB840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76A9F03-1FC9-4B34-AB7A-36A82A8879EC}"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s-CL"/>
        </a:p>
      </dgm:t>
    </dgm:pt>
    <dgm:pt modelId="{AAD7F29F-F0D9-46CC-8CF5-0D95E3F14498}">
      <dgm:prSet phldrT="[Texto]" custT="1"/>
      <dgm:spPr/>
      <dgm:t>
        <a:bodyPr/>
        <a:lstStyle/>
        <a:p>
          <a:r>
            <a:rPr lang="es-CL" sz="2000" dirty="0">
              <a:latin typeface="Arial" panose="020B0604020202020204" pitchFamily="34" charset="0"/>
              <a:cs typeface="Arial" panose="020B0604020202020204" pitchFamily="34" charset="0"/>
            </a:rPr>
            <a:t>NORMAS SOCIALES.</a:t>
          </a:r>
        </a:p>
      </dgm:t>
    </dgm:pt>
    <dgm:pt modelId="{05CDD0B2-1C64-4488-8771-32D3C53E810F}" type="parTrans" cxnId="{8D91CE5B-A4CA-4898-BC74-30E56F5BE9E6}">
      <dgm:prSet/>
      <dgm:spPr/>
      <dgm:t>
        <a:bodyPr/>
        <a:lstStyle/>
        <a:p>
          <a:endParaRPr lang="es-CL"/>
        </a:p>
      </dgm:t>
    </dgm:pt>
    <dgm:pt modelId="{6B4664DF-C3A5-44F9-9222-57D7C092A060}" type="sibTrans" cxnId="{8D91CE5B-A4CA-4898-BC74-30E56F5BE9E6}">
      <dgm:prSet/>
      <dgm:spPr/>
      <dgm:t>
        <a:bodyPr/>
        <a:lstStyle/>
        <a:p>
          <a:endParaRPr lang="es-CL"/>
        </a:p>
      </dgm:t>
    </dgm:pt>
    <dgm:pt modelId="{F704C787-C93C-4BE6-8558-AD47B264F63C}">
      <dgm:prSet phldrT="[Texto]" custT="1"/>
      <dgm:spPr/>
      <dgm:t>
        <a:bodyPr/>
        <a:lstStyle/>
        <a:p>
          <a:r>
            <a:rPr lang="es-CL" sz="2000" dirty="0">
              <a:latin typeface="Arial" panose="020B0604020202020204" pitchFamily="34" charset="0"/>
              <a:cs typeface="Arial" panose="020B0604020202020204" pitchFamily="34" charset="0"/>
            </a:rPr>
            <a:t>NORMAS MORALES.</a:t>
          </a:r>
        </a:p>
      </dgm:t>
    </dgm:pt>
    <dgm:pt modelId="{427B4D21-6C2F-4007-A9FF-2AA5F5E36075}" type="parTrans" cxnId="{EBEA7BDD-3959-4F8A-B6BF-8654464772B5}">
      <dgm:prSet/>
      <dgm:spPr/>
      <dgm:t>
        <a:bodyPr/>
        <a:lstStyle/>
        <a:p>
          <a:endParaRPr lang="es-CL"/>
        </a:p>
      </dgm:t>
    </dgm:pt>
    <dgm:pt modelId="{4FBEB69E-BFAE-43E9-9107-8786740C4E57}" type="sibTrans" cxnId="{EBEA7BDD-3959-4F8A-B6BF-8654464772B5}">
      <dgm:prSet/>
      <dgm:spPr/>
      <dgm:t>
        <a:bodyPr/>
        <a:lstStyle/>
        <a:p>
          <a:endParaRPr lang="es-CL"/>
        </a:p>
      </dgm:t>
    </dgm:pt>
    <dgm:pt modelId="{6AAD7848-C6F2-45AE-A5F8-0FB4A5A30D85}">
      <dgm:prSet phldrT="[Texto]" custT="1"/>
      <dgm:spPr/>
      <dgm:t>
        <a:bodyPr/>
        <a:lstStyle/>
        <a:p>
          <a:r>
            <a:rPr lang="es-CL" sz="2000" dirty="0">
              <a:latin typeface="Arial" panose="020B0604020202020204" pitchFamily="34" charset="0"/>
              <a:cs typeface="Arial" panose="020B0604020202020204" pitchFamily="34" charset="0"/>
            </a:rPr>
            <a:t>NORMAS RELIGIOSAS.</a:t>
          </a:r>
        </a:p>
      </dgm:t>
    </dgm:pt>
    <dgm:pt modelId="{06A7423A-0334-4E05-A016-575125C521E5}" type="parTrans" cxnId="{E063F243-4B5A-48AC-9AE0-1FA59816E0B2}">
      <dgm:prSet/>
      <dgm:spPr/>
      <dgm:t>
        <a:bodyPr/>
        <a:lstStyle/>
        <a:p>
          <a:endParaRPr lang="es-CL"/>
        </a:p>
      </dgm:t>
    </dgm:pt>
    <dgm:pt modelId="{2BA3CBE0-42B4-403A-9ECE-20F2EEF519AA}" type="sibTrans" cxnId="{E063F243-4B5A-48AC-9AE0-1FA59816E0B2}">
      <dgm:prSet/>
      <dgm:spPr/>
      <dgm:t>
        <a:bodyPr/>
        <a:lstStyle/>
        <a:p>
          <a:endParaRPr lang="es-CL"/>
        </a:p>
      </dgm:t>
    </dgm:pt>
    <dgm:pt modelId="{99DEDDAE-72FC-4166-AAF9-FA408440C6A0}">
      <dgm:prSet phldrT="[Texto]" custT="1"/>
      <dgm:spPr/>
      <dgm:t>
        <a:bodyPr/>
        <a:lstStyle/>
        <a:p>
          <a:r>
            <a:rPr lang="es-CL" sz="2000" dirty="0">
              <a:latin typeface="Arial" panose="020B0604020202020204" pitchFamily="34" charset="0"/>
              <a:cs typeface="Arial" panose="020B0604020202020204" pitchFamily="34" charset="0"/>
            </a:rPr>
            <a:t>NORMAS JURÍDICAS.</a:t>
          </a:r>
        </a:p>
      </dgm:t>
    </dgm:pt>
    <dgm:pt modelId="{69B7EBD5-D8D9-487D-B55E-FFD4718AAE76}" type="parTrans" cxnId="{99D5CA33-7D35-4F25-8AA1-1655C4F3AA32}">
      <dgm:prSet/>
      <dgm:spPr/>
      <dgm:t>
        <a:bodyPr/>
        <a:lstStyle/>
        <a:p>
          <a:endParaRPr lang="es-ES"/>
        </a:p>
      </dgm:t>
    </dgm:pt>
    <dgm:pt modelId="{CEE32946-0A3B-487A-9318-9267F52FBC3F}" type="sibTrans" cxnId="{99D5CA33-7D35-4F25-8AA1-1655C4F3AA32}">
      <dgm:prSet/>
      <dgm:spPr/>
      <dgm:t>
        <a:bodyPr/>
        <a:lstStyle/>
        <a:p>
          <a:endParaRPr lang="es-ES"/>
        </a:p>
      </dgm:t>
    </dgm:pt>
    <dgm:pt modelId="{E7A72569-8575-4FC9-8E67-EB6644ECAF4E}" type="pres">
      <dgm:prSet presAssocID="{976A9F03-1FC9-4B34-AB7A-36A82A8879EC}" presName="linear" presStyleCnt="0">
        <dgm:presLayoutVars>
          <dgm:dir/>
          <dgm:animLvl val="lvl"/>
          <dgm:resizeHandles val="exact"/>
        </dgm:presLayoutVars>
      </dgm:prSet>
      <dgm:spPr/>
    </dgm:pt>
    <dgm:pt modelId="{CBC44246-256A-4A3D-8D2C-7608C1C7AF70}" type="pres">
      <dgm:prSet presAssocID="{AAD7F29F-F0D9-46CC-8CF5-0D95E3F14498}" presName="parentLin" presStyleCnt="0"/>
      <dgm:spPr/>
    </dgm:pt>
    <dgm:pt modelId="{237CB44C-A308-4986-A8DE-00F8D81AEEAD}" type="pres">
      <dgm:prSet presAssocID="{AAD7F29F-F0D9-46CC-8CF5-0D95E3F14498}" presName="parentLeftMargin" presStyleLbl="node1" presStyleIdx="0" presStyleCnt="4"/>
      <dgm:spPr/>
    </dgm:pt>
    <dgm:pt modelId="{8408EE5B-D75B-48EC-B94B-61704BE7754A}" type="pres">
      <dgm:prSet presAssocID="{AAD7F29F-F0D9-46CC-8CF5-0D95E3F14498}" presName="parentText" presStyleLbl="node1" presStyleIdx="0" presStyleCnt="4" custLinFactNeighborX="-7175" custLinFactNeighborY="3398">
        <dgm:presLayoutVars>
          <dgm:chMax val="0"/>
          <dgm:bulletEnabled val="1"/>
        </dgm:presLayoutVars>
      </dgm:prSet>
      <dgm:spPr/>
    </dgm:pt>
    <dgm:pt modelId="{5EFBF612-BC0C-4F7A-A5D0-FDDFEA0CF561}" type="pres">
      <dgm:prSet presAssocID="{AAD7F29F-F0D9-46CC-8CF5-0D95E3F14498}" presName="negativeSpace" presStyleCnt="0"/>
      <dgm:spPr/>
    </dgm:pt>
    <dgm:pt modelId="{D6ACEC17-CB74-4480-9F05-458BD3DB7E6A}" type="pres">
      <dgm:prSet presAssocID="{AAD7F29F-F0D9-46CC-8CF5-0D95E3F14498}" presName="childText" presStyleLbl="conFgAcc1" presStyleIdx="0" presStyleCnt="4">
        <dgm:presLayoutVars>
          <dgm:bulletEnabled val="1"/>
        </dgm:presLayoutVars>
      </dgm:prSet>
      <dgm:spPr/>
    </dgm:pt>
    <dgm:pt modelId="{A34BF4BC-637F-4E46-A89E-BED6824DACBA}" type="pres">
      <dgm:prSet presAssocID="{6B4664DF-C3A5-44F9-9222-57D7C092A060}" presName="spaceBetweenRectangles" presStyleCnt="0"/>
      <dgm:spPr/>
    </dgm:pt>
    <dgm:pt modelId="{DA3A40F1-68CF-4CE9-B204-FA4B57BB2F0D}" type="pres">
      <dgm:prSet presAssocID="{F704C787-C93C-4BE6-8558-AD47B264F63C}" presName="parentLin" presStyleCnt="0"/>
      <dgm:spPr/>
    </dgm:pt>
    <dgm:pt modelId="{0BB6BBE0-1CDC-419B-A2F6-0154698E8D88}" type="pres">
      <dgm:prSet presAssocID="{F704C787-C93C-4BE6-8558-AD47B264F63C}" presName="parentLeftMargin" presStyleLbl="node1" presStyleIdx="0" presStyleCnt="4"/>
      <dgm:spPr/>
    </dgm:pt>
    <dgm:pt modelId="{5B282D20-54B1-47A9-9B76-B9FE366DE7CB}" type="pres">
      <dgm:prSet presAssocID="{F704C787-C93C-4BE6-8558-AD47B264F63C}" presName="parentText" presStyleLbl="node1" presStyleIdx="1" presStyleCnt="4">
        <dgm:presLayoutVars>
          <dgm:chMax val="0"/>
          <dgm:bulletEnabled val="1"/>
        </dgm:presLayoutVars>
      </dgm:prSet>
      <dgm:spPr/>
    </dgm:pt>
    <dgm:pt modelId="{BB12F078-40CA-4F14-A371-118DAF7131FD}" type="pres">
      <dgm:prSet presAssocID="{F704C787-C93C-4BE6-8558-AD47B264F63C}" presName="negativeSpace" presStyleCnt="0"/>
      <dgm:spPr/>
    </dgm:pt>
    <dgm:pt modelId="{1268384A-4998-473C-946B-4625FA074DAC}" type="pres">
      <dgm:prSet presAssocID="{F704C787-C93C-4BE6-8558-AD47B264F63C}" presName="childText" presStyleLbl="conFgAcc1" presStyleIdx="1" presStyleCnt="4">
        <dgm:presLayoutVars>
          <dgm:bulletEnabled val="1"/>
        </dgm:presLayoutVars>
      </dgm:prSet>
      <dgm:spPr/>
    </dgm:pt>
    <dgm:pt modelId="{AEEE329C-C74F-42C6-9687-24CF17E40A64}" type="pres">
      <dgm:prSet presAssocID="{4FBEB69E-BFAE-43E9-9107-8786740C4E57}" presName="spaceBetweenRectangles" presStyleCnt="0"/>
      <dgm:spPr/>
    </dgm:pt>
    <dgm:pt modelId="{7270330F-4B1A-4C8F-A826-8B45A7419394}" type="pres">
      <dgm:prSet presAssocID="{6AAD7848-C6F2-45AE-A5F8-0FB4A5A30D85}" presName="parentLin" presStyleCnt="0"/>
      <dgm:spPr/>
    </dgm:pt>
    <dgm:pt modelId="{70BF6203-95ED-46A3-BF8E-E977AABA8CCE}" type="pres">
      <dgm:prSet presAssocID="{6AAD7848-C6F2-45AE-A5F8-0FB4A5A30D85}" presName="parentLeftMargin" presStyleLbl="node1" presStyleIdx="1" presStyleCnt="4"/>
      <dgm:spPr/>
    </dgm:pt>
    <dgm:pt modelId="{8B6B993E-6D3B-4F52-91DE-650EBB480E84}" type="pres">
      <dgm:prSet presAssocID="{6AAD7848-C6F2-45AE-A5F8-0FB4A5A30D85}" presName="parentText" presStyleLbl="node1" presStyleIdx="2" presStyleCnt="4">
        <dgm:presLayoutVars>
          <dgm:chMax val="0"/>
          <dgm:bulletEnabled val="1"/>
        </dgm:presLayoutVars>
      </dgm:prSet>
      <dgm:spPr/>
    </dgm:pt>
    <dgm:pt modelId="{39B2FCCC-059D-4BC5-B0F1-6559EE1A430D}" type="pres">
      <dgm:prSet presAssocID="{6AAD7848-C6F2-45AE-A5F8-0FB4A5A30D85}" presName="negativeSpace" presStyleCnt="0"/>
      <dgm:spPr/>
    </dgm:pt>
    <dgm:pt modelId="{5E3E1E2E-D6C8-46C5-8250-DB54D8EB4B95}" type="pres">
      <dgm:prSet presAssocID="{6AAD7848-C6F2-45AE-A5F8-0FB4A5A30D85}" presName="childText" presStyleLbl="conFgAcc1" presStyleIdx="2" presStyleCnt="4">
        <dgm:presLayoutVars>
          <dgm:bulletEnabled val="1"/>
        </dgm:presLayoutVars>
      </dgm:prSet>
      <dgm:spPr/>
    </dgm:pt>
    <dgm:pt modelId="{1B3E94F7-C7EB-44B0-B675-6BF4E7C6A337}" type="pres">
      <dgm:prSet presAssocID="{2BA3CBE0-42B4-403A-9ECE-20F2EEF519AA}" presName="spaceBetweenRectangles" presStyleCnt="0"/>
      <dgm:spPr/>
    </dgm:pt>
    <dgm:pt modelId="{B1BCD078-FD48-4ED3-BF2C-CF6A289C5952}" type="pres">
      <dgm:prSet presAssocID="{99DEDDAE-72FC-4166-AAF9-FA408440C6A0}" presName="parentLin" presStyleCnt="0"/>
      <dgm:spPr/>
    </dgm:pt>
    <dgm:pt modelId="{543745C8-7089-4A45-98EA-354A6F9C89F6}" type="pres">
      <dgm:prSet presAssocID="{99DEDDAE-72FC-4166-AAF9-FA408440C6A0}" presName="parentLeftMargin" presStyleLbl="node1" presStyleIdx="2" presStyleCnt="4"/>
      <dgm:spPr/>
    </dgm:pt>
    <dgm:pt modelId="{A9C09C4C-A41D-467A-A00D-750FBC40E8AB}" type="pres">
      <dgm:prSet presAssocID="{99DEDDAE-72FC-4166-AAF9-FA408440C6A0}" presName="parentText" presStyleLbl="node1" presStyleIdx="3" presStyleCnt="4">
        <dgm:presLayoutVars>
          <dgm:chMax val="0"/>
          <dgm:bulletEnabled val="1"/>
        </dgm:presLayoutVars>
      </dgm:prSet>
      <dgm:spPr/>
    </dgm:pt>
    <dgm:pt modelId="{78784F19-679D-4CE3-AEEB-025EC5E8CE4E}" type="pres">
      <dgm:prSet presAssocID="{99DEDDAE-72FC-4166-AAF9-FA408440C6A0}" presName="negativeSpace" presStyleCnt="0"/>
      <dgm:spPr/>
    </dgm:pt>
    <dgm:pt modelId="{B373DB6F-7465-4160-8486-59B28D98A951}" type="pres">
      <dgm:prSet presAssocID="{99DEDDAE-72FC-4166-AAF9-FA408440C6A0}" presName="childText" presStyleLbl="conFgAcc1" presStyleIdx="3" presStyleCnt="4">
        <dgm:presLayoutVars>
          <dgm:bulletEnabled val="1"/>
        </dgm:presLayoutVars>
      </dgm:prSet>
      <dgm:spPr/>
    </dgm:pt>
  </dgm:ptLst>
  <dgm:cxnLst>
    <dgm:cxn modelId="{F5677A2E-B785-4A12-AD3F-BB3D9EC54B94}" type="presOf" srcId="{F704C787-C93C-4BE6-8558-AD47B264F63C}" destId="{5B282D20-54B1-47A9-9B76-B9FE366DE7CB}" srcOrd="1" destOrd="0" presId="urn:microsoft.com/office/officeart/2005/8/layout/list1"/>
    <dgm:cxn modelId="{24B07E33-01C1-402F-B5CB-5E6D94DE7E5F}" type="presOf" srcId="{6AAD7848-C6F2-45AE-A5F8-0FB4A5A30D85}" destId="{8B6B993E-6D3B-4F52-91DE-650EBB480E84}" srcOrd="1" destOrd="0" presId="urn:microsoft.com/office/officeart/2005/8/layout/list1"/>
    <dgm:cxn modelId="{99D5CA33-7D35-4F25-8AA1-1655C4F3AA32}" srcId="{976A9F03-1FC9-4B34-AB7A-36A82A8879EC}" destId="{99DEDDAE-72FC-4166-AAF9-FA408440C6A0}" srcOrd="3" destOrd="0" parTransId="{69B7EBD5-D8D9-487D-B55E-FFD4718AAE76}" sibTransId="{CEE32946-0A3B-487A-9318-9267F52FBC3F}"/>
    <dgm:cxn modelId="{8D91CE5B-A4CA-4898-BC74-30E56F5BE9E6}" srcId="{976A9F03-1FC9-4B34-AB7A-36A82A8879EC}" destId="{AAD7F29F-F0D9-46CC-8CF5-0D95E3F14498}" srcOrd="0" destOrd="0" parTransId="{05CDD0B2-1C64-4488-8771-32D3C53E810F}" sibTransId="{6B4664DF-C3A5-44F9-9222-57D7C092A060}"/>
    <dgm:cxn modelId="{E063F243-4B5A-48AC-9AE0-1FA59816E0B2}" srcId="{976A9F03-1FC9-4B34-AB7A-36A82A8879EC}" destId="{6AAD7848-C6F2-45AE-A5F8-0FB4A5A30D85}" srcOrd="2" destOrd="0" parTransId="{06A7423A-0334-4E05-A016-575125C521E5}" sibTransId="{2BA3CBE0-42B4-403A-9ECE-20F2EEF519AA}"/>
    <dgm:cxn modelId="{56C3B347-7F61-48DF-8542-8165DCCC5009}" type="presOf" srcId="{976A9F03-1FC9-4B34-AB7A-36A82A8879EC}" destId="{E7A72569-8575-4FC9-8E67-EB6644ECAF4E}" srcOrd="0" destOrd="0" presId="urn:microsoft.com/office/officeart/2005/8/layout/list1"/>
    <dgm:cxn modelId="{EA537171-39F9-443E-A3ED-56168AD63CD7}" type="presOf" srcId="{99DEDDAE-72FC-4166-AAF9-FA408440C6A0}" destId="{543745C8-7089-4A45-98EA-354A6F9C89F6}" srcOrd="0" destOrd="0" presId="urn:microsoft.com/office/officeart/2005/8/layout/list1"/>
    <dgm:cxn modelId="{6681BF9E-B884-48FF-B9E6-7E53ED47F279}" type="presOf" srcId="{6AAD7848-C6F2-45AE-A5F8-0FB4A5A30D85}" destId="{70BF6203-95ED-46A3-BF8E-E977AABA8CCE}" srcOrd="0" destOrd="0" presId="urn:microsoft.com/office/officeart/2005/8/layout/list1"/>
    <dgm:cxn modelId="{77FFD29F-2075-4E43-99AC-6F96777B5975}" type="presOf" srcId="{99DEDDAE-72FC-4166-AAF9-FA408440C6A0}" destId="{A9C09C4C-A41D-467A-A00D-750FBC40E8AB}" srcOrd="1" destOrd="0" presId="urn:microsoft.com/office/officeart/2005/8/layout/list1"/>
    <dgm:cxn modelId="{653E52CF-D28B-4DA3-879F-1747BD3C96E0}" type="presOf" srcId="{AAD7F29F-F0D9-46CC-8CF5-0D95E3F14498}" destId="{237CB44C-A308-4986-A8DE-00F8D81AEEAD}" srcOrd="0" destOrd="0" presId="urn:microsoft.com/office/officeart/2005/8/layout/list1"/>
    <dgm:cxn modelId="{534983D6-27B9-4616-842A-24DBC12B7D95}" type="presOf" srcId="{AAD7F29F-F0D9-46CC-8CF5-0D95E3F14498}" destId="{8408EE5B-D75B-48EC-B94B-61704BE7754A}" srcOrd="1" destOrd="0" presId="urn:microsoft.com/office/officeart/2005/8/layout/list1"/>
    <dgm:cxn modelId="{EBEA7BDD-3959-4F8A-B6BF-8654464772B5}" srcId="{976A9F03-1FC9-4B34-AB7A-36A82A8879EC}" destId="{F704C787-C93C-4BE6-8558-AD47B264F63C}" srcOrd="1" destOrd="0" parTransId="{427B4D21-6C2F-4007-A9FF-2AA5F5E36075}" sibTransId="{4FBEB69E-BFAE-43E9-9107-8786740C4E57}"/>
    <dgm:cxn modelId="{BF63A3DD-5564-4F59-8C4C-246C8A16F276}" type="presOf" srcId="{F704C787-C93C-4BE6-8558-AD47B264F63C}" destId="{0BB6BBE0-1CDC-419B-A2F6-0154698E8D88}" srcOrd="0" destOrd="0" presId="urn:microsoft.com/office/officeart/2005/8/layout/list1"/>
    <dgm:cxn modelId="{BAD46626-EECC-483E-8F9E-639C006219F0}" type="presParOf" srcId="{E7A72569-8575-4FC9-8E67-EB6644ECAF4E}" destId="{CBC44246-256A-4A3D-8D2C-7608C1C7AF70}" srcOrd="0" destOrd="0" presId="urn:microsoft.com/office/officeart/2005/8/layout/list1"/>
    <dgm:cxn modelId="{4B58A20D-F25F-4548-B939-FD10799290A9}" type="presParOf" srcId="{CBC44246-256A-4A3D-8D2C-7608C1C7AF70}" destId="{237CB44C-A308-4986-A8DE-00F8D81AEEAD}" srcOrd="0" destOrd="0" presId="urn:microsoft.com/office/officeart/2005/8/layout/list1"/>
    <dgm:cxn modelId="{4EC771AC-D02D-4053-95B6-73CA326E7009}" type="presParOf" srcId="{CBC44246-256A-4A3D-8D2C-7608C1C7AF70}" destId="{8408EE5B-D75B-48EC-B94B-61704BE7754A}" srcOrd="1" destOrd="0" presId="urn:microsoft.com/office/officeart/2005/8/layout/list1"/>
    <dgm:cxn modelId="{CE0995A1-FF6C-4172-9069-0590F07B4C28}" type="presParOf" srcId="{E7A72569-8575-4FC9-8E67-EB6644ECAF4E}" destId="{5EFBF612-BC0C-4F7A-A5D0-FDDFEA0CF561}" srcOrd="1" destOrd="0" presId="urn:microsoft.com/office/officeart/2005/8/layout/list1"/>
    <dgm:cxn modelId="{50977BB8-85E7-4855-B683-FEABF25FE2E2}" type="presParOf" srcId="{E7A72569-8575-4FC9-8E67-EB6644ECAF4E}" destId="{D6ACEC17-CB74-4480-9F05-458BD3DB7E6A}" srcOrd="2" destOrd="0" presId="urn:microsoft.com/office/officeart/2005/8/layout/list1"/>
    <dgm:cxn modelId="{AD00ACAA-0CDB-4F5C-BD6C-CE1B3244B955}" type="presParOf" srcId="{E7A72569-8575-4FC9-8E67-EB6644ECAF4E}" destId="{A34BF4BC-637F-4E46-A89E-BED6824DACBA}" srcOrd="3" destOrd="0" presId="urn:microsoft.com/office/officeart/2005/8/layout/list1"/>
    <dgm:cxn modelId="{9BFD1ED6-5777-4A6E-9840-DFE1CB02B612}" type="presParOf" srcId="{E7A72569-8575-4FC9-8E67-EB6644ECAF4E}" destId="{DA3A40F1-68CF-4CE9-B204-FA4B57BB2F0D}" srcOrd="4" destOrd="0" presId="urn:microsoft.com/office/officeart/2005/8/layout/list1"/>
    <dgm:cxn modelId="{F35D851C-B7A2-4287-AB63-0ACBF5BCFF8D}" type="presParOf" srcId="{DA3A40F1-68CF-4CE9-B204-FA4B57BB2F0D}" destId="{0BB6BBE0-1CDC-419B-A2F6-0154698E8D88}" srcOrd="0" destOrd="0" presId="urn:microsoft.com/office/officeart/2005/8/layout/list1"/>
    <dgm:cxn modelId="{77A2F2C1-B04D-4710-A2FA-C4AD63674EC0}" type="presParOf" srcId="{DA3A40F1-68CF-4CE9-B204-FA4B57BB2F0D}" destId="{5B282D20-54B1-47A9-9B76-B9FE366DE7CB}" srcOrd="1" destOrd="0" presId="urn:microsoft.com/office/officeart/2005/8/layout/list1"/>
    <dgm:cxn modelId="{0357F9F9-60DF-42C6-8DB1-20AD50F3CDE1}" type="presParOf" srcId="{E7A72569-8575-4FC9-8E67-EB6644ECAF4E}" destId="{BB12F078-40CA-4F14-A371-118DAF7131FD}" srcOrd="5" destOrd="0" presId="urn:microsoft.com/office/officeart/2005/8/layout/list1"/>
    <dgm:cxn modelId="{4E50675B-8888-412B-9F8F-983E9E92030E}" type="presParOf" srcId="{E7A72569-8575-4FC9-8E67-EB6644ECAF4E}" destId="{1268384A-4998-473C-946B-4625FA074DAC}" srcOrd="6" destOrd="0" presId="urn:microsoft.com/office/officeart/2005/8/layout/list1"/>
    <dgm:cxn modelId="{48DEDBC0-2A7D-4E9E-A81E-80D193DB7257}" type="presParOf" srcId="{E7A72569-8575-4FC9-8E67-EB6644ECAF4E}" destId="{AEEE329C-C74F-42C6-9687-24CF17E40A64}" srcOrd="7" destOrd="0" presId="urn:microsoft.com/office/officeart/2005/8/layout/list1"/>
    <dgm:cxn modelId="{87F3FCF7-8B79-4BF5-BFBD-8B3A377338DD}" type="presParOf" srcId="{E7A72569-8575-4FC9-8E67-EB6644ECAF4E}" destId="{7270330F-4B1A-4C8F-A826-8B45A7419394}" srcOrd="8" destOrd="0" presId="urn:microsoft.com/office/officeart/2005/8/layout/list1"/>
    <dgm:cxn modelId="{611D5FF2-1AD7-456E-B76C-4000EA5B5F09}" type="presParOf" srcId="{7270330F-4B1A-4C8F-A826-8B45A7419394}" destId="{70BF6203-95ED-46A3-BF8E-E977AABA8CCE}" srcOrd="0" destOrd="0" presId="urn:microsoft.com/office/officeart/2005/8/layout/list1"/>
    <dgm:cxn modelId="{90393FDE-905C-41AA-A0D6-D7229E6D7379}" type="presParOf" srcId="{7270330F-4B1A-4C8F-A826-8B45A7419394}" destId="{8B6B993E-6D3B-4F52-91DE-650EBB480E84}" srcOrd="1" destOrd="0" presId="urn:microsoft.com/office/officeart/2005/8/layout/list1"/>
    <dgm:cxn modelId="{E6665159-7F85-4260-AA44-87AEFD864AAC}" type="presParOf" srcId="{E7A72569-8575-4FC9-8E67-EB6644ECAF4E}" destId="{39B2FCCC-059D-4BC5-B0F1-6559EE1A430D}" srcOrd="9" destOrd="0" presId="urn:microsoft.com/office/officeart/2005/8/layout/list1"/>
    <dgm:cxn modelId="{FD09D194-5B55-4EBA-BCA9-AB85FCEF3A76}" type="presParOf" srcId="{E7A72569-8575-4FC9-8E67-EB6644ECAF4E}" destId="{5E3E1E2E-D6C8-46C5-8250-DB54D8EB4B95}" srcOrd="10" destOrd="0" presId="urn:microsoft.com/office/officeart/2005/8/layout/list1"/>
    <dgm:cxn modelId="{171D5B31-5E45-47D2-89FF-D8F6E0DDB38A}" type="presParOf" srcId="{E7A72569-8575-4FC9-8E67-EB6644ECAF4E}" destId="{1B3E94F7-C7EB-44B0-B675-6BF4E7C6A337}" srcOrd="11" destOrd="0" presId="urn:microsoft.com/office/officeart/2005/8/layout/list1"/>
    <dgm:cxn modelId="{538BD352-E9ED-4E43-A640-E6B6D4E2AD1F}" type="presParOf" srcId="{E7A72569-8575-4FC9-8E67-EB6644ECAF4E}" destId="{B1BCD078-FD48-4ED3-BF2C-CF6A289C5952}" srcOrd="12" destOrd="0" presId="urn:microsoft.com/office/officeart/2005/8/layout/list1"/>
    <dgm:cxn modelId="{014E0EDF-8D96-4412-B702-212302F9BAA3}" type="presParOf" srcId="{B1BCD078-FD48-4ED3-BF2C-CF6A289C5952}" destId="{543745C8-7089-4A45-98EA-354A6F9C89F6}" srcOrd="0" destOrd="0" presId="urn:microsoft.com/office/officeart/2005/8/layout/list1"/>
    <dgm:cxn modelId="{396D5FC5-C492-4163-AE61-931CD8773C53}" type="presParOf" srcId="{B1BCD078-FD48-4ED3-BF2C-CF6A289C5952}" destId="{A9C09C4C-A41D-467A-A00D-750FBC40E8AB}" srcOrd="1" destOrd="0" presId="urn:microsoft.com/office/officeart/2005/8/layout/list1"/>
    <dgm:cxn modelId="{777402FC-44CB-4EB3-AD8C-447BF7130D98}" type="presParOf" srcId="{E7A72569-8575-4FC9-8E67-EB6644ECAF4E}" destId="{78784F19-679D-4CE3-AEEB-025EC5E8CE4E}" srcOrd="13" destOrd="0" presId="urn:microsoft.com/office/officeart/2005/8/layout/list1"/>
    <dgm:cxn modelId="{01ED2166-AAFF-4338-9E85-1021CE7CDC96}" type="presParOf" srcId="{E7A72569-8575-4FC9-8E67-EB6644ECAF4E}" destId="{B373DB6F-7465-4160-8486-59B28D98A951}"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716652-FBFB-4E9B-A7C2-986BD62A6881}"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A968F8E8-C5B8-48F5-AB9B-BBB5FC39330F}">
      <dgm:prSet phldrT="[Texto]" custT="1"/>
      <dgm:spPr/>
      <dgm:t>
        <a:bodyPr/>
        <a:lstStyle/>
        <a:p>
          <a:r>
            <a:rPr lang="es-ES" sz="1800" dirty="0">
              <a:latin typeface="Arial" panose="020B0604020202020204" pitchFamily="34" charset="0"/>
              <a:cs typeface="Arial" panose="020B0604020202020204" pitchFamily="34" charset="0"/>
            </a:rPr>
            <a:t>CARACTERÍSTICAS</a:t>
          </a:r>
        </a:p>
      </dgm:t>
    </dgm:pt>
    <dgm:pt modelId="{445C3A4E-4E94-4ED7-9A18-34E706536EF5}" type="parTrans" cxnId="{B2AF3D5A-14F9-4688-B84D-3EFE324A5EA0}">
      <dgm:prSet/>
      <dgm:spPr/>
      <dgm:t>
        <a:bodyPr/>
        <a:lstStyle/>
        <a:p>
          <a:endParaRPr lang="es-ES"/>
        </a:p>
      </dgm:t>
    </dgm:pt>
    <dgm:pt modelId="{8C1F063F-2A63-4E49-BC31-523432D4D7EE}" type="sibTrans" cxnId="{B2AF3D5A-14F9-4688-B84D-3EFE324A5EA0}">
      <dgm:prSet/>
      <dgm:spPr/>
      <dgm:t>
        <a:bodyPr/>
        <a:lstStyle/>
        <a:p>
          <a:endParaRPr lang="es-ES"/>
        </a:p>
      </dgm:t>
    </dgm:pt>
    <dgm:pt modelId="{983D88B1-B609-45CF-B3EA-6BDDDDE6E11C}">
      <dgm:prSet phldrT="[Texto]" custT="1">
        <dgm:style>
          <a:lnRef idx="1">
            <a:schemeClr val="dk1"/>
          </a:lnRef>
          <a:fillRef idx="2">
            <a:schemeClr val="dk1"/>
          </a:fillRef>
          <a:effectRef idx="1">
            <a:schemeClr val="dk1"/>
          </a:effectRef>
          <a:fontRef idx="minor">
            <a:schemeClr val="dk1"/>
          </a:fontRef>
        </dgm:style>
      </dgm:prSet>
      <dgm:spPr>
        <a:noFill/>
        <a:ln w="38100"/>
      </dgm:spPr>
      <dgm:t>
        <a:bodyPr/>
        <a:lstStyle/>
        <a:p>
          <a:r>
            <a:rPr lang="es-ES" sz="1600" dirty="0">
              <a:latin typeface="Arial" panose="020B0604020202020204" pitchFamily="34" charset="0"/>
              <a:cs typeface="Arial" panose="020B0604020202020204" pitchFamily="34" charset="0"/>
            </a:rPr>
            <a:t>Exteriores</a:t>
          </a:r>
        </a:p>
      </dgm:t>
    </dgm:pt>
    <dgm:pt modelId="{04305557-5BF6-40F0-914D-70E1B27E2FA2}" type="parTrans" cxnId="{D3367D4E-1BC4-4193-9E87-C8AE0B049F9A}">
      <dgm:prSet/>
      <dgm:spPr/>
      <dgm:t>
        <a:bodyPr/>
        <a:lstStyle/>
        <a:p>
          <a:endParaRPr lang="es-ES"/>
        </a:p>
      </dgm:t>
    </dgm:pt>
    <dgm:pt modelId="{6A234D8D-B186-4A70-80FA-F76280D7294C}" type="sibTrans" cxnId="{D3367D4E-1BC4-4193-9E87-C8AE0B049F9A}">
      <dgm:prSet/>
      <dgm:spPr/>
      <dgm:t>
        <a:bodyPr/>
        <a:lstStyle/>
        <a:p>
          <a:endParaRPr lang="es-ES"/>
        </a:p>
      </dgm:t>
    </dgm:pt>
    <dgm:pt modelId="{D9B00F49-83E7-46BA-93BF-D9D4BB2F6D5B}">
      <dgm:prSet phldrT="[Texto]" custT="1">
        <dgm:style>
          <a:lnRef idx="1">
            <a:schemeClr val="accent1"/>
          </a:lnRef>
          <a:fillRef idx="2">
            <a:schemeClr val="accent1"/>
          </a:fillRef>
          <a:effectRef idx="1">
            <a:schemeClr val="accent1"/>
          </a:effectRef>
          <a:fontRef idx="minor">
            <a:schemeClr val="dk1"/>
          </a:fontRef>
        </dgm:style>
      </dgm:prSet>
      <dgm:spPr>
        <a:noFill/>
        <a:ln w="38100"/>
      </dgm:spPr>
      <dgm:t>
        <a:bodyPr/>
        <a:lstStyle/>
        <a:p>
          <a:r>
            <a:rPr lang="es-ES" sz="1600" dirty="0">
              <a:latin typeface="Arial" panose="020B0604020202020204" pitchFamily="34" charset="0"/>
              <a:cs typeface="Arial" panose="020B0604020202020204" pitchFamily="34" charset="0"/>
            </a:rPr>
            <a:t>Heterónomas</a:t>
          </a:r>
        </a:p>
      </dgm:t>
    </dgm:pt>
    <dgm:pt modelId="{590F59F4-4C78-4974-9924-FEBF59C6F985}" type="parTrans" cxnId="{83CA2CFD-BC12-4224-86D5-29B25BF32DAB}">
      <dgm:prSet/>
      <dgm:spPr/>
      <dgm:t>
        <a:bodyPr/>
        <a:lstStyle/>
        <a:p>
          <a:endParaRPr lang="es-ES"/>
        </a:p>
      </dgm:t>
    </dgm:pt>
    <dgm:pt modelId="{7A1CFC99-1A97-4A54-A5B9-A592660B2ABD}" type="sibTrans" cxnId="{83CA2CFD-BC12-4224-86D5-29B25BF32DAB}">
      <dgm:prSet/>
      <dgm:spPr/>
      <dgm:t>
        <a:bodyPr/>
        <a:lstStyle/>
        <a:p>
          <a:endParaRPr lang="es-ES"/>
        </a:p>
      </dgm:t>
    </dgm:pt>
    <dgm:pt modelId="{AE3F1A95-CD24-428D-B77C-AC780D694878}">
      <dgm:prSet phldrT="[Texto]" custT="1">
        <dgm:style>
          <a:lnRef idx="1">
            <a:schemeClr val="accent6"/>
          </a:lnRef>
          <a:fillRef idx="2">
            <a:schemeClr val="accent6"/>
          </a:fillRef>
          <a:effectRef idx="1">
            <a:schemeClr val="accent6"/>
          </a:effectRef>
          <a:fontRef idx="minor">
            <a:schemeClr val="dk1"/>
          </a:fontRef>
        </dgm:style>
      </dgm:prSet>
      <dgm:spPr>
        <a:noFill/>
        <a:ln w="38100"/>
      </dgm:spPr>
      <dgm:t>
        <a:bodyPr/>
        <a:lstStyle/>
        <a:p>
          <a:r>
            <a:rPr lang="es-ES" sz="1600" dirty="0">
              <a:latin typeface="Arial" panose="020B0604020202020204" pitchFamily="34" charset="0"/>
              <a:cs typeface="Arial" panose="020B0604020202020204" pitchFamily="34" charset="0"/>
            </a:rPr>
            <a:t>Bilaterales</a:t>
          </a:r>
        </a:p>
      </dgm:t>
    </dgm:pt>
    <dgm:pt modelId="{1591990D-0965-44C4-B618-D2B6172EDC80}" type="parTrans" cxnId="{F4C681B0-EA1D-49A9-8CBD-BBAC6E637BCF}">
      <dgm:prSet/>
      <dgm:spPr/>
      <dgm:t>
        <a:bodyPr/>
        <a:lstStyle/>
        <a:p>
          <a:endParaRPr lang="es-ES"/>
        </a:p>
      </dgm:t>
    </dgm:pt>
    <dgm:pt modelId="{6F5E9D1D-F1FE-46C0-8F1C-52D140B45234}" type="sibTrans" cxnId="{F4C681B0-EA1D-49A9-8CBD-BBAC6E637BCF}">
      <dgm:prSet/>
      <dgm:spPr/>
      <dgm:t>
        <a:bodyPr/>
        <a:lstStyle/>
        <a:p>
          <a:endParaRPr lang="es-ES"/>
        </a:p>
      </dgm:t>
    </dgm:pt>
    <dgm:pt modelId="{EB63503C-33BB-4DE7-8CE0-28DD3A1A4979}">
      <dgm:prSet custT="1">
        <dgm:style>
          <a:lnRef idx="2">
            <a:schemeClr val="accent1">
              <a:shade val="50000"/>
            </a:schemeClr>
          </a:lnRef>
          <a:fillRef idx="1">
            <a:schemeClr val="accent1"/>
          </a:fillRef>
          <a:effectRef idx="0">
            <a:schemeClr val="accent1"/>
          </a:effectRef>
          <a:fontRef idx="minor">
            <a:schemeClr val="lt1"/>
          </a:fontRef>
        </dgm:style>
      </dgm:prSet>
      <dgm:spPr>
        <a:noFill/>
        <a:ln w="38100"/>
      </dgm:spPr>
      <dgm:t>
        <a:bodyPr/>
        <a:lstStyle/>
        <a:p>
          <a:r>
            <a:rPr lang="es-ES" sz="1600" dirty="0">
              <a:latin typeface="Arial" panose="020B0604020202020204" pitchFamily="34" charset="0"/>
              <a:cs typeface="Arial" panose="020B0604020202020204" pitchFamily="34" charset="0"/>
            </a:rPr>
            <a:t>Coercibles</a:t>
          </a:r>
        </a:p>
      </dgm:t>
    </dgm:pt>
    <dgm:pt modelId="{1440DC0F-3E29-4831-BC92-519467395E49}" type="parTrans" cxnId="{0BF425AA-863C-4843-B0BB-F3F98B8D7432}">
      <dgm:prSet/>
      <dgm:spPr/>
      <dgm:t>
        <a:bodyPr/>
        <a:lstStyle/>
        <a:p>
          <a:endParaRPr lang="es-ES"/>
        </a:p>
      </dgm:t>
    </dgm:pt>
    <dgm:pt modelId="{2E128975-C495-4933-AEAD-DE8E580A6C6C}" type="sibTrans" cxnId="{0BF425AA-863C-4843-B0BB-F3F98B8D7432}">
      <dgm:prSet/>
      <dgm:spPr/>
      <dgm:t>
        <a:bodyPr/>
        <a:lstStyle/>
        <a:p>
          <a:endParaRPr lang="es-ES"/>
        </a:p>
      </dgm:t>
    </dgm:pt>
    <dgm:pt modelId="{3D44B70C-B5AC-469D-B9C3-B7C8F9988996}">
      <dgm:prSet custT="1"/>
      <dgm:spPr/>
      <dgm:t>
        <a:bodyPr/>
        <a:lstStyle/>
        <a:p>
          <a:r>
            <a:rPr lang="es-ES" sz="1400" dirty="0">
              <a:latin typeface="Arial" panose="020B0604020202020204" pitchFamily="34" charset="0"/>
              <a:cs typeface="Arial" panose="020B0604020202020204" pitchFamily="34" charset="0"/>
            </a:rPr>
            <a:t>La persona debe exteriorizar una conducta</a:t>
          </a:r>
        </a:p>
      </dgm:t>
    </dgm:pt>
    <dgm:pt modelId="{859EBC0C-4564-4C2D-8E2C-8FECB5CF29C2}" type="parTrans" cxnId="{4473DC49-817A-4276-876D-993A8A9BB59A}">
      <dgm:prSet/>
      <dgm:spPr/>
      <dgm:t>
        <a:bodyPr/>
        <a:lstStyle/>
        <a:p>
          <a:endParaRPr lang="es-ES"/>
        </a:p>
      </dgm:t>
    </dgm:pt>
    <dgm:pt modelId="{77A9902B-93E3-4EC3-9952-A956E1F923AD}" type="sibTrans" cxnId="{4473DC49-817A-4276-876D-993A8A9BB59A}">
      <dgm:prSet/>
      <dgm:spPr/>
      <dgm:t>
        <a:bodyPr/>
        <a:lstStyle/>
        <a:p>
          <a:endParaRPr lang="es-ES"/>
        </a:p>
      </dgm:t>
    </dgm:pt>
    <dgm:pt modelId="{00E7CEEB-2E6D-48AE-B4B5-1B35F35B3041}">
      <dgm:prSet custT="1"/>
      <dgm:spPr/>
      <dgm:t>
        <a:bodyPr/>
        <a:lstStyle/>
        <a:p>
          <a:r>
            <a:rPr lang="es-ES" sz="1400" dirty="0">
              <a:latin typeface="Arial" panose="020B0604020202020204" pitchFamily="34" charset="0"/>
              <a:cs typeface="Arial" panose="020B0604020202020204" pitchFamily="34" charset="0"/>
            </a:rPr>
            <a:t>Un sujeto  (autoridad normativa) emite la norma, siendo el destinatario otra persona </a:t>
          </a:r>
        </a:p>
      </dgm:t>
    </dgm:pt>
    <dgm:pt modelId="{BCD5C2C6-0222-4282-8AB7-B363F24077D5}" type="parTrans" cxnId="{B39F7868-A366-4456-A5E6-D418964C33AE}">
      <dgm:prSet/>
      <dgm:spPr/>
      <dgm:t>
        <a:bodyPr/>
        <a:lstStyle/>
        <a:p>
          <a:endParaRPr lang="es-ES"/>
        </a:p>
      </dgm:t>
    </dgm:pt>
    <dgm:pt modelId="{862EAAD6-460A-4C46-B5C4-B1D9035F957B}" type="sibTrans" cxnId="{B39F7868-A366-4456-A5E6-D418964C33AE}">
      <dgm:prSet/>
      <dgm:spPr/>
      <dgm:t>
        <a:bodyPr/>
        <a:lstStyle/>
        <a:p>
          <a:endParaRPr lang="es-ES"/>
        </a:p>
      </dgm:t>
    </dgm:pt>
    <dgm:pt modelId="{04939EC5-5AD7-4B5E-9BB8-C6FA95B59B59}">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Otro sujeto puede exigir el cumplimiento mediante el uso de la fuerza</a:t>
          </a:r>
        </a:p>
        <a:p>
          <a:pPr marL="0" lvl="0" defTabSz="533400">
            <a:lnSpc>
              <a:spcPct val="90000"/>
            </a:lnSpc>
            <a:spcBef>
              <a:spcPct val="0"/>
            </a:spcBef>
            <a:spcAft>
              <a:spcPct val="35000"/>
            </a:spcAft>
            <a:buNone/>
          </a:pPr>
          <a:endParaRPr lang="es-ES" sz="1400" dirty="0">
            <a:latin typeface="Arial" panose="020B0604020202020204" pitchFamily="34" charset="0"/>
            <a:cs typeface="Arial" panose="020B0604020202020204" pitchFamily="34" charset="0"/>
          </a:endParaRPr>
        </a:p>
      </dgm:t>
    </dgm:pt>
    <dgm:pt modelId="{178C29FB-68C4-4B37-B95B-300416239DEB}" type="parTrans" cxnId="{38CC576D-AA05-4848-97C9-832F57DAFD62}">
      <dgm:prSet/>
      <dgm:spPr/>
      <dgm:t>
        <a:bodyPr/>
        <a:lstStyle/>
        <a:p>
          <a:endParaRPr lang="es-ES"/>
        </a:p>
      </dgm:t>
    </dgm:pt>
    <dgm:pt modelId="{FCFB728B-A174-47BC-871D-86F799E50115}" type="sibTrans" cxnId="{38CC576D-AA05-4848-97C9-832F57DAFD62}">
      <dgm:prSet/>
      <dgm:spPr/>
      <dgm:t>
        <a:bodyPr/>
        <a:lstStyle/>
        <a:p>
          <a:endParaRPr lang="es-ES"/>
        </a:p>
      </dgm:t>
    </dgm:pt>
    <dgm:pt modelId="{B0A1DD4B-F5C1-4DB2-B0DD-BA63341A2C94}">
      <dgm:prSet custT="1"/>
      <dgm:spPr/>
      <dgm:t>
        <a:bodyPr/>
        <a:lstStyle/>
        <a:p>
          <a:r>
            <a:rPr lang="es-ES" sz="1600" dirty="0">
              <a:solidFill>
                <a:srgbClr val="FF0000"/>
              </a:solidFill>
              <a:latin typeface="Arial" panose="020B0604020202020204" pitchFamily="34" charset="0"/>
              <a:cs typeface="Arial" panose="020B0604020202020204" pitchFamily="34" charset="0"/>
            </a:rPr>
            <a:t>Ejemplo 1</a:t>
          </a:r>
        </a:p>
        <a:p>
          <a:r>
            <a:rPr lang="es-ES" sz="1400" dirty="0">
              <a:latin typeface="Arial" panose="020B0604020202020204" pitchFamily="34" charset="0"/>
              <a:cs typeface="Arial" panose="020B0604020202020204" pitchFamily="34" charset="0"/>
            </a:rPr>
            <a:t>Arrendatarios (desalojo)</a:t>
          </a:r>
        </a:p>
        <a:p>
          <a:endParaRPr lang="es-ES" sz="1400" dirty="0">
            <a:latin typeface="Arial" panose="020B0604020202020204" pitchFamily="34" charset="0"/>
            <a:cs typeface="Arial" panose="020B0604020202020204" pitchFamily="34" charset="0"/>
          </a:endParaRPr>
        </a:p>
      </dgm:t>
    </dgm:pt>
    <dgm:pt modelId="{F7E97F60-1FA7-45D0-8521-8D5600BFD00F}" type="parTrans" cxnId="{8D1C04CC-662B-4C37-A873-4EB3BF20A4E5}">
      <dgm:prSet/>
      <dgm:spPr/>
      <dgm:t>
        <a:bodyPr/>
        <a:lstStyle/>
        <a:p>
          <a:endParaRPr lang="es-ES"/>
        </a:p>
      </dgm:t>
    </dgm:pt>
    <dgm:pt modelId="{0D5E23E2-D681-4745-8DD5-E34315A6BA2A}" type="sibTrans" cxnId="{8D1C04CC-662B-4C37-A873-4EB3BF20A4E5}">
      <dgm:prSet/>
      <dgm:spPr/>
      <dgm:t>
        <a:bodyPr/>
        <a:lstStyle/>
        <a:p>
          <a:endParaRPr lang="es-ES"/>
        </a:p>
      </dgm:t>
    </dgm:pt>
    <dgm:pt modelId="{EB05E2FD-5081-4FB8-B833-1F1F007AE374}">
      <dgm:prSet custT="1"/>
      <dgm:spPr/>
      <dgm:t>
        <a:bodyPr/>
        <a:lstStyle/>
        <a:p>
          <a:r>
            <a:rPr lang="es-ES" sz="1400" dirty="0">
              <a:effectLst/>
              <a:latin typeface="Arial" panose="020B0604020202020204" pitchFamily="34" charset="0"/>
              <a:ea typeface="Times New Roman" panose="02020603050405020304" pitchFamily="18" charset="0"/>
              <a:cs typeface="Arial" panose="020B0604020202020204" pitchFamily="34" charset="0"/>
            </a:rPr>
            <a:t>Regulan la conducta de los individuos entre sí, imponiendo deberes y estableciendo derechos.</a:t>
          </a:r>
          <a:endParaRPr lang="es-ES" sz="1400" dirty="0">
            <a:latin typeface="Arial" panose="020B0604020202020204" pitchFamily="34" charset="0"/>
            <a:cs typeface="Arial" panose="020B0604020202020204" pitchFamily="34" charset="0"/>
          </a:endParaRPr>
        </a:p>
      </dgm:t>
    </dgm:pt>
    <dgm:pt modelId="{ED22CB3C-7E98-4FAD-8250-CC8AE0B3CFF2}" type="parTrans" cxnId="{C3711A60-1213-47B3-8286-0E44052E80F4}">
      <dgm:prSet/>
      <dgm:spPr/>
      <dgm:t>
        <a:bodyPr/>
        <a:lstStyle/>
        <a:p>
          <a:endParaRPr lang="es-ES"/>
        </a:p>
      </dgm:t>
    </dgm:pt>
    <dgm:pt modelId="{68A2EC85-845A-4B19-A456-1EA8114CCF2E}" type="sibTrans" cxnId="{C3711A60-1213-47B3-8286-0E44052E80F4}">
      <dgm:prSet/>
      <dgm:spPr/>
      <dgm:t>
        <a:bodyPr/>
        <a:lstStyle/>
        <a:p>
          <a:endParaRPr lang="es-ES"/>
        </a:p>
      </dgm:t>
    </dgm:pt>
    <dgm:pt modelId="{A5FC711F-2C9F-4734-9B6B-E740E1AD6AE6}">
      <dgm:prSet custT="1"/>
      <dgm:spPr/>
      <dgm:t>
        <a:bodyPr/>
        <a:lstStyle/>
        <a:p>
          <a:r>
            <a:rPr lang="es-ES" sz="1400" dirty="0">
              <a:solidFill>
                <a:srgbClr val="FF0000"/>
              </a:solidFill>
              <a:latin typeface="Arial" panose="020B0604020202020204" pitchFamily="34" charset="0"/>
              <a:cs typeface="Arial" panose="020B0604020202020204" pitchFamily="34" charset="0"/>
            </a:rPr>
            <a:t>Ejemplo 2</a:t>
          </a:r>
        </a:p>
        <a:p>
          <a:r>
            <a:rPr lang="es-ES" sz="1400" dirty="0">
              <a:latin typeface="Arial" panose="020B0604020202020204" pitchFamily="34" charset="0"/>
              <a:cs typeface="Arial" panose="020B0604020202020204" pitchFamily="34" charset="0"/>
            </a:rPr>
            <a:t>Pensión de Alimentos</a:t>
          </a:r>
        </a:p>
        <a:p>
          <a:r>
            <a:rPr lang="es-ES" sz="1400" dirty="0">
              <a:latin typeface="Arial" panose="020B0604020202020204" pitchFamily="34" charset="0"/>
              <a:cs typeface="Arial" panose="020B0604020202020204" pitchFamily="34" charset="0"/>
            </a:rPr>
            <a:t>(medidas de apremio)</a:t>
          </a:r>
        </a:p>
        <a:p>
          <a:endParaRPr lang="es-CL" dirty="0"/>
        </a:p>
      </dgm:t>
    </dgm:pt>
    <dgm:pt modelId="{8F87BAA8-B0EF-4DCE-A6F1-8272A7614766}" type="parTrans" cxnId="{F398A4EC-56CC-4F49-9A1A-895E75041E0D}">
      <dgm:prSet/>
      <dgm:spPr/>
      <dgm:t>
        <a:bodyPr/>
        <a:lstStyle/>
        <a:p>
          <a:endParaRPr lang="es-CL"/>
        </a:p>
      </dgm:t>
    </dgm:pt>
    <dgm:pt modelId="{63EEA4FE-ADDD-4C20-8F62-3634D4EC8D4D}" type="sibTrans" cxnId="{F398A4EC-56CC-4F49-9A1A-895E75041E0D}">
      <dgm:prSet/>
      <dgm:spPr/>
      <dgm:t>
        <a:bodyPr/>
        <a:lstStyle/>
        <a:p>
          <a:endParaRPr lang="es-CL"/>
        </a:p>
      </dgm:t>
    </dgm:pt>
    <dgm:pt modelId="{7067526B-B990-4E3E-A732-C68518A87080}">
      <dgm:prSet custT="1"/>
      <dgm:spPr/>
      <dgm:t>
        <a:bodyPr/>
        <a:lstStyle/>
        <a:p>
          <a:pPr marL="0" marR="0" lvl="0" indent="0" algn="ctr" defTabSz="622300" eaLnBrk="1" fontAlgn="auto" latinLnBrk="0" hangingPunct="1">
            <a:lnSpc>
              <a:spcPct val="90000"/>
            </a:lnSpc>
            <a:spcBef>
              <a:spcPct val="0"/>
            </a:spcBef>
            <a:spcAft>
              <a:spcPct val="35000"/>
            </a:spcAft>
            <a:buClrTx/>
            <a:buSzTx/>
            <a:buFontTx/>
            <a:buNone/>
            <a:tabLst/>
            <a:defRPr/>
          </a:pPr>
          <a:r>
            <a:rPr lang="es-ES" sz="1800" kern="1200" dirty="0">
              <a:latin typeface="Arial" panose="020B0604020202020204" pitchFamily="34" charset="0"/>
              <a:cs typeface="Arial" panose="020B0604020202020204" pitchFamily="34" charset="0"/>
            </a:rPr>
            <a:t>“</a:t>
          </a:r>
          <a:r>
            <a:rPr lang="es-ES" sz="1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Los pensamientos no se castigan” </a:t>
          </a:r>
        </a:p>
        <a:p>
          <a:pPr marL="0" lvl="0" algn="ctr" defTabSz="355600">
            <a:lnSpc>
              <a:spcPct val="90000"/>
            </a:lnSpc>
            <a:spcBef>
              <a:spcPct val="0"/>
            </a:spcBef>
            <a:spcAft>
              <a:spcPct val="35000"/>
            </a:spcAft>
            <a:buNone/>
          </a:pPr>
          <a:endParaRPr lang="es-CL" kern="1200" dirty="0"/>
        </a:p>
      </dgm:t>
    </dgm:pt>
    <dgm:pt modelId="{1DB4073C-DC07-4DE2-8B2C-DB0801018E31}" type="parTrans" cxnId="{D411E7E1-E605-4B8C-9F2C-D868263B6CDA}">
      <dgm:prSet/>
      <dgm:spPr/>
      <dgm:t>
        <a:bodyPr/>
        <a:lstStyle/>
        <a:p>
          <a:endParaRPr lang="es-CL"/>
        </a:p>
      </dgm:t>
    </dgm:pt>
    <dgm:pt modelId="{16CAD62F-E736-44DE-864A-998AB9ECAB8B}" type="sibTrans" cxnId="{D411E7E1-E605-4B8C-9F2C-D868263B6CDA}">
      <dgm:prSet/>
      <dgm:spPr/>
      <dgm:t>
        <a:bodyPr/>
        <a:lstStyle/>
        <a:p>
          <a:endParaRPr lang="es-CL"/>
        </a:p>
      </dgm:t>
    </dgm:pt>
    <dgm:pt modelId="{88AA7424-8FF4-4D77-BF7F-451A864BD0FA}" type="pres">
      <dgm:prSet presAssocID="{87716652-FBFB-4E9B-A7C2-986BD62A6881}" presName="hierChild1" presStyleCnt="0">
        <dgm:presLayoutVars>
          <dgm:orgChart val="1"/>
          <dgm:chPref val="1"/>
          <dgm:dir/>
          <dgm:animOne val="branch"/>
          <dgm:animLvl val="lvl"/>
          <dgm:resizeHandles/>
        </dgm:presLayoutVars>
      </dgm:prSet>
      <dgm:spPr/>
    </dgm:pt>
    <dgm:pt modelId="{899625A5-0CE4-4BB7-919C-200610ABE556}" type="pres">
      <dgm:prSet presAssocID="{A968F8E8-C5B8-48F5-AB9B-BBB5FC39330F}" presName="hierRoot1" presStyleCnt="0">
        <dgm:presLayoutVars>
          <dgm:hierBranch val="init"/>
        </dgm:presLayoutVars>
      </dgm:prSet>
      <dgm:spPr/>
    </dgm:pt>
    <dgm:pt modelId="{AAD41E89-AD58-4061-8866-EDF70F9B8A66}" type="pres">
      <dgm:prSet presAssocID="{A968F8E8-C5B8-48F5-AB9B-BBB5FC39330F}" presName="rootComposite1" presStyleCnt="0"/>
      <dgm:spPr/>
    </dgm:pt>
    <dgm:pt modelId="{A0753C1C-0448-47B7-AF77-E78C66688081}" type="pres">
      <dgm:prSet presAssocID="{A968F8E8-C5B8-48F5-AB9B-BBB5FC39330F}" presName="rootText1" presStyleLbl="node0" presStyleIdx="0" presStyleCnt="1" custScaleX="267891">
        <dgm:presLayoutVars>
          <dgm:chPref val="3"/>
        </dgm:presLayoutVars>
      </dgm:prSet>
      <dgm:spPr/>
    </dgm:pt>
    <dgm:pt modelId="{1A4EE36B-1C4C-48B0-AC8C-FC7CCA4BA4BA}" type="pres">
      <dgm:prSet presAssocID="{A968F8E8-C5B8-48F5-AB9B-BBB5FC39330F}" presName="rootConnector1" presStyleLbl="node1" presStyleIdx="0" presStyleCnt="0"/>
      <dgm:spPr/>
    </dgm:pt>
    <dgm:pt modelId="{4655AC69-C993-4B69-B144-7915F13D766B}" type="pres">
      <dgm:prSet presAssocID="{A968F8E8-C5B8-48F5-AB9B-BBB5FC39330F}" presName="hierChild2" presStyleCnt="0"/>
      <dgm:spPr/>
    </dgm:pt>
    <dgm:pt modelId="{A2FD297C-573F-402A-9F86-B622AA437917}" type="pres">
      <dgm:prSet presAssocID="{04305557-5BF6-40F0-914D-70E1B27E2FA2}" presName="Name37" presStyleLbl="parChTrans1D2" presStyleIdx="0" presStyleCnt="4"/>
      <dgm:spPr/>
    </dgm:pt>
    <dgm:pt modelId="{23D9A963-7FB3-4531-9CC2-03D3CAE7AA04}" type="pres">
      <dgm:prSet presAssocID="{983D88B1-B609-45CF-B3EA-6BDDDDE6E11C}" presName="hierRoot2" presStyleCnt="0">
        <dgm:presLayoutVars>
          <dgm:hierBranch val="init"/>
        </dgm:presLayoutVars>
      </dgm:prSet>
      <dgm:spPr/>
    </dgm:pt>
    <dgm:pt modelId="{9A651C6A-4040-4083-A186-07165D296DB4}" type="pres">
      <dgm:prSet presAssocID="{983D88B1-B609-45CF-B3EA-6BDDDDE6E11C}" presName="rootComposite" presStyleCnt="0"/>
      <dgm:spPr/>
    </dgm:pt>
    <dgm:pt modelId="{07658529-D0EA-4AA9-8C2E-A3C5C30CDA33}" type="pres">
      <dgm:prSet presAssocID="{983D88B1-B609-45CF-B3EA-6BDDDDE6E11C}" presName="rootText" presStyleLbl="node2" presStyleIdx="0" presStyleCnt="4" custScaleX="127333">
        <dgm:presLayoutVars>
          <dgm:chPref val="3"/>
        </dgm:presLayoutVars>
      </dgm:prSet>
      <dgm:spPr/>
    </dgm:pt>
    <dgm:pt modelId="{9475780B-4DA6-4ADB-BEB1-2BAB0C1EF29E}" type="pres">
      <dgm:prSet presAssocID="{983D88B1-B609-45CF-B3EA-6BDDDDE6E11C}" presName="rootConnector" presStyleLbl="node2" presStyleIdx="0" presStyleCnt="4"/>
      <dgm:spPr/>
    </dgm:pt>
    <dgm:pt modelId="{6833FAD7-4C79-40AA-A32B-D37B609337EE}" type="pres">
      <dgm:prSet presAssocID="{983D88B1-B609-45CF-B3EA-6BDDDDE6E11C}" presName="hierChild4" presStyleCnt="0"/>
      <dgm:spPr/>
    </dgm:pt>
    <dgm:pt modelId="{753A8BD0-BFE8-46F2-B764-0104DC13C4B1}" type="pres">
      <dgm:prSet presAssocID="{859EBC0C-4564-4C2D-8E2C-8FECB5CF29C2}" presName="Name37" presStyleLbl="parChTrans1D3" presStyleIdx="0" presStyleCnt="7"/>
      <dgm:spPr/>
    </dgm:pt>
    <dgm:pt modelId="{7E9716DC-5045-417C-8308-0BA46FD24549}" type="pres">
      <dgm:prSet presAssocID="{3D44B70C-B5AC-469D-B9C3-B7C8F9988996}" presName="hierRoot2" presStyleCnt="0">
        <dgm:presLayoutVars>
          <dgm:hierBranch val="init"/>
        </dgm:presLayoutVars>
      </dgm:prSet>
      <dgm:spPr/>
    </dgm:pt>
    <dgm:pt modelId="{5797DD3F-6AC2-4F4F-B649-AA224747E1B9}" type="pres">
      <dgm:prSet presAssocID="{3D44B70C-B5AC-469D-B9C3-B7C8F9988996}" presName="rootComposite" presStyleCnt="0"/>
      <dgm:spPr/>
    </dgm:pt>
    <dgm:pt modelId="{6BD9921E-A40D-4B85-9FA3-2F55AC4129B5}" type="pres">
      <dgm:prSet presAssocID="{3D44B70C-B5AC-469D-B9C3-B7C8F9988996}" presName="rootText" presStyleLbl="node3" presStyleIdx="0" presStyleCnt="7" custScaleX="153921" custScaleY="121837" custLinFactNeighborX="-24903" custLinFactNeighborY="6226">
        <dgm:presLayoutVars>
          <dgm:chPref val="3"/>
        </dgm:presLayoutVars>
      </dgm:prSet>
      <dgm:spPr/>
    </dgm:pt>
    <dgm:pt modelId="{712810C6-EB37-4918-B97B-76D275D02CEA}" type="pres">
      <dgm:prSet presAssocID="{3D44B70C-B5AC-469D-B9C3-B7C8F9988996}" presName="rootConnector" presStyleLbl="node3" presStyleIdx="0" presStyleCnt="7"/>
      <dgm:spPr/>
    </dgm:pt>
    <dgm:pt modelId="{9FBEA981-724E-49FC-8E18-9A810EF9EC3E}" type="pres">
      <dgm:prSet presAssocID="{3D44B70C-B5AC-469D-B9C3-B7C8F9988996}" presName="hierChild4" presStyleCnt="0"/>
      <dgm:spPr/>
    </dgm:pt>
    <dgm:pt modelId="{0A9C829D-6202-4459-85DE-F03893E45D14}" type="pres">
      <dgm:prSet presAssocID="{3D44B70C-B5AC-469D-B9C3-B7C8F9988996}" presName="hierChild5" presStyleCnt="0"/>
      <dgm:spPr/>
    </dgm:pt>
    <dgm:pt modelId="{A876724C-DCC1-4689-980A-DACA1A4F777D}" type="pres">
      <dgm:prSet presAssocID="{1DB4073C-DC07-4DE2-8B2C-DB0801018E31}" presName="Name37" presStyleLbl="parChTrans1D3" presStyleIdx="1" presStyleCnt="7"/>
      <dgm:spPr/>
    </dgm:pt>
    <dgm:pt modelId="{60D47A43-554A-4961-A60F-EC53D12F00E6}" type="pres">
      <dgm:prSet presAssocID="{7067526B-B990-4E3E-A732-C68518A87080}" presName="hierRoot2" presStyleCnt="0">
        <dgm:presLayoutVars>
          <dgm:hierBranch val="init"/>
        </dgm:presLayoutVars>
      </dgm:prSet>
      <dgm:spPr/>
    </dgm:pt>
    <dgm:pt modelId="{FC127DCD-73E3-49F2-8B96-1F5DF6B8FC3E}" type="pres">
      <dgm:prSet presAssocID="{7067526B-B990-4E3E-A732-C68518A87080}" presName="rootComposite" presStyleCnt="0"/>
      <dgm:spPr/>
    </dgm:pt>
    <dgm:pt modelId="{6A6F631F-F61D-4B98-892C-F68D8070292D}" type="pres">
      <dgm:prSet presAssocID="{7067526B-B990-4E3E-A732-C68518A87080}" presName="rootText" presStyleLbl="node3" presStyleIdx="1" presStyleCnt="7" custScaleX="173736" custScaleY="179292">
        <dgm:presLayoutVars>
          <dgm:chPref val="3"/>
        </dgm:presLayoutVars>
      </dgm:prSet>
      <dgm:spPr/>
    </dgm:pt>
    <dgm:pt modelId="{4A7999E5-A68E-4A27-87F6-999EF25F4973}" type="pres">
      <dgm:prSet presAssocID="{7067526B-B990-4E3E-A732-C68518A87080}" presName="rootConnector" presStyleLbl="node3" presStyleIdx="1" presStyleCnt="7"/>
      <dgm:spPr/>
    </dgm:pt>
    <dgm:pt modelId="{6C39959C-62B1-4D0C-A891-D0B7805AEE9D}" type="pres">
      <dgm:prSet presAssocID="{7067526B-B990-4E3E-A732-C68518A87080}" presName="hierChild4" presStyleCnt="0"/>
      <dgm:spPr/>
    </dgm:pt>
    <dgm:pt modelId="{E87A4992-8AD8-493D-9C93-5877E0A0E23D}" type="pres">
      <dgm:prSet presAssocID="{7067526B-B990-4E3E-A732-C68518A87080}" presName="hierChild5" presStyleCnt="0"/>
      <dgm:spPr/>
    </dgm:pt>
    <dgm:pt modelId="{CA9C1BA2-1289-4BD0-A036-A7B780220D28}" type="pres">
      <dgm:prSet presAssocID="{983D88B1-B609-45CF-B3EA-6BDDDDE6E11C}" presName="hierChild5" presStyleCnt="0"/>
      <dgm:spPr/>
    </dgm:pt>
    <dgm:pt modelId="{F45DA0D5-4E1F-4210-B647-1B26971FF70C}" type="pres">
      <dgm:prSet presAssocID="{590F59F4-4C78-4974-9924-FEBF59C6F985}" presName="Name37" presStyleLbl="parChTrans1D2" presStyleIdx="1" presStyleCnt="4"/>
      <dgm:spPr/>
    </dgm:pt>
    <dgm:pt modelId="{7565AAAD-2DA5-4C24-B488-95A79C5CB334}" type="pres">
      <dgm:prSet presAssocID="{D9B00F49-83E7-46BA-93BF-D9D4BB2F6D5B}" presName="hierRoot2" presStyleCnt="0">
        <dgm:presLayoutVars>
          <dgm:hierBranch val="init"/>
        </dgm:presLayoutVars>
      </dgm:prSet>
      <dgm:spPr/>
    </dgm:pt>
    <dgm:pt modelId="{ED4B8B39-C840-44B5-BB19-DE49F7AC12B1}" type="pres">
      <dgm:prSet presAssocID="{D9B00F49-83E7-46BA-93BF-D9D4BB2F6D5B}" presName="rootComposite" presStyleCnt="0"/>
      <dgm:spPr/>
    </dgm:pt>
    <dgm:pt modelId="{4A479652-143B-4705-813D-E2E95F0B0501}" type="pres">
      <dgm:prSet presAssocID="{D9B00F49-83E7-46BA-93BF-D9D4BB2F6D5B}" presName="rootText" presStyleLbl="node2" presStyleIdx="1" presStyleCnt="4" custScaleX="173064">
        <dgm:presLayoutVars>
          <dgm:chPref val="3"/>
        </dgm:presLayoutVars>
      </dgm:prSet>
      <dgm:spPr/>
    </dgm:pt>
    <dgm:pt modelId="{7A9461DE-F957-48D2-AA8D-B5F5BD8BC437}" type="pres">
      <dgm:prSet presAssocID="{D9B00F49-83E7-46BA-93BF-D9D4BB2F6D5B}" presName="rootConnector" presStyleLbl="node2" presStyleIdx="1" presStyleCnt="4"/>
      <dgm:spPr/>
    </dgm:pt>
    <dgm:pt modelId="{D60A1C85-919C-4B65-A5C4-5123CE6413A3}" type="pres">
      <dgm:prSet presAssocID="{D9B00F49-83E7-46BA-93BF-D9D4BB2F6D5B}" presName="hierChild4" presStyleCnt="0"/>
      <dgm:spPr/>
    </dgm:pt>
    <dgm:pt modelId="{815B360E-A0EF-470E-8FE3-A626DF47EC2F}" type="pres">
      <dgm:prSet presAssocID="{BCD5C2C6-0222-4282-8AB7-B363F24077D5}" presName="Name37" presStyleLbl="parChTrans1D3" presStyleIdx="2" presStyleCnt="7"/>
      <dgm:spPr/>
    </dgm:pt>
    <dgm:pt modelId="{1CE11091-107C-463A-B137-EC3FB3372996}" type="pres">
      <dgm:prSet presAssocID="{00E7CEEB-2E6D-48AE-B4B5-1B35F35B3041}" presName="hierRoot2" presStyleCnt="0">
        <dgm:presLayoutVars>
          <dgm:hierBranch val="init"/>
        </dgm:presLayoutVars>
      </dgm:prSet>
      <dgm:spPr/>
    </dgm:pt>
    <dgm:pt modelId="{91C99CFD-F93D-466A-9D77-49B979DB0325}" type="pres">
      <dgm:prSet presAssocID="{00E7CEEB-2E6D-48AE-B4B5-1B35F35B3041}" presName="rootComposite" presStyleCnt="0"/>
      <dgm:spPr/>
    </dgm:pt>
    <dgm:pt modelId="{E6B3BB7D-55DD-4EF2-8F83-5E9D52D734AB}" type="pres">
      <dgm:prSet presAssocID="{00E7CEEB-2E6D-48AE-B4B5-1B35F35B3041}" presName="rootText" presStyleLbl="node3" presStyleIdx="2" presStyleCnt="7" custScaleX="189038" custScaleY="208448">
        <dgm:presLayoutVars>
          <dgm:chPref val="3"/>
        </dgm:presLayoutVars>
      </dgm:prSet>
      <dgm:spPr/>
    </dgm:pt>
    <dgm:pt modelId="{DBF946ED-63E3-49D7-9D6A-647209DF1264}" type="pres">
      <dgm:prSet presAssocID="{00E7CEEB-2E6D-48AE-B4B5-1B35F35B3041}" presName="rootConnector" presStyleLbl="node3" presStyleIdx="2" presStyleCnt="7"/>
      <dgm:spPr/>
    </dgm:pt>
    <dgm:pt modelId="{0D3DAC47-1E86-41F0-A60B-389D8BFEAD8F}" type="pres">
      <dgm:prSet presAssocID="{00E7CEEB-2E6D-48AE-B4B5-1B35F35B3041}" presName="hierChild4" presStyleCnt="0"/>
      <dgm:spPr/>
    </dgm:pt>
    <dgm:pt modelId="{A826FBF8-49FC-4C7B-9DDE-9D4E3902560D}" type="pres">
      <dgm:prSet presAssocID="{00E7CEEB-2E6D-48AE-B4B5-1B35F35B3041}" presName="hierChild5" presStyleCnt="0"/>
      <dgm:spPr/>
    </dgm:pt>
    <dgm:pt modelId="{6DB2B99E-5665-4459-B25E-A1C57F7E57A5}" type="pres">
      <dgm:prSet presAssocID="{D9B00F49-83E7-46BA-93BF-D9D4BB2F6D5B}" presName="hierChild5" presStyleCnt="0"/>
      <dgm:spPr/>
    </dgm:pt>
    <dgm:pt modelId="{5399B410-5277-434C-A606-4D84911DA43F}" type="pres">
      <dgm:prSet presAssocID="{1591990D-0965-44C4-B618-D2B6172EDC80}" presName="Name37" presStyleLbl="parChTrans1D2" presStyleIdx="2" presStyleCnt="4"/>
      <dgm:spPr/>
    </dgm:pt>
    <dgm:pt modelId="{19310303-F3B8-4F86-8CF1-AF67719D8FB1}" type="pres">
      <dgm:prSet presAssocID="{AE3F1A95-CD24-428D-B77C-AC780D694878}" presName="hierRoot2" presStyleCnt="0">
        <dgm:presLayoutVars>
          <dgm:hierBranch val="init"/>
        </dgm:presLayoutVars>
      </dgm:prSet>
      <dgm:spPr/>
    </dgm:pt>
    <dgm:pt modelId="{190B3F50-E64E-469A-A9CE-CC40680621C3}" type="pres">
      <dgm:prSet presAssocID="{AE3F1A95-CD24-428D-B77C-AC780D694878}" presName="rootComposite" presStyleCnt="0"/>
      <dgm:spPr/>
    </dgm:pt>
    <dgm:pt modelId="{C51BFC76-26A6-4A8E-8A96-315A9FBC3EAC}" type="pres">
      <dgm:prSet presAssocID="{AE3F1A95-CD24-428D-B77C-AC780D694878}" presName="rootText" presStyleLbl="node2" presStyleIdx="2" presStyleCnt="4" custScaleX="131575">
        <dgm:presLayoutVars>
          <dgm:chPref val="3"/>
        </dgm:presLayoutVars>
      </dgm:prSet>
      <dgm:spPr/>
    </dgm:pt>
    <dgm:pt modelId="{DA972650-B4ED-4A0C-92A1-0E9E5F90F6F0}" type="pres">
      <dgm:prSet presAssocID="{AE3F1A95-CD24-428D-B77C-AC780D694878}" presName="rootConnector" presStyleLbl="node2" presStyleIdx="2" presStyleCnt="4"/>
      <dgm:spPr/>
    </dgm:pt>
    <dgm:pt modelId="{C490D2F7-7942-4F5B-BE99-2169BBE123D0}" type="pres">
      <dgm:prSet presAssocID="{AE3F1A95-CD24-428D-B77C-AC780D694878}" presName="hierChild4" presStyleCnt="0"/>
      <dgm:spPr/>
    </dgm:pt>
    <dgm:pt modelId="{437D4D4E-A5FF-4F83-A382-6B097FBD0760}" type="pres">
      <dgm:prSet presAssocID="{ED22CB3C-7E98-4FAD-8250-CC8AE0B3CFF2}" presName="Name37" presStyleLbl="parChTrans1D3" presStyleIdx="3" presStyleCnt="7"/>
      <dgm:spPr/>
    </dgm:pt>
    <dgm:pt modelId="{6FB4703E-7D9C-4ADA-86F4-DB28D42A39D0}" type="pres">
      <dgm:prSet presAssocID="{EB05E2FD-5081-4FB8-B833-1F1F007AE374}" presName="hierRoot2" presStyleCnt="0">
        <dgm:presLayoutVars>
          <dgm:hierBranch val="init"/>
        </dgm:presLayoutVars>
      </dgm:prSet>
      <dgm:spPr/>
    </dgm:pt>
    <dgm:pt modelId="{33F6A823-279B-4BC6-BAE8-56C5A853162A}" type="pres">
      <dgm:prSet presAssocID="{EB05E2FD-5081-4FB8-B833-1F1F007AE374}" presName="rootComposite" presStyleCnt="0"/>
      <dgm:spPr/>
    </dgm:pt>
    <dgm:pt modelId="{A186394A-617F-4BBE-904B-9C2DBB3A5C18}" type="pres">
      <dgm:prSet presAssocID="{EB05E2FD-5081-4FB8-B833-1F1F007AE374}" presName="rootText" presStyleLbl="node3" presStyleIdx="3" presStyleCnt="7" custScaleX="188806" custScaleY="321070">
        <dgm:presLayoutVars>
          <dgm:chPref val="3"/>
        </dgm:presLayoutVars>
      </dgm:prSet>
      <dgm:spPr/>
    </dgm:pt>
    <dgm:pt modelId="{5166BA6E-8F18-4974-AA9C-80C885EFCD66}" type="pres">
      <dgm:prSet presAssocID="{EB05E2FD-5081-4FB8-B833-1F1F007AE374}" presName="rootConnector" presStyleLbl="node3" presStyleIdx="3" presStyleCnt="7"/>
      <dgm:spPr/>
    </dgm:pt>
    <dgm:pt modelId="{025A3EF1-F635-4901-BF8E-861D9FC6CB6A}" type="pres">
      <dgm:prSet presAssocID="{EB05E2FD-5081-4FB8-B833-1F1F007AE374}" presName="hierChild4" presStyleCnt="0"/>
      <dgm:spPr/>
    </dgm:pt>
    <dgm:pt modelId="{AD064DA5-C69D-4876-A8F1-B51CBE78E855}" type="pres">
      <dgm:prSet presAssocID="{EB05E2FD-5081-4FB8-B833-1F1F007AE374}" presName="hierChild5" presStyleCnt="0"/>
      <dgm:spPr/>
    </dgm:pt>
    <dgm:pt modelId="{AD4EC5B4-06D4-46AA-AD59-9933D7E19729}" type="pres">
      <dgm:prSet presAssocID="{AE3F1A95-CD24-428D-B77C-AC780D694878}" presName="hierChild5" presStyleCnt="0"/>
      <dgm:spPr/>
    </dgm:pt>
    <dgm:pt modelId="{F7D8202B-734C-4D16-94C7-7DB113065FD3}" type="pres">
      <dgm:prSet presAssocID="{1440DC0F-3E29-4831-BC92-519467395E49}" presName="Name37" presStyleLbl="parChTrans1D2" presStyleIdx="3" presStyleCnt="4"/>
      <dgm:spPr/>
    </dgm:pt>
    <dgm:pt modelId="{5036850E-0C8E-4AA0-80C1-526DC5CAA210}" type="pres">
      <dgm:prSet presAssocID="{EB63503C-33BB-4DE7-8CE0-28DD3A1A4979}" presName="hierRoot2" presStyleCnt="0">
        <dgm:presLayoutVars>
          <dgm:hierBranch val="init"/>
        </dgm:presLayoutVars>
      </dgm:prSet>
      <dgm:spPr/>
    </dgm:pt>
    <dgm:pt modelId="{83BF4C89-06EF-409E-BA7F-5406D263FBE7}" type="pres">
      <dgm:prSet presAssocID="{EB63503C-33BB-4DE7-8CE0-28DD3A1A4979}" presName="rootComposite" presStyleCnt="0"/>
      <dgm:spPr/>
    </dgm:pt>
    <dgm:pt modelId="{1D7BD2AD-09DF-4AD2-A0AE-8B273DA90AE2}" type="pres">
      <dgm:prSet presAssocID="{EB63503C-33BB-4DE7-8CE0-28DD3A1A4979}" presName="rootText" presStyleLbl="node2" presStyleIdx="3" presStyleCnt="4" custScaleX="119277">
        <dgm:presLayoutVars>
          <dgm:chPref val="3"/>
        </dgm:presLayoutVars>
      </dgm:prSet>
      <dgm:spPr/>
    </dgm:pt>
    <dgm:pt modelId="{8AF4EC96-CB97-4A98-9FAA-355ADC2ECBA1}" type="pres">
      <dgm:prSet presAssocID="{EB63503C-33BB-4DE7-8CE0-28DD3A1A4979}" presName="rootConnector" presStyleLbl="node2" presStyleIdx="3" presStyleCnt="4"/>
      <dgm:spPr/>
    </dgm:pt>
    <dgm:pt modelId="{5FDD4662-C5C2-416D-96F0-FF8540A30D46}" type="pres">
      <dgm:prSet presAssocID="{EB63503C-33BB-4DE7-8CE0-28DD3A1A4979}" presName="hierChild4" presStyleCnt="0"/>
      <dgm:spPr/>
    </dgm:pt>
    <dgm:pt modelId="{1314686A-D534-4617-A2DF-AF1DDA4B88D3}" type="pres">
      <dgm:prSet presAssocID="{178C29FB-68C4-4B37-B95B-300416239DEB}" presName="Name37" presStyleLbl="parChTrans1D3" presStyleIdx="4" presStyleCnt="7"/>
      <dgm:spPr/>
    </dgm:pt>
    <dgm:pt modelId="{0CB65C4B-B914-4CFC-9788-C4E2F741485A}" type="pres">
      <dgm:prSet presAssocID="{04939EC5-5AD7-4B5E-9BB8-C6FA95B59B59}" presName="hierRoot2" presStyleCnt="0">
        <dgm:presLayoutVars>
          <dgm:hierBranch val="init"/>
        </dgm:presLayoutVars>
      </dgm:prSet>
      <dgm:spPr/>
    </dgm:pt>
    <dgm:pt modelId="{DF66B5DC-A0C2-4D28-A627-BEF30DAEC244}" type="pres">
      <dgm:prSet presAssocID="{04939EC5-5AD7-4B5E-9BB8-C6FA95B59B59}" presName="rootComposite" presStyleCnt="0"/>
      <dgm:spPr/>
    </dgm:pt>
    <dgm:pt modelId="{78F17DC6-F41D-43E5-A56F-8AF6B5B4D97C}" type="pres">
      <dgm:prSet presAssocID="{04939EC5-5AD7-4B5E-9BB8-C6FA95B59B59}" presName="rootText" presStyleLbl="node3" presStyleIdx="4" presStyleCnt="7" custScaleX="245601" custScaleY="200764">
        <dgm:presLayoutVars>
          <dgm:chPref val="3"/>
        </dgm:presLayoutVars>
      </dgm:prSet>
      <dgm:spPr/>
    </dgm:pt>
    <dgm:pt modelId="{B644A756-DB83-48CB-BC26-BD3C50AC205D}" type="pres">
      <dgm:prSet presAssocID="{04939EC5-5AD7-4B5E-9BB8-C6FA95B59B59}" presName="rootConnector" presStyleLbl="node3" presStyleIdx="4" presStyleCnt="7"/>
      <dgm:spPr/>
    </dgm:pt>
    <dgm:pt modelId="{18F57582-C7E7-4F97-9745-FD49C4387FE9}" type="pres">
      <dgm:prSet presAssocID="{04939EC5-5AD7-4B5E-9BB8-C6FA95B59B59}" presName="hierChild4" presStyleCnt="0"/>
      <dgm:spPr/>
    </dgm:pt>
    <dgm:pt modelId="{4BCBB157-164E-4CDD-BB6B-E7C17E57B44B}" type="pres">
      <dgm:prSet presAssocID="{04939EC5-5AD7-4B5E-9BB8-C6FA95B59B59}" presName="hierChild5" presStyleCnt="0"/>
      <dgm:spPr/>
    </dgm:pt>
    <dgm:pt modelId="{7BA48E34-F822-47B7-9499-156B44ACC9CE}" type="pres">
      <dgm:prSet presAssocID="{F7E97F60-1FA7-45D0-8521-8D5600BFD00F}" presName="Name37" presStyleLbl="parChTrans1D3" presStyleIdx="5" presStyleCnt="7"/>
      <dgm:spPr/>
    </dgm:pt>
    <dgm:pt modelId="{80855959-DC84-488D-9C7F-3FB0C978D916}" type="pres">
      <dgm:prSet presAssocID="{B0A1DD4B-F5C1-4DB2-B0DD-BA63341A2C94}" presName="hierRoot2" presStyleCnt="0">
        <dgm:presLayoutVars>
          <dgm:hierBranch val="init"/>
        </dgm:presLayoutVars>
      </dgm:prSet>
      <dgm:spPr/>
    </dgm:pt>
    <dgm:pt modelId="{1A32DF42-D417-467D-B2D7-4883EC6455E2}" type="pres">
      <dgm:prSet presAssocID="{B0A1DD4B-F5C1-4DB2-B0DD-BA63341A2C94}" presName="rootComposite" presStyleCnt="0"/>
      <dgm:spPr/>
    </dgm:pt>
    <dgm:pt modelId="{CF136D81-48A0-460C-80CD-710B561AC37E}" type="pres">
      <dgm:prSet presAssocID="{B0A1DD4B-F5C1-4DB2-B0DD-BA63341A2C94}" presName="rootText" presStyleLbl="node3" presStyleIdx="5" presStyleCnt="7" custScaleX="185755" custScaleY="205201">
        <dgm:presLayoutVars>
          <dgm:chPref val="3"/>
        </dgm:presLayoutVars>
      </dgm:prSet>
      <dgm:spPr/>
    </dgm:pt>
    <dgm:pt modelId="{E14B9B5F-0F76-4901-ACD7-709D58A65066}" type="pres">
      <dgm:prSet presAssocID="{B0A1DD4B-F5C1-4DB2-B0DD-BA63341A2C94}" presName="rootConnector" presStyleLbl="node3" presStyleIdx="5" presStyleCnt="7"/>
      <dgm:spPr/>
    </dgm:pt>
    <dgm:pt modelId="{2C3477BD-5B66-48D7-AC30-2FBBD72FAA6D}" type="pres">
      <dgm:prSet presAssocID="{B0A1DD4B-F5C1-4DB2-B0DD-BA63341A2C94}" presName="hierChild4" presStyleCnt="0"/>
      <dgm:spPr/>
    </dgm:pt>
    <dgm:pt modelId="{F258D1BA-3147-442D-A211-0B4A26784B4A}" type="pres">
      <dgm:prSet presAssocID="{B0A1DD4B-F5C1-4DB2-B0DD-BA63341A2C94}" presName="hierChild5" presStyleCnt="0"/>
      <dgm:spPr/>
    </dgm:pt>
    <dgm:pt modelId="{9CB8F8CD-51CF-441E-B87B-907B2CECA92D}" type="pres">
      <dgm:prSet presAssocID="{8F87BAA8-B0EF-4DCE-A6F1-8272A7614766}" presName="Name37" presStyleLbl="parChTrans1D3" presStyleIdx="6" presStyleCnt="7"/>
      <dgm:spPr/>
    </dgm:pt>
    <dgm:pt modelId="{FD73BB58-CA95-412D-BC4E-06F9072D3A3A}" type="pres">
      <dgm:prSet presAssocID="{A5FC711F-2C9F-4734-9B6B-E740E1AD6AE6}" presName="hierRoot2" presStyleCnt="0">
        <dgm:presLayoutVars>
          <dgm:hierBranch val="init"/>
        </dgm:presLayoutVars>
      </dgm:prSet>
      <dgm:spPr/>
    </dgm:pt>
    <dgm:pt modelId="{95EA6141-A89D-4284-8BAE-5D045CB2D193}" type="pres">
      <dgm:prSet presAssocID="{A5FC711F-2C9F-4734-9B6B-E740E1AD6AE6}" presName="rootComposite" presStyleCnt="0"/>
      <dgm:spPr/>
    </dgm:pt>
    <dgm:pt modelId="{43924900-55E7-4155-87A5-133CECC38B56}" type="pres">
      <dgm:prSet presAssocID="{A5FC711F-2C9F-4734-9B6B-E740E1AD6AE6}" presName="rootText" presStyleLbl="node3" presStyleIdx="6" presStyleCnt="7" custScaleX="196910" custScaleY="244856">
        <dgm:presLayoutVars>
          <dgm:chPref val="3"/>
        </dgm:presLayoutVars>
      </dgm:prSet>
      <dgm:spPr/>
    </dgm:pt>
    <dgm:pt modelId="{119352F7-F5FC-4561-8616-7F92AACFD16B}" type="pres">
      <dgm:prSet presAssocID="{A5FC711F-2C9F-4734-9B6B-E740E1AD6AE6}" presName="rootConnector" presStyleLbl="node3" presStyleIdx="6" presStyleCnt="7"/>
      <dgm:spPr/>
    </dgm:pt>
    <dgm:pt modelId="{9A8C3DC7-F35E-43E0-B502-024FFF029C0A}" type="pres">
      <dgm:prSet presAssocID="{A5FC711F-2C9F-4734-9B6B-E740E1AD6AE6}" presName="hierChild4" presStyleCnt="0"/>
      <dgm:spPr/>
    </dgm:pt>
    <dgm:pt modelId="{66BF7A43-5BFA-43D9-A82C-27A1BD4ADA70}" type="pres">
      <dgm:prSet presAssocID="{A5FC711F-2C9F-4734-9B6B-E740E1AD6AE6}" presName="hierChild5" presStyleCnt="0"/>
      <dgm:spPr/>
    </dgm:pt>
    <dgm:pt modelId="{6AAC6184-9C58-44CE-B03C-EDFF734364D0}" type="pres">
      <dgm:prSet presAssocID="{EB63503C-33BB-4DE7-8CE0-28DD3A1A4979}" presName="hierChild5" presStyleCnt="0"/>
      <dgm:spPr/>
    </dgm:pt>
    <dgm:pt modelId="{AC99356B-E16B-46DE-8967-8881F981BEE5}" type="pres">
      <dgm:prSet presAssocID="{A968F8E8-C5B8-48F5-AB9B-BBB5FC39330F}" presName="hierChild3" presStyleCnt="0"/>
      <dgm:spPr/>
    </dgm:pt>
  </dgm:ptLst>
  <dgm:cxnLst>
    <dgm:cxn modelId="{2B6C3307-F85A-46F1-9195-07691B844FB2}" type="presOf" srcId="{1440DC0F-3E29-4831-BC92-519467395E49}" destId="{F7D8202B-734C-4D16-94C7-7DB113065FD3}" srcOrd="0" destOrd="0" presId="urn:microsoft.com/office/officeart/2005/8/layout/orgChart1"/>
    <dgm:cxn modelId="{C25F230F-4704-4B17-B197-AF439409F306}" type="presOf" srcId="{00E7CEEB-2E6D-48AE-B4B5-1B35F35B3041}" destId="{E6B3BB7D-55DD-4EF2-8F83-5E9D52D734AB}" srcOrd="0" destOrd="0" presId="urn:microsoft.com/office/officeart/2005/8/layout/orgChart1"/>
    <dgm:cxn modelId="{4A490726-F267-4DAE-887C-574905E30EB3}" type="presOf" srcId="{00E7CEEB-2E6D-48AE-B4B5-1B35F35B3041}" destId="{DBF946ED-63E3-49D7-9D6A-647209DF1264}" srcOrd="1" destOrd="0" presId="urn:microsoft.com/office/officeart/2005/8/layout/orgChart1"/>
    <dgm:cxn modelId="{BD0CDE27-1A08-4931-9736-BFB970113EA1}" type="presOf" srcId="{1591990D-0965-44C4-B618-D2B6172EDC80}" destId="{5399B410-5277-434C-A606-4D84911DA43F}" srcOrd="0" destOrd="0" presId="urn:microsoft.com/office/officeart/2005/8/layout/orgChart1"/>
    <dgm:cxn modelId="{F86EB82F-70F5-49F2-884B-7E5AD97CEA34}" type="presOf" srcId="{7067526B-B990-4E3E-A732-C68518A87080}" destId="{4A7999E5-A68E-4A27-87F6-999EF25F4973}" srcOrd="1" destOrd="0" presId="urn:microsoft.com/office/officeart/2005/8/layout/orgChart1"/>
    <dgm:cxn modelId="{4DF9FE3B-E616-4A3B-AD32-0E0D63B144B2}" type="presOf" srcId="{8F87BAA8-B0EF-4DCE-A6F1-8272A7614766}" destId="{9CB8F8CD-51CF-441E-B87B-907B2CECA92D}" srcOrd="0" destOrd="0" presId="urn:microsoft.com/office/officeart/2005/8/layout/orgChart1"/>
    <dgm:cxn modelId="{F53C8C3E-9941-404E-8177-A54FFD5C5921}" type="presOf" srcId="{3D44B70C-B5AC-469D-B9C3-B7C8F9988996}" destId="{6BD9921E-A40D-4B85-9FA3-2F55AC4129B5}" srcOrd="0" destOrd="0" presId="urn:microsoft.com/office/officeart/2005/8/layout/orgChart1"/>
    <dgm:cxn modelId="{66C7713F-1FF0-41D5-A133-5EB5F8A95ACA}" type="presOf" srcId="{7067526B-B990-4E3E-A732-C68518A87080}" destId="{6A6F631F-F61D-4B98-892C-F68D8070292D}" srcOrd="0" destOrd="0" presId="urn:microsoft.com/office/officeart/2005/8/layout/orgChart1"/>
    <dgm:cxn modelId="{91DDA040-57DA-4E6B-B93F-640AA3212901}" type="presOf" srcId="{04939EC5-5AD7-4B5E-9BB8-C6FA95B59B59}" destId="{78F17DC6-F41D-43E5-A56F-8AF6B5B4D97C}" srcOrd="0" destOrd="0" presId="urn:microsoft.com/office/officeart/2005/8/layout/orgChart1"/>
    <dgm:cxn modelId="{8ECCF05D-1032-40D9-A468-DCC97FFC5089}" type="presOf" srcId="{A5FC711F-2C9F-4734-9B6B-E740E1AD6AE6}" destId="{43924900-55E7-4155-87A5-133CECC38B56}" srcOrd="0" destOrd="0" presId="urn:microsoft.com/office/officeart/2005/8/layout/orgChart1"/>
    <dgm:cxn modelId="{C3711A60-1213-47B3-8286-0E44052E80F4}" srcId="{AE3F1A95-CD24-428D-B77C-AC780D694878}" destId="{EB05E2FD-5081-4FB8-B833-1F1F007AE374}" srcOrd="0" destOrd="0" parTransId="{ED22CB3C-7E98-4FAD-8250-CC8AE0B3CFF2}" sibTransId="{68A2EC85-845A-4B19-A456-1EA8114CCF2E}"/>
    <dgm:cxn modelId="{2C91F660-2FD8-4C2D-883B-688EED5953E4}" type="presOf" srcId="{D9B00F49-83E7-46BA-93BF-D9D4BB2F6D5B}" destId="{4A479652-143B-4705-813D-E2E95F0B0501}" srcOrd="0" destOrd="0" presId="urn:microsoft.com/office/officeart/2005/8/layout/orgChart1"/>
    <dgm:cxn modelId="{B39F7868-A366-4456-A5E6-D418964C33AE}" srcId="{D9B00F49-83E7-46BA-93BF-D9D4BB2F6D5B}" destId="{00E7CEEB-2E6D-48AE-B4B5-1B35F35B3041}" srcOrd="0" destOrd="0" parTransId="{BCD5C2C6-0222-4282-8AB7-B363F24077D5}" sibTransId="{862EAAD6-460A-4C46-B5C4-B1D9035F957B}"/>
    <dgm:cxn modelId="{4473DC49-817A-4276-876D-993A8A9BB59A}" srcId="{983D88B1-B609-45CF-B3EA-6BDDDDE6E11C}" destId="{3D44B70C-B5AC-469D-B9C3-B7C8F9988996}" srcOrd="0" destOrd="0" parTransId="{859EBC0C-4564-4C2D-8E2C-8FECB5CF29C2}" sibTransId="{77A9902B-93E3-4EC3-9952-A956E1F923AD}"/>
    <dgm:cxn modelId="{EAB57D4B-8001-44E7-BA9E-D061CF4A6AD4}" type="presOf" srcId="{EB05E2FD-5081-4FB8-B833-1F1F007AE374}" destId="{5166BA6E-8F18-4974-AA9C-80C885EFCD66}" srcOrd="1" destOrd="0" presId="urn:microsoft.com/office/officeart/2005/8/layout/orgChart1"/>
    <dgm:cxn modelId="{C2C3D14B-285F-4E61-B5FD-B24140626EB1}" type="presOf" srcId="{87716652-FBFB-4E9B-A7C2-986BD62A6881}" destId="{88AA7424-8FF4-4D77-BF7F-451A864BD0FA}" srcOrd="0" destOrd="0" presId="urn:microsoft.com/office/officeart/2005/8/layout/orgChart1"/>
    <dgm:cxn modelId="{6B19396C-8BCB-4183-B95B-D7847380E7DF}" type="presOf" srcId="{B0A1DD4B-F5C1-4DB2-B0DD-BA63341A2C94}" destId="{E14B9B5F-0F76-4901-ACD7-709D58A65066}" srcOrd="1" destOrd="0" presId="urn:microsoft.com/office/officeart/2005/8/layout/orgChart1"/>
    <dgm:cxn modelId="{38CC576D-AA05-4848-97C9-832F57DAFD62}" srcId="{EB63503C-33BB-4DE7-8CE0-28DD3A1A4979}" destId="{04939EC5-5AD7-4B5E-9BB8-C6FA95B59B59}" srcOrd="0" destOrd="0" parTransId="{178C29FB-68C4-4B37-B95B-300416239DEB}" sibTransId="{FCFB728B-A174-47BC-871D-86F799E50115}"/>
    <dgm:cxn modelId="{D3367D4E-1BC4-4193-9E87-C8AE0B049F9A}" srcId="{A968F8E8-C5B8-48F5-AB9B-BBB5FC39330F}" destId="{983D88B1-B609-45CF-B3EA-6BDDDDE6E11C}" srcOrd="0" destOrd="0" parTransId="{04305557-5BF6-40F0-914D-70E1B27E2FA2}" sibTransId="{6A234D8D-B186-4A70-80FA-F76280D7294C}"/>
    <dgm:cxn modelId="{D637646F-7C45-4D26-BD82-A28E2B03275F}" type="presOf" srcId="{EB63503C-33BB-4DE7-8CE0-28DD3A1A4979}" destId="{8AF4EC96-CB97-4A98-9FAA-355ADC2ECBA1}" srcOrd="1" destOrd="0" presId="urn:microsoft.com/office/officeart/2005/8/layout/orgChart1"/>
    <dgm:cxn modelId="{64E4B871-6203-4F6F-8899-22459B5E2DC4}" type="presOf" srcId="{EB63503C-33BB-4DE7-8CE0-28DD3A1A4979}" destId="{1D7BD2AD-09DF-4AD2-A0AE-8B273DA90AE2}" srcOrd="0" destOrd="0" presId="urn:microsoft.com/office/officeart/2005/8/layout/orgChart1"/>
    <dgm:cxn modelId="{005C3B73-4913-4291-9FD2-C2FACF95FF68}" type="presOf" srcId="{1DB4073C-DC07-4DE2-8B2C-DB0801018E31}" destId="{A876724C-DCC1-4689-980A-DACA1A4F777D}" srcOrd="0" destOrd="0" presId="urn:microsoft.com/office/officeart/2005/8/layout/orgChart1"/>
    <dgm:cxn modelId="{1125A575-6E52-4860-A8E1-8B6AFD49C109}" type="presOf" srcId="{ED22CB3C-7E98-4FAD-8250-CC8AE0B3CFF2}" destId="{437D4D4E-A5FF-4F83-A382-6B097FBD0760}" srcOrd="0" destOrd="0" presId="urn:microsoft.com/office/officeart/2005/8/layout/orgChart1"/>
    <dgm:cxn modelId="{B2AF3D5A-14F9-4688-B84D-3EFE324A5EA0}" srcId="{87716652-FBFB-4E9B-A7C2-986BD62A6881}" destId="{A968F8E8-C5B8-48F5-AB9B-BBB5FC39330F}" srcOrd="0" destOrd="0" parTransId="{445C3A4E-4E94-4ED7-9A18-34E706536EF5}" sibTransId="{8C1F063F-2A63-4E49-BC31-523432D4D7EE}"/>
    <dgm:cxn modelId="{6588D77E-545B-4216-8C3B-D13DF71AF8EF}" type="presOf" srcId="{AE3F1A95-CD24-428D-B77C-AC780D694878}" destId="{DA972650-B4ED-4A0C-92A1-0E9E5F90F6F0}" srcOrd="1" destOrd="0" presId="urn:microsoft.com/office/officeart/2005/8/layout/orgChart1"/>
    <dgm:cxn modelId="{3590F27E-0129-450A-8335-512E41AD75B1}" type="presOf" srcId="{BCD5C2C6-0222-4282-8AB7-B363F24077D5}" destId="{815B360E-A0EF-470E-8FE3-A626DF47EC2F}" srcOrd="0" destOrd="0" presId="urn:microsoft.com/office/officeart/2005/8/layout/orgChart1"/>
    <dgm:cxn modelId="{4FED3083-A217-4A18-9B6D-6DCAD7C684F0}" type="presOf" srcId="{04305557-5BF6-40F0-914D-70E1B27E2FA2}" destId="{A2FD297C-573F-402A-9F86-B622AA437917}" srcOrd="0" destOrd="0" presId="urn:microsoft.com/office/officeart/2005/8/layout/orgChart1"/>
    <dgm:cxn modelId="{258EB698-A445-456B-A10D-60DCEA0648D1}" type="presOf" srcId="{590F59F4-4C78-4974-9924-FEBF59C6F985}" destId="{F45DA0D5-4E1F-4210-B647-1B26971FF70C}" srcOrd="0" destOrd="0" presId="urn:microsoft.com/office/officeart/2005/8/layout/orgChart1"/>
    <dgm:cxn modelId="{9DEED4A7-E307-4BC5-9B8B-74D6AF204D51}" type="presOf" srcId="{AE3F1A95-CD24-428D-B77C-AC780D694878}" destId="{C51BFC76-26A6-4A8E-8A96-315A9FBC3EAC}" srcOrd="0" destOrd="0" presId="urn:microsoft.com/office/officeart/2005/8/layout/orgChart1"/>
    <dgm:cxn modelId="{0BF425AA-863C-4843-B0BB-F3F98B8D7432}" srcId="{A968F8E8-C5B8-48F5-AB9B-BBB5FC39330F}" destId="{EB63503C-33BB-4DE7-8CE0-28DD3A1A4979}" srcOrd="3" destOrd="0" parTransId="{1440DC0F-3E29-4831-BC92-519467395E49}" sibTransId="{2E128975-C495-4933-AEAD-DE8E580A6C6C}"/>
    <dgm:cxn modelId="{208DD3AC-97FE-4F08-9356-4A9F952CDB51}" type="presOf" srcId="{D9B00F49-83E7-46BA-93BF-D9D4BB2F6D5B}" destId="{7A9461DE-F957-48D2-AA8D-B5F5BD8BC437}" srcOrd="1" destOrd="0" presId="urn:microsoft.com/office/officeart/2005/8/layout/orgChart1"/>
    <dgm:cxn modelId="{F4C681B0-EA1D-49A9-8CBD-BBAC6E637BCF}" srcId="{A968F8E8-C5B8-48F5-AB9B-BBB5FC39330F}" destId="{AE3F1A95-CD24-428D-B77C-AC780D694878}" srcOrd="2" destOrd="0" parTransId="{1591990D-0965-44C4-B618-D2B6172EDC80}" sibTransId="{6F5E9D1D-F1FE-46C0-8F1C-52D140B45234}"/>
    <dgm:cxn modelId="{9F2DF8BC-1585-4BD6-BF25-289D1D0618D0}" type="presOf" srcId="{A5FC711F-2C9F-4734-9B6B-E740E1AD6AE6}" destId="{119352F7-F5FC-4561-8616-7F92AACFD16B}" srcOrd="1" destOrd="0" presId="urn:microsoft.com/office/officeart/2005/8/layout/orgChart1"/>
    <dgm:cxn modelId="{40075EC1-FE71-4DE8-B8EE-35CB1A8BEF7E}" type="presOf" srcId="{EB05E2FD-5081-4FB8-B833-1F1F007AE374}" destId="{A186394A-617F-4BBE-904B-9C2DBB3A5C18}" srcOrd="0" destOrd="0" presId="urn:microsoft.com/office/officeart/2005/8/layout/orgChart1"/>
    <dgm:cxn modelId="{47AA9CC7-1B1F-4962-86B0-A954EB27F226}" type="presOf" srcId="{859EBC0C-4564-4C2D-8E2C-8FECB5CF29C2}" destId="{753A8BD0-BFE8-46F2-B764-0104DC13C4B1}" srcOrd="0" destOrd="0" presId="urn:microsoft.com/office/officeart/2005/8/layout/orgChart1"/>
    <dgm:cxn modelId="{73FD59C9-BC8E-49BE-9269-68474418A923}" type="presOf" srcId="{A968F8E8-C5B8-48F5-AB9B-BBB5FC39330F}" destId="{1A4EE36B-1C4C-48B0-AC8C-FC7CCA4BA4BA}" srcOrd="1" destOrd="0" presId="urn:microsoft.com/office/officeart/2005/8/layout/orgChart1"/>
    <dgm:cxn modelId="{8D1C04CC-662B-4C37-A873-4EB3BF20A4E5}" srcId="{EB63503C-33BB-4DE7-8CE0-28DD3A1A4979}" destId="{B0A1DD4B-F5C1-4DB2-B0DD-BA63341A2C94}" srcOrd="1" destOrd="0" parTransId="{F7E97F60-1FA7-45D0-8521-8D5600BFD00F}" sibTransId="{0D5E23E2-D681-4745-8DD5-E34315A6BA2A}"/>
    <dgm:cxn modelId="{4278D8D2-55AF-4627-8DCF-918F2095B164}" type="presOf" srcId="{B0A1DD4B-F5C1-4DB2-B0DD-BA63341A2C94}" destId="{CF136D81-48A0-460C-80CD-710B561AC37E}" srcOrd="0" destOrd="0" presId="urn:microsoft.com/office/officeart/2005/8/layout/orgChart1"/>
    <dgm:cxn modelId="{8B5425DC-A6DB-497D-A1A8-AF85240A38E3}" type="presOf" srcId="{F7E97F60-1FA7-45D0-8521-8D5600BFD00F}" destId="{7BA48E34-F822-47B7-9499-156B44ACC9CE}" srcOrd="0" destOrd="0" presId="urn:microsoft.com/office/officeart/2005/8/layout/orgChart1"/>
    <dgm:cxn modelId="{9E36B4DD-4D7E-4766-AF39-6434623B6BC6}" type="presOf" srcId="{178C29FB-68C4-4B37-B95B-300416239DEB}" destId="{1314686A-D534-4617-A2DF-AF1DDA4B88D3}" srcOrd="0" destOrd="0" presId="urn:microsoft.com/office/officeart/2005/8/layout/orgChart1"/>
    <dgm:cxn modelId="{60DDAEE0-3407-4A5B-8AC0-1F277A7DBC24}" type="presOf" srcId="{983D88B1-B609-45CF-B3EA-6BDDDDE6E11C}" destId="{9475780B-4DA6-4ADB-BEB1-2BAB0C1EF29E}" srcOrd="1" destOrd="0" presId="urn:microsoft.com/office/officeart/2005/8/layout/orgChart1"/>
    <dgm:cxn modelId="{D411E7E1-E605-4B8C-9F2C-D868263B6CDA}" srcId="{983D88B1-B609-45CF-B3EA-6BDDDDE6E11C}" destId="{7067526B-B990-4E3E-A732-C68518A87080}" srcOrd="1" destOrd="0" parTransId="{1DB4073C-DC07-4DE2-8B2C-DB0801018E31}" sibTransId="{16CAD62F-E736-44DE-864A-998AB9ECAB8B}"/>
    <dgm:cxn modelId="{7EAEC2E5-D6C1-466E-B4F8-E265B470C55C}" type="presOf" srcId="{04939EC5-5AD7-4B5E-9BB8-C6FA95B59B59}" destId="{B644A756-DB83-48CB-BC26-BD3C50AC205D}" srcOrd="1" destOrd="0" presId="urn:microsoft.com/office/officeart/2005/8/layout/orgChart1"/>
    <dgm:cxn modelId="{0F68DCE5-DE36-481B-9344-9DCC129305A7}" type="presOf" srcId="{983D88B1-B609-45CF-B3EA-6BDDDDE6E11C}" destId="{07658529-D0EA-4AA9-8C2E-A3C5C30CDA33}" srcOrd="0" destOrd="0" presId="urn:microsoft.com/office/officeart/2005/8/layout/orgChart1"/>
    <dgm:cxn modelId="{38B30CE8-D606-45E8-9654-4AD849FEC824}" type="presOf" srcId="{A968F8E8-C5B8-48F5-AB9B-BBB5FC39330F}" destId="{A0753C1C-0448-47B7-AF77-E78C66688081}" srcOrd="0" destOrd="0" presId="urn:microsoft.com/office/officeart/2005/8/layout/orgChart1"/>
    <dgm:cxn modelId="{7B56D1EB-D54D-4898-B7AD-1CE666EFBF8E}" type="presOf" srcId="{3D44B70C-B5AC-469D-B9C3-B7C8F9988996}" destId="{712810C6-EB37-4918-B97B-76D275D02CEA}" srcOrd="1" destOrd="0" presId="urn:microsoft.com/office/officeart/2005/8/layout/orgChart1"/>
    <dgm:cxn modelId="{F398A4EC-56CC-4F49-9A1A-895E75041E0D}" srcId="{EB63503C-33BB-4DE7-8CE0-28DD3A1A4979}" destId="{A5FC711F-2C9F-4734-9B6B-E740E1AD6AE6}" srcOrd="2" destOrd="0" parTransId="{8F87BAA8-B0EF-4DCE-A6F1-8272A7614766}" sibTransId="{63EEA4FE-ADDD-4C20-8F62-3634D4EC8D4D}"/>
    <dgm:cxn modelId="{83CA2CFD-BC12-4224-86D5-29B25BF32DAB}" srcId="{A968F8E8-C5B8-48F5-AB9B-BBB5FC39330F}" destId="{D9B00F49-83E7-46BA-93BF-D9D4BB2F6D5B}" srcOrd="1" destOrd="0" parTransId="{590F59F4-4C78-4974-9924-FEBF59C6F985}" sibTransId="{7A1CFC99-1A97-4A54-A5B9-A592660B2ABD}"/>
    <dgm:cxn modelId="{165DFF6B-39F7-411B-AE0F-C7F086EB372A}" type="presParOf" srcId="{88AA7424-8FF4-4D77-BF7F-451A864BD0FA}" destId="{899625A5-0CE4-4BB7-919C-200610ABE556}" srcOrd="0" destOrd="0" presId="urn:microsoft.com/office/officeart/2005/8/layout/orgChart1"/>
    <dgm:cxn modelId="{7B950BDC-314F-4C76-BDA4-DE2D2F687662}" type="presParOf" srcId="{899625A5-0CE4-4BB7-919C-200610ABE556}" destId="{AAD41E89-AD58-4061-8866-EDF70F9B8A66}" srcOrd="0" destOrd="0" presId="urn:microsoft.com/office/officeart/2005/8/layout/orgChart1"/>
    <dgm:cxn modelId="{4A0D1F29-27EA-4D03-8640-FB3F2735055B}" type="presParOf" srcId="{AAD41E89-AD58-4061-8866-EDF70F9B8A66}" destId="{A0753C1C-0448-47B7-AF77-E78C66688081}" srcOrd="0" destOrd="0" presId="urn:microsoft.com/office/officeart/2005/8/layout/orgChart1"/>
    <dgm:cxn modelId="{3449EBE5-7DED-4C05-9832-2BDE81F889D3}" type="presParOf" srcId="{AAD41E89-AD58-4061-8866-EDF70F9B8A66}" destId="{1A4EE36B-1C4C-48B0-AC8C-FC7CCA4BA4BA}" srcOrd="1" destOrd="0" presId="urn:microsoft.com/office/officeart/2005/8/layout/orgChart1"/>
    <dgm:cxn modelId="{1104569C-C794-4E5D-ABD3-F74D8381DC67}" type="presParOf" srcId="{899625A5-0CE4-4BB7-919C-200610ABE556}" destId="{4655AC69-C993-4B69-B144-7915F13D766B}" srcOrd="1" destOrd="0" presId="urn:microsoft.com/office/officeart/2005/8/layout/orgChart1"/>
    <dgm:cxn modelId="{F133E926-1B73-4983-8DD6-5FFCC66CA741}" type="presParOf" srcId="{4655AC69-C993-4B69-B144-7915F13D766B}" destId="{A2FD297C-573F-402A-9F86-B622AA437917}" srcOrd="0" destOrd="0" presId="urn:microsoft.com/office/officeart/2005/8/layout/orgChart1"/>
    <dgm:cxn modelId="{710F161D-2124-4D21-91CF-7553E65B662F}" type="presParOf" srcId="{4655AC69-C993-4B69-B144-7915F13D766B}" destId="{23D9A963-7FB3-4531-9CC2-03D3CAE7AA04}" srcOrd="1" destOrd="0" presId="urn:microsoft.com/office/officeart/2005/8/layout/orgChart1"/>
    <dgm:cxn modelId="{1E5D146E-D981-43EB-B56E-42D8EB247244}" type="presParOf" srcId="{23D9A963-7FB3-4531-9CC2-03D3CAE7AA04}" destId="{9A651C6A-4040-4083-A186-07165D296DB4}" srcOrd="0" destOrd="0" presId="urn:microsoft.com/office/officeart/2005/8/layout/orgChart1"/>
    <dgm:cxn modelId="{109444BD-200B-4A67-9431-44DAAF7DC314}" type="presParOf" srcId="{9A651C6A-4040-4083-A186-07165D296DB4}" destId="{07658529-D0EA-4AA9-8C2E-A3C5C30CDA33}" srcOrd="0" destOrd="0" presId="urn:microsoft.com/office/officeart/2005/8/layout/orgChart1"/>
    <dgm:cxn modelId="{9D7660E0-172C-4114-9824-E422252C8441}" type="presParOf" srcId="{9A651C6A-4040-4083-A186-07165D296DB4}" destId="{9475780B-4DA6-4ADB-BEB1-2BAB0C1EF29E}" srcOrd="1" destOrd="0" presId="urn:microsoft.com/office/officeart/2005/8/layout/orgChart1"/>
    <dgm:cxn modelId="{FF1BBF0E-7EC4-4072-928F-EC9A377D8ECB}" type="presParOf" srcId="{23D9A963-7FB3-4531-9CC2-03D3CAE7AA04}" destId="{6833FAD7-4C79-40AA-A32B-D37B609337EE}" srcOrd="1" destOrd="0" presId="urn:microsoft.com/office/officeart/2005/8/layout/orgChart1"/>
    <dgm:cxn modelId="{AA14BF5C-B1CB-40B4-9111-99BF19915A2C}" type="presParOf" srcId="{6833FAD7-4C79-40AA-A32B-D37B609337EE}" destId="{753A8BD0-BFE8-46F2-B764-0104DC13C4B1}" srcOrd="0" destOrd="0" presId="urn:microsoft.com/office/officeart/2005/8/layout/orgChart1"/>
    <dgm:cxn modelId="{E786B9CA-D6B0-413E-8BED-5C102B5E78AB}" type="presParOf" srcId="{6833FAD7-4C79-40AA-A32B-D37B609337EE}" destId="{7E9716DC-5045-417C-8308-0BA46FD24549}" srcOrd="1" destOrd="0" presId="urn:microsoft.com/office/officeart/2005/8/layout/orgChart1"/>
    <dgm:cxn modelId="{76532F55-D106-4695-BEF8-5293AD32F962}" type="presParOf" srcId="{7E9716DC-5045-417C-8308-0BA46FD24549}" destId="{5797DD3F-6AC2-4F4F-B649-AA224747E1B9}" srcOrd="0" destOrd="0" presId="urn:microsoft.com/office/officeart/2005/8/layout/orgChart1"/>
    <dgm:cxn modelId="{D8BBDBFD-A805-4C08-8236-C29A0E1652AB}" type="presParOf" srcId="{5797DD3F-6AC2-4F4F-B649-AA224747E1B9}" destId="{6BD9921E-A40D-4B85-9FA3-2F55AC4129B5}" srcOrd="0" destOrd="0" presId="urn:microsoft.com/office/officeart/2005/8/layout/orgChart1"/>
    <dgm:cxn modelId="{382643A0-8DE5-4482-8B79-AFA66C517076}" type="presParOf" srcId="{5797DD3F-6AC2-4F4F-B649-AA224747E1B9}" destId="{712810C6-EB37-4918-B97B-76D275D02CEA}" srcOrd="1" destOrd="0" presId="urn:microsoft.com/office/officeart/2005/8/layout/orgChart1"/>
    <dgm:cxn modelId="{57345ACF-24F7-4245-A727-B8AB93C17F85}" type="presParOf" srcId="{7E9716DC-5045-417C-8308-0BA46FD24549}" destId="{9FBEA981-724E-49FC-8E18-9A810EF9EC3E}" srcOrd="1" destOrd="0" presId="urn:microsoft.com/office/officeart/2005/8/layout/orgChart1"/>
    <dgm:cxn modelId="{0887B6E6-B09C-4186-A4DA-2B96AA1A2A5B}" type="presParOf" srcId="{7E9716DC-5045-417C-8308-0BA46FD24549}" destId="{0A9C829D-6202-4459-85DE-F03893E45D14}" srcOrd="2" destOrd="0" presId="urn:microsoft.com/office/officeart/2005/8/layout/orgChart1"/>
    <dgm:cxn modelId="{80E6AC42-338B-4573-B501-1857DB4D5BDD}" type="presParOf" srcId="{6833FAD7-4C79-40AA-A32B-D37B609337EE}" destId="{A876724C-DCC1-4689-980A-DACA1A4F777D}" srcOrd="2" destOrd="0" presId="urn:microsoft.com/office/officeart/2005/8/layout/orgChart1"/>
    <dgm:cxn modelId="{BD7A99B9-4BBF-4E55-87D5-7D8D144A0F14}" type="presParOf" srcId="{6833FAD7-4C79-40AA-A32B-D37B609337EE}" destId="{60D47A43-554A-4961-A60F-EC53D12F00E6}" srcOrd="3" destOrd="0" presId="urn:microsoft.com/office/officeart/2005/8/layout/orgChart1"/>
    <dgm:cxn modelId="{88605256-CC11-49BE-A519-D89E4D873668}" type="presParOf" srcId="{60D47A43-554A-4961-A60F-EC53D12F00E6}" destId="{FC127DCD-73E3-49F2-8B96-1F5DF6B8FC3E}" srcOrd="0" destOrd="0" presId="urn:microsoft.com/office/officeart/2005/8/layout/orgChart1"/>
    <dgm:cxn modelId="{5A79E918-BE10-4381-8B11-F0DB65271D55}" type="presParOf" srcId="{FC127DCD-73E3-49F2-8B96-1F5DF6B8FC3E}" destId="{6A6F631F-F61D-4B98-892C-F68D8070292D}" srcOrd="0" destOrd="0" presId="urn:microsoft.com/office/officeart/2005/8/layout/orgChart1"/>
    <dgm:cxn modelId="{C799301A-9B24-4A20-8539-D6457A70FBDE}" type="presParOf" srcId="{FC127DCD-73E3-49F2-8B96-1F5DF6B8FC3E}" destId="{4A7999E5-A68E-4A27-87F6-999EF25F4973}" srcOrd="1" destOrd="0" presId="urn:microsoft.com/office/officeart/2005/8/layout/orgChart1"/>
    <dgm:cxn modelId="{81176476-620F-4A02-B05E-B943CF7F0569}" type="presParOf" srcId="{60D47A43-554A-4961-A60F-EC53D12F00E6}" destId="{6C39959C-62B1-4D0C-A891-D0B7805AEE9D}" srcOrd="1" destOrd="0" presId="urn:microsoft.com/office/officeart/2005/8/layout/orgChart1"/>
    <dgm:cxn modelId="{0C1B55AB-E508-40ED-8F96-4B7813EF7D72}" type="presParOf" srcId="{60D47A43-554A-4961-A60F-EC53D12F00E6}" destId="{E87A4992-8AD8-493D-9C93-5877E0A0E23D}" srcOrd="2" destOrd="0" presId="urn:microsoft.com/office/officeart/2005/8/layout/orgChart1"/>
    <dgm:cxn modelId="{26490A05-8C2D-4BEC-A5F7-CE09BCBB4E54}" type="presParOf" srcId="{23D9A963-7FB3-4531-9CC2-03D3CAE7AA04}" destId="{CA9C1BA2-1289-4BD0-A036-A7B780220D28}" srcOrd="2" destOrd="0" presId="urn:microsoft.com/office/officeart/2005/8/layout/orgChart1"/>
    <dgm:cxn modelId="{AA343416-CB88-476A-8F0A-67A153433FAF}" type="presParOf" srcId="{4655AC69-C993-4B69-B144-7915F13D766B}" destId="{F45DA0D5-4E1F-4210-B647-1B26971FF70C}" srcOrd="2" destOrd="0" presId="urn:microsoft.com/office/officeart/2005/8/layout/orgChart1"/>
    <dgm:cxn modelId="{D2DE08A0-4813-4316-A09D-4546F57104FC}" type="presParOf" srcId="{4655AC69-C993-4B69-B144-7915F13D766B}" destId="{7565AAAD-2DA5-4C24-B488-95A79C5CB334}" srcOrd="3" destOrd="0" presId="urn:microsoft.com/office/officeart/2005/8/layout/orgChart1"/>
    <dgm:cxn modelId="{810348ED-767B-40BA-AB02-33A0CE2E61C2}" type="presParOf" srcId="{7565AAAD-2DA5-4C24-B488-95A79C5CB334}" destId="{ED4B8B39-C840-44B5-BB19-DE49F7AC12B1}" srcOrd="0" destOrd="0" presId="urn:microsoft.com/office/officeart/2005/8/layout/orgChart1"/>
    <dgm:cxn modelId="{91FFB399-ABF5-49AE-9DEC-255B994B7609}" type="presParOf" srcId="{ED4B8B39-C840-44B5-BB19-DE49F7AC12B1}" destId="{4A479652-143B-4705-813D-E2E95F0B0501}" srcOrd="0" destOrd="0" presId="urn:microsoft.com/office/officeart/2005/8/layout/orgChart1"/>
    <dgm:cxn modelId="{9D8EDBC7-0EED-40A9-BFF2-B8B28E1407A4}" type="presParOf" srcId="{ED4B8B39-C840-44B5-BB19-DE49F7AC12B1}" destId="{7A9461DE-F957-48D2-AA8D-B5F5BD8BC437}" srcOrd="1" destOrd="0" presId="urn:microsoft.com/office/officeart/2005/8/layout/orgChart1"/>
    <dgm:cxn modelId="{350090DD-4887-4B32-A6E7-5F2F9D037854}" type="presParOf" srcId="{7565AAAD-2DA5-4C24-B488-95A79C5CB334}" destId="{D60A1C85-919C-4B65-A5C4-5123CE6413A3}" srcOrd="1" destOrd="0" presId="urn:microsoft.com/office/officeart/2005/8/layout/orgChart1"/>
    <dgm:cxn modelId="{3F994A8A-9184-4254-99EB-F5FEA837C5FA}" type="presParOf" srcId="{D60A1C85-919C-4B65-A5C4-5123CE6413A3}" destId="{815B360E-A0EF-470E-8FE3-A626DF47EC2F}" srcOrd="0" destOrd="0" presId="urn:microsoft.com/office/officeart/2005/8/layout/orgChart1"/>
    <dgm:cxn modelId="{191CF22F-29DE-4799-82D5-8779B0A0394B}" type="presParOf" srcId="{D60A1C85-919C-4B65-A5C4-5123CE6413A3}" destId="{1CE11091-107C-463A-B137-EC3FB3372996}" srcOrd="1" destOrd="0" presId="urn:microsoft.com/office/officeart/2005/8/layout/orgChart1"/>
    <dgm:cxn modelId="{7074C45A-9589-407A-A074-1E1E2E110FAF}" type="presParOf" srcId="{1CE11091-107C-463A-B137-EC3FB3372996}" destId="{91C99CFD-F93D-466A-9D77-49B979DB0325}" srcOrd="0" destOrd="0" presId="urn:microsoft.com/office/officeart/2005/8/layout/orgChart1"/>
    <dgm:cxn modelId="{F05D7A36-D705-46DB-B1D2-BD4C1CCDEE41}" type="presParOf" srcId="{91C99CFD-F93D-466A-9D77-49B979DB0325}" destId="{E6B3BB7D-55DD-4EF2-8F83-5E9D52D734AB}" srcOrd="0" destOrd="0" presId="urn:microsoft.com/office/officeart/2005/8/layout/orgChart1"/>
    <dgm:cxn modelId="{5FF2280C-3026-4639-B4B5-4D15B3C9368B}" type="presParOf" srcId="{91C99CFD-F93D-466A-9D77-49B979DB0325}" destId="{DBF946ED-63E3-49D7-9D6A-647209DF1264}" srcOrd="1" destOrd="0" presId="urn:microsoft.com/office/officeart/2005/8/layout/orgChart1"/>
    <dgm:cxn modelId="{208050F6-7C09-4112-8FF3-32A10FF4F005}" type="presParOf" srcId="{1CE11091-107C-463A-B137-EC3FB3372996}" destId="{0D3DAC47-1E86-41F0-A60B-389D8BFEAD8F}" srcOrd="1" destOrd="0" presId="urn:microsoft.com/office/officeart/2005/8/layout/orgChart1"/>
    <dgm:cxn modelId="{0996B2A8-8422-4781-9AA0-2DE01519DD31}" type="presParOf" srcId="{1CE11091-107C-463A-B137-EC3FB3372996}" destId="{A826FBF8-49FC-4C7B-9DDE-9D4E3902560D}" srcOrd="2" destOrd="0" presId="urn:microsoft.com/office/officeart/2005/8/layout/orgChart1"/>
    <dgm:cxn modelId="{E94713B9-BA27-4D9B-A87D-17B850AFEDC6}" type="presParOf" srcId="{7565AAAD-2DA5-4C24-B488-95A79C5CB334}" destId="{6DB2B99E-5665-4459-B25E-A1C57F7E57A5}" srcOrd="2" destOrd="0" presId="urn:microsoft.com/office/officeart/2005/8/layout/orgChart1"/>
    <dgm:cxn modelId="{E5391D11-EF2F-46A9-9DDD-E2FF4FDEC39E}" type="presParOf" srcId="{4655AC69-C993-4B69-B144-7915F13D766B}" destId="{5399B410-5277-434C-A606-4D84911DA43F}" srcOrd="4" destOrd="0" presId="urn:microsoft.com/office/officeart/2005/8/layout/orgChart1"/>
    <dgm:cxn modelId="{5BED68E4-8D62-4A54-8E9F-9A0C7CA963E5}" type="presParOf" srcId="{4655AC69-C993-4B69-B144-7915F13D766B}" destId="{19310303-F3B8-4F86-8CF1-AF67719D8FB1}" srcOrd="5" destOrd="0" presId="urn:microsoft.com/office/officeart/2005/8/layout/orgChart1"/>
    <dgm:cxn modelId="{958D6110-7D79-452A-9737-4D73C2F8E201}" type="presParOf" srcId="{19310303-F3B8-4F86-8CF1-AF67719D8FB1}" destId="{190B3F50-E64E-469A-A9CE-CC40680621C3}" srcOrd="0" destOrd="0" presId="urn:microsoft.com/office/officeart/2005/8/layout/orgChart1"/>
    <dgm:cxn modelId="{AAC8587E-5FF3-45B1-A302-6D6A418224FF}" type="presParOf" srcId="{190B3F50-E64E-469A-A9CE-CC40680621C3}" destId="{C51BFC76-26A6-4A8E-8A96-315A9FBC3EAC}" srcOrd="0" destOrd="0" presId="urn:microsoft.com/office/officeart/2005/8/layout/orgChart1"/>
    <dgm:cxn modelId="{04300AD7-D5AF-490F-849D-C26F261E22E7}" type="presParOf" srcId="{190B3F50-E64E-469A-A9CE-CC40680621C3}" destId="{DA972650-B4ED-4A0C-92A1-0E9E5F90F6F0}" srcOrd="1" destOrd="0" presId="urn:microsoft.com/office/officeart/2005/8/layout/orgChart1"/>
    <dgm:cxn modelId="{8AB3BD84-3F11-4E50-B614-DF0AB5A2888B}" type="presParOf" srcId="{19310303-F3B8-4F86-8CF1-AF67719D8FB1}" destId="{C490D2F7-7942-4F5B-BE99-2169BBE123D0}" srcOrd="1" destOrd="0" presId="urn:microsoft.com/office/officeart/2005/8/layout/orgChart1"/>
    <dgm:cxn modelId="{0C487A78-3298-48DC-93BC-BEB41E680984}" type="presParOf" srcId="{C490D2F7-7942-4F5B-BE99-2169BBE123D0}" destId="{437D4D4E-A5FF-4F83-A382-6B097FBD0760}" srcOrd="0" destOrd="0" presId="urn:microsoft.com/office/officeart/2005/8/layout/orgChart1"/>
    <dgm:cxn modelId="{2212D515-5D01-43C8-884E-105C36AF229C}" type="presParOf" srcId="{C490D2F7-7942-4F5B-BE99-2169BBE123D0}" destId="{6FB4703E-7D9C-4ADA-86F4-DB28D42A39D0}" srcOrd="1" destOrd="0" presId="urn:microsoft.com/office/officeart/2005/8/layout/orgChart1"/>
    <dgm:cxn modelId="{CE430397-06DE-4F78-9C37-F40B6791DF92}" type="presParOf" srcId="{6FB4703E-7D9C-4ADA-86F4-DB28D42A39D0}" destId="{33F6A823-279B-4BC6-BAE8-56C5A853162A}" srcOrd="0" destOrd="0" presId="urn:microsoft.com/office/officeart/2005/8/layout/orgChart1"/>
    <dgm:cxn modelId="{D4A3D1DA-A48D-4C85-B9D0-B3E2DF112B72}" type="presParOf" srcId="{33F6A823-279B-4BC6-BAE8-56C5A853162A}" destId="{A186394A-617F-4BBE-904B-9C2DBB3A5C18}" srcOrd="0" destOrd="0" presId="urn:microsoft.com/office/officeart/2005/8/layout/orgChart1"/>
    <dgm:cxn modelId="{985141CB-6EF8-43D6-A0D7-0A77766266D6}" type="presParOf" srcId="{33F6A823-279B-4BC6-BAE8-56C5A853162A}" destId="{5166BA6E-8F18-4974-AA9C-80C885EFCD66}" srcOrd="1" destOrd="0" presId="urn:microsoft.com/office/officeart/2005/8/layout/orgChart1"/>
    <dgm:cxn modelId="{4F64D2C6-9C64-4D40-AC4B-7D9DD55FFB89}" type="presParOf" srcId="{6FB4703E-7D9C-4ADA-86F4-DB28D42A39D0}" destId="{025A3EF1-F635-4901-BF8E-861D9FC6CB6A}" srcOrd="1" destOrd="0" presId="urn:microsoft.com/office/officeart/2005/8/layout/orgChart1"/>
    <dgm:cxn modelId="{198676CD-B0F5-4BB7-AD54-570D46FA3ED3}" type="presParOf" srcId="{6FB4703E-7D9C-4ADA-86F4-DB28D42A39D0}" destId="{AD064DA5-C69D-4876-A8F1-B51CBE78E855}" srcOrd="2" destOrd="0" presId="urn:microsoft.com/office/officeart/2005/8/layout/orgChart1"/>
    <dgm:cxn modelId="{01063DE6-6A57-46F7-9DB6-840AB47B95C7}" type="presParOf" srcId="{19310303-F3B8-4F86-8CF1-AF67719D8FB1}" destId="{AD4EC5B4-06D4-46AA-AD59-9933D7E19729}" srcOrd="2" destOrd="0" presId="urn:microsoft.com/office/officeart/2005/8/layout/orgChart1"/>
    <dgm:cxn modelId="{68BBA1DA-604F-4DA7-B115-E9E7DA6E8484}" type="presParOf" srcId="{4655AC69-C993-4B69-B144-7915F13D766B}" destId="{F7D8202B-734C-4D16-94C7-7DB113065FD3}" srcOrd="6" destOrd="0" presId="urn:microsoft.com/office/officeart/2005/8/layout/orgChart1"/>
    <dgm:cxn modelId="{A7464972-0A6A-4152-B516-F342043C16BA}" type="presParOf" srcId="{4655AC69-C993-4B69-B144-7915F13D766B}" destId="{5036850E-0C8E-4AA0-80C1-526DC5CAA210}" srcOrd="7" destOrd="0" presId="urn:microsoft.com/office/officeart/2005/8/layout/orgChart1"/>
    <dgm:cxn modelId="{ED45176F-0F7D-493D-9BFD-72A53B6E4A86}" type="presParOf" srcId="{5036850E-0C8E-4AA0-80C1-526DC5CAA210}" destId="{83BF4C89-06EF-409E-BA7F-5406D263FBE7}" srcOrd="0" destOrd="0" presId="urn:microsoft.com/office/officeart/2005/8/layout/orgChart1"/>
    <dgm:cxn modelId="{7CF51FFB-2C14-4940-B7D0-059463BE7530}" type="presParOf" srcId="{83BF4C89-06EF-409E-BA7F-5406D263FBE7}" destId="{1D7BD2AD-09DF-4AD2-A0AE-8B273DA90AE2}" srcOrd="0" destOrd="0" presId="urn:microsoft.com/office/officeart/2005/8/layout/orgChart1"/>
    <dgm:cxn modelId="{08041371-7601-484D-98F4-15A13E85479F}" type="presParOf" srcId="{83BF4C89-06EF-409E-BA7F-5406D263FBE7}" destId="{8AF4EC96-CB97-4A98-9FAA-355ADC2ECBA1}" srcOrd="1" destOrd="0" presId="urn:microsoft.com/office/officeart/2005/8/layout/orgChart1"/>
    <dgm:cxn modelId="{4F9AC096-7E97-4CC1-B5D0-90B03D897B12}" type="presParOf" srcId="{5036850E-0C8E-4AA0-80C1-526DC5CAA210}" destId="{5FDD4662-C5C2-416D-96F0-FF8540A30D46}" srcOrd="1" destOrd="0" presId="urn:microsoft.com/office/officeart/2005/8/layout/orgChart1"/>
    <dgm:cxn modelId="{B16EA384-B8BC-451F-BCFE-76308027E56D}" type="presParOf" srcId="{5FDD4662-C5C2-416D-96F0-FF8540A30D46}" destId="{1314686A-D534-4617-A2DF-AF1DDA4B88D3}" srcOrd="0" destOrd="0" presId="urn:microsoft.com/office/officeart/2005/8/layout/orgChart1"/>
    <dgm:cxn modelId="{F557A084-DE67-4453-A099-A14D34A27605}" type="presParOf" srcId="{5FDD4662-C5C2-416D-96F0-FF8540A30D46}" destId="{0CB65C4B-B914-4CFC-9788-C4E2F741485A}" srcOrd="1" destOrd="0" presId="urn:microsoft.com/office/officeart/2005/8/layout/orgChart1"/>
    <dgm:cxn modelId="{EBE25486-0243-46EB-BDEF-3152A966351E}" type="presParOf" srcId="{0CB65C4B-B914-4CFC-9788-C4E2F741485A}" destId="{DF66B5DC-A0C2-4D28-A627-BEF30DAEC244}" srcOrd="0" destOrd="0" presId="urn:microsoft.com/office/officeart/2005/8/layout/orgChart1"/>
    <dgm:cxn modelId="{E8FE1DCB-6006-45BE-A8F2-FD5CBC7E217F}" type="presParOf" srcId="{DF66B5DC-A0C2-4D28-A627-BEF30DAEC244}" destId="{78F17DC6-F41D-43E5-A56F-8AF6B5B4D97C}" srcOrd="0" destOrd="0" presId="urn:microsoft.com/office/officeart/2005/8/layout/orgChart1"/>
    <dgm:cxn modelId="{09C645A7-AA1F-4EAC-8935-1E45CEB91779}" type="presParOf" srcId="{DF66B5DC-A0C2-4D28-A627-BEF30DAEC244}" destId="{B644A756-DB83-48CB-BC26-BD3C50AC205D}" srcOrd="1" destOrd="0" presId="urn:microsoft.com/office/officeart/2005/8/layout/orgChart1"/>
    <dgm:cxn modelId="{1CB6493D-8104-4468-9BA3-2FBCB3BFC2D4}" type="presParOf" srcId="{0CB65C4B-B914-4CFC-9788-C4E2F741485A}" destId="{18F57582-C7E7-4F97-9745-FD49C4387FE9}" srcOrd="1" destOrd="0" presId="urn:microsoft.com/office/officeart/2005/8/layout/orgChart1"/>
    <dgm:cxn modelId="{B510E1BD-E5CE-4442-9662-5A02491E8E2D}" type="presParOf" srcId="{0CB65C4B-B914-4CFC-9788-C4E2F741485A}" destId="{4BCBB157-164E-4CDD-BB6B-E7C17E57B44B}" srcOrd="2" destOrd="0" presId="urn:microsoft.com/office/officeart/2005/8/layout/orgChart1"/>
    <dgm:cxn modelId="{1773323E-3A22-468A-9019-1C9286ABA5EF}" type="presParOf" srcId="{5FDD4662-C5C2-416D-96F0-FF8540A30D46}" destId="{7BA48E34-F822-47B7-9499-156B44ACC9CE}" srcOrd="2" destOrd="0" presId="urn:microsoft.com/office/officeart/2005/8/layout/orgChart1"/>
    <dgm:cxn modelId="{18E07B1B-2CE1-419A-9563-530F3911D7EB}" type="presParOf" srcId="{5FDD4662-C5C2-416D-96F0-FF8540A30D46}" destId="{80855959-DC84-488D-9C7F-3FB0C978D916}" srcOrd="3" destOrd="0" presId="urn:microsoft.com/office/officeart/2005/8/layout/orgChart1"/>
    <dgm:cxn modelId="{5C0D7660-9F7C-43BC-8200-0B3F011DA6BB}" type="presParOf" srcId="{80855959-DC84-488D-9C7F-3FB0C978D916}" destId="{1A32DF42-D417-467D-B2D7-4883EC6455E2}" srcOrd="0" destOrd="0" presId="urn:microsoft.com/office/officeart/2005/8/layout/orgChart1"/>
    <dgm:cxn modelId="{D21D6343-65E9-494A-9824-C9BE7D00EA32}" type="presParOf" srcId="{1A32DF42-D417-467D-B2D7-4883EC6455E2}" destId="{CF136D81-48A0-460C-80CD-710B561AC37E}" srcOrd="0" destOrd="0" presId="urn:microsoft.com/office/officeart/2005/8/layout/orgChart1"/>
    <dgm:cxn modelId="{356F2248-3BB0-415A-8EB5-1D1333472071}" type="presParOf" srcId="{1A32DF42-D417-467D-B2D7-4883EC6455E2}" destId="{E14B9B5F-0F76-4901-ACD7-709D58A65066}" srcOrd="1" destOrd="0" presId="urn:microsoft.com/office/officeart/2005/8/layout/orgChart1"/>
    <dgm:cxn modelId="{9BC44DC2-102F-4419-842A-E9529C1CCA03}" type="presParOf" srcId="{80855959-DC84-488D-9C7F-3FB0C978D916}" destId="{2C3477BD-5B66-48D7-AC30-2FBBD72FAA6D}" srcOrd="1" destOrd="0" presId="urn:microsoft.com/office/officeart/2005/8/layout/orgChart1"/>
    <dgm:cxn modelId="{D88C40A6-94B7-4833-A73E-6E4C120AF1E4}" type="presParOf" srcId="{80855959-DC84-488D-9C7F-3FB0C978D916}" destId="{F258D1BA-3147-442D-A211-0B4A26784B4A}" srcOrd="2" destOrd="0" presId="urn:microsoft.com/office/officeart/2005/8/layout/orgChart1"/>
    <dgm:cxn modelId="{3918BB1D-239D-4CC6-A794-3B8A292F5A3A}" type="presParOf" srcId="{5FDD4662-C5C2-416D-96F0-FF8540A30D46}" destId="{9CB8F8CD-51CF-441E-B87B-907B2CECA92D}" srcOrd="4" destOrd="0" presId="urn:microsoft.com/office/officeart/2005/8/layout/orgChart1"/>
    <dgm:cxn modelId="{27324A28-837C-4763-900E-B5D284E726ED}" type="presParOf" srcId="{5FDD4662-C5C2-416D-96F0-FF8540A30D46}" destId="{FD73BB58-CA95-412D-BC4E-06F9072D3A3A}" srcOrd="5" destOrd="0" presId="urn:microsoft.com/office/officeart/2005/8/layout/orgChart1"/>
    <dgm:cxn modelId="{41529FEC-8D79-425D-895F-6AD1F7EFB52A}" type="presParOf" srcId="{FD73BB58-CA95-412D-BC4E-06F9072D3A3A}" destId="{95EA6141-A89D-4284-8BAE-5D045CB2D193}" srcOrd="0" destOrd="0" presId="urn:microsoft.com/office/officeart/2005/8/layout/orgChart1"/>
    <dgm:cxn modelId="{2AF311BF-AD64-4DCC-BE28-5D610D3A02CF}" type="presParOf" srcId="{95EA6141-A89D-4284-8BAE-5D045CB2D193}" destId="{43924900-55E7-4155-87A5-133CECC38B56}" srcOrd="0" destOrd="0" presId="urn:microsoft.com/office/officeart/2005/8/layout/orgChart1"/>
    <dgm:cxn modelId="{6A697D79-6789-4FF9-85CF-9E786CD69397}" type="presParOf" srcId="{95EA6141-A89D-4284-8BAE-5D045CB2D193}" destId="{119352F7-F5FC-4561-8616-7F92AACFD16B}" srcOrd="1" destOrd="0" presId="urn:microsoft.com/office/officeart/2005/8/layout/orgChart1"/>
    <dgm:cxn modelId="{64B8DF8F-C171-41D4-BC18-F155338F9B47}" type="presParOf" srcId="{FD73BB58-CA95-412D-BC4E-06F9072D3A3A}" destId="{9A8C3DC7-F35E-43E0-B502-024FFF029C0A}" srcOrd="1" destOrd="0" presId="urn:microsoft.com/office/officeart/2005/8/layout/orgChart1"/>
    <dgm:cxn modelId="{0056C843-B10C-466A-A741-AEAF04504B0E}" type="presParOf" srcId="{FD73BB58-CA95-412D-BC4E-06F9072D3A3A}" destId="{66BF7A43-5BFA-43D9-A82C-27A1BD4ADA70}" srcOrd="2" destOrd="0" presId="urn:microsoft.com/office/officeart/2005/8/layout/orgChart1"/>
    <dgm:cxn modelId="{32CFAAEA-B2A8-4EE0-8CEB-216D6F18E215}" type="presParOf" srcId="{5036850E-0C8E-4AA0-80C1-526DC5CAA210}" destId="{6AAC6184-9C58-44CE-B03C-EDFF734364D0}" srcOrd="2" destOrd="0" presId="urn:microsoft.com/office/officeart/2005/8/layout/orgChart1"/>
    <dgm:cxn modelId="{BC6CD441-58E8-4719-8265-BD59A971B57D}" type="presParOf" srcId="{899625A5-0CE4-4BB7-919C-200610ABE556}" destId="{AC99356B-E16B-46DE-8967-8881F981BEE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672AF-6A23-4786-B3AA-4254AA687547}">
      <dsp:nvSpPr>
        <dsp:cNvPr id="0" name=""/>
        <dsp:cNvSpPr/>
      </dsp:nvSpPr>
      <dsp:spPr>
        <a:xfrm>
          <a:off x="0" y="251921"/>
          <a:ext cx="2667530" cy="2553971"/>
        </a:xfrm>
        <a:prstGeom prst="rect">
          <a:avLst/>
        </a:prstGeom>
        <a:blipFill>
          <a:blip xmlns:r="http://schemas.openxmlformats.org/officeDocument/2006/relationships" r:embed="rId1"/>
          <a:srcRect/>
          <a:stretch>
            <a:fillRect t="-9000" b="-9000"/>
          </a:stretch>
        </a:blipFill>
        <a:ln>
          <a:noFill/>
        </a:ln>
        <a:effectLst>
          <a:outerShdw blurRad="38100" dist="25400" dir="2700000" algn="br" rotWithShape="0">
            <a:srgbClr val="000000">
              <a:alpha val="60000"/>
            </a:srgbClr>
          </a:outerShdw>
        </a:effectLst>
      </dsp:spPr>
      <dsp:style>
        <a:lnRef idx="0">
          <a:scrgbClr r="0" g="0" b="0"/>
        </a:lnRef>
        <a:fillRef idx="1">
          <a:scrgbClr r="0" g="0" b="0"/>
        </a:fillRef>
        <a:effectRef idx="2">
          <a:scrgbClr r="0" g="0" b="0"/>
        </a:effectRef>
        <a:fontRef idx="minor"/>
      </dsp:style>
    </dsp:sp>
    <dsp:sp modelId="{EED79751-60F3-4BBD-90D0-17D5DE884826}">
      <dsp:nvSpPr>
        <dsp:cNvPr id="0" name=""/>
        <dsp:cNvSpPr/>
      </dsp:nvSpPr>
      <dsp:spPr>
        <a:xfrm>
          <a:off x="19257" y="2278549"/>
          <a:ext cx="2833698" cy="511339"/>
        </a:xfrm>
        <a:prstGeom prst="rect">
          <a:avLst/>
        </a:prstGeom>
        <a:solidFill>
          <a:schemeClr val="bg1">
            <a:alpha val="4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s-CL" sz="2400" b="1" kern="1200" dirty="0">
              <a:highlight>
                <a:srgbClr val="000000"/>
              </a:highlight>
              <a:latin typeface="Arial" panose="020B0604020202020204" pitchFamily="34" charset="0"/>
              <a:cs typeface="Arial" panose="020B0604020202020204" pitchFamily="34" charset="0"/>
            </a:rPr>
            <a:t>Horario Clases</a:t>
          </a:r>
        </a:p>
      </dsp:txBody>
      <dsp:txXfrm>
        <a:off x="19257" y="2278549"/>
        <a:ext cx="2833698" cy="511339"/>
      </dsp:txXfrm>
    </dsp:sp>
    <dsp:sp modelId="{BE0D469E-F640-489A-B166-DB4D17B99A88}">
      <dsp:nvSpPr>
        <dsp:cNvPr id="0" name=""/>
        <dsp:cNvSpPr/>
      </dsp:nvSpPr>
      <dsp:spPr>
        <a:xfrm>
          <a:off x="3141560" y="239789"/>
          <a:ext cx="2833698" cy="2428815"/>
        </a:xfrm>
        <a:prstGeom prst="rect">
          <a:avLst/>
        </a:prstGeom>
        <a:blipFill>
          <a:blip xmlns:r="http://schemas.openxmlformats.org/officeDocument/2006/relationships" r:embed="rId2"/>
          <a:srcRect/>
          <a:stretch>
            <a:fillRect t="-9000" b="-9000"/>
          </a:stretch>
        </a:blipFill>
        <a:ln>
          <a:noFill/>
        </a:ln>
        <a:effectLst>
          <a:outerShdw blurRad="38100" dist="25400" dir="2700000" algn="br" rotWithShape="0">
            <a:srgbClr val="000000">
              <a:alpha val="60000"/>
            </a:srgbClr>
          </a:outerShdw>
        </a:effectLst>
      </dsp:spPr>
      <dsp:style>
        <a:lnRef idx="0">
          <a:scrgbClr r="0" g="0" b="0"/>
        </a:lnRef>
        <a:fillRef idx="1">
          <a:scrgbClr r="0" g="0" b="0"/>
        </a:fillRef>
        <a:effectRef idx="2">
          <a:scrgbClr r="0" g="0" b="0"/>
        </a:effectRef>
        <a:fontRef idx="minor"/>
      </dsp:style>
    </dsp:sp>
    <dsp:sp modelId="{307C7499-B95D-4523-BA71-4646D1D2974B}">
      <dsp:nvSpPr>
        <dsp:cNvPr id="0" name=""/>
        <dsp:cNvSpPr/>
      </dsp:nvSpPr>
      <dsp:spPr>
        <a:xfrm>
          <a:off x="3095087" y="2208340"/>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s-CL" sz="2400" b="1" kern="1200" dirty="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Evaluación</a:t>
          </a:r>
          <a:endParaRPr lang="es-CL" sz="2400" b="1" kern="1200" dirty="0">
            <a:highlight>
              <a:srgbClr val="000000"/>
            </a:highlight>
            <a:latin typeface="Arial" panose="020B0604020202020204" pitchFamily="34" charset="0"/>
            <a:cs typeface="Arial" panose="020B0604020202020204" pitchFamily="34" charset="0"/>
          </a:endParaRPr>
        </a:p>
      </dsp:txBody>
      <dsp:txXfrm>
        <a:off x="3095087" y="2208340"/>
        <a:ext cx="2833698" cy="582915"/>
      </dsp:txXfrm>
    </dsp:sp>
    <dsp:sp modelId="{E11F76E8-F62B-4B2A-A408-876B0EB69233}">
      <dsp:nvSpPr>
        <dsp:cNvPr id="0" name=""/>
        <dsp:cNvSpPr/>
      </dsp:nvSpPr>
      <dsp:spPr>
        <a:xfrm>
          <a:off x="6250232" y="322928"/>
          <a:ext cx="2833698" cy="2428815"/>
        </a:xfrm>
        <a:prstGeom prst="rect">
          <a:avLst/>
        </a:prstGeom>
        <a:blipFill>
          <a:blip xmlns:r="http://schemas.openxmlformats.org/officeDocument/2006/relationships" r:embed="rId3"/>
          <a:srcRect/>
          <a:stretch>
            <a:fillRect l="-4000" r="-4000"/>
          </a:stretch>
        </a:blipFill>
        <a:ln>
          <a:noFill/>
        </a:ln>
        <a:effectLst>
          <a:outerShdw blurRad="38100" dist="25400" dir="2700000" algn="br" rotWithShape="0">
            <a:srgbClr val="000000">
              <a:alpha val="60000"/>
            </a:srgbClr>
          </a:outerShdw>
        </a:effectLst>
      </dsp:spPr>
      <dsp:style>
        <a:lnRef idx="0">
          <a:scrgbClr r="0" g="0" b="0"/>
        </a:lnRef>
        <a:fillRef idx="1">
          <a:scrgbClr r="0" g="0" b="0"/>
        </a:fillRef>
        <a:effectRef idx="2">
          <a:scrgbClr r="0" g="0" b="0"/>
        </a:effectRef>
        <a:fontRef idx="minor"/>
      </dsp:style>
    </dsp:sp>
    <dsp:sp modelId="{22E38F92-4B7F-48FD-B3A7-6E26BF01529B}">
      <dsp:nvSpPr>
        <dsp:cNvPr id="0" name=""/>
        <dsp:cNvSpPr/>
      </dsp:nvSpPr>
      <dsp:spPr>
        <a:xfrm>
          <a:off x="6255010" y="2156507"/>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s-CL" sz="2400" b="1" kern="1200" dirty="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Materias a tratar</a:t>
          </a:r>
          <a:endParaRPr lang="es-CL" sz="2400" b="1" kern="1200" dirty="0">
            <a:highlight>
              <a:srgbClr val="000000"/>
            </a:highlight>
            <a:latin typeface="Arial" panose="020B0604020202020204" pitchFamily="34" charset="0"/>
            <a:cs typeface="Arial" panose="020B0604020202020204" pitchFamily="34" charset="0"/>
          </a:endParaRPr>
        </a:p>
      </dsp:txBody>
      <dsp:txXfrm>
        <a:off x="6255010" y="2156507"/>
        <a:ext cx="2833698" cy="582915"/>
      </dsp:txXfrm>
    </dsp:sp>
    <dsp:sp modelId="{57E55CDE-1C49-4536-AF67-619B6A3DA54D}">
      <dsp:nvSpPr>
        <dsp:cNvPr id="0" name=""/>
        <dsp:cNvSpPr/>
      </dsp:nvSpPr>
      <dsp:spPr>
        <a:xfrm>
          <a:off x="1566141" y="3014553"/>
          <a:ext cx="2833698" cy="2428815"/>
        </a:xfrm>
        <a:prstGeom prst="rect">
          <a:avLst/>
        </a:prstGeom>
        <a:blipFill>
          <a:blip xmlns:r="http://schemas.openxmlformats.org/officeDocument/2006/relationships" r:embed="rId4"/>
          <a:srcRect/>
          <a:stretch>
            <a:fillRect t="-2000" b="-2000"/>
          </a:stretch>
        </a:blipFill>
        <a:ln>
          <a:noFill/>
        </a:ln>
        <a:effectLst>
          <a:outerShdw blurRad="38100" dist="25400" dir="2700000" algn="br" rotWithShape="0">
            <a:srgbClr val="000000">
              <a:alpha val="60000"/>
            </a:srgbClr>
          </a:outerShdw>
        </a:effectLst>
      </dsp:spPr>
      <dsp:style>
        <a:lnRef idx="0">
          <a:scrgbClr r="0" g="0" b="0"/>
        </a:lnRef>
        <a:fillRef idx="1">
          <a:scrgbClr r="0" g="0" b="0"/>
        </a:fillRef>
        <a:effectRef idx="2">
          <a:scrgbClr r="0" g="0" b="0"/>
        </a:effectRef>
        <a:fontRef idx="minor"/>
      </dsp:style>
    </dsp:sp>
    <dsp:sp modelId="{A5699E15-75EF-4FE9-BA9F-FD23F0C2C7EF}">
      <dsp:nvSpPr>
        <dsp:cNvPr id="0" name=""/>
        <dsp:cNvSpPr/>
      </dsp:nvSpPr>
      <dsp:spPr>
        <a:xfrm>
          <a:off x="1566141"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s-CL" sz="2400" b="1" kern="1200" dirty="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Objetivos</a:t>
          </a:r>
          <a:endParaRPr lang="es-CL" sz="2400" b="1" kern="1200" dirty="0">
            <a:highlight>
              <a:srgbClr val="000000"/>
            </a:highlight>
            <a:latin typeface="Arial" panose="020B0604020202020204" pitchFamily="34" charset="0"/>
            <a:cs typeface="Arial" panose="020B0604020202020204" pitchFamily="34" charset="0"/>
          </a:endParaRPr>
        </a:p>
      </dsp:txBody>
      <dsp:txXfrm>
        <a:off x="1566141" y="4714723"/>
        <a:ext cx="2833698" cy="582915"/>
      </dsp:txXfrm>
    </dsp:sp>
    <dsp:sp modelId="{4336F01A-9C82-4B10-A80B-82114BAE9181}">
      <dsp:nvSpPr>
        <dsp:cNvPr id="0" name=""/>
        <dsp:cNvSpPr/>
      </dsp:nvSpPr>
      <dsp:spPr>
        <a:xfrm>
          <a:off x="4688868" y="3014553"/>
          <a:ext cx="2833698" cy="2428815"/>
        </a:xfrm>
        <a:prstGeom prst="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8000" b="-8000"/>
          </a:stretch>
        </a:blipFill>
        <a:ln>
          <a:noFill/>
        </a:ln>
        <a:effectLst>
          <a:outerShdw blurRad="38100" dist="25400" dir="2700000" algn="br" rotWithShape="0">
            <a:srgbClr val="000000">
              <a:alpha val="60000"/>
            </a:srgbClr>
          </a:outerShdw>
        </a:effectLst>
      </dsp:spPr>
      <dsp:style>
        <a:lnRef idx="0">
          <a:scrgbClr r="0" g="0" b="0"/>
        </a:lnRef>
        <a:fillRef idx="1">
          <a:scrgbClr r="0" g="0" b="0"/>
        </a:fillRef>
        <a:effectRef idx="2">
          <a:scrgbClr r="0" g="0" b="0"/>
        </a:effectRef>
        <a:fontRef idx="minor"/>
      </dsp:style>
    </dsp:sp>
    <dsp:sp modelId="{0B935A30-6E07-47E7-9D57-53EC79C043CF}">
      <dsp:nvSpPr>
        <dsp:cNvPr id="0" name=""/>
        <dsp:cNvSpPr/>
      </dsp:nvSpPr>
      <dsp:spPr>
        <a:xfrm>
          <a:off x="4688868"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s-MX" sz="2400" b="1" kern="1200" dirty="0">
              <a:highlight>
                <a:srgbClr val="000000"/>
              </a:highlight>
              <a:latin typeface="Arial" panose="020B0604020202020204" pitchFamily="34" charset="0"/>
              <a:cs typeface="Arial" panose="020B0604020202020204" pitchFamily="34" charset="0"/>
            </a:rPr>
            <a:t>REGLAS DEL CURSO</a:t>
          </a:r>
          <a:endParaRPr lang="es-CL" sz="2400" b="1" kern="1200" dirty="0">
            <a:highlight>
              <a:srgbClr val="000000"/>
            </a:highlight>
            <a:latin typeface="Arial" panose="020B0604020202020204" pitchFamily="34" charset="0"/>
            <a:cs typeface="Arial" panose="020B0604020202020204" pitchFamily="34" charset="0"/>
          </a:endParaRPr>
        </a:p>
      </dsp:txBody>
      <dsp:txXfrm>
        <a:off x="4688868" y="4714723"/>
        <a:ext cx="2833698" cy="5829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AB145-7B66-400B-B3E3-B9982374926C}">
      <dsp:nvSpPr>
        <dsp:cNvPr id="0" name=""/>
        <dsp:cNvSpPr/>
      </dsp:nvSpPr>
      <dsp:spPr>
        <a:xfrm>
          <a:off x="0" y="287065"/>
          <a:ext cx="3298916" cy="733945"/>
        </a:xfrm>
        <a:prstGeom prst="roundRect">
          <a:avLst>
            <a:gd name="adj" fmla="val 10000"/>
          </a:avLst>
        </a:prstGeom>
        <a:gradFill rotWithShape="0">
          <a:gsLst>
            <a:gs pos="0">
              <a:schemeClr val="accent2">
                <a:hueOff val="0"/>
                <a:satOff val="0"/>
                <a:lumOff val="0"/>
                <a:alphaOff val="0"/>
                <a:shade val="85000"/>
                <a:satMod val="130000"/>
              </a:schemeClr>
            </a:gs>
            <a:gs pos="34000">
              <a:schemeClr val="accent2">
                <a:hueOff val="0"/>
                <a:satOff val="0"/>
                <a:lumOff val="0"/>
                <a:alphaOff val="0"/>
                <a:shade val="87000"/>
                <a:satMod val="125000"/>
              </a:schemeClr>
            </a:gs>
            <a:gs pos="70000">
              <a:schemeClr val="accent2">
                <a:hueOff val="0"/>
                <a:satOff val="0"/>
                <a:lumOff val="0"/>
                <a:alphaOff val="0"/>
                <a:tint val="100000"/>
                <a:shade val="90000"/>
                <a:satMod val="130000"/>
              </a:schemeClr>
            </a:gs>
            <a:gs pos="100000">
              <a:schemeClr val="accent2">
                <a:hueOff val="0"/>
                <a:satOff val="0"/>
                <a:lumOff val="0"/>
                <a:alphaOff val="0"/>
                <a:tint val="100000"/>
                <a:shade val="100000"/>
                <a:satMod val="110000"/>
              </a:schemeClr>
            </a:gs>
          </a:gsLst>
          <a:path path="circle">
            <a:fillToRect l="100000" t="100000" r="100000" b="100000"/>
          </a:path>
        </a:gra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bg1"/>
              </a:solidFill>
              <a:latin typeface="Arial" panose="020B0604020202020204" pitchFamily="34" charset="0"/>
              <a:cs typeface="Arial" panose="020B0604020202020204" pitchFamily="34" charset="0"/>
            </a:rPr>
            <a:t>LUNES</a:t>
          </a:r>
          <a:endParaRPr lang="es-CL" sz="2400" kern="1200" dirty="0">
            <a:solidFill>
              <a:schemeClr val="bg1"/>
            </a:solidFill>
            <a:latin typeface="Arial" panose="020B0604020202020204" pitchFamily="34" charset="0"/>
            <a:cs typeface="Arial" panose="020B0604020202020204" pitchFamily="34" charset="0"/>
          </a:endParaRPr>
        </a:p>
      </dsp:txBody>
      <dsp:txXfrm>
        <a:off x="21497" y="308562"/>
        <a:ext cx="3255922" cy="690951"/>
      </dsp:txXfrm>
    </dsp:sp>
    <dsp:sp modelId="{D2F989F0-2356-46C6-B102-EE8037112B6C}">
      <dsp:nvSpPr>
        <dsp:cNvPr id="0" name=""/>
        <dsp:cNvSpPr/>
      </dsp:nvSpPr>
      <dsp:spPr>
        <a:xfrm>
          <a:off x="329891" y="1021011"/>
          <a:ext cx="402744" cy="1317460"/>
        </a:xfrm>
        <a:custGeom>
          <a:avLst/>
          <a:gdLst/>
          <a:ahLst/>
          <a:cxnLst/>
          <a:rect l="0" t="0" r="0" b="0"/>
          <a:pathLst>
            <a:path>
              <a:moveTo>
                <a:pt x="0" y="0"/>
              </a:moveTo>
              <a:lnTo>
                <a:pt x="0" y="1317460"/>
              </a:lnTo>
              <a:lnTo>
                <a:pt x="402744" y="131746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B62D7F6-1F87-4E3A-B10F-7D8A4793A2A8}">
      <dsp:nvSpPr>
        <dsp:cNvPr id="0" name=""/>
        <dsp:cNvSpPr/>
      </dsp:nvSpPr>
      <dsp:spPr>
        <a:xfrm>
          <a:off x="732636" y="1568622"/>
          <a:ext cx="3401492" cy="1539698"/>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1">
          <a:scrgbClr r="0" g="0" b="0"/>
        </a:fillRef>
        <a:effectRef idx="2">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100000"/>
            </a:lnSpc>
            <a:spcBef>
              <a:spcPct val="0"/>
            </a:spcBef>
            <a:spcAft>
              <a:spcPct val="35000"/>
            </a:spcAft>
            <a:buNone/>
          </a:pPr>
          <a:r>
            <a:rPr lang="es-MX" sz="3200" kern="1200" dirty="0">
              <a:latin typeface="Arial" panose="020B0604020202020204" pitchFamily="34" charset="0"/>
              <a:cs typeface="Arial" panose="020B0604020202020204" pitchFamily="34" charset="0"/>
            </a:rPr>
            <a:t>11:30-13:00	</a:t>
          </a:r>
          <a:endParaRPr lang="es-CL" sz="3200" kern="1200" dirty="0">
            <a:latin typeface="Arial" panose="020B0604020202020204" pitchFamily="34" charset="0"/>
            <a:cs typeface="Arial" panose="020B0604020202020204" pitchFamily="34" charset="0"/>
          </a:endParaRPr>
        </a:p>
      </dsp:txBody>
      <dsp:txXfrm>
        <a:off x="777732" y="1613718"/>
        <a:ext cx="3311300" cy="1449506"/>
      </dsp:txXfrm>
    </dsp:sp>
    <dsp:sp modelId="{2CF84634-709B-4150-A23F-A8CD8E979BBE}">
      <dsp:nvSpPr>
        <dsp:cNvPr id="0" name=""/>
        <dsp:cNvSpPr/>
      </dsp:nvSpPr>
      <dsp:spPr>
        <a:xfrm>
          <a:off x="4425496" y="275250"/>
          <a:ext cx="3939168" cy="785099"/>
        </a:xfrm>
        <a:prstGeom prst="roundRect">
          <a:avLst>
            <a:gd name="adj" fmla="val 10000"/>
          </a:avLst>
        </a:prstGeom>
        <a:gradFill rotWithShape="0">
          <a:gsLst>
            <a:gs pos="0">
              <a:schemeClr val="accent2">
                <a:hueOff val="0"/>
                <a:satOff val="0"/>
                <a:lumOff val="0"/>
                <a:alphaOff val="0"/>
                <a:shade val="85000"/>
                <a:satMod val="130000"/>
              </a:schemeClr>
            </a:gs>
            <a:gs pos="34000">
              <a:schemeClr val="accent2">
                <a:hueOff val="0"/>
                <a:satOff val="0"/>
                <a:lumOff val="0"/>
                <a:alphaOff val="0"/>
                <a:shade val="87000"/>
                <a:satMod val="125000"/>
              </a:schemeClr>
            </a:gs>
            <a:gs pos="70000">
              <a:schemeClr val="accent2">
                <a:hueOff val="0"/>
                <a:satOff val="0"/>
                <a:lumOff val="0"/>
                <a:alphaOff val="0"/>
                <a:tint val="100000"/>
                <a:shade val="90000"/>
                <a:satMod val="130000"/>
              </a:schemeClr>
            </a:gs>
            <a:gs pos="100000">
              <a:schemeClr val="accent2">
                <a:hueOff val="0"/>
                <a:satOff val="0"/>
                <a:lumOff val="0"/>
                <a:alphaOff val="0"/>
                <a:tint val="100000"/>
                <a:shade val="100000"/>
                <a:satMod val="110000"/>
              </a:schemeClr>
            </a:gs>
          </a:gsLst>
          <a:path path="circle">
            <a:fillToRect l="100000" t="100000" r="100000" b="100000"/>
          </a:path>
        </a:gra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bg1"/>
              </a:solidFill>
              <a:latin typeface="Arial" panose="020B0604020202020204" pitchFamily="34" charset="0"/>
              <a:cs typeface="Arial" panose="020B0604020202020204" pitchFamily="34" charset="0"/>
            </a:rPr>
            <a:t>VIERNES</a:t>
          </a:r>
          <a:endParaRPr lang="es-CL" sz="2400" kern="1200" dirty="0">
            <a:solidFill>
              <a:schemeClr val="bg1"/>
            </a:solidFill>
            <a:latin typeface="Arial" panose="020B0604020202020204" pitchFamily="34" charset="0"/>
            <a:cs typeface="Arial" panose="020B0604020202020204" pitchFamily="34" charset="0"/>
          </a:endParaRPr>
        </a:p>
      </dsp:txBody>
      <dsp:txXfrm>
        <a:off x="4448491" y="298245"/>
        <a:ext cx="3893178" cy="739109"/>
      </dsp:txXfrm>
    </dsp:sp>
    <dsp:sp modelId="{DF9F987D-A62C-44E5-A536-F7CCBC2ACA0D}">
      <dsp:nvSpPr>
        <dsp:cNvPr id="0" name=""/>
        <dsp:cNvSpPr/>
      </dsp:nvSpPr>
      <dsp:spPr>
        <a:xfrm>
          <a:off x="4819412" y="1060350"/>
          <a:ext cx="393916" cy="1374969"/>
        </a:xfrm>
        <a:custGeom>
          <a:avLst/>
          <a:gdLst/>
          <a:ahLst/>
          <a:cxnLst/>
          <a:rect l="0" t="0" r="0" b="0"/>
          <a:pathLst>
            <a:path>
              <a:moveTo>
                <a:pt x="0" y="0"/>
              </a:moveTo>
              <a:lnTo>
                <a:pt x="0" y="1374969"/>
              </a:lnTo>
              <a:lnTo>
                <a:pt x="393916" y="137496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7CA729-C8AD-42A9-876D-77E3E63550B6}">
      <dsp:nvSpPr>
        <dsp:cNvPr id="0" name=""/>
        <dsp:cNvSpPr/>
      </dsp:nvSpPr>
      <dsp:spPr>
        <a:xfrm>
          <a:off x="5213329" y="1619776"/>
          <a:ext cx="3609044" cy="163108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1">
          <a:scrgbClr r="0" g="0" b="0"/>
        </a:fillRef>
        <a:effectRef idx="2">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100000"/>
            </a:lnSpc>
            <a:spcBef>
              <a:spcPct val="0"/>
            </a:spcBef>
            <a:spcAft>
              <a:spcPct val="35000"/>
            </a:spcAft>
            <a:buNone/>
          </a:pPr>
          <a:r>
            <a:rPr lang="es-MX" sz="3200" kern="1200" dirty="0">
              <a:latin typeface="Arial" panose="020B0604020202020204" pitchFamily="34" charset="0"/>
              <a:cs typeface="Arial" panose="020B0604020202020204" pitchFamily="34" charset="0"/>
            </a:rPr>
            <a:t>8:05-:9:35</a:t>
          </a:r>
        </a:p>
        <a:p>
          <a:pPr marL="0" lvl="0" indent="0" algn="ctr" defTabSz="1422400">
            <a:lnSpc>
              <a:spcPct val="100000"/>
            </a:lnSpc>
            <a:spcBef>
              <a:spcPct val="0"/>
            </a:spcBef>
            <a:spcAft>
              <a:spcPct val="35000"/>
            </a:spcAft>
            <a:buNone/>
          </a:pPr>
          <a:endParaRPr lang="es-CL" sz="3200" kern="1200" dirty="0">
            <a:latin typeface="Arial" panose="020B0604020202020204" pitchFamily="34" charset="0"/>
            <a:cs typeface="Arial" panose="020B0604020202020204" pitchFamily="34" charset="0"/>
          </a:endParaRPr>
        </a:p>
      </dsp:txBody>
      <dsp:txXfrm>
        <a:off x="5261102" y="1667549"/>
        <a:ext cx="3513498" cy="15355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24CF3F-2BEC-40D4-A632-16CAFF89439E}">
      <dsp:nvSpPr>
        <dsp:cNvPr id="0" name=""/>
        <dsp:cNvSpPr/>
      </dsp:nvSpPr>
      <dsp:spPr>
        <a:xfrm>
          <a:off x="5775278" y="2118443"/>
          <a:ext cx="4523233" cy="523349"/>
        </a:xfrm>
        <a:custGeom>
          <a:avLst/>
          <a:gdLst/>
          <a:ahLst/>
          <a:cxnLst/>
          <a:rect l="0" t="0" r="0" b="0"/>
          <a:pathLst>
            <a:path>
              <a:moveTo>
                <a:pt x="0" y="0"/>
              </a:moveTo>
              <a:lnTo>
                <a:pt x="0" y="261674"/>
              </a:lnTo>
              <a:lnTo>
                <a:pt x="4523233" y="261674"/>
              </a:lnTo>
              <a:lnTo>
                <a:pt x="4523233" y="523349"/>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D3C651-CA59-44E6-A909-695C67202ADF}">
      <dsp:nvSpPr>
        <dsp:cNvPr id="0" name=""/>
        <dsp:cNvSpPr/>
      </dsp:nvSpPr>
      <dsp:spPr>
        <a:xfrm>
          <a:off x="5775278" y="2118443"/>
          <a:ext cx="1507744" cy="523349"/>
        </a:xfrm>
        <a:custGeom>
          <a:avLst/>
          <a:gdLst/>
          <a:ahLst/>
          <a:cxnLst/>
          <a:rect l="0" t="0" r="0" b="0"/>
          <a:pathLst>
            <a:path>
              <a:moveTo>
                <a:pt x="0" y="0"/>
              </a:moveTo>
              <a:lnTo>
                <a:pt x="0" y="261674"/>
              </a:lnTo>
              <a:lnTo>
                <a:pt x="1507744" y="261674"/>
              </a:lnTo>
              <a:lnTo>
                <a:pt x="1507744" y="523349"/>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81AB7C-0D99-4685-85D4-A6F054399712}">
      <dsp:nvSpPr>
        <dsp:cNvPr id="0" name=""/>
        <dsp:cNvSpPr/>
      </dsp:nvSpPr>
      <dsp:spPr>
        <a:xfrm>
          <a:off x="4267533" y="2118443"/>
          <a:ext cx="1507744" cy="523349"/>
        </a:xfrm>
        <a:custGeom>
          <a:avLst/>
          <a:gdLst/>
          <a:ahLst/>
          <a:cxnLst/>
          <a:rect l="0" t="0" r="0" b="0"/>
          <a:pathLst>
            <a:path>
              <a:moveTo>
                <a:pt x="1507744" y="0"/>
              </a:moveTo>
              <a:lnTo>
                <a:pt x="1507744" y="261674"/>
              </a:lnTo>
              <a:lnTo>
                <a:pt x="0" y="261674"/>
              </a:lnTo>
              <a:lnTo>
                <a:pt x="0" y="523349"/>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5C7A0D-AD29-4B86-A1B4-B88FF267968B}">
      <dsp:nvSpPr>
        <dsp:cNvPr id="0" name=""/>
        <dsp:cNvSpPr/>
      </dsp:nvSpPr>
      <dsp:spPr>
        <a:xfrm>
          <a:off x="1252044" y="2118443"/>
          <a:ext cx="4523233" cy="523349"/>
        </a:xfrm>
        <a:custGeom>
          <a:avLst/>
          <a:gdLst/>
          <a:ahLst/>
          <a:cxnLst/>
          <a:rect l="0" t="0" r="0" b="0"/>
          <a:pathLst>
            <a:path>
              <a:moveTo>
                <a:pt x="4523233" y="0"/>
              </a:moveTo>
              <a:lnTo>
                <a:pt x="4523233" y="261674"/>
              </a:lnTo>
              <a:lnTo>
                <a:pt x="0" y="261674"/>
              </a:lnTo>
              <a:lnTo>
                <a:pt x="0" y="523349"/>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53EB9BF-DAC8-47AC-8598-5DC98D9A698D}">
      <dsp:nvSpPr>
        <dsp:cNvPr id="0" name=""/>
        <dsp:cNvSpPr/>
      </dsp:nvSpPr>
      <dsp:spPr>
        <a:xfrm>
          <a:off x="5152243" y="872373"/>
          <a:ext cx="1246069" cy="1246069"/>
        </a:xfrm>
        <a:prstGeom prst="arc">
          <a:avLst>
            <a:gd name="adj1" fmla="val 13200000"/>
            <a:gd name="adj2" fmla="val 19200000"/>
          </a:avLst>
        </a:pr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871E6C-5451-44F1-8B32-96107FB3A8A3}">
      <dsp:nvSpPr>
        <dsp:cNvPr id="0" name=""/>
        <dsp:cNvSpPr/>
      </dsp:nvSpPr>
      <dsp:spPr>
        <a:xfrm>
          <a:off x="5152243" y="872373"/>
          <a:ext cx="1246069" cy="1246069"/>
        </a:xfrm>
        <a:prstGeom prst="arc">
          <a:avLst>
            <a:gd name="adj1" fmla="val 2400000"/>
            <a:gd name="adj2" fmla="val 8400000"/>
          </a:avLst>
        </a:pr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8C8340-A751-45F2-8075-120232E04824}">
      <dsp:nvSpPr>
        <dsp:cNvPr id="0" name=""/>
        <dsp:cNvSpPr/>
      </dsp:nvSpPr>
      <dsp:spPr>
        <a:xfrm>
          <a:off x="4529208" y="1096666"/>
          <a:ext cx="2492139" cy="797484"/>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solidFill>
                <a:schemeClr val="tx1"/>
              </a:solidFill>
              <a:latin typeface="Arial" panose="020B0604020202020204" pitchFamily="34" charset="0"/>
              <a:cs typeface="Arial" panose="020B0604020202020204" pitchFamily="34" charset="0"/>
            </a:rPr>
            <a:t>EXIGENCIA ACADÉMICA</a:t>
          </a:r>
        </a:p>
      </dsp:txBody>
      <dsp:txXfrm>
        <a:off x="4529208" y="1096666"/>
        <a:ext cx="2492139" cy="797484"/>
      </dsp:txXfrm>
    </dsp:sp>
    <dsp:sp modelId="{150EB584-D842-4ECF-86AA-C7DB80100AB4}">
      <dsp:nvSpPr>
        <dsp:cNvPr id="0" name=""/>
        <dsp:cNvSpPr/>
      </dsp:nvSpPr>
      <dsp:spPr>
        <a:xfrm>
          <a:off x="629009" y="2641793"/>
          <a:ext cx="1246069" cy="1246069"/>
        </a:xfrm>
        <a:prstGeom prst="arc">
          <a:avLst>
            <a:gd name="adj1" fmla="val 13200000"/>
            <a:gd name="adj2" fmla="val 19200000"/>
          </a:avLst>
        </a:pr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67F0AB-D44F-48BA-BA95-E884EEEE70DD}">
      <dsp:nvSpPr>
        <dsp:cNvPr id="0" name=""/>
        <dsp:cNvSpPr/>
      </dsp:nvSpPr>
      <dsp:spPr>
        <a:xfrm>
          <a:off x="629009" y="2641793"/>
          <a:ext cx="1246069" cy="1246069"/>
        </a:xfrm>
        <a:prstGeom prst="arc">
          <a:avLst>
            <a:gd name="adj1" fmla="val 2400000"/>
            <a:gd name="adj2" fmla="val 8400000"/>
          </a:avLst>
        </a:pr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DF64E2-783A-419B-846C-1A8B5120232C}">
      <dsp:nvSpPr>
        <dsp:cNvPr id="0" name=""/>
        <dsp:cNvSpPr/>
      </dsp:nvSpPr>
      <dsp:spPr>
        <a:xfrm>
          <a:off x="5974" y="2866085"/>
          <a:ext cx="2492139" cy="797484"/>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PREMA </a:t>
          </a:r>
        </a:p>
        <a:p>
          <a:pPr marL="0" lvl="0" indent="0" algn="ctr" defTabSz="622300">
            <a:lnSpc>
              <a:spcPct val="90000"/>
            </a:lnSpc>
            <a:spcBef>
              <a:spcPct val="0"/>
            </a:spcBef>
            <a:spcAft>
              <a:spcPct val="35000"/>
            </a:spcAft>
            <a:buNone/>
          </a:pPr>
          <a:r>
            <a:rPr lang="es-ES" sz="2400" b="0" kern="1200" dirty="0">
              <a:solidFill>
                <a:schemeClr val="tx1"/>
              </a:solidFill>
              <a:latin typeface="Arial" panose="020B0604020202020204" pitchFamily="34" charset="0"/>
              <a:cs typeface="Arial" panose="020B0604020202020204" pitchFamily="34" charset="0"/>
            </a:rPr>
            <a:t>60%</a:t>
          </a:r>
        </a:p>
      </dsp:txBody>
      <dsp:txXfrm>
        <a:off x="5974" y="2866085"/>
        <a:ext cx="2492139" cy="797484"/>
      </dsp:txXfrm>
    </dsp:sp>
    <dsp:sp modelId="{CD85FDEE-1D5E-4E18-8A3A-EF720D43C5AA}">
      <dsp:nvSpPr>
        <dsp:cNvPr id="0" name=""/>
        <dsp:cNvSpPr/>
      </dsp:nvSpPr>
      <dsp:spPr>
        <a:xfrm>
          <a:off x="3644498" y="2641793"/>
          <a:ext cx="1246069" cy="1246069"/>
        </a:xfrm>
        <a:prstGeom prst="arc">
          <a:avLst>
            <a:gd name="adj1" fmla="val 13200000"/>
            <a:gd name="adj2" fmla="val 19200000"/>
          </a:avLst>
        </a:pr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B5CE71-D08E-44ED-B6AE-80D2ECD3A28F}">
      <dsp:nvSpPr>
        <dsp:cNvPr id="0" name=""/>
        <dsp:cNvSpPr/>
      </dsp:nvSpPr>
      <dsp:spPr>
        <a:xfrm>
          <a:off x="3644498" y="2641793"/>
          <a:ext cx="1246069" cy="1246069"/>
        </a:xfrm>
        <a:prstGeom prst="arc">
          <a:avLst>
            <a:gd name="adj1" fmla="val 2400000"/>
            <a:gd name="adj2" fmla="val 8400000"/>
          </a:avLst>
        </a:pr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02EE5F-8DE8-432E-87F3-B48A8CE5534A}">
      <dsp:nvSpPr>
        <dsp:cNvPr id="0" name=""/>
        <dsp:cNvSpPr/>
      </dsp:nvSpPr>
      <dsp:spPr>
        <a:xfrm>
          <a:off x="3021463" y="2866085"/>
          <a:ext cx="2492139" cy="797484"/>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NOTA MÍNIMA EXIMICIÓN</a:t>
          </a:r>
        </a:p>
        <a:p>
          <a:pPr marL="0" lvl="0" indent="0" algn="ctr" defTabSz="622300">
            <a:lnSpc>
              <a:spcPct val="90000"/>
            </a:lnSpc>
            <a:spcBef>
              <a:spcPct val="0"/>
            </a:spcBef>
            <a:spcAft>
              <a:spcPct val="35000"/>
            </a:spcAft>
            <a:buNone/>
          </a:pPr>
          <a:r>
            <a:rPr lang="es-ES" sz="2400" b="0" kern="1200" dirty="0">
              <a:solidFill>
                <a:schemeClr val="tx1"/>
              </a:solidFill>
              <a:latin typeface="Arial" panose="020B0604020202020204" pitchFamily="34" charset="0"/>
              <a:cs typeface="Arial" panose="020B0604020202020204" pitchFamily="34" charset="0"/>
            </a:rPr>
            <a:t>8.0</a:t>
          </a:r>
        </a:p>
      </dsp:txBody>
      <dsp:txXfrm>
        <a:off x="3021463" y="2866085"/>
        <a:ext cx="2492139" cy="797484"/>
      </dsp:txXfrm>
    </dsp:sp>
    <dsp:sp modelId="{CACDD44E-CE12-4500-AB8D-54AA6116DE0F}">
      <dsp:nvSpPr>
        <dsp:cNvPr id="0" name=""/>
        <dsp:cNvSpPr/>
      </dsp:nvSpPr>
      <dsp:spPr>
        <a:xfrm>
          <a:off x="6659988" y="2641793"/>
          <a:ext cx="1246069" cy="1246069"/>
        </a:xfrm>
        <a:prstGeom prst="arc">
          <a:avLst>
            <a:gd name="adj1" fmla="val 13200000"/>
            <a:gd name="adj2" fmla="val 19200000"/>
          </a:avLst>
        </a:pr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46B1CF-469C-4F85-89D6-ABCED53231D2}">
      <dsp:nvSpPr>
        <dsp:cNvPr id="0" name=""/>
        <dsp:cNvSpPr/>
      </dsp:nvSpPr>
      <dsp:spPr>
        <a:xfrm>
          <a:off x="6659988" y="2641793"/>
          <a:ext cx="1246069" cy="1246069"/>
        </a:xfrm>
        <a:prstGeom prst="arc">
          <a:avLst>
            <a:gd name="adj1" fmla="val 2400000"/>
            <a:gd name="adj2" fmla="val 8400000"/>
          </a:avLst>
        </a:pr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7B4F9D-7325-4788-9E79-A66ADEE08352}">
      <dsp:nvSpPr>
        <dsp:cNvPr id="0" name=""/>
        <dsp:cNvSpPr/>
      </dsp:nvSpPr>
      <dsp:spPr>
        <a:xfrm>
          <a:off x="6036953" y="2866085"/>
          <a:ext cx="2492139" cy="797484"/>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COEF. NOTA PRERSENTACIÓN A EXAMEN</a:t>
          </a:r>
        </a:p>
        <a:p>
          <a:pPr marL="0" lvl="0" indent="0" algn="ctr" defTabSz="622300">
            <a:lnSpc>
              <a:spcPct val="90000"/>
            </a:lnSpc>
            <a:spcBef>
              <a:spcPct val="0"/>
            </a:spcBef>
            <a:spcAft>
              <a:spcPct val="35000"/>
            </a:spcAft>
            <a:buNone/>
          </a:pPr>
          <a:r>
            <a:rPr lang="es-ES" sz="2400" b="0" kern="1200" dirty="0">
              <a:solidFill>
                <a:schemeClr val="tx1"/>
              </a:solidFill>
              <a:latin typeface="Arial" panose="020B0604020202020204" pitchFamily="34" charset="0"/>
              <a:cs typeface="Arial" panose="020B0604020202020204" pitchFamily="34" charset="0"/>
            </a:rPr>
            <a:t>60%</a:t>
          </a:r>
        </a:p>
      </dsp:txBody>
      <dsp:txXfrm>
        <a:off x="6036953" y="2866085"/>
        <a:ext cx="2492139" cy="797484"/>
      </dsp:txXfrm>
    </dsp:sp>
    <dsp:sp modelId="{720A135A-04D5-4FDB-AB51-9C6ABA56D1B6}">
      <dsp:nvSpPr>
        <dsp:cNvPr id="0" name=""/>
        <dsp:cNvSpPr/>
      </dsp:nvSpPr>
      <dsp:spPr>
        <a:xfrm>
          <a:off x="9675477" y="2641793"/>
          <a:ext cx="1246069" cy="1246069"/>
        </a:xfrm>
        <a:prstGeom prst="arc">
          <a:avLst>
            <a:gd name="adj1" fmla="val 13200000"/>
            <a:gd name="adj2" fmla="val 19200000"/>
          </a:avLst>
        </a:pr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DC9057-BB6A-4BC6-9C1C-E6F49EE126A5}">
      <dsp:nvSpPr>
        <dsp:cNvPr id="0" name=""/>
        <dsp:cNvSpPr/>
      </dsp:nvSpPr>
      <dsp:spPr>
        <a:xfrm>
          <a:off x="9675477" y="2641793"/>
          <a:ext cx="1246069" cy="1246069"/>
        </a:xfrm>
        <a:prstGeom prst="arc">
          <a:avLst>
            <a:gd name="adj1" fmla="val 2400000"/>
            <a:gd name="adj2" fmla="val 8400000"/>
          </a:avLst>
        </a:pr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AA2AC4-45FC-402C-A8ED-6EF78C7280B7}">
      <dsp:nvSpPr>
        <dsp:cNvPr id="0" name=""/>
        <dsp:cNvSpPr/>
      </dsp:nvSpPr>
      <dsp:spPr>
        <a:xfrm>
          <a:off x="9052442" y="2866085"/>
          <a:ext cx="2492139" cy="797484"/>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COEF. NOTA EXAMEN</a:t>
          </a:r>
        </a:p>
        <a:p>
          <a:pPr marL="0" lvl="0" indent="0" algn="ctr" defTabSz="622300">
            <a:lnSpc>
              <a:spcPct val="90000"/>
            </a:lnSpc>
            <a:spcBef>
              <a:spcPct val="0"/>
            </a:spcBef>
            <a:spcAft>
              <a:spcPct val="35000"/>
            </a:spcAft>
            <a:buNone/>
          </a:pPr>
          <a:r>
            <a:rPr lang="es-ES" sz="2400" b="0" kern="1200" dirty="0">
              <a:solidFill>
                <a:schemeClr val="tx1"/>
              </a:solidFill>
              <a:latin typeface="Arial" panose="020B0604020202020204" pitchFamily="34" charset="0"/>
              <a:cs typeface="Arial" panose="020B0604020202020204" pitchFamily="34" charset="0"/>
            </a:rPr>
            <a:t>40%</a:t>
          </a:r>
        </a:p>
      </dsp:txBody>
      <dsp:txXfrm>
        <a:off x="9052442" y="2866085"/>
        <a:ext cx="2492139" cy="7974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50C4BF-16AB-4C51-A2B6-15966E2DB8DA}">
      <dsp:nvSpPr>
        <dsp:cNvPr id="0" name=""/>
        <dsp:cNvSpPr/>
      </dsp:nvSpPr>
      <dsp:spPr>
        <a:xfrm>
          <a:off x="10529303" y="2283388"/>
          <a:ext cx="91440" cy="516386"/>
        </a:xfrm>
        <a:custGeom>
          <a:avLst/>
          <a:gdLst/>
          <a:ahLst/>
          <a:cxnLst/>
          <a:rect l="0" t="0" r="0" b="0"/>
          <a:pathLst>
            <a:path>
              <a:moveTo>
                <a:pt x="45720" y="0"/>
              </a:moveTo>
              <a:lnTo>
                <a:pt x="45720" y="51638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8FF10B-652E-4C3B-A6E3-83D17590F95C}">
      <dsp:nvSpPr>
        <dsp:cNvPr id="0" name=""/>
        <dsp:cNvSpPr/>
      </dsp:nvSpPr>
      <dsp:spPr>
        <a:xfrm>
          <a:off x="8129453" y="2283388"/>
          <a:ext cx="91440" cy="516386"/>
        </a:xfrm>
        <a:custGeom>
          <a:avLst/>
          <a:gdLst/>
          <a:ahLst/>
          <a:cxnLst/>
          <a:rect l="0" t="0" r="0" b="0"/>
          <a:pathLst>
            <a:path>
              <a:moveTo>
                <a:pt x="45720" y="0"/>
              </a:moveTo>
              <a:lnTo>
                <a:pt x="45720" y="51638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C9A9BC-A442-4B43-8197-D477FCF80F68}">
      <dsp:nvSpPr>
        <dsp:cNvPr id="0" name=""/>
        <dsp:cNvSpPr/>
      </dsp:nvSpPr>
      <dsp:spPr>
        <a:xfrm>
          <a:off x="5584906" y="2283388"/>
          <a:ext cx="91440" cy="516386"/>
        </a:xfrm>
        <a:custGeom>
          <a:avLst/>
          <a:gdLst/>
          <a:ahLst/>
          <a:cxnLst/>
          <a:rect l="0" t="0" r="0" b="0"/>
          <a:pathLst>
            <a:path>
              <a:moveTo>
                <a:pt x="45720" y="0"/>
              </a:moveTo>
              <a:lnTo>
                <a:pt x="45720" y="51638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7260D2-ED90-4099-8940-54B1854DEB36}">
      <dsp:nvSpPr>
        <dsp:cNvPr id="0" name=""/>
        <dsp:cNvSpPr/>
      </dsp:nvSpPr>
      <dsp:spPr>
        <a:xfrm>
          <a:off x="3270104" y="2283388"/>
          <a:ext cx="91440" cy="516386"/>
        </a:xfrm>
        <a:custGeom>
          <a:avLst/>
          <a:gdLst/>
          <a:ahLst/>
          <a:cxnLst/>
          <a:rect l="0" t="0" r="0" b="0"/>
          <a:pathLst>
            <a:path>
              <a:moveTo>
                <a:pt x="45720" y="0"/>
              </a:moveTo>
              <a:lnTo>
                <a:pt x="45720" y="51638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01E4F0-0A10-4765-B93B-DC658F1A71AB}">
      <dsp:nvSpPr>
        <dsp:cNvPr id="0" name=""/>
        <dsp:cNvSpPr/>
      </dsp:nvSpPr>
      <dsp:spPr>
        <a:xfrm>
          <a:off x="971202" y="2283388"/>
          <a:ext cx="91440" cy="516386"/>
        </a:xfrm>
        <a:custGeom>
          <a:avLst/>
          <a:gdLst/>
          <a:ahLst/>
          <a:cxnLst/>
          <a:rect l="0" t="0" r="0" b="0"/>
          <a:pathLst>
            <a:path>
              <a:moveTo>
                <a:pt x="45720" y="0"/>
              </a:moveTo>
              <a:lnTo>
                <a:pt x="45720" y="51638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23DA40-4136-4C51-A9A4-802C355E0DC8}">
      <dsp:nvSpPr>
        <dsp:cNvPr id="0" name=""/>
        <dsp:cNvSpPr/>
      </dsp:nvSpPr>
      <dsp:spPr>
        <a:xfrm>
          <a:off x="129152" y="1155920"/>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0B0121-9E44-49CE-9271-45AAA2EA4E8B}">
      <dsp:nvSpPr>
        <dsp:cNvPr id="0" name=""/>
        <dsp:cNvSpPr/>
      </dsp:nvSpPr>
      <dsp:spPr>
        <a:xfrm>
          <a:off x="326434" y="1343339"/>
          <a:ext cx="1775539" cy="1127467"/>
        </a:xfrm>
        <a:prstGeom prst="roundRect">
          <a:avLst>
            <a:gd name="adj" fmla="val 10000"/>
          </a:avLst>
        </a:prstGeom>
        <a:solidFill>
          <a:schemeClr val="lt1"/>
        </a:solidFill>
        <a:ln w="15875"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en-US" sz="2800" b="0" kern="1200" dirty="0">
            <a:latin typeface="Arial" panose="020B0604020202020204" pitchFamily="34" charset="0"/>
            <a:cs typeface="Arial" panose="020B0604020202020204" pitchFamily="34" charset="0"/>
          </a:endParaRPr>
        </a:p>
        <a:p>
          <a:pPr marL="0" lvl="0" indent="0" algn="ctr" defTabSz="1244600">
            <a:lnSpc>
              <a:spcPct val="90000"/>
            </a:lnSpc>
            <a:spcBef>
              <a:spcPct val="0"/>
            </a:spcBef>
            <a:spcAft>
              <a:spcPct val="35000"/>
            </a:spcAft>
            <a:buNone/>
          </a:pPr>
          <a:r>
            <a:rPr lang="en-US" sz="2800" b="1" kern="1200" dirty="0">
              <a:solidFill>
                <a:schemeClr val="tx1"/>
              </a:solidFill>
              <a:latin typeface="Arial" panose="020B0604020202020204" pitchFamily="34" charset="0"/>
              <a:cs typeface="Arial" panose="020B0604020202020204" pitchFamily="34" charset="0"/>
            </a:rPr>
            <a:t>U.T.1.</a:t>
          </a:r>
        </a:p>
        <a:p>
          <a:pPr marL="0" lvl="0" indent="0" algn="ctr" defTabSz="1244600">
            <a:lnSpc>
              <a:spcPct val="90000"/>
            </a:lnSpc>
            <a:spcBef>
              <a:spcPct val="0"/>
            </a:spcBef>
            <a:spcAft>
              <a:spcPct val="35000"/>
            </a:spcAft>
            <a:buNone/>
          </a:pPr>
          <a:r>
            <a:rPr lang="en-US" sz="1400" b="0" kern="1200" dirty="0">
              <a:latin typeface="Arial" panose="020B0604020202020204" pitchFamily="34" charset="0"/>
              <a:cs typeface="Arial" panose="020B0604020202020204" pitchFamily="34" charset="0"/>
            </a:rPr>
            <a:t>. </a:t>
          </a:r>
        </a:p>
      </dsp:txBody>
      <dsp:txXfrm>
        <a:off x="359456" y="1376361"/>
        <a:ext cx="1709495" cy="1061423"/>
      </dsp:txXfrm>
    </dsp:sp>
    <dsp:sp modelId="{FECF6674-333E-4AEB-BE9F-D14D3596CA04}">
      <dsp:nvSpPr>
        <dsp:cNvPr id="0" name=""/>
        <dsp:cNvSpPr/>
      </dsp:nvSpPr>
      <dsp:spPr>
        <a:xfrm>
          <a:off x="355" y="2799774"/>
          <a:ext cx="2033135"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5C7A2E-393E-494A-91DB-966FA61BEB09}">
      <dsp:nvSpPr>
        <dsp:cNvPr id="0" name=""/>
        <dsp:cNvSpPr/>
      </dsp:nvSpPr>
      <dsp:spPr>
        <a:xfrm>
          <a:off x="197637" y="2987192"/>
          <a:ext cx="2033135" cy="1127467"/>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0" kern="1200" dirty="0">
              <a:latin typeface="Arial" panose="020B0604020202020204" pitchFamily="34" charset="0"/>
              <a:cs typeface="Arial" panose="020B0604020202020204" pitchFamily="34" charset="0"/>
            </a:rPr>
            <a:t>EDUCACIÓN. CIVICA, HOMBRE, SOCIEDAD.Y DERECHO</a:t>
          </a:r>
        </a:p>
      </dsp:txBody>
      <dsp:txXfrm>
        <a:off x="230659" y="3020214"/>
        <a:ext cx="1967091" cy="1061423"/>
      </dsp:txXfrm>
    </dsp:sp>
    <dsp:sp modelId="{6B83878A-59AD-48F3-96C6-1633C92E9629}">
      <dsp:nvSpPr>
        <dsp:cNvPr id="0" name=""/>
        <dsp:cNvSpPr/>
      </dsp:nvSpPr>
      <dsp:spPr>
        <a:xfrm>
          <a:off x="2428054" y="1155920"/>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06E263-20F6-41A9-A97E-B77CDA10B971}">
      <dsp:nvSpPr>
        <dsp:cNvPr id="0" name=""/>
        <dsp:cNvSpPr/>
      </dsp:nvSpPr>
      <dsp:spPr>
        <a:xfrm>
          <a:off x="2625336" y="1343339"/>
          <a:ext cx="1775539" cy="1127467"/>
        </a:xfrm>
        <a:prstGeom prst="roundRect">
          <a:avLst>
            <a:gd name="adj" fmla="val 10000"/>
          </a:avLst>
        </a:prstGeom>
        <a:solidFill>
          <a:schemeClr val="lt1"/>
        </a:solidFill>
        <a:ln w="15875"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en-US" sz="1800" b="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n-US" sz="2800" b="1" kern="1200" dirty="0">
              <a:solidFill>
                <a:schemeClr val="tx1"/>
              </a:solidFill>
              <a:latin typeface="Arial" panose="020B0604020202020204" pitchFamily="34" charset="0"/>
              <a:cs typeface="Arial" panose="020B0604020202020204" pitchFamily="34" charset="0"/>
            </a:rPr>
            <a:t>U.T.2.</a:t>
          </a:r>
        </a:p>
        <a:p>
          <a:pPr marL="0" lvl="0" indent="0" algn="ctr" defTabSz="800100">
            <a:lnSpc>
              <a:spcPct val="90000"/>
            </a:lnSpc>
            <a:spcBef>
              <a:spcPct val="0"/>
            </a:spcBef>
            <a:spcAft>
              <a:spcPct val="35000"/>
            </a:spcAft>
            <a:buNone/>
          </a:pPr>
          <a:endParaRPr lang="en-US" sz="2000" b="0" kern="1200" dirty="0">
            <a:latin typeface="Arial" panose="020B0604020202020204" pitchFamily="34" charset="0"/>
            <a:cs typeface="Arial" panose="020B0604020202020204" pitchFamily="34" charset="0"/>
          </a:endParaRPr>
        </a:p>
      </dsp:txBody>
      <dsp:txXfrm>
        <a:off x="2658358" y="1376361"/>
        <a:ext cx="1709495" cy="1061423"/>
      </dsp:txXfrm>
    </dsp:sp>
    <dsp:sp modelId="{093E338B-8C09-4EB5-A8ED-E1C2E1DE8A22}">
      <dsp:nvSpPr>
        <dsp:cNvPr id="0" name=""/>
        <dsp:cNvSpPr/>
      </dsp:nvSpPr>
      <dsp:spPr>
        <a:xfrm>
          <a:off x="2428054" y="2799774"/>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115613-3E4A-4F42-900E-87391574A1D0}">
      <dsp:nvSpPr>
        <dsp:cNvPr id="0" name=""/>
        <dsp:cNvSpPr/>
      </dsp:nvSpPr>
      <dsp:spPr>
        <a:xfrm>
          <a:off x="2625336" y="2987192"/>
          <a:ext cx="1775539" cy="1127467"/>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endParaRPr lang="en-US" sz="2000" b="0" kern="1200" dirty="0">
            <a:latin typeface="Arial" panose="020B0604020202020204" pitchFamily="34" charset="0"/>
            <a:cs typeface="Arial" panose="020B0604020202020204" pitchFamily="34" charset="0"/>
          </a:endParaRPr>
        </a:p>
        <a:p>
          <a:pPr marL="0" lvl="0" indent="0" algn="just" defTabSz="889000">
            <a:lnSpc>
              <a:spcPct val="90000"/>
            </a:lnSpc>
            <a:spcBef>
              <a:spcPct val="0"/>
            </a:spcBef>
            <a:spcAft>
              <a:spcPct val="35000"/>
            </a:spcAft>
            <a:buNone/>
          </a:pPr>
          <a:endParaRPr lang="en-US" sz="2000" b="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n-US" sz="2000" b="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US" sz="1800" b="0" kern="1200" dirty="0">
              <a:latin typeface="Arial" panose="020B0604020202020204" pitchFamily="34" charset="0"/>
              <a:cs typeface="Arial" panose="020B0604020202020204" pitchFamily="34" charset="0"/>
            </a:rPr>
            <a:t>EDUCACIÓN CÍVICA</a:t>
          </a:r>
        </a:p>
        <a:p>
          <a:pPr marL="0" lvl="0" indent="0" algn="ctr" defTabSz="889000">
            <a:lnSpc>
              <a:spcPct val="90000"/>
            </a:lnSpc>
            <a:spcBef>
              <a:spcPct val="0"/>
            </a:spcBef>
            <a:spcAft>
              <a:spcPct val="35000"/>
            </a:spcAft>
            <a:buNone/>
          </a:pPr>
          <a:r>
            <a:rPr lang="en-US" sz="1800" b="0" kern="1200" dirty="0">
              <a:latin typeface="Arial" panose="020B0604020202020204" pitchFamily="34" charset="0"/>
              <a:cs typeface="Arial" panose="020B0604020202020204" pitchFamily="34" charset="0"/>
            </a:rPr>
            <a:t>C.P.R. </a:t>
          </a:r>
        </a:p>
        <a:p>
          <a:pPr marL="0" lvl="0" indent="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marL="0" lvl="0" indent="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marL="0" lvl="0" indent="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CL" sz="1800" kern="1200" dirty="0">
            <a:latin typeface="Arial" panose="020B0604020202020204" pitchFamily="34" charset="0"/>
            <a:cs typeface="Arial" panose="020B0604020202020204" pitchFamily="34" charset="0"/>
          </a:endParaRPr>
        </a:p>
      </dsp:txBody>
      <dsp:txXfrm>
        <a:off x="2658358" y="3020214"/>
        <a:ext cx="1709495" cy="1061423"/>
      </dsp:txXfrm>
    </dsp:sp>
    <dsp:sp modelId="{E9BA78D4-B38B-49FB-A65F-27FE7D63AC44}">
      <dsp:nvSpPr>
        <dsp:cNvPr id="0" name=""/>
        <dsp:cNvSpPr/>
      </dsp:nvSpPr>
      <dsp:spPr>
        <a:xfrm>
          <a:off x="4742856" y="1155920"/>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0FF541-890F-462E-865E-D07013E1CA24}">
      <dsp:nvSpPr>
        <dsp:cNvPr id="0" name=""/>
        <dsp:cNvSpPr/>
      </dsp:nvSpPr>
      <dsp:spPr>
        <a:xfrm>
          <a:off x="4940138" y="1343339"/>
          <a:ext cx="1775539" cy="1127467"/>
        </a:xfrm>
        <a:prstGeom prst="roundRect">
          <a:avLst>
            <a:gd name="adj" fmla="val 10000"/>
          </a:avLst>
        </a:prstGeom>
        <a:solidFill>
          <a:schemeClr val="lt1"/>
        </a:solidFill>
        <a:ln w="15875"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20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2800" b="1" kern="1200" dirty="0">
              <a:solidFill>
                <a:schemeClr val="tx1"/>
              </a:solidFill>
              <a:latin typeface="Arial" panose="020B0604020202020204" pitchFamily="34" charset="0"/>
              <a:cs typeface="Arial" panose="020B0604020202020204" pitchFamily="34" charset="0"/>
            </a:rPr>
            <a:t>U.T.3.</a:t>
          </a:r>
        </a:p>
        <a:p>
          <a:pPr marL="0" lvl="0" algn="ctr" defTabSz="1244600">
            <a:lnSpc>
              <a:spcPct val="90000"/>
            </a:lnSpc>
            <a:spcBef>
              <a:spcPct val="0"/>
            </a:spcBef>
            <a:spcAft>
              <a:spcPct val="35000"/>
            </a:spcAft>
            <a:buNone/>
          </a:pPr>
          <a:endParaRPr lang="en-US" sz="2800" b="1" kern="1200" dirty="0">
            <a:latin typeface="Arial" panose="020B0604020202020204" pitchFamily="34" charset="0"/>
            <a:cs typeface="Arial" panose="020B0604020202020204" pitchFamily="34" charset="0"/>
          </a:endParaRPr>
        </a:p>
      </dsp:txBody>
      <dsp:txXfrm>
        <a:off x="4973160" y="1376361"/>
        <a:ext cx="1709495" cy="1061423"/>
      </dsp:txXfrm>
    </dsp:sp>
    <dsp:sp modelId="{E7312335-4340-4204-A6B2-939494DE77DD}">
      <dsp:nvSpPr>
        <dsp:cNvPr id="0" name=""/>
        <dsp:cNvSpPr/>
      </dsp:nvSpPr>
      <dsp:spPr>
        <a:xfrm>
          <a:off x="4598158" y="2799774"/>
          <a:ext cx="2064934"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6D2A5B-AE15-4AE1-A4A8-979EE1259280}">
      <dsp:nvSpPr>
        <dsp:cNvPr id="0" name=""/>
        <dsp:cNvSpPr/>
      </dsp:nvSpPr>
      <dsp:spPr>
        <a:xfrm>
          <a:off x="4795440" y="2987192"/>
          <a:ext cx="2064934" cy="1127467"/>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18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600" b="0" kern="1200" dirty="0">
              <a:latin typeface="Arial" panose="020B0604020202020204" pitchFamily="34" charset="0"/>
              <a:cs typeface="Arial" panose="020B0604020202020204" pitchFamily="34" charset="0"/>
            </a:rPr>
            <a:t>DERECHO INTERNACIONAL MARÍTIMO</a:t>
          </a:r>
        </a:p>
        <a:p>
          <a:pPr algn="ctr">
            <a:spcBef>
              <a:spcPct val="0"/>
            </a:spcBef>
            <a:buNone/>
          </a:pPr>
          <a:endParaRPr lang="es-CL" sz="1400" kern="1200" dirty="0">
            <a:latin typeface="Arial" panose="020B0604020202020204" pitchFamily="34" charset="0"/>
            <a:cs typeface="Arial" panose="020B0604020202020204" pitchFamily="34" charset="0"/>
          </a:endParaRPr>
        </a:p>
      </dsp:txBody>
      <dsp:txXfrm>
        <a:off x="4828462" y="3020214"/>
        <a:ext cx="1998890" cy="1061423"/>
      </dsp:txXfrm>
    </dsp:sp>
    <dsp:sp modelId="{47019751-FA1A-41DE-9F73-5EDD6AA0080F}">
      <dsp:nvSpPr>
        <dsp:cNvPr id="0" name=""/>
        <dsp:cNvSpPr/>
      </dsp:nvSpPr>
      <dsp:spPr>
        <a:xfrm>
          <a:off x="7287403" y="1155920"/>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88DF50-68A3-440E-9B0D-08E42B67D604}">
      <dsp:nvSpPr>
        <dsp:cNvPr id="0" name=""/>
        <dsp:cNvSpPr/>
      </dsp:nvSpPr>
      <dsp:spPr>
        <a:xfrm>
          <a:off x="7484686" y="1343339"/>
          <a:ext cx="1775539" cy="1127467"/>
        </a:xfrm>
        <a:prstGeom prst="roundRect">
          <a:avLst>
            <a:gd name="adj" fmla="val 10000"/>
          </a:avLst>
        </a:prstGeom>
        <a:solidFill>
          <a:schemeClr val="lt1"/>
        </a:solidFill>
        <a:ln w="15875"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chemeClr val="tx1"/>
              </a:solidFill>
              <a:latin typeface="Arial" panose="020B0604020202020204" pitchFamily="34" charset="0"/>
              <a:cs typeface="Arial" panose="020B0604020202020204" pitchFamily="34" charset="0"/>
            </a:rPr>
            <a:t>U.T.4.</a:t>
          </a:r>
        </a:p>
      </dsp:txBody>
      <dsp:txXfrm>
        <a:off x="7517708" y="1376361"/>
        <a:ext cx="1709495" cy="1061423"/>
      </dsp:txXfrm>
    </dsp:sp>
    <dsp:sp modelId="{80BD2FF4-2875-484F-AC5C-94B1B68FDF15}">
      <dsp:nvSpPr>
        <dsp:cNvPr id="0" name=""/>
        <dsp:cNvSpPr/>
      </dsp:nvSpPr>
      <dsp:spPr>
        <a:xfrm>
          <a:off x="7057657" y="2799774"/>
          <a:ext cx="2235031" cy="1851550"/>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E3E136-7275-4A04-8157-2F53AFA94FAE}">
      <dsp:nvSpPr>
        <dsp:cNvPr id="0" name=""/>
        <dsp:cNvSpPr/>
      </dsp:nvSpPr>
      <dsp:spPr>
        <a:xfrm>
          <a:off x="7254940" y="2987192"/>
          <a:ext cx="2235031" cy="1851550"/>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20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600" b="0" kern="1200" dirty="0">
              <a:latin typeface="Arial" panose="020B0604020202020204" pitchFamily="34" charset="0"/>
              <a:cs typeface="Arial" panose="020B0604020202020204" pitchFamily="34" charset="0"/>
            </a:rPr>
            <a:t>DERECHO INTERNACIONAL DE LOS CONFLICTOS ARMADOS O INTERNACIONALESHUMANITARIOS</a:t>
          </a:r>
        </a:p>
        <a:p>
          <a:pPr marL="0" lvl="0" algn="ctr" defTabSz="622300">
            <a:lnSpc>
              <a:spcPct val="90000"/>
            </a:lnSpc>
            <a:spcBef>
              <a:spcPct val="0"/>
            </a:spcBef>
            <a:spcAft>
              <a:spcPct val="35000"/>
            </a:spcAft>
            <a:buNone/>
          </a:pPr>
          <a:endParaRPr lang="es-CL" sz="2400" kern="1200" dirty="0">
            <a:latin typeface="Arial" panose="020B0604020202020204" pitchFamily="34" charset="0"/>
            <a:cs typeface="Arial" panose="020B0604020202020204" pitchFamily="34" charset="0"/>
          </a:endParaRPr>
        </a:p>
      </dsp:txBody>
      <dsp:txXfrm>
        <a:off x="7309170" y="3041422"/>
        <a:ext cx="2126571" cy="1743090"/>
      </dsp:txXfrm>
    </dsp:sp>
    <dsp:sp modelId="{98AF156A-EBE4-4CB7-8DB4-4BF8305AA5AF}">
      <dsp:nvSpPr>
        <dsp:cNvPr id="0" name=""/>
        <dsp:cNvSpPr/>
      </dsp:nvSpPr>
      <dsp:spPr>
        <a:xfrm>
          <a:off x="9687254" y="1155920"/>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307111-FECB-41D6-9E19-924FBAD8609D}">
      <dsp:nvSpPr>
        <dsp:cNvPr id="0" name=""/>
        <dsp:cNvSpPr/>
      </dsp:nvSpPr>
      <dsp:spPr>
        <a:xfrm>
          <a:off x="9884536" y="1343339"/>
          <a:ext cx="1775539" cy="1127467"/>
        </a:xfrm>
        <a:prstGeom prst="roundRect">
          <a:avLst>
            <a:gd name="adj" fmla="val 10000"/>
          </a:avLst>
        </a:prstGeom>
        <a:solidFill>
          <a:schemeClr val="lt1"/>
        </a:solidFill>
        <a:ln w="15875"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endParaRPr lang="en-US" sz="2000" b="1"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US" sz="2800" b="1" kern="1200" dirty="0">
              <a:solidFill>
                <a:schemeClr val="tx1"/>
              </a:solidFill>
              <a:latin typeface="Arial" panose="020B0604020202020204" pitchFamily="34" charset="0"/>
              <a:cs typeface="Arial" panose="020B0604020202020204" pitchFamily="34" charset="0"/>
            </a:rPr>
            <a:t>U.T.5.</a:t>
          </a:r>
        </a:p>
        <a:p>
          <a:pPr marL="0" lvl="0" indent="0" algn="ctr" defTabSz="889000">
            <a:lnSpc>
              <a:spcPct val="90000"/>
            </a:lnSpc>
            <a:spcBef>
              <a:spcPct val="0"/>
            </a:spcBef>
            <a:spcAft>
              <a:spcPct val="35000"/>
            </a:spcAft>
            <a:buNone/>
          </a:pPr>
          <a:endParaRPr lang="en-US" sz="2000" b="0" kern="1200" dirty="0">
            <a:latin typeface="Arial" panose="020B0604020202020204" pitchFamily="34" charset="0"/>
            <a:cs typeface="Arial" panose="020B0604020202020204" pitchFamily="34" charset="0"/>
          </a:endParaRPr>
        </a:p>
      </dsp:txBody>
      <dsp:txXfrm>
        <a:off x="9917558" y="1376361"/>
        <a:ext cx="1709495" cy="1061423"/>
      </dsp:txXfrm>
    </dsp:sp>
    <dsp:sp modelId="{76304124-19CD-4E3E-A2C2-A3D31FC19371}">
      <dsp:nvSpPr>
        <dsp:cNvPr id="0" name=""/>
        <dsp:cNvSpPr/>
      </dsp:nvSpPr>
      <dsp:spPr>
        <a:xfrm>
          <a:off x="9687254" y="2799774"/>
          <a:ext cx="1775539" cy="112746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C68E73-9250-41FB-BF2D-7A00BE3E2EBA}">
      <dsp:nvSpPr>
        <dsp:cNvPr id="0" name=""/>
        <dsp:cNvSpPr/>
      </dsp:nvSpPr>
      <dsp:spPr>
        <a:xfrm>
          <a:off x="9884536" y="2987192"/>
          <a:ext cx="1775539" cy="1127467"/>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16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800" b="0" kern="1200" dirty="0">
              <a:latin typeface="Arial" panose="020B0604020202020204" pitchFamily="34" charset="0"/>
              <a:cs typeface="Arial" panose="020B0604020202020204" pitchFamily="34" charset="0"/>
            </a:rPr>
            <a:t>JUSTICIA MILITAR</a:t>
          </a:r>
        </a:p>
        <a:p>
          <a:pPr marL="0" lvl="0" algn="ctr" defTabSz="622300">
            <a:lnSpc>
              <a:spcPct val="90000"/>
            </a:lnSpc>
            <a:spcBef>
              <a:spcPct val="0"/>
            </a:spcBef>
            <a:spcAft>
              <a:spcPct val="35000"/>
            </a:spcAft>
            <a:buNone/>
          </a:pPr>
          <a:endParaRPr lang="en-US" sz="2400" b="0" kern="1200" dirty="0">
            <a:latin typeface="Arial" panose="020B0604020202020204" pitchFamily="34" charset="0"/>
            <a:cs typeface="Arial" panose="020B0604020202020204" pitchFamily="34" charset="0"/>
          </a:endParaRPr>
        </a:p>
      </dsp:txBody>
      <dsp:txXfrm>
        <a:off x="9917558" y="3020214"/>
        <a:ext cx="1709495" cy="106142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09213-5FDD-4E09-885D-B4E16BB18B00}">
      <dsp:nvSpPr>
        <dsp:cNvPr id="0" name=""/>
        <dsp:cNvSpPr/>
      </dsp:nvSpPr>
      <dsp:spPr>
        <a:xfrm>
          <a:off x="8928389" y="2109313"/>
          <a:ext cx="1312436" cy="461558"/>
        </a:xfrm>
        <a:custGeom>
          <a:avLst/>
          <a:gdLst/>
          <a:ahLst/>
          <a:cxnLst/>
          <a:rect l="0" t="0" r="0" b="0"/>
          <a:pathLst>
            <a:path>
              <a:moveTo>
                <a:pt x="0" y="0"/>
              </a:moveTo>
              <a:lnTo>
                <a:pt x="0" y="314538"/>
              </a:lnTo>
              <a:lnTo>
                <a:pt x="1312436" y="314538"/>
              </a:lnTo>
              <a:lnTo>
                <a:pt x="1312436" y="46155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B417F5-7678-4E35-865C-B18A8264354A}">
      <dsp:nvSpPr>
        <dsp:cNvPr id="0" name=""/>
        <dsp:cNvSpPr/>
      </dsp:nvSpPr>
      <dsp:spPr>
        <a:xfrm>
          <a:off x="7675808" y="2109313"/>
          <a:ext cx="1252581" cy="461558"/>
        </a:xfrm>
        <a:custGeom>
          <a:avLst/>
          <a:gdLst/>
          <a:ahLst/>
          <a:cxnLst/>
          <a:rect l="0" t="0" r="0" b="0"/>
          <a:pathLst>
            <a:path>
              <a:moveTo>
                <a:pt x="1252581" y="0"/>
              </a:moveTo>
              <a:lnTo>
                <a:pt x="1252581" y="314538"/>
              </a:lnTo>
              <a:lnTo>
                <a:pt x="0" y="314538"/>
              </a:lnTo>
              <a:lnTo>
                <a:pt x="0" y="46155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CB5788-1585-43EF-947B-912E198DA50C}">
      <dsp:nvSpPr>
        <dsp:cNvPr id="0" name=""/>
        <dsp:cNvSpPr/>
      </dsp:nvSpPr>
      <dsp:spPr>
        <a:xfrm>
          <a:off x="5607960" y="639997"/>
          <a:ext cx="3320429" cy="461558"/>
        </a:xfrm>
        <a:custGeom>
          <a:avLst/>
          <a:gdLst/>
          <a:ahLst/>
          <a:cxnLst/>
          <a:rect l="0" t="0" r="0" b="0"/>
          <a:pathLst>
            <a:path>
              <a:moveTo>
                <a:pt x="0" y="0"/>
              </a:moveTo>
              <a:lnTo>
                <a:pt x="0" y="314538"/>
              </a:lnTo>
              <a:lnTo>
                <a:pt x="3320429" y="314538"/>
              </a:lnTo>
              <a:lnTo>
                <a:pt x="3320429" y="4615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990216-AA24-43F4-847B-0829FC5F4F97}">
      <dsp:nvSpPr>
        <dsp:cNvPr id="0" name=""/>
        <dsp:cNvSpPr/>
      </dsp:nvSpPr>
      <dsp:spPr>
        <a:xfrm>
          <a:off x="5347806" y="2109313"/>
          <a:ext cx="91440" cy="461558"/>
        </a:xfrm>
        <a:custGeom>
          <a:avLst/>
          <a:gdLst/>
          <a:ahLst/>
          <a:cxnLst/>
          <a:rect l="0" t="0" r="0" b="0"/>
          <a:pathLst>
            <a:path>
              <a:moveTo>
                <a:pt x="45720" y="0"/>
              </a:moveTo>
              <a:lnTo>
                <a:pt x="45720" y="46155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A30A12-BC89-4187-AB6C-07EA05DDF180}">
      <dsp:nvSpPr>
        <dsp:cNvPr id="0" name=""/>
        <dsp:cNvSpPr/>
      </dsp:nvSpPr>
      <dsp:spPr>
        <a:xfrm>
          <a:off x="5393526" y="639997"/>
          <a:ext cx="214434" cy="461558"/>
        </a:xfrm>
        <a:custGeom>
          <a:avLst/>
          <a:gdLst/>
          <a:ahLst/>
          <a:cxnLst/>
          <a:rect l="0" t="0" r="0" b="0"/>
          <a:pathLst>
            <a:path>
              <a:moveTo>
                <a:pt x="214434" y="0"/>
              </a:moveTo>
              <a:lnTo>
                <a:pt x="214434" y="314538"/>
              </a:lnTo>
              <a:lnTo>
                <a:pt x="0" y="314538"/>
              </a:lnTo>
              <a:lnTo>
                <a:pt x="0" y="4615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BAA1F0-2964-421A-8C81-C85D96F64436}">
      <dsp:nvSpPr>
        <dsp:cNvPr id="0" name=""/>
        <dsp:cNvSpPr/>
      </dsp:nvSpPr>
      <dsp:spPr>
        <a:xfrm>
          <a:off x="2287530" y="2109313"/>
          <a:ext cx="969845" cy="461558"/>
        </a:xfrm>
        <a:custGeom>
          <a:avLst/>
          <a:gdLst/>
          <a:ahLst/>
          <a:cxnLst/>
          <a:rect l="0" t="0" r="0" b="0"/>
          <a:pathLst>
            <a:path>
              <a:moveTo>
                <a:pt x="0" y="0"/>
              </a:moveTo>
              <a:lnTo>
                <a:pt x="0" y="314538"/>
              </a:lnTo>
              <a:lnTo>
                <a:pt x="969845" y="314538"/>
              </a:lnTo>
              <a:lnTo>
                <a:pt x="969845" y="46155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007395-E84E-4784-AB82-7B9EBE383BAF}">
      <dsp:nvSpPr>
        <dsp:cNvPr id="0" name=""/>
        <dsp:cNvSpPr/>
      </dsp:nvSpPr>
      <dsp:spPr>
        <a:xfrm>
          <a:off x="1121227" y="2109313"/>
          <a:ext cx="1166303" cy="461558"/>
        </a:xfrm>
        <a:custGeom>
          <a:avLst/>
          <a:gdLst/>
          <a:ahLst/>
          <a:cxnLst/>
          <a:rect l="0" t="0" r="0" b="0"/>
          <a:pathLst>
            <a:path>
              <a:moveTo>
                <a:pt x="1166303" y="0"/>
              </a:moveTo>
              <a:lnTo>
                <a:pt x="1166303" y="314538"/>
              </a:lnTo>
              <a:lnTo>
                <a:pt x="0" y="314538"/>
              </a:lnTo>
              <a:lnTo>
                <a:pt x="0" y="46155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63AD11C-1D9E-4A0F-BF12-8A1060F5C55D}">
      <dsp:nvSpPr>
        <dsp:cNvPr id="0" name=""/>
        <dsp:cNvSpPr/>
      </dsp:nvSpPr>
      <dsp:spPr>
        <a:xfrm>
          <a:off x="2287530" y="639997"/>
          <a:ext cx="3320429" cy="461558"/>
        </a:xfrm>
        <a:custGeom>
          <a:avLst/>
          <a:gdLst/>
          <a:ahLst/>
          <a:cxnLst/>
          <a:rect l="0" t="0" r="0" b="0"/>
          <a:pathLst>
            <a:path>
              <a:moveTo>
                <a:pt x="3320429" y="0"/>
              </a:moveTo>
              <a:lnTo>
                <a:pt x="3320429" y="314538"/>
              </a:lnTo>
              <a:lnTo>
                <a:pt x="0" y="314538"/>
              </a:lnTo>
              <a:lnTo>
                <a:pt x="0" y="4615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FCA5E1-58A1-4BC9-93B5-579648073E63}">
      <dsp:nvSpPr>
        <dsp:cNvPr id="0" name=""/>
        <dsp:cNvSpPr/>
      </dsp:nvSpPr>
      <dsp:spPr>
        <a:xfrm>
          <a:off x="4820210" y="161"/>
          <a:ext cx="1575498" cy="63983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8EC80A-06CA-43F6-A79B-D10867531CC2}">
      <dsp:nvSpPr>
        <dsp:cNvPr id="0" name=""/>
        <dsp:cNvSpPr/>
      </dsp:nvSpPr>
      <dsp:spPr>
        <a:xfrm>
          <a:off x="4996546" y="167680"/>
          <a:ext cx="1575498" cy="639835"/>
        </a:xfrm>
        <a:prstGeom prst="roundRect">
          <a:avLst>
            <a:gd name="adj" fmla="val 10000"/>
          </a:avLst>
        </a:prstGeom>
        <a:solidFill>
          <a:schemeClr val="lt1"/>
        </a:solidFill>
        <a:ln w="15875"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015286" y="186420"/>
        <a:ext cx="1538018" cy="602355"/>
      </dsp:txXfrm>
    </dsp:sp>
    <dsp:sp modelId="{A6D41943-E8A4-4C4F-BCA3-A6E5C32E8B11}">
      <dsp:nvSpPr>
        <dsp:cNvPr id="0" name=""/>
        <dsp:cNvSpPr/>
      </dsp:nvSpPr>
      <dsp:spPr>
        <a:xfrm>
          <a:off x="1494020" y="1101555"/>
          <a:ext cx="158702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BC792E-6242-4E5E-A2CE-F2517AB07FCC}">
      <dsp:nvSpPr>
        <dsp:cNvPr id="0" name=""/>
        <dsp:cNvSpPr/>
      </dsp:nvSpPr>
      <dsp:spPr>
        <a:xfrm>
          <a:off x="1670356" y="1269074"/>
          <a:ext cx="1587020" cy="1007758"/>
        </a:xfrm>
        <a:prstGeom prst="roundRect">
          <a:avLst>
            <a:gd name="adj" fmla="val 10000"/>
          </a:avLst>
        </a:prstGeom>
        <a:solidFill>
          <a:schemeClr val="accent1">
            <a:lumMod val="60000"/>
            <a:lumOff val="4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El Hombre</a:t>
          </a:r>
          <a:endParaRPr lang="es-CL" sz="1600" kern="1200" dirty="0">
            <a:solidFill>
              <a:schemeClr val="tx1"/>
            </a:solidFill>
            <a:latin typeface="Arial" panose="020B0604020202020204" pitchFamily="34" charset="0"/>
            <a:cs typeface="Arial" panose="020B0604020202020204" pitchFamily="34" charset="0"/>
          </a:endParaRPr>
        </a:p>
      </dsp:txBody>
      <dsp:txXfrm>
        <a:off x="1699872" y="1298590"/>
        <a:ext cx="1527988" cy="948726"/>
      </dsp:txXfrm>
    </dsp:sp>
    <dsp:sp modelId="{4B13AD6C-CD7F-4095-A1C0-F0097EB0CE3C}">
      <dsp:nvSpPr>
        <dsp:cNvPr id="0" name=""/>
        <dsp:cNvSpPr/>
      </dsp:nvSpPr>
      <dsp:spPr>
        <a:xfrm>
          <a:off x="327717" y="2570872"/>
          <a:ext cx="158702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8E1CAE3-BF9A-4985-8FF9-FD3B19949F19}">
      <dsp:nvSpPr>
        <dsp:cNvPr id="0" name=""/>
        <dsp:cNvSpPr/>
      </dsp:nvSpPr>
      <dsp:spPr>
        <a:xfrm>
          <a:off x="504053" y="2738391"/>
          <a:ext cx="1587020" cy="1007758"/>
        </a:xfrm>
        <a:prstGeom prst="roundRect">
          <a:avLst>
            <a:gd name="adj" fmla="val 10000"/>
          </a:avLst>
        </a:prstGeom>
        <a:solidFill>
          <a:schemeClr val="bg1">
            <a:lumMod val="95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La persona humana</a:t>
          </a:r>
          <a:endParaRPr lang="es-CL" sz="1600" kern="1200" dirty="0">
            <a:solidFill>
              <a:schemeClr val="tx1"/>
            </a:solidFill>
            <a:latin typeface="Arial" panose="020B0604020202020204" pitchFamily="34" charset="0"/>
            <a:cs typeface="Arial" panose="020B0604020202020204" pitchFamily="34" charset="0"/>
          </a:endParaRPr>
        </a:p>
      </dsp:txBody>
      <dsp:txXfrm>
        <a:off x="533569" y="2767907"/>
        <a:ext cx="1527988" cy="948726"/>
      </dsp:txXfrm>
    </dsp:sp>
    <dsp:sp modelId="{47D62C27-0B9D-42CE-85C7-C40238DFA08E}">
      <dsp:nvSpPr>
        <dsp:cNvPr id="0" name=""/>
        <dsp:cNvSpPr/>
      </dsp:nvSpPr>
      <dsp:spPr>
        <a:xfrm>
          <a:off x="2267409" y="2570872"/>
          <a:ext cx="1979935"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77F9D0-28E1-4270-9A65-C890CA4A5E8B}">
      <dsp:nvSpPr>
        <dsp:cNvPr id="0" name=""/>
        <dsp:cNvSpPr/>
      </dsp:nvSpPr>
      <dsp:spPr>
        <a:xfrm>
          <a:off x="2443744" y="2738391"/>
          <a:ext cx="1979935" cy="1007758"/>
        </a:xfrm>
        <a:prstGeom prst="roundRect">
          <a:avLst>
            <a:gd name="adj" fmla="val 10000"/>
          </a:avLst>
        </a:prstGeom>
        <a:solidFill>
          <a:schemeClr val="bg1">
            <a:lumMod val="95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Características</a:t>
          </a:r>
          <a:endParaRPr lang="es-CL" sz="1600" kern="1200" dirty="0">
            <a:solidFill>
              <a:schemeClr val="tx1"/>
            </a:solidFill>
            <a:latin typeface="Arial" panose="020B0604020202020204" pitchFamily="34" charset="0"/>
            <a:cs typeface="Arial" panose="020B0604020202020204" pitchFamily="34" charset="0"/>
          </a:endParaRPr>
        </a:p>
      </dsp:txBody>
      <dsp:txXfrm>
        <a:off x="2473260" y="2767907"/>
        <a:ext cx="1920903" cy="948726"/>
      </dsp:txXfrm>
    </dsp:sp>
    <dsp:sp modelId="{19E67C19-F14B-4718-8BFF-B82CCDC12BE7}">
      <dsp:nvSpPr>
        <dsp:cNvPr id="0" name=""/>
        <dsp:cNvSpPr/>
      </dsp:nvSpPr>
      <dsp:spPr>
        <a:xfrm>
          <a:off x="4600015" y="1101555"/>
          <a:ext cx="158702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9EFEF8-6E8F-4560-96D6-BF086E3E872A}">
      <dsp:nvSpPr>
        <dsp:cNvPr id="0" name=""/>
        <dsp:cNvSpPr/>
      </dsp:nvSpPr>
      <dsp:spPr>
        <a:xfrm>
          <a:off x="4776351" y="1269074"/>
          <a:ext cx="1587020" cy="1007758"/>
        </a:xfrm>
        <a:prstGeom prst="roundRect">
          <a:avLst>
            <a:gd name="adj" fmla="val 10000"/>
          </a:avLst>
        </a:prstGeom>
        <a:solidFill>
          <a:schemeClr val="accent1">
            <a:lumMod val="60000"/>
            <a:lumOff val="4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La Sociedad</a:t>
          </a:r>
          <a:endParaRPr lang="es-CL" sz="1600" kern="1200" dirty="0">
            <a:solidFill>
              <a:schemeClr val="tx1"/>
            </a:solidFill>
            <a:latin typeface="Arial" panose="020B0604020202020204" pitchFamily="34" charset="0"/>
            <a:cs typeface="Arial" panose="020B0604020202020204" pitchFamily="34" charset="0"/>
          </a:endParaRPr>
        </a:p>
      </dsp:txBody>
      <dsp:txXfrm>
        <a:off x="4805867" y="1298590"/>
        <a:ext cx="1527988" cy="948726"/>
      </dsp:txXfrm>
    </dsp:sp>
    <dsp:sp modelId="{834DE65A-BAB9-412D-9006-01C03F652BD9}">
      <dsp:nvSpPr>
        <dsp:cNvPr id="0" name=""/>
        <dsp:cNvSpPr/>
      </dsp:nvSpPr>
      <dsp:spPr>
        <a:xfrm>
          <a:off x="4600015" y="2570872"/>
          <a:ext cx="158702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4FEA0C-CC03-4B32-8BDE-EDBC61F41515}">
      <dsp:nvSpPr>
        <dsp:cNvPr id="0" name=""/>
        <dsp:cNvSpPr/>
      </dsp:nvSpPr>
      <dsp:spPr>
        <a:xfrm>
          <a:off x="4776351" y="2738391"/>
          <a:ext cx="1587020" cy="1007758"/>
        </a:xfrm>
        <a:prstGeom prst="roundRect">
          <a:avLst>
            <a:gd name="adj" fmla="val 10000"/>
          </a:avLst>
        </a:prstGeom>
        <a:solidFill>
          <a:schemeClr val="bg1"/>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Estructura</a:t>
          </a:r>
          <a:endParaRPr lang="es-CL" sz="1600" kern="1200" dirty="0">
            <a:solidFill>
              <a:schemeClr val="tx1"/>
            </a:solidFill>
            <a:latin typeface="Arial" panose="020B0604020202020204" pitchFamily="34" charset="0"/>
            <a:cs typeface="Arial" panose="020B0604020202020204" pitchFamily="34" charset="0"/>
          </a:endParaRPr>
        </a:p>
      </dsp:txBody>
      <dsp:txXfrm>
        <a:off x="4805867" y="2767907"/>
        <a:ext cx="1527988" cy="948726"/>
      </dsp:txXfrm>
    </dsp:sp>
    <dsp:sp modelId="{07B948A5-7335-4873-8C45-D51111C3140D}">
      <dsp:nvSpPr>
        <dsp:cNvPr id="0" name=""/>
        <dsp:cNvSpPr/>
      </dsp:nvSpPr>
      <dsp:spPr>
        <a:xfrm>
          <a:off x="8134879" y="1101555"/>
          <a:ext cx="158702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2F4D52-0086-45F8-A237-C9DB08378DB8}">
      <dsp:nvSpPr>
        <dsp:cNvPr id="0" name=""/>
        <dsp:cNvSpPr/>
      </dsp:nvSpPr>
      <dsp:spPr>
        <a:xfrm>
          <a:off x="8311215" y="1269074"/>
          <a:ext cx="1587020" cy="1007758"/>
        </a:xfrm>
        <a:prstGeom prst="roundRect">
          <a:avLst>
            <a:gd name="adj" fmla="val 10000"/>
          </a:avLst>
        </a:prstGeom>
        <a:solidFill>
          <a:schemeClr val="accent1">
            <a:lumMod val="60000"/>
            <a:lumOff val="4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El Derecho</a:t>
          </a:r>
          <a:endParaRPr lang="es-CL" sz="1600" kern="1200" dirty="0">
            <a:solidFill>
              <a:schemeClr val="tx1"/>
            </a:solidFill>
            <a:latin typeface="Arial" panose="020B0604020202020204" pitchFamily="34" charset="0"/>
            <a:cs typeface="Arial" panose="020B0604020202020204" pitchFamily="34" charset="0"/>
          </a:endParaRPr>
        </a:p>
      </dsp:txBody>
      <dsp:txXfrm>
        <a:off x="8340731" y="1298590"/>
        <a:ext cx="1527988" cy="948726"/>
      </dsp:txXfrm>
    </dsp:sp>
    <dsp:sp modelId="{B9062F27-7F5B-4D68-BD52-36DAA38EFADD}">
      <dsp:nvSpPr>
        <dsp:cNvPr id="0" name=""/>
        <dsp:cNvSpPr/>
      </dsp:nvSpPr>
      <dsp:spPr>
        <a:xfrm>
          <a:off x="6539707" y="2570872"/>
          <a:ext cx="2272200"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7061E3-9AB4-4A94-9A44-327615B8DB41}">
      <dsp:nvSpPr>
        <dsp:cNvPr id="0" name=""/>
        <dsp:cNvSpPr/>
      </dsp:nvSpPr>
      <dsp:spPr>
        <a:xfrm>
          <a:off x="6716043" y="2738391"/>
          <a:ext cx="2272200" cy="1007758"/>
        </a:xfrm>
        <a:prstGeom prst="roundRect">
          <a:avLst>
            <a:gd name="adj" fmla="val 10000"/>
          </a:avLst>
        </a:prstGeom>
        <a:solidFill>
          <a:schemeClr val="bg1"/>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CL" sz="1600" kern="1200" dirty="0">
              <a:solidFill>
                <a:schemeClr val="tx1"/>
              </a:solidFill>
              <a:latin typeface="Arial" panose="020B0604020202020204" pitchFamily="34" charset="0"/>
              <a:cs typeface="Arial" panose="020B0604020202020204" pitchFamily="34" charset="0"/>
            </a:rPr>
            <a:t>Aplicación del  Derecho, concepto y origen. </a:t>
          </a:r>
        </a:p>
      </dsp:txBody>
      <dsp:txXfrm>
        <a:off x="6745559" y="2767907"/>
        <a:ext cx="2213168" cy="948726"/>
      </dsp:txXfrm>
    </dsp:sp>
    <dsp:sp modelId="{3D313BEF-EEDF-4F42-8F3A-044399B1B0F5}">
      <dsp:nvSpPr>
        <dsp:cNvPr id="0" name=""/>
        <dsp:cNvSpPr/>
      </dsp:nvSpPr>
      <dsp:spPr>
        <a:xfrm>
          <a:off x="9164579" y="2570872"/>
          <a:ext cx="2152491" cy="10077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7206D1-5CC7-48AD-8F2B-CB0F9AB046FC}">
      <dsp:nvSpPr>
        <dsp:cNvPr id="0" name=""/>
        <dsp:cNvSpPr/>
      </dsp:nvSpPr>
      <dsp:spPr>
        <a:xfrm>
          <a:off x="9340915" y="2738391"/>
          <a:ext cx="2152491" cy="1007758"/>
        </a:xfrm>
        <a:prstGeom prst="roundRect">
          <a:avLst>
            <a:gd name="adj" fmla="val 10000"/>
          </a:avLst>
        </a:prstGeom>
        <a:solidFill>
          <a:schemeClr val="bg1"/>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CL" sz="1600" kern="1200" dirty="0">
              <a:solidFill>
                <a:schemeClr val="tx1"/>
              </a:solidFill>
              <a:latin typeface="Arial" panose="020B0604020202020204" pitchFamily="34" charset="0"/>
              <a:cs typeface="Arial" panose="020B0604020202020204" pitchFamily="34" charset="0"/>
            </a:rPr>
            <a:t>Normas religiosas, morales, jurídicas y sociales.</a:t>
          </a:r>
        </a:p>
      </dsp:txBody>
      <dsp:txXfrm>
        <a:off x="9370431" y="2767907"/>
        <a:ext cx="2093459" cy="94872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F5CA7-3BB3-423A-B832-311480FD195D}">
      <dsp:nvSpPr>
        <dsp:cNvPr id="0" name=""/>
        <dsp:cNvSpPr/>
      </dsp:nvSpPr>
      <dsp:spPr>
        <a:xfrm>
          <a:off x="9239854" y="3281714"/>
          <a:ext cx="201820" cy="633029"/>
        </a:xfrm>
        <a:custGeom>
          <a:avLst/>
          <a:gdLst/>
          <a:ahLst/>
          <a:cxnLst/>
          <a:rect l="0" t="0" r="0" b="0"/>
          <a:pathLst>
            <a:path>
              <a:moveTo>
                <a:pt x="0" y="0"/>
              </a:moveTo>
              <a:lnTo>
                <a:pt x="0" y="633029"/>
              </a:lnTo>
              <a:lnTo>
                <a:pt x="201820" y="63302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4E984E-0F05-4D2D-B343-1EFB078D3864}">
      <dsp:nvSpPr>
        <dsp:cNvPr id="0" name=""/>
        <dsp:cNvSpPr/>
      </dsp:nvSpPr>
      <dsp:spPr>
        <a:xfrm>
          <a:off x="9700649" y="2433188"/>
          <a:ext cx="91440" cy="215382"/>
        </a:xfrm>
        <a:custGeom>
          <a:avLst/>
          <a:gdLst/>
          <a:ahLst/>
          <a:cxnLst/>
          <a:rect l="0" t="0" r="0" b="0"/>
          <a:pathLst>
            <a:path>
              <a:moveTo>
                <a:pt x="57597" y="0"/>
              </a:moveTo>
              <a:lnTo>
                <a:pt x="57597" y="82422"/>
              </a:lnTo>
              <a:lnTo>
                <a:pt x="45720" y="82422"/>
              </a:lnTo>
              <a:lnTo>
                <a:pt x="45720" y="21538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D804E8-2ADA-42D4-8D90-351247D6140B}">
      <dsp:nvSpPr>
        <dsp:cNvPr id="0" name=""/>
        <dsp:cNvSpPr/>
      </dsp:nvSpPr>
      <dsp:spPr>
        <a:xfrm>
          <a:off x="9712527" y="1534124"/>
          <a:ext cx="91440" cy="265920"/>
        </a:xfrm>
        <a:custGeom>
          <a:avLst/>
          <a:gdLst/>
          <a:ahLst/>
          <a:cxnLst/>
          <a:rect l="0" t="0" r="0" b="0"/>
          <a:pathLst>
            <a:path>
              <a:moveTo>
                <a:pt x="45720" y="0"/>
              </a:moveTo>
              <a:lnTo>
                <a:pt x="45720" y="26592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FFFFA76-2EE3-4303-ABA8-099CDB7EECDF}">
      <dsp:nvSpPr>
        <dsp:cNvPr id="0" name=""/>
        <dsp:cNvSpPr/>
      </dsp:nvSpPr>
      <dsp:spPr>
        <a:xfrm>
          <a:off x="5411337" y="635060"/>
          <a:ext cx="4346909" cy="265920"/>
        </a:xfrm>
        <a:custGeom>
          <a:avLst/>
          <a:gdLst/>
          <a:ahLst/>
          <a:cxnLst/>
          <a:rect l="0" t="0" r="0" b="0"/>
          <a:pathLst>
            <a:path>
              <a:moveTo>
                <a:pt x="0" y="0"/>
              </a:moveTo>
              <a:lnTo>
                <a:pt x="0" y="132960"/>
              </a:lnTo>
              <a:lnTo>
                <a:pt x="4346909" y="132960"/>
              </a:lnTo>
              <a:lnTo>
                <a:pt x="4346909" y="26592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C2FE57-D158-4DDD-A363-AE7C40ACB1D9}">
      <dsp:nvSpPr>
        <dsp:cNvPr id="0" name=""/>
        <dsp:cNvSpPr/>
      </dsp:nvSpPr>
      <dsp:spPr>
        <a:xfrm>
          <a:off x="7402953" y="1534124"/>
          <a:ext cx="189943" cy="2380619"/>
        </a:xfrm>
        <a:custGeom>
          <a:avLst/>
          <a:gdLst/>
          <a:ahLst/>
          <a:cxnLst/>
          <a:rect l="0" t="0" r="0" b="0"/>
          <a:pathLst>
            <a:path>
              <a:moveTo>
                <a:pt x="0" y="0"/>
              </a:moveTo>
              <a:lnTo>
                <a:pt x="0" y="2380619"/>
              </a:lnTo>
              <a:lnTo>
                <a:pt x="189943" y="238061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0E0FDE-D89E-4274-A42D-0E3912CBF653}">
      <dsp:nvSpPr>
        <dsp:cNvPr id="0" name=""/>
        <dsp:cNvSpPr/>
      </dsp:nvSpPr>
      <dsp:spPr>
        <a:xfrm>
          <a:off x="7402953" y="1534124"/>
          <a:ext cx="189943" cy="1481555"/>
        </a:xfrm>
        <a:custGeom>
          <a:avLst/>
          <a:gdLst/>
          <a:ahLst/>
          <a:cxnLst/>
          <a:rect l="0" t="0" r="0" b="0"/>
          <a:pathLst>
            <a:path>
              <a:moveTo>
                <a:pt x="0" y="0"/>
              </a:moveTo>
              <a:lnTo>
                <a:pt x="0" y="1481555"/>
              </a:lnTo>
              <a:lnTo>
                <a:pt x="189943" y="148155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FFF5E4-1BC6-4DEE-89FE-F1E4BD84D61F}">
      <dsp:nvSpPr>
        <dsp:cNvPr id="0" name=""/>
        <dsp:cNvSpPr/>
      </dsp:nvSpPr>
      <dsp:spPr>
        <a:xfrm>
          <a:off x="7402953" y="1534124"/>
          <a:ext cx="189943" cy="582492"/>
        </a:xfrm>
        <a:custGeom>
          <a:avLst/>
          <a:gdLst/>
          <a:ahLst/>
          <a:cxnLst/>
          <a:rect l="0" t="0" r="0" b="0"/>
          <a:pathLst>
            <a:path>
              <a:moveTo>
                <a:pt x="0" y="0"/>
              </a:moveTo>
              <a:lnTo>
                <a:pt x="0" y="582492"/>
              </a:lnTo>
              <a:lnTo>
                <a:pt x="189943" y="58249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153DEF3-6CCB-47FB-8915-D47A132EFA8E}">
      <dsp:nvSpPr>
        <dsp:cNvPr id="0" name=""/>
        <dsp:cNvSpPr/>
      </dsp:nvSpPr>
      <dsp:spPr>
        <a:xfrm>
          <a:off x="5411337" y="635060"/>
          <a:ext cx="2498130" cy="265920"/>
        </a:xfrm>
        <a:custGeom>
          <a:avLst/>
          <a:gdLst/>
          <a:ahLst/>
          <a:cxnLst/>
          <a:rect l="0" t="0" r="0" b="0"/>
          <a:pathLst>
            <a:path>
              <a:moveTo>
                <a:pt x="0" y="0"/>
              </a:moveTo>
              <a:lnTo>
                <a:pt x="0" y="132960"/>
              </a:lnTo>
              <a:lnTo>
                <a:pt x="2498130" y="132960"/>
              </a:lnTo>
              <a:lnTo>
                <a:pt x="2498130" y="26592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DFCFF4B-765F-4057-B454-15EB8DAA02B6}">
      <dsp:nvSpPr>
        <dsp:cNvPr id="0" name=""/>
        <dsp:cNvSpPr/>
      </dsp:nvSpPr>
      <dsp:spPr>
        <a:xfrm>
          <a:off x="5411337" y="635060"/>
          <a:ext cx="965923" cy="265920"/>
        </a:xfrm>
        <a:custGeom>
          <a:avLst/>
          <a:gdLst/>
          <a:ahLst/>
          <a:cxnLst/>
          <a:rect l="0" t="0" r="0" b="0"/>
          <a:pathLst>
            <a:path>
              <a:moveTo>
                <a:pt x="0" y="0"/>
              </a:moveTo>
              <a:lnTo>
                <a:pt x="0" y="132960"/>
              </a:lnTo>
              <a:lnTo>
                <a:pt x="965923" y="132960"/>
              </a:lnTo>
              <a:lnTo>
                <a:pt x="965923" y="26592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B9CCD3-E3B2-47EF-AF15-6241AA01BF85}">
      <dsp:nvSpPr>
        <dsp:cNvPr id="0" name=""/>
        <dsp:cNvSpPr/>
      </dsp:nvSpPr>
      <dsp:spPr>
        <a:xfrm>
          <a:off x="4845053" y="635060"/>
          <a:ext cx="566283" cy="265920"/>
        </a:xfrm>
        <a:custGeom>
          <a:avLst/>
          <a:gdLst/>
          <a:ahLst/>
          <a:cxnLst/>
          <a:rect l="0" t="0" r="0" b="0"/>
          <a:pathLst>
            <a:path>
              <a:moveTo>
                <a:pt x="566283" y="0"/>
              </a:moveTo>
              <a:lnTo>
                <a:pt x="566283" y="132960"/>
              </a:lnTo>
              <a:lnTo>
                <a:pt x="0" y="132960"/>
              </a:lnTo>
              <a:lnTo>
                <a:pt x="0" y="26592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DEA403-0AAC-4749-B825-D857BBA6043C}">
      <dsp:nvSpPr>
        <dsp:cNvPr id="0" name=""/>
        <dsp:cNvSpPr/>
      </dsp:nvSpPr>
      <dsp:spPr>
        <a:xfrm>
          <a:off x="3202521" y="635060"/>
          <a:ext cx="2208816" cy="265920"/>
        </a:xfrm>
        <a:custGeom>
          <a:avLst/>
          <a:gdLst/>
          <a:ahLst/>
          <a:cxnLst/>
          <a:rect l="0" t="0" r="0" b="0"/>
          <a:pathLst>
            <a:path>
              <a:moveTo>
                <a:pt x="2208816" y="0"/>
              </a:moveTo>
              <a:lnTo>
                <a:pt x="2208816" y="132960"/>
              </a:lnTo>
              <a:lnTo>
                <a:pt x="0" y="132960"/>
              </a:lnTo>
              <a:lnTo>
                <a:pt x="0" y="26592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CE2CBA-4200-40F5-9450-C22D9775D12A}">
      <dsp:nvSpPr>
        <dsp:cNvPr id="0" name=""/>
        <dsp:cNvSpPr/>
      </dsp:nvSpPr>
      <dsp:spPr>
        <a:xfrm>
          <a:off x="607468" y="1534124"/>
          <a:ext cx="251386" cy="1442896"/>
        </a:xfrm>
        <a:custGeom>
          <a:avLst/>
          <a:gdLst/>
          <a:ahLst/>
          <a:cxnLst/>
          <a:rect l="0" t="0" r="0" b="0"/>
          <a:pathLst>
            <a:path>
              <a:moveTo>
                <a:pt x="0" y="0"/>
              </a:moveTo>
              <a:lnTo>
                <a:pt x="0" y="1442896"/>
              </a:lnTo>
              <a:lnTo>
                <a:pt x="251386" y="144289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2A7CB2-7B7F-47CB-AE5B-E20CA4B14897}">
      <dsp:nvSpPr>
        <dsp:cNvPr id="0" name=""/>
        <dsp:cNvSpPr/>
      </dsp:nvSpPr>
      <dsp:spPr>
        <a:xfrm>
          <a:off x="607468" y="1534124"/>
          <a:ext cx="264277" cy="582492"/>
        </a:xfrm>
        <a:custGeom>
          <a:avLst/>
          <a:gdLst/>
          <a:ahLst/>
          <a:cxnLst/>
          <a:rect l="0" t="0" r="0" b="0"/>
          <a:pathLst>
            <a:path>
              <a:moveTo>
                <a:pt x="0" y="0"/>
              </a:moveTo>
              <a:lnTo>
                <a:pt x="0" y="582492"/>
              </a:lnTo>
              <a:lnTo>
                <a:pt x="264277" y="58249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5C2C68C-301C-4A11-B6E7-7B5F126A3B22}">
      <dsp:nvSpPr>
        <dsp:cNvPr id="0" name=""/>
        <dsp:cNvSpPr/>
      </dsp:nvSpPr>
      <dsp:spPr>
        <a:xfrm>
          <a:off x="1312207" y="635060"/>
          <a:ext cx="4099129" cy="265920"/>
        </a:xfrm>
        <a:custGeom>
          <a:avLst/>
          <a:gdLst/>
          <a:ahLst/>
          <a:cxnLst/>
          <a:rect l="0" t="0" r="0" b="0"/>
          <a:pathLst>
            <a:path>
              <a:moveTo>
                <a:pt x="4099129" y="0"/>
              </a:moveTo>
              <a:lnTo>
                <a:pt x="4099129" y="132960"/>
              </a:lnTo>
              <a:lnTo>
                <a:pt x="0" y="132960"/>
              </a:lnTo>
              <a:lnTo>
                <a:pt x="0" y="26592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13AA18-FBCC-4DDF-B04F-7C883B00C53A}">
      <dsp:nvSpPr>
        <dsp:cNvPr id="0" name=""/>
        <dsp:cNvSpPr/>
      </dsp:nvSpPr>
      <dsp:spPr>
        <a:xfrm>
          <a:off x="4778193" y="1917"/>
          <a:ext cx="1266286" cy="633143"/>
        </a:xfrm>
        <a:prstGeom prst="rect">
          <a:avLst/>
        </a:prstGeom>
        <a:solidFill>
          <a:schemeClr val="lt1"/>
        </a:solidFill>
        <a:ln w="15875"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4778193" y="1917"/>
        <a:ext cx="1266286" cy="633143"/>
      </dsp:txXfrm>
    </dsp:sp>
    <dsp:sp modelId="{E3A3E53C-D70D-4C6E-8C6D-6916BBF6B2A8}">
      <dsp:nvSpPr>
        <dsp:cNvPr id="0" name=""/>
        <dsp:cNvSpPr/>
      </dsp:nvSpPr>
      <dsp:spPr>
        <a:xfrm>
          <a:off x="431283" y="900981"/>
          <a:ext cx="1761848" cy="633143"/>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MX" sz="1100" kern="1200" dirty="0">
              <a:solidFill>
                <a:schemeClr val="tx1"/>
              </a:solidFill>
              <a:latin typeface="Arial" panose="020B0604020202020204" pitchFamily="34" charset="0"/>
              <a:cs typeface="Arial" panose="020B0604020202020204" pitchFamily="34" charset="0"/>
            </a:rPr>
            <a:t>Bases de la Institucionalidad</a:t>
          </a:r>
          <a:endParaRPr lang="es-CL" sz="1100" kern="1200" dirty="0">
            <a:solidFill>
              <a:schemeClr val="tx1"/>
            </a:solidFill>
            <a:latin typeface="Arial" panose="020B0604020202020204" pitchFamily="34" charset="0"/>
            <a:cs typeface="Arial" panose="020B0604020202020204" pitchFamily="34" charset="0"/>
          </a:endParaRPr>
        </a:p>
      </dsp:txBody>
      <dsp:txXfrm>
        <a:off x="431283" y="900981"/>
        <a:ext cx="1761848" cy="633143"/>
      </dsp:txXfrm>
    </dsp:sp>
    <dsp:sp modelId="{9EBB78F2-ECF2-4690-B55C-4BF34E4A9C73}">
      <dsp:nvSpPr>
        <dsp:cNvPr id="0" name=""/>
        <dsp:cNvSpPr/>
      </dsp:nvSpPr>
      <dsp:spPr>
        <a:xfrm>
          <a:off x="871745" y="1800044"/>
          <a:ext cx="1414974" cy="633143"/>
        </a:xfrm>
        <a:prstGeom prst="rect">
          <a:avLst/>
        </a:prstGeom>
        <a:solidFill>
          <a:schemeClr val="bg1"/>
        </a:solidFill>
        <a:ln w="19050" cap="flat" cmpd="sng" algn="ctr">
          <a:solidFill>
            <a:schemeClr val="tx1">
              <a:alpha val="96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MX" sz="1100" kern="1200" dirty="0">
              <a:solidFill>
                <a:schemeClr val="tx1"/>
              </a:solidFill>
              <a:latin typeface="Arial" panose="020B0604020202020204" pitchFamily="34" charset="0"/>
              <a:cs typeface="Arial" panose="020B0604020202020204" pitchFamily="34" charset="0"/>
            </a:rPr>
            <a:t>Origen actual institucionalidad</a:t>
          </a:r>
          <a:endParaRPr lang="es-CL" sz="1100" kern="1200" dirty="0">
            <a:solidFill>
              <a:schemeClr val="tx1"/>
            </a:solidFill>
            <a:latin typeface="Arial" panose="020B0604020202020204" pitchFamily="34" charset="0"/>
            <a:cs typeface="Arial" panose="020B0604020202020204" pitchFamily="34" charset="0"/>
          </a:endParaRPr>
        </a:p>
      </dsp:txBody>
      <dsp:txXfrm>
        <a:off x="871745" y="1800044"/>
        <a:ext cx="1414974" cy="633143"/>
      </dsp:txXfrm>
    </dsp:sp>
    <dsp:sp modelId="{415D29D1-7BAC-40E2-82BE-BAD9CB05A781}">
      <dsp:nvSpPr>
        <dsp:cNvPr id="0" name=""/>
        <dsp:cNvSpPr/>
      </dsp:nvSpPr>
      <dsp:spPr>
        <a:xfrm>
          <a:off x="858855" y="2660448"/>
          <a:ext cx="1411188" cy="633143"/>
        </a:xfrm>
        <a:prstGeom prst="rect">
          <a:avLst/>
        </a:prstGeom>
        <a:solidFill>
          <a:schemeClr val="bg1"/>
        </a:solidFill>
        <a:ln w="15875" cap="flat" cmpd="sng" algn="ctr">
          <a:solidFill>
            <a:srgbClr val="00003E"/>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MX" sz="1100" kern="1200" dirty="0">
              <a:solidFill>
                <a:schemeClr val="tx1"/>
              </a:solidFill>
              <a:latin typeface="Arial" panose="020B0604020202020204" pitchFamily="34" charset="0"/>
              <a:cs typeface="Arial" panose="020B0604020202020204" pitchFamily="34" charset="0"/>
            </a:rPr>
            <a:t>Obligación cumplimiento </a:t>
          </a:r>
          <a:r>
            <a:rPr lang="es-MX" sz="1100" kern="1200" dirty="0" err="1">
              <a:solidFill>
                <a:schemeClr val="tx1"/>
              </a:solidFill>
              <a:latin typeface="Arial" panose="020B0604020202020204" pitchFamily="34" charset="0"/>
              <a:cs typeface="Arial" panose="020B0604020202020204" pitchFamily="34" charset="0"/>
            </a:rPr>
            <a:t>Ppio</a:t>
          </a:r>
          <a:r>
            <a:rPr lang="es-MX" sz="1100" kern="1200" dirty="0">
              <a:solidFill>
                <a:schemeClr val="tx1"/>
              </a:solidFill>
              <a:latin typeface="Arial" panose="020B0604020202020204" pitchFamily="34" charset="0"/>
              <a:cs typeface="Arial" panose="020B0604020202020204" pitchFamily="34" charset="0"/>
            </a:rPr>
            <a:t>. Probidad </a:t>
          </a:r>
          <a:endParaRPr lang="es-CL" sz="1100" kern="1200" dirty="0">
            <a:solidFill>
              <a:schemeClr val="tx1"/>
            </a:solidFill>
            <a:latin typeface="Arial" panose="020B0604020202020204" pitchFamily="34" charset="0"/>
            <a:cs typeface="Arial" panose="020B0604020202020204" pitchFamily="34" charset="0"/>
          </a:endParaRPr>
        </a:p>
      </dsp:txBody>
      <dsp:txXfrm>
        <a:off x="858855" y="2660448"/>
        <a:ext cx="1411188" cy="633143"/>
      </dsp:txXfrm>
    </dsp:sp>
    <dsp:sp modelId="{28C3E4D5-3FC7-4928-BB58-BFA79387D491}">
      <dsp:nvSpPr>
        <dsp:cNvPr id="0" name=""/>
        <dsp:cNvSpPr/>
      </dsp:nvSpPr>
      <dsp:spPr>
        <a:xfrm>
          <a:off x="2459052" y="900981"/>
          <a:ext cx="1486937" cy="633143"/>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MX" sz="1100" kern="1200" dirty="0">
              <a:solidFill>
                <a:schemeClr val="tx1"/>
              </a:solidFill>
              <a:latin typeface="Arial" panose="020B0604020202020204" pitchFamily="34" charset="0"/>
              <a:cs typeface="Arial" panose="020B0604020202020204" pitchFamily="34" charset="0"/>
            </a:rPr>
            <a:t>Concepto de Estado, Gobierno, Nacionalidad y Ciudadanía</a:t>
          </a:r>
          <a:endParaRPr lang="es-CL" sz="1100" kern="1200" dirty="0">
            <a:solidFill>
              <a:schemeClr val="tx1"/>
            </a:solidFill>
            <a:latin typeface="Arial" panose="020B0604020202020204" pitchFamily="34" charset="0"/>
            <a:cs typeface="Arial" panose="020B0604020202020204" pitchFamily="34" charset="0"/>
          </a:endParaRPr>
        </a:p>
      </dsp:txBody>
      <dsp:txXfrm>
        <a:off x="2459052" y="900981"/>
        <a:ext cx="1486937" cy="633143"/>
      </dsp:txXfrm>
    </dsp:sp>
    <dsp:sp modelId="{6F508FEB-CA48-40EE-B8E1-F378A6CCFE2C}">
      <dsp:nvSpPr>
        <dsp:cNvPr id="0" name=""/>
        <dsp:cNvSpPr/>
      </dsp:nvSpPr>
      <dsp:spPr>
        <a:xfrm>
          <a:off x="4211910" y="900981"/>
          <a:ext cx="1266286" cy="633143"/>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MX" sz="1100" kern="1200" dirty="0">
              <a:solidFill>
                <a:schemeClr val="tx1"/>
              </a:solidFill>
              <a:latin typeface="Arial" panose="020B0604020202020204" pitchFamily="34" charset="0"/>
              <a:cs typeface="Arial" panose="020B0604020202020204" pitchFamily="34" charset="0"/>
            </a:rPr>
            <a:t>Poderes del Estado</a:t>
          </a:r>
          <a:endParaRPr lang="es-CL" sz="1100" kern="1200" dirty="0">
            <a:solidFill>
              <a:schemeClr val="tx1"/>
            </a:solidFill>
            <a:latin typeface="Arial" panose="020B0604020202020204" pitchFamily="34" charset="0"/>
            <a:cs typeface="Arial" panose="020B0604020202020204" pitchFamily="34" charset="0"/>
          </a:endParaRPr>
        </a:p>
      </dsp:txBody>
      <dsp:txXfrm>
        <a:off x="4211910" y="900981"/>
        <a:ext cx="1266286" cy="633143"/>
      </dsp:txXfrm>
    </dsp:sp>
    <dsp:sp modelId="{A40D9330-9FCB-46C4-9D7E-B782D321EFA0}">
      <dsp:nvSpPr>
        <dsp:cNvPr id="0" name=""/>
        <dsp:cNvSpPr/>
      </dsp:nvSpPr>
      <dsp:spPr>
        <a:xfrm>
          <a:off x="5744117" y="900981"/>
          <a:ext cx="1266286" cy="633143"/>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s-MX" sz="1050" kern="1200" dirty="0">
              <a:solidFill>
                <a:schemeClr val="tx1"/>
              </a:solidFill>
              <a:latin typeface="Arial" panose="020B0604020202020204" pitchFamily="34" charset="0"/>
              <a:cs typeface="Arial" panose="020B0604020202020204" pitchFamily="34" charset="0"/>
            </a:rPr>
            <a:t>Funciones esenciales de los </a:t>
          </a:r>
          <a:r>
            <a:rPr lang="es-MX" sz="1050" kern="1200" dirty="0" err="1">
              <a:solidFill>
                <a:schemeClr val="tx1"/>
              </a:solidFill>
              <a:latin typeface="Arial" panose="020B0604020202020204" pitchFamily="34" charset="0"/>
              <a:cs typeface="Arial" panose="020B0604020202020204" pitchFamily="34" charset="0"/>
            </a:rPr>
            <a:t>P°</a:t>
          </a:r>
          <a:r>
            <a:rPr lang="es-MX" sz="1050" kern="1200" dirty="0">
              <a:solidFill>
                <a:schemeClr val="tx1"/>
              </a:solidFill>
              <a:latin typeface="Arial" panose="020B0604020202020204" pitchFamily="34" charset="0"/>
              <a:cs typeface="Arial" panose="020B0604020202020204" pitchFamily="34" charset="0"/>
            </a:rPr>
            <a:t> Ejecutivo, Legislativo y Judicial</a:t>
          </a:r>
          <a:endParaRPr lang="es-CL" sz="1050" kern="1200" dirty="0">
            <a:solidFill>
              <a:schemeClr val="tx1"/>
            </a:solidFill>
            <a:latin typeface="Arial" panose="020B0604020202020204" pitchFamily="34" charset="0"/>
            <a:cs typeface="Arial" panose="020B0604020202020204" pitchFamily="34" charset="0"/>
          </a:endParaRPr>
        </a:p>
      </dsp:txBody>
      <dsp:txXfrm>
        <a:off x="5744117" y="900981"/>
        <a:ext cx="1266286" cy="633143"/>
      </dsp:txXfrm>
    </dsp:sp>
    <dsp:sp modelId="{BE0D3985-D407-42D1-896D-BDC124332C32}">
      <dsp:nvSpPr>
        <dsp:cNvPr id="0" name=""/>
        <dsp:cNvSpPr/>
      </dsp:nvSpPr>
      <dsp:spPr>
        <a:xfrm>
          <a:off x="7276324" y="900981"/>
          <a:ext cx="1266286" cy="633143"/>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solidFill>
                <a:schemeClr val="tx1"/>
              </a:solidFill>
              <a:latin typeface="Arial" panose="020B0604020202020204" pitchFamily="34" charset="0"/>
              <a:cs typeface="Arial" panose="020B0604020202020204" pitchFamily="34" charset="0"/>
            </a:rPr>
            <a:t>Rol Constitucional de los órganos del Estado</a:t>
          </a:r>
          <a:endParaRPr lang="es-CL" sz="1000" kern="1200" dirty="0">
            <a:solidFill>
              <a:schemeClr val="tx1"/>
            </a:solidFill>
            <a:latin typeface="Arial" panose="020B0604020202020204" pitchFamily="34" charset="0"/>
            <a:cs typeface="Arial" panose="020B0604020202020204" pitchFamily="34" charset="0"/>
          </a:endParaRPr>
        </a:p>
      </dsp:txBody>
      <dsp:txXfrm>
        <a:off x="7276324" y="900981"/>
        <a:ext cx="1266286" cy="633143"/>
      </dsp:txXfrm>
    </dsp:sp>
    <dsp:sp modelId="{AE114BFB-CE6C-4E27-BD36-6FAF9F2F5EE2}">
      <dsp:nvSpPr>
        <dsp:cNvPr id="0" name=""/>
        <dsp:cNvSpPr/>
      </dsp:nvSpPr>
      <dsp:spPr>
        <a:xfrm>
          <a:off x="7592896" y="1800044"/>
          <a:ext cx="1266286" cy="633143"/>
        </a:xfrm>
        <a:prstGeom prst="rect">
          <a:avLst/>
        </a:prstGeom>
        <a:solidFill>
          <a:schemeClr val="bg1"/>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solidFill>
                <a:schemeClr val="tx1"/>
              </a:solidFill>
              <a:latin typeface="Arial" panose="020B0604020202020204" pitchFamily="34" charset="0"/>
              <a:cs typeface="Arial" panose="020B0604020202020204" pitchFamily="34" charset="0"/>
            </a:rPr>
            <a:t>Deberes y derechos de los órganos del Estado</a:t>
          </a:r>
          <a:endParaRPr lang="es-CL" sz="1000" kern="1200" dirty="0">
            <a:solidFill>
              <a:schemeClr val="tx1"/>
            </a:solidFill>
            <a:latin typeface="Arial" panose="020B0604020202020204" pitchFamily="34" charset="0"/>
            <a:cs typeface="Arial" panose="020B0604020202020204" pitchFamily="34" charset="0"/>
          </a:endParaRPr>
        </a:p>
      </dsp:txBody>
      <dsp:txXfrm>
        <a:off x="7592896" y="1800044"/>
        <a:ext cx="1266286" cy="633143"/>
      </dsp:txXfrm>
    </dsp:sp>
    <dsp:sp modelId="{1D9D0FA2-9782-4BA0-B781-5EAED81357DF}">
      <dsp:nvSpPr>
        <dsp:cNvPr id="0" name=""/>
        <dsp:cNvSpPr/>
      </dsp:nvSpPr>
      <dsp:spPr>
        <a:xfrm>
          <a:off x="7592896" y="2699108"/>
          <a:ext cx="1266286" cy="633143"/>
        </a:xfrm>
        <a:prstGeom prst="rect">
          <a:avLst/>
        </a:prstGeom>
        <a:solidFill>
          <a:schemeClr val="bg1"/>
        </a:solidFill>
        <a:ln w="15875" cap="flat" cmpd="sng" algn="ctr">
          <a:solidFill>
            <a:srgbClr val="00003E"/>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solidFill>
                <a:schemeClr val="tx1"/>
              </a:solidFill>
              <a:latin typeface="Arial" panose="020B0604020202020204" pitchFamily="34" charset="0"/>
              <a:cs typeface="Arial" panose="020B0604020202020204" pitchFamily="34" charset="0"/>
            </a:rPr>
            <a:t>Características  de las FFAA en las CPR</a:t>
          </a:r>
          <a:endParaRPr lang="es-CL" sz="1000" kern="1200" dirty="0">
            <a:solidFill>
              <a:schemeClr val="tx1"/>
            </a:solidFill>
            <a:latin typeface="Arial" panose="020B0604020202020204" pitchFamily="34" charset="0"/>
            <a:cs typeface="Arial" panose="020B0604020202020204" pitchFamily="34" charset="0"/>
          </a:endParaRPr>
        </a:p>
      </dsp:txBody>
      <dsp:txXfrm>
        <a:off x="7592896" y="2699108"/>
        <a:ext cx="1266286" cy="633143"/>
      </dsp:txXfrm>
    </dsp:sp>
    <dsp:sp modelId="{3C16BB16-B926-417B-80CD-DE82BC114A28}">
      <dsp:nvSpPr>
        <dsp:cNvPr id="0" name=""/>
        <dsp:cNvSpPr/>
      </dsp:nvSpPr>
      <dsp:spPr>
        <a:xfrm>
          <a:off x="7592896" y="3598172"/>
          <a:ext cx="1266286" cy="633143"/>
        </a:xfrm>
        <a:prstGeom prst="rect">
          <a:avLst/>
        </a:prstGeom>
        <a:solidFill>
          <a:schemeClr val="bg1"/>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solidFill>
                <a:schemeClr val="tx1"/>
              </a:solidFill>
              <a:latin typeface="Arial" panose="020B0604020202020204" pitchFamily="34" charset="0"/>
              <a:cs typeface="Arial" panose="020B0604020202020204" pitchFamily="34" charset="0"/>
            </a:rPr>
            <a:t>Misión y característica de  las Fuerzas de Orden y </a:t>
          </a:r>
          <a:r>
            <a:rPr lang="es-MX" sz="1000" kern="1200" dirty="0" err="1">
              <a:solidFill>
                <a:schemeClr val="tx1"/>
              </a:solidFill>
              <a:latin typeface="Arial" panose="020B0604020202020204" pitchFamily="34" charset="0"/>
              <a:cs typeface="Arial" panose="020B0604020202020204" pitchFamily="34" charset="0"/>
            </a:rPr>
            <a:t>Seg</a:t>
          </a:r>
          <a:r>
            <a:rPr lang="es-MX" sz="1000" kern="1200" dirty="0">
              <a:solidFill>
                <a:schemeClr val="tx1"/>
              </a:solidFill>
              <a:latin typeface="Arial" panose="020B0604020202020204" pitchFamily="34" charset="0"/>
              <a:cs typeface="Arial" panose="020B0604020202020204" pitchFamily="34" charset="0"/>
            </a:rPr>
            <a:t>. Pública </a:t>
          </a:r>
          <a:endParaRPr lang="es-CL" sz="1000" kern="1200" dirty="0">
            <a:solidFill>
              <a:schemeClr val="tx1"/>
            </a:solidFill>
            <a:latin typeface="Arial" panose="020B0604020202020204" pitchFamily="34" charset="0"/>
            <a:cs typeface="Arial" panose="020B0604020202020204" pitchFamily="34" charset="0"/>
          </a:endParaRPr>
        </a:p>
      </dsp:txBody>
      <dsp:txXfrm>
        <a:off x="7592896" y="3598172"/>
        <a:ext cx="1266286" cy="633143"/>
      </dsp:txXfrm>
    </dsp:sp>
    <dsp:sp modelId="{06B17B42-D0CE-43C3-AE6E-D102DB98B4F4}">
      <dsp:nvSpPr>
        <dsp:cNvPr id="0" name=""/>
        <dsp:cNvSpPr/>
      </dsp:nvSpPr>
      <dsp:spPr>
        <a:xfrm>
          <a:off x="9125103" y="900981"/>
          <a:ext cx="1266286" cy="633143"/>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solidFill>
                <a:schemeClr val="tx1"/>
              </a:solidFill>
              <a:latin typeface="Arial" panose="020B0604020202020204" pitchFamily="34" charset="0"/>
              <a:cs typeface="Arial" panose="020B0604020202020204" pitchFamily="34" charset="0"/>
            </a:rPr>
            <a:t>Garantías  Constitucionales </a:t>
          </a:r>
          <a:endParaRPr lang="es-CL" sz="1000" kern="1200" dirty="0">
            <a:solidFill>
              <a:schemeClr val="tx1"/>
            </a:solidFill>
            <a:latin typeface="Arial" panose="020B0604020202020204" pitchFamily="34" charset="0"/>
            <a:cs typeface="Arial" panose="020B0604020202020204" pitchFamily="34" charset="0"/>
          </a:endParaRPr>
        </a:p>
      </dsp:txBody>
      <dsp:txXfrm>
        <a:off x="9125103" y="900981"/>
        <a:ext cx="1266286" cy="633143"/>
      </dsp:txXfrm>
    </dsp:sp>
    <dsp:sp modelId="{6F3613A4-491D-4FDC-B2A2-385FD6818D48}">
      <dsp:nvSpPr>
        <dsp:cNvPr id="0" name=""/>
        <dsp:cNvSpPr/>
      </dsp:nvSpPr>
      <dsp:spPr>
        <a:xfrm>
          <a:off x="9125103" y="1800044"/>
          <a:ext cx="1266286" cy="633143"/>
        </a:xfrm>
        <a:prstGeom prst="rect">
          <a:avLst/>
        </a:prstGeom>
        <a:solidFill>
          <a:schemeClr val="bg1"/>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solidFill>
                <a:schemeClr val="tx1"/>
              </a:solidFill>
              <a:latin typeface="Arial" panose="020B0604020202020204" pitchFamily="34" charset="0"/>
              <a:cs typeface="Arial" panose="020B0604020202020204" pitchFamily="34" charset="0"/>
            </a:rPr>
            <a:t>Sentidos</a:t>
          </a:r>
          <a:r>
            <a:rPr lang="es-MX" sz="1000" kern="1200" dirty="0">
              <a:solidFill>
                <a:schemeClr val="tx1"/>
              </a:solidFill>
            </a:rPr>
            <a:t>, alcances y proyección</a:t>
          </a:r>
          <a:endParaRPr lang="es-CL" sz="1000" kern="1200" dirty="0">
            <a:solidFill>
              <a:schemeClr val="tx1"/>
            </a:solidFill>
          </a:endParaRPr>
        </a:p>
      </dsp:txBody>
      <dsp:txXfrm>
        <a:off x="9125103" y="1800044"/>
        <a:ext cx="1266286" cy="633143"/>
      </dsp:txXfrm>
    </dsp:sp>
    <dsp:sp modelId="{D850C34F-3C16-4BAD-B088-2B9DCB255C23}">
      <dsp:nvSpPr>
        <dsp:cNvPr id="0" name=""/>
        <dsp:cNvSpPr/>
      </dsp:nvSpPr>
      <dsp:spPr>
        <a:xfrm>
          <a:off x="9113225" y="2648570"/>
          <a:ext cx="1266286" cy="633143"/>
        </a:xfrm>
        <a:prstGeom prst="rect">
          <a:avLst/>
        </a:prstGeom>
        <a:solidFill>
          <a:schemeClr val="bg1"/>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solidFill>
                <a:schemeClr val="tx1"/>
              </a:solidFill>
              <a:latin typeface="Arial" panose="020B0604020202020204" pitchFamily="34" charset="0"/>
              <a:cs typeface="Arial" panose="020B0604020202020204" pitchFamily="34" charset="0"/>
            </a:rPr>
            <a:t>Clasificación de las garantías</a:t>
          </a:r>
          <a:endParaRPr lang="es-CL" sz="1000" kern="1200" dirty="0">
            <a:solidFill>
              <a:schemeClr val="tx1"/>
            </a:solidFill>
            <a:latin typeface="Arial" panose="020B0604020202020204" pitchFamily="34" charset="0"/>
            <a:cs typeface="Arial" panose="020B0604020202020204" pitchFamily="34" charset="0"/>
          </a:endParaRPr>
        </a:p>
      </dsp:txBody>
      <dsp:txXfrm>
        <a:off x="9113225" y="2648570"/>
        <a:ext cx="1266286" cy="633143"/>
      </dsp:txXfrm>
    </dsp:sp>
    <dsp:sp modelId="{4D8FB1EF-2207-4E93-B05C-3719040E3682}">
      <dsp:nvSpPr>
        <dsp:cNvPr id="0" name=""/>
        <dsp:cNvSpPr/>
      </dsp:nvSpPr>
      <dsp:spPr>
        <a:xfrm>
          <a:off x="9441675" y="3598172"/>
          <a:ext cx="1266286" cy="633143"/>
        </a:xfrm>
        <a:prstGeom prst="rect">
          <a:avLst/>
        </a:prstGeom>
        <a:solidFill>
          <a:schemeClr val="bg1"/>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solidFill>
                <a:schemeClr val="tx1"/>
              </a:solidFill>
              <a:latin typeface="Arial" panose="020B0604020202020204" pitchFamily="34" charset="0"/>
              <a:cs typeface="Arial" panose="020B0604020202020204" pitchFamily="34" charset="0"/>
            </a:rPr>
            <a:t>Restricciones, procedencia, grados, significados  y efectos </a:t>
          </a:r>
          <a:endParaRPr lang="es-CL" sz="1000" kern="1200" dirty="0">
            <a:solidFill>
              <a:schemeClr val="tx1"/>
            </a:solidFill>
            <a:latin typeface="Arial" panose="020B0604020202020204" pitchFamily="34" charset="0"/>
            <a:cs typeface="Arial" panose="020B0604020202020204" pitchFamily="34" charset="0"/>
          </a:endParaRPr>
        </a:p>
      </dsp:txBody>
      <dsp:txXfrm>
        <a:off x="9441675" y="3598172"/>
        <a:ext cx="1266286" cy="63314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EDCFE-E6DE-46CA-B70E-AB72376D4E95}">
      <dsp:nvSpPr>
        <dsp:cNvPr id="0" name=""/>
        <dsp:cNvSpPr/>
      </dsp:nvSpPr>
      <dsp:spPr>
        <a:xfrm>
          <a:off x="5799634" y="1407663"/>
          <a:ext cx="5154228" cy="303172"/>
        </a:xfrm>
        <a:custGeom>
          <a:avLst/>
          <a:gdLst/>
          <a:ahLst/>
          <a:cxnLst/>
          <a:rect l="0" t="0" r="0" b="0"/>
          <a:pathLst>
            <a:path>
              <a:moveTo>
                <a:pt x="0" y="0"/>
              </a:moveTo>
              <a:lnTo>
                <a:pt x="0" y="206603"/>
              </a:lnTo>
              <a:lnTo>
                <a:pt x="5154228" y="206603"/>
              </a:lnTo>
              <a:lnTo>
                <a:pt x="5154228"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408746-CD5A-453C-BC03-A2DC550614C2}">
      <dsp:nvSpPr>
        <dsp:cNvPr id="0" name=""/>
        <dsp:cNvSpPr/>
      </dsp:nvSpPr>
      <dsp:spPr>
        <a:xfrm>
          <a:off x="5799634" y="1407663"/>
          <a:ext cx="3640720" cy="303172"/>
        </a:xfrm>
        <a:custGeom>
          <a:avLst/>
          <a:gdLst/>
          <a:ahLst/>
          <a:cxnLst/>
          <a:rect l="0" t="0" r="0" b="0"/>
          <a:pathLst>
            <a:path>
              <a:moveTo>
                <a:pt x="0" y="0"/>
              </a:moveTo>
              <a:lnTo>
                <a:pt x="0" y="206603"/>
              </a:lnTo>
              <a:lnTo>
                <a:pt x="3640720" y="206603"/>
              </a:lnTo>
              <a:lnTo>
                <a:pt x="364072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0FBE70C-BF13-47FD-BDC3-2FAD0AF3CAE8}">
      <dsp:nvSpPr>
        <dsp:cNvPr id="0" name=""/>
        <dsp:cNvSpPr/>
      </dsp:nvSpPr>
      <dsp:spPr>
        <a:xfrm>
          <a:off x="5799634" y="1407663"/>
          <a:ext cx="2366642" cy="303172"/>
        </a:xfrm>
        <a:custGeom>
          <a:avLst/>
          <a:gdLst/>
          <a:ahLst/>
          <a:cxnLst/>
          <a:rect l="0" t="0" r="0" b="0"/>
          <a:pathLst>
            <a:path>
              <a:moveTo>
                <a:pt x="0" y="0"/>
              </a:moveTo>
              <a:lnTo>
                <a:pt x="0" y="206603"/>
              </a:lnTo>
              <a:lnTo>
                <a:pt x="2366642" y="206603"/>
              </a:lnTo>
              <a:lnTo>
                <a:pt x="2366642"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84EC23-DDBB-44F0-A563-99CD7ED95864}">
      <dsp:nvSpPr>
        <dsp:cNvPr id="0" name=""/>
        <dsp:cNvSpPr/>
      </dsp:nvSpPr>
      <dsp:spPr>
        <a:xfrm>
          <a:off x="5799634" y="1407663"/>
          <a:ext cx="1092565" cy="303172"/>
        </a:xfrm>
        <a:custGeom>
          <a:avLst/>
          <a:gdLst/>
          <a:ahLst/>
          <a:cxnLst/>
          <a:rect l="0" t="0" r="0" b="0"/>
          <a:pathLst>
            <a:path>
              <a:moveTo>
                <a:pt x="0" y="0"/>
              </a:moveTo>
              <a:lnTo>
                <a:pt x="0" y="206603"/>
              </a:lnTo>
              <a:lnTo>
                <a:pt x="1092565" y="206603"/>
              </a:lnTo>
              <a:lnTo>
                <a:pt x="1092565"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D90FF5-6E82-48FB-BEAD-88F3588F57E0}">
      <dsp:nvSpPr>
        <dsp:cNvPr id="0" name=""/>
        <dsp:cNvSpPr/>
      </dsp:nvSpPr>
      <dsp:spPr>
        <a:xfrm>
          <a:off x="5618121" y="1407663"/>
          <a:ext cx="181512" cy="303172"/>
        </a:xfrm>
        <a:custGeom>
          <a:avLst/>
          <a:gdLst/>
          <a:ahLst/>
          <a:cxnLst/>
          <a:rect l="0" t="0" r="0" b="0"/>
          <a:pathLst>
            <a:path>
              <a:moveTo>
                <a:pt x="181512" y="0"/>
              </a:moveTo>
              <a:lnTo>
                <a:pt x="181512" y="206603"/>
              </a:lnTo>
              <a:lnTo>
                <a:pt x="0" y="206603"/>
              </a:lnTo>
              <a:lnTo>
                <a:pt x="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D95EAF-0573-44D2-8A52-1C33A1032479}">
      <dsp:nvSpPr>
        <dsp:cNvPr id="0" name=""/>
        <dsp:cNvSpPr/>
      </dsp:nvSpPr>
      <dsp:spPr>
        <a:xfrm>
          <a:off x="4344044" y="1407663"/>
          <a:ext cx="1455590" cy="303172"/>
        </a:xfrm>
        <a:custGeom>
          <a:avLst/>
          <a:gdLst/>
          <a:ahLst/>
          <a:cxnLst/>
          <a:rect l="0" t="0" r="0" b="0"/>
          <a:pathLst>
            <a:path>
              <a:moveTo>
                <a:pt x="1455590" y="0"/>
              </a:moveTo>
              <a:lnTo>
                <a:pt x="1455590" y="206603"/>
              </a:lnTo>
              <a:lnTo>
                <a:pt x="0" y="206603"/>
              </a:lnTo>
              <a:lnTo>
                <a:pt x="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3069966" y="1407663"/>
          <a:ext cx="2729668" cy="303172"/>
        </a:xfrm>
        <a:custGeom>
          <a:avLst/>
          <a:gdLst/>
          <a:ahLst/>
          <a:cxnLst/>
          <a:rect l="0" t="0" r="0" b="0"/>
          <a:pathLst>
            <a:path>
              <a:moveTo>
                <a:pt x="2729668" y="0"/>
              </a:moveTo>
              <a:lnTo>
                <a:pt x="2729668" y="206603"/>
              </a:lnTo>
              <a:lnTo>
                <a:pt x="0" y="206603"/>
              </a:lnTo>
              <a:lnTo>
                <a:pt x="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1795888" y="1407663"/>
          <a:ext cx="4003746" cy="303172"/>
        </a:xfrm>
        <a:custGeom>
          <a:avLst/>
          <a:gdLst/>
          <a:ahLst/>
          <a:cxnLst/>
          <a:rect l="0" t="0" r="0" b="0"/>
          <a:pathLst>
            <a:path>
              <a:moveTo>
                <a:pt x="4003746" y="0"/>
              </a:moveTo>
              <a:lnTo>
                <a:pt x="4003746" y="206603"/>
              </a:lnTo>
              <a:lnTo>
                <a:pt x="0" y="206603"/>
              </a:lnTo>
              <a:lnTo>
                <a:pt x="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521810" y="1407663"/>
          <a:ext cx="5277823" cy="303172"/>
        </a:xfrm>
        <a:custGeom>
          <a:avLst/>
          <a:gdLst/>
          <a:ahLst/>
          <a:cxnLst/>
          <a:rect l="0" t="0" r="0" b="0"/>
          <a:pathLst>
            <a:path>
              <a:moveTo>
                <a:pt x="5277823" y="0"/>
              </a:moveTo>
              <a:lnTo>
                <a:pt x="5277823" y="206603"/>
              </a:lnTo>
              <a:lnTo>
                <a:pt x="0" y="206603"/>
              </a:lnTo>
              <a:lnTo>
                <a:pt x="0" y="30317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5040116" y="745722"/>
          <a:ext cx="1519035"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5155942" y="855756"/>
          <a:ext cx="1519035"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175330" y="875144"/>
        <a:ext cx="1480259" cy="623165"/>
      </dsp:txXfrm>
    </dsp:sp>
    <dsp:sp modelId="{AB7E774E-41C6-4B08-80AA-8789B3FFB4DD}">
      <dsp:nvSpPr>
        <dsp:cNvPr id="0" name=""/>
        <dsp:cNvSpPr/>
      </dsp:nvSpPr>
      <dsp:spPr>
        <a:xfrm>
          <a:off x="596"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116422"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Aspectos generales </a:t>
          </a:r>
          <a:r>
            <a:rPr lang="es-MX" sz="1050" kern="1200" dirty="0" err="1">
              <a:latin typeface="Arial" panose="020B0604020202020204" pitchFamily="34" charset="0"/>
              <a:cs typeface="Arial" panose="020B0604020202020204" pitchFamily="34" charset="0"/>
            </a:rPr>
            <a:t>D°</a:t>
          </a:r>
          <a:r>
            <a:rPr lang="es-MX" sz="1050" kern="1200" dirty="0">
              <a:latin typeface="Arial" panose="020B0604020202020204" pitchFamily="34" charset="0"/>
              <a:cs typeface="Arial" panose="020B0604020202020204" pitchFamily="34" charset="0"/>
            </a:rPr>
            <a:t> Internacional</a:t>
          </a:r>
          <a:endParaRPr lang="es-CL" sz="1050" kern="1200" dirty="0">
            <a:latin typeface="Arial" panose="020B0604020202020204" pitchFamily="34" charset="0"/>
            <a:cs typeface="Arial" panose="020B0604020202020204" pitchFamily="34" charset="0"/>
          </a:endParaRPr>
        </a:p>
      </dsp:txBody>
      <dsp:txXfrm>
        <a:off x="135810" y="1840258"/>
        <a:ext cx="1003651" cy="623165"/>
      </dsp:txXfrm>
    </dsp:sp>
    <dsp:sp modelId="{E88D2FD4-0628-4905-A22E-C7BB700BDFBE}">
      <dsp:nvSpPr>
        <dsp:cNvPr id="0" name=""/>
        <dsp:cNvSpPr/>
      </dsp:nvSpPr>
      <dsp:spPr>
        <a:xfrm>
          <a:off x="1274674"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1390500"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err="1">
              <a:latin typeface="Arial" panose="020B0604020202020204" pitchFamily="34" charset="0"/>
              <a:cs typeface="Arial" panose="020B0604020202020204" pitchFamily="34" charset="0"/>
            </a:rPr>
            <a:t>D°</a:t>
          </a:r>
          <a:r>
            <a:rPr lang="es-MX" sz="1050" kern="1200" dirty="0">
              <a:latin typeface="Arial" panose="020B0604020202020204" pitchFamily="34" charset="0"/>
              <a:cs typeface="Arial" panose="020B0604020202020204" pitchFamily="34" charset="0"/>
            </a:rPr>
            <a:t> Internacional Marítimo</a:t>
          </a:r>
          <a:endParaRPr lang="es-CL" sz="1050" kern="1200" dirty="0">
            <a:latin typeface="Arial" panose="020B0604020202020204" pitchFamily="34" charset="0"/>
            <a:cs typeface="Arial" panose="020B0604020202020204" pitchFamily="34" charset="0"/>
          </a:endParaRPr>
        </a:p>
      </dsp:txBody>
      <dsp:txXfrm>
        <a:off x="1409888" y="1840258"/>
        <a:ext cx="1003651" cy="623165"/>
      </dsp:txXfrm>
    </dsp:sp>
    <dsp:sp modelId="{A98A6322-9463-4806-AF1E-A36F8969AA9C}">
      <dsp:nvSpPr>
        <dsp:cNvPr id="0" name=""/>
        <dsp:cNvSpPr/>
      </dsp:nvSpPr>
      <dsp:spPr>
        <a:xfrm>
          <a:off x="2548752"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2664577"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Aguas Interiores</a:t>
          </a:r>
          <a:endParaRPr lang="es-CL" sz="1050" kern="1200" dirty="0">
            <a:latin typeface="Arial" panose="020B0604020202020204" pitchFamily="34" charset="0"/>
            <a:cs typeface="Arial" panose="020B0604020202020204" pitchFamily="34" charset="0"/>
          </a:endParaRPr>
        </a:p>
      </dsp:txBody>
      <dsp:txXfrm>
        <a:off x="2683965" y="1840258"/>
        <a:ext cx="1003651" cy="623165"/>
      </dsp:txXfrm>
    </dsp:sp>
    <dsp:sp modelId="{7840371E-89AD-4AD4-84C2-63670B7905C9}">
      <dsp:nvSpPr>
        <dsp:cNvPr id="0" name=""/>
        <dsp:cNvSpPr/>
      </dsp:nvSpPr>
      <dsp:spPr>
        <a:xfrm>
          <a:off x="3822830"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27B91B-762B-486B-978A-D0ADC99CCAFF}">
      <dsp:nvSpPr>
        <dsp:cNvPr id="0" name=""/>
        <dsp:cNvSpPr/>
      </dsp:nvSpPr>
      <dsp:spPr>
        <a:xfrm>
          <a:off x="3938655"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Mar Territorial</a:t>
          </a:r>
          <a:endParaRPr lang="es-CL" sz="1050" kern="1200" dirty="0">
            <a:latin typeface="Arial" panose="020B0604020202020204" pitchFamily="34" charset="0"/>
            <a:cs typeface="Arial" panose="020B0604020202020204" pitchFamily="34" charset="0"/>
          </a:endParaRPr>
        </a:p>
      </dsp:txBody>
      <dsp:txXfrm>
        <a:off x="3958043" y="1840258"/>
        <a:ext cx="1003651" cy="623165"/>
      </dsp:txXfrm>
    </dsp:sp>
    <dsp:sp modelId="{A447CDFA-B27A-451C-8B8D-8F0B21AB2E3B}">
      <dsp:nvSpPr>
        <dsp:cNvPr id="0" name=""/>
        <dsp:cNvSpPr/>
      </dsp:nvSpPr>
      <dsp:spPr>
        <a:xfrm>
          <a:off x="5096908"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27B4DA-E8E4-4FFA-B606-BF2B7DCE96F0}">
      <dsp:nvSpPr>
        <dsp:cNvPr id="0" name=""/>
        <dsp:cNvSpPr/>
      </dsp:nvSpPr>
      <dsp:spPr>
        <a:xfrm>
          <a:off x="5212733"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Estrechos</a:t>
          </a:r>
          <a:endParaRPr lang="es-CL" sz="1050" kern="1200" dirty="0">
            <a:latin typeface="Arial" panose="020B0604020202020204" pitchFamily="34" charset="0"/>
            <a:cs typeface="Arial" panose="020B0604020202020204" pitchFamily="34" charset="0"/>
          </a:endParaRPr>
        </a:p>
      </dsp:txBody>
      <dsp:txXfrm>
        <a:off x="5232121" y="1840258"/>
        <a:ext cx="1003651" cy="623165"/>
      </dsp:txXfrm>
    </dsp:sp>
    <dsp:sp modelId="{56601FAF-660F-40FC-8F7D-FB97A9A60EAC}">
      <dsp:nvSpPr>
        <dsp:cNvPr id="0" name=""/>
        <dsp:cNvSpPr/>
      </dsp:nvSpPr>
      <dsp:spPr>
        <a:xfrm>
          <a:off x="6370986"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1DA84B-9D12-41AD-B238-3E23B7131A07}">
      <dsp:nvSpPr>
        <dsp:cNvPr id="0" name=""/>
        <dsp:cNvSpPr/>
      </dsp:nvSpPr>
      <dsp:spPr>
        <a:xfrm>
          <a:off x="6486811"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ZC, ZEE  y PC</a:t>
          </a:r>
          <a:endParaRPr lang="es-CL" sz="1050" kern="1200" dirty="0">
            <a:latin typeface="Arial" panose="020B0604020202020204" pitchFamily="34" charset="0"/>
            <a:cs typeface="Arial" panose="020B0604020202020204" pitchFamily="34" charset="0"/>
          </a:endParaRPr>
        </a:p>
      </dsp:txBody>
      <dsp:txXfrm>
        <a:off x="6506199" y="1840258"/>
        <a:ext cx="1003651" cy="623165"/>
      </dsp:txXfrm>
    </dsp:sp>
    <dsp:sp modelId="{57DA2978-E69E-454E-97B4-A5C7253A67F9}">
      <dsp:nvSpPr>
        <dsp:cNvPr id="0" name=""/>
        <dsp:cNvSpPr/>
      </dsp:nvSpPr>
      <dsp:spPr>
        <a:xfrm>
          <a:off x="7645063"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F70087-1A70-42CD-A01E-7C47124249B2}">
      <dsp:nvSpPr>
        <dsp:cNvPr id="0" name=""/>
        <dsp:cNvSpPr/>
      </dsp:nvSpPr>
      <dsp:spPr>
        <a:xfrm>
          <a:off x="7760889"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Alta Mar</a:t>
          </a:r>
          <a:endParaRPr lang="es-CL" sz="1050" kern="1200" dirty="0">
            <a:latin typeface="Arial" panose="020B0604020202020204" pitchFamily="34" charset="0"/>
            <a:cs typeface="Arial" panose="020B0604020202020204" pitchFamily="34" charset="0"/>
          </a:endParaRPr>
        </a:p>
      </dsp:txBody>
      <dsp:txXfrm>
        <a:off x="7780277" y="1840258"/>
        <a:ext cx="1003651" cy="623165"/>
      </dsp:txXfrm>
    </dsp:sp>
    <dsp:sp modelId="{FC89B2BF-41AD-4AFA-B622-9C5E43657113}">
      <dsp:nvSpPr>
        <dsp:cNvPr id="0" name=""/>
        <dsp:cNvSpPr/>
      </dsp:nvSpPr>
      <dsp:spPr>
        <a:xfrm>
          <a:off x="8919141" y="1710836"/>
          <a:ext cx="104242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AC7117-87EF-41AD-B350-99CD5B3F769B}">
      <dsp:nvSpPr>
        <dsp:cNvPr id="0" name=""/>
        <dsp:cNvSpPr/>
      </dsp:nvSpPr>
      <dsp:spPr>
        <a:xfrm>
          <a:off x="9034967" y="1820870"/>
          <a:ext cx="104242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Buque de Guerra, Terrorismo y piratería </a:t>
          </a:r>
          <a:endParaRPr lang="es-CL" sz="1050" kern="1200" dirty="0">
            <a:latin typeface="Arial" panose="020B0604020202020204" pitchFamily="34" charset="0"/>
            <a:cs typeface="Arial" panose="020B0604020202020204" pitchFamily="34" charset="0"/>
          </a:endParaRPr>
        </a:p>
      </dsp:txBody>
      <dsp:txXfrm>
        <a:off x="9054355" y="1840258"/>
        <a:ext cx="1003651" cy="623165"/>
      </dsp:txXfrm>
    </dsp:sp>
    <dsp:sp modelId="{AC2B67E5-45EE-4702-BD39-D5B262AB93DD}">
      <dsp:nvSpPr>
        <dsp:cNvPr id="0" name=""/>
        <dsp:cNvSpPr/>
      </dsp:nvSpPr>
      <dsp:spPr>
        <a:xfrm>
          <a:off x="10193219" y="1710836"/>
          <a:ext cx="1521287" cy="6619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055677-34BE-4503-BBFD-DC2F2ACF2818}">
      <dsp:nvSpPr>
        <dsp:cNvPr id="0" name=""/>
        <dsp:cNvSpPr/>
      </dsp:nvSpPr>
      <dsp:spPr>
        <a:xfrm>
          <a:off x="10309044" y="1820870"/>
          <a:ext cx="1521287" cy="6619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Chile y sus TTII Limítrofes  relacionados con el m ar </a:t>
          </a:r>
          <a:endParaRPr lang="es-CL" sz="1050" kern="1200" dirty="0">
            <a:latin typeface="Arial" panose="020B0604020202020204" pitchFamily="34" charset="0"/>
            <a:cs typeface="Arial" panose="020B0604020202020204" pitchFamily="34" charset="0"/>
          </a:endParaRPr>
        </a:p>
      </dsp:txBody>
      <dsp:txXfrm>
        <a:off x="10328432" y="1840258"/>
        <a:ext cx="1482511" cy="62316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D95EAF-0573-44D2-8A52-1C33A1032479}">
      <dsp:nvSpPr>
        <dsp:cNvPr id="0" name=""/>
        <dsp:cNvSpPr/>
      </dsp:nvSpPr>
      <dsp:spPr>
        <a:xfrm>
          <a:off x="4927528" y="1385756"/>
          <a:ext cx="3917043" cy="605893"/>
        </a:xfrm>
        <a:custGeom>
          <a:avLst/>
          <a:gdLst/>
          <a:ahLst/>
          <a:cxnLst/>
          <a:rect l="0" t="0" r="0" b="0"/>
          <a:pathLst>
            <a:path>
              <a:moveTo>
                <a:pt x="0" y="0"/>
              </a:moveTo>
              <a:lnTo>
                <a:pt x="0" y="412899"/>
              </a:lnTo>
              <a:lnTo>
                <a:pt x="3917043" y="412899"/>
              </a:lnTo>
              <a:lnTo>
                <a:pt x="3917043" y="6058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4927528" y="1385756"/>
          <a:ext cx="1339732" cy="605893"/>
        </a:xfrm>
        <a:custGeom>
          <a:avLst/>
          <a:gdLst/>
          <a:ahLst/>
          <a:cxnLst/>
          <a:rect l="0" t="0" r="0" b="0"/>
          <a:pathLst>
            <a:path>
              <a:moveTo>
                <a:pt x="0" y="0"/>
              </a:moveTo>
              <a:lnTo>
                <a:pt x="0" y="412899"/>
              </a:lnTo>
              <a:lnTo>
                <a:pt x="1339732" y="412899"/>
              </a:lnTo>
              <a:lnTo>
                <a:pt x="1339732" y="6058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3636503" y="1385756"/>
          <a:ext cx="1291025" cy="605893"/>
        </a:xfrm>
        <a:custGeom>
          <a:avLst/>
          <a:gdLst/>
          <a:ahLst/>
          <a:cxnLst/>
          <a:rect l="0" t="0" r="0" b="0"/>
          <a:pathLst>
            <a:path>
              <a:moveTo>
                <a:pt x="1291025" y="0"/>
              </a:moveTo>
              <a:lnTo>
                <a:pt x="1291025" y="412899"/>
              </a:lnTo>
              <a:lnTo>
                <a:pt x="0" y="412899"/>
              </a:lnTo>
              <a:lnTo>
                <a:pt x="0" y="6058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1055911" y="1385756"/>
          <a:ext cx="3871617" cy="605893"/>
        </a:xfrm>
        <a:custGeom>
          <a:avLst/>
          <a:gdLst/>
          <a:ahLst/>
          <a:cxnLst/>
          <a:rect l="0" t="0" r="0" b="0"/>
          <a:pathLst>
            <a:path>
              <a:moveTo>
                <a:pt x="3871617" y="0"/>
              </a:moveTo>
              <a:lnTo>
                <a:pt x="3871617" y="412899"/>
              </a:lnTo>
              <a:lnTo>
                <a:pt x="0" y="412899"/>
              </a:lnTo>
              <a:lnTo>
                <a:pt x="0" y="6058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3420602" y="645436"/>
          <a:ext cx="3013851" cy="74031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3652080" y="865340"/>
          <a:ext cx="3013851" cy="74031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3673763" y="887023"/>
        <a:ext cx="2970485" cy="696953"/>
      </dsp:txXfrm>
    </dsp:sp>
    <dsp:sp modelId="{AB7E774E-41C6-4B08-80AA-8789B3FFB4DD}">
      <dsp:nvSpPr>
        <dsp:cNvPr id="0" name=""/>
        <dsp:cNvSpPr/>
      </dsp:nvSpPr>
      <dsp:spPr>
        <a:xfrm>
          <a:off x="1103" y="1991650"/>
          <a:ext cx="2109614" cy="98533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232582" y="2211554"/>
          <a:ext cx="2109614" cy="98533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 </a:t>
          </a: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Público</a:t>
          </a:r>
          <a:endParaRPr lang="es-CL" sz="1400" kern="1200" dirty="0">
            <a:latin typeface="Arial" panose="020B0604020202020204" pitchFamily="34" charset="0"/>
            <a:cs typeface="Arial" panose="020B0604020202020204" pitchFamily="34" charset="0"/>
          </a:endParaRPr>
        </a:p>
      </dsp:txBody>
      <dsp:txXfrm>
        <a:off x="261441" y="2240413"/>
        <a:ext cx="2051896" cy="927615"/>
      </dsp:txXfrm>
    </dsp:sp>
    <dsp:sp modelId="{E88D2FD4-0628-4905-A22E-C7BB700BDFBE}">
      <dsp:nvSpPr>
        <dsp:cNvPr id="0" name=""/>
        <dsp:cNvSpPr/>
      </dsp:nvSpPr>
      <dsp:spPr>
        <a:xfrm>
          <a:off x="2573675" y="1991650"/>
          <a:ext cx="2125656" cy="107584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2805153" y="2211554"/>
          <a:ext cx="2125656" cy="107584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de los conflictos armados</a:t>
          </a:r>
          <a:endParaRPr lang="es-CL" sz="1400" kern="1200" dirty="0">
            <a:latin typeface="Arial" panose="020B0604020202020204" pitchFamily="34" charset="0"/>
            <a:cs typeface="Arial" panose="020B0604020202020204" pitchFamily="34" charset="0"/>
          </a:endParaRPr>
        </a:p>
      </dsp:txBody>
      <dsp:txXfrm>
        <a:off x="2836663" y="2243064"/>
        <a:ext cx="2062636" cy="1012826"/>
      </dsp:txXfrm>
    </dsp:sp>
    <dsp:sp modelId="{A98A6322-9463-4806-AF1E-A36F8969AA9C}">
      <dsp:nvSpPr>
        <dsp:cNvPr id="0" name=""/>
        <dsp:cNvSpPr/>
      </dsp:nvSpPr>
      <dsp:spPr>
        <a:xfrm>
          <a:off x="5162287" y="1991650"/>
          <a:ext cx="2209946" cy="91146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5393765" y="2211554"/>
          <a:ext cx="2209946" cy="91146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Relación </a:t>
          </a: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conflictos armados y DDHH</a:t>
          </a:r>
          <a:endParaRPr lang="es-CL" sz="1400" kern="1200" dirty="0">
            <a:latin typeface="Arial" panose="020B0604020202020204" pitchFamily="34" charset="0"/>
            <a:cs typeface="Arial" panose="020B0604020202020204" pitchFamily="34" charset="0"/>
          </a:endParaRPr>
        </a:p>
      </dsp:txBody>
      <dsp:txXfrm>
        <a:off x="5420461" y="2238250"/>
        <a:ext cx="2156554" cy="858071"/>
      </dsp:txXfrm>
    </dsp:sp>
    <dsp:sp modelId="{7840371E-89AD-4AD4-84C2-63670B7905C9}">
      <dsp:nvSpPr>
        <dsp:cNvPr id="0" name=""/>
        <dsp:cNvSpPr/>
      </dsp:nvSpPr>
      <dsp:spPr>
        <a:xfrm>
          <a:off x="7835190" y="1991650"/>
          <a:ext cx="2018762" cy="96226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27B91B-762B-486B-978A-D0ADC99CCAFF}">
      <dsp:nvSpPr>
        <dsp:cNvPr id="0" name=""/>
        <dsp:cNvSpPr/>
      </dsp:nvSpPr>
      <dsp:spPr>
        <a:xfrm>
          <a:off x="8066668" y="2211554"/>
          <a:ext cx="2018762" cy="96226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ONU</a:t>
          </a:r>
          <a:endParaRPr lang="es-CL" sz="1400" kern="1200" dirty="0">
            <a:latin typeface="Arial" panose="020B0604020202020204" pitchFamily="34" charset="0"/>
            <a:cs typeface="Arial" panose="020B0604020202020204" pitchFamily="34" charset="0"/>
          </a:endParaRPr>
        </a:p>
      </dsp:txBody>
      <dsp:txXfrm>
        <a:off x="8094852" y="2239738"/>
        <a:ext cx="1962394" cy="90589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637BD-2896-45B2-97B3-74836D00D036}">
      <dsp:nvSpPr>
        <dsp:cNvPr id="0" name=""/>
        <dsp:cNvSpPr/>
      </dsp:nvSpPr>
      <dsp:spPr>
        <a:xfrm>
          <a:off x="10102910" y="2700295"/>
          <a:ext cx="730860" cy="347823"/>
        </a:xfrm>
        <a:custGeom>
          <a:avLst/>
          <a:gdLst/>
          <a:ahLst/>
          <a:cxnLst/>
          <a:rect l="0" t="0" r="0" b="0"/>
          <a:pathLst>
            <a:path>
              <a:moveTo>
                <a:pt x="0" y="0"/>
              </a:moveTo>
              <a:lnTo>
                <a:pt x="0" y="237031"/>
              </a:lnTo>
              <a:lnTo>
                <a:pt x="730860" y="237031"/>
              </a:lnTo>
              <a:lnTo>
                <a:pt x="73086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41A75B5-2807-4A9C-8748-5D7E8125E09C}">
      <dsp:nvSpPr>
        <dsp:cNvPr id="0" name=""/>
        <dsp:cNvSpPr/>
      </dsp:nvSpPr>
      <dsp:spPr>
        <a:xfrm>
          <a:off x="9372049" y="2700295"/>
          <a:ext cx="730860" cy="347823"/>
        </a:xfrm>
        <a:custGeom>
          <a:avLst/>
          <a:gdLst/>
          <a:ahLst/>
          <a:cxnLst/>
          <a:rect l="0" t="0" r="0" b="0"/>
          <a:pathLst>
            <a:path>
              <a:moveTo>
                <a:pt x="730860" y="0"/>
              </a:moveTo>
              <a:lnTo>
                <a:pt x="730860" y="237031"/>
              </a:lnTo>
              <a:lnTo>
                <a:pt x="0" y="237031"/>
              </a:lnTo>
              <a:lnTo>
                <a:pt x="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6149568" y="1450549"/>
          <a:ext cx="3953341" cy="347823"/>
        </a:xfrm>
        <a:custGeom>
          <a:avLst/>
          <a:gdLst/>
          <a:ahLst/>
          <a:cxnLst/>
          <a:rect l="0" t="0" r="0" b="0"/>
          <a:pathLst>
            <a:path>
              <a:moveTo>
                <a:pt x="0" y="0"/>
              </a:moveTo>
              <a:lnTo>
                <a:pt x="0" y="237031"/>
              </a:lnTo>
              <a:lnTo>
                <a:pt x="3953341" y="237031"/>
              </a:lnTo>
              <a:lnTo>
                <a:pt x="3953341" y="34782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592677-22E4-4F55-8A03-BEA74BA57010}">
      <dsp:nvSpPr>
        <dsp:cNvPr id="0" name=""/>
        <dsp:cNvSpPr/>
      </dsp:nvSpPr>
      <dsp:spPr>
        <a:xfrm>
          <a:off x="6448605" y="2415979"/>
          <a:ext cx="1461721" cy="347823"/>
        </a:xfrm>
        <a:custGeom>
          <a:avLst/>
          <a:gdLst/>
          <a:ahLst/>
          <a:cxnLst/>
          <a:rect l="0" t="0" r="0" b="0"/>
          <a:pathLst>
            <a:path>
              <a:moveTo>
                <a:pt x="0" y="0"/>
              </a:moveTo>
              <a:lnTo>
                <a:pt x="0" y="237031"/>
              </a:lnTo>
              <a:lnTo>
                <a:pt x="1461721" y="237031"/>
              </a:lnTo>
              <a:lnTo>
                <a:pt x="1461721"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CD188F-65F0-4DE6-B606-7225B0D00F69}">
      <dsp:nvSpPr>
        <dsp:cNvPr id="0" name=""/>
        <dsp:cNvSpPr/>
      </dsp:nvSpPr>
      <dsp:spPr>
        <a:xfrm>
          <a:off x="6402885" y="2415979"/>
          <a:ext cx="91440" cy="347823"/>
        </a:xfrm>
        <a:custGeom>
          <a:avLst/>
          <a:gdLst/>
          <a:ahLst/>
          <a:cxnLst/>
          <a:rect l="0" t="0" r="0" b="0"/>
          <a:pathLst>
            <a:path>
              <a:moveTo>
                <a:pt x="45720" y="0"/>
              </a:moveTo>
              <a:lnTo>
                <a:pt x="4572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85D2D6-A529-4C09-A6C8-1A947667BC94}">
      <dsp:nvSpPr>
        <dsp:cNvPr id="0" name=""/>
        <dsp:cNvSpPr/>
      </dsp:nvSpPr>
      <dsp:spPr>
        <a:xfrm>
          <a:off x="4986884" y="2415979"/>
          <a:ext cx="1461721" cy="347823"/>
        </a:xfrm>
        <a:custGeom>
          <a:avLst/>
          <a:gdLst/>
          <a:ahLst/>
          <a:cxnLst/>
          <a:rect l="0" t="0" r="0" b="0"/>
          <a:pathLst>
            <a:path>
              <a:moveTo>
                <a:pt x="1461721" y="0"/>
              </a:moveTo>
              <a:lnTo>
                <a:pt x="1461721" y="237031"/>
              </a:lnTo>
              <a:lnTo>
                <a:pt x="0" y="237031"/>
              </a:lnTo>
              <a:lnTo>
                <a:pt x="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6149568" y="1450549"/>
          <a:ext cx="299037" cy="347823"/>
        </a:xfrm>
        <a:custGeom>
          <a:avLst/>
          <a:gdLst/>
          <a:ahLst/>
          <a:cxnLst/>
          <a:rect l="0" t="0" r="0" b="0"/>
          <a:pathLst>
            <a:path>
              <a:moveTo>
                <a:pt x="0" y="0"/>
              </a:moveTo>
              <a:lnTo>
                <a:pt x="0" y="237031"/>
              </a:lnTo>
              <a:lnTo>
                <a:pt x="299037" y="237031"/>
              </a:lnTo>
              <a:lnTo>
                <a:pt x="299037" y="34782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8E7767-EA68-4C96-A1A8-C0F4D01F7150}">
      <dsp:nvSpPr>
        <dsp:cNvPr id="0" name=""/>
        <dsp:cNvSpPr/>
      </dsp:nvSpPr>
      <dsp:spPr>
        <a:xfrm>
          <a:off x="2063440" y="2560028"/>
          <a:ext cx="1461721" cy="347823"/>
        </a:xfrm>
        <a:custGeom>
          <a:avLst/>
          <a:gdLst/>
          <a:ahLst/>
          <a:cxnLst/>
          <a:rect l="0" t="0" r="0" b="0"/>
          <a:pathLst>
            <a:path>
              <a:moveTo>
                <a:pt x="0" y="0"/>
              </a:moveTo>
              <a:lnTo>
                <a:pt x="0" y="237031"/>
              </a:lnTo>
              <a:lnTo>
                <a:pt x="1461721" y="237031"/>
              </a:lnTo>
              <a:lnTo>
                <a:pt x="1461721"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F4AFBE6-D01B-4329-8925-BCF768C71458}">
      <dsp:nvSpPr>
        <dsp:cNvPr id="0" name=""/>
        <dsp:cNvSpPr/>
      </dsp:nvSpPr>
      <dsp:spPr>
        <a:xfrm>
          <a:off x="2017720" y="2560028"/>
          <a:ext cx="91440" cy="347823"/>
        </a:xfrm>
        <a:custGeom>
          <a:avLst/>
          <a:gdLst/>
          <a:ahLst/>
          <a:cxnLst/>
          <a:rect l="0" t="0" r="0" b="0"/>
          <a:pathLst>
            <a:path>
              <a:moveTo>
                <a:pt x="45720" y="0"/>
              </a:moveTo>
              <a:lnTo>
                <a:pt x="4572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BD3008-B0C4-44AD-9E93-C1181580F9BA}">
      <dsp:nvSpPr>
        <dsp:cNvPr id="0" name=""/>
        <dsp:cNvSpPr/>
      </dsp:nvSpPr>
      <dsp:spPr>
        <a:xfrm>
          <a:off x="601719" y="2560028"/>
          <a:ext cx="1461721" cy="347823"/>
        </a:xfrm>
        <a:custGeom>
          <a:avLst/>
          <a:gdLst/>
          <a:ahLst/>
          <a:cxnLst/>
          <a:rect l="0" t="0" r="0" b="0"/>
          <a:pathLst>
            <a:path>
              <a:moveTo>
                <a:pt x="1461721" y="0"/>
              </a:moveTo>
              <a:lnTo>
                <a:pt x="1461721" y="237031"/>
              </a:lnTo>
              <a:lnTo>
                <a:pt x="0" y="237031"/>
              </a:lnTo>
              <a:lnTo>
                <a:pt x="0" y="34782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2063440" y="1450549"/>
          <a:ext cx="4086127" cy="347823"/>
        </a:xfrm>
        <a:custGeom>
          <a:avLst/>
          <a:gdLst/>
          <a:ahLst/>
          <a:cxnLst/>
          <a:rect l="0" t="0" r="0" b="0"/>
          <a:pathLst>
            <a:path>
              <a:moveTo>
                <a:pt x="4086127" y="0"/>
              </a:moveTo>
              <a:lnTo>
                <a:pt x="4086127" y="237031"/>
              </a:lnTo>
              <a:lnTo>
                <a:pt x="0" y="237031"/>
              </a:lnTo>
              <a:lnTo>
                <a:pt x="0" y="34782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5284493" y="1025556"/>
          <a:ext cx="1730150" cy="4249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5417377" y="1151796"/>
          <a:ext cx="1730150" cy="42499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429825" y="1164244"/>
        <a:ext cx="1705254" cy="400096"/>
      </dsp:txXfrm>
    </dsp:sp>
    <dsp:sp modelId="{AB7E774E-41C6-4B08-80AA-8789B3FFB4DD}">
      <dsp:nvSpPr>
        <dsp:cNvPr id="0" name=""/>
        <dsp:cNvSpPr/>
      </dsp:nvSpPr>
      <dsp:spPr>
        <a:xfrm>
          <a:off x="986538" y="1798372"/>
          <a:ext cx="2153805" cy="76165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1119421" y="1924612"/>
          <a:ext cx="2153805" cy="76165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 </a:t>
          </a:r>
          <a:r>
            <a:rPr lang="es-MX" sz="1400" kern="1200" dirty="0">
              <a:latin typeface="Arial" panose="020B0604020202020204" pitchFamily="34" charset="0"/>
              <a:cs typeface="Arial" panose="020B0604020202020204" pitchFamily="34" charset="0"/>
            </a:rPr>
            <a:t>Orgánica Tribunales Navales</a:t>
          </a:r>
          <a:endParaRPr lang="es-CL" sz="1400" kern="1200" dirty="0">
            <a:latin typeface="Arial" panose="020B0604020202020204" pitchFamily="34" charset="0"/>
            <a:cs typeface="Arial" panose="020B0604020202020204" pitchFamily="34" charset="0"/>
          </a:endParaRPr>
        </a:p>
      </dsp:txBody>
      <dsp:txXfrm>
        <a:off x="1141729" y="1946920"/>
        <a:ext cx="2109189" cy="717039"/>
      </dsp:txXfrm>
    </dsp:sp>
    <dsp:sp modelId="{00EE370A-2BA5-4E83-BF67-E7252AD5A8D4}">
      <dsp:nvSpPr>
        <dsp:cNvPr id="0" name=""/>
        <dsp:cNvSpPr/>
      </dsp:nvSpPr>
      <dsp:spPr>
        <a:xfrm>
          <a:off x="3742" y="2907851"/>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228B2A-656B-4532-9259-26D9EA008340}">
      <dsp:nvSpPr>
        <dsp:cNvPr id="0" name=""/>
        <dsp:cNvSpPr/>
      </dsp:nvSpPr>
      <dsp:spPr>
        <a:xfrm>
          <a:off x="136625" y="3034091"/>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MX" sz="1100" kern="1200" dirty="0"/>
            <a:t>Organización de los Tribunales Navales en tiempo </a:t>
          </a:r>
          <a:r>
            <a:rPr lang="es-MX" sz="1100" kern="1200"/>
            <a:t>de paz </a:t>
          </a:r>
          <a:endParaRPr lang="es-CL" sz="1100" kern="1200" dirty="0"/>
        </a:p>
      </dsp:txBody>
      <dsp:txXfrm>
        <a:off x="158868" y="3056334"/>
        <a:ext cx="1151468" cy="714944"/>
      </dsp:txXfrm>
    </dsp:sp>
    <dsp:sp modelId="{1CC19825-6D1D-44A6-BC31-4AA8ECC4EEE2}">
      <dsp:nvSpPr>
        <dsp:cNvPr id="0" name=""/>
        <dsp:cNvSpPr/>
      </dsp:nvSpPr>
      <dsp:spPr>
        <a:xfrm>
          <a:off x="1465463" y="2907851"/>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CDE5B8-AD70-42DE-B758-9ED74BD203DE}">
      <dsp:nvSpPr>
        <dsp:cNvPr id="0" name=""/>
        <dsp:cNvSpPr/>
      </dsp:nvSpPr>
      <dsp:spPr>
        <a:xfrm>
          <a:off x="1598347" y="3034091"/>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Fiscalía Naval</a:t>
          </a:r>
        </a:p>
      </dsp:txBody>
      <dsp:txXfrm>
        <a:off x="1620590" y="3056334"/>
        <a:ext cx="1151468" cy="714944"/>
      </dsp:txXfrm>
    </dsp:sp>
    <dsp:sp modelId="{C7A6A920-75FC-4724-BC35-F0FFDD4BA609}">
      <dsp:nvSpPr>
        <dsp:cNvPr id="0" name=""/>
        <dsp:cNvSpPr/>
      </dsp:nvSpPr>
      <dsp:spPr>
        <a:xfrm>
          <a:off x="2927185" y="2907851"/>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BC30BE-30E4-4216-A9B0-36A53C284B2B}">
      <dsp:nvSpPr>
        <dsp:cNvPr id="0" name=""/>
        <dsp:cNvSpPr/>
      </dsp:nvSpPr>
      <dsp:spPr>
        <a:xfrm>
          <a:off x="3060069" y="3034091"/>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Corte Marcial de la Armada</a:t>
          </a:r>
        </a:p>
      </dsp:txBody>
      <dsp:txXfrm>
        <a:off x="3082312" y="3056334"/>
        <a:ext cx="1151468" cy="714944"/>
      </dsp:txXfrm>
    </dsp:sp>
    <dsp:sp modelId="{E88D2FD4-0628-4905-A22E-C7BB700BDFBE}">
      <dsp:nvSpPr>
        <dsp:cNvPr id="0" name=""/>
        <dsp:cNvSpPr/>
      </dsp:nvSpPr>
      <dsp:spPr>
        <a:xfrm>
          <a:off x="5403186" y="1798372"/>
          <a:ext cx="2090838" cy="6176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5536070" y="1924612"/>
          <a:ext cx="2090838" cy="6176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Delitos en el Código de Justicia Militar </a:t>
          </a:r>
          <a:endParaRPr lang="es-CL" sz="1400" kern="1200" dirty="0">
            <a:latin typeface="Arial" panose="020B0604020202020204" pitchFamily="34" charset="0"/>
            <a:cs typeface="Arial" panose="020B0604020202020204" pitchFamily="34" charset="0"/>
          </a:endParaRPr>
        </a:p>
      </dsp:txBody>
      <dsp:txXfrm>
        <a:off x="5554159" y="1942701"/>
        <a:ext cx="2054660" cy="581429"/>
      </dsp:txXfrm>
    </dsp:sp>
    <dsp:sp modelId="{3DC7E1FF-2BC0-403F-BE30-A83D57E96972}">
      <dsp:nvSpPr>
        <dsp:cNvPr id="0" name=""/>
        <dsp:cNvSpPr/>
      </dsp:nvSpPr>
      <dsp:spPr>
        <a:xfrm>
          <a:off x="4388907" y="2763803"/>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C1DB53-BEA1-4F4C-873B-0B69F846CA6A}">
      <dsp:nvSpPr>
        <dsp:cNvPr id="0" name=""/>
        <dsp:cNvSpPr/>
      </dsp:nvSpPr>
      <dsp:spPr>
        <a:xfrm>
          <a:off x="4521791" y="2890042"/>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Clasificación de los delitos </a:t>
          </a:r>
        </a:p>
      </dsp:txBody>
      <dsp:txXfrm>
        <a:off x="4544034" y="2912285"/>
        <a:ext cx="1151468" cy="714944"/>
      </dsp:txXfrm>
    </dsp:sp>
    <dsp:sp modelId="{6FA332C2-78CD-4867-BD77-D2A554FA0AF9}">
      <dsp:nvSpPr>
        <dsp:cNvPr id="0" name=""/>
        <dsp:cNvSpPr/>
      </dsp:nvSpPr>
      <dsp:spPr>
        <a:xfrm>
          <a:off x="5850628" y="2763803"/>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11D61E-B50A-4713-BE07-20D40F0AA39A}">
      <dsp:nvSpPr>
        <dsp:cNvPr id="0" name=""/>
        <dsp:cNvSpPr/>
      </dsp:nvSpPr>
      <dsp:spPr>
        <a:xfrm>
          <a:off x="5983512" y="2890042"/>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Principales tipos penales y penalidad</a:t>
          </a:r>
        </a:p>
      </dsp:txBody>
      <dsp:txXfrm>
        <a:off x="6005755" y="2912285"/>
        <a:ext cx="1151468" cy="714944"/>
      </dsp:txXfrm>
    </dsp:sp>
    <dsp:sp modelId="{7FF8193A-E992-43F9-8D1E-38F31793EEC5}">
      <dsp:nvSpPr>
        <dsp:cNvPr id="0" name=""/>
        <dsp:cNvSpPr/>
      </dsp:nvSpPr>
      <dsp:spPr>
        <a:xfrm>
          <a:off x="7312350" y="2763803"/>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1FED2A-8FA7-4190-A0FB-093F0223ABC8}">
      <dsp:nvSpPr>
        <dsp:cNvPr id="0" name=""/>
        <dsp:cNvSpPr/>
      </dsp:nvSpPr>
      <dsp:spPr>
        <a:xfrm>
          <a:off x="7445234" y="2890042"/>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Papel del Oficial frente a la perpetración de un delito </a:t>
          </a:r>
        </a:p>
      </dsp:txBody>
      <dsp:txXfrm>
        <a:off x="7467477" y="2912285"/>
        <a:ext cx="1151468" cy="714944"/>
      </dsp:txXfrm>
    </dsp:sp>
    <dsp:sp modelId="{A98A6322-9463-4806-AF1E-A36F8969AA9C}">
      <dsp:nvSpPr>
        <dsp:cNvPr id="0" name=""/>
        <dsp:cNvSpPr/>
      </dsp:nvSpPr>
      <dsp:spPr>
        <a:xfrm>
          <a:off x="8893220" y="1798372"/>
          <a:ext cx="2419379" cy="90192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9026104" y="1924612"/>
          <a:ext cx="2419379" cy="90192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Investigaciones Sumarias Administrativas</a:t>
          </a:r>
          <a:endParaRPr lang="es-CL" sz="1400" kern="1200" dirty="0">
            <a:latin typeface="Arial" panose="020B0604020202020204" pitchFamily="34" charset="0"/>
            <a:cs typeface="Arial" panose="020B0604020202020204" pitchFamily="34" charset="0"/>
          </a:endParaRPr>
        </a:p>
      </dsp:txBody>
      <dsp:txXfrm>
        <a:off x="9052520" y="1951028"/>
        <a:ext cx="2366547" cy="849090"/>
      </dsp:txXfrm>
    </dsp:sp>
    <dsp:sp modelId="{DA25E784-5354-45F9-A05D-84E1C0C5A456}">
      <dsp:nvSpPr>
        <dsp:cNvPr id="0" name=""/>
        <dsp:cNvSpPr/>
      </dsp:nvSpPr>
      <dsp:spPr>
        <a:xfrm>
          <a:off x="8774072" y="3048118"/>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B4225C-5767-4F2F-8207-C4755394D450}">
      <dsp:nvSpPr>
        <dsp:cNvPr id="0" name=""/>
        <dsp:cNvSpPr/>
      </dsp:nvSpPr>
      <dsp:spPr>
        <a:xfrm>
          <a:off x="8906956" y="3174358"/>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Concepto</a:t>
          </a:r>
        </a:p>
      </dsp:txBody>
      <dsp:txXfrm>
        <a:off x="8929199" y="3196601"/>
        <a:ext cx="1151468" cy="714944"/>
      </dsp:txXfrm>
    </dsp:sp>
    <dsp:sp modelId="{2D1E75A5-88F8-42DA-8455-99EB661D4569}">
      <dsp:nvSpPr>
        <dsp:cNvPr id="0" name=""/>
        <dsp:cNvSpPr/>
      </dsp:nvSpPr>
      <dsp:spPr>
        <a:xfrm>
          <a:off x="10235793" y="3048118"/>
          <a:ext cx="1195954" cy="7594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92B3A1-E2DF-4161-BA75-8F86753D4BC9}">
      <dsp:nvSpPr>
        <dsp:cNvPr id="0" name=""/>
        <dsp:cNvSpPr/>
      </dsp:nvSpPr>
      <dsp:spPr>
        <a:xfrm>
          <a:off x="10368677" y="3174358"/>
          <a:ext cx="1195954" cy="7594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CL" sz="1100" kern="1200" dirty="0"/>
            <a:t>Norma, organización y procedimiento </a:t>
          </a:r>
        </a:p>
      </dsp:txBody>
      <dsp:txXfrm>
        <a:off x="10390920" y="3196601"/>
        <a:ext cx="1151468" cy="71494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ACEC17-CB74-4480-9F05-458BD3DB7E6A}">
      <dsp:nvSpPr>
        <dsp:cNvPr id="0" name=""/>
        <dsp:cNvSpPr/>
      </dsp:nvSpPr>
      <dsp:spPr>
        <a:xfrm>
          <a:off x="0" y="511533"/>
          <a:ext cx="11413176" cy="7560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408EE5B-D75B-48EC-B94B-61704BE7754A}">
      <dsp:nvSpPr>
        <dsp:cNvPr id="0" name=""/>
        <dsp:cNvSpPr/>
      </dsp:nvSpPr>
      <dsp:spPr>
        <a:xfrm>
          <a:off x="529714" y="98826"/>
          <a:ext cx="7989223" cy="88560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1974" tIns="0" rIns="301974" bIns="0" numCol="1" spcCol="1270" anchor="ctr" anchorCtr="0">
          <a:noAutofit/>
        </a:bodyPr>
        <a:lstStyle/>
        <a:p>
          <a:pPr marL="0" lvl="0" indent="0" algn="l" defTabSz="889000">
            <a:lnSpc>
              <a:spcPct val="90000"/>
            </a:lnSpc>
            <a:spcBef>
              <a:spcPct val="0"/>
            </a:spcBef>
            <a:spcAft>
              <a:spcPct val="35000"/>
            </a:spcAft>
            <a:buNone/>
          </a:pPr>
          <a:r>
            <a:rPr lang="es-CL" sz="2000" kern="1200" dirty="0">
              <a:latin typeface="Arial" panose="020B0604020202020204" pitchFamily="34" charset="0"/>
              <a:cs typeface="Arial" panose="020B0604020202020204" pitchFamily="34" charset="0"/>
            </a:rPr>
            <a:t>NORMAS SOCIALES.</a:t>
          </a:r>
        </a:p>
      </dsp:txBody>
      <dsp:txXfrm>
        <a:off x="572945" y="142057"/>
        <a:ext cx="7902761" cy="799138"/>
      </dsp:txXfrm>
    </dsp:sp>
    <dsp:sp modelId="{1268384A-4998-473C-946B-4625FA074DAC}">
      <dsp:nvSpPr>
        <dsp:cNvPr id="0" name=""/>
        <dsp:cNvSpPr/>
      </dsp:nvSpPr>
      <dsp:spPr>
        <a:xfrm>
          <a:off x="0" y="1872333"/>
          <a:ext cx="11413176" cy="7560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B282D20-54B1-47A9-9B76-B9FE366DE7CB}">
      <dsp:nvSpPr>
        <dsp:cNvPr id="0" name=""/>
        <dsp:cNvSpPr/>
      </dsp:nvSpPr>
      <dsp:spPr>
        <a:xfrm>
          <a:off x="570658" y="1429533"/>
          <a:ext cx="7989223" cy="88560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1974" tIns="0" rIns="301974" bIns="0" numCol="1" spcCol="1270" anchor="ctr" anchorCtr="0">
          <a:noAutofit/>
        </a:bodyPr>
        <a:lstStyle/>
        <a:p>
          <a:pPr marL="0" lvl="0" indent="0" algn="l" defTabSz="889000">
            <a:lnSpc>
              <a:spcPct val="90000"/>
            </a:lnSpc>
            <a:spcBef>
              <a:spcPct val="0"/>
            </a:spcBef>
            <a:spcAft>
              <a:spcPct val="35000"/>
            </a:spcAft>
            <a:buNone/>
          </a:pPr>
          <a:r>
            <a:rPr lang="es-CL" sz="2000" kern="1200" dirty="0">
              <a:latin typeface="Arial" panose="020B0604020202020204" pitchFamily="34" charset="0"/>
              <a:cs typeface="Arial" panose="020B0604020202020204" pitchFamily="34" charset="0"/>
            </a:rPr>
            <a:t>NORMAS MORALES.</a:t>
          </a:r>
        </a:p>
      </dsp:txBody>
      <dsp:txXfrm>
        <a:off x="613889" y="1472764"/>
        <a:ext cx="7902761" cy="799138"/>
      </dsp:txXfrm>
    </dsp:sp>
    <dsp:sp modelId="{5E3E1E2E-D6C8-46C5-8250-DB54D8EB4B95}">
      <dsp:nvSpPr>
        <dsp:cNvPr id="0" name=""/>
        <dsp:cNvSpPr/>
      </dsp:nvSpPr>
      <dsp:spPr>
        <a:xfrm>
          <a:off x="0" y="3233133"/>
          <a:ext cx="11413176" cy="7560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6B993E-6D3B-4F52-91DE-650EBB480E84}">
      <dsp:nvSpPr>
        <dsp:cNvPr id="0" name=""/>
        <dsp:cNvSpPr/>
      </dsp:nvSpPr>
      <dsp:spPr>
        <a:xfrm>
          <a:off x="570658" y="2790333"/>
          <a:ext cx="7989223" cy="88560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1974" tIns="0" rIns="301974" bIns="0" numCol="1" spcCol="1270" anchor="ctr" anchorCtr="0">
          <a:noAutofit/>
        </a:bodyPr>
        <a:lstStyle/>
        <a:p>
          <a:pPr marL="0" lvl="0" indent="0" algn="l" defTabSz="889000">
            <a:lnSpc>
              <a:spcPct val="90000"/>
            </a:lnSpc>
            <a:spcBef>
              <a:spcPct val="0"/>
            </a:spcBef>
            <a:spcAft>
              <a:spcPct val="35000"/>
            </a:spcAft>
            <a:buNone/>
          </a:pPr>
          <a:r>
            <a:rPr lang="es-CL" sz="2000" kern="1200" dirty="0">
              <a:latin typeface="Arial" panose="020B0604020202020204" pitchFamily="34" charset="0"/>
              <a:cs typeface="Arial" panose="020B0604020202020204" pitchFamily="34" charset="0"/>
            </a:rPr>
            <a:t>NORMAS RELIGIOSAS.</a:t>
          </a:r>
        </a:p>
      </dsp:txBody>
      <dsp:txXfrm>
        <a:off x="613889" y="2833564"/>
        <a:ext cx="7902761" cy="799138"/>
      </dsp:txXfrm>
    </dsp:sp>
    <dsp:sp modelId="{B373DB6F-7465-4160-8486-59B28D98A951}">
      <dsp:nvSpPr>
        <dsp:cNvPr id="0" name=""/>
        <dsp:cNvSpPr/>
      </dsp:nvSpPr>
      <dsp:spPr>
        <a:xfrm>
          <a:off x="0" y="4593933"/>
          <a:ext cx="11413176" cy="7560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C09C4C-A41D-467A-A00D-750FBC40E8AB}">
      <dsp:nvSpPr>
        <dsp:cNvPr id="0" name=""/>
        <dsp:cNvSpPr/>
      </dsp:nvSpPr>
      <dsp:spPr>
        <a:xfrm>
          <a:off x="570658" y="4151133"/>
          <a:ext cx="7989223" cy="88560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1974" tIns="0" rIns="301974" bIns="0" numCol="1" spcCol="1270" anchor="ctr" anchorCtr="0">
          <a:noAutofit/>
        </a:bodyPr>
        <a:lstStyle/>
        <a:p>
          <a:pPr marL="0" lvl="0" indent="0" algn="l" defTabSz="889000">
            <a:lnSpc>
              <a:spcPct val="90000"/>
            </a:lnSpc>
            <a:spcBef>
              <a:spcPct val="0"/>
            </a:spcBef>
            <a:spcAft>
              <a:spcPct val="35000"/>
            </a:spcAft>
            <a:buNone/>
          </a:pPr>
          <a:r>
            <a:rPr lang="es-CL" sz="2000" kern="1200" dirty="0">
              <a:latin typeface="Arial" panose="020B0604020202020204" pitchFamily="34" charset="0"/>
              <a:cs typeface="Arial" panose="020B0604020202020204" pitchFamily="34" charset="0"/>
            </a:rPr>
            <a:t>NORMAS JURÍDICAS.</a:t>
          </a:r>
        </a:p>
      </dsp:txBody>
      <dsp:txXfrm>
        <a:off x="613889" y="4194364"/>
        <a:ext cx="7902761" cy="79913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B8F8CD-51CF-441E-B87B-907B2CECA92D}">
      <dsp:nvSpPr>
        <dsp:cNvPr id="0" name=""/>
        <dsp:cNvSpPr/>
      </dsp:nvSpPr>
      <dsp:spPr>
        <a:xfrm>
          <a:off x="7434006" y="1081577"/>
          <a:ext cx="159609" cy="2918907"/>
        </a:xfrm>
        <a:custGeom>
          <a:avLst/>
          <a:gdLst/>
          <a:ahLst/>
          <a:cxnLst/>
          <a:rect l="0" t="0" r="0" b="0"/>
          <a:pathLst>
            <a:path>
              <a:moveTo>
                <a:pt x="0" y="0"/>
              </a:moveTo>
              <a:lnTo>
                <a:pt x="0" y="2918907"/>
              </a:lnTo>
              <a:lnTo>
                <a:pt x="159609" y="291890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A48E34-F822-47B7-9499-156B44ACC9CE}">
      <dsp:nvSpPr>
        <dsp:cNvPr id="0" name=""/>
        <dsp:cNvSpPr/>
      </dsp:nvSpPr>
      <dsp:spPr>
        <a:xfrm>
          <a:off x="7434006" y="1081577"/>
          <a:ext cx="159609" cy="1727831"/>
        </a:xfrm>
        <a:custGeom>
          <a:avLst/>
          <a:gdLst/>
          <a:ahLst/>
          <a:cxnLst/>
          <a:rect l="0" t="0" r="0" b="0"/>
          <a:pathLst>
            <a:path>
              <a:moveTo>
                <a:pt x="0" y="0"/>
              </a:moveTo>
              <a:lnTo>
                <a:pt x="0" y="1727831"/>
              </a:lnTo>
              <a:lnTo>
                <a:pt x="159609" y="1727831"/>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14686A-D534-4617-A2DF-AF1DDA4B88D3}">
      <dsp:nvSpPr>
        <dsp:cNvPr id="0" name=""/>
        <dsp:cNvSpPr/>
      </dsp:nvSpPr>
      <dsp:spPr>
        <a:xfrm>
          <a:off x="7434006" y="1081577"/>
          <a:ext cx="159609" cy="635092"/>
        </a:xfrm>
        <a:custGeom>
          <a:avLst/>
          <a:gdLst/>
          <a:ahLst/>
          <a:cxnLst/>
          <a:rect l="0" t="0" r="0" b="0"/>
          <a:pathLst>
            <a:path>
              <a:moveTo>
                <a:pt x="0" y="0"/>
              </a:moveTo>
              <a:lnTo>
                <a:pt x="0" y="635092"/>
              </a:lnTo>
              <a:lnTo>
                <a:pt x="159609" y="63509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7D8202B-734C-4D16-94C7-7DB113065FD3}">
      <dsp:nvSpPr>
        <dsp:cNvPr id="0" name=""/>
        <dsp:cNvSpPr/>
      </dsp:nvSpPr>
      <dsp:spPr>
        <a:xfrm>
          <a:off x="5109327" y="448188"/>
          <a:ext cx="2750305" cy="187340"/>
        </a:xfrm>
        <a:custGeom>
          <a:avLst/>
          <a:gdLst/>
          <a:ahLst/>
          <a:cxnLst/>
          <a:rect l="0" t="0" r="0" b="0"/>
          <a:pathLst>
            <a:path>
              <a:moveTo>
                <a:pt x="0" y="0"/>
              </a:moveTo>
              <a:lnTo>
                <a:pt x="0" y="93670"/>
              </a:lnTo>
              <a:lnTo>
                <a:pt x="2750305" y="93670"/>
              </a:lnTo>
              <a:lnTo>
                <a:pt x="2750305" y="1873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37D4D4E-A5FF-4F83-A382-6B097FBD0760}">
      <dsp:nvSpPr>
        <dsp:cNvPr id="0" name=""/>
        <dsp:cNvSpPr/>
      </dsp:nvSpPr>
      <dsp:spPr>
        <a:xfrm>
          <a:off x="5545878" y="1081577"/>
          <a:ext cx="176066" cy="903403"/>
        </a:xfrm>
        <a:custGeom>
          <a:avLst/>
          <a:gdLst/>
          <a:ahLst/>
          <a:cxnLst/>
          <a:rect l="0" t="0" r="0" b="0"/>
          <a:pathLst>
            <a:path>
              <a:moveTo>
                <a:pt x="0" y="0"/>
              </a:moveTo>
              <a:lnTo>
                <a:pt x="0" y="903403"/>
              </a:lnTo>
              <a:lnTo>
                <a:pt x="176066" y="903403"/>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99B410-5277-434C-A606-4D84911DA43F}">
      <dsp:nvSpPr>
        <dsp:cNvPr id="0" name=""/>
        <dsp:cNvSpPr/>
      </dsp:nvSpPr>
      <dsp:spPr>
        <a:xfrm>
          <a:off x="5109327" y="448188"/>
          <a:ext cx="906061" cy="187340"/>
        </a:xfrm>
        <a:custGeom>
          <a:avLst/>
          <a:gdLst/>
          <a:ahLst/>
          <a:cxnLst/>
          <a:rect l="0" t="0" r="0" b="0"/>
          <a:pathLst>
            <a:path>
              <a:moveTo>
                <a:pt x="0" y="0"/>
              </a:moveTo>
              <a:lnTo>
                <a:pt x="0" y="93670"/>
              </a:lnTo>
              <a:lnTo>
                <a:pt x="906061" y="93670"/>
              </a:lnTo>
              <a:lnTo>
                <a:pt x="906061" y="1873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5B360E-A0EF-470E-8FE3-A626DF47EC2F}">
      <dsp:nvSpPr>
        <dsp:cNvPr id="0" name=""/>
        <dsp:cNvSpPr/>
      </dsp:nvSpPr>
      <dsp:spPr>
        <a:xfrm>
          <a:off x="3616619" y="1081577"/>
          <a:ext cx="231584" cy="652229"/>
        </a:xfrm>
        <a:custGeom>
          <a:avLst/>
          <a:gdLst/>
          <a:ahLst/>
          <a:cxnLst/>
          <a:rect l="0" t="0" r="0" b="0"/>
          <a:pathLst>
            <a:path>
              <a:moveTo>
                <a:pt x="0" y="0"/>
              </a:moveTo>
              <a:lnTo>
                <a:pt x="0" y="652229"/>
              </a:lnTo>
              <a:lnTo>
                <a:pt x="231584" y="65222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5DA0D5-4E1F-4210-B647-1B26971FF70C}">
      <dsp:nvSpPr>
        <dsp:cNvPr id="0" name=""/>
        <dsp:cNvSpPr/>
      </dsp:nvSpPr>
      <dsp:spPr>
        <a:xfrm>
          <a:off x="4234178" y="448188"/>
          <a:ext cx="875148" cy="187340"/>
        </a:xfrm>
        <a:custGeom>
          <a:avLst/>
          <a:gdLst/>
          <a:ahLst/>
          <a:cxnLst/>
          <a:rect l="0" t="0" r="0" b="0"/>
          <a:pathLst>
            <a:path>
              <a:moveTo>
                <a:pt x="875148" y="0"/>
              </a:moveTo>
              <a:lnTo>
                <a:pt x="875148" y="93670"/>
              </a:lnTo>
              <a:lnTo>
                <a:pt x="0" y="93670"/>
              </a:lnTo>
              <a:lnTo>
                <a:pt x="0" y="1873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76724C-DCC1-4689-980A-DACA1A4F777D}">
      <dsp:nvSpPr>
        <dsp:cNvPr id="0" name=""/>
        <dsp:cNvSpPr/>
      </dsp:nvSpPr>
      <dsp:spPr>
        <a:xfrm>
          <a:off x="1940581" y="1081577"/>
          <a:ext cx="170389" cy="1317996"/>
        </a:xfrm>
        <a:custGeom>
          <a:avLst/>
          <a:gdLst/>
          <a:ahLst/>
          <a:cxnLst/>
          <a:rect l="0" t="0" r="0" b="0"/>
          <a:pathLst>
            <a:path>
              <a:moveTo>
                <a:pt x="0" y="0"/>
              </a:moveTo>
              <a:lnTo>
                <a:pt x="0" y="1317996"/>
              </a:lnTo>
              <a:lnTo>
                <a:pt x="170389" y="13179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53A8BD0-BFE8-46F2-B764-0104DC13C4B1}">
      <dsp:nvSpPr>
        <dsp:cNvPr id="0" name=""/>
        <dsp:cNvSpPr/>
      </dsp:nvSpPr>
      <dsp:spPr>
        <a:xfrm>
          <a:off x="1843092" y="1081577"/>
          <a:ext cx="91440" cy="486836"/>
        </a:xfrm>
        <a:custGeom>
          <a:avLst/>
          <a:gdLst/>
          <a:ahLst/>
          <a:cxnLst/>
          <a:rect l="0" t="0" r="0" b="0"/>
          <a:pathLst>
            <a:path>
              <a:moveTo>
                <a:pt x="97488" y="0"/>
              </a:moveTo>
              <a:lnTo>
                <a:pt x="45720" y="48683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FD297C-573F-402A-9F86-B622AA437917}">
      <dsp:nvSpPr>
        <dsp:cNvPr id="0" name=""/>
        <dsp:cNvSpPr/>
      </dsp:nvSpPr>
      <dsp:spPr>
        <a:xfrm>
          <a:off x="2394954" y="448188"/>
          <a:ext cx="2714372" cy="187340"/>
        </a:xfrm>
        <a:custGeom>
          <a:avLst/>
          <a:gdLst/>
          <a:ahLst/>
          <a:cxnLst/>
          <a:rect l="0" t="0" r="0" b="0"/>
          <a:pathLst>
            <a:path>
              <a:moveTo>
                <a:pt x="2714372" y="0"/>
              </a:moveTo>
              <a:lnTo>
                <a:pt x="2714372" y="93670"/>
              </a:lnTo>
              <a:lnTo>
                <a:pt x="0" y="93670"/>
              </a:lnTo>
              <a:lnTo>
                <a:pt x="0" y="1873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753C1C-0448-47B7-AF77-E78C66688081}">
      <dsp:nvSpPr>
        <dsp:cNvPr id="0" name=""/>
        <dsp:cNvSpPr/>
      </dsp:nvSpPr>
      <dsp:spPr>
        <a:xfrm>
          <a:off x="3914404" y="2140"/>
          <a:ext cx="2389845" cy="44604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CARACTERÍSTICAS</a:t>
          </a:r>
        </a:p>
      </dsp:txBody>
      <dsp:txXfrm>
        <a:off x="3914404" y="2140"/>
        <a:ext cx="2389845" cy="446048"/>
      </dsp:txXfrm>
    </dsp:sp>
    <dsp:sp modelId="{07658529-D0EA-4AA9-8C2E-A3C5C30CDA33}">
      <dsp:nvSpPr>
        <dsp:cNvPr id="0" name=""/>
        <dsp:cNvSpPr/>
      </dsp:nvSpPr>
      <dsp:spPr>
        <a:xfrm>
          <a:off x="1826988" y="635528"/>
          <a:ext cx="1135932" cy="446048"/>
        </a:xfrm>
        <a:prstGeom prst="rect">
          <a:avLst/>
        </a:prstGeom>
        <a:noFill/>
        <a:ln w="381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Exteriores</a:t>
          </a:r>
        </a:p>
      </dsp:txBody>
      <dsp:txXfrm>
        <a:off x="1826988" y="635528"/>
        <a:ext cx="1135932" cy="446048"/>
      </dsp:txXfrm>
    </dsp:sp>
    <dsp:sp modelId="{6BD9921E-A40D-4B85-9FA3-2F55AC4129B5}">
      <dsp:nvSpPr>
        <dsp:cNvPr id="0" name=""/>
        <dsp:cNvSpPr/>
      </dsp:nvSpPr>
      <dsp:spPr>
        <a:xfrm>
          <a:off x="1888812" y="1296688"/>
          <a:ext cx="1373123" cy="543451"/>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La persona debe exteriorizar una conducta</a:t>
          </a:r>
        </a:p>
      </dsp:txBody>
      <dsp:txXfrm>
        <a:off x="1888812" y="1296688"/>
        <a:ext cx="1373123" cy="543451"/>
      </dsp:txXfrm>
    </dsp:sp>
    <dsp:sp modelId="{6A6F631F-F61D-4B98-892C-F68D8070292D}">
      <dsp:nvSpPr>
        <dsp:cNvPr id="0" name=""/>
        <dsp:cNvSpPr/>
      </dsp:nvSpPr>
      <dsp:spPr>
        <a:xfrm>
          <a:off x="2110971" y="1999709"/>
          <a:ext cx="1549892" cy="79972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622300" eaLnBrk="1" fontAlgn="auto" latinLnBrk="0" hangingPunct="1">
            <a:lnSpc>
              <a:spcPct val="90000"/>
            </a:lnSpc>
            <a:spcBef>
              <a:spcPct val="0"/>
            </a:spcBef>
            <a:spcAft>
              <a:spcPct val="35000"/>
            </a:spcAft>
            <a:buClrTx/>
            <a:buSzTx/>
            <a:buFontTx/>
            <a:buNone/>
            <a:tabLst/>
            <a:defRPr/>
          </a:pPr>
          <a:r>
            <a:rPr lang="es-ES" sz="1800" kern="1200" dirty="0">
              <a:latin typeface="Arial" panose="020B0604020202020204" pitchFamily="34" charset="0"/>
              <a:cs typeface="Arial" panose="020B0604020202020204" pitchFamily="34" charset="0"/>
            </a:rPr>
            <a:t>“</a:t>
          </a:r>
          <a:r>
            <a:rPr lang="es-ES" sz="1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Los pensamientos no se castigan” </a:t>
          </a:r>
        </a:p>
        <a:p>
          <a:pPr marL="0" lvl="0" algn="ctr" defTabSz="355600">
            <a:lnSpc>
              <a:spcPct val="90000"/>
            </a:lnSpc>
            <a:spcBef>
              <a:spcPct val="0"/>
            </a:spcBef>
            <a:spcAft>
              <a:spcPct val="35000"/>
            </a:spcAft>
            <a:buNone/>
          </a:pPr>
          <a:endParaRPr lang="es-CL" kern="1200" dirty="0"/>
        </a:p>
      </dsp:txBody>
      <dsp:txXfrm>
        <a:off x="2110971" y="1999709"/>
        <a:ext cx="1549892" cy="799728"/>
      </dsp:txXfrm>
    </dsp:sp>
    <dsp:sp modelId="{4A479652-143B-4705-813D-E2E95F0B0501}">
      <dsp:nvSpPr>
        <dsp:cNvPr id="0" name=""/>
        <dsp:cNvSpPr/>
      </dsp:nvSpPr>
      <dsp:spPr>
        <a:xfrm>
          <a:off x="3462229" y="635528"/>
          <a:ext cx="1543897" cy="446048"/>
        </a:xfrm>
        <a:prstGeom prst="rect">
          <a:avLst/>
        </a:prstGeom>
        <a:noFill/>
        <a:ln w="381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Heterónomas</a:t>
          </a:r>
        </a:p>
      </dsp:txBody>
      <dsp:txXfrm>
        <a:off x="3462229" y="635528"/>
        <a:ext cx="1543897" cy="446048"/>
      </dsp:txXfrm>
    </dsp:sp>
    <dsp:sp modelId="{E6B3BB7D-55DD-4EF2-8F83-5E9D52D734AB}">
      <dsp:nvSpPr>
        <dsp:cNvPr id="0" name=""/>
        <dsp:cNvSpPr/>
      </dsp:nvSpPr>
      <dsp:spPr>
        <a:xfrm>
          <a:off x="3848204" y="1268917"/>
          <a:ext cx="1686400" cy="92977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Un sujeto  (autoridad normativa) emite la norma, siendo el destinatario otra persona </a:t>
          </a:r>
        </a:p>
      </dsp:txBody>
      <dsp:txXfrm>
        <a:off x="3848204" y="1268917"/>
        <a:ext cx="1686400" cy="929778"/>
      </dsp:txXfrm>
    </dsp:sp>
    <dsp:sp modelId="{C51BFC76-26A6-4A8E-8A96-315A9FBC3EAC}">
      <dsp:nvSpPr>
        <dsp:cNvPr id="0" name=""/>
        <dsp:cNvSpPr/>
      </dsp:nvSpPr>
      <dsp:spPr>
        <a:xfrm>
          <a:off x="5428501" y="635528"/>
          <a:ext cx="1173775" cy="446048"/>
        </a:xfrm>
        <a:prstGeom prst="rect">
          <a:avLst/>
        </a:prstGeom>
        <a:noFill/>
        <a:ln w="38100" cap="flat" cmpd="sng" algn="ctr">
          <a:solidFill>
            <a:schemeClr val="accent6"/>
          </a:solidFill>
          <a:prstDash val="solid"/>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Bilaterales</a:t>
          </a:r>
        </a:p>
      </dsp:txBody>
      <dsp:txXfrm>
        <a:off x="5428501" y="635528"/>
        <a:ext cx="1173775" cy="446048"/>
      </dsp:txXfrm>
    </dsp:sp>
    <dsp:sp modelId="{A186394A-617F-4BBE-904B-9C2DBB3A5C18}">
      <dsp:nvSpPr>
        <dsp:cNvPr id="0" name=""/>
        <dsp:cNvSpPr/>
      </dsp:nvSpPr>
      <dsp:spPr>
        <a:xfrm>
          <a:off x="5721945" y="1268917"/>
          <a:ext cx="1684331" cy="1432126"/>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effectLst/>
              <a:latin typeface="Arial" panose="020B0604020202020204" pitchFamily="34" charset="0"/>
              <a:ea typeface="Times New Roman" panose="02020603050405020304" pitchFamily="18" charset="0"/>
              <a:cs typeface="Arial" panose="020B0604020202020204" pitchFamily="34" charset="0"/>
            </a:rPr>
            <a:t>Regulan la conducta de los individuos entre sí, imponiendo deberes y estableciendo derechos.</a:t>
          </a:r>
          <a:endParaRPr lang="es-ES" sz="1400" kern="1200" dirty="0">
            <a:latin typeface="Arial" panose="020B0604020202020204" pitchFamily="34" charset="0"/>
            <a:cs typeface="Arial" panose="020B0604020202020204" pitchFamily="34" charset="0"/>
          </a:endParaRPr>
        </a:p>
      </dsp:txBody>
      <dsp:txXfrm>
        <a:off x="5721945" y="1268917"/>
        <a:ext cx="1684331" cy="1432126"/>
      </dsp:txXfrm>
    </dsp:sp>
    <dsp:sp modelId="{1D7BD2AD-09DF-4AD2-A0AE-8B273DA90AE2}">
      <dsp:nvSpPr>
        <dsp:cNvPr id="0" name=""/>
        <dsp:cNvSpPr/>
      </dsp:nvSpPr>
      <dsp:spPr>
        <a:xfrm>
          <a:off x="7327600" y="635528"/>
          <a:ext cx="1064065" cy="446048"/>
        </a:xfrm>
        <a:prstGeom prst="rect">
          <a:avLst/>
        </a:prstGeom>
        <a:noFill/>
        <a:ln w="381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Coercibles</a:t>
          </a:r>
        </a:p>
      </dsp:txBody>
      <dsp:txXfrm>
        <a:off x="7327600" y="635528"/>
        <a:ext cx="1064065" cy="446048"/>
      </dsp:txXfrm>
    </dsp:sp>
    <dsp:sp modelId="{78F17DC6-F41D-43E5-A56F-8AF6B5B4D97C}">
      <dsp:nvSpPr>
        <dsp:cNvPr id="0" name=""/>
        <dsp:cNvSpPr/>
      </dsp:nvSpPr>
      <dsp:spPr>
        <a:xfrm>
          <a:off x="7593616" y="1268917"/>
          <a:ext cx="2190997" cy="89550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Otro sujeto puede exigir el cumplimiento mediante el uso de la fuerza</a:t>
          </a:r>
        </a:p>
        <a:p>
          <a:pPr marL="0" lvl="0" algn="ctr" defTabSz="5334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dsp:txBody>
      <dsp:txXfrm>
        <a:off x="7593616" y="1268917"/>
        <a:ext cx="2190997" cy="895503"/>
      </dsp:txXfrm>
    </dsp:sp>
    <dsp:sp modelId="{CF136D81-48A0-460C-80CD-710B561AC37E}">
      <dsp:nvSpPr>
        <dsp:cNvPr id="0" name=""/>
        <dsp:cNvSpPr/>
      </dsp:nvSpPr>
      <dsp:spPr>
        <a:xfrm>
          <a:off x="7593616" y="2351761"/>
          <a:ext cx="1657113" cy="91529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solidFill>
                <a:srgbClr val="FF0000"/>
              </a:solidFill>
              <a:latin typeface="Arial" panose="020B0604020202020204" pitchFamily="34" charset="0"/>
              <a:cs typeface="Arial" panose="020B0604020202020204" pitchFamily="34" charset="0"/>
            </a:rPr>
            <a:t>Ejemplo 1</a:t>
          </a:r>
        </a:p>
        <a:p>
          <a:pPr marL="0" lvl="0" indent="0" algn="ctr"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Arrendatarios (desalojo)</a:t>
          </a:r>
        </a:p>
        <a:p>
          <a:pPr marL="0" lvl="0" indent="0" algn="ctr" defTabSz="7112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dsp:txBody>
      <dsp:txXfrm>
        <a:off x="7593616" y="2351761"/>
        <a:ext cx="1657113" cy="915295"/>
      </dsp:txXfrm>
    </dsp:sp>
    <dsp:sp modelId="{43924900-55E7-4155-87A5-133CECC38B56}">
      <dsp:nvSpPr>
        <dsp:cNvPr id="0" name=""/>
        <dsp:cNvSpPr/>
      </dsp:nvSpPr>
      <dsp:spPr>
        <a:xfrm>
          <a:off x="7593616" y="3454396"/>
          <a:ext cx="1756626" cy="109217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solidFill>
                <a:srgbClr val="FF0000"/>
              </a:solidFill>
              <a:latin typeface="Arial" panose="020B0604020202020204" pitchFamily="34" charset="0"/>
              <a:cs typeface="Arial" panose="020B0604020202020204" pitchFamily="34" charset="0"/>
            </a:rPr>
            <a:t>Ejemplo 2</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Pensión de Alimentos</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(medidas de apremio)</a:t>
          </a:r>
        </a:p>
        <a:p>
          <a:pPr marL="0" lvl="0" indent="0" algn="ctr" defTabSz="622300">
            <a:lnSpc>
              <a:spcPct val="90000"/>
            </a:lnSpc>
            <a:spcBef>
              <a:spcPct val="0"/>
            </a:spcBef>
            <a:spcAft>
              <a:spcPct val="35000"/>
            </a:spcAft>
            <a:buNone/>
          </a:pPr>
          <a:endParaRPr lang="es-CL" kern="1200" dirty="0"/>
        </a:p>
      </dsp:txBody>
      <dsp:txXfrm>
        <a:off x="7593616" y="3454396"/>
        <a:ext cx="1756626" cy="1092175"/>
      </dsp:txXfrm>
    </dsp:sp>
  </dsp:spTree>
</dsp:drawing>
</file>

<file path=ppt/diagrams/layout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3">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6">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08-07-2024</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5930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755104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1872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36518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51134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684602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200989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39954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80761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24658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9905528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86077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939466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38167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693142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3202473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8208827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5268519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565829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332992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000215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5953436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17926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895605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58685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7478052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527718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703374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433396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288019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735183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789678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598963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17689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C57AE85E-5B18-FC05-567A-93ACB7F7A110}"/>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065258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08-07-2024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988E6D74-66E4-3C49-CED9-16D666B4646E}"/>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97653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8.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slide" Target="slide3.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slide" Target="slide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slide" Target="slide3.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688" y="1168036"/>
            <a:ext cx="2483378" cy="1652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29163" y="326234"/>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“DERECHO” (2024)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5237" y="5547560"/>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a:latin typeface="Arial" panose="020B0604020202020204" pitchFamily="34" charset="0"/>
                <a:cs typeface="Arial" panose="020B0604020202020204" pitchFamily="34" charset="0"/>
              </a:rPr>
              <a:t>8 de julio 2024.</a:t>
            </a:r>
            <a:endParaRPr lang="es-CL" sz="2000"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3296" y="4320983"/>
            <a:ext cx="3368704" cy="19799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1581" y="1657451"/>
            <a:ext cx="4688838" cy="2977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id="{F7D9C825-7A32-EAA4-0C68-7014E1163AC9}"/>
              </a:ext>
            </a:extLst>
          </p:cNvPr>
          <p:cNvSpPr txBox="1">
            <a:spLocks/>
          </p:cNvSpPr>
          <p:nvPr/>
        </p:nvSpPr>
        <p:spPr>
          <a:xfrm>
            <a:off x="838200" y="364706"/>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dirty="0">
                <a:latin typeface="Arial" panose="020B0604020202020204" pitchFamily="34" charset="0"/>
                <a:cs typeface="Arial" panose="020B0604020202020204" pitchFamily="34" charset="0"/>
              </a:rPr>
              <a:t>PREGUNTAS</a:t>
            </a:r>
            <a:endParaRPr lang="es-CL" sz="3600" dirty="0">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0EC4F581-A76F-3959-B695-5233F00175A5}"/>
              </a:ext>
            </a:extLst>
          </p:cNvPr>
          <p:cNvSpPr txBox="1"/>
          <p:nvPr/>
        </p:nvSpPr>
        <p:spPr>
          <a:xfrm>
            <a:off x="647698" y="1690269"/>
            <a:ext cx="9624457" cy="3231654"/>
          </a:xfrm>
          <a:prstGeom prst="rect">
            <a:avLst/>
          </a:prstGeom>
          <a:noFill/>
        </p:spPr>
        <p:txBody>
          <a:bodyPr wrap="square" rtlCol="0">
            <a:spAutoFit/>
          </a:bodyPr>
          <a:lstStyle/>
          <a:p>
            <a:pPr marL="342900" indent="-342900">
              <a:buFont typeface="Wingdings" panose="05000000000000000000" pitchFamily="2" charset="2"/>
              <a:buChar char="q"/>
            </a:pPr>
            <a:r>
              <a:rPr lang="es-MX" sz="2800" dirty="0"/>
              <a:t>¿</a:t>
            </a:r>
            <a:r>
              <a:rPr lang="es-MX" sz="2800" dirty="0">
                <a:latin typeface="Arial" panose="020B0604020202020204" pitchFamily="34" charset="0"/>
                <a:cs typeface="Arial" panose="020B0604020202020204" pitchFamily="34" charset="0"/>
              </a:rPr>
              <a:t>Por qué creen que tener esta asignatura es importante? </a:t>
            </a:r>
          </a:p>
          <a:p>
            <a:pPr marL="342900" indent="-342900">
              <a:buFont typeface="Wingdings" panose="05000000000000000000" pitchFamily="2" charset="2"/>
              <a:buChar char="q"/>
            </a:pPr>
            <a:endParaRPr lang="es-MX" sz="28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s-MX" sz="2800" dirty="0">
                <a:latin typeface="Arial" panose="020B0604020202020204" pitchFamily="34" charset="0"/>
                <a:cs typeface="Arial" panose="020B0604020202020204" pitchFamily="34" charset="0"/>
              </a:rPr>
              <a:t>¿Qué saben o qué le han comentado de la asignatura?</a:t>
            </a:r>
          </a:p>
          <a:p>
            <a:pPr marL="342900" indent="-342900">
              <a:buFont typeface="Wingdings" panose="05000000000000000000" pitchFamily="2" charset="2"/>
              <a:buChar char="q"/>
            </a:pPr>
            <a:endParaRPr lang="es-MX" sz="28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s-MX" sz="2800" dirty="0">
                <a:latin typeface="Arial" panose="020B0604020202020204" pitchFamily="34" charset="0"/>
                <a:cs typeface="Arial" panose="020B0604020202020204" pitchFamily="34" charset="0"/>
              </a:rPr>
              <a:t>¿Qué esperan de esta asignatura?</a:t>
            </a:r>
          </a:p>
          <a:p>
            <a:endParaRPr lang="es-MX" sz="2800" dirty="0">
              <a:latin typeface="Arial" panose="020B0604020202020204" pitchFamily="34" charset="0"/>
              <a:cs typeface="Arial" panose="020B0604020202020204" pitchFamily="34" charset="0"/>
            </a:endParaRPr>
          </a:p>
          <a:p>
            <a:endParaRPr lang="es-MX" dirty="0">
              <a:latin typeface="Arial" panose="020B0604020202020204" pitchFamily="34" charset="0"/>
              <a:cs typeface="Arial" panose="020B0604020202020204" pitchFamily="34" charset="0"/>
            </a:endParaRPr>
          </a:p>
          <a:p>
            <a:endParaRPr lang="es-CL" dirty="0"/>
          </a:p>
        </p:txBody>
      </p:sp>
    </p:spTree>
    <p:extLst>
      <p:ext uri="{BB962C8B-B14F-4D97-AF65-F5344CB8AC3E}">
        <p14:creationId xmlns:p14="http://schemas.microsoft.com/office/powerpoint/2010/main" val="171152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100000">
              <a:schemeClr val="bg1"/>
            </a:gs>
          </a:gsLst>
          <a:lin ang="5400000" scaled="0"/>
        </a:gradFill>
        <a:effectLst/>
      </p:bgPr>
    </p:bg>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287933779"/>
              </p:ext>
            </p:extLst>
          </p:nvPr>
        </p:nvGraphicFramePr>
        <p:xfrm>
          <a:off x="1584052" y="800414"/>
          <a:ext cx="9088709" cy="56205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p:cNvSpPr txBox="1"/>
          <p:nvPr/>
        </p:nvSpPr>
        <p:spPr>
          <a:xfrm>
            <a:off x="2672862" y="277194"/>
            <a:ext cx="6474362" cy="52322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fontAlgn="auto">
              <a:spcBef>
                <a:spcPts val="0"/>
              </a:spcBef>
              <a:spcAft>
                <a:spcPts val="0"/>
              </a:spcAft>
              <a:defRPr/>
            </a:pPr>
            <a:r>
              <a:rPr lang="es-CL" sz="2800" b="1" dirty="0">
                <a:solidFill>
                  <a:schemeClr val="tx1"/>
                </a:solidFill>
                <a:latin typeface="Arial" panose="020B0604020202020204" pitchFamily="34" charset="0"/>
                <a:cs typeface="Arial" panose="020B0604020202020204" pitchFamily="34" charset="0"/>
              </a:rPr>
              <a:t>INFORMACIÓN DEL CURSO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8AD672AF-6A23-4786-B3AA-4254AA687547}"/>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graphicEl>
                                              <a:dgm id="{EED79751-60F3-4BBD-90D0-17D5DE884826}"/>
                                            </p:graphic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graphicEl>
                                              <a:dgm id="{BE0D469E-F640-489A-B166-DB4D17B99A88}"/>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graphicEl>
                                              <a:dgm id="{307C7499-B95D-4523-BA71-4646D1D2974B}"/>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graphicEl>
                                              <a:dgm id="{E11F76E8-F62B-4B2A-A408-876B0EB69233}"/>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graphicEl>
                                              <a:dgm id="{22E38F92-4B7F-48FD-B3A7-6E26BF01529B}"/>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graphicEl>
                                              <a:dgm id="{57E55CDE-1C49-4536-AF67-619B6A3DA54D}"/>
                                            </p:graphic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graphicEl>
                                              <a:dgm id="{A5699E15-75EF-4FE9-BA9F-FD23F0C2C7EF}"/>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graphicEl>
                                              <a:dgm id="{4336F01A-9C82-4B10-A80B-82114BAE9181}"/>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graphicEl>
                                              <a:dgm id="{0B935A30-6E07-47E7-9D57-53EC79C043CF}"/>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1322279" y="176180"/>
            <a:ext cx="10106580" cy="1078174"/>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s-MX" sz="2400" dirty="0">
              <a:latin typeface="Arial" panose="020B0604020202020204" pitchFamily="34" charset="0"/>
              <a:cs typeface="Arial" panose="020B0604020202020204" pitchFamily="34" charset="0"/>
            </a:endParaRPr>
          </a:p>
          <a:p>
            <a:pPr algn="ctr"/>
            <a:r>
              <a:rPr lang="es-MX" sz="3000" dirty="0">
                <a:latin typeface="Arial" panose="020B0604020202020204" pitchFamily="34" charset="0"/>
                <a:cs typeface="Arial" panose="020B0604020202020204" pitchFamily="34" charset="0"/>
              </a:rPr>
              <a:t>OBJETIVOS DE LA ASIGNATURA</a:t>
            </a:r>
            <a:endParaRPr lang="es-CL" sz="3500" dirty="0">
              <a:latin typeface="Arial" panose="020B0604020202020204" pitchFamily="34" charset="0"/>
              <a:cs typeface="Arial" panose="020B0604020202020204" pitchFamily="34" charset="0"/>
            </a:endParaRPr>
          </a:p>
        </p:txBody>
      </p:sp>
      <p:sp>
        <p:nvSpPr>
          <p:cNvPr id="3" name="CuadroTexto 2"/>
          <p:cNvSpPr txBox="1"/>
          <p:nvPr/>
        </p:nvSpPr>
        <p:spPr>
          <a:xfrm>
            <a:off x="534390" y="1521006"/>
            <a:ext cx="11435937" cy="1200329"/>
          </a:xfrm>
          <a:prstGeom prst="rect">
            <a:avLst/>
          </a:prstGeom>
          <a:noFill/>
        </p:spPr>
        <p:txBody>
          <a:bodyPr wrap="square" rtlCol="0">
            <a:spAutoFit/>
          </a:bodyPr>
          <a:lstStyle/>
          <a:p>
            <a:pPr marL="457200" indent="-457200">
              <a:buFont typeface="+mj-lt"/>
              <a:buAutoNum type="arabicPeriod"/>
            </a:pPr>
            <a:r>
              <a:rPr lang="es-MX" sz="2400" dirty="0">
                <a:latin typeface="Arial" panose="020B0604020202020204" pitchFamily="34" charset="0"/>
                <a:cs typeface="Arial" panose="020B0604020202020204" pitchFamily="34" charset="0"/>
              </a:rPr>
              <a:t>Entregar conocimientos que permitan tomar decisiones ajustadas a derecho.</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Fomentar el pensamiento crítico y analítico del alumno. </a:t>
            </a:r>
            <a:endParaRPr lang="en-US" sz="2400" dirty="0">
              <a:latin typeface="Arial" panose="020B0604020202020204" pitchFamily="34" charset="0"/>
              <a:cs typeface="Arial" panose="020B0604020202020204" pitchFamily="34" charset="0"/>
            </a:endParaRPr>
          </a:p>
        </p:txBody>
      </p:sp>
      <p:sp>
        <p:nvSpPr>
          <p:cNvPr id="4" name="Flecha izquierda 3">
            <a:hlinkClick r:id="rId2" action="ppaction://hlinksldjump"/>
            <a:extLst>
              <a:ext uri="{FF2B5EF4-FFF2-40B4-BE49-F238E27FC236}">
                <a16:creationId xmlns:a16="http://schemas.microsoft.com/office/drawing/2014/main" id="{D991BE4F-950A-AE73-C480-96BB4649DF81}"/>
              </a:ext>
            </a:extLst>
          </p:cNvPr>
          <p:cNvSpPr/>
          <p:nvPr/>
        </p:nvSpPr>
        <p:spPr>
          <a:xfrm>
            <a:off x="341194" y="5677469"/>
            <a:ext cx="750627" cy="504967"/>
          </a:xfrm>
          <a:prstGeom prst="leftArrow">
            <a:avLst>
              <a:gd name="adj1" fmla="val 50000"/>
              <a:gd name="adj2" fmla="val 527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5841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388C3D15-4B0F-C87F-2DB7-ACF6C23FEC55}"/>
              </a:ext>
            </a:extLst>
          </p:cNvPr>
          <p:cNvGraphicFramePr/>
          <p:nvPr>
            <p:extLst>
              <p:ext uri="{D42A27DB-BD31-4B8C-83A1-F6EECF244321}">
                <p14:modId xmlns:p14="http://schemas.microsoft.com/office/powerpoint/2010/main" val="2005863075"/>
              </p:ext>
            </p:extLst>
          </p:nvPr>
        </p:nvGraphicFramePr>
        <p:xfrm>
          <a:off x="1910687" y="1839134"/>
          <a:ext cx="8830101" cy="35261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ítulo 1">
            <a:extLst>
              <a:ext uri="{FF2B5EF4-FFF2-40B4-BE49-F238E27FC236}">
                <a16:creationId xmlns:a16="http://schemas.microsoft.com/office/drawing/2014/main" id="{F7D9C825-7A32-EAA4-0C68-7014E1163AC9}"/>
              </a:ext>
            </a:extLst>
          </p:cNvPr>
          <p:cNvSpPr txBox="1">
            <a:spLocks/>
          </p:cNvSpPr>
          <p:nvPr/>
        </p:nvSpPr>
        <p:spPr>
          <a:xfrm>
            <a:off x="838200" y="364706"/>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dirty="0">
                <a:latin typeface="Arial" panose="020B0604020202020204" pitchFamily="34" charset="0"/>
                <a:cs typeface="Arial" panose="020B0604020202020204" pitchFamily="34" charset="0"/>
              </a:rPr>
              <a:t>H</a:t>
            </a:r>
            <a:r>
              <a:rPr lang="es-CL" sz="3600" dirty="0">
                <a:latin typeface="Arial" panose="020B0604020202020204" pitchFamily="34" charset="0"/>
                <a:cs typeface="Arial" panose="020B0604020202020204" pitchFamily="34" charset="0"/>
              </a:rPr>
              <a:t>ORARIO DE CLASES</a:t>
            </a:r>
          </a:p>
        </p:txBody>
      </p:sp>
      <p:sp>
        <p:nvSpPr>
          <p:cNvPr id="4" name="Flecha izquierda 3">
            <a:hlinkClick r:id="rId7" action="ppaction://hlinksldjump"/>
          </p:cNvPr>
          <p:cNvSpPr/>
          <p:nvPr/>
        </p:nvSpPr>
        <p:spPr>
          <a:xfrm>
            <a:off x="341194" y="5677469"/>
            <a:ext cx="750627" cy="504967"/>
          </a:xfrm>
          <a:prstGeom prst="leftArrow">
            <a:avLst>
              <a:gd name="adj1" fmla="val 50000"/>
              <a:gd name="adj2" fmla="val 527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4936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975820433"/>
              </p:ext>
            </p:extLst>
          </p:nvPr>
        </p:nvGraphicFramePr>
        <p:xfrm>
          <a:off x="320721" y="1048881"/>
          <a:ext cx="11550557" cy="4760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ítulo 1">
            <a:extLst>
              <a:ext uri="{FF2B5EF4-FFF2-40B4-BE49-F238E27FC236}">
                <a16:creationId xmlns:a16="http://schemas.microsoft.com/office/drawing/2014/main" id="{1AB87C13-76F5-D22B-C718-EACC07080AFA}"/>
              </a:ext>
            </a:extLst>
          </p:cNvPr>
          <p:cNvSpPr txBox="1">
            <a:spLocks/>
          </p:cNvSpPr>
          <p:nvPr/>
        </p:nvSpPr>
        <p:spPr>
          <a:xfrm>
            <a:off x="1117830" y="184591"/>
            <a:ext cx="10075177" cy="633647"/>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800" dirty="0">
                <a:solidFill>
                  <a:schemeClr val="tx1"/>
                </a:solidFill>
                <a:latin typeface="Arial" panose="020B0604020202020204" pitchFamily="34" charset="0"/>
                <a:cs typeface="Arial" panose="020B0604020202020204" pitchFamily="34" charset="0"/>
              </a:rPr>
              <a:t>EVALUACIÓN ASIGNATURA                           </a:t>
            </a:r>
          </a:p>
        </p:txBody>
      </p:sp>
      <p:sp>
        <p:nvSpPr>
          <p:cNvPr id="5" name="Flecha izquierda 3">
            <a:hlinkClick r:id="rId7" action="ppaction://hlinksldjump"/>
            <a:extLst>
              <a:ext uri="{FF2B5EF4-FFF2-40B4-BE49-F238E27FC236}">
                <a16:creationId xmlns:a16="http://schemas.microsoft.com/office/drawing/2014/main" id="{42F013DE-8ABB-EF97-A80A-52D74C1EE864}"/>
              </a:ext>
            </a:extLst>
          </p:cNvPr>
          <p:cNvSpPr/>
          <p:nvPr/>
        </p:nvSpPr>
        <p:spPr>
          <a:xfrm>
            <a:off x="341194" y="5677469"/>
            <a:ext cx="750627" cy="504967"/>
          </a:xfrm>
          <a:prstGeom prst="leftArrow">
            <a:avLst>
              <a:gd name="adj1" fmla="val 50000"/>
              <a:gd name="adj2" fmla="val 527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3923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2">
            <a:extLst>
              <a:ext uri="{FF2B5EF4-FFF2-40B4-BE49-F238E27FC236}">
                <a16:creationId xmlns:a16="http://schemas.microsoft.com/office/drawing/2014/main" id="{384B84EE-8344-8361-3A72-1B0ED3618333}"/>
              </a:ext>
            </a:extLst>
          </p:cNvPr>
          <p:cNvGraphicFramePr>
            <a:graphicFrameLocks/>
          </p:cNvGraphicFramePr>
          <p:nvPr>
            <p:extLst>
              <p:ext uri="{D42A27DB-BD31-4B8C-83A1-F6EECF244321}">
                <p14:modId xmlns:p14="http://schemas.microsoft.com/office/powerpoint/2010/main" val="2943355394"/>
              </p:ext>
            </p:extLst>
          </p:nvPr>
        </p:nvGraphicFramePr>
        <p:xfrm>
          <a:off x="265783" y="806597"/>
          <a:ext cx="11660431" cy="5994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ítulo 1">
            <a:extLst>
              <a:ext uri="{FF2B5EF4-FFF2-40B4-BE49-F238E27FC236}">
                <a16:creationId xmlns:a16="http://schemas.microsoft.com/office/drawing/2014/main" id="{9E9E2B58-DF4A-1FAD-7306-FCC6CE8FE15A}"/>
              </a:ext>
            </a:extLst>
          </p:cNvPr>
          <p:cNvSpPr txBox="1">
            <a:spLocks/>
          </p:cNvSpPr>
          <p:nvPr/>
        </p:nvSpPr>
        <p:spPr>
          <a:xfrm>
            <a:off x="597875" y="417279"/>
            <a:ext cx="10996246" cy="778636"/>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800" u="sng" dirty="0">
                <a:solidFill>
                  <a:schemeClr val="tx1"/>
                </a:solidFill>
                <a:latin typeface="Arial" panose="020B0604020202020204" pitchFamily="34" charset="0"/>
                <a:cs typeface="Arial" panose="020B0604020202020204" pitchFamily="34" charset="0"/>
              </a:rPr>
              <a:t>MATERIAS  A TRATAR  </a:t>
            </a:r>
          </a:p>
        </p:txBody>
      </p:sp>
    </p:spTree>
    <p:extLst>
      <p:ext uri="{BB962C8B-B14F-4D97-AF65-F5344CB8AC3E}">
        <p14:creationId xmlns:p14="http://schemas.microsoft.com/office/powerpoint/2010/main" val="3834322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9E2B58-DF4A-1FAD-7306-FCC6CE8FE15A}"/>
              </a:ext>
            </a:extLst>
          </p:cNvPr>
          <p:cNvSpPr txBox="1">
            <a:spLocks/>
          </p:cNvSpPr>
          <p:nvPr/>
        </p:nvSpPr>
        <p:spPr>
          <a:xfrm>
            <a:off x="602107" y="655430"/>
            <a:ext cx="11357563" cy="778636"/>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000" b="1">
                <a:solidFill>
                  <a:schemeClr val="tx1"/>
                </a:solidFill>
                <a:latin typeface="Arial" panose="020B0604020202020204" pitchFamily="34" charset="0"/>
                <a:cs typeface="Arial" panose="020B0604020202020204" pitchFamily="34" charset="0"/>
              </a:rPr>
              <a:t>UNIDAD TEMÁTICA N°1: </a:t>
            </a:r>
            <a:r>
              <a:rPr lang="es-CL" sz="2000">
                <a:solidFill>
                  <a:schemeClr val="tx1"/>
                </a:solidFill>
                <a:latin typeface="Arial" panose="020B0604020202020204" pitchFamily="34" charset="0"/>
                <a:cs typeface="Arial" panose="020B0604020202020204" pitchFamily="34" charset="0"/>
              </a:rPr>
              <a:t>EDUCACIÓN  CÍVICA. EL HOMBRE, LA SOCIEDAD Y EL DERECHO.  </a:t>
            </a:r>
            <a:endParaRPr lang="es-CL" sz="2000" dirty="0">
              <a:solidFill>
                <a:schemeClr val="tx1"/>
              </a:solidFill>
              <a:latin typeface="Arial" panose="020B0604020202020204" pitchFamily="34" charset="0"/>
              <a:cs typeface="Arial" panose="020B0604020202020204" pitchFamily="34" charset="0"/>
            </a:endParaRPr>
          </a:p>
        </p:txBody>
      </p:sp>
      <p:graphicFrame>
        <p:nvGraphicFramePr>
          <p:cNvPr id="5" name="Diagrama 4">
            <a:extLst>
              <a:ext uri="{FF2B5EF4-FFF2-40B4-BE49-F238E27FC236}">
                <a16:creationId xmlns:a16="http://schemas.microsoft.com/office/drawing/2014/main" id="{404B0F32-69D3-F2F8-D13B-33110C0344DA}"/>
              </a:ext>
            </a:extLst>
          </p:cNvPr>
          <p:cNvGraphicFramePr/>
          <p:nvPr>
            <p:extLst>
              <p:ext uri="{D42A27DB-BD31-4B8C-83A1-F6EECF244321}">
                <p14:modId xmlns:p14="http://schemas.microsoft.com/office/powerpoint/2010/main" val="280055914"/>
              </p:ext>
            </p:extLst>
          </p:nvPr>
        </p:nvGraphicFramePr>
        <p:xfrm>
          <a:off x="138545" y="1690255"/>
          <a:ext cx="11821125" cy="37463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5580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9E2B58-DF4A-1FAD-7306-FCC6CE8FE15A}"/>
              </a:ext>
            </a:extLst>
          </p:cNvPr>
          <p:cNvSpPr txBox="1">
            <a:spLocks/>
          </p:cNvSpPr>
          <p:nvPr/>
        </p:nvSpPr>
        <p:spPr>
          <a:xfrm>
            <a:off x="597877" y="261395"/>
            <a:ext cx="10996246" cy="778636"/>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000" b="1">
                <a:solidFill>
                  <a:schemeClr val="tx1"/>
                </a:solidFill>
                <a:latin typeface="Arial" panose="020B0604020202020204" pitchFamily="34" charset="0"/>
                <a:cs typeface="Arial" panose="020B0604020202020204" pitchFamily="34" charset="0"/>
              </a:rPr>
              <a:t>UNIDAD TEMÁTICA N°2: </a:t>
            </a:r>
            <a:r>
              <a:rPr lang="es-CL" sz="2000">
                <a:solidFill>
                  <a:schemeClr val="tx1"/>
                </a:solidFill>
                <a:latin typeface="Arial" panose="020B0604020202020204" pitchFamily="34" charset="0"/>
                <a:cs typeface="Arial" panose="020B0604020202020204" pitchFamily="34" charset="0"/>
              </a:rPr>
              <a:t>EDUCACIÓN  CÍVICA. LA CONSTITUCIÓN POLÍTICA DE CHILE.</a:t>
            </a:r>
            <a:endParaRPr lang="es-CL" sz="2000" dirty="0">
              <a:solidFill>
                <a:schemeClr val="tx1"/>
              </a:solidFill>
              <a:latin typeface="Arial" panose="020B0604020202020204" pitchFamily="34" charset="0"/>
              <a:cs typeface="Arial" panose="020B0604020202020204" pitchFamily="34" charset="0"/>
            </a:endParaRPr>
          </a:p>
        </p:txBody>
      </p:sp>
      <p:graphicFrame>
        <p:nvGraphicFramePr>
          <p:cNvPr id="4" name="Diagrama 3">
            <a:extLst>
              <a:ext uri="{FF2B5EF4-FFF2-40B4-BE49-F238E27FC236}">
                <a16:creationId xmlns:a16="http://schemas.microsoft.com/office/drawing/2014/main" id="{2E865892-B332-C8E8-76CF-BD5C606951D9}"/>
              </a:ext>
            </a:extLst>
          </p:cNvPr>
          <p:cNvGraphicFramePr/>
          <p:nvPr>
            <p:extLst>
              <p:ext uri="{D42A27DB-BD31-4B8C-83A1-F6EECF244321}">
                <p14:modId xmlns:p14="http://schemas.microsoft.com/office/powerpoint/2010/main" val="3852797842"/>
              </p:ext>
            </p:extLst>
          </p:nvPr>
        </p:nvGraphicFramePr>
        <p:xfrm>
          <a:off x="597877" y="1990845"/>
          <a:ext cx="11139246" cy="4233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8483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txBox="1">
            <a:spLocks/>
          </p:cNvSpPr>
          <p:nvPr/>
        </p:nvSpPr>
        <p:spPr>
          <a:xfrm>
            <a:off x="1097280" y="286603"/>
            <a:ext cx="10058400" cy="1450757"/>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000" b="1" dirty="0">
                <a:solidFill>
                  <a:schemeClr val="tx1"/>
                </a:solidFill>
                <a:latin typeface="Arial" panose="020B0604020202020204" pitchFamily="34" charset="0"/>
                <a:cs typeface="Arial" panose="020B0604020202020204" pitchFamily="34" charset="0"/>
              </a:rPr>
              <a:t>UNIDAD TEMÁTICA N°3: </a:t>
            </a:r>
            <a:r>
              <a:rPr lang="es-CL" sz="2000" dirty="0">
                <a:solidFill>
                  <a:schemeClr val="tx1"/>
                </a:solidFill>
                <a:latin typeface="Arial" panose="020B0604020202020204" pitchFamily="34" charset="0"/>
                <a:cs typeface="Arial" panose="020B0604020202020204" pitchFamily="34" charset="0"/>
              </a:rPr>
              <a:t>DERECHO INTERNACIONAL MARÍTIMO (DIM)</a:t>
            </a:r>
          </a:p>
        </p:txBody>
      </p:sp>
      <p:graphicFrame>
        <p:nvGraphicFramePr>
          <p:cNvPr id="3" name="Diagrama 2">
            <a:extLst>
              <a:ext uri="{FF2B5EF4-FFF2-40B4-BE49-F238E27FC236}">
                <a16:creationId xmlns:a16="http://schemas.microsoft.com/office/drawing/2014/main" id="{97F82A5D-94D7-2ECB-79FF-A03C254A843B}"/>
              </a:ext>
            </a:extLst>
          </p:cNvPr>
          <p:cNvGraphicFramePr/>
          <p:nvPr>
            <p:extLst>
              <p:ext uri="{D42A27DB-BD31-4B8C-83A1-F6EECF244321}">
                <p14:modId xmlns:p14="http://schemas.microsoft.com/office/powerpoint/2010/main" val="3461108739"/>
              </p:ext>
            </p:extLst>
          </p:nvPr>
        </p:nvGraphicFramePr>
        <p:xfrm>
          <a:off x="180535" y="1142256"/>
          <a:ext cx="11830929" cy="32285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86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txBox="1">
            <a:spLocks/>
          </p:cNvSpPr>
          <p:nvPr/>
        </p:nvSpPr>
        <p:spPr>
          <a:xfrm>
            <a:off x="838232" y="365129"/>
            <a:ext cx="10845767" cy="1325563"/>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000" b="1" dirty="0">
                <a:solidFill>
                  <a:schemeClr val="tx1"/>
                </a:solidFill>
                <a:latin typeface="Arial" panose="020B0604020202020204" pitchFamily="34" charset="0"/>
                <a:cs typeface="Arial" panose="020B0604020202020204" pitchFamily="34" charset="0"/>
              </a:rPr>
              <a:t>UNIDAD TEMÁTICA N°4: </a:t>
            </a:r>
          </a:p>
          <a:p>
            <a:pPr algn="just">
              <a:defRPr/>
            </a:pPr>
            <a:endParaRPr lang="es-CL" sz="2000" b="1" dirty="0">
              <a:solidFill>
                <a:schemeClr val="tx1"/>
              </a:solidFill>
              <a:latin typeface="Arial" panose="020B0604020202020204" pitchFamily="34" charset="0"/>
              <a:cs typeface="Arial" panose="020B0604020202020204" pitchFamily="34" charset="0"/>
            </a:endParaRPr>
          </a:p>
          <a:p>
            <a:pPr algn="ctr">
              <a:defRPr/>
            </a:pPr>
            <a:r>
              <a:rPr lang="es-CL" sz="2000" dirty="0">
                <a:solidFill>
                  <a:schemeClr val="tx1"/>
                </a:solidFill>
                <a:latin typeface="Arial" panose="020B0604020202020204" pitchFamily="34" charset="0"/>
                <a:cs typeface="Arial" panose="020B0604020202020204" pitchFamily="34" charset="0"/>
              </a:rPr>
              <a:t>DERECHO INTERNACIONAL DE LOS CONFLICTOS ARMADOS O INTERNACIONAL HUMANITARIO.</a:t>
            </a:r>
          </a:p>
        </p:txBody>
      </p:sp>
      <p:graphicFrame>
        <p:nvGraphicFramePr>
          <p:cNvPr id="4" name="Diagrama 3">
            <a:extLst>
              <a:ext uri="{FF2B5EF4-FFF2-40B4-BE49-F238E27FC236}">
                <a16:creationId xmlns:a16="http://schemas.microsoft.com/office/drawing/2014/main" id="{62A9F92F-67BD-AA04-D7E2-E4CFCD2D755F}"/>
              </a:ext>
            </a:extLst>
          </p:cNvPr>
          <p:cNvGraphicFramePr/>
          <p:nvPr>
            <p:extLst>
              <p:ext uri="{D42A27DB-BD31-4B8C-83A1-F6EECF244321}">
                <p14:modId xmlns:p14="http://schemas.microsoft.com/office/powerpoint/2010/main" val="1376142227"/>
              </p:ext>
            </p:extLst>
          </p:nvPr>
        </p:nvGraphicFramePr>
        <p:xfrm>
          <a:off x="1256434" y="2061349"/>
          <a:ext cx="10086535" cy="3932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6501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txBox="1">
            <a:spLocks/>
          </p:cNvSpPr>
          <p:nvPr/>
        </p:nvSpPr>
        <p:spPr>
          <a:xfrm>
            <a:off x="879564" y="445159"/>
            <a:ext cx="10515600" cy="1325563"/>
          </a:xfrm>
          <a:prstGeom prst="rect">
            <a:avLst/>
          </a:prstGeom>
          <a:noFill/>
          <a:ln w="15875" cap="flat" cmpd="sng" algn="ctr">
            <a:noFill/>
            <a:prstDash val="solid"/>
          </a:ln>
        </p:spPr>
        <p:style>
          <a:lnRef idx="2">
            <a:schemeClr val="dk1"/>
          </a:lnRef>
          <a:fillRef idx="1">
            <a:schemeClr val="lt1"/>
          </a:fillRef>
          <a:effectRef idx="0">
            <a:schemeClr val="dk1"/>
          </a:effectRef>
          <a:fontRef idx="minor">
            <a:schemeClr val="dk1"/>
          </a:fontRef>
        </p:style>
        <p:txBody>
          <a:bodyPr>
            <a:normAutofit/>
          </a:bodyPr>
          <a:lstStyle>
            <a:lvl1pPr algn="l" defTabSz="914400" rtl="0" eaLnBrk="1" latinLnBrk="0" hangingPunct="1">
              <a:lnSpc>
                <a:spcPct val="85000"/>
              </a:lnSpc>
              <a:spcBef>
                <a:spcPct val="0"/>
              </a:spcBef>
              <a:buNone/>
              <a:defRPr sz="4800" kern="1200" spc="-50" baseline="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defRPr/>
            </a:pPr>
            <a:r>
              <a:rPr lang="es-CL" sz="2000" b="1">
                <a:solidFill>
                  <a:schemeClr val="tx1"/>
                </a:solidFill>
                <a:latin typeface="Arial" panose="020B0604020202020204" pitchFamily="34" charset="0"/>
                <a:cs typeface="Arial" panose="020B0604020202020204" pitchFamily="34" charset="0"/>
              </a:rPr>
              <a:t>UNIDAD TEMÁTICA N°5: </a:t>
            </a:r>
            <a:r>
              <a:rPr lang="es-CL" sz="2000">
                <a:solidFill>
                  <a:schemeClr val="tx1"/>
                </a:solidFill>
                <a:latin typeface="Arial" panose="020B0604020202020204" pitchFamily="34" charset="0"/>
                <a:cs typeface="Arial" panose="020B0604020202020204" pitchFamily="34" charset="0"/>
              </a:rPr>
              <a:t>JUSTICIA MILITAR                           </a:t>
            </a:r>
            <a:endParaRPr lang="es-CL" sz="2000" dirty="0">
              <a:solidFill>
                <a:schemeClr val="tx1"/>
              </a:solidFill>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19DF800B-001C-D135-128E-56CF5B55F579}"/>
              </a:ext>
            </a:extLst>
          </p:cNvPr>
          <p:cNvGraphicFramePr/>
          <p:nvPr>
            <p:extLst>
              <p:ext uri="{D42A27DB-BD31-4B8C-83A1-F6EECF244321}">
                <p14:modId xmlns:p14="http://schemas.microsoft.com/office/powerpoint/2010/main" val="3236065212"/>
              </p:ext>
            </p:extLst>
          </p:nvPr>
        </p:nvGraphicFramePr>
        <p:xfrm>
          <a:off x="353177" y="373013"/>
          <a:ext cx="11568374" cy="4959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lecha izquierda 8">
            <a:hlinkClick r:id="rId7" action="ppaction://hlinksldjump"/>
            <a:extLst>
              <a:ext uri="{FF2B5EF4-FFF2-40B4-BE49-F238E27FC236}">
                <a16:creationId xmlns:a16="http://schemas.microsoft.com/office/drawing/2014/main" id="{533E552B-6615-CC37-8106-1F0AB4FDD392}"/>
              </a:ext>
            </a:extLst>
          </p:cNvPr>
          <p:cNvSpPr/>
          <p:nvPr/>
        </p:nvSpPr>
        <p:spPr>
          <a:xfrm rot="184980">
            <a:off x="258905" y="5643348"/>
            <a:ext cx="750627" cy="504967"/>
          </a:xfrm>
          <a:prstGeom prst="leftArrow">
            <a:avLst>
              <a:gd name="adj1" fmla="val 50000"/>
              <a:gd name="adj2" fmla="val 527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668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1947495" y="136042"/>
            <a:ext cx="7997588" cy="646331"/>
          </a:xfrm>
          <a:prstGeom prst="rect">
            <a:avLst/>
          </a:prstGeom>
          <a:noFill/>
        </p:spPr>
        <p:txBody>
          <a:bodyPr wrap="square" rtlCol="0">
            <a:spAutoFit/>
          </a:bodyPr>
          <a:lstStyle/>
          <a:p>
            <a:pPr algn="ctr"/>
            <a:r>
              <a:rPr lang="es-MX" sz="3600" dirty="0"/>
              <a:t>REGLAS DE LA ASIGNATURA</a:t>
            </a:r>
            <a:endParaRPr lang="en-US" sz="3600" dirty="0"/>
          </a:p>
        </p:txBody>
      </p:sp>
      <p:sp>
        <p:nvSpPr>
          <p:cNvPr id="6" name="CuadroTexto 5">
            <a:extLst>
              <a:ext uri="{FF2B5EF4-FFF2-40B4-BE49-F238E27FC236}">
                <a16:creationId xmlns:a16="http://schemas.microsoft.com/office/drawing/2014/main" id="{24A90F63-28EE-8BEE-ECFA-0CEF1CCD0703}"/>
              </a:ext>
            </a:extLst>
          </p:cNvPr>
          <p:cNvSpPr txBox="1"/>
          <p:nvPr/>
        </p:nvSpPr>
        <p:spPr>
          <a:xfrm>
            <a:off x="166253" y="879355"/>
            <a:ext cx="10418617" cy="5317802"/>
          </a:xfrm>
          <a:prstGeom prst="rect">
            <a:avLst/>
          </a:prstGeom>
          <a:noFill/>
        </p:spPr>
        <p:txBody>
          <a:bodyPr wrap="square">
            <a:spAutoFit/>
          </a:bodyPr>
          <a:lstStyle/>
          <a:p>
            <a:pPr marL="322580" indent="-285750" algn="just">
              <a:lnSpc>
                <a:spcPct val="115000"/>
              </a:lnSpc>
              <a:spcAft>
                <a:spcPts val="1000"/>
              </a:spcAft>
              <a:buFont typeface="Wingdings" panose="05000000000000000000" pitchFamily="2" charset="2"/>
              <a:buChar char="q"/>
            </a:pPr>
            <a:r>
              <a:rPr lang="es-ES" sz="1400" b="1" dirty="0">
                <a:effectLst/>
                <a:latin typeface="Arial" panose="020B0604020202020204" pitchFamily="34" charset="0"/>
                <a:ea typeface="Calibri" panose="020F0502020204030204" pitchFamily="34" charset="0"/>
                <a:cs typeface="Arial" panose="020B0604020202020204" pitchFamily="34" charset="0"/>
              </a:rPr>
              <a:t>PUNTUALIDAD Y ASISTENCIA:</a:t>
            </a:r>
            <a:endParaRPr lang="es-CL" sz="1400" b="1" dirty="0">
              <a:latin typeface="Arial" panose="020B0604020202020204" pitchFamily="34" charset="0"/>
              <a:ea typeface="Calibri" panose="020F0502020204030204" pitchFamily="34" charset="0"/>
              <a:cs typeface="Arial" panose="020B0604020202020204" pitchFamily="34" charset="0"/>
            </a:endParaRPr>
          </a:p>
          <a:p>
            <a:pPr marL="36830" algn="just">
              <a:lnSpc>
                <a:spcPct val="115000"/>
              </a:lnSpc>
              <a:spcAft>
                <a:spcPts val="1000"/>
              </a:spcAft>
            </a:pPr>
            <a:r>
              <a:rPr lang="es-ES" sz="1400" dirty="0">
                <a:effectLst/>
                <a:latin typeface="Arial" panose="020B0604020202020204" pitchFamily="34" charset="0"/>
                <a:ea typeface="Calibri" panose="020F0502020204030204" pitchFamily="34" charset="0"/>
                <a:cs typeface="Arial" panose="020B0604020202020204" pitchFamily="34" charset="0"/>
              </a:rPr>
              <a:t>      Los alumnos deberán llegar puntualmente a clases y deberán cumplir con la exigencia mínima exigida (75%). </a:t>
            </a:r>
            <a:endParaRPr lang="es-CL" sz="1400" dirty="0">
              <a:effectLst/>
              <a:latin typeface="Arial" panose="020B0604020202020204" pitchFamily="34" charset="0"/>
              <a:ea typeface="Calibri" panose="020F0502020204030204" pitchFamily="34" charset="0"/>
              <a:cs typeface="Arial" panose="020B0604020202020204" pitchFamily="34" charset="0"/>
            </a:endParaRPr>
          </a:p>
          <a:p>
            <a:pPr marL="285750" lvl="0" indent="-285750" algn="just">
              <a:lnSpc>
                <a:spcPct val="115000"/>
              </a:lnSpc>
              <a:spcAft>
                <a:spcPts val="1000"/>
              </a:spcAft>
              <a:buFont typeface="Wingdings" panose="05000000000000000000" pitchFamily="2" charset="2"/>
              <a:buChar char="q"/>
            </a:pPr>
            <a:r>
              <a:rPr lang="es-ES" sz="1400" b="1" dirty="0">
                <a:effectLst/>
                <a:latin typeface="Arial" panose="020B0604020202020204" pitchFamily="34" charset="0"/>
                <a:ea typeface="Calibri" panose="020F0502020204030204" pitchFamily="34" charset="0"/>
                <a:cs typeface="Arial" panose="020B0604020202020204" pitchFamily="34" charset="0"/>
              </a:rPr>
              <a:t>CONTACTO:</a:t>
            </a:r>
            <a:endParaRPr lang="es-CL" sz="1400" b="1" dirty="0">
              <a:latin typeface="Arial" panose="020B0604020202020204" pitchFamily="34" charset="0"/>
              <a:ea typeface="Calibri" panose="020F0502020204030204" pitchFamily="34" charset="0"/>
              <a:cs typeface="Arial" panose="020B0604020202020204" pitchFamily="34" charset="0"/>
            </a:endParaRPr>
          </a:p>
          <a:p>
            <a:pPr marL="263525" lvl="0" indent="-263525" algn="just">
              <a:lnSpc>
                <a:spcPct val="115000"/>
              </a:lnSpc>
              <a:spcAft>
                <a:spcPts val="1000"/>
              </a:spcAft>
            </a:pPr>
            <a:r>
              <a:rPr lang="es-CL" sz="1400" dirty="0">
                <a:effectLst/>
                <a:latin typeface="Arial" panose="020B0604020202020204" pitchFamily="34" charset="0"/>
                <a:ea typeface="Calibri" panose="020F0502020204030204" pitchFamily="34" charset="0"/>
                <a:cs typeface="Arial" panose="020B0604020202020204" pitchFamily="34" charset="0"/>
              </a:rPr>
              <a:t>      Los alumnos podrán realizar sus consultas de manera presencial en horario de clases, o al correo electrónico indicado por el profesor.</a:t>
            </a:r>
          </a:p>
          <a:p>
            <a:pPr marL="285750" indent="-285750" algn="just">
              <a:lnSpc>
                <a:spcPct val="115000"/>
              </a:lnSpc>
              <a:spcAft>
                <a:spcPts val="1000"/>
              </a:spcAft>
              <a:buFont typeface="Wingdings" panose="05000000000000000000" pitchFamily="2" charset="2"/>
              <a:buChar char="q"/>
            </a:pPr>
            <a:r>
              <a:rPr lang="es-ES" sz="1400" b="1" dirty="0">
                <a:effectLst/>
                <a:latin typeface="Arial" panose="020B0604020202020204" pitchFamily="34" charset="0"/>
                <a:ea typeface="Calibri" panose="020F0502020204030204" pitchFamily="34" charset="0"/>
                <a:cs typeface="Arial" panose="020B0604020202020204" pitchFamily="34" charset="0"/>
              </a:rPr>
              <a:t>USO DE MEDIOS ELECTRÓNICOS:</a:t>
            </a:r>
            <a:endParaRPr lang="es-CL" sz="1400" b="1" dirty="0">
              <a:latin typeface="Arial" panose="020B0604020202020204" pitchFamily="34" charset="0"/>
              <a:ea typeface="Calibri" panose="020F0502020204030204" pitchFamily="34" charset="0"/>
              <a:cs typeface="Arial" panose="020B0604020202020204" pitchFamily="34" charset="0"/>
            </a:endParaRPr>
          </a:p>
          <a:p>
            <a:pPr marL="263525" indent="-263525" algn="just">
              <a:lnSpc>
                <a:spcPct val="115000"/>
              </a:lnSpc>
              <a:spcAft>
                <a:spcPts val="1000"/>
              </a:spcAft>
            </a:pPr>
            <a:r>
              <a:rPr lang="es-ES" sz="1400" dirty="0">
                <a:effectLst/>
                <a:latin typeface="Arial" panose="020B0604020202020204" pitchFamily="34" charset="0"/>
                <a:ea typeface="Calibri" panose="020F0502020204030204" pitchFamily="34" charset="0"/>
                <a:cs typeface="Arial" panose="020B0604020202020204" pitchFamily="34" charset="0"/>
              </a:rPr>
              <a:t>	Los alumnos solo podrán hacer uso de su Tablet, notebook, teléfonos móviles, solo para fines académicos y en la medida que haya sido autorizado previamente por el profesor</a:t>
            </a:r>
            <a:r>
              <a:rPr lang="es-ES" sz="1400" dirty="0">
                <a:latin typeface="Arial" panose="020B0604020202020204" pitchFamily="34" charset="0"/>
                <a:ea typeface="Calibri" panose="020F0502020204030204" pitchFamily="34" charset="0"/>
                <a:cs typeface="Arial" panose="020B0604020202020204" pitchFamily="34" charset="0"/>
              </a:rPr>
              <a:t>.</a:t>
            </a:r>
          </a:p>
          <a:p>
            <a:pPr marL="285750" indent="-285750" algn="just">
              <a:lnSpc>
                <a:spcPct val="115000"/>
              </a:lnSpc>
              <a:spcAft>
                <a:spcPts val="1000"/>
              </a:spcAft>
              <a:buFont typeface="Wingdings" panose="05000000000000000000" pitchFamily="2" charset="2"/>
              <a:buChar char="q"/>
            </a:pPr>
            <a:r>
              <a:rPr lang="es-ES" sz="1400" b="1" dirty="0">
                <a:effectLst/>
                <a:latin typeface="Arial" panose="020B0604020202020204" pitchFamily="34" charset="0"/>
                <a:ea typeface="Calibri" panose="020F0502020204030204" pitchFamily="34" charset="0"/>
                <a:cs typeface="Arial" panose="020B0604020202020204" pitchFamily="34" charset="0"/>
              </a:rPr>
              <a:t>ENTREGA DE LOS RESULTADOS DE PRUEBAS Y TRABAJOS:</a:t>
            </a:r>
            <a:endParaRPr lang="es-CL" sz="1400" b="1" dirty="0">
              <a:latin typeface="Arial" panose="020B0604020202020204" pitchFamily="34" charset="0"/>
              <a:ea typeface="Calibri" panose="020F0502020204030204" pitchFamily="34" charset="0"/>
              <a:cs typeface="Arial" panose="020B0604020202020204" pitchFamily="34" charset="0"/>
            </a:endParaRPr>
          </a:p>
          <a:p>
            <a:pPr marL="549275" indent="-285750" algn="just">
              <a:lnSpc>
                <a:spcPct val="115000"/>
              </a:lnSpc>
              <a:spcAft>
                <a:spcPts val="1000"/>
              </a:spcAft>
              <a:buFont typeface="Wingdings" panose="05000000000000000000" pitchFamily="2" charset="2"/>
              <a:buChar char="ü"/>
            </a:pPr>
            <a:r>
              <a:rPr lang="es-CL" sz="1400" dirty="0">
                <a:effectLst/>
                <a:latin typeface="Arial" panose="020B0604020202020204" pitchFamily="34" charset="0"/>
                <a:ea typeface="Calibri" panose="020F0502020204030204" pitchFamily="34" charset="0"/>
                <a:cs typeface="Arial" panose="020B0604020202020204" pitchFamily="34" charset="0"/>
              </a:rPr>
              <a:t>Los resultados se entregarán conforme a los plazos y modalidades establecidos en la directiva de evaluación de la Escuela (10 días). </a:t>
            </a:r>
          </a:p>
          <a:p>
            <a:pPr marL="549275" indent="-285750" algn="just">
              <a:lnSpc>
                <a:spcPct val="115000"/>
              </a:lnSpc>
              <a:spcAft>
                <a:spcPts val="1000"/>
              </a:spcAft>
              <a:buFont typeface="Wingdings" panose="05000000000000000000" pitchFamily="2" charset="2"/>
              <a:buChar char="ü"/>
            </a:pPr>
            <a:r>
              <a:rPr lang="es-CL" sz="1400" dirty="0">
                <a:effectLst/>
                <a:latin typeface="Arial" panose="020B0604020202020204" pitchFamily="34" charset="0"/>
                <a:ea typeface="Calibri" panose="020F0502020204030204" pitchFamily="34" charset="0"/>
                <a:cs typeface="Arial" panose="020B0604020202020204" pitchFamily="34" charset="0"/>
              </a:rPr>
              <a:t>Las dudas a la corrección de la prueba deberán ser entregadas al profesor por escrito, y se deberá señalar el número de la pregunta y la observación que tiene el alumno.</a:t>
            </a:r>
          </a:p>
          <a:p>
            <a:pPr marL="179388" indent="-179388" algn="just">
              <a:lnSpc>
                <a:spcPct val="115000"/>
              </a:lnSpc>
              <a:spcAft>
                <a:spcPts val="1000"/>
              </a:spcAft>
              <a:buFont typeface="Wingdings" panose="05000000000000000000" pitchFamily="2" charset="2"/>
              <a:buChar char="q"/>
            </a:pPr>
            <a:r>
              <a:rPr lang="es-ES" sz="1400" b="1" dirty="0">
                <a:effectLst/>
                <a:latin typeface="Arial" panose="020B0604020202020204" pitchFamily="34" charset="0"/>
                <a:ea typeface="Calibri" panose="020F0502020204030204" pitchFamily="34" charset="0"/>
                <a:cs typeface="Arial" panose="020B0604020202020204" pitchFamily="34" charset="0"/>
              </a:rPr>
              <a:t>REALIZACIÓN DE TRABAJOS:</a:t>
            </a:r>
            <a:endParaRPr lang="es-CL" sz="1400" b="1" dirty="0">
              <a:effectLst/>
              <a:latin typeface="Arial" panose="020B0604020202020204" pitchFamily="34" charset="0"/>
              <a:ea typeface="Calibri" panose="020F0502020204030204" pitchFamily="34" charset="0"/>
              <a:cs typeface="Arial" panose="020B0604020202020204" pitchFamily="34" charset="0"/>
            </a:endParaRPr>
          </a:p>
          <a:p>
            <a:pPr marL="179388" lvl="0" algn="just">
              <a:lnSpc>
                <a:spcPct val="115000"/>
              </a:lnSpc>
            </a:pPr>
            <a:r>
              <a:rPr lang="es-ES" sz="1400" dirty="0">
                <a:effectLst/>
                <a:latin typeface="Arial" panose="020B0604020202020204" pitchFamily="34" charset="0"/>
                <a:ea typeface="Calibri" panose="020F0502020204030204" pitchFamily="34" charset="0"/>
                <a:cs typeface="Arial" panose="020B0604020202020204" pitchFamily="34" charset="0"/>
              </a:rPr>
              <a:t>El alumno deberá entregar los trabajos oportunamente y según pauta de evaluación entregada. </a:t>
            </a:r>
            <a:r>
              <a:rPr lang="es-ES" sz="1400" dirty="0">
                <a:latin typeface="Arial" panose="020B0604020202020204" pitchFamily="34" charset="0"/>
                <a:ea typeface="Calibri" panose="020F0502020204030204" pitchFamily="34" charset="0"/>
                <a:cs typeface="Arial" panose="020B0604020202020204" pitchFamily="34" charset="0"/>
              </a:rPr>
              <a:t>N</a:t>
            </a:r>
            <a:r>
              <a:rPr lang="es-ES" sz="1400" dirty="0">
                <a:effectLst/>
                <a:latin typeface="Arial" panose="020B0604020202020204" pitchFamily="34" charset="0"/>
                <a:ea typeface="Calibri" panose="020F0502020204030204" pitchFamily="34" charset="0"/>
                <a:cs typeface="Arial" panose="020B0604020202020204" pitchFamily="34" charset="0"/>
              </a:rPr>
              <a:t>o se podrán entregar trabajos que hayan sido copiados de libros o internet.</a:t>
            </a:r>
            <a:endParaRPr lang="es-CL" sz="1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57628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Qué es el Estado de Excepció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66602" y="4365308"/>
            <a:ext cx="2486761" cy="156893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ómo hacer un formato de contrato de compraventa de inmueb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6603" y="227027"/>
            <a:ext cx="2486760" cy="155993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rotWithShape="1">
          <a:blip r:embed="rId4"/>
          <a:srcRect l="61363" t="30364" r="5070" b="29897"/>
          <a:stretch/>
        </p:blipFill>
        <p:spPr>
          <a:xfrm>
            <a:off x="9466602" y="1786966"/>
            <a:ext cx="2486761" cy="1289171"/>
          </a:xfrm>
          <a:prstGeom prst="rect">
            <a:avLst/>
          </a:prstGeom>
        </p:spPr>
      </p:pic>
      <p:pic>
        <p:nvPicPr>
          <p:cNvPr id="5" name="Imagen 4"/>
          <p:cNvPicPr>
            <a:picLocks noChangeAspect="1"/>
          </p:cNvPicPr>
          <p:nvPr/>
        </p:nvPicPr>
        <p:blipFill rotWithShape="1">
          <a:blip r:embed="rId5"/>
          <a:srcRect l="59580" t="30550" r="3393" b="35308"/>
          <a:stretch/>
        </p:blipFill>
        <p:spPr>
          <a:xfrm>
            <a:off x="9466602" y="3076137"/>
            <a:ext cx="2486761" cy="1289171"/>
          </a:xfrm>
          <a:prstGeom prst="rect">
            <a:avLst/>
          </a:prstGeom>
        </p:spPr>
      </p:pic>
      <p:sp>
        <p:nvSpPr>
          <p:cNvPr id="6" name="Rectángulo 5">
            <a:extLst>
              <a:ext uri="{FF2B5EF4-FFF2-40B4-BE49-F238E27FC236}">
                <a16:creationId xmlns:a16="http://schemas.microsoft.com/office/drawing/2014/main" id="{9DA90E83-2D0C-2FAA-40B2-7CF19127D15F}"/>
              </a:ext>
            </a:extLst>
          </p:cNvPr>
          <p:cNvSpPr/>
          <p:nvPr/>
        </p:nvSpPr>
        <p:spPr>
          <a:xfrm>
            <a:off x="9466603" y="227028"/>
            <a:ext cx="2486761" cy="5707220"/>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2BF9BD5E-13D8-CD53-1508-81C704956AFE}"/>
              </a:ext>
            </a:extLst>
          </p:cNvPr>
          <p:cNvSpPr txBox="1"/>
          <p:nvPr/>
        </p:nvSpPr>
        <p:spPr>
          <a:xfrm>
            <a:off x="238636" y="1006996"/>
            <a:ext cx="8940990" cy="4524315"/>
          </a:xfrm>
          <a:prstGeom prst="rect">
            <a:avLst/>
          </a:prstGeom>
          <a:noFill/>
        </p:spPr>
        <p:txBody>
          <a:bodyPr wrap="square" rtlCol="0">
            <a:spAutoFit/>
          </a:bodyPr>
          <a:lstStyle/>
          <a:p>
            <a:pPr marL="285750" indent="-285750" algn="just">
              <a:buFont typeface="Arial" panose="020B0604020202020204" pitchFamily="34" charset="0"/>
              <a:buChar char="•"/>
            </a:pPr>
            <a:r>
              <a:rPr lang="es-MX" dirty="0">
                <a:latin typeface="Arial" panose="020B0604020202020204" pitchFamily="34" charset="0"/>
                <a:cs typeface="Arial" panose="020B0604020202020204" pitchFamily="34" charset="0"/>
              </a:rPr>
              <a:t>Hoy me levanté a eso de las 09:00 am y fui a votar para elegir al próximo Presidente de Chile.</a:t>
            </a:r>
          </a:p>
          <a:p>
            <a:pPr marL="285750" indent="-285750" algn="just">
              <a:buFont typeface="Arial" panose="020B0604020202020204" pitchFamily="34" charset="0"/>
              <a:buChar char="•"/>
            </a:pPr>
            <a:endParaRPr lang="es-MX"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MX" dirty="0">
                <a:latin typeface="Arial" panose="020B0604020202020204" pitchFamily="34" charset="0"/>
                <a:cs typeface="Arial" panose="020B0604020202020204" pitchFamily="34" charset="0"/>
              </a:rPr>
              <a:t>El otro día mientras mi abuelito iba camino a la casa de mi papá fue controlado por carabineros y le sacaron un parte por exceso de velocidad , ya que circulaba a 80 km/</a:t>
            </a:r>
            <a:r>
              <a:rPr lang="es-MX" dirty="0" err="1">
                <a:latin typeface="Arial" panose="020B0604020202020204" pitchFamily="34" charset="0"/>
                <a:cs typeface="Arial" panose="020B0604020202020204" pitchFamily="34" charset="0"/>
              </a:rPr>
              <a:t>hr</a:t>
            </a:r>
            <a:r>
              <a:rPr lang="es-MX" dirty="0">
                <a:latin typeface="Arial" panose="020B0604020202020204" pitchFamily="34" charset="0"/>
                <a:cs typeface="Arial" panose="020B0604020202020204" pitchFamily="34" charset="0"/>
              </a:rPr>
              <a:t> y la velocidad máxima permitida en dicha zona era de 60 km/</a:t>
            </a:r>
            <a:r>
              <a:rPr lang="es-MX" dirty="0" err="1">
                <a:latin typeface="Arial" panose="020B0604020202020204" pitchFamily="34" charset="0"/>
                <a:cs typeface="Arial" panose="020B0604020202020204" pitchFamily="34" charset="0"/>
              </a:rPr>
              <a:t>hr</a:t>
            </a:r>
            <a:r>
              <a:rPr lang="es-MX" dirty="0">
                <a:latin typeface="Arial" panose="020B0604020202020204" pitchFamily="34" charset="0"/>
                <a:cs typeface="Arial" panose="020B0604020202020204" pitchFamily="34" charset="0"/>
              </a:rPr>
              <a:t>.</a:t>
            </a:r>
          </a:p>
          <a:p>
            <a:pPr marL="285750" indent="-285750" algn="just">
              <a:buFont typeface="Arial" panose="020B0604020202020204" pitchFamily="34" charset="0"/>
              <a:buChar char="•"/>
            </a:pPr>
            <a:endParaRPr lang="es-MX"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MX" dirty="0">
                <a:latin typeface="Arial" panose="020B0604020202020204" pitchFamily="34" charset="0"/>
                <a:cs typeface="Arial" panose="020B0604020202020204" pitchFamily="34" charset="0"/>
              </a:rPr>
              <a:t>Después de la fiesta que fui junto a mis carretas, pese a que había bebido 5 vasos de cerveza, conduje el auto de mi papá y lo estrellé contra la reja de una casa.</a:t>
            </a:r>
          </a:p>
          <a:p>
            <a:pPr marL="285750" indent="-285750" algn="just">
              <a:buFont typeface="Arial" panose="020B0604020202020204" pitchFamily="34" charset="0"/>
              <a:buChar char="•"/>
            </a:pPr>
            <a:endParaRPr lang="es-MX"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MX" dirty="0">
                <a:latin typeface="Arial" panose="020B0604020202020204" pitchFamily="34" charset="0"/>
                <a:cs typeface="Arial" panose="020B0604020202020204" pitchFamily="34" charset="0"/>
              </a:rPr>
              <a:t>El otro día acompañé a mi hermana a la notaría a firmar la EP de compraventa de un departamento que se compró en el sector de bosques de </a:t>
            </a:r>
            <a:r>
              <a:rPr lang="es-MX" dirty="0" err="1">
                <a:latin typeface="Arial" panose="020B0604020202020204" pitchFamily="34" charset="0"/>
                <a:cs typeface="Arial" panose="020B0604020202020204" pitchFamily="34" charset="0"/>
              </a:rPr>
              <a:t>montemar</a:t>
            </a:r>
            <a:r>
              <a:rPr lang="es-MX" dirty="0">
                <a:latin typeface="Arial" panose="020B0604020202020204" pitchFamily="34" charset="0"/>
                <a:cs typeface="Arial" panose="020B0604020202020204" pitchFamily="34" charset="0"/>
              </a:rPr>
              <a:t>.</a:t>
            </a:r>
          </a:p>
          <a:p>
            <a:pPr algn="just"/>
            <a:endParaRPr lang="es-MX" dirty="0"/>
          </a:p>
          <a:p>
            <a:pPr algn="just"/>
            <a:endParaRPr lang="es-MX" dirty="0"/>
          </a:p>
          <a:p>
            <a:pPr algn="just"/>
            <a:endParaRPr lang="es-MX" dirty="0"/>
          </a:p>
          <a:p>
            <a:endParaRPr lang="es-CL" dirty="0"/>
          </a:p>
        </p:txBody>
      </p:sp>
      <p:sp>
        <p:nvSpPr>
          <p:cNvPr id="8" name="CuadroTexto 7">
            <a:extLst>
              <a:ext uri="{FF2B5EF4-FFF2-40B4-BE49-F238E27FC236}">
                <a16:creationId xmlns:a16="http://schemas.microsoft.com/office/drawing/2014/main" id="{90483BF5-823B-28C5-7A46-5CEBBAF08BA2}"/>
              </a:ext>
            </a:extLst>
          </p:cNvPr>
          <p:cNvSpPr txBox="1"/>
          <p:nvPr/>
        </p:nvSpPr>
        <p:spPr>
          <a:xfrm>
            <a:off x="2886268" y="4944129"/>
            <a:ext cx="3645725" cy="584775"/>
          </a:xfrm>
          <a:prstGeom prst="rect">
            <a:avLst/>
          </a:prstGeom>
          <a:noFill/>
        </p:spPr>
        <p:txBody>
          <a:bodyPr wrap="square" rtlCol="0">
            <a:spAutoFit/>
          </a:bodyPr>
          <a:lstStyle/>
          <a:p>
            <a:pPr algn="ctr"/>
            <a:r>
              <a:rPr lang="es-MX" sz="3200" dirty="0"/>
              <a:t>¿Conclusión?</a:t>
            </a:r>
            <a:endParaRPr lang="es-CL" sz="3200" dirty="0"/>
          </a:p>
        </p:txBody>
      </p:sp>
      <p:sp>
        <p:nvSpPr>
          <p:cNvPr id="9" name="CuadroTexto 8">
            <a:extLst>
              <a:ext uri="{FF2B5EF4-FFF2-40B4-BE49-F238E27FC236}">
                <a16:creationId xmlns:a16="http://schemas.microsoft.com/office/drawing/2014/main" id="{0B19FBEB-25BE-F726-2889-658A1BC6F45B}"/>
              </a:ext>
            </a:extLst>
          </p:cNvPr>
          <p:cNvSpPr txBox="1"/>
          <p:nvPr/>
        </p:nvSpPr>
        <p:spPr>
          <a:xfrm>
            <a:off x="2363189" y="310155"/>
            <a:ext cx="6020790"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SITUACIONES DE LA VIDA REAL</a:t>
            </a:r>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4189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2000"/>
                                        <p:tgtEl>
                                          <p:spTgt spid="8"/>
                                        </p:tgtEl>
                                      </p:cBhvr>
                                    </p:animEffect>
                                    <p:anim calcmode="lin" valueType="num">
                                      <p:cBhvr>
                                        <p:cTn id="34" dur="2000" fill="hold"/>
                                        <p:tgtEl>
                                          <p:spTgt spid="8"/>
                                        </p:tgtEl>
                                        <p:attrNameLst>
                                          <p:attrName>ppt_w</p:attrName>
                                        </p:attrNameLst>
                                      </p:cBhvr>
                                      <p:tavLst>
                                        <p:tav tm="0" fmla="#ppt_w*sin(2.5*pi*$)">
                                          <p:val>
                                            <p:fltVal val="0"/>
                                          </p:val>
                                        </p:tav>
                                        <p:tav tm="100000">
                                          <p:val>
                                            <p:fltVal val="1"/>
                                          </p:val>
                                        </p:tav>
                                      </p:tavLst>
                                    </p:anim>
                                    <p:anim calcmode="lin" valueType="num">
                                      <p:cBhvr>
                                        <p:cTn id="35"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ítulo 2"/>
          <p:cNvSpPr>
            <a:spLocks noGrp="1"/>
          </p:cNvSpPr>
          <p:nvPr>
            <p:ph type="subTitle" idx="4294967295"/>
          </p:nvPr>
        </p:nvSpPr>
        <p:spPr>
          <a:xfrm>
            <a:off x="5934075" y="5724525"/>
            <a:ext cx="6257925" cy="646113"/>
          </a:xfrm>
        </p:spPr>
        <p:txBody>
          <a:bodyPr>
            <a:normAutofit/>
          </a:bodyPr>
          <a:lstStyle/>
          <a:p>
            <a:pPr algn="r"/>
            <a:endParaRPr lang="es-MX" sz="1300" dirty="0"/>
          </a:p>
          <a:p>
            <a:pPr algn="r"/>
            <a:r>
              <a:rPr lang="es-MX" sz="1300" dirty="0">
                <a:latin typeface="Arial" panose="020B0604020202020204" pitchFamily="34" charset="0"/>
                <a:cs typeface="Arial" panose="020B0604020202020204" pitchFamily="34" charset="0"/>
              </a:rPr>
              <a:t>EL HOMBRE, LA SOCIEDAD Y EL DERECHO</a:t>
            </a:r>
            <a:endParaRPr lang="es-CL" sz="1300" dirty="0">
              <a:latin typeface="Arial" panose="020B0604020202020204" pitchFamily="34" charset="0"/>
              <a:cs typeface="Arial" panose="020B0604020202020204" pitchFamily="34" charset="0"/>
            </a:endParaRPr>
          </a:p>
        </p:txBody>
      </p:sp>
      <p:sp>
        <p:nvSpPr>
          <p:cNvPr id="2" name="Título 1"/>
          <p:cNvSpPr>
            <a:spLocks noGrp="1"/>
          </p:cNvSpPr>
          <p:nvPr>
            <p:ph type="ctrTitle" idx="4294967295"/>
          </p:nvPr>
        </p:nvSpPr>
        <p:spPr>
          <a:xfrm>
            <a:off x="4221163" y="4224338"/>
            <a:ext cx="7970837" cy="1460500"/>
          </a:xfrm>
        </p:spPr>
        <p:txBody>
          <a:bodyPr anchor="b">
            <a:normAutofit/>
          </a:bodyPr>
          <a:lstStyle/>
          <a:p>
            <a:pPr algn="ctr"/>
            <a:r>
              <a:rPr lang="es-MX" sz="4400" dirty="0">
                <a:solidFill>
                  <a:schemeClr val="tx1"/>
                </a:solidFill>
                <a:latin typeface="Arial" panose="020B0604020202020204" pitchFamily="34" charset="0"/>
                <a:cs typeface="Arial" panose="020B0604020202020204" pitchFamily="34" charset="0"/>
              </a:rPr>
              <a:t>UNIDAD TEMÁTICA N°1</a:t>
            </a:r>
            <a:br>
              <a:rPr lang="es-MX" sz="4400" dirty="0">
                <a:solidFill>
                  <a:schemeClr val="tx1"/>
                </a:solidFill>
                <a:latin typeface="Arial" panose="020B0604020202020204" pitchFamily="34" charset="0"/>
                <a:cs typeface="Arial" panose="020B0604020202020204" pitchFamily="34" charset="0"/>
              </a:rPr>
            </a:br>
            <a:r>
              <a:rPr lang="es-MX" sz="4400" dirty="0">
                <a:solidFill>
                  <a:schemeClr val="tx1"/>
                </a:solidFill>
                <a:latin typeface="Arial" panose="020B0604020202020204" pitchFamily="34" charset="0"/>
                <a:cs typeface="Arial" panose="020B0604020202020204" pitchFamily="34" charset="0"/>
              </a:rPr>
              <a:t>EDUCACIÓN CÍVICA</a:t>
            </a:r>
            <a:endParaRPr lang="es-CL" sz="4400" dirty="0">
              <a:solidFill>
                <a:schemeClr val="tx1"/>
              </a:solidFill>
              <a:latin typeface="Arial" panose="020B0604020202020204" pitchFamily="34" charset="0"/>
              <a:cs typeface="Arial" panose="020B0604020202020204" pitchFamily="34" charset="0"/>
            </a:endParaRPr>
          </a:p>
        </p:txBody>
      </p:sp>
      <p:pic>
        <p:nvPicPr>
          <p:cNvPr id="1026" name="Picture 2" descr="El Derecho Penal y sus características | Postgrado Unab">
            <a:extLst>
              <a:ext uri="{FF2B5EF4-FFF2-40B4-BE49-F238E27FC236}">
                <a16:creationId xmlns:a16="http://schemas.microsoft.com/office/drawing/2014/main" id="{4E55D41E-AEFF-01FD-D64B-607E9005F2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586" r="4520"/>
          <a:stretch/>
        </p:blipFill>
        <p:spPr bwMode="auto">
          <a:xfrm>
            <a:off x="4406845" y="4"/>
            <a:ext cx="4101288" cy="3418797"/>
          </a:xfrm>
          <a:custGeom>
            <a:avLst/>
            <a:gdLst/>
            <a:ahLst/>
            <a:cxnLst/>
            <a:rect l="l" t="t" r="r" b="b"/>
            <a:pathLst>
              <a:path w="4101288" h="3418797">
                <a:moveTo>
                  <a:pt x="989912" y="0"/>
                </a:moveTo>
                <a:lnTo>
                  <a:pt x="3844502" y="0"/>
                </a:lnTo>
                <a:lnTo>
                  <a:pt x="3760850" y="25406"/>
                </a:lnTo>
                <a:cubicBezTo>
                  <a:pt x="3711615" y="43967"/>
                  <a:pt x="3663870" y="67007"/>
                  <a:pt x="3618425" y="98254"/>
                </a:cubicBezTo>
                <a:cubicBezTo>
                  <a:pt x="3626136" y="110145"/>
                  <a:pt x="3665355" y="144049"/>
                  <a:pt x="3649272" y="146579"/>
                </a:cubicBezTo>
                <a:cubicBezTo>
                  <a:pt x="3604102" y="153917"/>
                  <a:pt x="3564000" y="178711"/>
                  <a:pt x="3522797" y="199205"/>
                </a:cubicBezTo>
                <a:cubicBezTo>
                  <a:pt x="3504948" y="208060"/>
                  <a:pt x="3483356" y="219700"/>
                  <a:pt x="3491728" y="251325"/>
                </a:cubicBezTo>
                <a:cubicBezTo>
                  <a:pt x="3506932" y="260181"/>
                  <a:pt x="3518169" y="247783"/>
                  <a:pt x="3530727" y="246772"/>
                </a:cubicBezTo>
                <a:cubicBezTo>
                  <a:pt x="3543507" y="245761"/>
                  <a:pt x="3572153" y="252336"/>
                  <a:pt x="3564219" y="256638"/>
                </a:cubicBezTo>
                <a:cubicBezTo>
                  <a:pt x="3528083" y="276121"/>
                  <a:pt x="3593085" y="322928"/>
                  <a:pt x="3550339" y="322928"/>
                </a:cubicBezTo>
                <a:cubicBezTo>
                  <a:pt x="3478728" y="323181"/>
                  <a:pt x="3440609" y="406169"/>
                  <a:pt x="3371643" y="408447"/>
                </a:cubicBezTo>
                <a:cubicBezTo>
                  <a:pt x="3360627" y="408698"/>
                  <a:pt x="3355338" y="423373"/>
                  <a:pt x="3355558" y="436278"/>
                </a:cubicBezTo>
                <a:cubicBezTo>
                  <a:pt x="3355558" y="451712"/>
                  <a:pt x="3365694" y="454494"/>
                  <a:pt x="3376931" y="456013"/>
                </a:cubicBezTo>
                <a:cubicBezTo>
                  <a:pt x="3394118" y="458289"/>
                  <a:pt x="3411965" y="436278"/>
                  <a:pt x="3434660" y="466133"/>
                </a:cubicBezTo>
                <a:cubicBezTo>
                  <a:pt x="3393898" y="483590"/>
                  <a:pt x="3353135" y="501049"/>
                  <a:pt x="3353797" y="561013"/>
                </a:cubicBezTo>
                <a:cubicBezTo>
                  <a:pt x="3354015" y="577205"/>
                  <a:pt x="3337050" y="583277"/>
                  <a:pt x="3324270" y="587325"/>
                </a:cubicBezTo>
                <a:cubicBezTo>
                  <a:pt x="3303117" y="593904"/>
                  <a:pt x="3285272" y="605543"/>
                  <a:pt x="3273812" y="628061"/>
                </a:cubicBezTo>
                <a:cubicBezTo>
                  <a:pt x="3274033" y="632362"/>
                  <a:pt x="3274254" y="636917"/>
                  <a:pt x="3272930" y="640459"/>
                </a:cubicBezTo>
                <a:cubicBezTo>
                  <a:pt x="3276676" y="694855"/>
                  <a:pt x="3307523" y="693336"/>
                  <a:pt x="3341676" y="684230"/>
                </a:cubicBezTo>
                <a:cubicBezTo>
                  <a:pt x="3382439" y="673096"/>
                  <a:pt x="3422762" y="652855"/>
                  <a:pt x="3465728" y="672338"/>
                </a:cubicBezTo>
                <a:cubicBezTo>
                  <a:pt x="3405133" y="698397"/>
                  <a:pt x="3339253" y="700422"/>
                  <a:pt x="3282405" y="737615"/>
                </a:cubicBezTo>
                <a:cubicBezTo>
                  <a:pt x="3490406" y="744447"/>
                  <a:pt x="3674169" y="627048"/>
                  <a:pt x="3875781" y="582013"/>
                </a:cubicBezTo>
                <a:cubicBezTo>
                  <a:pt x="3868951" y="612120"/>
                  <a:pt x="3852646" y="618193"/>
                  <a:pt x="3837883" y="622747"/>
                </a:cubicBezTo>
                <a:cubicBezTo>
                  <a:pt x="3763408" y="645519"/>
                  <a:pt x="3698188" y="690809"/>
                  <a:pt x="3630322" y="730023"/>
                </a:cubicBezTo>
                <a:cubicBezTo>
                  <a:pt x="3602340" y="746216"/>
                  <a:pt x="3582066" y="762411"/>
                  <a:pt x="3571492" y="797327"/>
                </a:cubicBezTo>
                <a:cubicBezTo>
                  <a:pt x="3562015" y="828953"/>
                  <a:pt x="3543728" y="843628"/>
                  <a:pt x="3509797" y="834518"/>
                </a:cubicBezTo>
                <a:cubicBezTo>
                  <a:pt x="3482254" y="826927"/>
                  <a:pt x="3452068" y="830975"/>
                  <a:pt x="3423203" y="833760"/>
                </a:cubicBezTo>
                <a:cubicBezTo>
                  <a:pt x="3389931" y="836796"/>
                  <a:pt x="3352693" y="872470"/>
                  <a:pt x="3361728" y="890941"/>
                </a:cubicBezTo>
                <a:cubicBezTo>
                  <a:pt x="3377151" y="922314"/>
                  <a:pt x="3402931" y="906627"/>
                  <a:pt x="3425847" y="903084"/>
                </a:cubicBezTo>
                <a:cubicBezTo>
                  <a:pt x="3451848" y="898784"/>
                  <a:pt x="3500100" y="889927"/>
                  <a:pt x="3500982" y="893723"/>
                </a:cubicBezTo>
                <a:cubicBezTo>
                  <a:pt x="3517950" y="972410"/>
                  <a:pt x="3637374" y="903845"/>
                  <a:pt x="3663154" y="896758"/>
                </a:cubicBezTo>
                <a:cubicBezTo>
                  <a:pt x="3695322" y="887904"/>
                  <a:pt x="3725509" y="904097"/>
                  <a:pt x="3756136" y="907891"/>
                </a:cubicBezTo>
                <a:cubicBezTo>
                  <a:pt x="3783459" y="911433"/>
                  <a:pt x="3937918" y="922314"/>
                  <a:pt x="3969866" y="888915"/>
                </a:cubicBezTo>
                <a:cubicBezTo>
                  <a:pt x="3974273" y="914976"/>
                  <a:pt x="3965020" y="925602"/>
                  <a:pt x="3957306" y="937494"/>
                </a:cubicBezTo>
                <a:cubicBezTo>
                  <a:pt x="3946511" y="954445"/>
                  <a:pt x="3944747" y="966337"/>
                  <a:pt x="3965239" y="979747"/>
                </a:cubicBezTo>
                <a:cubicBezTo>
                  <a:pt x="4023630" y="1018206"/>
                  <a:pt x="4022747" y="1019470"/>
                  <a:pt x="3968324" y="1071591"/>
                </a:cubicBezTo>
                <a:cubicBezTo>
                  <a:pt x="3965678" y="1073867"/>
                  <a:pt x="3966782" y="1081459"/>
                  <a:pt x="3966341" y="1086519"/>
                </a:cubicBezTo>
                <a:cubicBezTo>
                  <a:pt x="3980663" y="1094615"/>
                  <a:pt x="3997409" y="1074373"/>
                  <a:pt x="4014153" y="1096133"/>
                </a:cubicBezTo>
                <a:cubicBezTo>
                  <a:pt x="3941222" y="1191771"/>
                  <a:pt x="3829950" y="1215299"/>
                  <a:pt x="3729254" y="1287157"/>
                </a:cubicBezTo>
                <a:cubicBezTo>
                  <a:pt x="3810780" y="1310939"/>
                  <a:pt x="3859696" y="1227952"/>
                  <a:pt x="3919628" y="1238578"/>
                </a:cubicBezTo>
                <a:cubicBezTo>
                  <a:pt x="3949596" y="1264639"/>
                  <a:pt x="3860577" y="1306386"/>
                  <a:pt x="3945409" y="1318784"/>
                </a:cubicBezTo>
                <a:cubicBezTo>
                  <a:pt x="3908610" y="1341555"/>
                  <a:pt x="3881289" y="1363817"/>
                  <a:pt x="3855951" y="1390133"/>
                </a:cubicBezTo>
                <a:cubicBezTo>
                  <a:pt x="3810780" y="1437192"/>
                  <a:pt x="3801967" y="1468060"/>
                  <a:pt x="3822900" y="1531314"/>
                </a:cubicBezTo>
                <a:cubicBezTo>
                  <a:pt x="3836562" y="1572808"/>
                  <a:pt x="3856611" y="1611013"/>
                  <a:pt x="3838986" y="1660349"/>
                </a:cubicBezTo>
                <a:cubicBezTo>
                  <a:pt x="3826646" y="1694254"/>
                  <a:pt x="3831494" y="1716517"/>
                  <a:pt x="3877323" y="1701337"/>
                </a:cubicBezTo>
                <a:cubicBezTo>
                  <a:pt x="3926679" y="1685144"/>
                  <a:pt x="3945187" y="1715505"/>
                  <a:pt x="3932849" y="1774963"/>
                </a:cubicBezTo>
                <a:cubicBezTo>
                  <a:pt x="3924917" y="1813169"/>
                  <a:pt x="3933291" y="1824806"/>
                  <a:pt x="3967221" y="1820505"/>
                </a:cubicBezTo>
                <a:cubicBezTo>
                  <a:pt x="4004680" y="1815698"/>
                  <a:pt x="4040375" y="1790649"/>
                  <a:pt x="4086646" y="1802795"/>
                </a:cubicBezTo>
                <a:cubicBezTo>
                  <a:pt x="4049631" y="1872120"/>
                  <a:pt x="3970527" y="1852385"/>
                  <a:pt x="3927340" y="1918423"/>
                </a:cubicBezTo>
                <a:cubicBezTo>
                  <a:pt x="3978900" y="1918674"/>
                  <a:pt x="4018341" y="1918423"/>
                  <a:pt x="4056460" y="1903999"/>
                </a:cubicBezTo>
                <a:cubicBezTo>
                  <a:pt x="4072325" y="1898179"/>
                  <a:pt x="4089732" y="1892109"/>
                  <a:pt x="4098545" y="1912096"/>
                </a:cubicBezTo>
                <a:cubicBezTo>
                  <a:pt x="4108901" y="1936132"/>
                  <a:pt x="4087529" y="1945241"/>
                  <a:pt x="4074527" y="1949542"/>
                </a:cubicBezTo>
                <a:cubicBezTo>
                  <a:pt x="4037951" y="1961686"/>
                  <a:pt x="4009969" y="1990529"/>
                  <a:pt x="3979782" y="2013047"/>
                </a:cubicBezTo>
                <a:cubicBezTo>
                  <a:pt x="3913460" y="2062386"/>
                  <a:pt x="3840746" y="2103626"/>
                  <a:pt x="3784559" y="2185097"/>
                </a:cubicBezTo>
                <a:cubicBezTo>
                  <a:pt x="3855290" y="2164349"/>
                  <a:pt x="3907951" y="2116025"/>
                  <a:pt x="3973612" y="2106157"/>
                </a:cubicBezTo>
                <a:cubicBezTo>
                  <a:pt x="3916764" y="2180290"/>
                  <a:pt x="3843611" y="2229120"/>
                  <a:pt x="3774426" y="2283011"/>
                </a:cubicBezTo>
                <a:cubicBezTo>
                  <a:pt x="3754594" y="2298192"/>
                  <a:pt x="3734543" y="2308566"/>
                  <a:pt x="3730136" y="2341710"/>
                </a:cubicBezTo>
                <a:cubicBezTo>
                  <a:pt x="3721542" y="2405976"/>
                  <a:pt x="3695763" y="2459107"/>
                  <a:pt x="3640678" y="2487444"/>
                </a:cubicBezTo>
                <a:cubicBezTo>
                  <a:pt x="3640238" y="2487699"/>
                  <a:pt x="3643322" y="2497314"/>
                  <a:pt x="3645085" y="2503890"/>
                </a:cubicBezTo>
                <a:cubicBezTo>
                  <a:pt x="3678797" y="2505916"/>
                  <a:pt x="3705458" y="2467963"/>
                  <a:pt x="3748425" y="2480360"/>
                </a:cubicBezTo>
                <a:cubicBezTo>
                  <a:pt x="3707220" y="2531974"/>
                  <a:pt x="3672847" y="2578277"/>
                  <a:pt x="3614458" y="2602819"/>
                </a:cubicBezTo>
                <a:cubicBezTo>
                  <a:pt x="3567745" y="2622300"/>
                  <a:pt x="3510016" y="2633686"/>
                  <a:pt x="3476083" y="2696937"/>
                </a:cubicBezTo>
                <a:cubicBezTo>
                  <a:pt x="3515524" y="2709337"/>
                  <a:pt x="3544831" y="2693651"/>
                  <a:pt x="3574357" y="2682517"/>
                </a:cubicBezTo>
                <a:cubicBezTo>
                  <a:pt x="3619525" y="2665312"/>
                  <a:pt x="3664255" y="2645832"/>
                  <a:pt x="3709425" y="2628625"/>
                </a:cubicBezTo>
                <a:cubicBezTo>
                  <a:pt x="3726611" y="2622047"/>
                  <a:pt x="3745340" y="2617491"/>
                  <a:pt x="3756357" y="2648866"/>
                </a:cubicBezTo>
                <a:cubicBezTo>
                  <a:pt x="3698847" y="2655446"/>
                  <a:pt x="3664475" y="2697951"/>
                  <a:pt x="3628340" y="2737926"/>
                </a:cubicBezTo>
                <a:cubicBezTo>
                  <a:pt x="3608067" y="2760445"/>
                  <a:pt x="3591541" y="2790554"/>
                  <a:pt x="3554967" y="2779169"/>
                </a:cubicBezTo>
                <a:cubicBezTo>
                  <a:pt x="3535796" y="2773097"/>
                  <a:pt x="3523678" y="2790046"/>
                  <a:pt x="3525662" y="2810794"/>
                </a:cubicBezTo>
                <a:cubicBezTo>
                  <a:pt x="3532932" y="2883915"/>
                  <a:pt x="3488203" y="2909469"/>
                  <a:pt x="3441932" y="2923637"/>
                </a:cubicBezTo>
                <a:cubicBezTo>
                  <a:pt x="3354236" y="2950204"/>
                  <a:pt x="3281303" y="3012697"/>
                  <a:pt x="3196032" y="3046854"/>
                </a:cubicBezTo>
                <a:cubicBezTo>
                  <a:pt x="3113184" y="3079999"/>
                  <a:pt x="3049065" y="3158685"/>
                  <a:pt x="2965998" y="3199927"/>
                </a:cubicBezTo>
                <a:cubicBezTo>
                  <a:pt x="2905843" y="3229783"/>
                  <a:pt x="2848335" y="3268239"/>
                  <a:pt x="2786418" y="3295311"/>
                </a:cubicBezTo>
                <a:cubicBezTo>
                  <a:pt x="2639894" y="3359324"/>
                  <a:pt x="2490503" y="3410685"/>
                  <a:pt x="2332519" y="3418022"/>
                </a:cubicBezTo>
                <a:cubicBezTo>
                  <a:pt x="2202077" y="3423842"/>
                  <a:pt x="1070633" y="3418277"/>
                  <a:pt x="611003" y="2585615"/>
                </a:cubicBezTo>
                <a:cubicBezTo>
                  <a:pt x="602189" y="2581565"/>
                  <a:pt x="592275" y="2570939"/>
                  <a:pt x="589190" y="2560818"/>
                </a:cubicBezTo>
                <a:cubicBezTo>
                  <a:pt x="574427" y="2513505"/>
                  <a:pt x="538291" y="2493011"/>
                  <a:pt x="505681" y="2467457"/>
                </a:cubicBezTo>
                <a:cubicBezTo>
                  <a:pt x="477036" y="2444939"/>
                  <a:pt x="446628" y="2421409"/>
                  <a:pt x="434730" y="2383456"/>
                </a:cubicBezTo>
                <a:cubicBezTo>
                  <a:pt x="419086" y="2332854"/>
                  <a:pt x="463594" y="2374348"/>
                  <a:pt x="471748" y="2355119"/>
                </a:cubicBezTo>
                <a:cubicBezTo>
                  <a:pt x="454782" y="2328807"/>
                  <a:pt x="428560" y="2304770"/>
                  <a:pt x="421730" y="2274915"/>
                </a:cubicBezTo>
                <a:cubicBezTo>
                  <a:pt x="396833" y="2167131"/>
                  <a:pt x="343069" y="2088698"/>
                  <a:pt x="262645" y="2027722"/>
                </a:cubicBezTo>
                <a:cubicBezTo>
                  <a:pt x="239509" y="2010264"/>
                  <a:pt x="224307" y="1978384"/>
                  <a:pt x="192799" y="1973326"/>
                </a:cubicBezTo>
                <a:cubicBezTo>
                  <a:pt x="122730" y="1962193"/>
                  <a:pt x="144764" y="1875156"/>
                  <a:pt x="107746" y="1836446"/>
                </a:cubicBezTo>
                <a:cubicBezTo>
                  <a:pt x="100695" y="1829107"/>
                  <a:pt x="94306" y="1814687"/>
                  <a:pt x="95627" y="1804821"/>
                </a:cubicBezTo>
                <a:cubicBezTo>
                  <a:pt x="97609" y="1790649"/>
                  <a:pt x="105983" y="1777240"/>
                  <a:pt x="113034" y="1764589"/>
                </a:cubicBezTo>
                <a:cubicBezTo>
                  <a:pt x="120306" y="1751939"/>
                  <a:pt x="131322" y="1740806"/>
                  <a:pt x="126034" y="1724108"/>
                </a:cubicBezTo>
                <a:cubicBezTo>
                  <a:pt x="123833" y="1717277"/>
                  <a:pt x="125373" y="1693494"/>
                  <a:pt x="109068" y="1712215"/>
                </a:cubicBezTo>
                <a:cubicBezTo>
                  <a:pt x="64340" y="1763578"/>
                  <a:pt x="38339" y="1715001"/>
                  <a:pt x="0" y="1691723"/>
                </a:cubicBezTo>
                <a:cubicBezTo>
                  <a:pt x="30848" y="1667686"/>
                  <a:pt x="58610" y="1650735"/>
                  <a:pt x="63238" y="1614808"/>
                </a:cubicBezTo>
                <a:cubicBezTo>
                  <a:pt x="72712" y="1540674"/>
                  <a:pt x="113253" y="1506772"/>
                  <a:pt x="174729" y="1500192"/>
                </a:cubicBezTo>
                <a:cubicBezTo>
                  <a:pt x="152034" y="1428591"/>
                  <a:pt x="152034" y="1428591"/>
                  <a:pt x="225408" y="1418722"/>
                </a:cubicBezTo>
                <a:cubicBezTo>
                  <a:pt x="197204" y="1373181"/>
                  <a:pt x="197204" y="1361542"/>
                  <a:pt x="231358" y="1345855"/>
                </a:cubicBezTo>
                <a:cubicBezTo>
                  <a:pt x="264188" y="1330927"/>
                  <a:pt x="300543" y="1325867"/>
                  <a:pt x="330952" y="1302844"/>
                </a:cubicBezTo>
                <a:cubicBezTo>
                  <a:pt x="302967" y="1244651"/>
                  <a:pt x="295035" y="1177097"/>
                  <a:pt x="237307" y="1148758"/>
                </a:cubicBezTo>
                <a:cubicBezTo>
                  <a:pt x="228273" y="1144458"/>
                  <a:pt x="222103" y="1127000"/>
                  <a:pt x="227831" y="1116880"/>
                </a:cubicBezTo>
                <a:cubicBezTo>
                  <a:pt x="248764" y="1080194"/>
                  <a:pt x="218798" y="1010614"/>
                  <a:pt x="284017" y="1002772"/>
                </a:cubicBezTo>
                <a:cubicBezTo>
                  <a:pt x="292171" y="1002013"/>
                  <a:pt x="299663" y="994421"/>
                  <a:pt x="293273" y="984554"/>
                </a:cubicBezTo>
                <a:cubicBezTo>
                  <a:pt x="271238" y="950145"/>
                  <a:pt x="297900" y="952421"/>
                  <a:pt x="313983" y="948120"/>
                </a:cubicBezTo>
                <a:cubicBezTo>
                  <a:pt x="333375" y="942809"/>
                  <a:pt x="355409" y="957988"/>
                  <a:pt x="373477" y="939265"/>
                </a:cubicBezTo>
                <a:cubicBezTo>
                  <a:pt x="369289" y="919530"/>
                  <a:pt x="353646" y="919783"/>
                  <a:pt x="342629" y="913458"/>
                </a:cubicBezTo>
                <a:cubicBezTo>
                  <a:pt x="310460" y="895240"/>
                  <a:pt x="284238" y="873483"/>
                  <a:pt x="282695" y="826169"/>
                </a:cubicBezTo>
                <a:cubicBezTo>
                  <a:pt x="281595" y="787964"/>
                  <a:pt x="278069" y="754314"/>
                  <a:pt x="322578" y="742675"/>
                </a:cubicBezTo>
                <a:cubicBezTo>
                  <a:pt x="341086" y="737866"/>
                  <a:pt x="335797" y="710289"/>
                  <a:pt x="325221" y="696626"/>
                </a:cubicBezTo>
                <a:cubicBezTo>
                  <a:pt x="306272" y="672338"/>
                  <a:pt x="290629" y="639953"/>
                  <a:pt x="258017" y="637675"/>
                </a:cubicBezTo>
                <a:cubicBezTo>
                  <a:pt x="238187" y="636158"/>
                  <a:pt x="222983" y="626035"/>
                  <a:pt x="207340" y="614398"/>
                </a:cubicBezTo>
                <a:cubicBezTo>
                  <a:pt x="196103" y="606047"/>
                  <a:pt x="182662" y="598964"/>
                  <a:pt x="183983" y="581001"/>
                </a:cubicBezTo>
                <a:cubicBezTo>
                  <a:pt x="185306" y="563795"/>
                  <a:pt x="198305" y="556711"/>
                  <a:pt x="211526" y="553169"/>
                </a:cubicBezTo>
                <a:cubicBezTo>
                  <a:pt x="255595" y="541784"/>
                  <a:pt x="297017" y="525085"/>
                  <a:pt x="333816" y="486880"/>
                </a:cubicBezTo>
                <a:cubicBezTo>
                  <a:pt x="309357" y="466639"/>
                  <a:pt x="286001" y="451964"/>
                  <a:pt x="267934" y="431469"/>
                </a:cubicBezTo>
                <a:cubicBezTo>
                  <a:pt x="224307" y="381881"/>
                  <a:pt x="593817" y="225772"/>
                  <a:pt x="612325" y="170108"/>
                </a:cubicBezTo>
                <a:cubicBezTo>
                  <a:pt x="618054" y="152904"/>
                  <a:pt x="637663" y="135194"/>
                  <a:pt x="653971" y="130133"/>
                </a:cubicBezTo>
                <a:cubicBezTo>
                  <a:pt x="730427" y="106350"/>
                  <a:pt x="796748" y="52963"/>
                  <a:pt x="874970" y="33228"/>
                </a:cubicBezTo>
                <a:cubicBezTo>
                  <a:pt x="911877" y="23867"/>
                  <a:pt x="948509" y="12925"/>
                  <a:pt x="986021" y="1223"/>
                </a:cubicBezTo>
                <a:close/>
              </a:path>
            </a:pathLst>
          </a:custGeom>
          <a:noFill/>
          <a:extLst>
            <a:ext uri="{909E8E84-426E-40DD-AFC4-6F175D3DCCD1}">
              <a14:hiddenFill xmlns:a14="http://schemas.microsoft.com/office/drawing/2010/main">
                <a:solidFill>
                  <a:srgbClr val="FFFFFF"/>
                </a:solidFill>
              </a14:hiddenFill>
            </a:ext>
          </a:extLst>
        </p:spPr>
      </p:pic>
      <p:pic>
        <p:nvPicPr>
          <p:cNvPr id="1030" name="Picture 6" descr="La importancia de una sociedad espontánea – Students For Liberty">
            <a:extLst>
              <a:ext uri="{FF2B5EF4-FFF2-40B4-BE49-F238E27FC236}">
                <a16:creationId xmlns:a16="http://schemas.microsoft.com/office/drawing/2014/main" id="{CA986AB1-1FBF-6EC1-CEE0-EAA381D1F5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490" r="22913" b="-2"/>
          <a:stretch/>
        </p:blipFill>
        <p:spPr bwMode="auto">
          <a:xfrm>
            <a:off x="20" y="277472"/>
            <a:ext cx="4552718" cy="5946218"/>
          </a:xfrm>
          <a:custGeom>
            <a:avLst/>
            <a:gdLst/>
            <a:ahLst/>
            <a:cxnLst/>
            <a:rect l="l" t="t" r="r" b="b"/>
            <a:pathLst>
              <a:path w="4552738" h="5946218">
                <a:moveTo>
                  <a:pt x="0" y="0"/>
                </a:moveTo>
                <a:lnTo>
                  <a:pt x="193217" y="10418"/>
                </a:lnTo>
                <a:cubicBezTo>
                  <a:pt x="612089" y="35802"/>
                  <a:pt x="1030148" y="71660"/>
                  <a:pt x="1446580" y="128061"/>
                </a:cubicBezTo>
                <a:cubicBezTo>
                  <a:pt x="1735723" y="167547"/>
                  <a:pt x="2027715" y="194943"/>
                  <a:pt x="2320927" y="163517"/>
                </a:cubicBezTo>
                <a:cubicBezTo>
                  <a:pt x="2335563" y="161905"/>
                  <a:pt x="2352239" y="156669"/>
                  <a:pt x="2364438" y="161905"/>
                </a:cubicBezTo>
                <a:cubicBezTo>
                  <a:pt x="2506776" y="220729"/>
                  <a:pt x="2662121" y="178424"/>
                  <a:pt x="2809744" y="215490"/>
                </a:cubicBezTo>
                <a:cubicBezTo>
                  <a:pt x="2771925" y="358517"/>
                  <a:pt x="2609662" y="346832"/>
                  <a:pt x="2518162" y="445944"/>
                </a:cubicBezTo>
                <a:cubicBezTo>
                  <a:pt x="2667409" y="485424"/>
                  <a:pt x="2801610" y="525312"/>
                  <a:pt x="2937846" y="555124"/>
                </a:cubicBezTo>
                <a:cubicBezTo>
                  <a:pt x="3082216" y="586550"/>
                  <a:pt x="3204622" y="671561"/>
                  <a:pt x="3345734" y="709433"/>
                </a:cubicBezTo>
                <a:cubicBezTo>
                  <a:pt x="3375832" y="717492"/>
                  <a:pt x="3412025" y="745693"/>
                  <a:pt x="3422598" y="773089"/>
                </a:cubicBezTo>
                <a:cubicBezTo>
                  <a:pt x="3456757" y="861726"/>
                  <a:pt x="4138745" y="1110310"/>
                  <a:pt x="4058225" y="1189273"/>
                </a:cubicBezTo>
                <a:cubicBezTo>
                  <a:pt x="4024878" y="1221909"/>
                  <a:pt x="3981773" y="1245276"/>
                  <a:pt x="3936629" y="1277508"/>
                </a:cubicBezTo>
                <a:cubicBezTo>
                  <a:pt x="4004547" y="1338344"/>
                  <a:pt x="4080998" y="1364935"/>
                  <a:pt x="4162334" y="1383065"/>
                </a:cubicBezTo>
                <a:cubicBezTo>
                  <a:pt x="4186736" y="1388705"/>
                  <a:pt x="4210728" y="1399986"/>
                  <a:pt x="4213168" y="1427383"/>
                </a:cubicBezTo>
                <a:cubicBezTo>
                  <a:pt x="4215607" y="1455987"/>
                  <a:pt x="4190800" y="1467266"/>
                  <a:pt x="4170061" y="1480564"/>
                </a:cubicBezTo>
                <a:cubicBezTo>
                  <a:pt x="4141188" y="1499095"/>
                  <a:pt x="4113127" y="1515214"/>
                  <a:pt x="4076527" y="1517630"/>
                </a:cubicBezTo>
                <a:cubicBezTo>
                  <a:pt x="4016337" y="1521257"/>
                  <a:pt x="3987466" y="1572826"/>
                  <a:pt x="3952493" y="1611502"/>
                </a:cubicBezTo>
                <a:cubicBezTo>
                  <a:pt x="3932973" y="1633259"/>
                  <a:pt x="3923211" y="1677172"/>
                  <a:pt x="3957370" y="1684828"/>
                </a:cubicBezTo>
                <a:cubicBezTo>
                  <a:pt x="4039518" y="1703363"/>
                  <a:pt x="4033011" y="1756946"/>
                  <a:pt x="4030981" y="1817782"/>
                </a:cubicBezTo>
                <a:cubicBezTo>
                  <a:pt x="4028133" y="1893124"/>
                  <a:pt x="3979737" y="1927770"/>
                  <a:pt x="3920363" y="1956780"/>
                </a:cubicBezTo>
                <a:cubicBezTo>
                  <a:pt x="3900029" y="1966851"/>
                  <a:pt x="3871158" y="1966449"/>
                  <a:pt x="3863429" y="1997874"/>
                </a:cubicBezTo>
                <a:cubicBezTo>
                  <a:pt x="3896777" y="2027688"/>
                  <a:pt x="3937444" y="2003517"/>
                  <a:pt x="3973233" y="2011975"/>
                </a:cubicBezTo>
                <a:cubicBezTo>
                  <a:pt x="4002918" y="2018824"/>
                  <a:pt x="4052127" y="2015199"/>
                  <a:pt x="4011458" y="2069991"/>
                </a:cubicBezTo>
                <a:cubicBezTo>
                  <a:pt x="3999664" y="2085704"/>
                  <a:pt x="4013491" y="2097792"/>
                  <a:pt x="4028540" y="2099000"/>
                </a:cubicBezTo>
                <a:cubicBezTo>
                  <a:pt x="4148913" y="2111489"/>
                  <a:pt x="4093606" y="2222285"/>
                  <a:pt x="4132241" y="2280703"/>
                </a:cubicBezTo>
                <a:cubicBezTo>
                  <a:pt x="4142812" y="2296818"/>
                  <a:pt x="4131425" y="2324618"/>
                  <a:pt x="4114752" y="2331466"/>
                </a:cubicBezTo>
                <a:cubicBezTo>
                  <a:pt x="4008205" y="2376592"/>
                  <a:pt x="3993565" y="2484163"/>
                  <a:pt x="3941916" y="2576828"/>
                </a:cubicBezTo>
                <a:cubicBezTo>
                  <a:pt x="3998039" y="2613488"/>
                  <a:pt x="4065138" y="2621547"/>
                  <a:pt x="4125732" y="2645318"/>
                </a:cubicBezTo>
                <a:cubicBezTo>
                  <a:pt x="4188768" y="2670298"/>
                  <a:pt x="4188768" y="2688831"/>
                  <a:pt x="4136714" y="2761349"/>
                </a:cubicBezTo>
                <a:cubicBezTo>
                  <a:pt x="4272135" y="2777064"/>
                  <a:pt x="4272135" y="2777064"/>
                  <a:pt x="4230249" y="2891080"/>
                </a:cubicBezTo>
                <a:cubicBezTo>
                  <a:pt x="4343713" y="2901557"/>
                  <a:pt x="4418537" y="2955542"/>
                  <a:pt x="4436023" y="3073591"/>
                </a:cubicBezTo>
                <a:cubicBezTo>
                  <a:pt x="4444564" y="3130800"/>
                  <a:pt x="4495804" y="3157792"/>
                  <a:pt x="4552738" y="3196068"/>
                </a:cubicBezTo>
                <a:cubicBezTo>
                  <a:pt x="4481978" y="3233136"/>
                  <a:pt x="4433989" y="3310489"/>
                  <a:pt x="4351436" y="3228700"/>
                </a:cubicBezTo>
                <a:cubicBezTo>
                  <a:pt x="4321344" y="3198888"/>
                  <a:pt x="4324186" y="3236761"/>
                  <a:pt x="4320122" y="3247637"/>
                </a:cubicBezTo>
                <a:cubicBezTo>
                  <a:pt x="4310364" y="3274227"/>
                  <a:pt x="4330695" y="3291956"/>
                  <a:pt x="4344116" y="3312099"/>
                </a:cubicBezTo>
                <a:cubicBezTo>
                  <a:pt x="4357130" y="3332244"/>
                  <a:pt x="4372586" y="3353596"/>
                  <a:pt x="4376244" y="3376163"/>
                </a:cubicBezTo>
                <a:cubicBezTo>
                  <a:pt x="4378682" y="3391874"/>
                  <a:pt x="4366890" y="3414835"/>
                  <a:pt x="4353877" y="3426522"/>
                </a:cubicBezTo>
                <a:cubicBezTo>
                  <a:pt x="4285554" y="3488163"/>
                  <a:pt x="4326221" y="3626757"/>
                  <a:pt x="4196898" y="3644486"/>
                </a:cubicBezTo>
                <a:cubicBezTo>
                  <a:pt x="4138745" y="3652541"/>
                  <a:pt x="4110687" y="3703306"/>
                  <a:pt x="4067986" y="3731106"/>
                </a:cubicBezTo>
                <a:cubicBezTo>
                  <a:pt x="3919551" y="3828201"/>
                  <a:pt x="3820322" y="3953097"/>
                  <a:pt x="3774370" y="4124729"/>
                </a:cubicBezTo>
                <a:cubicBezTo>
                  <a:pt x="3761764" y="4172269"/>
                  <a:pt x="3713368" y="4210546"/>
                  <a:pt x="3682054" y="4252444"/>
                </a:cubicBezTo>
                <a:cubicBezTo>
                  <a:pt x="3697103" y="4283064"/>
                  <a:pt x="3779250" y="4216990"/>
                  <a:pt x="3750377" y="4297567"/>
                </a:cubicBezTo>
                <a:cubicBezTo>
                  <a:pt x="3728417" y="4358002"/>
                  <a:pt x="3672294" y="4395470"/>
                  <a:pt x="3619425" y="4431328"/>
                </a:cubicBezTo>
                <a:cubicBezTo>
                  <a:pt x="3559239" y="4472019"/>
                  <a:pt x="3492545" y="4504653"/>
                  <a:pt x="3465296" y="4579993"/>
                </a:cubicBezTo>
                <a:cubicBezTo>
                  <a:pt x="3459603" y="4596110"/>
                  <a:pt x="3441305" y="4613031"/>
                  <a:pt x="3425038" y="4619479"/>
                </a:cubicBezTo>
                <a:cubicBezTo>
                  <a:pt x="2576720" y="5945389"/>
                  <a:pt x="488463" y="5954251"/>
                  <a:pt x="247714" y="5944983"/>
                </a:cubicBezTo>
                <a:cubicBezTo>
                  <a:pt x="174818" y="5942062"/>
                  <a:pt x="102913" y="5934760"/>
                  <a:pt x="31834" y="5923857"/>
                </a:cubicBezTo>
                <a:lnTo>
                  <a:pt x="0" y="5917408"/>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Grupo De Personas De Negocios De Dibujos Animados Ilustraciones Svg,  Vectoriales, Clip Art Vectorizado Libre De Derechos. Image 53285108.">
            <a:extLst>
              <a:ext uri="{FF2B5EF4-FFF2-40B4-BE49-F238E27FC236}">
                <a16:creationId xmlns:a16="http://schemas.microsoft.com/office/drawing/2014/main" id="{FB960D4D-752A-0663-9493-E44F1AB098C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948" r="6582" b="-2"/>
          <a:stretch/>
        </p:blipFill>
        <p:spPr bwMode="auto">
          <a:xfrm>
            <a:off x="8653074" y="-3"/>
            <a:ext cx="3538926" cy="4290182"/>
          </a:xfrm>
          <a:custGeom>
            <a:avLst/>
            <a:gdLst/>
            <a:ahLst/>
            <a:cxnLst/>
            <a:rect l="l" t="t" r="r" b="b"/>
            <a:pathLst>
              <a:path w="3538926" h="4290182">
                <a:moveTo>
                  <a:pt x="1370437" y="0"/>
                </a:moveTo>
                <a:lnTo>
                  <a:pt x="3538926" y="0"/>
                </a:lnTo>
                <a:lnTo>
                  <a:pt x="3538926" y="4256362"/>
                </a:lnTo>
                <a:lnTo>
                  <a:pt x="3455334" y="4273195"/>
                </a:lnTo>
                <a:cubicBezTo>
                  <a:pt x="3401009" y="4281478"/>
                  <a:pt x="3346052" y="4287025"/>
                  <a:pt x="3290337" y="4289244"/>
                </a:cubicBezTo>
                <a:cubicBezTo>
                  <a:pt x="3106332" y="4296285"/>
                  <a:pt x="1510274" y="4289552"/>
                  <a:pt x="861903" y="3282295"/>
                </a:cubicBezTo>
                <a:cubicBezTo>
                  <a:pt x="849470" y="3277397"/>
                  <a:pt x="835485" y="3264542"/>
                  <a:pt x="831133" y="3252299"/>
                </a:cubicBezTo>
                <a:cubicBezTo>
                  <a:pt x="810307" y="3195065"/>
                  <a:pt x="759333" y="3170274"/>
                  <a:pt x="713332" y="3139362"/>
                </a:cubicBezTo>
                <a:cubicBezTo>
                  <a:pt x="672925" y="3112122"/>
                  <a:pt x="630030" y="3083658"/>
                  <a:pt x="613246" y="3037747"/>
                </a:cubicBezTo>
                <a:cubicBezTo>
                  <a:pt x="591178" y="2976535"/>
                  <a:pt x="653963" y="3026730"/>
                  <a:pt x="665465" y="3003469"/>
                </a:cubicBezTo>
                <a:cubicBezTo>
                  <a:pt x="641532" y="2971640"/>
                  <a:pt x="604543" y="2942562"/>
                  <a:pt x="594908" y="2906447"/>
                </a:cubicBezTo>
                <a:cubicBezTo>
                  <a:pt x="559787" y="2776063"/>
                  <a:pt x="483946" y="2681183"/>
                  <a:pt x="370497" y="2607422"/>
                </a:cubicBezTo>
                <a:cubicBezTo>
                  <a:pt x="337860" y="2586304"/>
                  <a:pt x="316415" y="2547739"/>
                  <a:pt x="271969" y="2541620"/>
                </a:cubicBezTo>
                <a:cubicBezTo>
                  <a:pt x="173127" y="2528152"/>
                  <a:pt x="204209" y="2422866"/>
                  <a:pt x="151990" y="2376038"/>
                </a:cubicBezTo>
                <a:cubicBezTo>
                  <a:pt x="142044" y="2367161"/>
                  <a:pt x="133031" y="2349717"/>
                  <a:pt x="134895" y="2337782"/>
                </a:cubicBezTo>
                <a:cubicBezTo>
                  <a:pt x="137691" y="2320639"/>
                  <a:pt x="149504" y="2304419"/>
                  <a:pt x="159450" y="2289115"/>
                </a:cubicBezTo>
                <a:cubicBezTo>
                  <a:pt x="169707" y="2273813"/>
                  <a:pt x="185247" y="2260344"/>
                  <a:pt x="177788" y="2240145"/>
                </a:cubicBezTo>
                <a:cubicBezTo>
                  <a:pt x="174683" y="2231882"/>
                  <a:pt x="176855" y="2203112"/>
                  <a:pt x="153855" y="2225759"/>
                </a:cubicBezTo>
                <a:cubicBezTo>
                  <a:pt x="90759" y="2287892"/>
                  <a:pt x="54081" y="2229129"/>
                  <a:pt x="0" y="2200970"/>
                </a:cubicBezTo>
                <a:cubicBezTo>
                  <a:pt x="43514" y="2171892"/>
                  <a:pt x="82677" y="2151388"/>
                  <a:pt x="89205" y="2107927"/>
                </a:cubicBezTo>
                <a:cubicBezTo>
                  <a:pt x="102570" y="2018249"/>
                  <a:pt x="159758" y="1977237"/>
                  <a:pt x="246479" y="1969279"/>
                </a:cubicBezTo>
                <a:cubicBezTo>
                  <a:pt x="214465" y="1882663"/>
                  <a:pt x="214465" y="1882663"/>
                  <a:pt x="317968" y="1870725"/>
                </a:cubicBezTo>
                <a:cubicBezTo>
                  <a:pt x="278183" y="1815635"/>
                  <a:pt x="278183" y="1801556"/>
                  <a:pt x="326361" y="1782580"/>
                </a:cubicBezTo>
                <a:cubicBezTo>
                  <a:pt x="372673" y="1764521"/>
                  <a:pt x="423957" y="1758400"/>
                  <a:pt x="466852" y="1730550"/>
                </a:cubicBezTo>
                <a:cubicBezTo>
                  <a:pt x="427377" y="1660155"/>
                  <a:pt x="416187" y="1578436"/>
                  <a:pt x="334753" y="1544155"/>
                </a:cubicBezTo>
                <a:cubicBezTo>
                  <a:pt x="322010" y="1538952"/>
                  <a:pt x="313307" y="1517834"/>
                  <a:pt x="321386" y="1505592"/>
                </a:cubicBezTo>
                <a:cubicBezTo>
                  <a:pt x="350915" y="1461214"/>
                  <a:pt x="308644" y="1377045"/>
                  <a:pt x="400645" y="1367557"/>
                </a:cubicBezTo>
                <a:cubicBezTo>
                  <a:pt x="412147" y="1366640"/>
                  <a:pt x="422716" y="1357456"/>
                  <a:pt x="413701" y="1345520"/>
                </a:cubicBezTo>
                <a:cubicBezTo>
                  <a:pt x="382618" y="1303896"/>
                  <a:pt x="420228" y="1306649"/>
                  <a:pt x="442916" y="1301447"/>
                </a:cubicBezTo>
                <a:cubicBezTo>
                  <a:pt x="470270" y="1295021"/>
                  <a:pt x="501352" y="1313384"/>
                  <a:pt x="526840" y="1290735"/>
                </a:cubicBezTo>
                <a:cubicBezTo>
                  <a:pt x="520932" y="1266862"/>
                  <a:pt x="498866" y="1267167"/>
                  <a:pt x="483325" y="1259517"/>
                </a:cubicBezTo>
                <a:cubicBezTo>
                  <a:pt x="437945" y="1237479"/>
                  <a:pt x="400956" y="1211159"/>
                  <a:pt x="398780" y="1153924"/>
                </a:cubicBezTo>
                <a:cubicBezTo>
                  <a:pt x="397228" y="1107708"/>
                  <a:pt x="392254" y="1067003"/>
                  <a:pt x="455041" y="1052922"/>
                </a:cubicBezTo>
                <a:cubicBezTo>
                  <a:pt x="481149" y="1047106"/>
                  <a:pt x="473687" y="1013747"/>
                  <a:pt x="458768" y="997218"/>
                </a:cubicBezTo>
                <a:cubicBezTo>
                  <a:pt x="432038" y="967837"/>
                  <a:pt x="409972" y="928661"/>
                  <a:pt x="363968" y="925907"/>
                </a:cubicBezTo>
                <a:cubicBezTo>
                  <a:pt x="335995" y="924071"/>
                  <a:pt x="314548" y="911826"/>
                  <a:pt x="292481" y="897749"/>
                </a:cubicBezTo>
                <a:cubicBezTo>
                  <a:pt x="276630" y="887646"/>
                  <a:pt x="257670" y="879078"/>
                  <a:pt x="259533" y="857348"/>
                </a:cubicBezTo>
                <a:cubicBezTo>
                  <a:pt x="261399" y="836535"/>
                  <a:pt x="279736" y="827966"/>
                  <a:pt x="298387" y="823681"/>
                </a:cubicBezTo>
                <a:cubicBezTo>
                  <a:pt x="360552" y="809909"/>
                  <a:pt x="418983" y="789708"/>
                  <a:pt x="470893" y="743493"/>
                </a:cubicBezTo>
                <a:cubicBezTo>
                  <a:pt x="436390" y="719007"/>
                  <a:pt x="403444" y="701256"/>
                  <a:pt x="377957" y="676463"/>
                </a:cubicBezTo>
                <a:cubicBezTo>
                  <a:pt x="316415" y="616477"/>
                  <a:pt x="837660" y="427634"/>
                  <a:pt x="863768" y="360299"/>
                </a:cubicBezTo>
                <a:cubicBezTo>
                  <a:pt x="871849" y="339488"/>
                  <a:pt x="899511" y="318064"/>
                  <a:pt x="922515" y="311942"/>
                </a:cubicBezTo>
                <a:cubicBezTo>
                  <a:pt x="1030367" y="283171"/>
                  <a:pt x="1123922" y="218591"/>
                  <a:pt x="1234265" y="194718"/>
                </a:cubicBezTo>
                <a:cubicBezTo>
                  <a:pt x="1338390" y="172070"/>
                  <a:pt x="1440960" y="141768"/>
                  <a:pt x="1555030" y="111776"/>
                </a:cubicBezTo>
                <a:cubicBezTo>
                  <a:pt x="1520063" y="74130"/>
                  <a:pt x="1471575" y="57526"/>
                  <a:pt x="1428216" y="36752"/>
                </a:cubicBez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400"/>
                                        <p:tgtEl>
                                          <p:spTgt spid="3">
                                            <p:txEl>
                                              <p:pRg st="1" end="1"/>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3B6539F-D78B-3B6B-E45E-B00AA455C1FF}"/>
              </a:ext>
            </a:extLst>
          </p:cNvPr>
          <p:cNvSpPr txBox="1"/>
          <p:nvPr/>
        </p:nvSpPr>
        <p:spPr>
          <a:xfrm>
            <a:off x="2444338" y="373474"/>
            <a:ext cx="7303324"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EL HOMBRE</a:t>
            </a:r>
            <a:endParaRPr lang="es-CL" sz="2800"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2949435A-8CB7-4A25-E3D5-1EDBCBF0BC1D}"/>
              </a:ext>
            </a:extLst>
          </p:cNvPr>
          <p:cNvSpPr txBox="1"/>
          <p:nvPr/>
        </p:nvSpPr>
        <p:spPr>
          <a:xfrm>
            <a:off x="443346" y="1425040"/>
            <a:ext cx="11305308" cy="3419271"/>
          </a:xfrm>
          <a:prstGeom prst="rect">
            <a:avLst/>
          </a:prstGeom>
          <a:noFill/>
        </p:spPr>
        <p:txBody>
          <a:bodyPr wrap="square" rtlCol="0">
            <a:spAutoFit/>
          </a:bodyPr>
          <a:lstStyle/>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Racional:  </a:t>
            </a:r>
            <a:r>
              <a:rPr lang="es-ES" altLang="es-ES" sz="2000" dirty="0">
                <a:latin typeface="Arial" panose="020B0604020202020204" pitchFamily="34" charset="0"/>
                <a:cs typeface="Arial" panose="020B0604020202020204" pitchFamily="34" charset="0"/>
              </a:rPr>
              <a:t>Es capaz de darse cuenta de su propia realidad.</a:t>
            </a:r>
          </a:p>
          <a:p>
            <a:pPr marL="342900" indent="-342900" eaLnBrk="1" hangingPunct="1">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Inteligente. </a:t>
            </a:r>
            <a:r>
              <a:rPr lang="es-ES" altLang="es-ES" sz="2000" dirty="0">
                <a:latin typeface="Arial" panose="020B0604020202020204" pitchFamily="34" charset="0"/>
                <a:cs typeface="Arial" panose="020B0604020202020204" pitchFamily="34" charset="0"/>
              </a:rPr>
              <a:t>Es capaz de aprender y utilizar los conocimientos por medio de la razón.</a:t>
            </a:r>
          </a:p>
          <a:p>
            <a:pPr marL="342900" indent="-342900" eaLnBrk="1" hangingPunct="1">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Social: </a:t>
            </a:r>
            <a:r>
              <a:rPr lang="es-ES" altLang="es-ES" sz="2000" dirty="0">
                <a:latin typeface="Arial" panose="020B0604020202020204" pitchFamily="34" charset="0"/>
                <a:cs typeface="Arial" panose="020B0604020202020204" pitchFamily="34" charset="0"/>
              </a:rPr>
              <a:t> No vive aisladamente, sino que en relación con los demás. Conflictos.</a:t>
            </a:r>
          </a:p>
          <a:p>
            <a:pPr marL="342900" indent="-342900" eaLnBrk="1" hangingPunct="1">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Voluntad: </a:t>
            </a:r>
            <a:r>
              <a:rPr lang="es-ES" altLang="es-ES" sz="2000" dirty="0">
                <a:latin typeface="Arial" panose="020B0604020202020204" pitchFamily="34" charset="0"/>
                <a:cs typeface="Arial" panose="020B0604020202020204" pitchFamily="34" charset="0"/>
              </a:rPr>
              <a:t>Tiene capacidad de autodeterminación y puede elegir.</a:t>
            </a:r>
          </a:p>
          <a:p>
            <a:pPr marL="342900" indent="-342900" eaLnBrk="1" hangingPunct="1">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Libre: </a:t>
            </a:r>
            <a:r>
              <a:rPr lang="es-ES" altLang="es-ES" sz="2000" dirty="0">
                <a:latin typeface="Arial" panose="020B0604020202020204" pitchFamily="34" charset="0"/>
                <a:cs typeface="Arial" panose="020B0604020202020204" pitchFamily="34" charset="0"/>
              </a:rPr>
              <a:t>Es capaz de lograr su destino individual.</a:t>
            </a:r>
          </a:p>
          <a:p>
            <a:pPr marL="342900" indent="-342900" eaLnBrk="1" hangingPunct="1">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342900" eaLnBrk="1" hangingPunct="1">
              <a:lnSpc>
                <a:spcPct val="90000"/>
              </a:lnSpc>
              <a:buFont typeface="Wingdings" panose="05000000000000000000" pitchFamily="2" charset="2"/>
              <a:buChar char="q"/>
            </a:pPr>
            <a:r>
              <a:rPr lang="es-ES" altLang="es-ES" sz="2000" b="1" dirty="0">
                <a:latin typeface="Arial" panose="020B0604020202020204" pitchFamily="34" charset="0"/>
                <a:cs typeface="Arial" panose="020B0604020202020204" pitchFamily="34" charset="0"/>
              </a:rPr>
              <a:t>Trasciende:  </a:t>
            </a:r>
            <a:r>
              <a:rPr lang="es-ES" altLang="es-ES" sz="2000" dirty="0">
                <a:latin typeface="Arial" panose="020B0604020202020204" pitchFamily="34" charset="0"/>
                <a:cs typeface="Arial" panose="020B0604020202020204" pitchFamily="34" charset="0"/>
              </a:rPr>
              <a:t>Persigue instancias superiores (espiritualidad).</a:t>
            </a:r>
          </a:p>
          <a:p>
            <a:endParaRPr lang="es-CL" dirty="0"/>
          </a:p>
        </p:txBody>
      </p:sp>
      <p:sp>
        <p:nvSpPr>
          <p:cNvPr id="6" name="CuadroTexto 5">
            <a:extLst>
              <a:ext uri="{FF2B5EF4-FFF2-40B4-BE49-F238E27FC236}">
                <a16:creationId xmlns:a16="http://schemas.microsoft.com/office/drawing/2014/main" id="{DDE18403-488E-4A24-1D1C-018430832B50}"/>
              </a:ext>
            </a:extLst>
          </p:cNvPr>
          <p:cNvSpPr txBox="1"/>
          <p:nvPr/>
        </p:nvSpPr>
        <p:spPr>
          <a:xfrm>
            <a:off x="443346" y="4659645"/>
            <a:ext cx="5161807" cy="369332"/>
          </a:xfrm>
          <a:prstGeom prst="rect">
            <a:avLst/>
          </a:prstGeom>
          <a:noFill/>
        </p:spPr>
        <p:txBody>
          <a:bodyPr wrap="square" rtlCol="0">
            <a:spAutoFit/>
          </a:bodyPr>
          <a:lstStyle/>
          <a:p>
            <a:r>
              <a:rPr lang="es-MX" dirty="0">
                <a:latin typeface="Arial" panose="020B0604020202020204" pitchFamily="34" charset="0"/>
                <a:cs typeface="Arial" panose="020B0604020202020204" pitchFamily="34" charset="0"/>
              </a:rPr>
              <a:t>*Ver definición persona (art. 55 Código Civil).</a:t>
            </a:r>
            <a:endParaRPr lang="es-C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227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3B6539F-D78B-3B6B-E45E-B00AA455C1FF}"/>
              </a:ext>
            </a:extLst>
          </p:cNvPr>
          <p:cNvSpPr txBox="1"/>
          <p:nvPr/>
        </p:nvSpPr>
        <p:spPr>
          <a:xfrm>
            <a:off x="2444338" y="432851"/>
            <a:ext cx="7303324"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SOCIEDAD</a:t>
            </a:r>
            <a:endParaRPr lang="es-CL" sz="2800"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2949435A-8CB7-4A25-E3D5-1EDBCBF0BC1D}"/>
              </a:ext>
            </a:extLst>
          </p:cNvPr>
          <p:cNvSpPr txBox="1"/>
          <p:nvPr/>
        </p:nvSpPr>
        <p:spPr>
          <a:xfrm>
            <a:off x="443346" y="1133115"/>
            <a:ext cx="11305308" cy="590931"/>
          </a:xfrm>
          <a:prstGeom prst="rect">
            <a:avLst/>
          </a:prstGeom>
          <a:noFill/>
        </p:spPr>
        <p:txBody>
          <a:bodyPr wrap="square" rtlCol="0">
            <a:spAutoFit/>
          </a:bodyPr>
          <a:lstStyle/>
          <a:p>
            <a:pPr algn="ctr">
              <a:lnSpc>
                <a:spcPct val="90000"/>
              </a:lnSpc>
            </a:pPr>
            <a:r>
              <a:rPr lang="es-ES" altLang="es-ES" dirty="0">
                <a:latin typeface="Arial" panose="020B0604020202020204" pitchFamily="34" charset="0"/>
              </a:rPr>
              <a:t>“</a:t>
            </a:r>
            <a:r>
              <a:rPr lang="es-ES" altLang="es-ES" i="1" dirty="0">
                <a:latin typeface="Arial" panose="020B0604020202020204" pitchFamily="34" charset="0"/>
              </a:rPr>
              <a:t>Agrupación, natural o pactada, de personas que se reúne con el propósito de alcanzar todos o algunos de los fines de la vida que se han propuesto, a través de la mutua cooperación.”</a:t>
            </a:r>
          </a:p>
        </p:txBody>
      </p:sp>
      <p:sp>
        <p:nvSpPr>
          <p:cNvPr id="7" name="CuadroTexto 6">
            <a:extLst>
              <a:ext uri="{FF2B5EF4-FFF2-40B4-BE49-F238E27FC236}">
                <a16:creationId xmlns:a16="http://schemas.microsoft.com/office/drawing/2014/main" id="{2F03813C-E6DD-1B11-8CEE-CB04F059A2C6}"/>
              </a:ext>
            </a:extLst>
          </p:cNvPr>
          <p:cNvSpPr txBox="1"/>
          <p:nvPr/>
        </p:nvSpPr>
        <p:spPr>
          <a:xfrm>
            <a:off x="443346" y="1901090"/>
            <a:ext cx="10960925" cy="4093428"/>
          </a:xfrm>
          <a:prstGeom prst="rect">
            <a:avLst/>
          </a:prstGeom>
          <a:noFill/>
        </p:spPr>
        <p:txBody>
          <a:bodyPr wrap="square" rtlCol="0">
            <a:spAutoFit/>
          </a:bodyPr>
          <a:lstStyle/>
          <a:p>
            <a:pPr algn="ctr"/>
            <a:r>
              <a:rPr lang="es-MX" sz="2000" u="sng" dirty="0">
                <a:latin typeface="Arial" panose="020B0604020202020204" pitchFamily="34" charset="0"/>
                <a:cs typeface="Arial" panose="020B0604020202020204" pitchFamily="34" charset="0"/>
              </a:rPr>
              <a:t>ESTRUCTURA</a:t>
            </a:r>
          </a:p>
          <a:p>
            <a:pPr algn="ctr"/>
            <a:endParaRPr lang="es-MX" sz="2000" u="sng" dirty="0">
              <a:latin typeface="Arial" panose="020B0604020202020204" pitchFamily="34" charset="0"/>
              <a:cs typeface="Arial" panose="020B0604020202020204" pitchFamily="34" charset="0"/>
            </a:endParaRPr>
          </a:p>
          <a:p>
            <a:endParaRPr lang="es-ES" altLang="es-ES" sz="2000" dirty="0">
              <a:latin typeface="Arial" panose="020B0604020202020204" pitchFamily="34" charset="0"/>
            </a:endParaRPr>
          </a:p>
          <a:p>
            <a:pPr marL="342900" indent="-342900">
              <a:buFont typeface="Wingdings" panose="05000000000000000000" pitchFamily="2" charset="2"/>
              <a:buChar char="q"/>
            </a:pPr>
            <a:r>
              <a:rPr lang="es-ES" altLang="es-ES" sz="2000" b="1" dirty="0">
                <a:latin typeface="Arial" panose="020B0604020202020204" pitchFamily="34" charset="0"/>
              </a:rPr>
              <a:t>Familia: </a:t>
            </a:r>
            <a:r>
              <a:rPr lang="es-ES" altLang="es-ES" sz="2000" dirty="0">
                <a:latin typeface="Arial" panose="020B0604020202020204" pitchFamily="34" charset="0"/>
              </a:rPr>
              <a:t>próxima y extendida.</a:t>
            </a:r>
          </a:p>
          <a:p>
            <a:pPr marL="342900" indent="-342900">
              <a:buFont typeface="Wingdings" panose="05000000000000000000" pitchFamily="2" charset="2"/>
              <a:buChar char="q"/>
            </a:pPr>
            <a:endParaRPr lang="es-ES" altLang="es-ES" sz="2000" dirty="0">
              <a:latin typeface="Arial" panose="020B0604020202020204" pitchFamily="34" charset="0"/>
            </a:endParaRPr>
          </a:p>
          <a:p>
            <a:pPr marL="342900" indent="-342900">
              <a:buFont typeface="Wingdings" panose="05000000000000000000" pitchFamily="2" charset="2"/>
              <a:buChar char="q"/>
            </a:pPr>
            <a:r>
              <a:rPr lang="es-ES" altLang="es-ES" sz="2000" b="1" dirty="0">
                <a:latin typeface="Arial" panose="020B0604020202020204" pitchFamily="34" charset="0"/>
              </a:rPr>
              <a:t>Grupos Intermedios:</a:t>
            </a:r>
            <a:r>
              <a:rPr lang="es-ES" altLang="es-ES" sz="2000" dirty="0">
                <a:latin typeface="Arial" panose="020B0604020202020204" pitchFamily="34" charset="0"/>
              </a:rPr>
              <a:t> gremios, empresas, clubes deportivos, iglesias, etc.</a:t>
            </a:r>
          </a:p>
          <a:p>
            <a:pPr marL="342900" indent="-342900">
              <a:buFont typeface="Wingdings" panose="05000000000000000000" pitchFamily="2" charset="2"/>
              <a:buChar char="q"/>
            </a:pPr>
            <a:endParaRPr lang="es-ES" altLang="es-ES" sz="2000" dirty="0">
              <a:latin typeface="Arial" panose="020B0604020202020204" pitchFamily="34" charset="0"/>
            </a:endParaRPr>
          </a:p>
          <a:p>
            <a:pPr marL="342900" indent="-342900">
              <a:buFont typeface="Wingdings" panose="05000000000000000000" pitchFamily="2" charset="2"/>
              <a:buChar char="q"/>
            </a:pPr>
            <a:r>
              <a:rPr lang="es-ES" altLang="es-ES" sz="2000" b="1" dirty="0">
                <a:latin typeface="Arial" panose="020B0604020202020204" pitchFamily="34" charset="0"/>
              </a:rPr>
              <a:t>Estado:</a:t>
            </a:r>
            <a:r>
              <a:rPr lang="es-ES" altLang="es-ES" sz="2000" dirty="0">
                <a:latin typeface="Arial" panose="020B0604020202020204" pitchFamily="34" charset="0"/>
              </a:rPr>
              <a:t> Expresión máxima de la sociedad organizada. Monopolio de la fuerza socialmente organizada.</a:t>
            </a:r>
          </a:p>
          <a:p>
            <a:endParaRPr lang="es-ES" altLang="es-ES" sz="2000" dirty="0">
              <a:latin typeface="Arial" panose="020B0604020202020204" pitchFamily="34" charset="0"/>
            </a:endParaRPr>
          </a:p>
          <a:p>
            <a:r>
              <a:rPr lang="es-ES" altLang="es-ES" sz="2000" dirty="0">
                <a:latin typeface="Arial" panose="020B0604020202020204" pitchFamily="34" charset="0"/>
              </a:rPr>
              <a:t>*Ver artículo 1° Constitución Política de la República (C.P.R.).</a:t>
            </a:r>
          </a:p>
          <a:p>
            <a:endParaRPr lang="es-ES" altLang="es-ES" sz="2000" dirty="0">
              <a:latin typeface="Arial" panose="020B0604020202020204" pitchFamily="34" charset="0"/>
            </a:endParaRPr>
          </a:p>
          <a:p>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6374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4"/>
          <p:cNvSpPr txBox="1">
            <a:spLocks/>
          </p:cNvSpPr>
          <p:nvPr/>
        </p:nvSpPr>
        <p:spPr>
          <a:xfrm>
            <a:off x="886422" y="1216696"/>
            <a:ext cx="10515600" cy="4649713"/>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457200" indent="-457200" algn="just">
              <a:buFont typeface="+mj-lt"/>
              <a:buAutoNum type="arabicPeriod"/>
            </a:pPr>
            <a:r>
              <a:rPr lang="es-MX" sz="2400" dirty="0">
                <a:latin typeface="Arial" panose="020B0604020202020204" pitchFamily="34" charset="0"/>
                <a:cs typeface="Arial" panose="020B0604020202020204" pitchFamily="34" charset="0"/>
              </a:rPr>
              <a:t>La existencia humana se encuentra regida por una multiplicidad de normas.</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latin typeface="Arial" panose="020B0604020202020204" pitchFamily="34" charset="0"/>
                <a:cs typeface="Arial" panose="020B0604020202020204" pitchFamily="34" charset="0"/>
              </a:rPr>
              <a:t>Tienen como núcleo común, influir en nuestro comportamiento para que dirijamos nuestra conducta en un determinado sentido y actuemos de una manera deseable.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latin typeface="Arial" panose="020B0604020202020204" pitchFamily="34" charset="0"/>
                <a:cs typeface="Arial" panose="020B0604020202020204" pitchFamily="34" charset="0"/>
              </a:rPr>
              <a:t>No se refieren a una conducta efectiva sino que a una eventual.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latin typeface="Arial" panose="020B0604020202020204" pitchFamily="34" charset="0"/>
                <a:cs typeface="Arial" panose="020B0604020202020204" pitchFamily="34" charset="0"/>
              </a:rPr>
              <a:t>Suponen un actuar </a:t>
            </a:r>
            <a:r>
              <a:rPr lang="es-MX" sz="2400" u="sng" dirty="0">
                <a:latin typeface="Arial" panose="020B0604020202020204" pitchFamily="34" charset="0"/>
                <a:cs typeface="Arial" panose="020B0604020202020204" pitchFamily="34" charset="0"/>
              </a:rPr>
              <a:t>libre</a:t>
            </a:r>
            <a:r>
              <a:rPr lang="es-MX" sz="2400" dirty="0">
                <a:latin typeface="Arial" panose="020B0604020202020204" pitchFamily="34" charset="0"/>
                <a:cs typeface="Arial" panose="020B0604020202020204" pitchFamily="34" charset="0"/>
              </a:rPr>
              <a:t> por parte de la persona. </a:t>
            </a:r>
            <a:endParaRPr lang="en-US" sz="2400" dirty="0">
              <a:latin typeface="Arial" panose="020B0604020202020204" pitchFamily="34" charset="0"/>
              <a:cs typeface="Arial" panose="020B0604020202020204" pitchFamily="34" charset="0"/>
            </a:endParaRPr>
          </a:p>
        </p:txBody>
      </p:sp>
      <p:sp>
        <p:nvSpPr>
          <p:cNvPr id="3" name="Título 1"/>
          <p:cNvSpPr txBox="1">
            <a:spLocks/>
          </p:cNvSpPr>
          <p:nvPr/>
        </p:nvSpPr>
        <p:spPr>
          <a:xfrm>
            <a:off x="1132764" y="545910"/>
            <a:ext cx="10022916" cy="67078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u="sng" dirty="0">
                <a:latin typeface="Arial" panose="020B0604020202020204" pitchFamily="34" charset="0"/>
                <a:cs typeface="Arial" panose="020B0604020202020204" pitchFamily="34" charset="0"/>
              </a:rPr>
              <a:t> NORMAS DE CONDUCTA</a:t>
            </a:r>
            <a:endParaRPr lang="es-CL" sz="24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182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1066799" y="232407"/>
            <a:ext cx="10058400" cy="70230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u="sng" dirty="0">
                <a:latin typeface="Arial" panose="020B0604020202020204" pitchFamily="34" charset="0"/>
                <a:cs typeface="Arial" panose="020B0604020202020204" pitchFamily="34" charset="0"/>
              </a:rPr>
              <a:t>NORMAS DE CONDUCTA</a:t>
            </a:r>
            <a:endParaRPr lang="es-CL" sz="2400" u="sng" dirty="0">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A9602191-EAB8-DE07-DC90-5BB1138803AE}"/>
              </a:ext>
            </a:extLst>
          </p:cNvPr>
          <p:cNvGraphicFramePr/>
          <p:nvPr>
            <p:extLst>
              <p:ext uri="{D42A27DB-BD31-4B8C-83A1-F6EECF244321}">
                <p14:modId xmlns:p14="http://schemas.microsoft.com/office/powerpoint/2010/main" val="3185431035"/>
              </p:ext>
            </p:extLst>
          </p:nvPr>
        </p:nvGraphicFramePr>
        <p:xfrm>
          <a:off x="389411" y="835882"/>
          <a:ext cx="1141317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9706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786213" y="300646"/>
            <a:ext cx="10058400" cy="70230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800" u="sng" dirty="0">
                <a:solidFill>
                  <a:schemeClr val="tx1"/>
                </a:solidFill>
                <a:latin typeface="Arial" panose="020B0604020202020204" pitchFamily="34" charset="0"/>
                <a:cs typeface="Arial" panose="020B0604020202020204" pitchFamily="34" charset="0"/>
              </a:rPr>
              <a:t>NORMAS SOCIALES</a:t>
            </a:r>
          </a:p>
        </p:txBody>
      </p:sp>
      <p:sp>
        <p:nvSpPr>
          <p:cNvPr id="3" name="CuadroTexto 2"/>
          <p:cNvSpPr txBox="1"/>
          <p:nvPr/>
        </p:nvSpPr>
        <p:spPr>
          <a:xfrm>
            <a:off x="373039" y="837549"/>
            <a:ext cx="11032748" cy="4585871"/>
          </a:xfrm>
          <a:prstGeom prst="rect">
            <a:avLst/>
          </a:prstGeom>
          <a:noFill/>
        </p:spPr>
        <p:txBody>
          <a:bodyPr wrap="square" rtlCol="0">
            <a:spAutoFit/>
          </a:bodyPr>
          <a:lstStyle/>
          <a:p>
            <a:endParaRPr lang="es-MX" sz="2000" dirty="0"/>
          </a:p>
          <a:p>
            <a:pPr marL="342900" indent="-342900">
              <a:buFont typeface="Wingdings" panose="05000000000000000000" pitchFamily="2" charset="2"/>
              <a:buChar char="§"/>
            </a:pPr>
            <a:r>
              <a:rPr lang="es-MX" sz="2000" b="1" dirty="0">
                <a:latin typeface="Arial" panose="020B0604020202020204" pitchFamily="34" charset="0"/>
                <a:cs typeface="Arial" panose="020B0604020202020204" pitchFamily="34" charset="0"/>
              </a:rPr>
              <a:t>CONCEPTO:</a:t>
            </a:r>
          </a:p>
          <a:p>
            <a:pPr marL="342900" indent="-342900">
              <a:buFont typeface="Wingdings" panose="05000000000000000000" pitchFamily="2" charset="2"/>
              <a:buChar char="§"/>
            </a:pPr>
            <a:endParaRPr lang="es-MX" sz="2000" b="1" dirty="0">
              <a:latin typeface="Arial" panose="020B0604020202020204" pitchFamily="34" charset="0"/>
              <a:cs typeface="Arial" panose="020B0604020202020204" pitchFamily="34" charset="0"/>
            </a:endParaRPr>
          </a:p>
          <a:p>
            <a:pPr marL="355600" indent="-355600" algn="just"/>
            <a:r>
              <a:rPr lang="es-MX" sz="2000" dirty="0">
                <a:latin typeface="Arial" panose="020B0604020202020204" pitchFamily="34" charset="0"/>
                <a:cs typeface="Arial" panose="020B0604020202020204" pitchFamily="34" charset="0"/>
              </a:rPr>
              <a:t>	Prescripciones que se dan al interior de un grupo social que buscan la realización de ciertos fines deseados. (respeto, decoro y cortesía).</a:t>
            </a:r>
          </a:p>
          <a:p>
            <a:pPr marL="355600" indent="-355600" algn="just"/>
            <a:endParaRPr lang="es-MX" sz="2000" dirty="0">
              <a:latin typeface="Arial" panose="020B0604020202020204" pitchFamily="34" charset="0"/>
              <a:cs typeface="Arial" panose="020B0604020202020204" pitchFamily="34" charset="0"/>
            </a:endParaRPr>
          </a:p>
          <a:p>
            <a:pPr marL="355600" indent="-355600" algn="just"/>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latin typeface="Arial" panose="020B0604020202020204" pitchFamily="34" charset="0"/>
                <a:cs typeface="Arial" panose="020B0604020202020204" pitchFamily="34" charset="0"/>
              </a:rPr>
              <a:t>SANCIÓN O CONSECUENCIAS DE SU INCUMPLIMIENTO: </a:t>
            </a:r>
          </a:p>
          <a:p>
            <a:pPr marL="355600" algn="just"/>
            <a:r>
              <a:rPr lang="es-MX" sz="2000" dirty="0">
                <a:latin typeface="Arial" panose="020B0604020202020204" pitchFamily="34" charset="0"/>
                <a:cs typeface="Arial" panose="020B0604020202020204" pitchFamily="34" charset="0"/>
              </a:rPr>
              <a:t>Rechazo o repudio, incluso la expulsión del infractor del grupo al que pertenece.</a:t>
            </a:r>
          </a:p>
          <a:p>
            <a:pPr marL="355600" algn="just"/>
            <a:endParaRPr lang="es-MX" sz="2400" dirty="0">
              <a:latin typeface="Arial" panose="020B0604020202020204" pitchFamily="34" charset="0"/>
              <a:cs typeface="Arial" panose="020B0604020202020204" pitchFamily="34" charset="0"/>
            </a:endParaRPr>
          </a:p>
          <a:p>
            <a:endParaRPr lang="es-MX" sz="2400" dirty="0">
              <a:latin typeface="Arial" panose="020B0604020202020204" pitchFamily="34" charset="0"/>
              <a:cs typeface="Arial" panose="020B0604020202020204" pitchFamily="34" charset="0"/>
            </a:endParaRPr>
          </a:p>
          <a:p>
            <a:r>
              <a:rPr lang="es-MX" sz="2400" b="1" dirty="0">
                <a:latin typeface="Arial" panose="020B0604020202020204" pitchFamily="34" charset="0"/>
                <a:cs typeface="Arial" panose="020B0604020202020204" pitchFamily="34" charset="0"/>
              </a:rPr>
              <a:t>     </a:t>
            </a:r>
            <a:endParaRPr lang="es-MX" sz="2400" dirty="0">
              <a:latin typeface="Arial" panose="020B0604020202020204" pitchFamily="34" charset="0"/>
              <a:cs typeface="Arial" panose="020B0604020202020204" pitchFamily="34" charset="0"/>
            </a:endParaRPr>
          </a:p>
          <a:p>
            <a:pPr marL="355600"/>
            <a:endParaRPr lang="es-MX" sz="2000" dirty="0">
              <a:latin typeface="Arial" panose="020B0604020202020204" pitchFamily="34" charset="0"/>
              <a:cs typeface="Arial" panose="020B0604020202020204" pitchFamily="34" charset="0"/>
            </a:endParaRPr>
          </a:p>
          <a:p>
            <a:pPr marL="355600" algn="just"/>
            <a:r>
              <a:rPr lang="es-MX"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8596261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11603" y="323109"/>
            <a:ext cx="5527344" cy="461665"/>
          </a:xfrm>
          <a:prstGeom prst="rect">
            <a:avLst/>
          </a:prstGeom>
          <a:noFill/>
        </p:spPr>
        <p:txBody>
          <a:bodyPr wrap="square" rtlCol="0">
            <a:spAutoFit/>
          </a:bodyPr>
          <a:lstStyle/>
          <a:p>
            <a:pPr algn="ctr"/>
            <a:r>
              <a:rPr lang="es-MX" sz="2400" u="sng" dirty="0">
                <a:latin typeface="Arial" panose="020B0604020202020204" pitchFamily="34" charset="0"/>
                <a:cs typeface="Arial" panose="020B0604020202020204" pitchFamily="34" charset="0"/>
              </a:rPr>
              <a:t>EJEMPLOS</a:t>
            </a:r>
            <a:endParaRPr lang="en-US" sz="2400" u="sng" dirty="0">
              <a:latin typeface="Arial" panose="020B0604020202020204" pitchFamily="34" charset="0"/>
              <a:cs typeface="Arial" panose="020B0604020202020204" pitchFamily="34" charset="0"/>
            </a:endParaRPr>
          </a:p>
        </p:txBody>
      </p:sp>
      <p:sp>
        <p:nvSpPr>
          <p:cNvPr id="3" name="Rectángulo 2"/>
          <p:cNvSpPr/>
          <p:nvPr/>
        </p:nvSpPr>
        <p:spPr>
          <a:xfrm>
            <a:off x="151215" y="1329923"/>
            <a:ext cx="8370627" cy="4924425"/>
          </a:xfrm>
          <a:prstGeom prst="rect">
            <a:avLst/>
          </a:prstGeom>
        </p:spPr>
        <p:txBody>
          <a:bodyPr wrap="square">
            <a:spAutoFit/>
          </a:bodyPr>
          <a:lstStyle/>
          <a:p>
            <a:pPr marL="82550" algn="just"/>
            <a:r>
              <a:rPr lang="es-MX" sz="2800" b="1" dirty="0">
                <a:latin typeface="Arial" panose="020B0604020202020204" pitchFamily="34" charset="0"/>
                <a:cs typeface="Arial" panose="020B0604020202020204" pitchFamily="34" charset="0"/>
              </a:rPr>
              <a:t>EJEMPLO N° 1: </a:t>
            </a:r>
            <a:r>
              <a:rPr lang="es-MX" sz="2800" dirty="0">
                <a:latin typeface="Arial" panose="020B0604020202020204" pitchFamily="34" charset="0"/>
                <a:cs typeface="Arial" panose="020B0604020202020204" pitchFamily="34" charset="0"/>
              </a:rPr>
              <a:t>El tener que vestirse de una determinada manera para un evento.</a:t>
            </a:r>
          </a:p>
          <a:p>
            <a:pPr marL="698500" indent="-342900" algn="just">
              <a:buFont typeface="Wingdings" panose="05000000000000000000" pitchFamily="2" charset="2"/>
              <a:buChar char="ü"/>
            </a:pPr>
            <a:endParaRPr lang="es-MX" sz="2800" dirty="0">
              <a:latin typeface="Arial" panose="020B0604020202020204" pitchFamily="34" charset="0"/>
              <a:cs typeface="Arial" panose="020B0604020202020204" pitchFamily="34" charset="0"/>
            </a:endParaRPr>
          </a:p>
          <a:p>
            <a:pPr marL="82550" algn="just">
              <a:tabLst>
                <a:tab pos="82550" algn="l"/>
              </a:tabLst>
            </a:pPr>
            <a:r>
              <a:rPr lang="es-MX" sz="2800" b="1" dirty="0">
                <a:latin typeface="Arial" panose="020B0604020202020204" pitchFamily="34" charset="0"/>
                <a:cs typeface="Arial" panose="020B0604020202020204" pitchFamily="34" charset="0"/>
              </a:rPr>
              <a:t>EJEMPLO N° 2:  </a:t>
            </a:r>
            <a:r>
              <a:rPr lang="es-MX" sz="2800" dirty="0">
                <a:latin typeface="Arial" panose="020B0604020202020204" pitchFamily="34" charset="0"/>
                <a:cs typeface="Arial" panose="020B0604020202020204" pitchFamily="34" charset="0"/>
              </a:rPr>
              <a:t>El saludar y despedirse de alguien.</a:t>
            </a:r>
          </a:p>
          <a:p>
            <a:pPr marL="355600" algn="just"/>
            <a:endParaRPr lang="es-MX" sz="2800" dirty="0">
              <a:latin typeface="Arial" panose="020B0604020202020204" pitchFamily="34" charset="0"/>
              <a:cs typeface="Arial" panose="020B0604020202020204" pitchFamily="34" charset="0"/>
            </a:endParaRPr>
          </a:p>
          <a:p>
            <a:pPr marL="82550" algn="just"/>
            <a:r>
              <a:rPr lang="es-MX" sz="2800" b="1" dirty="0">
                <a:latin typeface="Arial" panose="020B0604020202020204" pitchFamily="34" charset="0"/>
                <a:cs typeface="Arial" panose="020B0604020202020204" pitchFamily="34" charset="0"/>
              </a:rPr>
              <a:t>EJEMPLO N°3:  </a:t>
            </a:r>
            <a:r>
              <a:rPr lang="es-MX" sz="2800" dirty="0">
                <a:latin typeface="Arial" panose="020B0604020202020204" pitchFamily="34" charset="0"/>
                <a:cs typeface="Arial" panose="020B0604020202020204" pitchFamily="34" charset="0"/>
              </a:rPr>
              <a:t>El tratar con respeto a las personas de mayor edad.</a:t>
            </a:r>
          </a:p>
          <a:p>
            <a:pPr marL="355600" algn="just"/>
            <a:endParaRPr lang="es-MX" dirty="0">
              <a:latin typeface="Arial" panose="020B0604020202020204" pitchFamily="34" charset="0"/>
              <a:cs typeface="Arial" panose="020B0604020202020204" pitchFamily="34" charset="0"/>
            </a:endParaRPr>
          </a:p>
          <a:p>
            <a:pPr marL="355600" algn="just"/>
            <a:endParaRPr lang="es-MX" dirty="0">
              <a:latin typeface="Arial" panose="020B0604020202020204" pitchFamily="34" charset="0"/>
              <a:cs typeface="Arial" panose="020B0604020202020204" pitchFamily="34" charset="0"/>
            </a:endParaRPr>
          </a:p>
          <a:p>
            <a:pPr marL="355600" algn="just"/>
            <a:endParaRPr lang="es-MX" dirty="0">
              <a:latin typeface="Arial" panose="020B0604020202020204" pitchFamily="34" charset="0"/>
              <a:cs typeface="Arial" panose="020B0604020202020204" pitchFamily="34" charset="0"/>
            </a:endParaRPr>
          </a:p>
          <a:p>
            <a:pPr marL="355600" algn="just"/>
            <a:endParaRPr lang="es-MX" dirty="0">
              <a:latin typeface="Arial" panose="020B0604020202020204" pitchFamily="34" charset="0"/>
              <a:cs typeface="Arial" panose="020B0604020202020204" pitchFamily="34" charset="0"/>
            </a:endParaRPr>
          </a:p>
          <a:p>
            <a:pPr marL="355600" algn="just"/>
            <a:endParaRPr lang="es-MX"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2"/>
          <a:srcRect l="6446" t="32791" r="7627" b="11986"/>
          <a:stretch/>
        </p:blipFill>
        <p:spPr>
          <a:xfrm>
            <a:off x="9311233" y="1548092"/>
            <a:ext cx="2483893" cy="919041"/>
          </a:xfrm>
          <a:prstGeom prst="rect">
            <a:avLst/>
          </a:prstGeom>
        </p:spPr>
      </p:pic>
      <p:pic>
        <p:nvPicPr>
          <p:cNvPr id="5" name="Imagen 4"/>
          <p:cNvPicPr>
            <a:picLocks noChangeAspect="1"/>
          </p:cNvPicPr>
          <p:nvPr/>
        </p:nvPicPr>
        <p:blipFill rotWithShape="1">
          <a:blip r:embed="rId3"/>
          <a:srcRect l="17851" t="29804" r="40087" b="19077"/>
          <a:stretch/>
        </p:blipFill>
        <p:spPr>
          <a:xfrm>
            <a:off x="9544375" y="2685301"/>
            <a:ext cx="1977380" cy="1351128"/>
          </a:xfrm>
          <a:prstGeom prst="rect">
            <a:avLst/>
          </a:prstGeom>
        </p:spPr>
      </p:pic>
      <p:pic>
        <p:nvPicPr>
          <p:cNvPr id="7" name="Imagen 6"/>
          <p:cNvPicPr>
            <a:picLocks noChangeAspect="1"/>
          </p:cNvPicPr>
          <p:nvPr/>
        </p:nvPicPr>
        <p:blipFill rotWithShape="1">
          <a:blip r:embed="rId4"/>
          <a:srcRect l="10177" t="22715" r="38321" b="21875"/>
          <a:stretch/>
        </p:blipFill>
        <p:spPr>
          <a:xfrm>
            <a:off x="9285796" y="4332148"/>
            <a:ext cx="2347413" cy="1419922"/>
          </a:xfrm>
          <a:prstGeom prst="rect">
            <a:avLst/>
          </a:prstGeom>
        </p:spPr>
      </p:pic>
      <p:sp>
        <p:nvSpPr>
          <p:cNvPr id="8" name="Rectángulo 7"/>
          <p:cNvSpPr/>
          <p:nvPr/>
        </p:nvSpPr>
        <p:spPr>
          <a:xfrm>
            <a:off x="9065576" y="1329923"/>
            <a:ext cx="2975209" cy="454379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3804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72521" y="1330413"/>
            <a:ext cx="11646956" cy="4493538"/>
          </a:xfrm>
          <a:prstGeom prst="rect">
            <a:avLst/>
          </a:prstGeom>
          <a:noFill/>
        </p:spPr>
        <p:txBody>
          <a:bodyPr wrap="square" rtlCol="0">
            <a:spAutoFit/>
          </a:bodyPr>
          <a:lstStyle/>
          <a:p>
            <a:pPr marL="342900" indent="-342900" algn="just">
              <a:buFont typeface="Wingdings" panose="05000000000000000000" pitchFamily="2" charset="2"/>
              <a:buChar char="§"/>
            </a:pPr>
            <a:r>
              <a:rPr lang="es-MX" sz="2400" b="1" dirty="0">
                <a:latin typeface="Arial" panose="020B0604020202020204" pitchFamily="34" charset="0"/>
                <a:cs typeface="Arial" panose="020B0604020202020204" pitchFamily="34" charset="0"/>
              </a:rPr>
              <a:t>CONCEPTO:</a:t>
            </a:r>
          </a:p>
          <a:p>
            <a:pPr marL="365125" indent="-365125" algn="just"/>
            <a:r>
              <a:rPr lang="es-MX" sz="2400" dirty="0">
                <a:latin typeface="Arial" panose="020B0604020202020204" pitchFamily="34" charset="0"/>
                <a:cs typeface="Arial" panose="020B0604020202020204" pitchFamily="34" charset="0"/>
              </a:rPr>
              <a:t>	Conjunto de prescripciones o exigencias de orden </a:t>
            </a:r>
            <a:r>
              <a:rPr lang="es-MX" sz="2400" u="sng" dirty="0">
                <a:latin typeface="Arial" panose="020B0604020202020204" pitchFamily="34" charset="0"/>
                <a:cs typeface="Arial" panose="020B0604020202020204" pitchFamily="34" charset="0"/>
              </a:rPr>
              <a:t>moral</a:t>
            </a:r>
            <a:r>
              <a:rPr lang="es-MX" sz="2400" dirty="0">
                <a:latin typeface="Arial" panose="020B0604020202020204" pitchFamily="34" charset="0"/>
                <a:cs typeface="Arial" panose="020B0604020202020204" pitchFamily="34" charset="0"/>
              </a:rPr>
              <a:t> que el grupo dirige a sus miembros y que de la idea o creencia predominante en un grupo acerca de lo que es moralmente bueno o moralmente incorrecto. Su objetivo es que exista una buena convivencia entre personas que no necesariamente comparten lo que es una vida buena desde el punto de vista de la moral personal. </a:t>
            </a:r>
          </a:p>
          <a:p>
            <a:pPr algn="just"/>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b="1" dirty="0">
                <a:latin typeface="Arial" panose="020B0604020202020204" pitchFamily="34" charset="0"/>
                <a:cs typeface="Arial" panose="020B0604020202020204" pitchFamily="34" charset="0"/>
              </a:rPr>
              <a:t>SANCIÓN O CONSECUENCIAS DE SU INCUMPLIMIENTO: </a:t>
            </a:r>
          </a:p>
          <a:p>
            <a:pPr marL="365125" algn="just"/>
            <a:r>
              <a:rPr lang="es-MX" sz="2400" dirty="0">
                <a:latin typeface="Arial" panose="020B0604020202020204" pitchFamily="34" charset="0"/>
                <a:cs typeface="Arial" panose="020B0604020202020204" pitchFamily="34" charset="0"/>
              </a:rPr>
              <a:t>El grupo podría ejercer formas de presión para obtener su cumplimiento, reaccionando con castigos  como el rechazo social o la reprobación.</a:t>
            </a:r>
          </a:p>
          <a:p>
            <a:pPr marL="355600" algn="just"/>
            <a:r>
              <a:rPr lang="es-MX" sz="2800" dirty="0">
                <a:latin typeface="Arial" panose="020B0604020202020204" pitchFamily="34" charset="0"/>
                <a:cs typeface="Arial" panose="020B0604020202020204" pitchFamily="34" charset="0"/>
              </a:rPr>
              <a:t> </a:t>
            </a:r>
          </a:p>
          <a:p>
            <a:pPr algn="just"/>
            <a:endParaRPr lang="es-MX" dirty="0">
              <a:latin typeface="Arial" panose="020B0604020202020204" pitchFamily="34" charset="0"/>
              <a:cs typeface="Arial" panose="020B0604020202020204" pitchFamily="34" charset="0"/>
            </a:endParaRPr>
          </a:p>
        </p:txBody>
      </p:sp>
      <p:sp>
        <p:nvSpPr>
          <p:cNvPr id="3" name="Título 1"/>
          <p:cNvSpPr txBox="1">
            <a:spLocks/>
          </p:cNvSpPr>
          <p:nvPr/>
        </p:nvSpPr>
        <p:spPr>
          <a:xfrm>
            <a:off x="1066799" y="267892"/>
            <a:ext cx="10058400" cy="70230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800" u="sng" dirty="0">
                <a:solidFill>
                  <a:schemeClr val="tx1"/>
                </a:solidFill>
                <a:latin typeface="Arial" panose="020B0604020202020204" pitchFamily="34" charset="0"/>
                <a:cs typeface="Arial" panose="020B0604020202020204" pitchFamily="34" charset="0"/>
              </a:rPr>
              <a:t>NORMAS MORALES</a:t>
            </a:r>
          </a:p>
        </p:txBody>
      </p:sp>
    </p:spTree>
    <p:extLst>
      <p:ext uri="{BB962C8B-B14F-4D97-AF65-F5344CB8AC3E}">
        <p14:creationId xmlns:p14="http://schemas.microsoft.com/office/powerpoint/2010/main" val="25954887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11603" y="323109"/>
            <a:ext cx="5527344" cy="461665"/>
          </a:xfrm>
          <a:prstGeom prst="rect">
            <a:avLst/>
          </a:prstGeom>
          <a:noFill/>
        </p:spPr>
        <p:txBody>
          <a:bodyPr wrap="square" rtlCol="0">
            <a:spAutoFit/>
          </a:bodyPr>
          <a:lstStyle/>
          <a:p>
            <a:pPr algn="ctr"/>
            <a:r>
              <a:rPr lang="es-MX" sz="2400" u="sng" dirty="0">
                <a:latin typeface="Arial" panose="020B0604020202020204" pitchFamily="34" charset="0"/>
                <a:cs typeface="Arial" panose="020B0604020202020204" pitchFamily="34" charset="0"/>
              </a:rPr>
              <a:t>EJEMPLOS</a:t>
            </a:r>
            <a:endParaRPr lang="en-US" sz="2400" u="sng" dirty="0">
              <a:latin typeface="Arial" panose="020B0604020202020204" pitchFamily="34" charset="0"/>
              <a:cs typeface="Arial" panose="020B0604020202020204" pitchFamily="34" charset="0"/>
            </a:endParaRPr>
          </a:p>
        </p:txBody>
      </p:sp>
      <p:sp>
        <p:nvSpPr>
          <p:cNvPr id="3" name="Rectángulo 2"/>
          <p:cNvSpPr/>
          <p:nvPr/>
        </p:nvSpPr>
        <p:spPr>
          <a:xfrm>
            <a:off x="482220" y="1625811"/>
            <a:ext cx="6096000" cy="3046988"/>
          </a:xfrm>
          <a:prstGeom prst="rect">
            <a:avLst/>
          </a:prstGeom>
        </p:spPr>
        <p:txBody>
          <a:bodyPr>
            <a:spAutoFit/>
          </a:bodyPr>
          <a:lstStyle/>
          <a:p>
            <a:pPr marL="800100" indent="-457200" algn="just">
              <a:buFont typeface="+mj-lt"/>
              <a:buAutoNum type="arabicPeriod"/>
            </a:pPr>
            <a:r>
              <a:rPr lang="es-MX" sz="2400" dirty="0">
                <a:latin typeface="Arial" panose="020B0604020202020204" pitchFamily="34" charset="0"/>
                <a:cs typeface="Arial" panose="020B0604020202020204" pitchFamily="34" charset="0"/>
              </a:rPr>
              <a:t>Robar es malo.</a:t>
            </a:r>
          </a:p>
          <a:p>
            <a:pPr marL="8001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800100" indent="-457200" algn="just">
              <a:buFont typeface="+mj-lt"/>
              <a:buAutoNum type="arabicPeriod"/>
            </a:pPr>
            <a:r>
              <a:rPr lang="es-MX" sz="2400" dirty="0">
                <a:latin typeface="Arial" panose="020B0604020202020204" pitchFamily="34" charset="0"/>
                <a:cs typeface="Arial" panose="020B0604020202020204" pitchFamily="34" charset="0"/>
              </a:rPr>
              <a:t>Engañar es malo.</a:t>
            </a:r>
          </a:p>
          <a:p>
            <a:pPr marL="8001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800100" indent="-457200" algn="just">
              <a:buFont typeface="+mj-lt"/>
              <a:buAutoNum type="arabicPeriod"/>
            </a:pPr>
            <a:r>
              <a:rPr lang="es-MX" sz="2400" dirty="0">
                <a:latin typeface="Arial" panose="020B0604020202020204" pitchFamily="34" charset="0"/>
                <a:cs typeface="Arial" panose="020B0604020202020204" pitchFamily="34" charset="0"/>
              </a:rPr>
              <a:t>Matar es malo.</a:t>
            </a:r>
          </a:p>
          <a:p>
            <a:pPr marL="8001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800100" indent="-457200" algn="just">
              <a:buFont typeface="+mj-lt"/>
              <a:buAutoNum type="arabicPeriod"/>
            </a:pPr>
            <a:r>
              <a:rPr lang="es-MX" sz="2400" dirty="0">
                <a:latin typeface="Arial" panose="020B0604020202020204" pitchFamily="34" charset="0"/>
                <a:cs typeface="Arial" panose="020B0604020202020204" pitchFamily="34" charset="0"/>
              </a:rPr>
              <a:t>Ser solidario es bueno.</a:t>
            </a:r>
          </a:p>
          <a:p>
            <a:pPr marL="342900" algn="just"/>
            <a:endParaRPr lang="es-MX" sz="2400"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2"/>
          <a:srcRect l="21504" t="37826" r="54895" b="12920"/>
          <a:stretch/>
        </p:blipFill>
        <p:spPr>
          <a:xfrm>
            <a:off x="10456708" y="594105"/>
            <a:ext cx="1228298" cy="1441203"/>
          </a:xfrm>
          <a:prstGeom prst="rect">
            <a:avLst/>
          </a:prstGeom>
        </p:spPr>
      </p:pic>
      <p:pic>
        <p:nvPicPr>
          <p:cNvPr id="5" name="Imagen 4"/>
          <p:cNvPicPr>
            <a:picLocks noChangeAspect="1"/>
          </p:cNvPicPr>
          <p:nvPr/>
        </p:nvPicPr>
        <p:blipFill rotWithShape="1">
          <a:blip r:embed="rId3"/>
          <a:srcRect l="19197" t="27005" r="41258" b="13853"/>
          <a:stretch/>
        </p:blipFill>
        <p:spPr>
          <a:xfrm>
            <a:off x="10608472" y="2126898"/>
            <a:ext cx="1220384" cy="1234391"/>
          </a:xfrm>
          <a:prstGeom prst="rect">
            <a:avLst/>
          </a:prstGeom>
        </p:spPr>
      </p:pic>
      <p:pic>
        <p:nvPicPr>
          <p:cNvPr id="6" name="Imagen 5"/>
          <p:cNvPicPr>
            <a:picLocks noChangeAspect="1"/>
          </p:cNvPicPr>
          <p:nvPr/>
        </p:nvPicPr>
        <p:blipFill rotWithShape="1">
          <a:blip r:embed="rId4"/>
          <a:srcRect l="9756" t="45849" r="74091" b="19263"/>
          <a:stretch/>
        </p:blipFill>
        <p:spPr>
          <a:xfrm>
            <a:off x="10533065" y="3501652"/>
            <a:ext cx="1371198" cy="1665027"/>
          </a:xfrm>
          <a:prstGeom prst="rect">
            <a:avLst/>
          </a:prstGeom>
        </p:spPr>
      </p:pic>
      <p:pic>
        <p:nvPicPr>
          <p:cNvPr id="7" name="Imagen 6"/>
          <p:cNvPicPr>
            <a:picLocks noChangeAspect="1"/>
          </p:cNvPicPr>
          <p:nvPr/>
        </p:nvPicPr>
        <p:blipFill rotWithShape="1">
          <a:blip r:embed="rId5"/>
          <a:srcRect l="18777" t="32416" r="19441" b="5457"/>
          <a:stretch/>
        </p:blipFill>
        <p:spPr>
          <a:xfrm>
            <a:off x="10161910" y="5160814"/>
            <a:ext cx="1858760" cy="1050878"/>
          </a:xfrm>
          <a:prstGeom prst="rect">
            <a:avLst/>
          </a:prstGeom>
        </p:spPr>
      </p:pic>
      <p:sp>
        <p:nvSpPr>
          <p:cNvPr id="8" name="Rectángulo 7"/>
          <p:cNvSpPr/>
          <p:nvPr/>
        </p:nvSpPr>
        <p:spPr>
          <a:xfrm>
            <a:off x="9853684" y="323109"/>
            <a:ext cx="2166986" cy="5963511"/>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50889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3"/>
          <p:cNvSpPr txBox="1">
            <a:spLocks/>
          </p:cNvSpPr>
          <p:nvPr/>
        </p:nvSpPr>
        <p:spPr>
          <a:xfrm>
            <a:off x="677059" y="1269243"/>
            <a:ext cx="10898842" cy="4997180"/>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just">
              <a:buFont typeface="Wingdings" panose="05000000000000000000" pitchFamily="2" charset="2"/>
              <a:buChar char="§"/>
            </a:pPr>
            <a:r>
              <a:rPr lang="es-MX" sz="2400" b="1" dirty="0">
                <a:latin typeface="Arial" panose="020B0604020202020204" pitchFamily="34" charset="0"/>
                <a:cs typeface="Arial" panose="020B0604020202020204" pitchFamily="34" charset="0"/>
              </a:rPr>
              <a:t>CONCEPTO:</a:t>
            </a:r>
          </a:p>
          <a:p>
            <a:pPr marL="182563" indent="0" algn="just">
              <a:buNone/>
            </a:pPr>
            <a:r>
              <a:rPr lang="es-MX" sz="2400" dirty="0">
                <a:latin typeface="Arial" panose="020B0604020202020204" pitchFamily="34" charset="0"/>
                <a:cs typeface="Arial" panose="020B0604020202020204" pitchFamily="34" charset="0"/>
              </a:rPr>
              <a:t>Prescripciones de una determinada religión, que son observadas por todos quienes adscriben a ese determinado credo religioso.</a:t>
            </a:r>
          </a:p>
          <a:p>
            <a:pPr marL="182563" indent="0" algn="just">
              <a:buNone/>
            </a:pPr>
            <a:endParaRPr lang="es-MX" sz="24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b="1" dirty="0">
                <a:latin typeface="Arial" panose="020B0604020202020204" pitchFamily="34" charset="0"/>
                <a:cs typeface="Arial" panose="020B0604020202020204" pitchFamily="34" charset="0"/>
              </a:rPr>
              <a:t>SANCIÓN O CONSECUENCIAS DE SU INCUMPLIMIENTO: </a:t>
            </a:r>
          </a:p>
          <a:p>
            <a:pPr marL="182563" indent="0" algn="just">
              <a:buNone/>
            </a:pPr>
            <a:r>
              <a:rPr lang="es-MX" sz="2400" dirty="0">
                <a:latin typeface="Arial" panose="020B0604020202020204" pitchFamily="34" charset="0"/>
                <a:cs typeface="Arial" panose="020B0604020202020204" pitchFamily="34" charset="0"/>
              </a:rPr>
              <a:t>Remordimiento de la propia conciencia, es una sanción íntima </a:t>
            </a:r>
          </a:p>
          <a:p>
            <a:pPr marL="0" indent="0" algn="just">
              <a:buNone/>
            </a:pPr>
            <a:endParaRPr lang="es-MX" sz="2800" b="1" dirty="0">
              <a:latin typeface="Arial" panose="020B0604020202020204" pitchFamily="34" charset="0"/>
              <a:cs typeface="Arial" panose="020B0604020202020204" pitchFamily="34" charset="0"/>
            </a:endParaRPr>
          </a:p>
        </p:txBody>
      </p:sp>
      <p:sp>
        <p:nvSpPr>
          <p:cNvPr id="3" name="Título 1"/>
          <p:cNvSpPr txBox="1">
            <a:spLocks/>
          </p:cNvSpPr>
          <p:nvPr/>
        </p:nvSpPr>
        <p:spPr>
          <a:xfrm>
            <a:off x="1097280" y="286603"/>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800" u="sng" dirty="0">
                <a:solidFill>
                  <a:schemeClr val="tx1"/>
                </a:solidFill>
                <a:latin typeface="Arial" panose="020B0604020202020204" pitchFamily="34" charset="0"/>
                <a:cs typeface="Arial" panose="020B0604020202020204" pitchFamily="34" charset="0"/>
              </a:rPr>
              <a:t>NORMAS RELIGIOSAS</a:t>
            </a:r>
          </a:p>
        </p:txBody>
      </p:sp>
    </p:spTree>
    <p:extLst>
      <p:ext uri="{BB962C8B-B14F-4D97-AF65-F5344CB8AC3E}">
        <p14:creationId xmlns:p14="http://schemas.microsoft.com/office/powerpoint/2010/main" val="2395952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755176" y="1659568"/>
            <a:ext cx="6096000" cy="3785652"/>
          </a:xfrm>
          <a:prstGeom prst="rect">
            <a:avLst/>
          </a:prstGeom>
        </p:spPr>
        <p:txBody>
          <a:bodyPr>
            <a:spAutoFit/>
          </a:bodyPr>
          <a:lstStyle/>
          <a:p>
            <a:pPr marL="457200" indent="-457200">
              <a:buFont typeface="+mj-lt"/>
              <a:buAutoNum type="arabicPeriod"/>
            </a:pPr>
            <a:r>
              <a:rPr lang="es-MX" sz="2400" dirty="0">
                <a:latin typeface="Arial" panose="020B0604020202020204" pitchFamily="34" charset="0"/>
                <a:cs typeface="Arial" panose="020B0604020202020204" pitchFamily="34" charset="0"/>
              </a:rPr>
              <a:t>Rezar.</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Hincarse.</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Pagar el diezmo.</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No comer carnes rojas en determinados días sagrados.</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Usar un velo para cubrir la cabeza.</a:t>
            </a:r>
          </a:p>
        </p:txBody>
      </p:sp>
      <p:sp>
        <p:nvSpPr>
          <p:cNvPr id="3" name="Título 1"/>
          <p:cNvSpPr txBox="1">
            <a:spLocks/>
          </p:cNvSpPr>
          <p:nvPr/>
        </p:nvSpPr>
        <p:spPr>
          <a:xfrm>
            <a:off x="1206462" y="55513"/>
            <a:ext cx="10058400" cy="725378"/>
          </a:xfrm>
          <a:prstGeom prst="rect">
            <a:avLst/>
          </a:prstGeom>
        </p:spPr>
        <p:txBody>
          <a:bodyPr>
            <a:normAutofit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s-CL" sz="2400" u="sng" dirty="0">
              <a:latin typeface="Arial" panose="020B0604020202020204" pitchFamily="34" charset="0"/>
              <a:cs typeface="Arial" panose="020B0604020202020204" pitchFamily="34" charset="0"/>
            </a:endParaRPr>
          </a:p>
          <a:p>
            <a:pPr algn="ctr"/>
            <a:r>
              <a:rPr lang="es-CL" sz="2800" u="sng" dirty="0">
                <a:latin typeface="Arial" panose="020B0604020202020204" pitchFamily="34" charset="0"/>
                <a:cs typeface="Arial" panose="020B0604020202020204" pitchFamily="34" charset="0"/>
              </a:rPr>
              <a:t>EJEMPLOS</a:t>
            </a:r>
          </a:p>
        </p:txBody>
      </p:sp>
      <p:pic>
        <p:nvPicPr>
          <p:cNvPr id="4" name="Imagen 3"/>
          <p:cNvPicPr>
            <a:picLocks noChangeAspect="1"/>
          </p:cNvPicPr>
          <p:nvPr/>
        </p:nvPicPr>
        <p:blipFill rotWithShape="1">
          <a:blip r:embed="rId2"/>
          <a:srcRect l="61888" t="32043" r="4022" b="27286"/>
          <a:stretch/>
        </p:blipFill>
        <p:spPr>
          <a:xfrm>
            <a:off x="10361851" y="1011981"/>
            <a:ext cx="1499533" cy="1005840"/>
          </a:xfrm>
          <a:prstGeom prst="rect">
            <a:avLst/>
          </a:prstGeom>
        </p:spPr>
      </p:pic>
      <p:pic>
        <p:nvPicPr>
          <p:cNvPr id="5" name="Imagen 4"/>
          <p:cNvPicPr>
            <a:picLocks noChangeAspect="1"/>
          </p:cNvPicPr>
          <p:nvPr/>
        </p:nvPicPr>
        <p:blipFill rotWithShape="1">
          <a:blip r:embed="rId3"/>
          <a:srcRect l="21609" t="29432" r="53427" b="11800"/>
          <a:stretch/>
        </p:blipFill>
        <p:spPr>
          <a:xfrm>
            <a:off x="10361850" y="2017821"/>
            <a:ext cx="1499533" cy="1625687"/>
          </a:xfrm>
          <a:prstGeom prst="rect">
            <a:avLst/>
          </a:prstGeom>
        </p:spPr>
      </p:pic>
      <p:pic>
        <p:nvPicPr>
          <p:cNvPr id="6" name="Imagen 5"/>
          <p:cNvPicPr>
            <a:picLocks noChangeAspect="1"/>
          </p:cNvPicPr>
          <p:nvPr/>
        </p:nvPicPr>
        <p:blipFill rotWithShape="1">
          <a:blip r:embed="rId4"/>
          <a:srcRect l="66923" t="30551" r="11049" b="43517"/>
          <a:stretch/>
        </p:blipFill>
        <p:spPr>
          <a:xfrm>
            <a:off x="10317787" y="3663298"/>
            <a:ext cx="1587658" cy="1050879"/>
          </a:xfrm>
          <a:prstGeom prst="rect">
            <a:avLst/>
          </a:prstGeom>
        </p:spPr>
      </p:pic>
      <p:pic>
        <p:nvPicPr>
          <p:cNvPr id="7" name="Imagen 6"/>
          <p:cNvPicPr>
            <a:picLocks noChangeAspect="1"/>
          </p:cNvPicPr>
          <p:nvPr/>
        </p:nvPicPr>
        <p:blipFill rotWithShape="1">
          <a:blip r:embed="rId5"/>
          <a:srcRect l="65350" t="28311" r="7693" b="29524"/>
          <a:stretch/>
        </p:blipFill>
        <p:spPr>
          <a:xfrm>
            <a:off x="10361849" y="4661188"/>
            <a:ext cx="1499533" cy="1255594"/>
          </a:xfrm>
          <a:prstGeom prst="rect">
            <a:avLst/>
          </a:prstGeom>
        </p:spPr>
      </p:pic>
      <p:sp>
        <p:nvSpPr>
          <p:cNvPr id="8" name="Rectángulo 7"/>
          <p:cNvSpPr/>
          <p:nvPr/>
        </p:nvSpPr>
        <p:spPr>
          <a:xfrm>
            <a:off x="10198719" y="925200"/>
            <a:ext cx="1825791" cy="5254388"/>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47107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35862" y="-285639"/>
            <a:ext cx="10920275" cy="2123658"/>
          </a:xfrm>
          <a:prstGeom prst="rect">
            <a:avLst/>
          </a:prstGeom>
          <a:noFill/>
        </p:spPr>
        <p:txBody>
          <a:bodyPr wrap="square" rtlCol="0">
            <a:spAutoFit/>
          </a:bodyPr>
          <a:lstStyle/>
          <a:p>
            <a:endParaRPr lang="es-MX" sz="1400" b="1" dirty="0">
              <a:latin typeface="Arial" panose="020B0604020202020204" pitchFamily="34" charset="0"/>
              <a:cs typeface="Arial" panose="020B0604020202020204" pitchFamily="34" charset="0"/>
            </a:endParaRPr>
          </a:p>
          <a:p>
            <a:endParaRPr lang="es-MX" sz="1400" b="1" dirty="0">
              <a:latin typeface="Arial" panose="020B0604020202020204" pitchFamily="34" charset="0"/>
              <a:cs typeface="Arial" panose="020B0604020202020204" pitchFamily="34" charset="0"/>
            </a:endParaRPr>
          </a:p>
          <a:p>
            <a:pPr algn="ctr"/>
            <a:r>
              <a:rPr lang="es-MX" sz="2000" b="1" dirty="0">
                <a:latin typeface="Arial" panose="020B0604020202020204" pitchFamily="34" charset="0"/>
                <a:cs typeface="Arial" panose="020B0604020202020204" pitchFamily="34" charset="0"/>
              </a:rPr>
              <a:t>NORMAS JURÍDICAS</a:t>
            </a:r>
          </a:p>
          <a:p>
            <a:pPr algn="ctr"/>
            <a:endParaRPr lang="es-MX" sz="2000" b="1" dirty="0">
              <a:latin typeface="Arial" panose="020B0604020202020204" pitchFamily="34" charset="0"/>
              <a:cs typeface="Arial" panose="020B0604020202020204" pitchFamily="34" charset="0"/>
            </a:endParaRPr>
          </a:p>
          <a:p>
            <a:pPr algn="just"/>
            <a:r>
              <a:rPr lang="es-MX" sz="1600" dirty="0">
                <a:latin typeface="Arial" panose="020B0604020202020204" pitchFamily="34" charset="0"/>
                <a:cs typeface="Arial" panose="020B0604020202020204" pitchFamily="34" charset="0"/>
              </a:rPr>
              <a:t>Regulan la conducta de las personas que viven en sociedad, provienen actos legislativos, cuyo cumplimiento se encuentra garantizado por la legitima posibilidad de hacer uso de la fuerza socialmente organizada, que buscan la realización de ciertos fines, tales como: orden, la paz, la seguridad y la justicia. </a:t>
            </a:r>
            <a:endParaRPr lang="es-MX" sz="1600" b="1" dirty="0">
              <a:latin typeface="Arial" panose="020B0604020202020204" pitchFamily="34" charset="0"/>
              <a:cs typeface="Arial" panose="020B0604020202020204" pitchFamily="34" charset="0"/>
            </a:endParaRPr>
          </a:p>
          <a:p>
            <a:pPr algn="just"/>
            <a:endParaRPr lang="es-MX" sz="1600" b="1" dirty="0">
              <a:latin typeface="Arial" panose="020B0604020202020204" pitchFamily="34" charset="0"/>
              <a:cs typeface="Arial" panose="020B0604020202020204" pitchFamily="34" charset="0"/>
            </a:endParaRPr>
          </a:p>
        </p:txBody>
      </p:sp>
      <p:graphicFrame>
        <p:nvGraphicFramePr>
          <p:cNvPr id="4" name="Diagrama 3"/>
          <p:cNvGraphicFramePr/>
          <p:nvPr>
            <p:extLst>
              <p:ext uri="{D42A27DB-BD31-4B8C-83A1-F6EECF244321}">
                <p14:modId xmlns:p14="http://schemas.microsoft.com/office/powerpoint/2010/main" val="3504548251"/>
              </p:ext>
            </p:extLst>
          </p:nvPr>
        </p:nvGraphicFramePr>
        <p:xfrm>
          <a:off x="290198" y="1655138"/>
          <a:ext cx="11611602" cy="454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08252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00501" y="467192"/>
            <a:ext cx="11300347" cy="1754326"/>
          </a:xfrm>
          <a:prstGeom prst="rect">
            <a:avLst/>
          </a:prstGeom>
        </p:spPr>
        <p:txBody>
          <a:bodyPr wrap="square">
            <a:spAutoFit/>
          </a:bodyPr>
          <a:lstStyle/>
          <a:p>
            <a:pPr algn="ctr"/>
            <a:r>
              <a:rPr lang="es-MX" sz="4000" b="1" dirty="0">
                <a:latin typeface="Arial" panose="020B0604020202020204" pitchFamily="34" charset="0"/>
                <a:cs typeface="Arial" panose="020B0604020202020204" pitchFamily="34" charset="0"/>
              </a:rPr>
              <a:t>“La educación es un ornamento en la prosperidad y un refugio en la adversidad” 	</a:t>
            </a:r>
            <a:r>
              <a:rPr lang="es-MX" sz="2800" b="1" dirty="0">
                <a:solidFill>
                  <a:srgbClr val="524D66"/>
                </a:solidFill>
                <a:latin typeface="Arial" panose="020B0604020202020204" pitchFamily="34" charset="0"/>
                <a:cs typeface="Arial" panose="020B0604020202020204" pitchFamily="34" charset="0"/>
              </a:rPr>
              <a:t>			</a:t>
            </a:r>
          </a:p>
        </p:txBody>
      </p:sp>
      <p:sp>
        <p:nvSpPr>
          <p:cNvPr id="3" name="Rectángulo 2"/>
          <p:cNvSpPr/>
          <p:nvPr/>
        </p:nvSpPr>
        <p:spPr>
          <a:xfrm>
            <a:off x="5419980" y="2887900"/>
            <a:ext cx="1352037" cy="369332"/>
          </a:xfrm>
          <a:prstGeom prst="rect">
            <a:avLst/>
          </a:prstGeom>
        </p:spPr>
        <p:txBody>
          <a:bodyPr wrap="none">
            <a:spAutoFit/>
          </a:bodyPr>
          <a:lstStyle/>
          <a:p>
            <a:pPr algn="ctr"/>
            <a:r>
              <a:rPr lang="es-MX" b="1" dirty="0">
                <a:solidFill>
                  <a:srgbClr val="524D66"/>
                </a:solidFill>
                <a:latin typeface="Source Sans 3"/>
              </a:rPr>
              <a:t>(</a:t>
            </a:r>
            <a:r>
              <a:rPr lang="es-MX" b="1" dirty="0">
                <a:latin typeface="Source Sans 3"/>
              </a:rPr>
              <a:t>Aristóteles)</a:t>
            </a:r>
          </a:p>
        </p:txBody>
      </p:sp>
      <p:sp>
        <p:nvSpPr>
          <p:cNvPr id="4" name="AutoShape 2" descr="Aristóteles: Vida y legado del famoso filósofo griego"/>
          <p:cNvSpPr>
            <a:spLocks noChangeAspect="1" noChangeArrowheads="1"/>
          </p:cNvSpPr>
          <p:nvPr/>
        </p:nvSpPr>
        <p:spPr bwMode="auto">
          <a:xfrm>
            <a:off x="207670" y="467192"/>
            <a:ext cx="88931" cy="8893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undefine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70263" y="3257232"/>
            <a:ext cx="1451473" cy="1943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146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Retrospección">
  <a:themeElements>
    <a:clrScheme name="Azul cálido">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Marquesina">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BAB94BD4-5D6D-4148-AB57-A4CCF1FD4E0C}"/>
    </a:ext>
  </a:extLst>
</a:theme>
</file>

<file path=ppt/theme/theme3.xml><?xml version="1.0" encoding="utf-8"?>
<a:theme xmlns:a="http://schemas.openxmlformats.org/drawingml/2006/main" name="2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14926F97-F6CA-4F6B-9903-CC03D161075F}">
  <we:reference id="wa104379370" version="2.0.0.0" store="es-ES" storeType="OMEX"/>
  <we:alternateReferences>
    <we:reference id="wa104379370" version="2.0.0.0" store="wa104379370"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4356</TotalTime>
  <Words>1545</Words>
  <Application>Microsoft Office PowerPoint</Application>
  <PresentationFormat>Panorámica</PresentationFormat>
  <Paragraphs>260</Paragraphs>
  <Slides>27</Slides>
  <Notes>0</Notes>
  <HiddenSlides>0</HiddenSlides>
  <MMClips>0</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27</vt:i4>
      </vt:variant>
    </vt:vector>
  </HeadingPairs>
  <TitlesOfParts>
    <vt:vector size="35" baseType="lpstr">
      <vt:lpstr>Arial</vt:lpstr>
      <vt:lpstr>Calibri</vt:lpstr>
      <vt:lpstr>Calibri Light</vt:lpstr>
      <vt:lpstr>Source Sans 3</vt:lpstr>
      <vt:lpstr>Wingdings</vt:lpstr>
      <vt:lpstr>Retrospección</vt:lpstr>
      <vt:lpstr>1_Retrospección</vt:lpstr>
      <vt:lpstr>2_Retrospección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UNIDAD TEMÁTICA N°1 EDUCACIÓN CÍVICA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1670</cp:revision>
  <cp:lastPrinted>2023-03-21T12:47:00Z</cp:lastPrinted>
  <dcterms:created xsi:type="dcterms:W3CDTF">2015-03-04T13:15:00Z</dcterms:created>
  <dcterms:modified xsi:type="dcterms:W3CDTF">2024-07-08T11:45:40Z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