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0081C-046E-47C3-B856-0DDA1DA3C0AE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1314E-40BE-4FD4-9FCE-E6EA2C3ABD00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dor.PC_Lab_Ingles01\Downloads\53617019443_d73823def1_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28662" y="0"/>
            <a:ext cx="7772400" cy="1470025"/>
          </a:xfrm>
        </p:spPr>
        <p:txBody>
          <a:bodyPr>
            <a:normAutofit/>
          </a:bodyPr>
          <a:lstStyle/>
          <a:p>
            <a:r>
              <a:rPr lang="es-MX" sz="5400" u="sng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MOTES 2024</a:t>
            </a:r>
            <a:endParaRPr lang="es-CL" sz="5400" u="sng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28794" y="1071546"/>
            <a:ext cx="6400800" cy="1752600"/>
          </a:xfrm>
        </p:spPr>
        <p:txBody>
          <a:bodyPr/>
          <a:lstStyle/>
          <a:p>
            <a:r>
              <a:rPr lang="es-MX" b="1" i="1" dirty="0" smtClean="0">
                <a:solidFill>
                  <a:srgbClr val="FFFF00"/>
                </a:solidFill>
              </a:rPr>
              <a:t>“YO EN LA ESCUELA NAVAL”</a:t>
            </a:r>
            <a:endParaRPr lang="es-CL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85918" y="0"/>
            <a:ext cx="5357850" cy="785794"/>
          </a:xfrm>
          <a:solidFill>
            <a:schemeClr val="tx1">
              <a:lumMod val="50000"/>
              <a:lumOff val="50000"/>
            </a:schemeClr>
          </a:solidFill>
        </p:spPr>
        <p:txBody>
          <a:bodyPr/>
          <a:lstStyle/>
          <a:p>
            <a:r>
              <a:rPr lang="es-MX" b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PERIODO RECLUTA</a:t>
            </a:r>
            <a:endParaRPr lang="es-CL" b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050" name="Picture 2" descr="C:\Users\Administrador.PC_Lab_Ingles01\Downloads\53515131551_1c93d7ca4e_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 redondeado"/>
          <p:cNvSpPr/>
          <p:nvPr/>
        </p:nvSpPr>
        <p:spPr>
          <a:xfrm>
            <a:off x="1428728" y="3857628"/>
            <a:ext cx="6286544" cy="2286016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 redondeado"/>
          <p:cNvSpPr/>
          <p:nvPr/>
        </p:nvSpPr>
        <p:spPr>
          <a:xfrm>
            <a:off x="785786" y="1071546"/>
            <a:ext cx="3286148" cy="2071702"/>
          </a:xfrm>
          <a:prstGeom prst="round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00B0F0"/>
              </a:solidFill>
            </a:endParaRPr>
          </a:p>
        </p:txBody>
      </p:sp>
      <p:sp>
        <p:nvSpPr>
          <p:cNvPr id="9" name="8 Rectángulo redondeado"/>
          <p:cNvSpPr/>
          <p:nvPr/>
        </p:nvSpPr>
        <p:spPr>
          <a:xfrm>
            <a:off x="4643438" y="1071546"/>
            <a:ext cx="4214842" cy="2071702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solidFill>
                <a:srgbClr val="00B0F0"/>
              </a:solidFill>
            </a:endParaRPr>
          </a:p>
        </p:txBody>
      </p:sp>
      <p:pic>
        <p:nvPicPr>
          <p:cNvPr id="2051" name="Picture 3" descr="C:\Users\Administrador.PC_Lab_Ingles01\Downloads\53515133416_99575daf27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142984"/>
            <a:ext cx="2782603" cy="1857388"/>
          </a:xfrm>
          <a:prstGeom prst="rect">
            <a:avLst/>
          </a:prstGeom>
          <a:noFill/>
        </p:spPr>
      </p:pic>
      <p:pic>
        <p:nvPicPr>
          <p:cNvPr id="2052" name="Picture 4" descr="C:\Users\Administrador.PC_Lab_Ingles01\Downloads\53515134241_fd329114e9_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480" y="3929066"/>
            <a:ext cx="5643602" cy="2143140"/>
          </a:xfrm>
          <a:prstGeom prst="rect">
            <a:avLst/>
          </a:prstGeom>
          <a:noFill/>
        </p:spPr>
      </p:pic>
      <p:pic>
        <p:nvPicPr>
          <p:cNvPr id="2053" name="Picture 5" descr="C:\Users\Administrador.PC_Lab_Ingles01\Downloads\53514249037_fb8088521f_c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1285860"/>
            <a:ext cx="3786214" cy="1715184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500034" y="285728"/>
            <a:ext cx="5000660" cy="523220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MX" sz="2800" b="1" dirty="0" smtClean="0">
                <a:solidFill>
                  <a:srgbClr val="FFFF00"/>
                </a:solidFill>
                <a:latin typeface="Franklin Gothic Medium" pitchFamily="34" charset="0"/>
              </a:rPr>
              <a:t>PERIODO RECLUTA</a:t>
            </a:r>
            <a:endParaRPr lang="es-CL" sz="2800" b="1" dirty="0">
              <a:solidFill>
                <a:srgbClr val="FFFF00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dor.PC_Lab_Ingles01\Downloads\53617148559_f1f2c4773d_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14290"/>
            <a:ext cx="4214842" cy="642918"/>
          </a:xfrm>
          <a:solidFill>
            <a:schemeClr val="accent3">
              <a:lumMod val="50000"/>
            </a:schemeClr>
          </a:solidFill>
        </p:spPr>
        <p:txBody>
          <a:bodyPr>
            <a:normAutofit fontScale="90000"/>
          </a:bodyPr>
          <a:lstStyle/>
          <a:p>
            <a:r>
              <a:rPr lang="es-MX" b="1" i="1" dirty="0" smtClean="0">
                <a:solidFill>
                  <a:srgbClr val="FFFF00"/>
                </a:solidFill>
              </a:rPr>
              <a:t>PREPARACION</a:t>
            </a:r>
            <a:r>
              <a:rPr lang="es-MX" dirty="0" smtClean="0"/>
              <a:t> </a:t>
            </a:r>
            <a:endParaRPr lang="es-CL" dirty="0"/>
          </a:p>
        </p:txBody>
      </p:sp>
      <p:pic>
        <p:nvPicPr>
          <p:cNvPr id="3075" name="Picture 3" descr="C:\Users\Administrador.PC_Lab_Ingles01\Downloads\53609202037_15d0a74313_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71546"/>
            <a:ext cx="3810000" cy="25431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prstMaterial="metal">
            <a:bevelB w="57150" h="120650"/>
          </a:sp3d>
        </p:spPr>
      </p:pic>
      <p:pic>
        <p:nvPicPr>
          <p:cNvPr id="3076" name="Picture 4" descr="C:\Users\Administrador.PC_Lab_Ingles01\Downloads\53610079031_eaa6eb436b_w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2643182"/>
            <a:ext cx="3810000" cy="2543175"/>
          </a:xfrm>
          <a:prstGeom prst="rect">
            <a:avLst/>
          </a:prstGeom>
          <a:noFill/>
        </p:spPr>
      </p:pic>
      <p:pic>
        <p:nvPicPr>
          <p:cNvPr id="3077" name="Picture 5" descr="C:\Users\Administrador.PC_Lab_Ingles01\Downloads\53610437499_785454b109_w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4314825"/>
            <a:ext cx="3810000" cy="2543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Administrador.PC_Lab_Ingles01\Downloads\53736777562_b8f30383e6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8246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5000660" cy="857232"/>
          </a:xfr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 w="82550"/>
          </a:sp3d>
        </p:spPr>
        <p:txBody>
          <a:bodyPr/>
          <a:lstStyle/>
          <a:p>
            <a:r>
              <a:rPr lang="es-MX" i="1" dirty="0" smtClean="0">
                <a:solidFill>
                  <a:srgbClr val="FFFF00"/>
                </a:solidFill>
                <a:latin typeface="Aharoni" pitchFamily="2" charset="-79"/>
                <a:cs typeface="Aharoni" pitchFamily="2" charset="-79"/>
              </a:rPr>
              <a:t>CADETES</a:t>
            </a:r>
            <a:endParaRPr lang="es-CL" i="1" dirty="0">
              <a:solidFill>
                <a:srgbClr val="FFFF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4098" name="Picture 2" descr="C:\Users\Administrador.PC_Lab_Ingles01\Downloads\53615939277_2ae0792d8c_c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8596" y="928670"/>
            <a:ext cx="4028939" cy="269268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099" name="Picture 3" descr="C:\Users\Administrador.PC_Lab_Ingles01\Downloads\53617257505_77cbe37a58_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3857628"/>
            <a:ext cx="3929090" cy="2625950"/>
          </a:xfrm>
          <a:prstGeom prst="rect">
            <a:avLst/>
          </a:prstGeom>
          <a:noFill/>
        </p:spPr>
      </p:pic>
      <p:pic>
        <p:nvPicPr>
          <p:cNvPr id="4102" name="Picture 6" descr="C:\Users\Administrador.PC_Lab_Ingles01\Downloads\53739387670_d039643019_c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2071678"/>
            <a:ext cx="4286248" cy="328614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76200">
            <a:bevelT w="31750" h="107950"/>
            <a:bevelB w="50800" h="114300"/>
            <a:extrusionClr>
              <a:srgbClr val="00B0F0"/>
            </a:extrusion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</TotalTime>
  <Words>15</Words>
  <Application>Microsoft Office PowerPoint</Application>
  <PresentationFormat>Presentación en pantalla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MOTES 2024</vt:lpstr>
      <vt:lpstr>PERIODO RECLUTA</vt:lpstr>
      <vt:lpstr>PREPARACION </vt:lpstr>
      <vt:lpstr>CADETES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MOTES 2024</dc:title>
  <dc:creator>Administrador</dc:creator>
  <cp:lastModifiedBy>Administrador</cp:lastModifiedBy>
  <cp:revision>5</cp:revision>
  <dcterms:created xsi:type="dcterms:W3CDTF">2024-06-05T13:23:59Z</dcterms:created>
  <dcterms:modified xsi:type="dcterms:W3CDTF">2024-06-05T14:13:05Z</dcterms:modified>
</cp:coreProperties>
</file>