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8" r:id="rId3"/>
    <p:sldId id="259" r:id="rId4"/>
    <p:sldId id="256" r:id="rId5"/>
    <p:sldId id="257" r:id="rId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840" autoAdjust="0"/>
    <p:restoredTop sz="94660"/>
  </p:normalViewPr>
  <p:slideViewPr>
    <p:cSldViewPr snapToGrid="0">
      <p:cViewPr>
        <p:scale>
          <a:sx n="61" d="100"/>
          <a:sy n="61" d="100"/>
        </p:scale>
        <p:origin x="1209" y="8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7DBEA9E-EE4F-357A-B5AB-B7594CA635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CE313AC-E2D1-FBA3-B572-0ECF456709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04608C2-4C20-08CD-F8B9-3CA2AB8AA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092B1-3015-467B-9C35-1284FE567B66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69647E30-C3A4-88B3-A399-5CD0DF26A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9BDF9C6-8F15-49AB-8A2B-86B120CA7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213C-5628-4381-A593-AAD5B4BB4F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22757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F39E3B-0DC7-F458-2CFA-750008406A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5A6A666-6336-ACB7-D09F-9486287DF5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FB243D4-A711-5E47-43CE-BCF14761A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092B1-3015-467B-9C35-1284FE567B66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EDE6D41-8667-368E-165B-D9E586C2CD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B7E43A1-9C6D-75F0-FC50-D0170AE20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213C-5628-4381-A593-AAD5B4BB4F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94269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B6C9EA1-AF83-C28A-39DA-A9539EE169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7B96CAB-DB82-075B-2CE5-F3C10B3CAC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EC430E5-2B0A-5BD0-E839-D2C208226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092B1-3015-467B-9C35-1284FE567B66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DC437A4B-14B9-2262-3A3C-0426DD67B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DB38980-E8D2-A281-01F7-D19FDB08A0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213C-5628-4381-A593-AAD5B4BB4F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898168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74BD2D-D84C-2677-10DF-7D61909DB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C888067-F75D-9A20-D11B-2E3B517C18A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C5EED8A-B0DB-72B2-3678-6D811F2E36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07E5B3E-AE15-69C5-E22B-31BA9BAA9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092B1-3015-467B-9C35-1284FE567B66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25C580E7-6482-7EC2-CBEE-CCA6959FB1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ECA3E08-24AC-7507-F47A-B2DC4C7F55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213C-5628-4381-A593-AAD5B4BB4F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402046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749BB77-10A9-8D75-D73A-09E21B772E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24DA0CC3-E888-CB77-8562-1365D6E8EC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740FB11-E5C8-8699-0F43-994E7511166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6496EE5-A1E1-F063-44BE-C7661200A3C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895C3CB-A991-E396-8BE6-6356702281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10A66FEC-7027-44E4-1BAB-1DAF62BD2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092B1-3015-467B-9C35-1284FE567B66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61FB5BB8-990A-6606-B7A4-AA0F978A62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D174BFB8-E2A9-BE3F-7506-F17320AA1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213C-5628-4381-A593-AAD5B4BB4F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14615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BE14DC-D80E-8798-457F-EAE368DA6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B9D81CB-3793-CC4E-7376-B7B8162350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092B1-3015-467B-9C35-1284FE567B66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62AD481-F4E7-FBDE-7DBE-9805CB7EA5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A996F921-6406-E2E4-5A03-74F37A1361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213C-5628-4381-A593-AAD5B4BB4F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04865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10D0989-227B-E8C5-3571-4508F94D6C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092B1-3015-467B-9C35-1284FE567B66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B2D3592-4DCB-C900-63E1-A3B790CCC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0ACCC74-A710-7267-BE8C-AE3EEDF66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213C-5628-4381-A593-AAD5B4BB4F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780573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5FFB717-F531-BEE8-644C-B2172C82E3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CF3B753-0DAE-F99C-8075-08C325EC12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B3AFCCF5-2590-A3BA-6877-60D424F06F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1C879C5F-DFB1-BC5F-0874-727D09211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092B1-3015-467B-9C35-1284FE567B66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D0976EE0-BF4D-423C-7199-596CF768F4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0DF97A01-0104-9434-29E5-6E7DE2253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213C-5628-4381-A593-AAD5B4BB4F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1408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17461FA-9645-538C-85D7-4BDD3A533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33965A95-1868-B984-8E35-D6BC637421E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E1B3E2EF-1831-0124-C417-E3F29574C5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E0989CE-4661-59E6-31A6-BDECB8DCED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092B1-3015-467B-9C35-1284FE567B66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03AFC398-941E-1C80-ED76-D747C064E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264451B0-63BC-AED4-5EBD-9F450E321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213C-5628-4381-A593-AAD5B4BB4F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149697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6FBD2C0-A97D-29F8-60D0-0E1B22B725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C6E427CD-E183-169C-4E83-6D66428ADE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C859292-77E2-5677-B44D-4E4C32AEC2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092B1-3015-467B-9C35-1284FE567B66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52738218-21F1-F59F-669F-40D4143BF2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1473F73-4B6B-1F74-037F-9AA5E35FBF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213C-5628-4381-A593-AAD5B4BB4F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0533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02134219-841F-53E6-9BC6-E2E003BB01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57AEF7CF-529B-E750-7E4F-AAF73ADF249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42C0602-59D5-E391-8864-12CC045E7C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8092B1-3015-467B-9C35-1284FE567B66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DEB6807-E89F-DEAC-7B08-C034B960D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36C98F3-E244-6BC7-CA31-8D8E164C58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E9213C-5628-4381-A593-AAD5B4BB4F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387448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93627D7D-CF0E-38A3-BD76-B42249794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F27631E-4918-AC93-4003-3851719907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CD0F4F0C-BA86-A4C2-6C05-B44451CD656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68092B1-3015-467B-9C35-1284FE567B66}" type="datetimeFigureOut">
              <a:rPr lang="es-CL" smtClean="0"/>
              <a:t>27-07-2026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83C116E-ACCB-5B09-88F4-7AE3619060A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DA5651D-8E8F-B8A3-AB1A-D3A05527558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E9213C-5628-4381-A593-AAD5B4BB4F7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749838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4" name="Marcador de contenido 13">
            <a:extLst>
              <a:ext uri="{FF2B5EF4-FFF2-40B4-BE49-F238E27FC236}">
                <a16:creationId xmlns:a16="http://schemas.microsoft.com/office/drawing/2014/main" id="{23431C98-B861-A99A-1DB6-3A1F9D644F4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3C56F6FD-7C60-1D6C-D91C-6DE44504D8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8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8419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24B47B-C00C-3072-07C5-2A3FF06A9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D60A1FFF-CA31-CADF-670D-4C15F8CF66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9" y="0"/>
            <a:ext cx="121855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540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964D43-AEA5-1B89-3B3F-9898C2AAE7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B527DAB5-59C7-7496-E8F5-3406ACF255F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61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1592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36A18D0-3490-5B9E-6A03-8D111209A7A4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ACE0709A-F366-B6F4-7DE9-F55C5469CEA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BABFA261-1C24-4DCF-458D-415E11A9F3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94979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FA2D2E-B0F2-EED1-10D1-73452E56DF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pic>
        <p:nvPicPr>
          <p:cNvPr id="5" name="Marcador de contenido 4">
            <a:extLst>
              <a:ext uri="{FF2B5EF4-FFF2-40B4-BE49-F238E27FC236}">
                <a16:creationId xmlns:a16="http://schemas.microsoft.com/office/drawing/2014/main" id="{E533FFD8-F1C6-AB0A-35E7-BF0B1453E4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552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39107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1296</TotalTime>
  <Words>0</Words>
  <Application>Microsoft Office PowerPoint</Application>
  <PresentationFormat>Panorámica</PresentationFormat>
  <Paragraphs>0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Matias Carter</dc:creator>
  <cp:lastModifiedBy>Matias Carter</cp:lastModifiedBy>
  <cp:revision>1</cp:revision>
  <dcterms:created xsi:type="dcterms:W3CDTF">2026-07-27T17:52:23Z</dcterms:created>
  <dcterms:modified xsi:type="dcterms:W3CDTF">2026-07-28T15:29:15Z</dcterms:modified>
</cp:coreProperties>
</file>