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vertBarState="minimized" horzBarState="maximized">
    <p:restoredLeft sz="15620" autoAdjust="0"/>
    <p:restoredTop sz="94660" autoAdjust="0"/>
  </p:normalViewPr>
  <p:slideViewPr>
    <p:cSldViewPr>
      <p:cViewPr varScale="1">
        <p:scale>
          <a:sx n="74" d="100"/>
          <a:sy n="74" d="100"/>
        </p:scale>
        <p:origin x="-82" y="-25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bg>
      <p:bgRef idx="1002">
        <a:schemeClr val="bg2"/>
      </p:bgRef>
    </p:bg>
    <p:spTree>
      <p:nvGrpSpPr>
        <p:cNvPr id="1" name=""/>
        <p:cNvGrpSpPr/>
        <p:nvPr/>
      </p:nvGrpSpPr>
      <p:grpSpPr>
        <a:xfrm>
          <a:off x="0" y="0"/>
          <a:ext cx="0" cy="0"/>
          <a:chOff x="0" y="0"/>
          <a:chExt cx="0" cy="0"/>
        </a:xfrm>
      </p:grpSpPr>
      <p:sp>
        <p:nvSpPr>
          <p:cNvPr id="9" name="8 Título"/>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s-ES" smtClean="0"/>
              <a:t>Haga clic para modificar el estilo de título del patrón</a:t>
            </a:r>
            <a:endParaRPr kumimoji="0" lang="en-US"/>
          </a:p>
        </p:txBody>
      </p:sp>
      <p:sp>
        <p:nvSpPr>
          <p:cNvPr id="17" name="16 Subtítulo"/>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30" name="29 Marcador de fecha"/>
          <p:cNvSpPr>
            <a:spLocks noGrp="1"/>
          </p:cNvSpPr>
          <p:nvPr>
            <p:ph type="dt" sz="half" idx="10"/>
          </p:nvPr>
        </p:nvSpPr>
        <p:spPr/>
        <p:txBody>
          <a:bodyPr/>
          <a:lstStyle/>
          <a:p>
            <a:fld id="{8FCE03F3-7C16-4413-8CC3-1607DBFD6F0B}" type="datetimeFigureOut">
              <a:rPr lang="es-CL" smtClean="0"/>
              <a:t>05-06-2024</a:t>
            </a:fld>
            <a:endParaRPr lang="es-CL"/>
          </a:p>
        </p:txBody>
      </p:sp>
      <p:sp>
        <p:nvSpPr>
          <p:cNvPr id="19" name="18 Marcador de pie de página"/>
          <p:cNvSpPr>
            <a:spLocks noGrp="1"/>
          </p:cNvSpPr>
          <p:nvPr>
            <p:ph type="ftr" sz="quarter" idx="11"/>
          </p:nvPr>
        </p:nvSpPr>
        <p:spPr/>
        <p:txBody>
          <a:bodyPr/>
          <a:lstStyle/>
          <a:p>
            <a:endParaRPr lang="es-CL"/>
          </a:p>
        </p:txBody>
      </p:sp>
      <p:sp>
        <p:nvSpPr>
          <p:cNvPr id="27" name="26 Marcador de número de diapositiva"/>
          <p:cNvSpPr>
            <a:spLocks noGrp="1"/>
          </p:cNvSpPr>
          <p:nvPr>
            <p:ph type="sldNum" sz="quarter" idx="12"/>
          </p:nvPr>
        </p:nvSpPr>
        <p:spPr/>
        <p:txBody>
          <a:bodyPr/>
          <a:lstStyle/>
          <a:p>
            <a:fld id="{F0E3F579-FD85-4FA2-AA35-FB924F8C6749}" type="slidenum">
              <a:rPr lang="es-CL" smtClean="0"/>
              <a:t>‹Nº›</a:t>
            </a:fld>
            <a:endParaRPr lang="es-CL"/>
          </a:p>
        </p:txBody>
      </p:sp>
    </p:spTree>
  </p:cSld>
  <p:clrMapOvr>
    <a:overrideClrMapping bg1="dk1" tx1="lt1" bg2="dk2" tx2="lt2" accent1="accent1" accent2="accent2" accent3="accent3" accent4="accent4" accent5="accent5" accent6="accent6" hlink="hlink" folHlink="folHlink"/>
  </p:clrMapOvr>
  <p:transition spd="med">
    <p:strips dir="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8FCE03F3-7C16-4413-8CC3-1607DBFD6F0B}" type="datetimeFigureOut">
              <a:rPr lang="es-CL" smtClean="0"/>
              <a:t>05-06-2024</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F0E3F579-FD85-4FA2-AA35-FB924F8C6749}" type="slidenum">
              <a:rPr lang="es-CL" smtClean="0"/>
              <a:t>‹Nº›</a:t>
            </a:fld>
            <a:endParaRPr lang="es-CL"/>
          </a:p>
        </p:txBody>
      </p:sp>
    </p:spTree>
  </p:cSld>
  <p:clrMapOvr>
    <a:masterClrMapping/>
  </p:clrMapOvr>
  <p:transition spd="med">
    <p:strips dir="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Ref idx="1002">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p>
            <a:fld id="{8FCE03F3-7C16-4413-8CC3-1607DBFD6F0B}" type="datetimeFigureOut">
              <a:rPr lang="es-CL" smtClean="0"/>
              <a:t>05-06-2024</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F0E3F579-FD85-4FA2-AA35-FB924F8C6749}" type="slidenum">
              <a:rPr lang="es-CL" smtClean="0"/>
              <a:t>‹Nº›</a:t>
            </a:fld>
            <a:endParaRPr lang="es-CL"/>
          </a:p>
        </p:txBody>
      </p:sp>
    </p:spTree>
  </p:cSld>
  <p:clrMapOvr>
    <a:overrideClrMapping bg1="dk1" tx1="lt1" bg2="dk2" tx2="lt2" accent1="accent1" accent2="accent2" accent3="accent3" accent4="accent4" accent5="accent5" accent6="accent6" hlink="hlink" folHlink="folHlink"/>
  </p:clrMapOvr>
  <p:transition spd="med">
    <p:strips dir="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1143000"/>
          </a:xfrm>
        </p:spPr>
        <p:txBody>
          <a:bodyPr/>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8FCE03F3-7C16-4413-8CC3-1607DBFD6F0B}" type="datetimeFigureOut">
              <a:rPr lang="es-CL" smtClean="0"/>
              <a:t>05-06-2024</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F0E3F579-FD85-4FA2-AA35-FB924F8C6749}" type="slidenum">
              <a:rPr lang="es-CL" smtClean="0"/>
              <a:t>‹Nº›</a:t>
            </a:fld>
            <a:endParaRPr lang="es-CL"/>
          </a:p>
        </p:txBody>
      </p:sp>
    </p:spTree>
  </p:cSld>
  <p:clrMapOvr>
    <a:masterClrMapping/>
  </p:clrMapOvr>
  <p:transition spd="med">
    <p:strips dir="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1143000"/>
          </a:xfrm>
        </p:spPr>
        <p:txBody>
          <a:bodyPr tIns="45720" anchor="b"/>
          <a:lstStyle>
            <a:lvl1pPr>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p>
            <a:fld id="{8FCE03F3-7C16-4413-8CC3-1607DBFD6F0B}" type="datetimeFigureOut">
              <a:rPr lang="es-CL" smtClean="0"/>
              <a:t>05-06-2024</a:t>
            </a:fld>
            <a:endParaRPr lang="es-CL"/>
          </a:p>
        </p:txBody>
      </p:sp>
      <p:sp>
        <p:nvSpPr>
          <p:cNvPr id="8" name="7 Marcador de pie de página"/>
          <p:cNvSpPr>
            <a:spLocks noGrp="1"/>
          </p:cNvSpPr>
          <p:nvPr>
            <p:ph type="ftr" sz="quarter" idx="11"/>
          </p:nvPr>
        </p:nvSpPr>
        <p:spPr/>
        <p:txBody>
          <a:bodyPr/>
          <a:lstStyle/>
          <a:p>
            <a:endParaRPr lang="es-CL"/>
          </a:p>
        </p:txBody>
      </p:sp>
      <p:sp>
        <p:nvSpPr>
          <p:cNvPr id="9" name="8 Marcador de número de diapositiva"/>
          <p:cNvSpPr>
            <a:spLocks noGrp="1"/>
          </p:cNvSpPr>
          <p:nvPr>
            <p:ph type="sldNum" sz="quarter" idx="12"/>
          </p:nvPr>
        </p:nvSpPr>
        <p:spPr/>
        <p:txBody>
          <a:bodyPr/>
          <a:lstStyle/>
          <a:p>
            <a:fld id="{F0E3F579-FD85-4FA2-AA35-FB924F8C6749}" type="slidenum">
              <a:rPr lang="es-CL" smtClean="0"/>
              <a:t>‹Nº›</a:t>
            </a:fld>
            <a:endParaRPr lang="es-CL"/>
          </a:p>
        </p:txBody>
      </p:sp>
    </p:spTree>
  </p:cSld>
  <p:clrMapOvr>
    <a:masterClrMapping/>
  </p:clrMapOvr>
  <p:transition spd="med">
    <p:strips dir="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8FCE03F3-7C16-4413-8CC3-1607DBFD6F0B}" type="datetimeFigureOut">
              <a:rPr lang="es-CL" smtClean="0"/>
              <a:t>05-06-2024</a:t>
            </a:fld>
            <a:endParaRPr lang="es-CL"/>
          </a:p>
        </p:txBody>
      </p:sp>
      <p:sp>
        <p:nvSpPr>
          <p:cNvPr id="4" name="3 Marcador de pie de página"/>
          <p:cNvSpPr>
            <a:spLocks noGrp="1"/>
          </p:cNvSpPr>
          <p:nvPr>
            <p:ph type="ftr" sz="quarter" idx="11"/>
          </p:nvPr>
        </p:nvSpPr>
        <p:spPr/>
        <p:txBody>
          <a:bodyPr/>
          <a:lstStyle/>
          <a:p>
            <a:endParaRPr lang="es-CL"/>
          </a:p>
        </p:txBody>
      </p:sp>
      <p:sp>
        <p:nvSpPr>
          <p:cNvPr id="5" name="4 Marcador de número de diapositiva"/>
          <p:cNvSpPr>
            <a:spLocks noGrp="1"/>
          </p:cNvSpPr>
          <p:nvPr>
            <p:ph type="sldNum" sz="quarter" idx="12"/>
          </p:nvPr>
        </p:nvSpPr>
        <p:spPr/>
        <p:txBody>
          <a:bodyPr/>
          <a:lstStyle/>
          <a:p>
            <a:fld id="{F0E3F579-FD85-4FA2-AA35-FB924F8C6749}" type="slidenum">
              <a:rPr lang="es-CL" smtClean="0"/>
              <a:t>‹Nº›</a:t>
            </a:fld>
            <a:endParaRPr lang="es-CL"/>
          </a:p>
        </p:txBody>
      </p:sp>
    </p:spTree>
  </p:cSld>
  <p:clrMapOvr>
    <a:masterClrMapping/>
  </p:clrMapOvr>
  <p:transition spd="med">
    <p:strips dir="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FCE03F3-7C16-4413-8CC3-1607DBFD6F0B}" type="datetimeFigureOut">
              <a:rPr lang="es-CL" smtClean="0"/>
              <a:t>05-06-2024</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p:txBody>
          <a:bodyPr/>
          <a:lstStyle/>
          <a:p>
            <a:fld id="{F0E3F579-FD85-4FA2-AA35-FB924F8C6749}" type="slidenum">
              <a:rPr lang="es-CL" smtClean="0"/>
              <a:t>‹Nº›</a:t>
            </a:fld>
            <a:endParaRPr lang="es-CL"/>
          </a:p>
        </p:txBody>
      </p:sp>
    </p:spTree>
  </p:cSld>
  <p:clrMapOvr>
    <a:masterClrMapping/>
  </p:clrMapOvr>
  <p:transition spd="med">
    <p:strips dir="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8FCE03F3-7C16-4413-8CC3-1607DBFD6F0B}" type="datetimeFigureOut">
              <a:rPr lang="es-CL" smtClean="0"/>
              <a:t>05-06-2024</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F0E3F579-FD85-4FA2-AA35-FB924F8C6749}" type="slidenum">
              <a:rPr lang="es-CL" smtClean="0"/>
              <a:t>‹Nº›</a:t>
            </a:fld>
            <a:endParaRPr lang="es-CL"/>
          </a:p>
        </p:txBody>
      </p:sp>
    </p:spTree>
  </p:cSld>
  <p:clrMapOvr>
    <a:masterClrMapping/>
  </p:clrMapOvr>
  <p:transition spd="med">
    <p:strips dir="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8 Recortar y redondear rectángulo de esquina sencilla"/>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11 Triángulo rectángulo"/>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1 Título"/>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s-ES" smtClean="0"/>
              <a:t>Haga clic para modificar el estilo de título del patrón</a:t>
            </a:r>
            <a:endParaRPr kumimoji="0" lang="en-US"/>
          </a:p>
        </p:txBody>
      </p:sp>
      <p:sp>
        <p:nvSpPr>
          <p:cNvPr id="4" name="3 Marcador de texto"/>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p:txBody>
          <a:bodyPr/>
          <a:lstStyle/>
          <a:p>
            <a:fld id="{8FCE03F3-7C16-4413-8CC3-1607DBFD6F0B}" type="datetimeFigureOut">
              <a:rPr lang="es-CL" smtClean="0"/>
              <a:t>05-06-2024</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a:xfrm>
            <a:off x="8077200" y="6356350"/>
            <a:ext cx="609600" cy="365125"/>
          </a:xfrm>
        </p:spPr>
        <p:txBody>
          <a:bodyPr/>
          <a:lstStyle/>
          <a:p>
            <a:fld id="{F0E3F579-FD85-4FA2-AA35-FB924F8C6749}" type="slidenum">
              <a:rPr lang="es-CL" smtClean="0"/>
              <a:t>‹Nº›</a:t>
            </a:fld>
            <a:endParaRPr lang="es-CL"/>
          </a:p>
        </p:txBody>
      </p:sp>
      <p:sp>
        <p:nvSpPr>
          <p:cNvPr id="3" name="2 Marcador de posición de imagen"/>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s-ES" smtClean="0"/>
              <a:t>Haga clic en el icono para agregar una imagen</a:t>
            </a:r>
            <a:endParaRPr kumimoji="0" lang="en-US" dirty="0"/>
          </a:p>
        </p:txBody>
      </p:sp>
      <p:sp>
        <p:nvSpPr>
          <p:cNvPr id="10" name="9 Forma libre"/>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10 Forma libre"/>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transition spd="med">
    <p:strips dir="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8FCE03F3-7C16-4413-8CC3-1607DBFD6F0B}" type="datetimeFigureOut">
              <a:rPr lang="es-CL" smtClean="0"/>
              <a:t>05-06-2024</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F0E3F579-FD85-4FA2-AA35-FB924F8C6749}" type="slidenum">
              <a:rPr lang="es-CL" smtClean="0"/>
              <a:t>‹Nº›</a:t>
            </a:fld>
            <a:endParaRPr lang="es-CL"/>
          </a:p>
        </p:txBody>
      </p:sp>
    </p:spTree>
  </p:cSld>
  <p:clrMapOvr>
    <a:masterClrMapping/>
  </p:clrMapOvr>
  <p:transition spd="med">
    <p:strips dir="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914401"/>
            <a:ext cx="2057400" cy="5211763"/>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914401"/>
            <a:ext cx="6019800" cy="5211763"/>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8FCE03F3-7C16-4413-8CC3-1607DBFD6F0B}" type="datetimeFigureOut">
              <a:rPr lang="es-CL" smtClean="0"/>
              <a:t>05-06-2024</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F0E3F579-FD85-4FA2-AA35-FB924F8C6749}" type="slidenum">
              <a:rPr lang="es-CL" smtClean="0"/>
              <a:t>‹Nº›</a:t>
            </a:fld>
            <a:endParaRPr lang="es-CL"/>
          </a:p>
        </p:txBody>
      </p:sp>
    </p:spTree>
  </p:cSld>
  <p:clrMapOvr>
    <a:masterClrMapping/>
  </p:clrMapOvr>
  <p:transition spd="med">
    <p:strips dir="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6 Forma libre"/>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7 Forma libre"/>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8 Marcador de título"/>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s-ES" smtClean="0"/>
              <a:t>Haga clic para modificar el estilo de título del patrón</a:t>
            </a:r>
            <a:endParaRPr kumimoji="0" lang="en-US"/>
          </a:p>
        </p:txBody>
      </p:sp>
      <p:sp>
        <p:nvSpPr>
          <p:cNvPr id="30" name="29 Marcador de texto"/>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0" name="9 Marcador de fecha"/>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8FCE03F3-7C16-4413-8CC3-1607DBFD6F0B}" type="datetimeFigureOut">
              <a:rPr lang="es-CL" smtClean="0"/>
              <a:t>05-06-2024</a:t>
            </a:fld>
            <a:endParaRPr lang="es-CL"/>
          </a:p>
        </p:txBody>
      </p:sp>
      <p:sp>
        <p:nvSpPr>
          <p:cNvPr id="22" name="21 Marcador de pie de página"/>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s-CL"/>
          </a:p>
        </p:txBody>
      </p:sp>
      <p:sp>
        <p:nvSpPr>
          <p:cNvPr id="18" name="17 Marcador de número de diapositiva"/>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F0E3F579-FD85-4FA2-AA35-FB924F8C6749}" type="slidenum">
              <a:rPr lang="es-CL" smtClean="0"/>
              <a:t>‹Nº›</a:t>
            </a:fld>
            <a:endParaRPr lang="es-CL"/>
          </a:p>
        </p:txBody>
      </p:sp>
      <p:grpSp>
        <p:nvGrpSpPr>
          <p:cNvPr id="2" name="1 Grupo"/>
          <p:cNvGrpSpPr/>
          <p:nvPr/>
        </p:nvGrpSpPr>
        <p:grpSpPr>
          <a:xfrm>
            <a:off x="-19017" y="202408"/>
            <a:ext cx="9180548" cy="649224"/>
            <a:chOff x="-19045" y="216550"/>
            <a:chExt cx="9180548" cy="649224"/>
          </a:xfrm>
        </p:grpSpPr>
        <p:sp>
          <p:nvSpPr>
            <p:cNvPr id="12" name="11 Forma libre"/>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12 Forma libre"/>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p:strips dir="rd"/>
  </p:transition>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r>
              <a:rPr lang="es-CL" dirty="0" smtClean="0"/>
              <a:t>Yo en la Escuela Naval </a:t>
            </a:r>
            <a:endParaRPr lang="es-CL" dirty="0"/>
          </a:p>
        </p:txBody>
      </p:sp>
      <p:sp>
        <p:nvSpPr>
          <p:cNvPr id="3" name="2 Subtítulo"/>
          <p:cNvSpPr>
            <a:spLocks noGrp="1"/>
          </p:cNvSpPr>
          <p:nvPr>
            <p:ph type="subTitle" idx="1"/>
          </p:nvPr>
        </p:nvSpPr>
        <p:spPr/>
        <p:txBody>
          <a:bodyPr/>
          <a:lstStyle/>
          <a:p>
            <a:r>
              <a:rPr lang="es-CL" dirty="0" smtClean="0"/>
              <a:t>Javiera Pérez S. </a:t>
            </a:r>
          </a:p>
          <a:p>
            <a:r>
              <a:rPr lang="es-CL" dirty="0" smtClean="0"/>
              <a:t>1 Hotel </a:t>
            </a:r>
            <a:endParaRPr lang="es-CL" dirty="0"/>
          </a:p>
        </p:txBody>
      </p:sp>
    </p:spTree>
  </p:cSld>
  <p:clrMapOvr>
    <a:masterClrMapping/>
  </p:clrMapOvr>
  <p:transition spd="med">
    <p:strips dir="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dirty="0" smtClean="0"/>
              <a:t>Experiencias vividas </a:t>
            </a:r>
            <a:endParaRPr lang="es-CL" dirty="0"/>
          </a:p>
        </p:txBody>
      </p:sp>
      <p:sp>
        <p:nvSpPr>
          <p:cNvPr id="3" name="2 Marcador de contenido"/>
          <p:cNvSpPr>
            <a:spLocks noGrp="1"/>
          </p:cNvSpPr>
          <p:nvPr>
            <p:ph idx="1"/>
          </p:nvPr>
        </p:nvSpPr>
        <p:spPr/>
        <p:txBody>
          <a:bodyPr/>
          <a:lstStyle/>
          <a:p>
            <a:pPr algn="just"/>
            <a:r>
              <a:rPr lang="es-CL" dirty="0" smtClean="0"/>
              <a:t>Viaje a las Islas Quiriquinas </a:t>
            </a:r>
          </a:p>
          <a:p>
            <a:pPr algn="just">
              <a:buNone/>
            </a:pPr>
            <a:r>
              <a:rPr lang="es-CL" dirty="0" smtClean="0"/>
              <a:t>Este viaje fue al comienzo de nuestro periodo de</a:t>
            </a:r>
          </a:p>
          <a:p>
            <a:pPr algn="just">
              <a:buNone/>
            </a:pPr>
            <a:r>
              <a:rPr lang="es-CL" dirty="0" smtClean="0"/>
              <a:t>reclutas, consistió en un viaje de 1 semana a las Islas</a:t>
            </a:r>
          </a:p>
          <a:p>
            <a:pPr algn="just">
              <a:buNone/>
            </a:pPr>
            <a:r>
              <a:rPr lang="es-CL" dirty="0" smtClean="0"/>
              <a:t>Quiriquinas en Talcahuano, para iniciar nuestro</a:t>
            </a:r>
          </a:p>
          <a:p>
            <a:pPr algn="just">
              <a:buNone/>
            </a:pPr>
            <a:r>
              <a:rPr lang="es-CL" dirty="0" smtClean="0"/>
              <a:t>periodo de reclutas, donde no solo realizamos</a:t>
            </a:r>
          </a:p>
          <a:p>
            <a:pPr algn="just">
              <a:buNone/>
            </a:pPr>
            <a:r>
              <a:rPr lang="es-CL" dirty="0" smtClean="0"/>
              <a:t>actividades de instrucción militar, sino también</a:t>
            </a:r>
          </a:p>
          <a:p>
            <a:pPr algn="just">
              <a:buNone/>
            </a:pPr>
            <a:r>
              <a:rPr lang="es-CL" dirty="0" smtClean="0"/>
              <a:t>algunas actividades recreativas, donde pudimos</a:t>
            </a:r>
          </a:p>
          <a:p>
            <a:pPr algn="just">
              <a:buNone/>
            </a:pPr>
            <a:r>
              <a:rPr lang="es-CL" dirty="0" smtClean="0"/>
              <a:t>compartir con las personas a cargo de nosotros y</a:t>
            </a:r>
          </a:p>
          <a:p>
            <a:pPr algn="just">
              <a:buNone/>
            </a:pPr>
            <a:r>
              <a:rPr lang="es-CL" dirty="0" smtClean="0"/>
              <a:t>nuestros compañeros . </a:t>
            </a:r>
            <a:endParaRPr lang="es-CL" dirty="0"/>
          </a:p>
        </p:txBody>
      </p:sp>
    </p:spTree>
  </p:cSld>
  <p:clrMapOvr>
    <a:masterClrMapping/>
  </p:clrMapOvr>
  <p:transition spd="med">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10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1000" accel="50000" fill="hold">
                                          <p:stCondLst>
                                            <p:cond delay="1000"/>
                                          </p:stCondLst>
                                        </p:cTn>
                                        <p:tgtEl>
                                          <p:spTgt spid="2"/>
                                        </p:tgtEl>
                                        <p:attrNameLst>
                                          <p:attrName>ppt_w</p:attrName>
                                        </p:attrNameLst>
                                      </p:cBhvr>
                                      <p:tavLst>
                                        <p:tav tm="0">
                                          <p:val>
                                            <p:strVal val="#ppt_w*.05"/>
                                          </p:val>
                                        </p:tav>
                                        <p:tav tm="100000">
                                          <p:val>
                                            <p:strVal val="#ppt_w"/>
                                          </p:val>
                                        </p:tav>
                                      </p:tavLst>
                                    </p:anim>
                                    <p:anim calcmode="lin" valueType="num">
                                      <p:cBhvr>
                                        <p:cTn id="10" dur="2000" fill="hold"/>
                                        <p:tgtEl>
                                          <p:spTgt spid="2"/>
                                        </p:tgtEl>
                                        <p:attrNameLst>
                                          <p:attrName>ppt_h</p:attrName>
                                        </p:attrNameLst>
                                      </p:cBhvr>
                                      <p:tavLst>
                                        <p:tav tm="0">
                                          <p:val>
                                            <p:strVal val="#ppt_h"/>
                                          </p:val>
                                        </p:tav>
                                        <p:tav tm="100000">
                                          <p:val>
                                            <p:strVal val="#ppt_h"/>
                                          </p:val>
                                        </p:tav>
                                      </p:tavLst>
                                    </p:anim>
                                    <p:anim calcmode="lin" valueType="num">
                                      <p:cBhvr>
                                        <p:cTn id="11" dur="10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10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1000" accel="50000" fill="hold">
                                          <p:stCondLst>
                                            <p:cond delay="1000"/>
                                          </p:stCondLst>
                                        </p:cTn>
                                        <p:tgtEl>
                                          <p:spTgt spid="2"/>
                                        </p:tgtEl>
                                        <p:attrNameLst>
                                          <p:attrName>ppt_y</p:attrName>
                                        </p:attrNameLst>
                                      </p:cBhvr>
                                      <p:tavLst>
                                        <p:tav tm="0">
                                          <p:val>
                                            <p:strVal val="#ppt_y+.1"/>
                                          </p:val>
                                        </p:tav>
                                        <p:tav tm="100000">
                                          <p:val>
                                            <p:strVal val="#ppt_y"/>
                                          </p:val>
                                        </p:tav>
                                      </p:tavLst>
                                    </p:anim>
                                    <p:animEffect transition="in" filter="fade">
                                      <p:cBhvr>
                                        <p:cTn id="14" dur="2000" decel="50000">
                                          <p:stCondLst>
                                            <p:cond delay="0"/>
                                          </p:stCondLst>
                                        </p:cTn>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3515569280_a02c0be324_o.jpg"/>
          <p:cNvPicPr>
            <a:picLocks noChangeAspect="1"/>
          </p:cNvPicPr>
          <p:nvPr/>
        </p:nvPicPr>
        <p:blipFill>
          <a:blip r:embed="rId2"/>
          <a:stretch>
            <a:fillRect/>
          </a:stretch>
        </p:blipFill>
        <p:spPr>
          <a:xfrm>
            <a:off x="214282" y="357166"/>
            <a:ext cx="4572000" cy="3051810"/>
          </a:xfrm>
          <a:prstGeom prst="rect">
            <a:avLst/>
          </a:prstGeom>
        </p:spPr>
      </p:pic>
      <p:pic>
        <p:nvPicPr>
          <p:cNvPr id="3" name="2 Imagen" descr="53515135931_644d85bfa6_o.jpg"/>
          <p:cNvPicPr>
            <a:picLocks noChangeAspect="1"/>
          </p:cNvPicPr>
          <p:nvPr/>
        </p:nvPicPr>
        <p:blipFill>
          <a:blip r:embed="rId3"/>
          <a:stretch>
            <a:fillRect/>
          </a:stretch>
        </p:blipFill>
        <p:spPr>
          <a:xfrm>
            <a:off x="714348" y="3500438"/>
            <a:ext cx="4572000" cy="3051810"/>
          </a:xfrm>
          <a:prstGeom prst="rect">
            <a:avLst/>
          </a:prstGeom>
        </p:spPr>
      </p:pic>
      <p:pic>
        <p:nvPicPr>
          <p:cNvPr id="2" name="1 Imagen" descr="53514245587_43e0743809_o.jpg"/>
          <p:cNvPicPr>
            <a:picLocks noChangeAspect="1"/>
          </p:cNvPicPr>
          <p:nvPr/>
        </p:nvPicPr>
        <p:blipFill>
          <a:blip r:embed="rId4"/>
          <a:stretch>
            <a:fillRect/>
          </a:stretch>
        </p:blipFill>
        <p:spPr>
          <a:xfrm>
            <a:off x="4572000" y="1857364"/>
            <a:ext cx="4572000" cy="3051810"/>
          </a:xfrm>
          <a:prstGeom prst="rect">
            <a:avLst/>
          </a:prstGeom>
        </p:spPr>
      </p:pic>
    </p:spTree>
  </p:cSld>
  <p:clrMapOvr>
    <a:masterClrMapping/>
  </p:clrMapOvr>
  <p:transition spd="med">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32"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ox(out)">
                                      <p:cBhvr>
                                        <p:cTn id="12" dur="3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32"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ox(out)">
                                      <p:cBhvr>
                                        <p:cTn id="1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Actividades deportivas que forman parte del régimen</a:t>
            </a:r>
            <a:endParaRPr lang="es-CL" dirty="0"/>
          </a:p>
        </p:txBody>
      </p:sp>
      <p:sp>
        <p:nvSpPr>
          <p:cNvPr id="3" name="2 Marcador de texto"/>
          <p:cNvSpPr>
            <a:spLocks noGrp="1"/>
          </p:cNvSpPr>
          <p:nvPr>
            <p:ph type="body" sz="half" idx="2"/>
          </p:nvPr>
        </p:nvSpPr>
        <p:spPr/>
        <p:txBody>
          <a:bodyPr>
            <a:normAutofit fontScale="92500"/>
          </a:bodyPr>
          <a:lstStyle/>
          <a:p>
            <a:pPr algn="just"/>
            <a:r>
              <a:rPr lang="es-CL" dirty="0" smtClean="0"/>
              <a:t>El seleccionado,, me tomaría la libertad de decir que es la actividad más adorada por los cadetes de la escuela naval, no solo por el hecho de que tienes la oportunidad de practicar un deporte que te gusta sino que además se generan lazos más unidos, nuevas amistades y un lugar seguro o en el cual puedes estar más tranquilo. </a:t>
            </a:r>
            <a:endParaRPr lang="es-CL" dirty="0"/>
          </a:p>
        </p:txBody>
      </p:sp>
      <p:pic>
        <p:nvPicPr>
          <p:cNvPr id="5" name="4 Marcador de posición de imagen" descr="descarga 6.jpg"/>
          <p:cNvPicPr>
            <a:picLocks noGrp="1" noChangeAspect="1"/>
          </p:cNvPicPr>
          <p:nvPr>
            <p:ph type="pic" idx="1"/>
          </p:nvPr>
        </p:nvPicPr>
        <p:blipFill>
          <a:blip r:embed="rId2"/>
          <a:srcRect l="16842" r="16842"/>
          <a:stretch>
            <a:fillRect/>
          </a:stretch>
        </p:blipFill>
        <p:spPr/>
      </p:pic>
      <p:pic>
        <p:nvPicPr>
          <p:cNvPr id="6" name="5 Imagen" descr="descarga 7.jpg"/>
          <p:cNvPicPr>
            <a:picLocks noChangeAspect="1"/>
          </p:cNvPicPr>
          <p:nvPr/>
        </p:nvPicPr>
        <p:blipFill>
          <a:blip r:embed="rId3"/>
          <a:stretch>
            <a:fillRect/>
          </a:stretch>
        </p:blipFill>
        <p:spPr>
          <a:xfrm>
            <a:off x="3286116" y="4357694"/>
            <a:ext cx="5214942" cy="1991252"/>
          </a:xfrm>
          <a:prstGeom prst="rect">
            <a:avLst/>
          </a:prstGeom>
        </p:spPr>
      </p:pic>
    </p:spTree>
  </p:cSld>
  <p:clrMapOvr>
    <a:masterClrMapping/>
  </p:clrMapOvr>
  <p:transition spd="med">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style.rotation</p:attrName>
                                        </p:attrNameLst>
                                      </p:cBhvr>
                                      <p:tavLst>
                                        <p:tav tm="0">
                                          <p:val>
                                            <p:fltVal val="720"/>
                                          </p:val>
                                        </p:tav>
                                        <p:tav tm="100000">
                                          <p:val>
                                            <p:fltVal val="0"/>
                                          </p:val>
                                        </p:tav>
                                      </p:tavLst>
                                    </p:anim>
                                    <p:anim calcmode="lin" valueType="num">
                                      <p:cBhvr>
                                        <p:cTn id="9" dur="2000" fill="hold"/>
                                        <p:tgtEl>
                                          <p:spTgt spid="2"/>
                                        </p:tgtEl>
                                        <p:attrNameLst>
                                          <p:attrName>ppt_h</p:attrName>
                                        </p:attrNameLst>
                                      </p:cBhvr>
                                      <p:tavLst>
                                        <p:tav tm="0">
                                          <p:val>
                                            <p:fltVal val="0"/>
                                          </p:val>
                                        </p:tav>
                                        <p:tav tm="100000">
                                          <p:val>
                                            <p:strVal val="#ppt_h"/>
                                          </p:val>
                                        </p:tav>
                                      </p:tavLst>
                                    </p:anim>
                                    <p:anim calcmode="lin" valueType="num">
                                      <p:cBhvr>
                                        <p:cTn id="10" dur="2000" fill="hold"/>
                                        <p:tgtEl>
                                          <p:spTgt spid="2"/>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8)">
                                      <p:cBhvr>
                                        <p:cTn id="1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ujo">
  <a:themeElements>
    <a:clrScheme name="Fluj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Urbano">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oncurrencia">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51</TotalTime>
  <Words>150</Words>
  <Application>Microsoft Office PowerPoint</Application>
  <PresentationFormat>Presentación en pantalla (4:3)</PresentationFormat>
  <Paragraphs>15</Paragraphs>
  <Slides>4</Slides>
  <Notes>0</Notes>
  <HiddenSlides>0</HiddenSlides>
  <MMClips>0</MMClips>
  <ScaleCrop>false</ScaleCrop>
  <HeadingPairs>
    <vt:vector size="4" baseType="variant">
      <vt:variant>
        <vt:lpstr>Tema</vt:lpstr>
      </vt:variant>
      <vt:variant>
        <vt:i4>1</vt:i4>
      </vt:variant>
      <vt:variant>
        <vt:lpstr>Títulos de diapositiva</vt:lpstr>
      </vt:variant>
      <vt:variant>
        <vt:i4>4</vt:i4>
      </vt:variant>
    </vt:vector>
  </HeadingPairs>
  <TitlesOfParts>
    <vt:vector size="5" baseType="lpstr">
      <vt:lpstr>Flujo</vt:lpstr>
      <vt:lpstr>Yo en la Escuela Naval </vt:lpstr>
      <vt:lpstr>Experiencias vividas </vt:lpstr>
      <vt:lpstr>Diapositiva 3</vt:lpstr>
      <vt:lpstr>Actividades deportivas que forman parte del régimen</vt:lpstr>
    </vt:vector>
  </TitlesOfParts>
  <Company>RevolucionUnattended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Yo en la Escuela Naval</dc:title>
  <dc:creator>Administrador</dc:creator>
  <cp:lastModifiedBy>Administrador</cp:lastModifiedBy>
  <cp:revision>6</cp:revision>
  <dcterms:created xsi:type="dcterms:W3CDTF">2024-06-05T15:33:26Z</dcterms:created>
  <dcterms:modified xsi:type="dcterms:W3CDTF">2024-06-05T16:25:20Z</dcterms:modified>
</cp:coreProperties>
</file>