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9" r:id="rId3"/>
    <p:sldId id="286" r:id="rId4"/>
    <p:sldId id="284" r:id="rId5"/>
    <p:sldId id="285" r:id="rId6"/>
    <p:sldId id="287" r:id="rId7"/>
    <p:sldId id="289" r:id="rId8"/>
    <p:sldId id="290" r:id="rId9"/>
    <p:sldId id="283" r:id="rId10"/>
    <p:sldId id="260" r:id="rId11"/>
    <p:sldId id="280" r:id="rId12"/>
    <p:sldId id="281" r:id="rId13"/>
    <p:sldId id="282" r:id="rId14"/>
    <p:sldId id="263" r:id="rId15"/>
    <p:sldId id="261" r:id="rId16"/>
    <p:sldId id="291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92" r:id="rId29"/>
    <p:sldId id="275" r:id="rId30"/>
    <p:sldId id="277" r:id="rId31"/>
    <p:sldId id="279" r:id="rId32"/>
    <p:sldId id="278" r:id="rId3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7D7599-EE94-4E37-9F71-BC2BC6BAA8A2}" v="149" dt="2023-04-19T10:57:06.4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96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rgio Wall" userId="7843c0e491bf9c54" providerId="LiveId" clId="{EE7D7599-EE94-4E37-9F71-BC2BC6BAA8A2}"/>
    <pc:docChg chg="custSel addSld modSld">
      <pc:chgData name="Sergio Wall" userId="7843c0e491bf9c54" providerId="LiveId" clId="{EE7D7599-EE94-4E37-9F71-BC2BC6BAA8A2}" dt="2023-04-19T10:58:33.853" v="196" actId="14100"/>
      <pc:docMkLst>
        <pc:docMk/>
      </pc:docMkLst>
      <pc:sldChg chg="delSp">
        <pc:chgData name="Sergio Wall" userId="7843c0e491bf9c54" providerId="LiveId" clId="{EE7D7599-EE94-4E37-9F71-BC2BC6BAA8A2}" dt="2023-04-19T10:24:46.677" v="131" actId="478"/>
        <pc:sldMkLst>
          <pc:docMk/>
          <pc:sldMk cId="2300376675" sldId="256"/>
        </pc:sldMkLst>
        <pc:picChg chg="del">
          <ac:chgData name="Sergio Wall" userId="7843c0e491bf9c54" providerId="LiveId" clId="{EE7D7599-EE94-4E37-9F71-BC2BC6BAA8A2}" dt="2023-04-19T10:24:46.677" v="131" actId="478"/>
          <ac:picMkLst>
            <pc:docMk/>
            <pc:sldMk cId="2300376675" sldId="256"/>
            <ac:picMk id="39" creationId="{661573EF-05D4-450E-BB43-644AC0E5BAB9}"/>
          </ac:picMkLst>
        </pc:picChg>
      </pc:sldChg>
      <pc:sldChg chg="delSp">
        <pc:chgData name="Sergio Wall" userId="7843c0e491bf9c54" providerId="LiveId" clId="{EE7D7599-EE94-4E37-9F71-BC2BC6BAA8A2}" dt="2023-04-19T10:24:55.239" v="132" actId="478"/>
        <pc:sldMkLst>
          <pc:docMk/>
          <pc:sldMk cId="2348826602" sldId="259"/>
        </pc:sldMkLst>
        <pc:picChg chg="del">
          <ac:chgData name="Sergio Wall" userId="7843c0e491bf9c54" providerId="LiveId" clId="{EE7D7599-EE94-4E37-9F71-BC2BC6BAA8A2}" dt="2023-04-19T10:24:55.239" v="132" actId="478"/>
          <ac:picMkLst>
            <pc:docMk/>
            <pc:sldMk cId="2348826602" sldId="259"/>
            <ac:picMk id="26" creationId="{74E19343-475A-4B1E-92BD-A24EDD804B7B}"/>
          </ac:picMkLst>
        </pc:picChg>
      </pc:sldChg>
      <pc:sldChg chg="delSp">
        <pc:chgData name="Sergio Wall" userId="7843c0e491bf9c54" providerId="LiveId" clId="{EE7D7599-EE94-4E37-9F71-BC2BC6BAA8A2}" dt="2023-04-19T10:25:00.546" v="133" actId="478"/>
        <pc:sldMkLst>
          <pc:docMk/>
          <pc:sldMk cId="2975832024" sldId="260"/>
        </pc:sldMkLst>
        <pc:picChg chg="del">
          <ac:chgData name="Sergio Wall" userId="7843c0e491bf9c54" providerId="LiveId" clId="{EE7D7599-EE94-4E37-9F71-BC2BC6BAA8A2}" dt="2023-04-19T10:25:00.546" v="133" actId="478"/>
          <ac:picMkLst>
            <pc:docMk/>
            <pc:sldMk cId="2975832024" sldId="260"/>
            <ac:picMk id="26" creationId="{5439E095-7AEB-4E86-9B5C-5EB8A92B0E07}"/>
          </ac:picMkLst>
        </pc:picChg>
      </pc:sldChg>
      <pc:sldChg chg="addSp delSp modSp mod">
        <pc:chgData name="Sergio Wall" userId="7843c0e491bf9c54" providerId="LiveId" clId="{EE7D7599-EE94-4E37-9F71-BC2BC6BAA8A2}" dt="2023-04-19T10:58:33.853" v="196" actId="14100"/>
        <pc:sldMkLst>
          <pc:docMk/>
          <pc:sldMk cId="3563553559" sldId="261"/>
        </pc:sldMkLst>
        <pc:spChg chg="mod">
          <ac:chgData name="Sergio Wall" userId="7843c0e491bf9c54" providerId="LiveId" clId="{EE7D7599-EE94-4E37-9F71-BC2BC6BAA8A2}" dt="2023-04-19T10:15:14.673" v="123" actId="14100"/>
          <ac:spMkLst>
            <pc:docMk/>
            <pc:sldMk cId="3563553559" sldId="261"/>
            <ac:spMk id="16" creationId="{4B5FA7E9-0451-4C20-BC21-F5658F1C5658}"/>
          </ac:spMkLst>
        </pc:spChg>
        <pc:picChg chg="add mod modCrop">
          <ac:chgData name="Sergio Wall" userId="7843c0e491bf9c54" providerId="LiveId" clId="{EE7D7599-EE94-4E37-9F71-BC2BC6BAA8A2}" dt="2023-04-19T10:58:33.853" v="196" actId="14100"/>
          <ac:picMkLst>
            <pc:docMk/>
            <pc:sldMk cId="3563553559" sldId="261"/>
            <ac:picMk id="3" creationId="{C0F16918-8185-B182-411A-0DB429953173}"/>
          </ac:picMkLst>
        </pc:picChg>
        <pc:picChg chg="mod">
          <ac:chgData name="Sergio Wall" userId="7843c0e491bf9c54" providerId="LiveId" clId="{EE7D7599-EE94-4E37-9F71-BC2BC6BAA8A2}" dt="2023-04-19T10:57:51.070" v="191" actId="1076"/>
          <ac:picMkLst>
            <pc:docMk/>
            <pc:sldMk cId="3563553559" sldId="261"/>
            <ac:picMk id="4" creationId="{E0B7D086-CD41-994A-3FC8-D971FF5CA497}"/>
          </ac:picMkLst>
        </pc:picChg>
        <pc:picChg chg="del">
          <ac:chgData name="Sergio Wall" userId="7843c0e491bf9c54" providerId="LiveId" clId="{EE7D7599-EE94-4E37-9F71-BC2BC6BAA8A2}" dt="2023-04-19T10:25:10.169" v="135" actId="478"/>
          <ac:picMkLst>
            <pc:docMk/>
            <pc:sldMk cId="3563553559" sldId="261"/>
            <ac:picMk id="26" creationId="{C065CA88-5C32-49D4-968E-9B31C858B2AE}"/>
          </ac:picMkLst>
        </pc:picChg>
      </pc:sldChg>
      <pc:sldChg chg="delSp">
        <pc:chgData name="Sergio Wall" userId="7843c0e491bf9c54" providerId="LiveId" clId="{EE7D7599-EE94-4E37-9F71-BC2BC6BAA8A2}" dt="2023-04-19T10:25:05.529" v="134" actId="478"/>
        <pc:sldMkLst>
          <pc:docMk/>
          <pc:sldMk cId="3773358390" sldId="263"/>
        </pc:sldMkLst>
        <pc:picChg chg="del">
          <ac:chgData name="Sergio Wall" userId="7843c0e491bf9c54" providerId="LiveId" clId="{EE7D7599-EE94-4E37-9F71-BC2BC6BAA8A2}" dt="2023-04-19T10:25:05.529" v="134" actId="478"/>
          <ac:picMkLst>
            <pc:docMk/>
            <pc:sldMk cId="3773358390" sldId="263"/>
            <ac:picMk id="12" creationId="{D27AD669-C4DA-442B-9A67-C8A77DFE065F}"/>
          </ac:picMkLst>
        </pc:picChg>
      </pc:sldChg>
      <pc:sldChg chg="delSp modAnim">
        <pc:chgData name="Sergio Wall" userId="7843c0e491bf9c54" providerId="LiveId" clId="{EE7D7599-EE94-4E37-9F71-BC2BC6BAA8A2}" dt="2023-04-19T10:25:17.005" v="136" actId="478"/>
        <pc:sldMkLst>
          <pc:docMk/>
          <pc:sldMk cId="3990977974" sldId="264"/>
        </pc:sldMkLst>
        <pc:picChg chg="del">
          <ac:chgData name="Sergio Wall" userId="7843c0e491bf9c54" providerId="LiveId" clId="{EE7D7599-EE94-4E37-9F71-BC2BC6BAA8A2}" dt="2023-04-19T10:25:17.005" v="136" actId="478"/>
          <ac:picMkLst>
            <pc:docMk/>
            <pc:sldMk cId="3990977974" sldId="264"/>
            <ac:picMk id="32" creationId="{A5EDBF2D-954A-4346-A468-65A9DB9B513A}"/>
          </ac:picMkLst>
        </pc:picChg>
      </pc:sldChg>
      <pc:sldChg chg="delSp">
        <pc:chgData name="Sergio Wall" userId="7843c0e491bf9c54" providerId="LiveId" clId="{EE7D7599-EE94-4E37-9F71-BC2BC6BAA8A2}" dt="2023-04-19T10:25:22.784" v="137" actId="478"/>
        <pc:sldMkLst>
          <pc:docMk/>
          <pc:sldMk cId="4143857849" sldId="265"/>
        </pc:sldMkLst>
        <pc:picChg chg="del">
          <ac:chgData name="Sergio Wall" userId="7843c0e491bf9c54" providerId="LiveId" clId="{EE7D7599-EE94-4E37-9F71-BC2BC6BAA8A2}" dt="2023-04-19T10:25:22.784" v="137" actId="478"/>
          <ac:picMkLst>
            <pc:docMk/>
            <pc:sldMk cId="4143857849" sldId="265"/>
            <ac:picMk id="12" creationId="{71106951-0D8D-4A87-B333-9F4B8BCAE67E}"/>
          </ac:picMkLst>
        </pc:picChg>
      </pc:sldChg>
      <pc:sldChg chg="delSp">
        <pc:chgData name="Sergio Wall" userId="7843c0e491bf9c54" providerId="LiveId" clId="{EE7D7599-EE94-4E37-9F71-BC2BC6BAA8A2}" dt="2023-04-19T10:25:28.755" v="138" actId="478"/>
        <pc:sldMkLst>
          <pc:docMk/>
          <pc:sldMk cId="1839160169" sldId="266"/>
        </pc:sldMkLst>
        <pc:picChg chg="del">
          <ac:chgData name="Sergio Wall" userId="7843c0e491bf9c54" providerId="LiveId" clId="{EE7D7599-EE94-4E37-9F71-BC2BC6BAA8A2}" dt="2023-04-19T10:25:28.755" v="138" actId="478"/>
          <ac:picMkLst>
            <pc:docMk/>
            <pc:sldMk cId="1839160169" sldId="266"/>
            <ac:picMk id="51" creationId="{A27C9C38-74A0-4B02-8E59-393DEA963DE0}"/>
          </ac:picMkLst>
        </pc:picChg>
      </pc:sldChg>
      <pc:sldChg chg="delSp">
        <pc:chgData name="Sergio Wall" userId="7843c0e491bf9c54" providerId="LiveId" clId="{EE7D7599-EE94-4E37-9F71-BC2BC6BAA8A2}" dt="2023-04-19T10:25:33.097" v="139" actId="478"/>
        <pc:sldMkLst>
          <pc:docMk/>
          <pc:sldMk cId="2585822098" sldId="267"/>
        </pc:sldMkLst>
        <pc:picChg chg="del">
          <ac:chgData name="Sergio Wall" userId="7843c0e491bf9c54" providerId="LiveId" clId="{EE7D7599-EE94-4E37-9F71-BC2BC6BAA8A2}" dt="2023-04-19T10:25:33.097" v="139" actId="478"/>
          <ac:picMkLst>
            <pc:docMk/>
            <pc:sldMk cId="2585822098" sldId="267"/>
            <ac:picMk id="68" creationId="{4986CD0C-38B5-4297-9AFD-B6B966BA3CE1}"/>
          </ac:picMkLst>
        </pc:picChg>
      </pc:sldChg>
      <pc:sldChg chg="delSp">
        <pc:chgData name="Sergio Wall" userId="7843c0e491bf9c54" providerId="LiveId" clId="{EE7D7599-EE94-4E37-9F71-BC2BC6BAA8A2}" dt="2023-04-19T10:25:37.518" v="140" actId="478"/>
        <pc:sldMkLst>
          <pc:docMk/>
          <pc:sldMk cId="524197013" sldId="268"/>
        </pc:sldMkLst>
        <pc:picChg chg="del">
          <ac:chgData name="Sergio Wall" userId="7843c0e491bf9c54" providerId="LiveId" clId="{EE7D7599-EE94-4E37-9F71-BC2BC6BAA8A2}" dt="2023-04-19T10:25:37.518" v="140" actId="478"/>
          <ac:picMkLst>
            <pc:docMk/>
            <pc:sldMk cId="524197013" sldId="268"/>
            <ac:picMk id="70" creationId="{01586255-251F-43EF-A2EF-5C977ACAAA38}"/>
          </ac:picMkLst>
        </pc:picChg>
      </pc:sldChg>
      <pc:sldChg chg="delSp">
        <pc:chgData name="Sergio Wall" userId="7843c0e491bf9c54" providerId="LiveId" clId="{EE7D7599-EE94-4E37-9F71-BC2BC6BAA8A2}" dt="2023-04-19T10:25:50.687" v="141" actId="478"/>
        <pc:sldMkLst>
          <pc:docMk/>
          <pc:sldMk cId="781135376" sldId="269"/>
        </pc:sldMkLst>
        <pc:picChg chg="del">
          <ac:chgData name="Sergio Wall" userId="7843c0e491bf9c54" providerId="LiveId" clId="{EE7D7599-EE94-4E37-9F71-BC2BC6BAA8A2}" dt="2023-04-19T10:25:50.687" v="141" actId="478"/>
          <ac:picMkLst>
            <pc:docMk/>
            <pc:sldMk cId="781135376" sldId="269"/>
            <ac:picMk id="12" creationId="{B2AE76B3-8A11-448A-8169-3871352062D2}"/>
          </ac:picMkLst>
        </pc:picChg>
      </pc:sldChg>
      <pc:sldChg chg="delSp">
        <pc:chgData name="Sergio Wall" userId="7843c0e491bf9c54" providerId="LiveId" clId="{EE7D7599-EE94-4E37-9F71-BC2BC6BAA8A2}" dt="2023-04-19T10:25:56.300" v="142" actId="478"/>
        <pc:sldMkLst>
          <pc:docMk/>
          <pc:sldMk cId="4233915213" sldId="270"/>
        </pc:sldMkLst>
        <pc:picChg chg="del">
          <ac:chgData name="Sergio Wall" userId="7843c0e491bf9c54" providerId="LiveId" clId="{EE7D7599-EE94-4E37-9F71-BC2BC6BAA8A2}" dt="2023-04-19T10:25:56.300" v="142" actId="478"/>
          <ac:picMkLst>
            <pc:docMk/>
            <pc:sldMk cId="4233915213" sldId="270"/>
            <ac:picMk id="33" creationId="{B7D98C33-7954-4679-A921-C9D8F36AF3F0}"/>
          </ac:picMkLst>
        </pc:picChg>
      </pc:sldChg>
      <pc:sldChg chg="delSp">
        <pc:chgData name="Sergio Wall" userId="7843c0e491bf9c54" providerId="LiveId" clId="{EE7D7599-EE94-4E37-9F71-BC2BC6BAA8A2}" dt="2023-04-19T10:26:03.720" v="143" actId="478"/>
        <pc:sldMkLst>
          <pc:docMk/>
          <pc:sldMk cId="2658815191" sldId="271"/>
        </pc:sldMkLst>
        <pc:picChg chg="del">
          <ac:chgData name="Sergio Wall" userId="7843c0e491bf9c54" providerId="LiveId" clId="{EE7D7599-EE94-4E37-9F71-BC2BC6BAA8A2}" dt="2023-04-19T10:26:03.720" v="143" actId="478"/>
          <ac:picMkLst>
            <pc:docMk/>
            <pc:sldMk cId="2658815191" sldId="271"/>
            <ac:picMk id="35" creationId="{CA505C1C-7DF8-4D32-82D4-1E131038962C}"/>
          </ac:picMkLst>
        </pc:picChg>
      </pc:sldChg>
      <pc:sldChg chg="delSp">
        <pc:chgData name="Sergio Wall" userId="7843c0e491bf9c54" providerId="LiveId" clId="{EE7D7599-EE94-4E37-9F71-BC2BC6BAA8A2}" dt="2023-04-19T10:26:08.891" v="144" actId="478"/>
        <pc:sldMkLst>
          <pc:docMk/>
          <pc:sldMk cId="2878327688" sldId="272"/>
        </pc:sldMkLst>
        <pc:picChg chg="del">
          <ac:chgData name="Sergio Wall" userId="7843c0e491bf9c54" providerId="LiveId" clId="{EE7D7599-EE94-4E37-9F71-BC2BC6BAA8A2}" dt="2023-04-19T10:26:08.891" v="144" actId="478"/>
          <ac:picMkLst>
            <pc:docMk/>
            <pc:sldMk cId="2878327688" sldId="272"/>
            <ac:picMk id="12" creationId="{C1A912EA-240E-4113-A0CE-9D22F6736CB4}"/>
          </ac:picMkLst>
        </pc:picChg>
      </pc:sldChg>
      <pc:sldChg chg="delSp">
        <pc:chgData name="Sergio Wall" userId="7843c0e491bf9c54" providerId="LiveId" clId="{EE7D7599-EE94-4E37-9F71-BC2BC6BAA8A2}" dt="2023-04-19T10:26:13.483" v="145" actId="478"/>
        <pc:sldMkLst>
          <pc:docMk/>
          <pc:sldMk cId="1068940914" sldId="273"/>
        </pc:sldMkLst>
        <pc:picChg chg="del">
          <ac:chgData name="Sergio Wall" userId="7843c0e491bf9c54" providerId="LiveId" clId="{EE7D7599-EE94-4E37-9F71-BC2BC6BAA8A2}" dt="2023-04-19T10:26:13.483" v="145" actId="478"/>
          <ac:picMkLst>
            <pc:docMk/>
            <pc:sldMk cId="1068940914" sldId="273"/>
            <ac:picMk id="89" creationId="{5BDC2F79-E574-4B1F-BD89-54E287763FA2}"/>
          </ac:picMkLst>
        </pc:picChg>
      </pc:sldChg>
      <pc:sldChg chg="delSp">
        <pc:chgData name="Sergio Wall" userId="7843c0e491bf9c54" providerId="LiveId" clId="{EE7D7599-EE94-4E37-9F71-BC2BC6BAA8A2}" dt="2023-04-19T10:26:16.951" v="146" actId="478"/>
        <pc:sldMkLst>
          <pc:docMk/>
          <pc:sldMk cId="3456606635" sldId="274"/>
        </pc:sldMkLst>
        <pc:picChg chg="del">
          <ac:chgData name="Sergio Wall" userId="7843c0e491bf9c54" providerId="LiveId" clId="{EE7D7599-EE94-4E37-9F71-BC2BC6BAA8A2}" dt="2023-04-19T10:26:16.951" v="146" actId="478"/>
          <ac:picMkLst>
            <pc:docMk/>
            <pc:sldMk cId="3456606635" sldId="274"/>
            <ac:picMk id="76" creationId="{E030BC0D-37F7-4401-BC14-42B1B1293DCA}"/>
          </ac:picMkLst>
        </pc:picChg>
      </pc:sldChg>
      <pc:sldChg chg="delSp">
        <pc:chgData name="Sergio Wall" userId="7843c0e491bf9c54" providerId="LiveId" clId="{EE7D7599-EE94-4E37-9F71-BC2BC6BAA8A2}" dt="2023-04-19T10:26:20.810" v="147" actId="478"/>
        <pc:sldMkLst>
          <pc:docMk/>
          <pc:sldMk cId="2940900027" sldId="275"/>
        </pc:sldMkLst>
        <pc:picChg chg="del">
          <ac:chgData name="Sergio Wall" userId="7843c0e491bf9c54" providerId="LiveId" clId="{EE7D7599-EE94-4E37-9F71-BC2BC6BAA8A2}" dt="2023-04-19T10:26:20.810" v="147" actId="478"/>
          <ac:picMkLst>
            <pc:docMk/>
            <pc:sldMk cId="2940900027" sldId="275"/>
            <ac:picMk id="12" creationId="{BBFE773D-3F33-4619-AD59-7FD82AD0F341}"/>
          </ac:picMkLst>
        </pc:picChg>
      </pc:sldChg>
      <pc:sldChg chg="delSp">
        <pc:chgData name="Sergio Wall" userId="7843c0e491bf9c54" providerId="LiveId" clId="{EE7D7599-EE94-4E37-9F71-BC2BC6BAA8A2}" dt="2023-04-19T10:26:26.902" v="148" actId="478"/>
        <pc:sldMkLst>
          <pc:docMk/>
          <pc:sldMk cId="306991399" sldId="277"/>
        </pc:sldMkLst>
        <pc:picChg chg="del">
          <ac:chgData name="Sergio Wall" userId="7843c0e491bf9c54" providerId="LiveId" clId="{EE7D7599-EE94-4E37-9F71-BC2BC6BAA8A2}" dt="2023-04-19T10:26:26.902" v="148" actId="478"/>
          <ac:picMkLst>
            <pc:docMk/>
            <pc:sldMk cId="306991399" sldId="277"/>
            <ac:picMk id="21" creationId="{0A684E03-7F50-4F41-9A11-6783B598468F}"/>
          </ac:picMkLst>
        </pc:picChg>
      </pc:sldChg>
      <pc:sldChg chg="delSp">
        <pc:chgData name="Sergio Wall" userId="7843c0e491bf9c54" providerId="LiveId" clId="{EE7D7599-EE94-4E37-9F71-BC2BC6BAA8A2}" dt="2023-04-19T10:26:37.774" v="150" actId="478"/>
        <pc:sldMkLst>
          <pc:docMk/>
          <pc:sldMk cId="2058579191" sldId="278"/>
        </pc:sldMkLst>
        <pc:picChg chg="del">
          <ac:chgData name="Sergio Wall" userId="7843c0e491bf9c54" providerId="LiveId" clId="{EE7D7599-EE94-4E37-9F71-BC2BC6BAA8A2}" dt="2023-04-19T10:26:37.774" v="150" actId="478"/>
          <ac:picMkLst>
            <pc:docMk/>
            <pc:sldMk cId="2058579191" sldId="278"/>
            <ac:picMk id="27" creationId="{9DD46C4B-DB6B-415E-B890-60982F96CC7A}"/>
          </ac:picMkLst>
        </pc:picChg>
      </pc:sldChg>
      <pc:sldChg chg="delSp">
        <pc:chgData name="Sergio Wall" userId="7843c0e491bf9c54" providerId="LiveId" clId="{EE7D7599-EE94-4E37-9F71-BC2BC6BAA8A2}" dt="2023-04-19T10:26:31.073" v="149" actId="478"/>
        <pc:sldMkLst>
          <pc:docMk/>
          <pc:sldMk cId="3555425016" sldId="279"/>
        </pc:sldMkLst>
        <pc:picChg chg="del">
          <ac:chgData name="Sergio Wall" userId="7843c0e491bf9c54" providerId="LiveId" clId="{EE7D7599-EE94-4E37-9F71-BC2BC6BAA8A2}" dt="2023-04-19T10:26:31.073" v="149" actId="478"/>
          <ac:picMkLst>
            <pc:docMk/>
            <pc:sldMk cId="3555425016" sldId="279"/>
            <ac:picMk id="21" creationId="{0A684E03-7F50-4F41-9A11-6783B598468F}"/>
          </ac:picMkLst>
        </pc:picChg>
      </pc:sldChg>
      <pc:sldChg chg="addSp delSp modSp add mod delAnim">
        <pc:chgData name="Sergio Wall" userId="7843c0e491bf9c54" providerId="LiveId" clId="{EE7D7599-EE94-4E37-9F71-BC2BC6BAA8A2}" dt="2023-04-19T10:35:36.501" v="180" actId="1076"/>
        <pc:sldMkLst>
          <pc:docMk/>
          <pc:sldMk cId="2850012133" sldId="280"/>
        </pc:sldMkLst>
        <pc:spChg chg="del">
          <ac:chgData name="Sergio Wall" userId="7843c0e491bf9c54" providerId="LiveId" clId="{EE7D7599-EE94-4E37-9F71-BC2BC6BAA8A2}" dt="2023-04-19T10:31:42.498" v="154" actId="478"/>
          <ac:spMkLst>
            <pc:docMk/>
            <pc:sldMk cId="2850012133" sldId="280"/>
            <ac:spMk id="4" creationId="{12990D32-6743-4D06-94E4-29F6E50FDF03}"/>
          </ac:spMkLst>
        </pc:spChg>
        <pc:spChg chg="del">
          <ac:chgData name="Sergio Wall" userId="7843c0e491bf9c54" providerId="LiveId" clId="{EE7D7599-EE94-4E37-9F71-BC2BC6BAA8A2}" dt="2023-04-19T10:31:40.608" v="152" actId="478"/>
          <ac:spMkLst>
            <pc:docMk/>
            <pc:sldMk cId="2850012133" sldId="280"/>
            <ac:spMk id="13" creationId="{3D7FA26C-B927-421F-8321-E6106B98DF38}"/>
          </ac:spMkLst>
        </pc:spChg>
        <pc:spChg chg="del">
          <ac:chgData name="Sergio Wall" userId="7843c0e491bf9c54" providerId="LiveId" clId="{EE7D7599-EE94-4E37-9F71-BC2BC6BAA8A2}" dt="2023-04-19T10:31:45.904" v="156" actId="478"/>
          <ac:spMkLst>
            <pc:docMk/>
            <pc:sldMk cId="2850012133" sldId="280"/>
            <ac:spMk id="21" creationId="{0F8337AA-7BFF-4FB8-A29F-8D21872FAA18}"/>
          </ac:spMkLst>
        </pc:spChg>
        <pc:picChg chg="del">
          <ac:chgData name="Sergio Wall" userId="7843c0e491bf9c54" providerId="LiveId" clId="{EE7D7599-EE94-4E37-9F71-BC2BC6BAA8A2}" dt="2023-04-19T10:31:41.217" v="153" actId="478"/>
          <ac:picMkLst>
            <pc:docMk/>
            <pc:sldMk cId="2850012133" sldId="280"/>
            <ac:picMk id="3" creationId="{4BE25BB4-B9E2-4194-A9FC-067D33A2ACE9}"/>
          </ac:picMkLst>
        </pc:picChg>
        <pc:picChg chg="add mod modCrop">
          <ac:chgData name="Sergio Wall" userId="7843c0e491bf9c54" providerId="LiveId" clId="{EE7D7599-EE94-4E37-9F71-BC2BC6BAA8A2}" dt="2023-04-19T10:35:36.501" v="180" actId="1076"/>
          <ac:picMkLst>
            <pc:docMk/>
            <pc:sldMk cId="2850012133" sldId="280"/>
            <ac:picMk id="5" creationId="{C1C20834-AE24-6174-8572-64391AC3AAFA}"/>
          </ac:picMkLst>
        </pc:picChg>
        <pc:picChg chg="del">
          <ac:chgData name="Sergio Wall" userId="7843c0e491bf9c54" providerId="LiveId" clId="{EE7D7599-EE94-4E37-9F71-BC2BC6BAA8A2}" dt="2023-04-19T10:31:43.233" v="155" actId="478"/>
          <ac:picMkLst>
            <pc:docMk/>
            <pc:sldMk cId="2850012133" sldId="280"/>
            <ac:picMk id="19" creationId="{567FE320-EA9E-48B0-BC45-264FCC332982}"/>
          </ac:picMkLst>
        </pc:picChg>
      </pc:sldChg>
      <pc:sldChg chg="addSp delSp modSp add mod">
        <pc:chgData name="Sergio Wall" userId="7843c0e491bf9c54" providerId="LiveId" clId="{EE7D7599-EE94-4E37-9F71-BC2BC6BAA8A2}" dt="2023-04-19T10:34:05.619" v="171" actId="1076"/>
        <pc:sldMkLst>
          <pc:docMk/>
          <pc:sldMk cId="1178069106" sldId="281"/>
        </pc:sldMkLst>
        <pc:picChg chg="add mod modCrop">
          <ac:chgData name="Sergio Wall" userId="7843c0e491bf9c54" providerId="LiveId" clId="{EE7D7599-EE94-4E37-9F71-BC2BC6BAA8A2}" dt="2023-04-19T10:34:05.619" v="171" actId="1076"/>
          <ac:picMkLst>
            <pc:docMk/>
            <pc:sldMk cId="1178069106" sldId="281"/>
            <ac:picMk id="3" creationId="{A1B41688-3C1D-2203-6DB1-5CBAD66DD8FF}"/>
          </ac:picMkLst>
        </pc:picChg>
        <pc:picChg chg="del">
          <ac:chgData name="Sergio Wall" userId="7843c0e491bf9c54" providerId="LiveId" clId="{EE7D7599-EE94-4E37-9F71-BC2BC6BAA8A2}" dt="2023-04-19T10:33:31.326" v="165" actId="478"/>
          <ac:picMkLst>
            <pc:docMk/>
            <pc:sldMk cId="1178069106" sldId="281"/>
            <ac:picMk id="5" creationId="{C1C20834-AE24-6174-8572-64391AC3AAFA}"/>
          </ac:picMkLst>
        </pc:picChg>
      </pc:sldChg>
      <pc:sldChg chg="addSp delSp modSp add mod">
        <pc:chgData name="Sergio Wall" userId="7843c0e491bf9c54" providerId="LiveId" clId="{EE7D7599-EE94-4E37-9F71-BC2BC6BAA8A2}" dt="2023-04-19T10:35:16.802" v="179" actId="1076"/>
        <pc:sldMkLst>
          <pc:docMk/>
          <pc:sldMk cId="2327314865" sldId="282"/>
        </pc:sldMkLst>
        <pc:picChg chg="del">
          <ac:chgData name="Sergio Wall" userId="7843c0e491bf9c54" providerId="LiveId" clId="{EE7D7599-EE94-4E37-9F71-BC2BC6BAA8A2}" dt="2023-04-19T10:34:12.102" v="173" actId="478"/>
          <ac:picMkLst>
            <pc:docMk/>
            <pc:sldMk cId="2327314865" sldId="282"/>
            <ac:picMk id="3" creationId="{A1B41688-3C1D-2203-6DB1-5CBAD66DD8FF}"/>
          </ac:picMkLst>
        </pc:picChg>
        <pc:picChg chg="add mod modCrop">
          <ac:chgData name="Sergio Wall" userId="7843c0e491bf9c54" providerId="LiveId" clId="{EE7D7599-EE94-4E37-9F71-BC2BC6BAA8A2}" dt="2023-04-19T10:35:16.802" v="179" actId="1076"/>
          <ac:picMkLst>
            <pc:docMk/>
            <pc:sldMk cId="2327314865" sldId="282"/>
            <ac:picMk id="4" creationId="{93DF2CF0-ED39-2FED-A096-746A9CFA90F7}"/>
          </ac:picMkLst>
        </pc:picChg>
      </pc:sldChg>
    </pc:docChg>
  </pc:docChgLst>
  <pc:docChgLst>
    <pc:chgData name="Sergio Wall" userId="7843c0e491bf9c54" providerId="LiveId" clId="{0E5B632C-E24D-4A02-BD0A-22B3EDACD812}"/>
    <pc:docChg chg="custSel addSld modSld">
      <pc:chgData name="Sergio Wall" userId="7843c0e491bf9c54" providerId="LiveId" clId="{0E5B632C-E24D-4A02-BD0A-22B3EDACD812}" dt="2023-01-11T12:22:52.988" v="444" actId="6549"/>
      <pc:docMkLst>
        <pc:docMk/>
      </pc:docMkLst>
      <pc:sldChg chg="addSp delSp modSp mod">
        <pc:chgData name="Sergio Wall" userId="7843c0e491bf9c54" providerId="LiveId" clId="{0E5B632C-E24D-4A02-BD0A-22B3EDACD812}" dt="2023-01-10T16:25:56.572" v="14" actId="1440"/>
        <pc:sldMkLst>
          <pc:docMk/>
          <pc:sldMk cId="3563553559" sldId="261"/>
        </pc:sldMkLst>
        <pc:picChg chg="del">
          <ac:chgData name="Sergio Wall" userId="7843c0e491bf9c54" providerId="LiveId" clId="{0E5B632C-E24D-4A02-BD0A-22B3EDACD812}" dt="2023-01-10T16:24:40.492" v="0" actId="478"/>
          <ac:picMkLst>
            <pc:docMk/>
            <pc:sldMk cId="3563553559" sldId="261"/>
            <ac:picMk id="2" creationId="{23D89011-86D9-43D4-A11D-11A120912255}"/>
          </ac:picMkLst>
        </pc:picChg>
        <pc:picChg chg="add mod modCrop">
          <ac:chgData name="Sergio Wall" userId="7843c0e491bf9c54" providerId="LiveId" clId="{0E5B632C-E24D-4A02-BD0A-22B3EDACD812}" dt="2023-01-10T16:25:56.572" v="14" actId="1440"/>
          <ac:picMkLst>
            <pc:docMk/>
            <pc:sldMk cId="3563553559" sldId="261"/>
            <ac:picMk id="4" creationId="{E0B7D086-CD41-994A-3FC8-D971FF5CA497}"/>
          </ac:picMkLst>
        </pc:picChg>
      </pc:sldChg>
      <pc:sldChg chg="modSp add mod">
        <pc:chgData name="Sergio Wall" userId="7843c0e491bf9c54" providerId="LiveId" clId="{0E5B632C-E24D-4A02-BD0A-22B3EDACD812}" dt="2023-01-11T12:22:52.988" v="444" actId="6549"/>
        <pc:sldMkLst>
          <pc:docMk/>
          <pc:sldMk cId="3555425016" sldId="279"/>
        </pc:sldMkLst>
        <pc:spChg chg="mod">
          <ac:chgData name="Sergio Wall" userId="7843c0e491bf9c54" providerId="LiveId" clId="{0E5B632C-E24D-4A02-BD0A-22B3EDACD812}" dt="2023-01-11T12:22:52.988" v="444" actId="6549"/>
          <ac:spMkLst>
            <pc:docMk/>
            <pc:sldMk cId="3555425016" sldId="279"/>
            <ac:spMk id="19" creationId="{996AD644-9C13-4332-BE88-ECA5D45E301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813B02-ED9F-44FC-B1EC-3CC5042621F5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4828B-55A9-405F-B3BD-6B7AD11BAF8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7476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0716" y="4473515"/>
            <a:ext cx="5608975" cy="3660281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311319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3238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52F095-5305-43E3-AF8D-24D18203D1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D228EE3-837E-4957-855A-05358CA6A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C632CF-8DBA-470A-9481-B85AF5AEA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C0A98-6D59-4D3C-947F-33C37FD1D18D}" type="datetime1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BBBA1A-3C9B-47C5-933E-A04A40B01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E8905F-5D8B-44C9-A362-48BB05FA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6212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264178-30FA-4A71-9973-ADEF14F1D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2DFC8CC-B0DE-4A89-A01B-775F579EC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4F7DE8-EADA-4A35-AB82-628E4E92C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1689-D058-484C-B69D-A1578CF00FF4}" type="datetime1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A55D8D-D2FE-4AA2-933F-BD115F27A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6939943-CB6C-4060-9BB8-97875221A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5693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3B1140-A53B-428D-9A85-B312BDADA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084570E-4816-4086-913F-5396312A9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D73056-FDCC-42C8-B18F-48E9927C3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73571-F82B-45EC-8DB2-AB83CCE2171B}" type="datetime1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D5690D-4C70-4177-AD23-4EF95106E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ED9223-008D-49F4-BF47-B62E668ED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62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366326-00A5-4904-96A2-11CA19736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C7834E-E059-426A-8A2F-0BD765978F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E746BC6-9070-4DC3-8FB7-5064C9E9EE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885C336-9994-477A-AB99-095E2D21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AEF98-45E2-4F3F-AAF1-30664ADD57F2}" type="datetime1">
              <a:rPr lang="es-CL" smtClean="0"/>
              <a:t>21-10-2025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0A23D0-B4FD-4860-A0B2-5A97096A7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4659B6-5DB6-4131-9CE3-48AF0AD45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2427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B0A328-6C06-461C-B968-896EE03F1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6CEFB01-D86D-4D2D-9F95-1C6F9DEE6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233562B-3D61-44A7-B98B-A3B22C628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EABACEE-5A20-4453-9DC8-2B0BC68585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BCCFBF1-09F8-433E-B0BF-0357C7E53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6322E91-4D9C-4167-A6C3-8D852EBEE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5AD0-FD9A-4472-BDF6-E376654F5F17}" type="datetime1">
              <a:rPr lang="es-CL" smtClean="0"/>
              <a:t>21-10-2025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33822BE-DE20-4FBD-A061-967B28A15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14AFC70-AD64-4028-892A-814390E8F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411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8CE782-62FA-48DF-A11C-25CC998CD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093836F-EFD1-47EB-812F-D81CB496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4547-DEA8-487C-B670-6A5FF159573C}" type="datetime1">
              <a:rPr lang="es-CL" smtClean="0"/>
              <a:t>21-10-2025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5F57F40-C66E-499B-A25D-0556B0843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638059-64AD-4420-A8EA-AA9DA1934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0741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FDEB2D1-245D-4013-BAE6-5DA7F8960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923F-2763-4DC9-8ABE-08F76D4EADF8}" type="datetime1">
              <a:rPr lang="es-CL" smtClean="0"/>
              <a:t>21-10-2025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9BBBCBC-1DBC-4F66-ADFE-44C58AB85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67A75B8-DF26-4F87-A663-FC605F513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2864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E40A9E-D77B-456C-83E4-9EB9A9AEA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A94945-D76E-4110-91EA-026372EF6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C9FBCF7-CD8D-4721-B06F-F2BAD17F79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403FFAC-FC20-4C7B-9954-8072A1F87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FF7E7-8B00-4CDE-B853-548D087F8C89}" type="datetime1">
              <a:rPr lang="es-CL" smtClean="0"/>
              <a:t>21-10-2025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426467-9BAD-4C41-B218-E616D2AC1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C00047D-0288-4F51-9A70-68B0ADACC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21361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870317-399A-4AE2-BCC7-EC1DAD5C3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BE2BC4-CF33-4F19-8069-DCA659BBB7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2A0A9EC-1B95-4FD2-9C55-39D1E87532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D5E606-021A-4338-B5FB-61DF7D240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DC08-C37B-4626-916D-54BCC0EBEA34}" type="datetime1">
              <a:rPr lang="es-CL" smtClean="0"/>
              <a:t>21-10-2025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5C2DDB-BFDD-4C79-A9DB-DAE1A65C9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3DA3949-EF79-438B-9F71-991A49CC0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213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F5A605-7415-457A-B43F-4F3F73E4C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4641F8E-A3AB-4C10-BF0F-94341C493B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8CD08E-7265-448A-ABD7-C14D77E32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39997-08DD-4985-B9C3-F4C0D8F959BF}" type="datetime1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B92BC7-99B9-42C0-A6F6-5865E84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91E0BC-C185-4573-91CD-5C71E9EB6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2440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592B4A0-9EA1-4A7F-8E7E-5F3B80D46E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357DB2C-9911-44E7-920E-D2D0CF93F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9E0A83-367D-4386-B593-9B8CFDC52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5ACFD-B7B9-45C7-8DD4-CF4190F21F3E}" type="datetime1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AF9599-EA39-458F-9133-A6C97F72B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A61CAC-54C2-4D95-B86C-DB59A4020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78777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7FA50A7-35A8-4E2B-9B1B-9838AB99B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602482-5FDE-4EE4-A89A-70700B6F2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919604-D267-49FE-8E94-C3DB432F3F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1168-812F-4E42-946F-B3DEA91705C0}" type="datetime1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FE785C-95F8-4A82-8574-9FF22E73C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E4D91A-F190-43E4-A182-6BE7ED84AC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8791B-45E4-407F-BB44-BF5660B41A1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486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3.png"/><Relationship Id="rId10" Type="http://schemas.openxmlformats.org/officeDocument/2006/relationships/image" Target="../media/image21.pn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4.wdp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.png"/><Relationship Id="rId7" Type="http://schemas.openxmlformats.org/officeDocument/2006/relationships/image" Target="../media/image39.png"/><Relationship Id="rId12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jpe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jpeg"/><Relationship Id="rId9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wmf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31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000" dirty="0" smtClean="0"/>
                <a:t>ORGANIZACIÓN MARÍTIMA INTERNACIONAL</a:t>
              </a:r>
              <a:endParaRPr lang="es-CL" sz="40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o 3">
            <a:extLst>
              <a:ext uri="{FF2B5EF4-FFF2-40B4-BE49-F238E27FC236}">
                <a16:creationId xmlns:a16="http://schemas.microsoft.com/office/drawing/2014/main" id="{80730ABA-9450-4238-B41C-F55D03B7E9EE}"/>
              </a:ext>
            </a:extLst>
          </p:cNvPr>
          <p:cNvGrpSpPr>
            <a:grpSpLocks/>
          </p:cNvGrpSpPr>
          <p:nvPr/>
        </p:nvGrpSpPr>
        <p:grpSpPr bwMode="auto">
          <a:xfrm>
            <a:off x="7847012" y="5085476"/>
            <a:ext cx="4344987" cy="947741"/>
            <a:chOff x="658592" y="5555894"/>
            <a:chExt cx="4345456" cy="948824"/>
          </a:xfrm>
        </p:grpSpPr>
        <p:grpSp>
          <p:nvGrpSpPr>
            <p:cNvPr id="6" name="8 Grupo">
              <a:extLst>
                <a:ext uri="{FF2B5EF4-FFF2-40B4-BE49-F238E27FC236}">
                  <a16:creationId xmlns:a16="http://schemas.microsoft.com/office/drawing/2014/main" id="{B886A889-1473-4313-B338-AB0C597BE7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8592" y="5555894"/>
              <a:ext cx="4345456" cy="945641"/>
              <a:chOff x="0" y="6105823"/>
              <a:chExt cx="3656979" cy="646926"/>
            </a:xfrm>
          </p:grpSpPr>
          <p:sp>
            <p:nvSpPr>
              <p:cNvPr id="11" name="1 Rectángulo">
                <a:extLst>
                  <a:ext uri="{FF2B5EF4-FFF2-40B4-BE49-F238E27FC236}">
                    <a16:creationId xmlns:a16="http://schemas.microsoft.com/office/drawing/2014/main" id="{F28CBA6D-118C-4AE0-943B-BFD2C033CC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05823"/>
                <a:ext cx="3656979" cy="64692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</p:spPr>
            <p:txBody>
              <a:bodyPr wrap="none" anchor="ctr"/>
              <a:lstStyle>
                <a:lvl1pPr marL="287338" indent="-287338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FontTx/>
                  <a:buChar char="-"/>
                  <a:defRPr/>
                </a:pPr>
                <a:endParaRPr lang="es-CL" altLang="es-CL" kern="0" dirty="0">
                  <a:solidFill>
                    <a:srgbClr val="0033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2 Rectángulo">
                <a:extLst>
                  <a:ext uri="{FF2B5EF4-FFF2-40B4-BE49-F238E27FC236}">
                    <a16:creationId xmlns:a16="http://schemas.microsoft.com/office/drawing/2014/main" id="{8EC45A5E-3B0A-4DD9-89EC-43E0790408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125" y="6105823"/>
                <a:ext cx="163007" cy="645839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txBody>
              <a:bodyPr wrap="none" anchor="ctr"/>
              <a:lstStyle>
                <a:lvl1pPr marL="287338" indent="-287338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hlink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FontTx/>
                  <a:buChar char="-"/>
                  <a:defRPr/>
                </a:pPr>
                <a:endParaRPr lang="es-CL" altLang="es-CL" kern="0" dirty="0">
                  <a:solidFill>
                    <a:srgbClr val="0033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16 Estrella de 5 puntas">
                <a:extLst>
                  <a:ext uri="{FF2B5EF4-FFF2-40B4-BE49-F238E27FC236}">
                    <a16:creationId xmlns:a16="http://schemas.microsoft.com/office/drawing/2014/main" id="{8E5FC831-C1F4-4411-9B97-648E7EB64E2C}"/>
                  </a:ext>
                </a:extLst>
              </p:cNvPr>
              <p:cNvSpPr/>
              <p:nvPr/>
            </p:nvSpPr>
            <p:spPr bwMode="auto">
              <a:xfrm rot="5400000">
                <a:off x="948727" y="6253800"/>
                <a:ext cx="282881" cy="310740"/>
              </a:xfrm>
              <a:prstGeom prst="star5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pPr marL="287338" indent="-287338" algn="ctr">
                  <a:spcBef>
                    <a:spcPct val="50000"/>
                  </a:spcBef>
                  <a:buFontTx/>
                  <a:buChar char="-"/>
                  <a:defRPr/>
                </a:pPr>
                <a:endParaRPr lang="es-CL" sz="2400" kern="0" dirty="0">
                  <a:solidFill>
                    <a:srgbClr val="0033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" name="9 CuadroTexto">
              <a:extLst>
                <a:ext uri="{FF2B5EF4-FFF2-40B4-BE49-F238E27FC236}">
                  <a16:creationId xmlns:a16="http://schemas.microsoft.com/office/drawing/2014/main" id="{6C635342-BE08-4870-BAF4-3241972E1A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87662" y="5643886"/>
              <a:ext cx="1616386" cy="770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10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Sergio Wall</a:t>
              </a:r>
            </a:p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100" b="1" dirty="0" err="1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Capitán</a:t>
              </a:r>
              <a:r>
                <a:rPr lang="en-GB" altLang="en-US" sz="110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GB" altLang="en-US" sz="1100" b="1" dirty="0" err="1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Navio</a:t>
              </a:r>
              <a:r>
                <a:rPr lang="en-GB" altLang="en-US" sz="1100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altLang="en-US" sz="1100" b="1" dirty="0" smtClean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LT</a:t>
              </a:r>
            </a:p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100" b="1" dirty="0" err="1" smtClean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Gobernador</a:t>
              </a:r>
              <a:r>
                <a:rPr lang="en-GB" altLang="en-US" sz="1100" b="1" dirty="0" smtClean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altLang="en-US" sz="1100" b="1" dirty="0" err="1" smtClean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Marítimo</a:t>
              </a:r>
              <a:endParaRPr lang="en-GB" altLang="en-US" sz="11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100" b="1" dirty="0" smtClean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Talcahuano</a:t>
              </a:r>
              <a:endParaRPr lang="en-GB" altLang="en-US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2 Rectángulo">
              <a:extLst>
                <a:ext uri="{FF2B5EF4-FFF2-40B4-BE49-F238E27FC236}">
                  <a16:creationId xmlns:a16="http://schemas.microsoft.com/office/drawing/2014/main" id="{1B9AC768-6AD7-4F88-B912-1FDE4F2090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8828" y="5555896"/>
              <a:ext cx="174644" cy="94405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wrap="none" anchor="ctr"/>
            <a:lstStyle>
              <a:lvl1pPr marL="287338" indent="-287338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Char char="-"/>
                <a:defRPr/>
              </a:pPr>
              <a:endParaRPr lang="es-CL" altLang="es-CL" kern="0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2 Rectángulo">
              <a:extLst>
                <a:ext uri="{FF2B5EF4-FFF2-40B4-BE49-F238E27FC236}">
                  <a16:creationId xmlns:a16="http://schemas.microsoft.com/office/drawing/2014/main" id="{0BD64CFD-205E-4E2D-A1AB-EE9080A08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6545" y="5560665"/>
              <a:ext cx="174644" cy="94405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wrap="none" anchor="ctr"/>
            <a:lstStyle>
              <a:lvl1pPr marL="287338" indent="-287338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Char char="-"/>
                <a:defRPr/>
              </a:pPr>
              <a:endParaRPr lang="es-CL" altLang="es-CL" kern="0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2 Rectángulo">
              <a:extLst>
                <a:ext uri="{FF2B5EF4-FFF2-40B4-BE49-F238E27FC236}">
                  <a16:creationId xmlns:a16="http://schemas.microsoft.com/office/drawing/2014/main" id="{32511043-E2D9-49E3-8CC9-F3C736B305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3109" y="5557485"/>
              <a:ext cx="174644" cy="94405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wrap="none" anchor="ctr"/>
            <a:lstStyle>
              <a:lvl1pPr marL="287338" indent="-287338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hlink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Char char="-"/>
                <a:defRPr/>
              </a:pPr>
              <a:endParaRPr lang="es-CL" altLang="es-CL" kern="0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</a:t>
            </a:fld>
            <a:endParaRPr lang="es-CL"/>
          </a:p>
        </p:txBody>
      </p:sp>
      <p:pic>
        <p:nvPicPr>
          <p:cNvPr id="33" name="Picture 6" descr="closeview">
            <a:extLst>
              <a:ext uri="{FF2B5EF4-FFF2-40B4-BE49-F238E27FC236}">
                <a16:creationId xmlns:a16="http://schemas.microsoft.com/office/drawing/2014/main" id="{F88D0F71-E3FD-45A8-91BE-0A83F43BD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3" y="1362770"/>
            <a:ext cx="7327393" cy="39526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8 CuadroTexto">
            <a:extLst>
              <a:ext uri="{FF2B5EF4-FFF2-40B4-BE49-F238E27FC236}">
                <a16:creationId xmlns:a16="http://schemas.microsoft.com/office/drawing/2014/main" id="{83B7BB30-83ED-4D64-944C-AA60CB770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6377" y="5132837"/>
            <a:ext cx="5832475" cy="95410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800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Representación</a:t>
            </a:r>
            <a:r>
              <a:rPr lang="en-GB" altLang="en-US" sz="2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Permanente </a:t>
            </a:r>
            <a:r>
              <a:rPr lang="en-GB" altLang="en-US" sz="2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Chile ante la OMI</a:t>
            </a:r>
            <a:endParaRPr lang="en-GB" altLang="en-US" sz="1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37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99622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IDEAS FINALES</a:t>
            </a:r>
          </a:p>
        </p:txBody>
      </p:sp>
      <p:pic>
        <p:nvPicPr>
          <p:cNvPr id="12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882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9" t="17317" r="1778" b="-89"/>
          <a:stretch/>
        </p:blipFill>
        <p:spPr>
          <a:xfrm>
            <a:off x="-51303" y="8965"/>
            <a:ext cx="12241715" cy="6347547"/>
          </a:xfrm>
          <a:prstGeom prst="rect">
            <a:avLst/>
          </a:prstGeom>
        </p:spPr>
      </p:pic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1725" y="1199271"/>
            <a:ext cx="1730610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1588" y="633698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1" name="28 Rectángulo redondeado">
            <a:extLst>
              <a:ext uri="{FF2B5EF4-FFF2-40B4-BE49-F238E27FC236}">
                <a16:creationId xmlns:a16="http://schemas.microsoft.com/office/drawing/2014/main" id="{AB8C2BB9-0C32-2047-81CC-CBE0347511CA}"/>
              </a:ext>
            </a:extLst>
          </p:cNvPr>
          <p:cNvSpPr/>
          <p:nvPr/>
        </p:nvSpPr>
        <p:spPr>
          <a:xfrm>
            <a:off x="3981449" y="771524"/>
            <a:ext cx="4791075" cy="1114425"/>
          </a:xfrm>
          <a:prstGeom prst="roundRect">
            <a:avLst/>
          </a:prstGeom>
          <a:solidFill>
            <a:schemeClr val="bg1">
              <a:lumMod val="75000"/>
              <a:alpha val="2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L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42BC4CDA-5128-3A44-8135-5F744A73E3C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7684" y="1298056"/>
            <a:ext cx="1789517" cy="2545630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289339" y="268985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400" b="1" spc="50" dirty="0" smtClean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s-CL" sz="4400" b="1" spc="50" dirty="0" smtClean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ARMADA </a:t>
            </a:r>
            <a:r>
              <a:rPr lang="es-CL" sz="4400" b="1" spc="50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 CHILE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7F4C799-010D-4FC6-949B-7D4A570F1596}"/>
              </a:ext>
            </a:extLst>
          </p:cNvPr>
          <p:cNvSpPr txBox="1"/>
          <p:nvPr/>
        </p:nvSpPr>
        <p:spPr>
          <a:xfrm>
            <a:off x="-14514" y="6240332"/>
            <a:ext cx="12221027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PATRIOTISMO</a:t>
            </a:r>
          </a:p>
          <a:p>
            <a:pPr algn="ctr" defTabSz="2786063">
              <a:tabLst>
                <a:tab pos="536575" algn="ctr"/>
                <a:tab pos="2960688" algn="ctr"/>
                <a:tab pos="6008688" algn="ctr"/>
                <a:tab pos="9056688" algn="ctr"/>
                <a:tab pos="11655425" algn="ctr"/>
              </a:tabLst>
            </a:pPr>
            <a:r>
              <a:rPr lang="es-ES" dirty="0">
                <a:solidFill>
                  <a:schemeClr val="bg1"/>
                </a:solidFill>
              </a:rPr>
              <a:t>HONOR	LEALTAD	VALENTÍA	INTEGRIDAD	DEBER</a:t>
            </a:r>
            <a:endParaRPr lang="es-CL" dirty="0">
              <a:solidFill>
                <a:schemeClr val="bg1"/>
              </a:solidFill>
            </a:endParaRP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435815F3-CFC4-4506-8874-992E5D6A23FF}"/>
              </a:ext>
            </a:extLst>
          </p:cNvPr>
          <p:cNvCxnSpPr>
            <a:cxnSpLocks/>
          </p:cNvCxnSpPr>
          <p:nvPr/>
        </p:nvCxnSpPr>
        <p:spPr>
          <a:xfrm>
            <a:off x="-14514" y="6197574"/>
            <a:ext cx="12221027" cy="2789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B3447A2-D9D7-4DD0-B109-51506ADD9ECC}"/>
              </a:ext>
            </a:extLst>
          </p:cNvPr>
          <p:cNvSpPr/>
          <p:nvPr/>
        </p:nvSpPr>
        <p:spPr>
          <a:xfrm>
            <a:off x="0" y="7"/>
            <a:ext cx="12191999" cy="106521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419" sz="4400" dirty="0" smtClean="0"/>
              <a:t>Introducción</a:t>
            </a:r>
            <a:endParaRPr lang="es-CL" sz="4400" dirty="0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157D0CA8-2B47-4374-AEA2-69673FF5C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7" y="-347"/>
            <a:ext cx="899887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5 Imagen" descr="dgtm.png">
            <a:extLst>
              <a:ext uri="{FF2B5EF4-FFF2-40B4-BE49-F238E27FC236}">
                <a16:creationId xmlns:a16="http://schemas.microsoft.com/office/drawing/2014/main" id="{685318F9-98FC-4C05-828E-8707483D790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381354" y="-14861"/>
            <a:ext cx="728667" cy="106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3868D9DB-D19A-47F7-89DB-50BD08522CFF}"/>
              </a:ext>
            </a:extLst>
          </p:cNvPr>
          <p:cNvCxnSpPr>
            <a:cxnSpLocks/>
          </p:cNvCxnSpPr>
          <p:nvPr/>
        </p:nvCxnSpPr>
        <p:spPr>
          <a:xfrm>
            <a:off x="-14514" y="1093109"/>
            <a:ext cx="12206513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600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 smtClean="0"/>
                <a:t>Introducción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4</a:t>
            </a:fld>
            <a:endParaRPr lang="es-CL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142" y="1152167"/>
            <a:ext cx="9188824" cy="5012086"/>
          </a:xfrm>
          <a:prstGeom prst="rect">
            <a:avLst/>
          </a:prstGeom>
        </p:spPr>
      </p:pic>
      <p:sp>
        <p:nvSpPr>
          <p:cNvPr id="14" name="Elipse 13"/>
          <p:cNvSpPr/>
          <p:nvPr/>
        </p:nvSpPr>
        <p:spPr>
          <a:xfrm>
            <a:off x="7486136" y="3645441"/>
            <a:ext cx="1260909" cy="1270535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017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 smtClean="0"/>
                <a:t>Introducción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5</a:t>
            </a:fld>
            <a:endParaRPr lang="es-CL"/>
          </a:p>
        </p:txBody>
      </p:sp>
      <p:grpSp>
        <p:nvGrpSpPr>
          <p:cNvPr id="12" name="Grupo 11"/>
          <p:cNvGrpSpPr/>
          <p:nvPr/>
        </p:nvGrpSpPr>
        <p:grpSpPr>
          <a:xfrm>
            <a:off x="2788031" y="1458609"/>
            <a:ext cx="9344483" cy="4373466"/>
            <a:chOff x="1223733" y="617772"/>
            <a:chExt cx="10666466" cy="5557600"/>
          </a:xfrm>
        </p:grpSpPr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E6E47AC1-25DE-46F3-9B1F-0F3C4D3FD911}"/>
                </a:ext>
              </a:extLst>
            </p:cNvPr>
            <p:cNvGrpSpPr/>
            <p:nvPr/>
          </p:nvGrpSpPr>
          <p:grpSpPr>
            <a:xfrm>
              <a:off x="5244984" y="617772"/>
              <a:ext cx="6385542" cy="5025793"/>
              <a:chOff x="4218039" y="680223"/>
              <a:chExt cx="7873802" cy="5929354"/>
            </a:xfrm>
          </p:grpSpPr>
          <p:pic>
            <p:nvPicPr>
              <p:cNvPr id="29" name="Picture 2" descr="Imagen1">
                <a:extLst>
                  <a:ext uri="{FF2B5EF4-FFF2-40B4-BE49-F238E27FC236}">
                    <a16:creationId xmlns:a16="http://schemas.microsoft.com/office/drawing/2014/main" id="{E4896D59-4FDA-40E7-9DE1-B055B73F12A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218039" y="680223"/>
                <a:ext cx="7873802" cy="5929354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grpSp>
            <p:nvGrpSpPr>
              <p:cNvPr id="30" name="Grupo 29">
                <a:extLst>
                  <a:ext uri="{FF2B5EF4-FFF2-40B4-BE49-F238E27FC236}">
                    <a16:creationId xmlns:a16="http://schemas.microsoft.com/office/drawing/2014/main" id="{C398B92B-BAD4-4FB4-8F38-72EDD7DB5D47}"/>
                  </a:ext>
                </a:extLst>
              </p:cNvPr>
              <p:cNvGrpSpPr/>
              <p:nvPr/>
            </p:nvGrpSpPr>
            <p:grpSpPr>
              <a:xfrm>
                <a:off x="4381465" y="725652"/>
                <a:ext cx="6399189" cy="5791533"/>
                <a:chOff x="1505094" y="759785"/>
                <a:chExt cx="6399189" cy="5791533"/>
              </a:xfrm>
            </p:grpSpPr>
            <p:sp>
              <p:nvSpPr>
                <p:cNvPr id="41" name="Freeform 5">
                  <a:extLst>
                    <a:ext uri="{FF2B5EF4-FFF2-40B4-BE49-F238E27FC236}">
                      <a16:creationId xmlns:a16="http://schemas.microsoft.com/office/drawing/2014/main" id="{CB629234-628D-4168-ADAC-E8CC4B1009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5094" y="759785"/>
                  <a:ext cx="6399189" cy="5791533"/>
                </a:xfrm>
                <a:custGeom>
                  <a:avLst/>
                  <a:gdLst>
                    <a:gd name="T0" fmla="*/ 1496 w 3966"/>
                    <a:gd name="T1" fmla="*/ 0 h 3744"/>
                    <a:gd name="T2" fmla="*/ 2626 w 3966"/>
                    <a:gd name="T3" fmla="*/ 156 h 3744"/>
                    <a:gd name="T4" fmla="*/ 3966 w 3966"/>
                    <a:gd name="T5" fmla="*/ 532 h 3744"/>
                    <a:gd name="T6" fmla="*/ 3902 w 3966"/>
                    <a:gd name="T7" fmla="*/ 676 h 3744"/>
                    <a:gd name="T8" fmla="*/ 3881 w 3966"/>
                    <a:gd name="T9" fmla="*/ 712 h 3744"/>
                    <a:gd name="T10" fmla="*/ 3761 w 3966"/>
                    <a:gd name="T11" fmla="*/ 864 h 3744"/>
                    <a:gd name="T12" fmla="*/ 3734 w 3966"/>
                    <a:gd name="T13" fmla="*/ 907 h 3744"/>
                    <a:gd name="T14" fmla="*/ 3653 w 3966"/>
                    <a:gd name="T15" fmla="*/ 1011 h 3744"/>
                    <a:gd name="T16" fmla="*/ 3584 w 3966"/>
                    <a:gd name="T17" fmla="*/ 1062 h 3744"/>
                    <a:gd name="T18" fmla="*/ 3558 w 3966"/>
                    <a:gd name="T19" fmla="*/ 1116 h 3744"/>
                    <a:gd name="T20" fmla="*/ 3531 w 3966"/>
                    <a:gd name="T21" fmla="*/ 1139 h 3744"/>
                    <a:gd name="T22" fmla="*/ 3464 w 3966"/>
                    <a:gd name="T23" fmla="*/ 1249 h 3744"/>
                    <a:gd name="T24" fmla="*/ 3420 w 3966"/>
                    <a:gd name="T25" fmla="*/ 1289 h 3744"/>
                    <a:gd name="T26" fmla="*/ 3378 w 3966"/>
                    <a:gd name="T27" fmla="*/ 1327 h 3744"/>
                    <a:gd name="T28" fmla="*/ 3303 w 3966"/>
                    <a:gd name="T29" fmla="*/ 1376 h 3744"/>
                    <a:gd name="T30" fmla="*/ 3206 w 3966"/>
                    <a:gd name="T31" fmla="*/ 1449 h 3744"/>
                    <a:gd name="T32" fmla="*/ 3171 w 3966"/>
                    <a:gd name="T33" fmla="*/ 1469 h 3744"/>
                    <a:gd name="T34" fmla="*/ 3114 w 3966"/>
                    <a:gd name="T35" fmla="*/ 1574 h 3744"/>
                    <a:gd name="T36" fmla="*/ 3016 w 3966"/>
                    <a:gd name="T37" fmla="*/ 1658 h 3744"/>
                    <a:gd name="T38" fmla="*/ 3065 w 3966"/>
                    <a:gd name="T39" fmla="*/ 1687 h 3744"/>
                    <a:gd name="T40" fmla="*/ 2971 w 3966"/>
                    <a:gd name="T41" fmla="*/ 1763 h 3744"/>
                    <a:gd name="T42" fmla="*/ 2938 w 3966"/>
                    <a:gd name="T43" fmla="*/ 1824 h 3744"/>
                    <a:gd name="T44" fmla="*/ 2803 w 3966"/>
                    <a:gd name="T45" fmla="*/ 1844 h 3744"/>
                    <a:gd name="T46" fmla="*/ 2722 w 3966"/>
                    <a:gd name="T47" fmla="*/ 1955 h 3744"/>
                    <a:gd name="T48" fmla="*/ 2616 w 3966"/>
                    <a:gd name="T49" fmla="*/ 1995 h 3744"/>
                    <a:gd name="T50" fmla="*/ 2526 w 3966"/>
                    <a:gd name="T51" fmla="*/ 2117 h 3744"/>
                    <a:gd name="T52" fmla="*/ 2480 w 3966"/>
                    <a:gd name="T53" fmla="*/ 2204 h 3744"/>
                    <a:gd name="T54" fmla="*/ 2475 w 3966"/>
                    <a:gd name="T55" fmla="*/ 2272 h 3744"/>
                    <a:gd name="T56" fmla="*/ 2597 w 3966"/>
                    <a:gd name="T57" fmla="*/ 2446 h 3744"/>
                    <a:gd name="T58" fmla="*/ 2372 w 3966"/>
                    <a:gd name="T59" fmla="*/ 2720 h 3744"/>
                    <a:gd name="T60" fmla="*/ 2714 w 3966"/>
                    <a:gd name="T61" fmla="*/ 3113 h 3744"/>
                    <a:gd name="T62" fmla="*/ 2535 w 3966"/>
                    <a:gd name="T63" fmla="*/ 3198 h 3744"/>
                    <a:gd name="T64" fmla="*/ 2105 w 3966"/>
                    <a:gd name="T65" fmla="*/ 3366 h 3744"/>
                    <a:gd name="T66" fmla="*/ 1719 w 3966"/>
                    <a:gd name="T67" fmla="*/ 3494 h 3744"/>
                    <a:gd name="T68" fmla="*/ 1213 w 3966"/>
                    <a:gd name="T69" fmla="*/ 3619 h 3744"/>
                    <a:gd name="T70" fmla="*/ 903 w 3966"/>
                    <a:gd name="T71" fmla="*/ 3663 h 3744"/>
                    <a:gd name="T72" fmla="*/ 485 w 3966"/>
                    <a:gd name="T73" fmla="*/ 3715 h 3744"/>
                    <a:gd name="T74" fmla="*/ 0 w 3966"/>
                    <a:gd name="T75" fmla="*/ 3744 h 3744"/>
                    <a:gd name="T76" fmla="*/ 283 w 3966"/>
                    <a:gd name="T77" fmla="*/ 2279 h 3744"/>
                    <a:gd name="T78" fmla="*/ 504 w 3966"/>
                    <a:gd name="T79" fmla="*/ 881 h 3744"/>
                    <a:gd name="T80" fmla="*/ 593 w 3966"/>
                    <a:gd name="T81" fmla="*/ 125 h 3744"/>
                    <a:gd name="T82" fmla="*/ 1457 w 3966"/>
                    <a:gd name="T83" fmla="*/ 191 h 3744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3966"/>
                    <a:gd name="T127" fmla="*/ 0 h 3744"/>
                    <a:gd name="T128" fmla="*/ 3966 w 3966"/>
                    <a:gd name="T129" fmla="*/ 3744 h 3744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3966" h="3744">
                      <a:moveTo>
                        <a:pt x="1463" y="193"/>
                      </a:moveTo>
                      <a:lnTo>
                        <a:pt x="1496" y="0"/>
                      </a:lnTo>
                      <a:lnTo>
                        <a:pt x="1944" y="42"/>
                      </a:lnTo>
                      <a:lnTo>
                        <a:pt x="2626" y="156"/>
                      </a:lnTo>
                      <a:lnTo>
                        <a:pt x="3357" y="324"/>
                      </a:lnTo>
                      <a:lnTo>
                        <a:pt x="3966" y="532"/>
                      </a:lnTo>
                      <a:lnTo>
                        <a:pt x="3924" y="641"/>
                      </a:lnTo>
                      <a:lnTo>
                        <a:pt x="3902" y="676"/>
                      </a:lnTo>
                      <a:lnTo>
                        <a:pt x="3897" y="703"/>
                      </a:lnTo>
                      <a:lnTo>
                        <a:pt x="3881" y="712"/>
                      </a:lnTo>
                      <a:lnTo>
                        <a:pt x="3857" y="734"/>
                      </a:lnTo>
                      <a:lnTo>
                        <a:pt x="3761" y="864"/>
                      </a:lnTo>
                      <a:lnTo>
                        <a:pt x="3753" y="899"/>
                      </a:lnTo>
                      <a:lnTo>
                        <a:pt x="3734" y="907"/>
                      </a:lnTo>
                      <a:lnTo>
                        <a:pt x="3698" y="958"/>
                      </a:lnTo>
                      <a:lnTo>
                        <a:pt x="3653" y="1011"/>
                      </a:lnTo>
                      <a:lnTo>
                        <a:pt x="3618" y="1039"/>
                      </a:lnTo>
                      <a:lnTo>
                        <a:pt x="3584" y="1062"/>
                      </a:lnTo>
                      <a:lnTo>
                        <a:pt x="3566" y="1085"/>
                      </a:lnTo>
                      <a:lnTo>
                        <a:pt x="3558" y="1116"/>
                      </a:lnTo>
                      <a:lnTo>
                        <a:pt x="3545" y="1136"/>
                      </a:lnTo>
                      <a:lnTo>
                        <a:pt x="3531" y="1139"/>
                      </a:lnTo>
                      <a:lnTo>
                        <a:pt x="3479" y="1213"/>
                      </a:lnTo>
                      <a:lnTo>
                        <a:pt x="3464" y="1249"/>
                      </a:lnTo>
                      <a:lnTo>
                        <a:pt x="3440" y="1277"/>
                      </a:lnTo>
                      <a:lnTo>
                        <a:pt x="3420" y="1289"/>
                      </a:lnTo>
                      <a:lnTo>
                        <a:pt x="3407" y="1313"/>
                      </a:lnTo>
                      <a:lnTo>
                        <a:pt x="3378" y="1327"/>
                      </a:lnTo>
                      <a:lnTo>
                        <a:pt x="3332" y="1367"/>
                      </a:lnTo>
                      <a:lnTo>
                        <a:pt x="3303" y="1376"/>
                      </a:lnTo>
                      <a:lnTo>
                        <a:pt x="3239" y="1426"/>
                      </a:lnTo>
                      <a:lnTo>
                        <a:pt x="3206" y="1449"/>
                      </a:lnTo>
                      <a:lnTo>
                        <a:pt x="3180" y="1441"/>
                      </a:lnTo>
                      <a:lnTo>
                        <a:pt x="3171" y="1469"/>
                      </a:lnTo>
                      <a:lnTo>
                        <a:pt x="3144" y="1512"/>
                      </a:lnTo>
                      <a:lnTo>
                        <a:pt x="3114" y="1574"/>
                      </a:lnTo>
                      <a:lnTo>
                        <a:pt x="3060" y="1594"/>
                      </a:lnTo>
                      <a:lnTo>
                        <a:pt x="3016" y="1658"/>
                      </a:lnTo>
                      <a:lnTo>
                        <a:pt x="3028" y="1665"/>
                      </a:lnTo>
                      <a:lnTo>
                        <a:pt x="3065" y="1687"/>
                      </a:lnTo>
                      <a:lnTo>
                        <a:pt x="3044" y="1721"/>
                      </a:lnTo>
                      <a:lnTo>
                        <a:pt x="2971" y="1763"/>
                      </a:lnTo>
                      <a:lnTo>
                        <a:pt x="2927" y="1788"/>
                      </a:lnTo>
                      <a:lnTo>
                        <a:pt x="2938" y="1824"/>
                      </a:lnTo>
                      <a:lnTo>
                        <a:pt x="2879" y="1841"/>
                      </a:lnTo>
                      <a:lnTo>
                        <a:pt x="2803" y="1844"/>
                      </a:lnTo>
                      <a:lnTo>
                        <a:pt x="2748" y="1898"/>
                      </a:lnTo>
                      <a:lnTo>
                        <a:pt x="2722" y="1955"/>
                      </a:lnTo>
                      <a:lnTo>
                        <a:pt x="2615" y="1994"/>
                      </a:lnTo>
                      <a:lnTo>
                        <a:pt x="2616" y="1995"/>
                      </a:lnTo>
                      <a:lnTo>
                        <a:pt x="2576" y="2133"/>
                      </a:lnTo>
                      <a:lnTo>
                        <a:pt x="2526" y="2117"/>
                      </a:lnTo>
                      <a:lnTo>
                        <a:pt x="2502" y="2159"/>
                      </a:lnTo>
                      <a:lnTo>
                        <a:pt x="2480" y="2204"/>
                      </a:lnTo>
                      <a:lnTo>
                        <a:pt x="2484" y="2243"/>
                      </a:lnTo>
                      <a:lnTo>
                        <a:pt x="2475" y="2272"/>
                      </a:lnTo>
                      <a:lnTo>
                        <a:pt x="2493" y="2337"/>
                      </a:lnTo>
                      <a:lnTo>
                        <a:pt x="2597" y="2446"/>
                      </a:lnTo>
                      <a:lnTo>
                        <a:pt x="2657" y="2508"/>
                      </a:lnTo>
                      <a:lnTo>
                        <a:pt x="2372" y="2720"/>
                      </a:lnTo>
                      <a:lnTo>
                        <a:pt x="2559" y="2910"/>
                      </a:lnTo>
                      <a:lnTo>
                        <a:pt x="2714" y="3113"/>
                      </a:lnTo>
                      <a:lnTo>
                        <a:pt x="2616" y="3161"/>
                      </a:lnTo>
                      <a:lnTo>
                        <a:pt x="2535" y="3198"/>
                      </a:lnTo>
                      <a:lnTo>
                        <a:pt x="2343" y="3274"/>
                      </a:lnTo>
                      <a:lnTo>
                        <a:pt x="2105" y="3366"/>
                      </a:lnTo>
                      <a:lnTo>
                        <a:pt x="1938" y="3423"/>
                      </a:lnTo>
                      <a:cubicBezTo>
                        <a:pt x="1874" y="3444"/>
                        <a:pt x="1774" y="3477"/>
                        <a:pt x="1719" y="3494"/>
                      </a:cubicBezTo>
                      <a:cubicBezTo>
                        <a:pt x="1664" y="3511"/>
                        <a:pt x="1692" y="3505"/>
                        <a:pt x="1608" y="3526"/>
                      </a:cubicBezTo>
                      <a:cubicBezTo>
                        <a:pt x="1524" y="3546"/>
                        <a:pt x="1310" y="3598"/>
                        <a:pt x="1213" y="3619"/>
                      </a:cubicBezTo>
                      <a:lnTo>
                        <a:pt x="1022" y="3650"/>
                      </a:lnTo>
                      <a:lnTo>
                        <a:pt x="903" y="3663"/>
                      </a:lnTo>
                      <a:lnTo>
                        <a:pt x="705" y="3691"/>
                      </a:lnTo>
                      <a:lnTo>
                        <a:pt x="485" y="3715"/>
                      </a:lnTo>
                      <a:lnTo>
                        <a:pt x="258" y="3731"/>
                      </a:lnTo>
                      <a:lnTo>
                        <a:pt x="0" y="3744"/>
                      </a:lnTo>
                      <a:lnTo>
                        <a:pt x="150" y="2910"/>
                      </a:lnTo>
                      <a:lnTo>
                        <a:pt x="283" y="2279"/>
                      </a:lnTo>
                      <a:lnTo>
                        <a:pt x="405" y="1549"/>
                      </a:lnTo>
                      <a:lnTo>
                        <a:pt x="504" y="881"/>
                      </a:lnTo>
                      <a:lnTo>
                        <a:pt x="560" y="402"/>
                      </a:lnTo>
                      <a:lnTo>
                        <a:pt x="593" y="125"/>
                      </a:lnTo>
                      <a:lnTo>
                        <a:pt x="1025" y="156"/>
                      </a:lnTo>
                      <a:lnTo>
                        <a:pt x="1457" y="191"/>
                      </a:lnTo>
                      <a:lnTo>
                        <a:pt x="1463" y="193"/>
                      </a:lnTo>
                      <a:close/>
                    </a:path>
                  </a:pathLst>
                </a:custGeom>
                <a:solidFill>
                  <a:srgbClr val="FF0000">
                    <a:alpha val="30196"/>
                  </a:srgbClr>
                </a:solidFill>
                <a:ln w="952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square" lIns="0" tIns="0" rIns="0" bIns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" name="AutoShape 19">
                  <a:extLst>
                    <a:ext uri="{FF2B5EF4-FFF2-40B4-BE49-F238E27FC236}">
                      <a16:creationId xmlns:a16="http://schemas.microsoft.com/office/drawing/2014/main" id="{1EE53F61-116F-4692-8B7B-329BE14311C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49191" y="1979043"/>
                  <a:ext cx="2975367" cy="101126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0000">
                    <a:alpha val="32000"/>
                  </a:srgbClr>
                </a:solidFill>
                <a:ln>
                  <a:noFill/>
                  <a:headEnd/>
                  <a:tailEnd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>
                  <a:bevelT w="63500" h="25400"/>
                </a:sp3d>
              </p:spPr>
              <p:txBody>
                <a:bodyPr wrap="square" lIns="0" tIns="36000" rIns="0" bIns="36000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MX" sz="1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libri" panose="020F0502020204030204" pitchFamily="34" charset="0"/>
                      <a:cs typeface="Calibri" panose="020F0502020204030204" pitchFamily="34" charset="0"/>
                    </a:rPr>
                    <a:t>Área SAR </a:t>
                  </a:r>
                  <a:r>
                    <a:rPr kumimoji="0" lang="es-ES" sz="1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libri" panose="020F0502020204030204" pitchFamily="34" charset="0"/>
                      <a:cs typeface="Calibri" panose="020F0502020204030204" pitchFamily="34" charset="0"/>
                    </a:rPr>
                    <a:t>26.643.900,19 </a:t>
                  </a:r>
                  <a:r>
                    <a:rPr kumimoji="0" lang="es-MX" sz="1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libri" panose="020F0502020204030204" pitchFamily="34" charset="0"/>
                      <a:cs typeface="Calibri" panose="020F0502020204030204" pitchFamily="34" charset="0"/>
                    </a:rPr>
                    <a:t>Km</a:t>
                  </a:r>
                  <a:r>
                    <a:rPr kumimoji="0" lang="es-MX" sz="1800" b="1" i="0" u="none" strike="noStrike" kern="0" cap="none" spc="0" normalizeH="0" baseline="30000" noProof="0" dirty="0">
                      <a:ln>
                        <a:noFill/>
                      </a:ln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libri" panose="020F0502020204030204" pitchFamily="34" charset="0"/>
                      <a:cs typeface="Calibri" panose="020F0502020204030204" pitchFamily="34" charset="0"/>
                    </a:rPr>
                    <a:t>2</a:t>
                  </a:r>
                </a:p>
              </p:txBody>
            </p:sp>
          </p:grpSp>
          <p:grpSp>
            <p:nvGrpSpPr>
              <p:cNvPr id="31" name="Grupo 30">
                <a:extLst>
                  <a:ext uri="{FF2B5EF4-FFF2-40B4-BE49-F238E27FC236}">
                    <a16:creationId xmlns:a16="http://schemas.microsoft.com/office/drawing/2014/main" id="{0AFC3888-83D9-42F2-AFA7-56767FEB7E93}"/>
                  </a:ext>
                </a:extLst>
              </p:cNvPr>
              <p:cNvGrpSpPr/>
              <p:nvPr/>
            </p:nvGrpSpPr>
            <p:grpSpPr>
              <a:xfrm>
                <a:off x="8389535" y="1426287"/>
                <a:ext cx="3461282" cy="3196575"/>
                <a:chOff x="5485868" y="1512292"/>
                <a:chExt cx="3461282" cy="3111899"/>
              </a:xfrm>
            </p:grpSpPr>
            <p:sp>
              <p:nvSpPr>
                <p:cNvPr id="39" name="Freeform 3">
                  <a:extLst>
                    <a:ext uri="{FF2B5EF4-FFF2-40B4-BE49-F238E27FC236}">
                      <a16:creationId xmlns:a16="http://schemas.microsoft.com/office/drawing/2014/main" id="{E0822377-B185-4772-BADC-5BAAA8E54B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0528">
                  <a:off x="5485868" y="1512292"/>
                  <a:ext cx="2480388" cy="3111899"/>
                </a:xfrm>
                <a:custGeom>
                  <a:avLst/>
                  <a:gdLst/>
                  <a:ahLst/>
                  <a:cxnLst>
                    <a:cxn ang="0">
                      <a:pos x="1578" y="136"/>
                    </a:cxn>
                    <a:cxn ang="0">
                      <a:pos x="1566" y="181"/>
                    </a:cxn>
                    <a:cxn ang="0">
                      <a:pos x="1542" y="283"/>
                    </a:cxn>
                    <a:cxn ang="0">
                      <a:pos x="1524" y="345"/>
                    </a:cxn>
                    <a:cxn ang="0">
                      <a:pos x="1557" y="376"/>
                    </a:cxn>
                    <a:cxn ang="0">
                      <a:pos x="1520" y="453"/>
                    </a:cxn>
                    <a:cxn ang="0">
                      <a:pos x="1419" y="490"/>
                    </a:cxn>
                    <a:cxn ang="0">
                      <a:pos x="1384" y="544"/>
                    </a:cxn>
                    <a:cxn ang="0">
                      <a:pos x="1353" y="600"/>
                    </a:cxn>
                    <a:cxn ang="0">
                      <a:pos x="1295" y="619"/>
                    </a:cxn>
                    <a:cxn ang="0">
                      <a:pos x="1203" y="680"/>
                    </a:cxn>
                    <a:cxn ang="0">
                      <a:pos x="1112" y="771"/>
                    </a:cxn>
                    <a:cxn ang="0">
                      <a:pos x="1067" y="861"/>
                    </a:cxn>
                    <a:cxn ang="0">
                      <a:pos x="1021" y="952"/>
                    </a:cxn>
                    <a:cxn ang="0">
                      <a:pos x="945" y="1009"/>
                    </a:cxn>
                    <a:cxn ang="0">
                      <a:pos x="885" y="1051"/>
                    </a:cxn>
                    <a:cxn ang="0">
                      <a:pos x="818" y="1138"/>
                    </a:cxn>
                    <a:cxn ang="0">
                      <a:pos x="704" y="1224"/>
                    </a:cxn>
                    <a:cxn ang="0">
                      <a:pos x="626" y="1336"/>
                    </a:cxn>
                    <a:cxn ang="0">
                      <a:pos x="568" y="1360"/>
                    </a:cxn>
                    <a:cxn ang="0">
                      <a:pos x="522" y="1451"/>
                    </a:cxn>
                    <a:cxn ang="0">
                      <a:pos x="568" y="1496"/>
                    </a:cxn>
                    <a:cxn ang="0">
                      <a:pos x="500" y="1483"/>
                    </a:cxn>
                    <a:cxn ang="0">
                      <a:pos x="465" y="1533"/>
                    </a:cxn>
                    <a:cxn ang="0">
                      <a:pos x="341" y="1633"/>
                    </a:cxn>
                    <a:cxn ang="0">
                      <a:pos x="215" y="1690"/>
                    </a:cxn>
                    <a:cxn ang="0">
                      <a:pos x="205" y="1769"/>
                    </a:cxn>
                    <a:cxn ang="0">
                      <a:pos x="171" y="1851"/>
                    </a:cxn>
                    <a:cxn ang="0">
                      <a:pos x="272" y="1948"/>
                    </a:cxn>
                    <a:cxn ang="0">
                      <a:pos x="132" y="2077"/>
                    </a:cxn>
                    <a:cxn ang="0">
                      <a:pos x="0" y="1881"/>
                    </a:cxn>
                    <a:cxn ang="0">
                      <a:pos x="69" y="1723"/>
                    </a:cxn>
                    <a:cxn ang="0">
                      <a:pos x="144" y="1606"/>
                    </a:cxn>
                    <a:cxn ang="0">
                      <a:pos x="281" y="1498"/>
                    </a:cxn>
                    <a:cxn ang="0">
                      <a:pos x="410" y="1453"/>
                    </a:cxn>
                    <a:cxn ang="0">
                      <a:pos x="462" y="1401"/>
                    </a:cxn>
                    <a:cxn ang="0">
                      <a:pos x="575" y="1326"/>
                    </a:cxn>
                    <a:cxn ang="0">
                      <a:pos x="545" y="1254"/>
                    </a:cxn>
                    <a:cxn ang="0">
                      <a:pos x="642" y="1159"/>
                    </a:cxn>
                    <a:cxn ang="0">
                      <a:pos x="749" y="1017"/>
                    </a:cxn>
                    <a:cxn ang="0">
                      <a:pos x="864" y="940"/>
                    </a:cxn>
                    <a:cxn ang="0">
                      <a:pos x="941" y="882"/>
                    </a:cxn>
                    <a:cxn ang="0">
                      <a:pos x="1115" y="613"/>
                    </a:cxn>
                    <a:cxn ang="0">
                      <a:pos x="1284" y="436"/>
                    </a:cxn>
                    <a:cxn ang="0">
                      <a:pos x="1331" y="354"/>
                    </a:cxn>
                    <a:cxn ang="0">
                      <a:pos x="1500" y="51"/>
                    </a:cxn>
                  </a:cxnLst>
                  <a:rect l="0" t="0" r="r" b="b"/>
                  <a:pathLst>
                    <a:path w="1611" h="2077">
                      <a:moveTo>
                        <a:pt x="1611" y="0"/>
                      </a:moveTo>
                      <a:lnTo>
                        <a:pt x="1578" y="136"/>
                      </a:lnTo>
                      <a:lnTo>
                        <a:pt x="1595" y="159"/>
                      </a:lnTo>
                      <a:lnTo>
                        <a:pt x="1566" y="181"/>
                      </a:lnTo>
                      <a:lnTo>
                        <a:pt x="1545" y="223"/>
                      </a:lnTo>
                      <a:lnTo>
                        <a:pt x="1542" y="283"/>
                      </a:lnTo>
                      <a:lnTo>
                        <a:pt x="1532" y="316"/>
                      </a:lnTo>
                      <a:lnTo>
                        <a:pt x="1524" y="345"/>
                      </a:lnTo>
                      <a:lnTo>
                        <a:pt x="1524" y="370"/>
                      </a:lnTo>
                      <a:lnTo>
                        <a:pt x="1557" y="376"/>
                      </a:lnTo>
                      <a:lnTo>
                        <a:pt x="1566" y="408"/>
                      </a:lnTo>
                      <a:lnTo>
                        <a:pt x="1520" y="453"/>
                      </a:lnTo>
                      <a:lnTo>
                        <a:pt x="1430" y="453"/>
                      </a:lnTo>
                      <a:lnTo>
                        <a:pt x="1419" y="490"/>
                      </a:lnTo>
                      <a:lnTo>
                        <a:pt x="1384" y="499"/>
                      </a:lnTo>
                      <a:lnTo>
                        <a:pt x="1384" y="544"/>
                      </a:lnTo>
                      <a:lnTo>
                        <a:pt x="1356" y="574"/>
                      </a:lnTo>
                      <a:lnTo>
                        <a:pt x="1353" y="600"/>
                      </a:lnTo>
                      <a:lnTo>
                        <a:pt x="1339" y="589"/>
                      </a:lnTo>
                      <a:lnTo>
                        <a:pt x="1295" y="619"/>
                      </a:lnTo>
                      <a:lnTo>
                        <a:pt x="1248" y="635"/>
                      </a:lnTo>
                      <a:lnTo>
                        <a:pt x="1203" y="680"/>
                      </a:lnTo>
                      <a:lnTo>
                        <a:pt x="1158" y="745"/>
                      </a:lnTo>
                      <a:lnTo>
                        <a:pt x="1112" y="771"/>
                      </a:lnTo>
                      <a:lnTo>
                        <a:pt x="1080" y="793"/>
                      </a:lnTo>
                      <a:lnTo>
                        <a:pt x="1067" y="861"/>
                      </a:lnTo>
                      <a:lnTo>
                        <a:pt x="1058" y="906"/>
                      </a:lnTo>
                      <a:lnTo>
                        <a:pt x="1021" y="952"/>
                      </a:lnTo>
                      <a:lnTo>
                        <a:pt x="976" y="997"/>
                      </a:lnTo>
                      <a:lnTo>
                        <a:pt x="945" y="1009"/>
                      </a:lnTo>
                      <a:lnTo>
                        <a:pt x="923" y="1042"/>
                      </a:lnTo>
                      <a:lnTo>
                        <a:pt x="885" y="1051"/>
                      </a:lnTo>
                      <a:lnTo>
                        <a:pt x="840" y="1088"/>
                      </a:lnTo>
                      <a:lnTo>
                        <a:pt x="818" y="1138"/>
                      </a:lnTo>
                      <a:lnTo>
                        <a:pt x="795" y="1179"/>
                      </a:lnTo>
                      <a:lnTo>
                        <a:pt x="704" y="1224"/>
                      </a:lnTo>
                      <a:lnTo>
                        <a:pt x="658" y="1270"/>
                      </a:lnTo>
                      <a:lnTo>
                        <a:pt x="626" y="1336"/>
                      </a:lnTo>
                      <a:lnTo>
                        <a:pt x="590" y="1344"/>
                      </a:lnTo>
                      <a:lnTo>
                        <a:pt x="568" y="1360"/>
                      </a:lnTo>
                      <a:lnTo>
                        <a:pt x="568" y="1406"/>
                      </a:lnTo>
                      <a:lnTo>
                        <a:pt x="522" y="1451"/>
                      </a:lnTo>
                      <a:lnTo>
                        <a:pt x="568" y="1451"/>
                      </a:lnTo>
                      <a:lnTo>
                        <a:pt x="568" y="1496"/>
                      </a:lnTo>
                      <a:lnTo>
                        <a:pt x="522" y="1496"/>
                      </a:lnTo>
                      <a:lnTo>
                        <a:pt x="500" y="1483"/>
                      </a:lnTo>
                      <a:lnTo>
                        <a:pt x="500" y="1506"/>
                      </a:lnTo>
                      <a:lnTo>
                        <a:pt x="465" y="1533"/>
                      </a:lnTo>
                      <a:lnTo>
                        <a:pt x="396" y="1600"/>
                      </a:lnTo>
                      <a:lnTo>
                        <a:pt x="341" y="1633"/>
                      </a:lnTo>
                      <a:lnTo>
                        <a:pt x="250" y="1678"/>
                      </a:lnTo>
                      <a:lnTo>
                        <a:pt x="215" y="1690"/>
                      </a:lnTo>
                      <a:lnTo>
                        <a:pt x="205" y="1723"/>
                      </a:lnTo>
                      <a:lnTo>
                        <a:pt x="205" y="1769"/>
                      </a:lnTo>
                      <a:lnTo>
                        <a:pt x="159" y="1814"/>
                      </a:lnTo>
                      <a:lnTo>
                        <a:pt x="171" y="1851"/>
                      </a:lnTo>
                      <a:lnTo>
                        <a:pt x="250" y="1905"/>
                      </a:lnTo>
                      <a:lnTo>
                        <a:pt x="272" y="1948"/>
                      </a:lnTo>
                      <a:lnTo>
                        <a:pt x="273" y="1951"/>
                      </a:lnTo>
                      <a:lnTo>
                        <a:pt x="132" y="2077"/>
                      </a:lnTo>
                      <a:lnTo>
                        <a:pt x="23" y="1950"/>
                      </a:lnTo>
                      <a:lnTo>
                        <a:pt x="0" y="1881"/>
                      </a:lnTo>
                      <a:lnTo>
                        <a:pt x="23" y="1814"/>
                      </a:lnTo>
                      <a:lnTo>
                        <a:pt x="69" y="1723"/>
                      </a:lnTo>
                      <a:lnTo>
                        <a:pt x="107" y="1752"/>
                      </a:lnTo>
                      <a:lnTo>
                        <a:pt x="144" y="1606"/>
                      </a:lnTo>
                      <a:lnTo>
                        <a:pt x="249" y="1576"/>
                      </a:lnTo>
                      <a:lnTo>
                        <a:pt x="281" y="1498"/>
                      </a:lnTo>
                      <a:lnTo>
                        <a:pt x="330" y="1456"/>
                      </a:lnTo>
                      <a:lnTo>
                        <a:pt x="410" y="1453"/>
                      </a:lnTo>
                      <a:lnTo>
                        <a:pt x="474" y="1438"/>
                      </a:lnTo>
                      <a:lnTo>
                        <a:pt x="462" y="1401"/>
                      </a:lnTo>
                      <a:lnTo>
                        <a:pt x="474" y="1387"/>
                      </a:lnTo>
                      <a:lnTo>
                        <a:pt x="575" y="1326"/>
                      </a:lnTo>
                      <a:lnTo>
                        <a:pt x="593" y="1281"/>
                      </a:lnTo>
                      <a:lnTo>
                        <a:pt x="545" y="1254"/>
                      </a:lnTo>
                      <a:lnTo>
                        <a:pt x="588" y="1180"/>
                      </a:lnTo>
                      <a:lnTo>
                        <a:pt x="642" y="1159"/>
                      </a:lnTo>
                      <a:lnTo>
                        <a:pt x="713" y="1027"/>
                      </a:lnTo>
                      <a:lnTo>
                        <a:pt x="749" y="1017"/>
                      </a:lnTo>
                      <a:lnTo>
                        <a:pt x="825" y="954"/>
                      </a:lnTo>
                      <a:lnTo>
                        <a:pt x="864" y="940"/>
                      </a:lnTo>
                      <a:lnTo>
                        <a:pt x="891" y="913"/>
                      </a:lnTo>
                      <a:lnTo>
                        <a:pt x="941" y="882"/>
                      </a:lnTo>
                      <a:lnTo>
                        <a:pt x="1095" y="661"/>
                      </a:lnTo>
                      <a:lnTo>
                        <a:pt x="1115" y="613"/>
                      </a:lnTo>
                      <a:lnTo>
                        <a:pt x="1157" y="583"/>
                      </a:lnTo>
                      <a:lnTo>
                        <a:pt x="1284" y="436"/>
                      </a:lnTo>
                      <a:lnTo>
                        <a:pt x="1299" y="402"/>
                      </a:lnTo>
                      <a:lnTo>
                        <a:pt x="1331" y="354"/>
                      </a:lnTo>
                      <a:lnTo>
                        <a:pt x="1430" y="228"/>
                      </a:lnTo>
                      <a:lnTo>
                        <a:pt x="1500" y="51"/>
                      </a:lnTo>
                      <a:lnTo>
                        <a:pt x="1611" y="0"/>
                      </a:lnTo>
                    </a:path>
                  </a:pathLst>
                </a:custGeom>
                <a:solidFill>
                  <a:srgbClr val="FF9900">
                    <a:alpha val="50999"/>
                  </a:srgbClr>
                </a:solidFill>
                <a:ln w="9525" cap="flat" cmpd="sng">
                  <a:solidFill>
                    <a:srgbClr val="9933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wrap="square" lIns="0" tIns="0" rIns="0" bIns="0">
                  <a:sp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0" name="AutoShape 11">
                  <a:extLst>
                    <a:ext uri="{FF2B5EF4-FFF2-40B4-BE49-F238E27FC236}">
                      <a16:creationId xmlns:a16="http://schemas.microsoft.com/office/drawing/2014/main" id="{C83E9D0A-590C-42CF-8556-AF66C6CC3C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70749" y="2555876"/>
                  <a:ext cx="1676401" cy="932848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9900"/>
                </a:solidFill>
                <a:ln>
                  <a:noFill/>
                  <a:headEnd/>
                  <a:tailEnd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>
                  <a:bevelT w="63500" h="25400"/>
                </a:sp3d>
              </p:spPr>
              <p:txBody>
                <a:bodyPr lIns="0" tIns="0" rIns="0" bIns="0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+mn-ea"/>
                      <a:cs typeface="Arial" panose="020B0604020202020204" pitchFamily="34" charset="0"/>
                    </a:rPr>
                    <a:t>Chile continental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MX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+mn-ea"/>
                      <a:cs typeface="Arial" panose="020B0604020202020204" pitchFamily="34" charset="0"/>
                    </a:rPr>
                    <a:t>756.950 Kms</a:t>
                  </a:r>
                  <a:r>
                    <a:rPr kumimoji="0" lang="es-MX" sz="1400" b="1" i="0" u="none" strike="noStrike" kern="0" cap="none" spc="0" normalizeH="0" baseline="3000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+mn-ea"/>
                      <a:cs typeface="Arial" panose="020B0604020202020204" pitchFamily="34" charset="0"/>
                    </a:rPr>
                    <a:t>2</a:t>
                  </a:r>
                  <a:endParaRPr kumimoji="0" lang="es-CL" sz="1400" b="1" i="0" u="none" strike="noStrike" kern="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32" name="Grupo 31">
                <a:extLst>
                  <a:ext uri="{FF2B5EF4-FFF2-40B4-BE49-F238E27FC236}">
                    <a16:creationId xmlns:a16="http://schemas.microsoft.com/office/drawing/2014/main" id="{2B04CB35-6F0E-4E5E-94E3-0B174F7137A7}"/>
                  </a:ext>
                </a:extLst>
              </p:cNvPr>
              <p:cNvGrpSpPr/>
              <p:nvPr/>
            </p:nvGrpSpPr>
            <p:grpSpPr>
              <a:xfrm>
                <a:off x="5882310" y="1405983"/>
                <a:ext cx="5007057" cy="3336695"/>
                <a:chOff x="3005939" y="1440116"/>
                <a:chExt cx="5007057" cy="3336695"/>
              </a:xfrm>
            </p:grpSpPr>
            <p:sp>
              <p:nvSpPr>
                <p:cNvPr id="33" name="Oval 7">
                  <a:extLst>
                    <a:ext uri="{FF2B5EF4-FFF2-40B4-BE49-F238E27FC236}">
                      <a16:creationId xmlns:a16="http://schemas.microsoft.com/office/drawing/2014/main" id="{633EC1A0-C1B2-49FF-B1D1-9A368ED1B5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39164" y="1440116"/>
                  <a:ext cx="689774" cy="601537"/>
                </a:xfrm>
                <a:prstGeom prst="ellipse">
                  <a:avLst/>
                </a:prstGeom>
                <a:solidFill>
                  <a:srgbClr val="0000FF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4" name="Freeform 8">
                  <a:extLst>
                    <a:ext uri="{FF2B5EF4-FFF2-40B4-BE49-F238E27FC236}">
                      <a16:creationId xmlns:a16="http://schemas.microsoft.com/office/drawing/2014/main" id="{80DFF90E-7A17-4EEA-AE5D-981DF95FB0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392245">
                  <a:off x="4925977" y="1638594"/>
                  <a:ext cx="3087019" cy="3138217"/>
                </a:xfrm>
                <a:custGeom>
                  <a:avLst/>
                  <a:gdLst>
                    <a:gd name="connsiteX0" fmla="*/ 206 w 10000"/>
                    <a:gd name="connsiteY0" fmla="*/ 7612 h 10000"/>
                    <a:gd name="connsiteX1" fmla="*/ 4814 w 10000"/>
                    <a:gd name="connsiteY1" fmla="*/ 3832 h 10000"/>
                    <a:gd name="connsiteX2" fmla="*/ 6831 w 10000"/>
                    <a:gd name="connsiteY2" fmla="*/ 2124 h 10000"/>
                    <a:gd name="connsiteX3" fmla="*/ 8940 w 10000"/>
                    <a:gd name="connsiteY3" fmla="*/ 0 h 10000"/>
                    <a:gd name="connsiteX4" fmla="*/ 9510 w 10000"/>
                    <a:gd name="connsiteY4" fmla="*/ 149 h 10000"/>
                    <a:gd name="connsiteX5" fmla="*/ 10000 w 10000"/>
                    <a:gd name="connsiteY5" fmla="*/ 305 h 10000"/>
                    <a:gd name="connsiteX6" fmla="*/ 9524 w 10000"/>
                    <a:gd name="connsiteY6" fmla="*/ 1087 h 10000"/>
                    <a:gd name="connsiteX7" fmla="*/ 8986 w 10000"/>
                    <a:gd name="connsiteY7" fmla="*/ 1689 h 10000"/>
                    <a:gd name="connsiteX8" fmla="*/ 8791 w 10000"/>
                    <a:gd name="connsiteY8" fmla="*/ 1994 h 10000"/>
                    <a:gd name="connsiteX9" fmla="*/ 8481 w 10000"/>
                    <a:gd name="connsiteY9" fmla="*/ 2272 h 10000"/>
                    <a:gd name="connsiteX10" fmla="*/ 8046 w 10000"/>
                    <a:gd name="connsiteY10" fmla="*/ 2587 h 10000"/>
                    <a:gd name="connsiteX11" fmla="*/ 7748 w 10000"/>
                    <a:gd name="connsiteY11" fmla="*/ 2776 h 10000"/>
                    <a:gd name="connsiteX12" fmla="*/ 7610 w 10000"/>
                    <a:gd name="connsiteY12" fmla="*/ 3073 h 10000"/>
                    <a:gd name="connsiteX13" fmla="*/ 7438 w 10000"/>
                    <a:gd name="connsiteY13" fmla="*/ 3179 h 10000"/>
                    <a:gd name="connsiteX14" fmla="*/ 7289 w 10000"/>
                    <a:gd name="connsiteY14" fmla="*/ 3364 h 10000"/>
                    <a:gd name="connsiteX15" fmla="*/ 7163 w 10000"/>
                    <a:gd name="connsiteY15" fmla="*/ 3582 h 10000"/>
                    <a:gd name="connsiteX16" fmla="*/ 6900 w 10000"/>
                    <a:gd name="connsiteY16" fmla="*/ 3790 h 10000"/>
                    <a:gd name="connsiteX17" fmla="*/ 6533 w 10000"/>
                    <a:gd name="connsiteY17" fmla="*/ 4049 h 10000"/>
                    <a:gd name="connsiteX18" fmla="*/ 5295 w 10000"/>
                    <a:gd name="connsiteY18" fmla="*/ 4826 h 10000"/>
                    <a:gd name="connsiteX19" fmla="*/ 4997 w 10000"/>
                    <a:gd name="connsiteY19" fmla="*/ 5141 h 10000"/>
                    <a:gd name="connsiteX20" fmla="*/ 4659 w 10000"/>
                    <a:gd name="connsiteY20" fmla="*/ 5373 h 10000"/>
                    <a:gd name="connsiteX21" fmla="*/ 4138 w 10000"/>
                    <a:gd name="connsiteY21" fmla="*/ 5817 h 10000"/>
                    <a:gd name="connsiteX22" fmla="*/ 4201 w 10000"/>
                    <a:gd name="connsiteY22" fmla="*/ 5863 h 10000"/>
                    <a:gd name="connsiteX23" fmla="*/ 4871 w 10000"/>
                    <a:gd name="connsiteY23" fmla="*/ 5595 h 10000"/>
                    <a:gd name="connsiteX24" fmla="*/ 4825 w 10000"/>
                    <a:gd name="connsiteY24" fmla="*/ 5706 h 10000"/>
                    <a:gd name="connsiteX25" fmla="*/ 4734 w 10000"/>
                    <a:gd name="connsiteY25" fmla="*/ 5863 h 10000"/>
                    <a:gd name="connsiteX26" fmla="*/ 4160 w 10000"/>
                    <a:gd name="connsiteY26" fmla="*/ 6335 h 10000"/>
                    <a:gd name="connsiteX27" fmla="*/ 3564 w 10000"/>
                    <a:gd name="connsiteY27" fmla="*/ 6404 h 10000"/>
                    <a:gd name="connsiteX28" fmla="*/ 3312 w 10000"/>
                    <a:gd name="connsiteY28" fmla="*/ 6409 h 10000"/>
                    <a:gd name="connsiteX29" fmla="*/ 2934 w 10000"/>
                    <a:gd name="connsiteY29" fmla="*/ 6941 h 10000"/>
                    <a:gd name="connsiteX30" fmla="*/ 2315 w 10000"/>
                    <a:gd name="connsiteY30" fmla="*/ 7080 h 10000"/>
                    <a:gd name="connsiteX31" fmla="*/ 2052 w 10000"/>
                    <a:gd name="connsiteY31" fmla="*/ 7668 h 10000"/>
                    <a:gd name="connsiteX32" fmla="*/ 1777 w 10000"/>
                    <a:gd name="connsiteY32" fmla="*/ 7603 h 10000"/>
                    <a:gd name="connsiteX33" fmla="*/ 1501 w 10000"/>
                    <a:gd name="connsiteY33" fmla="*/ 8033 h 10000"/>
                    <a:gd name="connsiteX34" fmla="*/ 1444 w 10000"/>
                    <a:gd name="connsiteY34" fmla="*/ 8283 h 10000"/>
                    <a:gd name="connsiteX35" fmla="*/ 1610 w 10000"/>
                    <a:gd name="connsiteY35" fmla="*/ 8538 h 10000"/>
                    <a:gd name="connsiteX36" fmla="*/ 2189 w 10000"/>
                    <a:gd name="connsiteY36" fmla="*/ 9065 h 10000"/>
                    <a:gd name="connsiteX37" fmla="*/ 2504 w 10000"/>
                    <a:gd name="connsiteY37" fmla="*/ 9398 h 10000"/>
                    <a:gd name="connsiteX38" fmla="*/ 1513 w 10000"/>
                    <a:gd name="connsiteY38" fmla="*/ 10000 h 10000"/>
                    <a:gd name="connsiteX39" fmla="*/ 183 w 10000"/>
                    <a:gd name="connsiteY39" fmla="*/ 8852 h 10000"/>
                    <a:gd name="connsiteX40" fmla="*/ 0 w 10000"/>
                    <a:gd name="connsiteY40" fmla="*/ 8399 h 10000"/>
                    <a:gd name="connsiteX41" fmla="*/ 23 w 10000"/>
                    <a:gd name="connsiteY41" fmla="*/ 7908 h 10000"/>
                    <a:gd name="connsiteX42" fmla="*/ 206 w 10000"/>
                    <a:gd name="connsiteY42" fmla="*/ 7612 h 10000"/>
                    <a:gd name="connsiteX0" fmla="*/ 206 w 10000"/>
                    <a:gd name="connsiteY0" fmla="*/ 7463 h 9851"/>
                    <a:gd name="connsiteX1" fmla="*/ 4814 w 10000"/>
                    <a:gd name="connsiteY1" fmla="*/ 3683 h 9851"/>
                    <a:gd name="connsiteX2" fmla="*/ 6831 w 10000"/>
                    <a:gd name="connsiteY2" fmla="*/ 1975 h 9851"/>
                    <a:gd name="connsiteX3" fmla="*/ 8597 w 10000"/>
                    <a:gd name="connsiteY3" fmla="*/ 182 h 9851"/>
                    <a:gd name="connsiteX4" fmla="*/ 9510 w 10000"/>
                    <a:gd name="connsiteY4" fmla="*/ 0 h 9851"/>
                    <a:gd name="connsiteX5" fmla="*/ 10000 w 10000"/>
                    <a:gd name="connsiteY5" fmla="*/ 156 h 9851"/>
                    <a:gd name="connsiteX6" fmla="*/ 9524 w 10000"/>
                    <a:gd name="connsiteY6" fmla="*/ 938 h 9851"/>
                    <a:gd name="connsiteX7" fmla="*/ 8986 w 10000"/>
                    <a:gd name="connsiteY7" fmla="*/ 1540 h 9851"/>
                    <a:gd name="connsiteX8" fmla="*/ 8791 w 10000"/>
                    <a:gd name="connsiteY8" fmla="*/ 1845 h 9851"/>
                    <a:gd name="connsiteX9" fmla="*/ 8481 w 10000"/>
                    <a:gd name="connsiteY9" fmla="*/ 2123 h 9851"/>
                    <a:gd name="connsiteX10" fmla="*/ 8046 w 10000"/>
                    <a:gd name="connsiteY10" fmla="*/ 2438 h 9851"/>
                    <a:gd name="connsiteX11" fmla="*/ 7748 w 10000"/>
                    <a:gd name="connsiteY11" fmla="*/ 2627 h 9851"/>
                    <a:gd name="connsiteX12" fmla="*/ 7610 w 10000"/>
                    <a:gd name="connsiteY12" fmla="*/ 2924 h 9851"/>
                    <a:gd name="connsiteX13" fmla="*/ 7438 w 10000"/>
                    <a:gd name="connsiteY13" fmla="*/ 3030 h 9851"/>
                    <a:gd name="connsiteX14" fmla="*/ 7289 w 10000"/>
                    <a:gd name="connsiteY14" fmla="*/ 3215 h 9851"/>
                    <a:gd name="connsiteX15" fmla="*/ 7163 w 10000"/>
                    <a:gd name="connsiteY15" fmla="*/ 3433 h 9851"/>
                    <a:gd name="connsiteX16" fmla="*/ 6900 w 10000"/>
                    <a:gd name="connsiteY16" fmla="*/ 3641 h 9851"/>
                    <a:gd name="connsiteX17" fmla="*/ 6533 w 10000"/>
                    <a:gd name="connsiteY17" fmla="*/ 3900 h 9851"/>
                    <a:gd name="connsiteX18" fmla="*/ 5295 w 10000"/>
                    <a:gd name="connsiteY18" fmla="*/ 4677 h 9851"/>
                    <a:gd name="connsiteX19" fmla="*/ 4997 w 10000"/>
                    <a:gd name="connsiteY19" fmla="*/ 4992 h 9851"/>
                    <a:gd name="connsiteX20" fmla="*/ 4659 w 10000"/>
                    <a:gd name="connsiteY20" fmla="*/ 5224 h 9851"/>
                    <a:gd name="connsiteX21" fmla="*/ 4138 w 10000"/>
                    <a:gd name="connsiteY21" fmla="*/ 5668 h 9851"/>
                    <a:gd name="connsiteX22" fmla="*/ 4201 w 10000"/>
                    <a:gd name="connsiteY22" fmla="*/ 5714 h 9851"/>
                    <a:gd name="connsiteX23" fmla="*/ 4871 w 10000"/>
                    <a:gd name="connsiteY23" fmla="*/ 5446 h 9851"/>
                    <a:gd name="connsiteX24" fmla="*/ 4825 w 10000"/>
                    <a:gd name="connsiteY24" fmla="*/ 5557 h 9851"/>
                    <a:gd name="connsiteX25" fmla="*/ 4734 w 10000"/>
                    <a:gd name="connsiteY25" fmla="*/ 5714 h 9851"/>
                    <a:gd name="connsiteX26" fmla="*/ 4160 w 10000"/>
                    <a:gd name="connsiteY26" fmla="*/ 6186 h 9851"/>
                    <a:gd name="connsiteX27" fmla="*/ 3564 w 10000"/>
                    <a:gd name="connsiteY27" fmla="*/ 6255 h 9851"/>
                    <a:gd name="connsiteX28" fmla="*/ 3312 w 10000"/>
                    <a:gd name="connsiteY28" fmla="*/ 6260 h 9851"/>
                    <a:gd name="connsiteX29" fmla="*/ 2934 w 10000"/>
                    <a:gd name="connsiteY29" fmla="*/ 6792 h 9851"/>
                    <a:gd name="connsiteX30" fmla="*/ 2315 w 10000"/>
                    <a:gd name="connsiteY30" fmla="*/ 6931 h 9851"/>
                    <a:gd name="connsiteX31" fmla="*/ 2052 w 10000"/>
                    <a:gd name="connsiteY31" fmla="*/ 7519 h 9851"/>
                    <a:gd name="connsiteX32" fmla="*/ 1777 w 10000"/>
                    <a:gd name="connsiteY32" fmla="*/ 7454 h 9851"/>
                    <a:gd name="connsiteX33" fmla="*/ 1501 w 10000"/>
                    <a:gd name="connsiteY33" fmla="*/ 7884 h 9851"/>
                    <a:gd name="connsiteX34" fmla="*/ 1444 w 10000"/>
                    <a:gd name="connsiteY34" fmla="*/ 8134 h 9851"/>
                    <a:gd name="connsiteX35" fmla="*/ 1610 w 10000"/>
                    <a:gd name="connsiteY35" fmla="*/ 8389 h 9851"/>
                    <a:gd name="connsiteX36" fmla="*/ 2189 w 10000"/>
                    <a:gd name="connsiteY36" fmla="*/ 8916 h 9851"/>
                    <a:gd name="connsiteX37" fmla="*/ 2504 w 10000"/>
                    <a:gd name="connsiteY37" fmla="*/ 9249 h 9851"/>
                    <a:gd name="connsiteX38" fmla="*/ 1513 w 10000"/>
                    <a:gd name="connsiteY38" fmla="*/ 9851 h 9851"/>
                    <a:gd name="connsiteX39" fmla="*/ 183 w 10000"/>
                    <a:gd name="connsiteY39" fmla="*/ 8703 h 9851"/>
                    <a:gd name="connsiteX40" fmla="*/ 0 w 10000"/>
                    <a:gd name="connsiteY40" fmla="*/ 8250 h 9851"/>
                    <a:gd name="connsiteX41" fmla="*/ 23 w 10000"/>
                    <a:gd name="connsiteY41" fmla="*/ 7759 h 9851"/>
                    <a:gd name="connsiteX42" fmla="*/ 206 w 10000"/>
                    <a:gd name="connsiteY42" fmla="*/ 7463 h 9851"/>
                    <a:gd name="connsiteX0" fmla="*/ 206 w 10000"/>
                    <a:gd name="connsiteY0" fmla="*/ 7491 h 9915"/>
                    <a:gd name="connsiteX1" fmla="*/ 4814 w 10000"/>
                    <a:gd name="connsiteY1" fmla="*/ 3654 h 9915"/>
                    <a:gd name="connsiteX2" fmla="*/ 6831 w 10000"/>
                    <a:gd name="connsiteY2" fmla="*/ 1920 h 9915"/>
                    <a:gd name="connsiteX3" fmla="*/ 8597 w 10000"/>
                    <a:gd name="connsiteY3" fmla="*/ 100 h 9915"/>
                    <a:gd name="connsiteX4" fmla="*/ 9681 w 10000"/>
                    <a:gd name="connsiteY4" fmla="*/ 0 h 9915"/>
                    <a:gd name="connsiteX5" fmla="*/ 10000 w 10000"/>
                    <a:gd name="connsiteY5" fmla="*/ 73 h 9915"/>
                    <a:gd name="connsiteX6" fmla="*/ 9524 w 10000"/>
                    <a:gd name="connsiteY6" fmla="*/ 867 h 9915"/>
                    <a:gd name="connsiteX7" fmla="*/ 8986 w 10000"/>
                    <a:gd name="connsiteY7" fmla="*/ 1478 h 9915"/>
                    <a:gd name="connsiteX8" fmla="*/ 8791 w 10000"/>
                    <a:gd name="connsiteY8" fmla="*/ 1788 h 9915"/>
                    <a:gd name="connsiteX9" fmla="*/ 8481 w 10000"/>
                    <a:gd name="connsiteY9" fmla="*/ 2070 h 9915"/>
                    <a:gd name="connsiteX10" fmla="*/ 8046 w 10000"/>
                    <a:gd name="connsiteY10" fmla="*/ 2390 h 9915"/>
                    <a:gd name="connsiteX11" fmla="*/ 7748 w 10000"/>
                    <a:gd name="connsiteY11" fmla="*/ 2582 h 9915"/>
                    <a:gd name="connsiteX12" fmla="*/ 7610 w 10000"/>
                    <a:gd name="connsiteY12" fmla="*/ 2883 h 9915"/>
                    <a:gd name="connsiteX13" fmla="*/ 7438 w 10000"/>
                    <a:gd name="connsiteY13" fmla="*/ 2991 h 9915"/>
                    <a:gd name="connsiteX14" fmla="*/ 7289 w 10000"/>
                    <a:gd name="connsiteY14" fmla="*/ 3179 h 9915"/>
                    <a:gd name="connsiteX15" fmla="*/ 7163 w 10000"/>
                    <a:gd name="connsiteY15" fmla="*/ 3400 h 9915"/>
                    <a:gd name="connsiteX16" fmla="*/ 6900 w 10000"/>
                    <a:gd name="connsiteY16" fmla="*/ 3611 h 9915"/>
                    <a:gd name="connsiteX17" fmla="*/ 6533 w 10000"/>
                    <a:gd name="connsiteY17" fmla="*/ 3874 h 9915"/>
                    <a:gd name="connsiteX18" fmla="*/ 5295 w 10000"/>
                    <a:gd name="connsiteY18" fmla="*/ 4663 h 9915"/>
                    <a:gd name="connsiteX19" fmla="*/ 4997 w 10000"/>
                    <a:gd name="connsiteY19" fmla="*/ 4983 h 9915"/>
                    <a:gd name="connsiteX20" fmla="*/ 4659 w 10000"/>
                    <a:gd name="connsiteY20" fmla="*/ 5218 h 9915"/>
                    <a:gd name="connsiteX21" fmla="*/ 4138 w 10000"/>
                    <a:gd name="connsiteY21" fmla="*/ 5669 h 9915"/>
                    <a:gd name="connsiteX22" fmla="*/ 4201 w 10000"/>
                    <a:gd name="connsiteY22" fmla="*/ 5715 h 9915"/>
                    <a:gd name="connsiteX23" fmla="*/ 4871 w 10000"/>
                    <a:gd name="connsiteY23" fmla="*/ 5443 h 9915"/>
                    <a:gd name="connsiteX24" fmla="*/ 4825 w 10000"/>
                    <a:gd name="connsiteY24" fmla="*/ 5556 h 9915"/>
                    <a:gd name="connsiteX25" fmla="*/ 4734 w 10000"/>
                    <a:gd name="connsiteY25" fmla="*/ 5715 h 9915"/>
                    <a:gd name="connsiteX26" fmla="*/ 4160 w 10000"/>
                    <a:gd name="connsiteY26" fmla="*/ 6195 h 9915"/>
                    <a:gd name="connsiteX27" fmla="*/ 3564 w 10000"/>
                    <a:gd name="connsiteY27" fmla="*/ 6265 h 9915"/>
                    <a:gd name="connsiteX28" fmla="*/ 3312 w 10000"/>
                    <a:gd name="connsiteY28" fmla="*/ 6270 h 9915"/>
                    <a:gd name="connsiteX29" fmla="*/ 2934 w 10000"/>
                    <a:gd name="connsiteY29" fmla="*/ 6810 h 9915"/>
                    <a:gd name="connsiteX30" fmla="*/ 2315 w 10000"/>
                    <a:gd name="connsiteY30" fmla="*/ 6951 h 9915"/>
                    <a:gd name="connsiteX31" fmla="*/ 2052 w 10000"/>
                    <a:gd name="connsiteY31" fmla="*/ 7548 h 9915"/>
                    <a:gd name="connsiteX32" fmla="*/ 1777 w 10000"/>
                    <a:gd name="connsiteY32" fmla="*/ 7482 h 9915"/>
                    <a:gd name="connsiteX33" fmla="*/ 1501 w 10000"/>
                    <a:gd name="connsiteY33" fmla="*/ 7918 h 9915"/>
                    <a:gd name="connsiteX34" fmla="*/ 1444 w 10000"/>
                    <a:gd name="connsiteY34" fmla="*/ 8172 h 9915"/>
                    <a:gd name="connsiteX35" fmla="*/ 1610 w 10000"/>
                    <a:gd name="connsiteY35" fmla="*/ 8431 h 9915"/>
                    <a:gd name="connsiteX36" fmla="*/ 2189 w 10000"/>
                    <a:gd name="connsiteY36" fmla="*/ 8966 h 9915"/>
                    <a:gd name="connsiteX37" fmla="*/ 2504 w 10000"/>
                    <a:gd name="connsiteY37" fmla="*/ 9304 h 9915"/>
                    <a:gd name="connsiteX38" fmla="*/ 1513 w 10000"/>
                    <a:gd name="connsiteY38" fmla="*/ 9915 h 9915"/>
                    <a:gd name="connsiteX39" fmla="*/ 183 w 10000"/>
                    <a:gd name="connsiteY39" fmla="*/ 8750 h 9915"/>
                    <a:gd name="connsiteX40" fmla="*/ 0 w 10000"/>
                    <a:gd name="connsiteY40" fmla="*/ 8290 h 9915"/>
                    <a:gd name="connsiteX41" fmla="*/ 23 w 10000"/>
                    <a:gd name="connsiteY41" fmla="*/ 7791 h 9915"/>
                    <a:gd name="connsiteX42" fmla="*/ 206 w 10000"/>
                    <a:gd name="connsiteY42" fmla="*/ 7491 h 9915"/>
                    <a:gd name="connsiteX0" fmla="*/ 206 w 10000"/>
                    <a:gd name="connsiteY0" fmla="*/ 7611 h 10056"/>
                    <a:gd name="connsiteX1" fmla="*/ 4814 w 10000"/>
                    <a:gd name="connsiteY1" fmla="*/ 3741 h 10056"/>
                    <a:gd name="connsiteX2" fmla="*/ 6831 w 10000"/>
                    <a:gd name="connsiteY2" fmla="*/ 1992 h 10056"/>
                    <a:gd name="connsiteX3" fmla="*/ 8597 w 10000"/>
                    <a:gd name="connsiteY3" fmla="*/ 157 h 10056"/>
                    <a:gd name="connsiteX4" fmla="*/ 9508 w 10000"/>
                    <a:gd name="connsiteY4" fmla="*/ 0 h 10056"/>
                    <a:gd name="connsiteX5" fmla="*/ 10000 w 10000"/>
                    <a:gd name="connsiteY5" fmla="*/ 130 h 10056"/>
                    <a:gd name="connsiteX6" fmla="*/ 9524 w 10000"/>
                    <a:gd name="connsiteY6" fmla="*/ 930 h 10056"/>
                    <a:gd name="connsiteX7" fmla="*/ 8986 w 10000"/>
                    <a:gd name="connsiteY7" fmla="*/ 1547 h 10056"/>
                    <a:gd name="connsiteX8" fmla="*/ 8791 w 10000"/>
                    <a:gd name="connsiteY8" fmla="*/ 1859 h 10056"/>
                    <a:gd name="connsiteX9" fmla="*/ 8481 w 10000"/>
                    <a:gd name="connsiteY9" fmla="*/ 2144 h 10056"/>
                    <a:gd name="connsiteX10" fmla="*/ 8046 w 10000"/>
                    <a:gd name="connsiteY10" fmla="*/ 2466 h 10056"/>
                    <a:gd name="connsiteX11" fmla="*/ 7748 w 10000"/>
                    <a:gd name="connsiteY11" fmla="*/ 2660 h 10056"/>
                    <a:gd name="connsiteX12" fmla="*/ 7610 w 10000"/>
                    <a:gd name="connsiteY12" fmla="*/ 2964 h 10056"/>
                    <a:gd name="connsiteX13" fmla="*/ 7438 w 10000"/>
                    <a:gd name="connsiteY13" fmla="*/ 3073 h 10056"/>
                    <a:gd name="connsiteX14" fmla="*/ 7289 w 10000"/>
                    <a:gd name="connsiteY14" fmla="*/ 3262 h 10056"/>
                    <a:gd name="connsiteX15" fmla="*/ 7163 w 10000"/>
                    <a:gd name="connsiteY15" fmla="*/ 3485 h 10056"/>
                    <a:gd name="connsiteX16" fmla="*/ 6900 w 10000"/>
                    <a:gd name="connsiteY16" fmla="*/ 3698 h 10056"/>
                    <a:gd name="connsiteX17" fmla="*/ 6533 w 10000"/>
                    <a:gd name="connsiteY17" fmla="*/ 3963 h 10056"/>
                    <a:gd name="connsiteX18" fmla="*/ 5295 w 10000"/>
                    <a:gd name="connsiteY18" fmla="*/ 4759 h 10056"/>
                    <a:gd name="connsiteX19" fmla="*/ 4997 w 10000"/>
                    <a:gd name="connsiteY19" fmla="*/ 5082 h 10056"/>
                    <a:gd name="connsiteX20" fmla="*/ 4659 w 10000"/>
                    <a:gd name="connsiteY20" fmla="*/ 5319 h 10056"/>
                    <a:gd name="connsiteX21" fmla="*/ 4138 w 10000"/>
                    <a:gd name="connsiteY21" fmla="*/ 5774 h 10056"/>
                    <a:gd name="connsiteX22" fmla="*/ 4201 w 10000"/>
                    <a:gd name="connsiteY22" fmla="*/ 5820 h 10056"/>
                    <a:gd name="connsiteX23" fmla="*/ 4871 w 10000"/>
                    <a:gd name="connsiteY23" fmla="*/ 5546 h 10056"/>
                    <a:gd name="connsiteX24" fmla="*/ 4825 w 10000"/>
                    <a:gd name="connsiteY24" fmla="*/ 5660 h 10056"/>
                    <a:gd name="connsiteX25" fmla="*/ 4734 w 10000"/>
                    <a:gd name="connsiteY25" fmla="*/ 5820 h 10056"/>
                    <a:gd name="connsiteX26" fmla="*/ 4160 w 10000"/>
                    <a:gd name="connsiteY26" fmla="*/ 6304 h 10056"/>
                    <a:gd name="connsiteX27" fmla="*/ 3564 w 10000"/>
                    <a:gd name="connsiteY27" fmla="*/ 6375 h 10056"/>
                    <a:gd name="connsiteX28" fmla="*/ 3312 w 10000"/>
                    <a:gd name="connsiteY28" fmla="*/ 6380 h 10056"/>
                    <a:gd name="connsiteX29" fmla="*/ 2934 w 10000"/>
                    <a:gd name="connsiteY29" fmla="*/ 6924 h 10056"/>
                    <a:gd name="connsiteX30" fmla="*/ 2315 w 10000"/>
                    <a:gd name="connsiteY30" fmla="*/ 7067 h 10056"/>
                    <a:gd name="connsiteX31" fmla="*/ 2052 w 10000"/>
                    <a:gd name="connsiteY31" fmla="*/ 7669 h 10056"/>
                    <a:gd name="connsiteX32" fmla="*/ 1777 w 10000"/>
                    <a:gd name="connsiteY32" fmla="*/ 7602 h 10056"/>
                    <a:gd name="connsiteX33" fmla="*/ 1501 w 10000"/>
                    <a:gd name="connsiteY33" fmla="*/ 8042 h 10056"/>
                    <a:gd name="connsiteX34" fmla="*/ 1444 w 10000"/>
                    <a:gd name="connsiteY34" fmla="*/ 8298 h 10056"/>
                    <a:gd name="connsiteX35" fmla="*/ 1610 w 10000"/>
                    <a:gd name="connsiteY35" fmla="*/ 8559 h 10056"/>
                    <a:gd name="connsiteX36" fmla="*/ 2189 w 10000"/>
                    <a:gd name="connsiteY36" fmla="*/ 9099 h 10056"/>
                    <a:gd name="connsiteX37" fmla="*/ 2504 w 10000"/>
                    <a:gd name="connsiteY37" fmla="*/ 9440 h 10056"/>
                    <a:gd name="connsiteX38" fmla="*/ 1513 w 10000"/>
                    <a:gd name="connsiteY38" fmla="*/ 10056 h 10056"/>
                    <a:gd name="connsiteX39" fmla="*/ 183 w 10000"/>
                    <a:gd name="connsiteY39" fmla="*/ 8881 h 10056"/>
                    <a:gd name="connsiteX40" fmla="*/ 0 w 10000"/>
                    <a:gd name="connsiteY40" fmla="*/ 8417 h 10056"/>
                    <a:gd name="connsiteX41" fmla="*/ 23 w 10000"/>
                    <a:gd name="connsiteY41" fmla="*/ 7914 h 10056"/>
                    <a:gd name="connsiteX42" fmla="*/ 206 w 10000"/>
                    <a:gd name="connsiteY42" fmla="*/ 7611 h 10056"/>
                    <a:gd name="connsiteX0" fmla="*/ 206 w 10000"/>
                    <a:gd name="connsiteY0" fmla="*/ 7656 h 10101"/>
                    <a:gd name="connsiteX1" fmla="*/ 4814 w 10000"/>
                    <a:gd name="connsiteY1" fmla="*/ 3786 h 10101"/>
                    <a:gd name="connsiteX2" fmla="*/ 6831 w 10000"/>
                    <a:gd name="connsiteY2" fmla="*/ 2037 h 10101"/>
                    <a:gd name="connsiteX3" fmla="*/ 8597 w 10000"/>
                    <a:gd name="connsiteY3" fmla="*/ 202 h 10101"/>
                    <a:gd name="connsiteX4" fmla="*/ 9511 w 10000"/>
                    <a:gd name="connsiteY4" fmla="*/ 0 h 10101"/>
                    <a:gd name="connsiteX5" fmla="*/ 10000 w 10000"/>
                    <a:gd name="connsiteY5" fmla="*/ 175 h 10101"/>
                    <a:gd name="connsiteX6" fmla="*/ 9524 w 10000"/>
                    <a:gd name="connsiteY6" fmla="*/ 975 h 10101"/>
                    <a:gd name="connsiteX7" fmla="*/ 8986 w 10000"/>
                    <a:gd name="connsiteY7" fmla="*/ 1592 h 10101"/>
                    <a:gd name="connsiteX8" fmla="*/ 8791 w 10000"/>
                    <a:gd name="connsiteY8" fmla="*/ 1904 h 10101"/>
                    <a:gd name="connsiteX9" fmla="*/ 8481 w 10000"/>
                    <a:gd name="connsiteY9" fmla="*/ 2189 h 10101"/>
                    <a:gd name="connsiteX10" fmla="*/ 8046 w 10000"/>
                    <a:gd name="connsiteY10" fmla="*/ 2511 h 10101"/>
                    <a:gd name="connsiteX11" fmla="*/ 7748 w 10000"/>
                    <a:gd name="connsiteY11" fmla="*/ 2705 h 10101"/>
                    <a:gd name="connsiteX12" fmla="*/ 7610 w 10000"/>
                    <a:gd name="connsiteY12" fmla="*/ 3009 h 10101"/>
                    <a:gd name="connsiteX13" fmla="*/ 7438 w 10000"/>
                    <a:gd name="connsiteY13" fmla="*/ 3118 h 10101"/>
                    <a:gd name="connsiteX14" fmla="*/ 7289 w 10000"/>
                    <a:gd name="connsiteY14" fmla="*/ 3307 h 10101"/>
                    <a:gd name="connsiteX15" fmla="*/ 7163 w 10000"/>
                    <a:gd name="connsiteY15" fmla="*/ 3530 h 10101"/>
                    <a:gd name="connsiteX16" fmla="*/ 6900 w 10000"/>
                    <a:gd name="connsiteY16" fmla="*/ 3743 h 10101"/>
                    <a:gd name="connsiteX17" fmla="*/ 6533 w 10000"/>
                    <a:gd name="connsiteY17" fmla="*/ 4008 h 10101"/>
                    <a:gd name="connsiteX18" fmla="*/ 5295 w 10000"/>
                    <a:gd name="connsiteY18" fmla="*/ 4804 h 10101"/>
                    <a:gd name="connsiteX19" fmla="*/ 4997 w 10000"/>
                    <a:gd name="connsiteY19" fmla="*/ 5127 h 10101"/>
                    <a:gd name="connsiteX20" fmla="*/ 4659 w 10000"/>
                    <a:gd name="connsiteY20" fmla="*/ 5364 h 10101"/>
                    <a:gd name="connsiteX21" fmla="*/ 4138 w 10000"/>
                    <a:gd name="connsiteY21" fmla="*/ 5819 h 10101"/>
                    <a:gd name="connsiteX22" fmla="*/ 4201 w 10000"/>
                    <a:gd name="connsiteY22" fmla="*/ 5865 h 10101"/>
                    <a:gd name="connsiteX23" fmla="*/ 4871 w 10000"/>
                    <a:gd name="connsiteY23" fmla="*/ 5591 h 10101"/>
                    <a:gd name="connsiteX24" fmla="*/ 4825 w 10000"/>
                    <a:gd name="connsiteY24" fmla="*/ 5705 h 10101"/>
                    <a:gd name="connsiteX25" fmla="*/ 4734 w 10000"/>
                    <a:gd name="connsiteY25" fmla="*/ 5865 h 10101"/>
                    <a:gd name="connsiteX26" fmla="*/ 4160 w 10000"/>
                    <a:gd name="connsiteY26" fmla="*/ 6349 h 10101"/>
                    <a:gd name="connsiteX27" fmla="*/ 3564 w 10000"/>
                    <a:gd name="connsiteY27" fmla="*/ 6420 h 10101"/>
                    <a:gd name="connsiteX28" fmla="*/ 3312 w 10000"/>
                    <a:gd name="connsiteY28" fmla="*/ 6425 h 10101"/>
                    <a:gd name="connsiteX29" fmla="*/ 2934 w 10000"/>
                    <a:gd name="connsiteY29" fmla="*/ 6969 h 10101"/>
                    <a:gd name="connsiteX30" fmla="*/ 2315 w 10000"/>
                    <a:gd name="connsiteY30" fmla="*/ 7112 h 10101"/>
                    <a:gd name="connsiteX31" fmla="*/ 2052 w 10000"/>
                    <a:gd name="connsiteY31" fmla="*/ 7714 h 10101"/>
                    <a:gd name="connsiteX32" fmla="*/ 1777 w 10000"/>
                    <a:gd name="connsiteY32" fmla="*/ 7647 h 10101"/>
                    <a:gd name="connsiteX33" fmla="*/ 1501 w 10000"/>
                    <a:gd name="connsiteY33" fmla="*/ 8087 h 10101"/>
                    <a:gd name="connsiteX34" fmla="*/ 1444 w 10000"/>
                    <a:gd name="connsiteY34" fmla="*/ 8343 h 10101"/>
                    <a:gd name="connsiteX35" fmla="*/ 1610 w 10000"/>
                    <a:gd name="connsiteY35" fmla="*/ 8604 h 10101"/>
                    <a:gd name="connsiteX36" fmla="*/ 2189 w 10000"/>
                    <a:gd name="connsiteY36" fmla="*/ 9144 h 10101"/>
                    <a:gd name="connsiteX37" fmla="*/ 2504 w 10000"/>
                    <a:gd name="connsiteY37" fmla="*/ 9485 h 10101"/>
                    <a:gd name="connsiteX38" fmla="*/ 1513 w 10000"/>
                    <a:gd name="connsiteY38" fmla="*/ 10101 h 10101"/>
                    <a:gd name="connsiteX39" fmla="*/ 183 w 10000"/>
                    <a:gd name="connsiteY39" fmla="*/ 8926 h 10101"/>
                    <a:gd name="connsiteX40" fmla="*/ 0 w 10000"/>
                    <a:gd name="connsiteY40" fmla="*/ 8462 h 10101"/>
                    <a:gd name="connsiteX41" fmla="*/ 23 w 10000"/>
                    <a:gd name="connsiteY41" fmla="*/ 7959 h 10101"/>
                    <a:gd name="connsiteX42" fmla="*/ 206 w 10000"/>
                    <a:gd name="connsiteY42" fmla="*/ 7656 h 10101"/>
                    <a:gd name="connsiteX0" fmla="*/ 206 w 10000"/>
                    <a:gd name="connsiteY0" fmla="*/ 7656 h 10101"/>
                    <a:gd name="connsiteX1" fmla="*/ 4814 w 10000"/>
                    <a:gd name="connsiteY1" fmla="*/ 3786 h 10101"/>
                    <a:gd name="connsiteX2" fmla="*/ 6831 w 10000"/>
                    <a:gd name="connsiteY2" fmla="*/ 2037 h 10101"/>
                    <a:gd name="connsiteX3" fmla="*/ 8587 w 10000"/>
                    <a:gd name="connsiteY3" fmla="*/ 125 h 10101"/>
                    <a:gd name="connsiteX4" fmla="*/ 9511 w 10000"/>
                    <a:gd name="connsiteY4" fmla="*/ 0 h 10101"/>
                    <a:gd name="connsiteX5" fmla="*/ 10000 w 10000"/>
                    <a:gd name="connsiteY5" fmla="*/ 175 h 10101"/>
                    <a:gd name="connsiteX6" fmla="*/ 9524 w 10000"/>
                    <a:gd name="connsiteY6" fmla="*/ 975 h 10101"/>
                    <a:gd name="connsiteX7" fmla="*/ 8986 w 10000"/>
                    <a:gd name="connsiteY7" fmla="*/ 1592 h 10101"/>
                    <a:gd name="connsiteX8" fmla="*/ 8791 w 10000"/>
                    <a:gd name="connsiteY8" fmla="*/ 1904 h 10101"/>
                    <a:gd name="connsiteX9" fmla="*/ 8481 w 10000"/>
                    <a:gd name="connsiteY9" fmla="*/ 2189 h 10101"/>
                    <a:gd name="connsiteX10" fmla="*/ 8046 w 10000"/>
                    <a:gd name="connsiteY10" fmla="*/ 2511 h 10101"/>
                    <a:gd name="connsiteX11" fmla="*/ 7748 w 10000"/>
                    <a:gd name="connsiteY11" fmla="*/ 2705 h 10101"/>
                    <a:gd name="connsiteX12" fmla="*/ 7610 w 10000"/>
                    <a:gd name="connsiteY12" fmla="*/ 3009 h 10101"/>
                    <a:gd name="connsiteX13" fmla="*/ 7438 w 10000"/>
                    <a:gd name="connsiteY13" fmla="*/ 3118 h 10101"/>
                    <a:gd name="connsiteX14" fmla="*/ 7289 w 10000"/>
                    <a:gd name="connsiteY14" fmla="*/ 3307 h 10101"/>
                    <a:gd name="connsiteX15" fmla="*/ 7163 w 10000"/>
                    <a:gd name="connsiteY15" fmla="*/ 3530 h 10101"/>
                    <a:gd name="connsiteX16" fmla="*/ 6900 w 10000"/>
                    <a:gd name="connsiteY16" fmla="*/ 3743 h 10101"/>
                    <a:gd name="connsiteX17" fmla="*/ 6533 w 10000"/>
                    <a:gd name="connsiteY17" fmla="*/ 4008 h 10101"/>
                    <a:gd name="connsiteX18" fmla="*/ 5295 w 10000"/>
                    <a:gd name="connsiteY18" fmla="*/ 4804 h 10101"/>
                    <a:gd name="connsiteX19" fmla="*/ 4997 w 10000"/>
                    <a:gd name="connsiteY19" fmla="*/ 5127 h 10101"/>
                    <a:gd name="connsiteX20" fmla="*/ 4659 w 10000"/>
                    <a:gd name="connsiteY20" fmla="*/ 5364 h 10101"/>
                    <a:gd name="connsiteX21" fmla="*/ 4138 w 10000"/>
                    <a:gd name="connsiteY21" fmla="*/ 5819 h 10101"/>
                    <a:gd name="connsiteX22" fmla="*/ 4201 w 10000"/>
                    <a:gd name="connsiteY22" fmla="*/ 5865 h 10101"/>
                    <a:gd name="connsiteX23" fmla="*/ 4871 w 10000"/>
                    <a:gd name="connsiteY23" fmla="*/ 5591 h 10101"/>
                    <a:gd name="connsiteX24" fmla="*/ 4825 w 10000"/>
                    <a:gd name="connsiteY24" fmla="*/ 5705 h 10101"/>
                    <a:gd name="connsiteX25" fmla="*/ 4734 w 10000"/>
                    <a:gd name="connsiteY25" fmla="*/ 5865 h 10101"/>
                    <a:gd name="connsiteX26" fmla="*/ 4160 w 10000"/>
                    <a:gd name="connsiteY26" fmla="*/ 6349 h 10101"/>
                    <a:gd name="connsiteX27" fmla="*/ 3564 w 10000"/>
                    <a:gd name="connsiteY27" fmla="*/ 6420 h 10101"/>
                    <a:gd name="connsiteX28" fmla="*/ 3312 w 10000"/>
                    <a:gd name="connsiteY28" fmla="*/ 6425 h 10101"/>
                    <a:gd name="connsiteX29" fmla="*/ 2934 w 10000"/>
                    <a:gd name="connsiteY29" fmla="*/ 6969 h 10101"/>
                    <a:gd name="connsiteX30" fmla="*/ 2315 w 10000"/>
                    <a:gd name="connsiteY30" fmla="*/ 7112 h 10101"/>
                    <a:gd name="connsiteX31" fmla="*/ 2052 w 10000"/>
                    <a:gd name="connsiteY31" fmla="*/ 7714 h 10101"/>
                    <a:gd name="connsiteX32" fmla="*/ 1777 w 10000"/>
                    <a:gd name="connsiteY32" fmla="*/ 7647 h 10101"/>
                    <a:gd name="connsiteX33" fmla="*/ 1501 w 10000"/>
                    <a:gd name="connsiteY33" fmla="*/ 8087 h 10101"/>
                    <a:gd name="connsiteX34" fmla="*/ 1444 w 10000"/>
                    <a:gd name="connsiteY34" fmla="*/ 8343 h 10101"/>
                    <a:gd name="connsiteX35" fmla="*/ 1610 w 10000"/>
                    <a:gd name="connsiteY35" fmla="*/ 8604 h 10101"/>
                    <a:gd name="connsiteX36" fmla="*/ 2189 w 10000"/>
                    <a:gd name="connsiteY36" fmla="*/ 9144 h 10101"/>
                    <a:gd name="connsiteX37" fmla="*/ 2504 w 10000"/>
                    <a:gd name="connsiteY37" fmla="*/ 9485 h 10101"/>
                    <a:gd name="connsiteX38" fmla="*/ 1513 w 10000"/>
                    <a:gd name="connsiteY38" fmla="*/ 10101 h 10101"/>
                    <a:gd name="connsiteX39" fmla="*/ 183 w 10000"/>
                    <a:gd name="connsiteY39" fmla="*/ 8926 h 10101"/>
                    <a:gd name="connsiteX40" fmla="*/ 0 w 10000"/>
                    <a:gd name="connsiteY40" fmla="*/ 8462 h 10101"/>
                    <a:gd name="connsiteX41" fmla="*/ 23 w 10000"/>
                    <a:gd name="connsiteY41" fmla="*/ 7959 h 10101"/>
                    <a:gd name="connsiteX42" fmla="*/ 206 w 10000"/>
                    <a:gd name="connsiteY42" fmla="*/ 7656 h 10101"/>
                    <a:gd name="connsiteX0" fmla="*/ 206 w 10000"/>
                    <a:gd name="connsiteY0" fmla="*/ 7621 h 10066"/>
                    <a:gd name="connsiteX1" fmla="*/ 4814 w 10000"/>
                    <a:gd name="connsiteY1" fmla="*/ 3751 h 10066"/>
                    <a:gd name="connsiteX2" fmla="*/ 6831 w 10000"/>
                    <a:gd name="connsiteY2" fmla="*/ 2002 h 10066"/>
                    <a:gd name="connsiteX3" fmla="*/ 8587 w 10000"/>
                    <a:gd name="connsiteY3" fmla="*/ 90 h 10066"/>
                    <a:gd name="connsiteX4" fmla="*/ 9583 w 10000"/>
                    <a:gd name="connsiteY4" fmla="*/ 0 h 10066"/>
                    <a:gd name="connsiteX5" fmla="*/ 10000 w 10000"/>
                    <a:gd name="connsiteY5" fmla="*/ 140 h 10066"/>
                    <a:gd name="connsiteX6" fmla="*/ 9524 w 10000"/>
                    <a:gd name="connsiteY6" fmla="*/ 940 h 10066"/>
                    <a:gd name="connsiteX7" fmla="*/ 8986 w 10000"/>
                    <a:gd name="connsiteY7" fmla="*/ 1557 h 10066"/>
                    <a:gd name="connsiteX8" fmla="*/ 8791 w 10000"/>
                    <a:gd name="connsiteY8" fmla="*/ 1869 h 10066"/>
                    <a:gd name="connsiteX9" fmla="*/ 8481 w 10000"/>
                    <a:gd name="connsiteY9" fmla="*/ 2154 h 10066"/>
                    <a:gd name="connsiteX10" fmla="*/ 8046 w 10000"/>
                    <a:gd name="connsiteY10" fmla="*/ 2476 h 10066"/>
                    <a:gd name="connsiteX11" fmla="*/ 7748 w 10000"/>
                    <a:gd name="connsiteY11" fmla="*/ 2670 h 10066"/>
                    <a:gd name="connsiteX12" fmla="*/ 7610 w 10000"/>
                    <a:gd name="connsiteY12" fmla="*/ 2974 h 10066"/>
                    <a:gd name="connsiteX13" fmla="*/ 7438 w 10000"/>
                    <a:gd name="connsiteY13" fmla="*/ 3083 h 10066"/>
                    <a:gd name="connsiteX14" fmla="*/ 7289 w 10000"/>
                    <a:gd name="connsiteY14" fmla="*/ 3272 h 10066"/>
                    <a:gd name="connsiteX15" fmla="*/ 7163 w 10000"/>
                    <a:gd name="connsiteY15" fmla="*/ 3495 h 10066"/>
                    <a:gd name="connsiteX16" fmla="*/ 6900 w 10000"/>
                    <a:gd name="connsiteY16" fmla="*/ 3708 h 10066"/>
                    <a:gd name="connsiteX17" fmla="*/ 6533 w 10000"/>
                    <a:gd name="connsiteY17" fmla="*/ 3973 h 10066"/>
                    <a:gd name="connsiteX18" fmla="*/ 5295 w 10000"/>
                    <a:gd name="connsiteY18" fmla="*/ 4769 h 10066"/>
                    <a:gd name="connsiteX19" fmla="*/ 4997 w 10000"/>
                    <a:gd name="connsiteY19" fmla="*/ 5092 h 10066"/>
                    <a:gd name="connsiteX20" fmla="*/ 4659 w 10000"/>
                    <a:gd name="connsiteY20" fmla="*/ 5329 h 10066"/>
                    <a:gd name="connsiteX21" fmla="*/ 4138 w 10000"/>
                    <a:gd name="connsiteY21" fmla="*/ 5784 h 10066"/>
                    <a:gd name="connsiteX22" fmla="*/ 4201 w 10000"/>
                    <a:gd name="connsiteY22" fmla="*/ 5830 h 10066"/>
                    <a:gd name="connsiteX23" fmla="*/ 4871 w 10000"/>
                    <a:gd name="connsiteY23" fmla="*/ 5556 h 10066"/>
                    <a:gd name="connsiteX24" fmla="*/ 4825 w 10000"/>
                    <a:gd name="connsiteY24" fmla="*/ 5670 h 10066"/>
                    <a:gd name="connsiteX25" fmla="*/ 4734 w 10000"/>
                    <a:gd name="connsiteY25" fmla="*/ 5830 h 10066"/>
                    <a:gd name="connsiteX26" fmla="*/ 4160 w 10000"/>
                    <a:gd name="connsiteY26" fmla="*/ 6314 h 10066"/>
                    <a:gd name="connsiteX27" fmla="*/ 3564 w 10000"/>
                    <a:gd name="connsiteY27" fmla="*/ 6385 h 10066"/>
                    <a:gd name="connsiteX28" fmla="*/ 3312 w 10000"/>
                    <a:gd name="connsiteY28" fmla="*/ 6390 h 10066"/>
                    <a:gd name="connsiteX29" fmla="*/ 2934 w 10000"/>
                    <a:gd name="connsiteY29" fmla="*/ 6934 h 10066"/>
                    <a:gd name="connsiteX30" fmla="*/ 2315 w 10000"/>
                    <a:gd name="connsiteY30" fmla="*/ 7077 h 10066"/>
                    <a:gd name="connsiteX31" fmla="*/ 2052 w 10000"/>
                    <a:gd name="connsiteY31" fmla="*/ 7679 h 10066"/>
                    <a:gd name="connsiteX32" fmla="*/ 1777 w 10000"/>
                    <a:gd name="connsiteY32" fmla="*/ 7612 h 10066"/>
                    <a:gd name="connsiteX33" fmla="*/ 1501 w 10000"/>
                    <a:gd name="connsiteY33" fmla="*/ 8052 h 10066"/>
                    <a:gd name="connsiteX34" fmla="*/ 1444 w 10000"/>
                    <a:gd name="connsiteY34" fmla="*/ 8308 h 10066"/>
                    <a:gd name="connsiteX35" fmla="*/ 1610 w 10000"/>
                    <a:gd name="connsiteY35" fmla="*/ 8569 h 10066"/>
                    <a:gd name="connsiteX36" fmla="*/ 2189 w 10000"/>
                    <a:gd name="connsiteY36" fmla="*/ 9109 h 10066"/>
                    <a:gd name="connsiteX37" fmla="*/ 2504 w 10000"/>
                    <a:gd name="connsiteY37" fmla="*/ 9450 h 10066"/>
                    <a:gd name="connsiteX38" fmla="*/ 1513 w 10000"/>
                    <a:gd name="connsiteY38" fmla="*/ 10066 h 10066"/>
                    <a:gd name="connsiteX39" fmla="*/ 183 w 10000"/>
                    <a:gd name="connsiteY39" fmla="*/ 8891 h 10066"/>
                    <a:gd name="connsiteX40" fmla="*/ 0 w 10000"/>
                    <a:gd name="connsiteY40" fmla="*/ 8427 h 10066"/>
                    <a:gd name="connsiteX41" fmla="*/ 23 w 10000"/>
                    <a:gd name="connsiteY41" fmla="*/ 7924 h 10066"/>
                    <a:gd name="connsiteX42" fmla="*/ 206 w 10000"/>
                    <a:gd name="connsiteY42" fmla="*/ 7621 h 100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0000" h="10066">
                      <a:moveTo>
                        <a:pt x="206" y="7621"/>
                      </a:moveTo>
                      <a:lnTo>
                        <a:pt x="4814" y="3751"/>
                      </a:lnTo>
                      <a:lnTo>
                        <a:pt x="6831" y="2002"/>
                      </a:lnTo>
                      <a:lnTo>
                        <a:pt x="8587" y="90"/>
                      </a:lnTo>
                      <a:lnTo>
                        <a:pt x="9583" y="0"/>
                      </a:lnTo>
                      <a:lnTo>
                        <a:pt x="10000" y="140"/>
                      </a:lnTo>
                      <a:lnTo>
                        <a:pt x="9524" y="940"/>
                      </a:lnTo>
                      <a:lnTo>
                        <a:pt x="8986" y="1557"/>
                      </a:lnTo>
                      <a:lnTo>
                        <a:pt x="8791" y="1869"/>
                      </a:lnTo>
                      <a:lnTo>
                        <a:pt x="8481" y="2154"/>
                      </a:lnTo>
                      <a:lnTo>
                        <a:pt x="8046" y="2476"/>
                      </a:lnTo>
                      <a:lnTo>
                        <a:pt x="7748" y="2670"/>
                      </a:lnTo>
                      <a:lnTo>
                        <a:pt x="7610" y="2974"/>
                      </a:lnTo>
                      <a:lnTo>
                        <a:pt x="7438" y="3083"/>
                      </a:lnTo>
                      <a:lnTo>
                        <a:pt x="7289" y="3272"/>
                      </a:lnTo>
                      <a:lnTo>
                        <a:pt x="7163" y="3495"/>
                      </a:lnTo>
                      <a:lnTo>
                        <a:pt x="6900" y="3708"/>
                      </a:lnTo>
                      <a:lnTo>
                        <a:pt x="6533" y="3973"/>
                      </a:lnTo>
                      <a:lnTo>
                        <a:pt x="5295" y="4769"/>
                      </a:lnTo>
                      <a:lnTo>
                        <a:pt x="4997" y="5092"/>
                      </a:lnTo>
                      <a:lnTo>
                        <a:pt x="4659" y="5329"/>
                      </a:lnTo>
                      <a:lnTo>
                        <a:pt x="4138" y="5784"/>
                      </a:lnTo>
                      <a:cubicBezTo>
                        <a:pt x="4159" y="5799"/>
                        <a:pt x="4180" y="5815"/>
                        <a:pt x="4201" y="5830"/>
                      </a:cubicBezTo>
                      <a:lnTo>
                        <a:pt x="4871" y="5556"/>
                      </a:lnTo>
                      <a:cubicBezTo>
                        <a:pt x="4856" y="5594"/>
                        <a:pt x="4840" y="5631"/>
                        <a:pt x="4825" y="5670"/>
                      </a:cubicBezTo>
                      <a:lnTo>
                        <a:pt x="4734" y="5830"/>
                      </a:lnTo>
                      <a:lnTo>
                        <a:pt x="4160" y="6314"/>
                      </a:lnTo>
                      <a:lnTo>
                        <a:pt x="3564" y="6385"/>
                      </a:lnTo>
                      <a:lnTo>
                        <a:pt x="3312" y="6390"/>
                      </a:lnTo>
                      <a:lnTo>
                        <a:pt x="2934" y="6934"/>
                      </a:lnTo>
                      <a:lnTo>
                        <a:pt x="2315" y="7077"/>
                      </a:lnTo>
                      <a:lnTo>
                        <a:pt x="2052" y="7679"/>
                      </a:lnTo>
                      <a:lnTo>
                        <a:pt x="1777" y="7612"/>
                      </a:lnTo>
                      <a:lnTo>
                        <a:pt x="1501" y="8052"/>
                      </a:lnTo>
                      <a:cubicBezTo>
                        <a:pt x="1482" y="8138"/>
                        <a:pt x="1463" y="8223"/>
                        <a:pt x="1444" y="8308"/>
                      </a:cubicBezTo>
                      <a:lnTo>
                        <a:pt x="1610" y="8569"/>
                      </a:lnTo>
                      <a:lnTo>
                        <a:pt x="2189" y="9109"/>
                      </a:lnTo>
                      <a:lnTo>
                        <a:pt x="2504" y="9450"/>
                      </a:lnTo>
                      <a:lnTo>
                        <a:pt x="1513" y="10066"/>
                      </a:lnTo>
                      <a:lnTo>
                        <a:pt x="183" y="8891"/>
                      </a:lnTo>
                      <a:lnTo>
                        <a:pt x="0" y="8427"/>
                      </a:lnTo>
                      <a:cubicBezTo>
                        <a:pt x="8" y="8259"/>
                        <a:pt x="15" y="8092"/>
                        <a:pt x="23" y="7924"/>
                      </a:cubicBezTo>
                      <a:lnTo>
                        <a:pt x="206" y="7621"/>
                      </a:lnTo>
                      <a:close/>
                    </a:path>
                  </a:pathLst>
                </a:custGeom>
                <a:solidFill>
                  <a:srgbClr val="0000FF">
                    <a:alpha val="50000"/>
                  </a:srgbClr>
                </a:solidFill>
                <a:ln w="3175" cap="flat" cmpd="sng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wrap="square" lIns="0" tIns="0" rIns="0" bIns="0">
                  <a:spAutoFit/>
                </a:bodyPr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Oval 10">
                  <a:extLst>
                    <a:ext uri="{FF2B5EF4-FFF2-40B4-BE49-F238E27FC236}">
                      <a16:creationId xmlns:a16="http://schemas.microsoft.com/office/drawing/2014/main" id="{1E580FBC-F233-4203-9A51-1E6307CEDA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97669" y="1565342"/>
                  <a:ext cx="689774" cy="601537"/>
                </a:xfrm>
                <a:prstGeom prst="ellipse">
                  <a:avLst/>
                </a:prstGeom>
                <a:solidFill>
                  <a:srgbClr val="0000FF">
                    <a:alpha val="50000"/>
                  </a:srgbClr>
                </a:solidFill>
                <a:ln w="317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6" name="Oval 9">
                  <a:extLst>
                    <a:ext uri="{FF2B5EF4-FFF2-40B4-BE49-F238E27FC236}">
                      <a16:creationId xmlns:a16="http://schemas.microsoft.com/office/drawing/2014/main" id="{C6EC3939-80FE-4E66-B035-83D3D650CB2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48189" y="2133305"/>
                  <a:ext cx="689774" cy="601537"/>
                </a:xfrm>
                <a:prstGeom prst="ellipse">
                  <a:avLst/>
                </a:prstGeom>
                <a:solidFill>
                  <a:srgbClr val="0000FF">
                    <a:alpha val="50000"/>
                  </a:srgbClr>
                </a:solidFill>
                <a:ln w="317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5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7" name="AutoShape 18">
                  <a:extLst>
                    <a:ext uri="{FF2B5EF4-FFF2-40B4-BE49-F238E27FC236}">
                      <a16:creationId xmlns:a16="http://schemas.microsoft.com/office/drawing/2014/main" id="{31EAB625-D7B1-48A6-9A4A-5C4B0E5AD6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005939" y="2936878"/>
                  <a:ext cx="2571750" cy="83787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2060">
                    <a:alpha val="63000"/>
                  </a:srgbClr>
                </a:solidFill>
                <a:ln>
                  <a:noFill/>
                  <a:headEnd/>
                  <a:tailEnd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>
                  <a:bevelT w="63500" h="25400"/>
                </a:sp3d>
              </p:spPr>
              <p:txBody>
                <a:bodyPr lIns="0" tIns="36000" rIns="0" bIns="36000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MX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+mn-ea"/>
                      <a:cs typeface="Arial" pitchFamily="34" charset="0"/>
                    </a:rPr>
                    <a:t>ZEE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+mn-ea"/>
                      <a:cs typeface="Arial" pitchFamily="34" charset="0"/>
                    </a:rPr>
                    <a:t>3.409.122,34 </a:t>
                  </a:r>
                  <a:r>
                    <a:rPr kumimoji="0" lang="es-MX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+mn-ea"/>
                      <a:cs typeface="Arial" pitchFamily="34" charset="0"/>
                    </a:rPr>
                    <a:t>Km</a:t>
                  </a:r>
                  <a:r>
                    <a:rPr kumimoji="0" lang="es-MX" sz="1600" b="1" i="0" u="none" strike="noStrike" kern="0" cap="none" spc="0" normalizeH="0" baseline="3000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+mn-ea"/>
                      <a:cs typeface="Arial" pitchFamily="34" charset="0"/>
                    </a:rPr>
                    <a:t>2</a:t>
                  </a:r>
                </a:p>
              </p:txBody>
            </p:sp>
          </p:grpSp>
        </p:grpSp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id="{13D517E8-EC2D-4985-A163-93EC5BD65E7B}"/>
                </a:ext>
              </a:extLst>
            </p:cNvPr>
            <p:cNvGrpSpPr/>
            <p:nvPr/>
          </p:nvGrpSpPr>
          <p:grpSpPr>
            <a:xfrm>
              <a:off x="8063156" y="4166637"/>
              <a:ext cx="3827043" cy="2008735"/>
              <a:chOff x="-353835" y="44350"/>
              <a:chExt cx="12178565" cy="6833748"/>
            </a:xfrm>
          </p:grpSpPr>
          <p:pic>
            <p:nvPicPr>
              <p:cNvPr id="26" name="Picture 2">
                <a:extLst>
                  <a:ext uri="{FF2B5EF4-FFF2-40B4-BE49-F238E27FC236}">
                    <a16:creationId xmlns:a16="http://schemas.microsoft.com/office/drawing/2014/main" id="{42AABC76-EA56-4490-81E3-24C1C743A16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screen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aturation sat="3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2569" b="5397"/>
              <a:stretch/>
            </p:blipFill>
            <p:spPr bwMode="auto">
              <a:xfrm>
                <a:off x="-353835" y="44350"/>
                <a:ext cx="12178565" cy="6833748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7" name="17 Conector recto de flecha">
                <a:extLst>
                  <a:ext uri="{FF2B5EF4-FFF2-40B4-BE49-F238E27FC236}">
                    <a16:creationId xmlns:a16="http://schemas.microsoft.com/office/drawing/2014/main" id="{727CC49C-00ED-4306-AFEA-45EB62ED5FEF}"/>
                  </a:ext>
                </a:extLst>
              </p:cNvPr>
              <p:cNvCxnSpPr/>
              <p:nvPr/>
            </p:nvCxnSpPr>
            <p:spPr>
              <a:xfrm flipV="1">
                <a:off x="4855029" y="2937976"/>
                <a:ext cx="2264230" cy="1431415"/>
              </a:xfrm>
              <a:prstGeom prst="straightConnector1">
                <a:avLst/>
              </a:prstGeom>
              <a:noFill/>
              <a:ln w="76200" cap="flat" cmpd="sng" algn="ctr">
                <a:solidFill>
                  <a:srgbClr val="FF0000"/>
                </a:solidFill>
                <a:prstDash val="solid"/>
                <a:headEnd type="triangle" w="med" len="med"/>
                <a:tailEnd type="triangle" w="med" len="med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</p:cxnSp>
          <p:sp>
            <p:nvSpPr>
              <p:cNvPr id="28" name="Freeform 4">
                <a:extLst>
                  <a:ext uri="{FF2B5EF4-FFF2-40B4-BE49-F238E27FC236}">
                    <a16:creationId xmlns:a16="http://schemas.microsoft.com/office/drawing/2014/main" id="{96AC595B-93B4-4C4F-AA73-53682B7CCD86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7231301" y="530096"/>
                <a:ext cx="2611388" cy="2480773"/>
              </a:xfrm>
              <a:custGeom>
                <a:avLst/>
                <a:gdLst>
                  <a:gd name="T0" fmla="*/ 2147483647 w 933"/>
                  <a:gd name="T1" fmla="*/ 2147483647 h 1186"/>
                  <a:gd name="T2" fmla="*/ 2147483647 w 933"/>
                  <a:gd name="T3" fmla="*/ 2147483647 h 1186"/>
                  <a:gd name="T4" fmla="*/ 2147483647 w 933"/>
                  <a:gd name="T5" fmla="*/ 0 h 1186"/>
                  <a:gd name="T6" fmla="*/ 2147483647 w 933"/>
                  <a:gd name="T7" fmla="*/ 2147483647 h 1186"/>
                  <a:gd name="T8" fmla="*/ 2147483647 w 933"/>
                  <a:gd name="T9" fmla="*/ 2147483647 h 1186"/>
                  <a:gd name="T10" fmla="*/ 2147483647 w 933"/>
                  <a:gd name="T11" fmla="*/ 2147483647 h 1186"/>
                  <a:gd name="T12" fmla="*/ 2147483647 w 933"/>
                  <a:gd name="T13" fmla="*/ 2147483647 h 1186"/>
                  <a:gd name="T14" fmla="*/ 2147483647 w 933"/>
                  <a:gd name="T15" fmla="*/ 2147483647 h 1186"/>
                  <a:gd name="T16" fmla="*/ 2147483647 w 933"/>
                  <a:gd name="T17" fmla="*/ 2147483647 h 1186"/>
                  <a:gd name="T18" fmla="*/ 2147483647 w 933"/>
                  <a:gd name="T19" fmla="*/ 2147483647 h 1186"/>
                  <a:gd name="T20" fmla="*/ 2147483647 w 933"/>
                  <a:gd name="T21" fmla="*/ 2147483647 h 1186"/>
                  <a:gd name="T22" fmla="*/ 2147483647 w 933"/>
                  <a:gd name="T23" fmla="*/ 2147483647 h 1186"/>
                  <a:gd name="T24" fmla="*/ 2147483647 w 933"/>
                  <a:gd name="T25" fmla="*/ 2147483647 h 1186"/>
                  <a:gd name="T26" fmla="*/ 2147483647 w 933"/>
                  <a:gd name="T27" fmla="*/ 2147483647 h 1186"/>
                  <a:gd name="T28" fmla="*/ 2147483647 w 933"/>
                  <a:gd name="T29" fmla="*/ 2147483647 h 1186"/>
                  <a:gd name="T30" fmla="*/ 2147483647 w 933"/>
                  <a:gd name="T31" fmla="*/ 2147483647 h 1186"/>
                  <a:gd name="T32" fmla="*/ 2147483647 w 933"/>
                  <a:gd name="T33" fmla="*/ 2147483647 h 1186"/>
                  <a:gd name="T34" fmla="*/ 2147483647 w 933"/>
                  <a:gd name="T35" fmla="*/ 2147483647 h 1186"/>
                  <a:gd name="T36" fmla="*/ 2147483647 w 933"/>
                  <a:gd name="T37" fmla="*/ 2147483647 h 1186"/>
                  <a:gd name="T38" fmla="*/ 2147483647 w 933"/>
                  <a:gd name="T39" fmla="*/ 2147483647 h 1186"/>
                  <a:gd name="T40" fmla="*/ 2147483647 w 933"/>
                  <a:gd name="T41" fmla="*/ 2147483647 h 1186"/>
                  <a:gd name="T42" fmla="*/ 2147483647 w 933"/>
                  <a:gd name="T43" fmla="*/ 2147483647 h 1186"/>
                  <a:gd name="T44" fmla="*/ 2147483647 w 933"/>
                  <a:gd name="T45" fmla="*/ 2147483647 h 1186"/>
                  <a:gd name="T46" fmla="*/ 2147483647 w 933"/>
                  <a:gd name="T47" fmla="*/ 2147483647 h 1186"/>
                  <a:gd name="T48" fmla="*/ 2147483647 w 933"/>
                  <a:gd name="T49" fmla="*/ 2147483647 h 1186"/>
                  <a:gd name="T50" fmla="*/ 2147483647 w 933"/>
                  <a:gd name="T51" fmla="*/ 2147483647 h 1186"/>
                  <a:gd name="T52" fmla="*/ 2147483647 w 933"/>
                  <a:gd name="T53" fmla="*/ 2147483647 h 1186"/>
                  <a:gd name="T54" fmla="*/ 2147483647 w 933"/>
                  <a:gd name="T55" fmla="*/ 2147483647 h 1186"/>
                  <a:gd name="T56" fmla="*/ 2147483647 w 933"/>
                  <a:gd name="T57" fmla="*/ 2147483647 h 1186"/>
                  <a:gd name="T58" fmla="*/ 2147483647 w 933"/>
                  <a:gd name="T59" fmla="*/ 2147483647 h 1186"/>
                  <a:gd name="T60" fmla="*/ 2147483647 w 933"/>
                  <a:gd name="T61" fmla="*/ 2147483647 h 1186"/>
                  <a:gd name="T62" fmla="*/ 2147483647 w 933"/>
                  <a:gd name="T63" fmla="*/ 2147483647 h 1186"/>
                  <a:gd name="T64" fmla="*/ 2147483647 w 933"/>
                  <a:gd name="T65" fmla="*/ 2147483647 h 1186"/>
                  <a:gd name="T66" fmla="*/ 2147483647 w 933"/>
                  <a:gd name="T67" fmla="*/ 2147483647 h 1186"/>
                  <a:gd name="T68" fmla="*/ 2147483647 w 933"/>
                  <a:gd name="T69" fmla="*/ 2147483647 h 1186"/>
                  <a:gd name="T70" fmla="*/ 0 w 933"/>
                  <a:gd name="T71" fmla="*/ 2147483647 h 1186"/>
                  <a:gd name="T72" fmla="*/ 2147483647 w 933"/>
                  <a:gd name="T73" fmla="*/ 2147483647 h 118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933"/>
                  <a:gd name="T112" fmla="*/ 0 h 1186"/>
                  <a:gd name="T113" fmla="*/ 933 w 933"/>
                  <a:gd name="T114" fmla="*/ 1186 h 118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933" h="1186">
                    <a:moveTo>
                      <a:pt x="4" y="13"/>
                    </a:moveTo>
                    <a:lnTo>
                      <a:pt x="676" y="10"/>
                    </a:lnTo>
                    <a:lnTo>
                      <a:pt x="690" y="0"/>
                    </a:lnTo>
                    <a:lnTo>
                      <a:pt x="702" y="15"/>
                    </a:lnTo>
                    <a:lnTo>
                      <a:pt x="702" y="34"/>
                    </a:lnTo>
                    <a:lnTo>
                      <a:pt x="711" y="51"/>
                    </a:lnTo>
                    <a:lnTo>
                      <a:pt x="718" y="76"/>
                    </a:lnTo>
                    <a:lnTo>
                      <a:pt x="724" y="87"/>
                    </a:lnTo>
                    <a:lnTo>
                      <a:pt x="709" y="120"/>
                    </a:lnTo>
                    <a:lnTo>
                      <a:pt x="703" y="144"/>
                    </a:lnTo>
                    <a:lnTo>
                      <a:pt x="690" y="175"/>
                    </a:lnTo>
                    <a:lnTo>
                      <a:pt x="682" y="198"/>
                    </a:lnTo>
                    <a:lnTo>
                      <a:pt x="684" y="232"/>
                    </a:lnTo>
                    <a:lnTo>
                      <a:pt x="679" y="262"/>
                    </a:lnTo>
                    <a:lnTo>
                      <a:pt x="675" y="285"/>
                    </a:lnTo>
                    <a:lnTo>
                      <a:pt x="666" y="303"/>
                    </a:lnTo>
                    <a:lnTo>
                      <a:pt x="661" y="334"/>
                    </a:lnTo>
                    <a:lnTo>
                      <a:pt x="663" y="402"/>
                    </a:lnTo>
                    <a:lnTo>
                      <a:pt x="660" y="471"/>
                    </a:lnTo>
                    <a:lnTo>
                      <a:pt x="649" y="510"/>
                    </a:lnTo>
                    <a:lnTo>
                      <a:pt x="646" y="546"/>
                    </a:lnTo>
                    <a:lnTo>
                      <a:pt x="633" y="568"/>
                    </a:lnTo>
                    <a:lnTo>
                      <a:pt x="628" y="585"/>
                    </a:lnTo>
                    <a:lnTo>
                      <a:pt x="639" y="597"/>
                    </a:lnTo>
                    <a:lnTo>
                      <a:pt x="649" y="591"/>
                    </a:lnTo>
                    <a:lnTo>
                      <a:pt x="660" y="618"/>
                    </a:lnTo>
                    <a:lnTo>
                      <a:pt x="669" y="624"/>
                    </a:lnTo>
                    <a:lnTo>
                      <a:pt x="700" y="628"/>
                    </a:lnTo>
                    <a:lnTo>
                      <a:pt x="700" y="696"/>
                    </a:lnTo>
                    <a:lnTo>
                      <a:pt x="742" y="697"/>
                    </a:lnTo>
                    <a:lnTo>
                      <a:pt x="732" y="720"/>
                    </a:lnTo>
                    <a:lnTo>
                      <a:pt x="700" y="738"/>
                    </a:lnTo>
                    <a:lnTo>
                      <a:pt x="700" y="832"/>
                    </a:lnTo>
                    <a:lnTo>
                      <a:pt x="933" y="832"/>
                    </a:lnTo>
                    <a:lnTo>
                      <a:pt x="933" y="1186"/>
                    </a:lnTo>
                    <a:lnTo>
                      <a:pt x="0" y="1179"/>
                    </a:lnTo>
                    <a:lnTo>
                      <a:pt x="4" y="13"/>
                    </a:lnTo>
                    <a:close/>
                  </a:path>
                </a:pathLst>
              </a:custGeom>
              <a:solidFill>
                <a:srgbClr val="0000FF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21" name="Imagen 20" descr="Imagen que contiene agua, exterior, barco, cielo&#10;&#10;Descripción generada con confianza muy alta">
              <a:extLst>
                <a:ext uri="{FF2B5EF4-FFF2-40B4-BE49-F238E27FC236}">
                  <a16:creationId xmlns:a16="http://schemas.microsoft.com/office/drawing/2014/main" id="{8218ACC2-6BA4-49D3-A42D-CC9767C5BE4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4619" y="775522"/>
              <a:ext cx="3519546" cy="2777026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53DFC728-4FFE-46FF-ABED-4B943EEFA8A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17" r="1054" b="10770"/>
            <a:stretch/>
          </p:blipFill>
          <p:spPr>
            <a:xfrm>
              <a:off x="1223733" y="4116173"/>
              <a:ext cx="3641318" cy="1895584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43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184351" y="1618686"/>
            <a:ext cx="2387011" cy="1563496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 de 200 años de servicio a la Patria.</a:t>
            </a: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173529" y="4160493"/>
            <a:ext cx="2387012" cy="15939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 del 95% de nuestro comercio exterior se mueve por mar.</a:t>
            </a: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0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 smtClean="0"/>
                <a:t>Introducción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6</a:t>
            </a:fld>
            <a:endParaRPr lang="es-CL"/>
          </a:p>
        </p:txBody>
      </p:sp>
      <p:sp>
        <p:nvSpPr>
          <p:cNvPr id="45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338704" y="1331812"/>
            <a:ext cx="11532520" cy="3365691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spcBef>
                <a:spcPts val="600"/>
              </a:spcBef>
            </a:pPr>
            <a:r>
              <a:rPr lang="es-CL" sz="3200" b="1" u="sng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MISIÓN DE LA ARMADA DE CHILE</a:t>
            </a:r>
          </a:p>
          <a:p>
            <a:pPr lvl="0" algn="ctr">
              <a:spcBef>
                <a:spcPts val="600"/>
              </a:spcBef>
            </a:pPr>
            <a:r>
              <a:rPr lang="es-CL" sz="3200" b="1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“</a:t>
            </a:r>
            <a:r>
              <a:rPr lang="es-CL" sz="32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Proveer al Estado de Chile de un Poder Naval y un Servicio Marítimo con el propósito de contribuir a resguardar la soberanía e integridad territorial</a:t>
            </a:r>
            <a:r>
              <a:rPr lang="es-CL" sz="3200" b="1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, a </a:t>
            </a:r>
            <a:r>
              <a:rPr lang="es-CL" sz="32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mantener la seguridad de la nación, a impulsar el desarrollo nacional y a respaldar los intereses nacionales donde sea requerido.”   </a:t>
            </a:r>
            <a:endParaRPr lang="es-CL" sz="3200" b="1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pic>
        <p:nvPicPr>
          <p:cNvPr id="46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10863" y="4472923"/>
            <a:ext cx="1188202" cy="1883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87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Imagen 1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96" y="3825014"/>
            <a:ext cx="1660074" cy="934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5" name="Picture 2" descr="M:\EXPOSICIONES GENERALES JEFMAYOR\FOTOS Y VIDEOS\FOTOS\FOTOS ARMADA MARZO 2016\fotos actividades navales\panamax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67133" y="3920725"/>
            <a:ext cx="1650893" cy="934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536" y="2781758"/>
            <a:ext cx="1622662" cy="935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3" name="Picture 2" descr="http://www.lanacion.cl/noticias/site/artic/20071123/imag/foto_192007112313400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23900" y="2848051"/>
            <a:ext cx="1664360" cy="938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2" descr="M:\EXPOSICIONES GENERALES JEFMAYOR\FOTOS Y VIDEOS\FOTOS\FOTOS GENERALES 1\cascos azules\IMG_4532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7069" y="617517"/>
            <a:ext cx="967555" cy="678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3" descr="M:\EXPOSICIONES GENERALES JEFMAYOR\FOTOS Y VIDEOS\FOTOS\FOTOS GENERALES 1\cascos azules\_DCA6538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7011" y="1793921"/>
            <a:ext cx="1515466" cy="927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3" name="Picture 2" descr="http://www.armada.cl/armada/site/artic/20140611/imag/foto_0000000320140611144610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9825" y="1825157"/>
            <a:ext cx="1498420" cy="9707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4" name="Imagen 11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8167" y="614640"/>
            <a:ext cx="1303304" cy="736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6" name="Imagen 11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08937" y="665362"/>
            <a:ext cx="1338751" cy="62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8" name="Imagen 117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8394" y="946848"/>
            <a:ext cx="1210989" cy="811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9" name="Imagen 118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9715" y="925601"/>
            <a:ext cx="1338957" cy="809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0" name="20 Rectángulo"/>
          <p:cNvSpPr/>
          <p:nvPr/>
        </p:nvSpPr>
        <p:spPr>
          <a:xfrm>
            <a:off x="183324" y="6408573"/>
            <a:ext cx="11855044" cy="400110"/>
          </a:xfrm>
          <a:prstGeom prst="rect">
            <a:avLst/>
          </a:prstGeom>
          <a:noFill/>
          <a:ln w="57150" cmpd="tri">
            <a:solidFill>
              <a:srgbClr val="000066"/>
            </a:solidFill>
          </a:ln>
          <a:effectLst/>
          <a:scene3d>
            <a:camera prst="orthographicFront"/>
            <a:lightRig rig="brightRoom" dir="t"/>
          </a:scene3d>
          <a:sp3d>
            <a:bevelT/>
          </a:sp3d>
        </p:spPr>
        <p:txBody>
          <a:bodyPr wrap="square" lIns="91440" tIns="45720" rIns="91440" bIns="45720" anchor="ctr">
            <a:spAutoFit/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CAPACIDADES PARA EL </a:t>
            </a:r>
            <a:r>
              <a:rPr kumimoji="0" lang="es-ES" sz="2000" b="1" i="0" u="none" strike="noStrike" kern="1200" cap="all" spc="0" normalizeH="0" baseline="0" noProof="0" dirty="0" smtClean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APORTE DE LA ARMADA A LAS </a:t>
            </a:r>
            <a:r>
              <a:rPr kumimoji="0" lang="es-ES" sz="2000" b="1" i="0" u="none" strike="noStrike" kern="120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ÁREAS DE MISIÓN de la defensa</a:t>
            </a:r>
          </a:p>
        </p:txBody>
      </p:sp>
      <p:cxnSp>
        <p:nvCxnSpPr>
          <p:cNvPr id="40" name="Conector recto 39"/>
          <p:cNvCxnSpPr/>
          <p:nvPr/>
        </p:nvCxnSpPr>
        <p:spPr>
          <a:xfrm>
            <a:off x="1330786" y="522384"/>
            <a:ext cx="9756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Grupo 1"/>
          <p:cNvGrpSpPr/>
          <p:nvPr/>
        </p:nvGrpSpPr>
        <p:grpSpPr>
          <a:xfrm>
            <a:off x="2747985" y="1347502"/>
            <a:ext cx="6596333" cy="6254891"/>
            <a:chOff x="2736295" y="1392723"/>
            <a:chExt cx="6596333" cy="6254891"/>
          </a:xfrm>
        </p:grpSpPr>
        <p:grpSp>
          <p:nvGrpSpPr>
            <p:cNvPr id="50" name="Grupo 49"/>
            <p:cNvGrpSpPr/>
            <p:nvPr/>
          </p:nvGrpSpPr>
          <p:grpSpPr>
            <a:xfrm>
              <a:off x="2736295" y="1392723"/>
              <a:ext cx="6596333" cy="6254891"/>
              <a:chOff x="2766251" y="843145"/>
              <a:chExt cx="6596333" cy="6254891"/>
            </a:xfrm>
          </p:grpSpPr>
          <p:grpSp>
            <p:nvGrpSpPr>
              <p:cNvPr id="74" name="Grupo 73"/>
              <p:cNvGrpSpPr/>
              <p:nvPr/>
            </p:nvGrpSpPr>
            <p:grpSpPr>
              <a:xfrm>
                <a:off x="2766251" y="843145"/>
                <a:ext cx="6596333" cy="6254891"/>
                <a:chOff x="2766251" y="843145"/>
                <a:chExt cx="6596333" cy="6254891"/>
              </a:xfrm>
            </p:grpSpPr>
            <p:sp>
              <p:nvSpPr>
                <p:cNvPr id="81" name="84 Circular">
                  <a:extLst>
                    <a:ext uri="{FF2B5EF4-FFF2-40B4-BE49-F238E27FC236}">
                      <a16:creationId xmlns:a16="http://schemas.microsoft.com/office/drawing/2014/main" id="{D940620D-BD6B-410A-93EC-ABBFAEC4DDF7}"/>
                    </a:ext>
                  </a:extLst>
                </p:cNvPr>
                <p:cNvSpPr/>
                <p:nvPr/>
              </p:nvSpPr>
              <p:spPr>
                <a:xfrm rot="369508">
                  <a:off x="2766251" y="845323"/>
                  <a:ext cx="6596333" cy="6252713"/>
                </a:xfrm>
                <a:prstGeom prst="pie">
                  <a:avLst>
                    <a:gd name="adj1" fmla="val 18089073"/>
                    <a:gd name="adj2" fmla="val 19825696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82" name="78 Circular">
                  <a:extLst>
                    <a:ext uri="{FF2B5EF4-FFF2-40B4-BE49-F238E27FC236}">
                      <a16:creationId xmlns:a16="http://schemas.microsoft.com/office/drawing/2014/main" id="{4D911826-1B0D-4C61-906F-070E9A61472B}"/>
                    </a:ext>
                  </a:extLst>
                </p:cNvPr>
                <p:cNvSpPr/>
                <p:nvPr/>
              </p:nvSpPr>
              <p:spPr>
                <a:xfrm>
                  <a:off x="2813217" y="874707"/>
                  <a:ext cx="6472018" cy="6096770"/>
                </a:xfrm>
                <a:prstGeom prst="pie">
                  <a:avLst>
                    <a:gd name="adj1" fmla="val 10358783"/>
                    <a:gd name="adj2" fmla="val 12173226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83" name="80 Circular">
                  <a:extLst>
                    <a:ext uri="{FF2B5EF4-FFF2-40B4-BE49-F238E27FC236}">
                      <a16:creationId xmlns:a16="http://schemas.microsoft.com/office/drawing/2014/main" id="{5A795F92-700E-4627-BF9B-9CADD9A34C2E}"/>
                    </a:ext>
                  </a:extLst>
                </p:cNvPr>
                <p:cNvSpPr/>
                <p:nvPr/>
              </p:nvSpPr>
              <p:spPr>
                <a:xfrm>
                  <a:off x="2813217" y="860784"/>
                  <a:ext cx="6472018" cy="6088219"/>
                </a:xfrm>
                <a:prstGeom prst="pie">
                  <a:avLst>
                    <a:gd name="adj1" fmla="val 12186323"/>
                    <a:gd name="adj2" fmla="val 14026034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84" name="82 Circular">
                  <a:extLst>
                    <a:ext uri="{FF2B5EF4-FFF2-40B4-BE49-F238E27FC236}">
                      <a16:creationId xmlns:a16="http://schemas.microsoft.com/office/drawing/2014/main" id="{DE0F5411-9BAB-46C6-8B4F-49C2D3209911}"/>
                    </a:ext>
                  </a:extLst>
                </p:cNvPr>
                <p:cNvSpPr/>
                <p:nvPr/>
              </p:nvSpPr>
              <p:spPr>
                <a:xfrm>
                  <a:off x="2821456" y="843145"/>
                  <a:ext cx="6472018" cy="6118778"/>
                </a:xfrm>
                <a:prstGeom prst="pie">
                  <a:avLst>
                    <a:gd name="adj1" fmla="val 14029804"/>
                    <a:gd name="adj2" fmla="val 18465353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grpSp>
              <p:nvGrpSpPr>
                <p:cNvPr id="85" name="Grupo 84"/>
                <p:cNvGrpSpPr/>
                <p:nvPr/>
              </p:nvGrpSpPr>
              <p:grpSpPr>
                <a:xfrm>
                  <a:off x="2881472" y="905377"/>
                  <a:ext cx="6472018" cy="6074185"/>
                  <a:chOff x="2881472" y="905377"/>
                  <a:chExt cx="6472018" cy="6074185"/>
                </a:xfrm>
              </p:grpSpPr>
              <p:sp>
                <p:nvSpPr>
                  <p:cNvPr id="86" name="86 Circular">
                    <a:extLst>
                      <a:ext uri="{FF2B5EF4-FFF2-40B4-BE49-F238E27FC236}">
                        <a16:creationId xmlns:a16="http://schemas.microsoft.com/office/drawing/2014/main" id="{5CA7714A-A742-4E81-BC82-851B6494020E}"/>
                      </a:ext>
                    </a:extLst>
                  </p:cNvPr>
                  <p:cNvSpPr/>
                  <p:nvPr/>
                </p:nvSpPr>
                <p:spPr>
                  <a:xfrm>
                    <a:off x="2881472" y="905377"/>
                    <a:ext cx="6472018" cy="6074185"/>
                  </a:xfrm>
                  <a:prstGeom prst="pie">
                    <a:avLst>
                      <a:gd name="adj1" fmla="val 20227374"/>
                      <a:gd name="adj2" fmla="val 488328"/>
                    </a:avLst>
                  </a:prstGeom>
                  <a:solidFill>
                    <a:srgbClr val="000066"/>
                  </a:solidFill>
                  <a:ln>
                    <a:noFill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4218">
                      <a:defRPr/>
                    </a:pPr>
                    <a:endParaRPr lang="es-CL" sz="180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87" name="87 Circular">
                    <a:extLst>
                      <a:ext uri="{FF2B5EF4-FFF2-40B4-BE49-F238E27FC236}">
                        <a16:creationId xmlns:a16="http://schemas.microsoft.com/office/drawing/2014/main" id="{572C700D-C6AC-4B70-ACC6-CEB505C86AFA}"/>
                      </a:ext>
                    </a:extLst>
                  </p:cNvPr>
                  <p:cNvSpPr/>
                  <p:nvPr/>
                </p:nvSpPr>
                <p:spPr>
                  <a:xfrm>
                    <a:off x="3809653" y="1816143"/>
                    <a:ext cx="4565812" cy="4213897"/>
                  </a:xfrm>
                  <a:prstGeom prst="pie">
                    <a:avLst>
                      <a:gd name="adj1" fmla="val 10377168"/>
                      <a:gd name="adj2" fmla="val 496743"/>
                    </a:avLst>
                  </a:prstGeom>
                  <a:solidFill>
                    <a:schemeClr val="bg1"/>
                  </a:solidFill>
                  <a:ln>
                    <a:noFill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4218">
                      <a:defRPr/>
                    </a:pPr>
                    <a:endParaRPr lang="es-CL" sz="180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</p:grpSp>
          <p:grpSp>
            <p:nvGrpSpPr>
              <p:cNvPr id="75" name="Grupo 74"/>
              <p:cNvGrpSpPr/>
              <p:nvPr/>
            </p:nvGrpSpPr>
            <p:grpSpPr>
              <a:xfrm>
                <a:off x="3685309" y="1570095"/>
                <a:ext cx="5030262" cy="3482545"/>
                <a:chOff x="3685309" y="1570095"/>
                <a:chExt cx="5030262" cy="3482545"/>
              </a:xfrm>
            </p:grpSpPr>
            <p:sp>
              <p:nvSpPr>
                <p:cNvPr id="76" name="88 CuadroTexto">
                  <a:extLst>
                    <a:ext uri="{FF2B5EF4-FFF2-40B4-BE49-F238E27FC236}">
                      <a16:creationId xmlns:a16="http://schemas.microsoft.com/office/drawing/2014/main" id="{08E53255-8DF3-465C-A75F-AE8F03AADE82}"/>
                    </a:ext>
                  </a:extLst>
                </p:cNvPr>
                <p:cNvSpPr txBox="1"/>
                <p:nvPr/>
              </p:nvSpPr>
              <p:spPr>
                <a:xfrm rot="16846553">
                  <a:off x="3443735" y="2838673"/>
                  <a:ext cx="2455541" cy="1972394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/>
                      </a:solidFill>
                      <a:latin typeface="Calibri"/>
                    </a:rPr>
                    <a:t>CONTRIBUCIÓN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/>
                      </a:solidFill>
                      <a:latin typeface="Calibri"/>
                    </a:rPr>
                    <a:t>AL </a:t>
                  </a:r>
                  <a:r>
                    <a:rPr lang="es-CL" sz="1100" dirty="0" smtClean="0">
                      <a:solidFill>
                        <a:prstClr val="white"/>
                      </a:solidFill>
                      <a:latin typeface="Calibri"/>
                    </a:rPr>
                    <a:t>DESARROLLO </a:t>
                  </a:r>
                </a:p>
                <a:p>
                  <a:pPr defTabSz="914218">
                    <a:defRPr/>
                  </a:pPr>
                  <a:r>
                    <a:rPr lang="es-CL" sz="1100" dirty="0" smtClean="0">
                      <a:solidFill>
                        <a:prstClr val="white"/>
                      </a:solidFill>
                      <a:latin typeface="Calibri"/>
                    </a:rPr>
                    <a:t>NACIONAL</a:t>
                  </a:r>
                  <a:endParaRPr lang="es-CL" sz="1100" dirty="0">
                    <a:solidFill>
                      <a:prstClr val="white"/>
                    </a:solidFill>
                    <a:latin typeface="Calibri"/>
                  </a:endParaRP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/>
                      </a:solidFill>
                      <a:latin typeface="Calibri"/>
                    </a:rPr>
                    <a:t>Y A LA ACCIÓN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/>
                      </a:solidFill>
                      <a:latin typeface="Calibri"/>
                    </a:rPr>
                    <a:t>DEL ESTADO</a:t>
                  </a:r>
                </a:p>
              </p:txBody>
            </p:sp>
            <p:sp>
              <p:nvSpPr>
                <p:cNvPr id="77" name="92 CuadroTexto">
                  <a:extLst>
                    <a:ext uri="{FF2B5EF4-FFF2-40B4-BE49-F238E27FC236}">
                      <a16:creationId xmlns:a16="http://schemas.microsoft.com/office/drawing/2014/main" id="{B81479BA-6074-4EF4-935A-60DAC4ABF3F5}"/>
                    </a:ext>
                  </a:extLst>
                </p:cNvPr>
                <p:cNvSpPr txBox="1"/>
                <p:nvPr/>
              </p:nvSpPr>
              <p:spPr>
                <a:xfrm rot="18617720">
                  <a:off x="3531386" y="2133752"/>
                  <a:ext cx="2583367" cy="16441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914218">
                    <a:defRPr/>
                  </a:pPr>
                  <a:r>
                    <a:rPr lang="es-CL" sz="1100" b="1" dirty="0">
                      <a:solidFill>
                        <a:prstClr val="white"/>
                      </a:solidFill>
                      <a:latin typeface="Calibri"/>
                    </a:rPr>
                    <a:t>COOPERACIÓN</a:t>
                  </a:r>
                </a:p>
                <a:p>
                  <a:pPr algn="ctr" defTabSz="914218">
                    <a:defRPr/>
                  </a:pPr>
                  <a:r>
                    <a:rPr lang="es-CL" sz="1100" b="1" dirty="0" smtClean="0">
                      <a:solidFill>
                        <a:prstClr val="white"/>
                      </a:solidFill>
                      <a:latin typeface="Calibri"/>
                    </a:rPr>
                    <a:t>INTERNACIONAL Y</a:t>
                  </a:r>
                  <a:endParaRPr lang="es-CL" sz="1100" b="1" dirty="0">
                    <a:solidFill>
                      <a:prstClr val="white"/>
                    </a:solidFill>
                    <a:latin typeface="Calibri"/>
                  </a:endParaRPr>
                </a:p>
                <a:p>
                  <a:pPr algn="ctr" defTabSz="914218">
                    <a:defRPr/>
                  </a:pPr>
                  <a:r>
                    <a:rPr lang="es-CL" sz="1100" b="1" dirty="0">
                      <a:solidFill>
                        <a:prstClr val="white"/>
                      </a:solidFill>
                      <a:latin typeface="Calibri"/>
                    </a:rPr>
                    <a:t>APOYO A LA POLÍTICA</a:t>
                  </a:r>
                </a:p>
                <a:p>
                  <a:pPr algn="ctr" defTabSz="914218">
                    <a:defRPr/>
                  </a:pPr>
                  <a:r>
                    <a:rPr lang="es-CL" sz="1100" b="1" dirty="0" smtClean="0">
                      <a:solidFill>
                        <a:prstClr val="white"/>
                      </a:solidFill>
                      <a:latin typeface="Calibri"/>
                    </a:rPr>
                    <a:t>EXTERIOR </a:t>
                  </a:r>
                  <a:endParaRPr lang="es-CL" sz="1100" b="1" dirty="0">
                    <a:solidFill>
                      <a:srgbClr val="66FFFF"/>
                    </a:solidFill>
                    <a:latin typeface="Calibri"/>
                  </a:endParaRPr>
                </a:p>
              </p:txBody>
            </p:sp>
            <p:sp>
              <p:nvSpPr>
                <p:cNvPr id="78" name="93 CuadroTexto">
                  <a:extLst>
                    <a:ext uri="{FF2B5EF4-FFF2-40B4-BE49-F238E27FC236}">
                      <a16:creationId xmlns:a16="http://schemas.microsoft.com/office/drawing/2014/main" id="{7F2BD7D4-FD1D-4CA3-A647-16EB0E3E9567}"/>
                    </a:ext>
                  </a:extLst>
                </p:cNvPr>
                <p:cNvSpPr txBox="1"/>
                <p:nvPr/>
              </p:nvSpPr>
              <p:spPr>
                <a:xfrm>
                  <a:off x="5148023" y="1570095"/>
                  <a:ext cx="1850053" cy="67624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defTabSz="914218">
                    <a:defRPr/>
                  </a:pPr>
                  <a:endParaRPr lang="es-CL" sz="1100" dirty="0">
                    <a:solidFill>
                      <a:prstClr val="white">
                        <a:lumMod val="95000"/>
                      </a:prstClr>
                    </a:solidFill>
                    <a:latin typeface="Calibri"/>
                  </a:endParaRPr>
                </a:p>
                <a:p>
                  <a:pPr defTabSz="914218">
                    <a:defRPr/>
                  </a:pPr>
                  <a:endParaRPr lang="es-CL" sz="1100" dirty="0">
                    <a:solidFill>
                      <a:prstClr val="white">
                        <a:lumMod val="95000"/>
                      </a:prstClr>
                    </a:solidFill>
                    <a:latin typeface="Calibri"/>
                  </a:endParaRP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DEFENSA DE LA 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SOBERANÍA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E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INTEGRIDAD TERRITORIAL</a:t>
                  </a:r>
                </a:p>
              </p:txBody>
            </p:sp>
            <p:sp>
              <p:nvSpPr>
                <p:cNvPr id="79" name="96 CuadroTexto">
                  <a:extLst>
                    <a:ext uri="{FF2B5EF4-FFF2-40B4-BE49-F238E27FC236}">
                      <a16:creationId xmlns:a16="http://schemas.microsoft.com/office/drawing/2014/main" id="{D7EBC91F-C65B-4B17-B5FE-1E3803057A11}"/>
                    </a:ext>
                  </a:extLst>
                </p:cNvPr>
                <p:cNvSpPr txBox="1"/>
                <p:nvPr/>
              </p:nvSpPr>
              <p:spPr>
                <a:xfrm rot="4758963">
                  <a:off x="6864697" y="3118439"/>
                  <a:ext cx="2583367" cy="1118380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defTabSz="914218">
                    <a:defRPr/>
                  </a:pPr>
                  <a:r>
                    <a:rPr lang="es-CL" dirty="0" smtClean="0">
                      <a:latin typeface="Calibri"/>
                    </a:rPr>
                    <a:t>EMERGENCIA</a:t>
                  </a:r>
                  <a:endParaRPr lang="es-CL" dirty="0">
                    <a:latin typeface="Calibri"/>
                  </a:endParaRPr>
                </a:p>
                <a:p>
                  <a:pPr defTabSz="914218">
                    <a:defRPr/>
                  </a:pPr>
                  <a:r>
                    <a:rPr lang="es-CL" dirty="0">
                      <a:latin typeface="Calibri"/>
                    </a:rPr>
                    <a:t>NACIONAL Y</a:t>
                  </a:r>
                </a:p>
                <a:p>
                  <a:pPr defTabSz="914218">
                    <a:defRPr/>
                  </a:pPr>
                  <a:r>
                    <a:rPr lang="es-CL" dirty="0">
                      <a:latin typeface="Calibri"/>
                    </a:rPr>
                    <a:t>PROTECCIÓN CIVIL</a:t>
                  </a:r>
                </a:p>
              </p:txBody>
            </p:sp>
            <p:sp>
              <p:nvSpPr>
                <p:cNvPr id="80" name="93 CuadroTexto">
                  <a:extLst>
                    <a:ext uri="{FF2B5EF4-FFF2-40B4-BE49-F238E27FC236}">
                      <a16:creationId xmlns:a16="http://schemas.microsoft.com/office/drawing/2014/main" id="{065E0EB9-9DE9-4318-B397-7546FDB8DEF8}"/>
                    </a:ext>
                  </a:extLst>
                </p:cNvPr>
                <p:cNvSpPr txBox="1"/>
                <p:nvPr/>
              </p:nvSpPr>
              <p:spPr>
                <a:xfrm rot="3043424">
                  <a:off x="6563067" y="2213307"/>
                  <a:ext cx="2121540" cy="123620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defTabSz="914218">
                    <a:defRPr/>
                  </a:pPr>
                  <a:r>
                    <a:rPr lang="es-CL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SEGURIDAD E INTERESES </a:t>
                  </a:r>
                </a:p>
                <a:p>
                  <a:pPr defTabSz="914218">
                    <a:defRPr/>
                  </a:pPr>
                  <a:r>
                    <a:rPr lang="es-CL" dirty="0" smtClean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DEL TERRITORIO </a:t>
                  </a:r>
                </a:p>
                <a:p>
                  <a:pPr defTabSz="914218">
                    <a:defRPr/>
                  </a:pPr>
                  <a:r>
                    <a:rPr lang="es-ES" dirty="0" smtClean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MARÍTIMO</a:t>
                  </a:r>
                  <a:endParaRPr lang="es-CL" dirty="0">
                    <a:solidFill>
                      <a:prstClr val="white">
                        <a:lumMod val="95000"/>
                      </a:prstClr>
                    </a:solidFill>
                    <a:latin typeface="Calibri"/>
                  </a:endParaRPr>
                </a:p>
                <a:p>
                  <a:pPr defTabSz="914218">
                    <a:defRPr/>
                  </a:pPr>
                  <a:endParaRPr lang="es-CL" dirty="0">
                    <a:solidFill>
                      <a:prstClr val="white">
                        <a:lumMod val="95000"/>
                      </a:prstClr>
                    </a:solidFill>
                    <a:latin typeface="Calibri"/>
                  </a:endParaRPr>
                </a:p>
              </p:txBody>
            </p:sp>
          </p:grpSp>
        </p:grpSp>
        <p:grpSp>
          <p:nvGrpSpPr>
            <p:cNvPr id="51" name="Grupo 50"/>
            <p:cNvGrpSpPr/>
            <p:nvPr/>
          </p:nvGrpSpPr>
          <p:grpSpPr>
            <a:xfrm>
              <a:off x="3863920" y="2665176"/>
              <a:ext cx="4419914" cy="4266873"/>
              <a:chOff x="3893876" y="2115598"/>
              <a:chExt cx="4419914" cy="4266873"/>
            </a:xfrm>
          </p:grpSpPr>
          <p:sp>
            <p:nvSpPr>
              <p:cNvPr id="67" name="Rectángulo 66"/>
              <p:cNvSpPr/>
              <p:nvPr/>
            </p:nvSpPr>
            <p:spPr>
              <a:xfrm>
                <a:off x="3893876" y="2115598"/>
                <a:ext cx="4419914" cy="426687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>
                    <a:gd name="adj" fmla="val 8506091"/>
                  </a:avLst>
                </a:prstTxWarp>
                <a:spAutoFit/>
              </a:bodyPr>
              <a:lstStyle/>
              <a:p>
                <a:pPr algn="ctr"/>
                <a:r>
                  <a:rPr lang="es-ES" sz="2400" b="0" cap="none" spc="0" dirty="0" smtClean="0">
                    <a:ln w="0"/>
                    <a:solidFill>
                      <a:srgbClr val="00206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OPERACIONES</a:t>
                </a:r>
                <a:endParaRPr lang="es-ES" sz="2400" b="0" cap="none" spc="0" dirty="0">
                  <a:ln w="0"/>
                  <a:solidFill>
                    <a:srgbClr val="00206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68" name="Grupo 67"/>
              <p:cNvGrpSpPr/>
              <p:nvPr/>
            </p:nvGrpSpPr>
            <p:grpSpPr>
              <a:xfrm>
                <a:off x="4310424" y="2317589"/>
                <a:ext cx="3525253" cy="3936025"/>
                <a:chOff x="4372090" y="2318317"/>
                <a:chExt cx="3525253" cy="3936025"/>
              </a:xfrm>
            </p:grpSpPr>
            <p:sp>
              <p:nvSpPr>
                <p:cNvPr id="72" name="87 Circular">
                  <a:extLst>
                    <a:ext uri="{FF2B5EF4-FFF2-40B4-BE49-F238E27FC236}">
                      <a16:creationId xmlns:a16="http://schemas.microsoft.com/office/drawing/2014/main" id="{572C700D-C6AC-4B70-ACC6-CEB505C86AFA}"/>
                    </a:ext>
                  </a:extLst>
                </p:cNvPr>
                <p:cNvSpPr/>
                <p:nvPr/>
              </p:nvSpPr>
              <p:spPr>
                <a:xfrm>
                  <a:off x="4372090" y="2318317"/>
                  <a:ext cx="3525253" cy="3230349"/>
                </a:xfrm>
                <a:prstGeom prst="pie">
                  <a:avLst>
                    <a:gd name="adj1" fmla="val 10415040"/>
                    <a:gd name="adj2" fmla="val 454102"/>
                  </a:avLst>
                </a:prstGeom>
                <a:solidFill>
                  <a:srgbClr val="FFFF0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3" name="Rectángulo 72"/>
                <p:cNvSpPr/>
                <p:nvPr/>
              </p:nvSpPr>
              <p:spPr>
                <a:xfrm flipH="1" flipV="1">
                  <a:off x="4544217" y="2571046"/>
                  <a:ext cx="3189832" cy="3683296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prstTxWarp prst="textArchUp">
                    <a:avLst>
                      <a:gd name="adj" fmla="val 2643419"/>
                    </a:avLst>
                  </a:prstTxWarp>
                  <a:spAutoFit/>
                </a:bodyPr>
                <a:lstStyle/>
                <a:p>
                  <a:pPr algn="ctr"/>
                  <a:r>
                    <a:rPr lang="es-ES" sz="3600" b="1" cap="none" spc="0" dirty="0" smtClean="0">
                      <a:ln w="0"/>
                      <a:solidFill>
                        <a:srgbClr val="002060"/>
                      </a:solidFill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</a:rPr>
                    <a:t>CAPACIDADES DE LA ARMADA</a:t>
                  </a:r>
                  <a:endParaRPr lang="es-ES" sz="3600" b="1" cap="none" spc="0" dirty="0">
                    <a:ln w="0"/>
                    <a:solidFill>
                      <a:srgbClr val="00206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  <p:grpSp>
            <p:nvGrpSpPr>
              <p:cNvPr id="69" name="Grupo 68"/>
              <p:cNvGrpSpPr/>
              <p:nvPr/>
            </p:nvGrpSpPr>
            <p:grpSpPr>
              <a:xfrm>
                <a:off x="4840092" y="2731558"/>
                <a:ext cx="2460282" cy="2383066"/>
                <a:chOff x="4933893" y="2853026"/>
                <a:chExt cx="2460282" cy="2383066"/>
              </a:xfrm>
            </p:grpSpPr>
            <p:sp>
              <p:nvSpPr>
                <p:cNvPr id="70" name="87 Circular">
                  <a:extLst>
                    <a:ext uri="{FF2B5EF4-FFF2-40B4-BE49-F238E27FC236}">
                      <a16:creationId xmlns:a16="http://schemas.microsoft.com/office/drawing/2014/main" id="{572C700D-C6AC-4B70-ACC6-CEB505C86AFA}"/>
                    </a:ext>
                  </a:extLst>
                </p:cNvPr>
                <p:cNvSpPr/>
                <p:nvPr/>
              </p:nvSpPr>
              <p:spPr>
                <a:xfrm>
                  <a:off x="4933893" y="2853026"/>
                  <a:ext cx="2460282" cy="2383066"/>
                </a:xfrm>
                <a:prstGeom prst="pie">
                  <a:avLst>
                    <a:gd name="adj1" fmla="val 10422299"/>
                    <a:gd name="adj2" fmla="val 440961"/>
                  </a:avLst>
                </a:prstGeom>
                <a:solidFill>
                  <a:srgbClr val="00206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schemeClr val="bg1"/>
                    </a:solidFill>
                    <a:latin typeface="Calibri"/>
                  </a:endParaRPr>
                </a:p>
              </p:txBody>
            </p:sp>
            <p:sp>
              <p:nvSpPr>
                <p:cNvPr id="71" name="CuadroTexto 70"/>
                <p:cNvSpPr txBox="1"/>
                <p:nvPr/>
              </p:nvSpPr>
              <p:spPr>
                <a:xfrm>
                  <a:off x="5055336" y="3029027"/>
                  <a:ext cx="2190285" cy="92333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es-ES" b="1" dirty="0">
                      <a:ln w="0"/>
                      <a:solidFill>
                        <a:schemeClr val="bg1"/>
                      </a:solidFill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</a:rPr>
                    <a:t>PODER NAVAL </a:t>
                  </a:r>
                </a:p>
                <a:p>
                  <a:pPr algn="ctr"/>
                  <a:r>
                    <a:rPr lang="es-ES" b="1" dirty="0">
                      <a:ln w="0"/>
                      <a:solidFill>
                        <a:schemeClr val="bg1"/>
                      </a:solidFill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</a:rPr>
                    <a:t>Y SERVICIO MARÍTIMO</a:t>
                  </a:r>
                  <a:endParaRPr lang="es-CL" b="1" dirty="0">
                    <a:ln w="0"/>
                    <a:solidFill>
                      <a:schemeClr val="bg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48" name="Rectángulo redondeado 47"/>
          <p:cNvSpPr/>
          <p:nvPr/>
        </p:nvSpPr>
        <p:spPr>
          <a:xfrm>
            <a:off x="1339895" y="5132158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Proyección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49" name="Rectángulo redondeado 48"/>
          <p:cNvSpPr/>
          <p:nvPr/>
        </p:nvSpPr>
        <p:spPr>
          <a:xfrm>
            <a:off x="6671628" y="5764749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00" b="1" dirty="0" smtClean="0">
                <a:solidFill>
                  <a:srgbClr val="002060"/>
                </a:solidFill>
              </a:rPr>
              <a:t>Prevención y Combate de la Contaminación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52" name="Rectángulo redondeado 51"/>
          <p:cNvSpPr/>
          <p:nvPr/>
        </p:nvSpPr>
        <p:spPr>
          <a:xfrm>
            <a:off x="8524275" y="5141549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700" b="1" dirty="0" smtClean="0">
                <a:solidFill>
                  <a:srgbClr val="002060"/>
                </a:solidFill>
              </a:rPr>
              <a:t>Búsqueda, Salvamento, Rescate y Salvataje</a:t>
            </a:r>
            <a:endParaRPr lang="es-CL" sz="700" b="1" dirty="0">
              <a:solidFill>
                <a:srgbClr val="002060"/>
              </a:solidFill>
            </a:endParaRPr>
          </a:p>
        </p:txBody>
      </p:sp>
      <p:sp>
        <p:nvSpPr>
          <p:cNvPr id="54" name="Rectángulo redondeado 53"/>
          <p:cNvSpPr/>
          <p:nvPr/>
        </p:nvSpPr>
        <p:spPr>
          <a:xfrm>
            <a:off x="6108342" y="5144111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Protección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55" name="Rectángulo redondeado 54"/>
          <p:cNvSpPr/>
          <p:nvPr/>
        </p:nvSpPr>
        <p:spPr>
          <a:xfrm>
            <a:off x="7895894" y="5788250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700" b="1" dirty="0" smtClean="0">
                <a:solidFill>
                  <a:srgbClr val="002060"/>
                </a:solidFill>
              </a:rPr>
              <a:t>Vigilancia y Alerta ante Fenómenos Naturales</a:t>
            </a:r>
            <a:endParaRPr lang="es-MX" sz="700" b="1" dirty="0">
              <a:solidFill>
                <a:srgbClr val="002060"/>
              </a:solidFill>
            </a:endParaRPr>
          </a:p>
        </p:txBody>
      </p:sp>
      <p:sp>
        <p:nvSpPr>
          <p:cNvPr id="56" name="Rectángulo redondeado 55"/>
          <p:cNvSpPr/>
          <p:nvPr/>
        </p:nvSpPr>
        <p:spPr>
          <a:xfrm>
            <a:off x="3763664" y="5147132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Protección y Ataque de LLCCMM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57" name="Rectángulo redondeado 56"/>
          <p:cNvSpPr/>
          <p:nvPr/>
        </p:nvSpPr>
        <p:spPr>
          <a:xfrm>
            <a:off x="4320311" y="5734223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800" b="1" dirty="0" smtClean="0">
                <a:solidFill>
                  <a:srgbClr val="002060"/>
                </a:solidFill>
              </a:rPr>
              <a:t>Fiscalización y Policía Marítima</a:t>
            </a:r>
            <a:endParaRPr lang="es-MX" sz="800" b="1" dirty="0">
              <a:solidFill>
                <a:srgbClr val="002060"/>
              </a:solidFill>
            </a:endParaRPr>
          </a:p>
        </p:txBody>
      </p:sp>
      <p:sp>
        <p:nvSpPr>
          <p:cNvPr id="58" name="Rectángulo redondeado 57"/>
          <p:cNvSpPr/>
          <p:nvPr/>
        </p:nvSpPr>
        <p:spPr>
          <a:xfrm>
            <a:off x="11018486" y="5142453"/>
            <a:ext cx="961746" cy="428252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Mando y Control</a:t>
            </a:r>
            <a:endParaRPr lang="es-ES" sz="800" b="1" dirty="0">
              <a:solidFill>
                <a:srgbClr val="002060"/>
              </a:solidFill>
            </a:endParaRPr>
          </a:p>
        </p:txBody>
      </p:sp>
      <p:sp>
        <p:nvSpPr>
          <p:cNvPr id="59" name="Rectángulo redondeado 58"/>
          <p:cNvSpPr/>
          <p:nvPr/>
        </p:nvSpPr>
        <p:spPr>
          <a:xfrm>
            <a:off x="9778628" y="5143398"/>
            <a:ext cx="969554" cy="41325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800" b="1" dirty="0" smtClean="0">
                <a:solidFill>
                  <a:srgbClr val="002060"/>
                </a:solidFill>
              </a:rPr>
              <a:t>ISTAR </a:t>
            </a:r>
            <a:endParaRPr lang="es-MX" sz="800" b="1" dirty="0">
              <a:solidFill>
                <a:srgbClr val="002060"/>
              </a:solidFill>
            </a:endParaRPr>
          </a:p>
        </p:txBody>
      </p:sp>
      <p:sp>
        <p:nvSpPr>
          <p:cNvPr id="60" name="Rectángulo redondeado 59"/>
          <p:cNvSpPr/>
          <p:nvPr/>
        </p:nvSpPr>
        <p:spPr>
          <a:xfrm>
            <a:off x="3134009" y="5750875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Despliegue Territorial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61" name="Rectángulo redondeado 60"/>
          <p:cNvSpPr/>
          <p:nvPr/>
        </p:nvSpPr>
        <p:spPr>
          <a:xfrm>
            <a:off x="133146" y="5126958"/>
            <a:ext cx="970773" cy="421905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Control del Mar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62" name="Rectángulo redondeado 61"/>
          <p:cNvSpPr/>
          <p:nvPr/>
        </p:nvSpPr>
        <p:spPr>
          <a:xfrm>
            <a:off x="7282035" y="5147132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Interoperabilidad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63" name="Rectángulo redondeado 62"/>
          <p:cNvSpPr/>
          <p:nvPr/>
        </p:nvSpPr>
        <p:spPr>
          <a:xfrm>
            <a:off x="5505736" y="5747916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800" b="1" dirty="0" smtClean="0">
                <a:solidFill>
                  <a:srgbClr val="002060"/>
                </a:solidFill>
              </a:rPr>
              <a:t>Señalización y Seguridad Marítima</a:t>
            </a:r>
            <a:endParaRPr lang="es-MX" sz="800" b="1" dirty="0">
              <a:solidFill>
                <a:srgbClr val="002060"/>
              </a:solidFill>
            </a:endParaRPr>
          </a:p>
        </p:txBody>
      </p:sp>
      <p:sp>
        <p:nvSpPr>
          <p:cNvPr id="64" name="Rectángulo redondeado 63"/>
          <p:cNvSpPr/>
          <p:nvPr/>
        </p:nvSpPr>
        <p:spPr>
          <a:xfrm>
            <a:off x="2548264" y="5132158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Defensa del Litoral 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65" name="Rectángulo redondeado 64"/>
          <p:cNvSpPr/>
          <p:nvPr/>
        </p:nvSpPr>
        <p:spPr>
          <a:xfrm>
            <a:off x="4559010" y="4609872"/>
            <a:ext cx="2873856" cy="25091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>
                <a:solidFill>
                  <a:srgbClr val="002060"/>
                </a:solidFill>
              </a:rPr>
              <a:t>CAPACIDADES DE LA ARMADA</a:t>
            </a:r>
            <a:endParaRPr lang="es-CL" sz="1400" b="1" dirty="0">
              <a:solidFill>
                <a:srgbClr val="002060"/>
              </a:solidFill>
            </a:endParaRPr>
          </a:p>
        </p:txBody>
      </p:sp>
      <p:sp>
        <p:nvSpPr>
          <p:cNvPr id="92" name="Rectángulo 38"/>
          <p:cNvSpPr/>
          <p:nvPr/>
        </p:nvSpPr>
        <p:spPr>
          <a:xfrm>
            <a:off x="4269488" y="20545"/>
            <a:ext cx="3675067" cy="4789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ARMADA</a:t>
            </a:r>
            <a:endParaRPr lang="en-GB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6" name="Rectángulo redondeado 54"/>
          <p:cNvSpPr/>
          <p:nvPr/>
        </p:nvSpPr>
        <p:spPr>
          <a:xfrm>
            <a:off x="725337" y="5733337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800" b="1" dirty="0" smtClean="0">
                <a:solidFill>
                  <a:srgbClr val="002060"/>
                </a:solidFill>
              </a:rPr>
              <a:t>Despliegue Antártico</a:t>
            </a:r>
            <a:endParaRPr lang="es-MX" sz="800" b="1" dirty="0">
              <a:solidFill>
                <a:srgbClr val="002060"/>
              </a:solidFill>
            </a:endParaRPr>
          </a:p>
        </p:txBody>
      </p:sp>
      <p:sp>
        <p:nvSpPr>
          <p:cNvPr id="88" name="Rectángulo redondeado 54"/>
          <p:cNvSpPr/>
          <p:nvPr/>
        </p:nvSpPr>
        <p:spPr>
          <a:xfrm>
            <a:off x="9108925" y="5787972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800" b="1" dirty="0" smtClean="0">
                <a:solidFill>
                  <a:srgbClr val="002060"/>
                </a:solidFill>
              </a:rPr>
              <a:t>Hidrográfica e Hidrografía</a:t>
            </a:r>
            <a:endParaRPr lang="es-MX" sz="800" b="1" dirty="0">
              <a:solidFill>
                <a:srgbClr val="002060"/>
              </a:solidFill>
            </a:endParaRPr>
          </a:p>
        </p:txBody>
      </p:sp>
      <p:sp>
        <p:nvSpPr>
          <p:cNvPr id="89" name="Rectángulo redondeado 88"/>
          <p:cNvSpPr/>
          <p:nvPr/>
        </p:nvSpPr>
        <p:spPr>
          <a:xfrm>
            <a:off x="4942295" y="5144111"/>
            <a:ext cx="965362" cy="43249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Transporte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91" name="Rectángulo redondeado 90"/>
          <p:cNvSpPr/>
          <p:nvPr/>
        </p:nvSpPr>
        <p:spPr>
          <a:xfrm>
            <a:off x="1985407" y="5754912"/>
            <a:ext cx="943636" cy="41624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 smtClean="0">
                <a:solidFill>
                  <a:srgbClr val="002060"/>
                </a:solidFill>
              </a:rPr>
              <a:t>Sostenimiento y apoyo a las Operaciones</a:t>
            </a:r>
            <a:endParaRPr lang="es-CL" sz="800" b="1" dirty="0">
              <a:solidFill>
                <a:srgbClr val="002060"/>
              </a:solidFill>
            </a:endParaRPr>
          </a:p>
        </p:txBody>
      </p:sp>
      <p:sp>
        <p:nvSpPr>
          <p:cNvPr id="94" name="Rectángulo redondeado 54"/>
          <p:cNvSpPr/>
          <p:nvPr/>
        </p:nvSpPr>
        <p:spPr>
          <a:xfrm>
            <a:off x="10390771" y="5787972"/>
            <a:ext cx="973974" cy="444613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MX" sz="800" b="1" dirty="0" smtClean="0">
                <a:solidFill>
                  <a:srgbClr val="002060"/>
                </a:solidFill>
              </a:rPr>
              <a:t>Representación y Difusión</a:t>
            </a:r>
            <a:endParaRPr lang="es-MX" sz="800" b="1" dirty="0">
              <a:solidFill>
                <a:srgbClr val="002060"/>
              </a:solidFill>
            </a:endParaRPr>
          </a:p>
        </p:txBody>
      </p:sp>
      <p:pic>
        <p:nvPicPr>
          <p:cNvPr id="93" name="Picture 2">
            <a:extLst>
              <a:ext uri="{FF2B5EF4-FFF2-40B4-BE49-F238E27FC236}">
                <a16:creationId xmlns:a16="http://schemas.microsoft.com/office/drawing/2014/main" id="{157D0CA8-2B47-4374-AEA2-69673FF5C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7" y="-347"/>
            <a:ext cx="899887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5 Imagen" descr="dgtm.png">
            <a:extLst>
              <a:ext uri="{FF2B5EF4-FFF2-40B4-BE49-F238E27FC236}">
                <a16:creationId xmlns:a16="http://schemas.microsoft.com/office/drawing/2014/main" id="{685318F9-98FC-4C05-828E-8707483D7908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381354" y="-14861"/>
            <a:ext cx="728667" cy="106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28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0 Rectángulo"/>
          <p:cNvSpPr/>
          <p:nvPr/>
        </p:nvSpPr>
        <p:spPr>
          <a:xfrm>
            <a:off x="451557" y="5126925"/>
            <a:ext cx="11300177" cy="954107"/>
          </a:xfrm>
          <a:prstGeom prst="rect">
            <a:avLst/>
          </a:prstGeom>
          <a:noFill/>
          <a:ln w="57150" cmpd="tri">
            <a:solidFill>
              <a:srgbClr val="000066"/>
            </a:solidFill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TAREAS EN el ÁREA DE MISIÓN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“COOPERACIÓN </a:t>
            </a:r>
            <a:r>
              <a:rPr kumimoji="0" lang="es-ES" sz="2800" b="1" i="0" u="none" strike="noStrike" kern="1200" cap="all" spc="0" normalizeH="0" baseline="0" noProof="0" dirty="0" smtClean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INTERNACIONAL Y APOYO A LA POLÍTICA EXTERIOR”</a:t>
            </a:r>
            <a:endParaRPr kumimoji="0" lang="es-ES" sz="2800" b="1" i="0" u="none" strike="noStrike" kern="1200" cap="all" spc="0" normalizeH="0" baseline="0" noProof="0" dirty="0">
              <a:ln/>
              <a:solidFill>
                <a:srgbClr val="000066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9D6E6AE8-9BDD-5A41-8D54-C9A8C2534C6F}"/>
              </a:ext>
            </a:extLst>
          </p:cNvPr>
          <p:cNvSpPr/>
          <p:nvPr/>
        </p:nvSpPr>
        <p:spPr>
          <a:xfrm>
            <a:off x="1588" y="633698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grpSp>
        <p:nvGrpSpPr>
          <p:cNvPr id="18" name="Grupo 17"/>
          <p:cNvGrpSpPr/>
          <p:nvPr/>
        </p:nvGrpSpPr>
        <p:grpSpPr>
          <a:xfrm>
            <a:off x="2773722" y="1526804"/>
            <a:ext cx="6596333" cy="6254891"/>
            <a:chOff x="2766251" y="843145"/>
            <a:chExt cx="6596333" cy="6254891"/>
          </a:xfrm>
        </p:grpSpPr>
        <p:grpSp>
          <p:nvGrpSpPr>
            <p:cNvPr id="19" name="Grupo 18"/>
            <p:cNvGrpSpPr/>
            <p:nvPr/>
          </p:nvGrpSpPr>
          <p:grpSpPr>
            <a:xfrm>
              <a:off x="2766251" y="843145"/>
              <a:ext cx="6596333" cy="6254891"/>
              <a:chOff x="2766251" y="843145"/>
              <a:chExt cx="6596333" cy="6254891"/>
            </a:xfrm>
          </p:grpSpPr>
          <p:grpSp>
            <p:nvGrpSpPr>
              <p:cNvPr id="35" name="Grupo 34"/>
              <p:cNvGrpSpPr/>
              <p:nvPr/>
            </p:nvGrpSpPr>
            <p:grpSpPr>
              <a:xfrm>
                <a:off x="2766251" y="843145"/>
                <a:ext cx="6596333" cy="6254891"/>
                <a:chOff x="2766251" y="843145"/>
                <a:chExt cx="6596333" cy="6254891"/>
              </a:xfrm>
            </p:grpSpPr>
            <p:sp>
              <p:nvSpPr>
                <p:cNvPr id="43" name="84 Circular">
                  <a:extLst>
                    <a:ext uri="{FF2B5EF4-FFF2-40B4-BE49-F238E27FC236}">
                      <a16:creationId xmlns:a16="http://schemas.microsoft.com/office/drawing/2014/main" id="{D940620D-BD6B-410A-93EC-ABBFAEC4DDF7}"/>
                    </a:ext>
                  </a:extLst>
                </p:cNvPr>
                <p:cNvSpPr/>
                <p:nvPr/>
              </p:nvSpPr>
              <p:spPr>
                <a:xfrm rot="369508">
                  <a:off x="2766251" y="845323"/>
                  <a:ext cx="6596333" cy="6252713"/>
                </a:xfrm>
                <a:prstGeom prst="pie">
                  <a:avLst>
                    <a:gd name="adj1" fmla="val 18089073"/>
                    <a:gd name="adj2" fmla="val 19825696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44" name="78 Circular">
                  <a:extLst>
                    <a:ext uri="{FF2B5EF4-FFF2-40B4-BE49-F238E27FC236}">
                      <a16:creationId xmlns:a16="http://schemas.microsoft.com/office/drawing/2014/main" id="{4D911826-1B0D-4C61-906F-070E9A61472B}"/>
                    </a:ext>
                  </a:extLst>
                </p:cNvPr>
                <p:cNvSpPr/>
                <p:nvPr/>
              </p:nvSpPr>
              <p:spPr>
                <a:xfrm>
                  <a:off x="2813217" y="874707"/>
                  <a:ext cx="6472018" cy="6096770"/>
                </a:xfrm>
                <a:prstGeom prst="pie">
                  <a:avLst>
                    <a:gd name="adj1" fmla="val 10358783"/>
                    <a:gd name="adj2" fmla="val 12173226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45" name="80 Circular">
                  <a:extLst>
                    <a:ext uri="{FF2B5EF4-FFF2-40B4-BE49-F238E27FC236}">
                      <a16:creationId xmlns:a16="http://schemas.microsoft.com/office/drawing/2014/main" id="{5A795F92-700E-4627-BF9B-9CADD9A34C2E}"/>
                    </a:ext>
                  </a:extLst>
                </p:cNvPr>
                <p:cNvSpPr/>
                <p:nvPr/>
              </p:nvSpPr>
              <p:spPr>
                <a:xfrm>
                  <a:off x="2813217" y="860784"/>
                  <a:ext cx="6472018" cy="6088219"/>
                </a:xfrm>
                <a:prstGeom prst="pie">
                  <a:avLst>
                    <a:gd name="adj1" fmla="val 12186323"/>
                    <a:gd name="adj2" fmla="val 14026034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46" name="82 Circular">
                  <a:extLst>
                    <a:ext uri="{FF2B5EF4-FFF2-40B4-BE49-F238E27FC236}">
                      <a16:creationId xmlns:a16="http://schemas.microsoft.com/office/drawing/2014/main" id="{DE0F5411-9BAB-46C6-8B4F-49C2D3209911}"/>
                    </a:ext>
                  </a:extLst>
                </p:cNvPr>
                <p:cNvSpPr/>
                <p:nvPr/>
              </p:nvSpPr>
              <p:spPr>
                <a:xfrm>
                  <a:off x="2821456" y="843145"/>
                  <a:ext cx="6472018" cy="6118778"/>
                </a:xfrm>
                <a:prstGeom prst="pie">
                  <a:avLst>
                    <a:gd name="adj1" fmla="val 14029804"/>
                    <a:gd name="adj2" fmla="val 18465353"/>
                  </a:avLst>
                </a:prstGeom>
                <a:solidFill>
                  <a:srgbClr val="000066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grpSp>
              <p:nvGrpSpPr>
                <p:cNvPr id="47" name="Grupo 46"/>
                <p:cNvGrpSpPr/>
                <p:nvPr/>
              </p:nvGrpSpPr>
              <p:grpSpPr>
                <a:xfrm>
                  <a:off x="2881472" y="905377"/>
                  <a:ext cx="6472018" cy="6074185"/>
                  <a:chOff x="2881472" y="905377"/>
                  <a:chExt cx="6472018" cy="6074185"/>
                </a:xfrm>
              </p:grpSpPr>
              <p:sp>
                <p:nvSpPr>
                  <p:cNvPr id="48" name="86 Circular">
                    <a:extLst>
                      <a:ext uri="{FF2B5EF4-FFF2-40B4-BE49-F238E27FC236}">
                        <a16:creationId xmlns:a16="http://schemas.microsoft.com/office/drawing/2014/main" id="{5CA7714A-A742-4E81-BC82-851B6494020E}"/>
                      </a:ext>
                    </a:extLst>
                  </p:cNvPr>
                  <p:cNvSpPr/>
                  <p:nvPr/>
                </p:nvSpPr>
                <p:spPr>
                  <a:xfrm>
                    <a:off x="2881472" y="905377"/>
                    <a:ext cx="6472018" cy="6074185"/>
                  </a:xfrm>
                  <a:prstGeom prst="pie">
                    <a:avLst>
                      <a:gd name="adj1" fmla="val 20227374"/>
                      <a:gd name="adj2" fmla="val 488328"/>
                    </a:avLst>
                  </a:prstGeom>
                  <a:solidFill>
                    <a:srgbClr val="000066"/>
                  </a:solidFill>
                  <a:ln>
                    <a:noFill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4218">
                      <a:defRPr/>
                    </a:pPr>
                    <a:endParaRPr lang="es-CL" sz="180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49" name="87 Circular">
                    <a:extLst>
                      <a:ext uri="{FF2B5EF4-FFF2-40B4-BE49-F238E27FC236}">
                        <a16:creationId xmlns:a16="http://schemas.microsoft.com/office/drawing/2014/main" id="{572C700D-C6AC-4B70-ACC6-CEB505C86AFA}"/>
                      </a:ext>
                    </a:extLst>
                  </p:cNvPr>
                  <p:cNvSpPr/>
                  <p:nvPr/>
                </p:nvSpPr>
                <p:spPr>
                  <a:xfrm>
                    <a:off x="3809653" y="1816143"/>
                    <a:ext cx="4565812" cy="4213897"/>
                  </a:xfrm>
                  <a:prstGeom prst="pie">
                    <a:avLst>
                      <a:gd name="adj1" fmla="val 10377168"/>
                      <a:gd name="adj2" fmla="val 496743"/>
                    </a:avLst>
                  </a:prstGeom>
                  <a:solidFill>
                    <a:schemeClr val="bg1"/>
                  </a:solidFill>
                  <a:ln>
                    <a:noFill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4218">
                      <a:defRPr/>
                    </a:pPr>
                    <a:endParaRPr lang="es-CL" sz="1800">
                      <a:solidFill>
                        <a:prstClr val="black"/>
                      </a:solidFill>
                      <a:latin typeface="Calibri"/>
                    </a:endParaRPr>
                  </a:p>
                </p:txBody>
              </p:sp>
            </p:grpSp>
          </p:grpSp>
          <p:grpSp>
            <p:nvGrpSpPr>
              <p:cNvPr id="37" name="Grupo 36"/>
              <p:cNvGrpSpPr/>
              <p:nvPr/>
            </p:nvGrpSpPr>
            <p:grpSpPr>
              <a:xfrm>
                <a:off x="4000974" y="1570095"/>
                <a:ext cx="4714597" cy="3399217"/>
                <a:chOff x="4000974" y="1570095"/>
                <a:chExt cx="4714597" cy="3399217"/>
              </a:xfrm>
            </p:grpSpPr>
            <p:sp>
              <p:nvSpPr>
                <p:cNvPr id="39" name="92 CuadroTexto">
                  <a:extLst>
                    <a:ext uri="{FF2B5EF4-FFF2-40B4-BE49-F238E27FC236}">
                      <a16:creationId xmlns:a16="http://schemas.microsoft.com/office/drawing/2014/main" id="{B81479BA-6074-4EF4-935A-60DAC4ABF3F5}"/>
                    </a:ext>
                  </a:extLst>
                </p:cNvPr>
                <p:cNvSpPr txBox="1"/>
                <p:nvPr/>
              </p:nvSpPr>
              <p:spPr>
                <a:xfrm rot="18617720">
                  <a:off x="3531386" y="2133752"/>
                  <a:ext cx="2583367" cy="16441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914218">
                    <a:defRPr/>
                  </a:pPr>
                  <a:r>
                    <a:rPr lang="es-CL" sz="1100" b="1">
                      <a:solidFill>
                        <a:prstClr val="white"/>
                      </a:solidFill>
                      <a:latin typeface="Calibri"/>
                    </a:rPr>
                    <a:t>COOPERACIÓN</a:t>
                  </a:r>
                </a:p>
                <a:p>
                  <a:pPr algn="ctr" defTabSz="914218">
                    <a:defRPr/>
                  </a:pPr>
                  <a:r>
                    <a:rPr lang="es-CL" sz="1100" b="1">
                      <a:solidFill>
                        <a:prstClr val="white"/>
                      </a:solidFill>
                      <a:latin typeface="Calibri"/>
                    </a:rPr>
                    <a:t>INTERNACIONAL</a:t>
                  </a:r>
                </a:p>
                <a:p>
                  <a:pPr algn="ctr" defTabSz="914218">
                    <a:defRPr/>
                  </a:pPr>
                  <a:r>
                    <a:rPr lang="es-CL" sz="1100" b="1">
                      <a:solidFill>
                        <a:prstClr val="white"/>
                      </a:solidFill>
                      <a:latin typeface="Calibri"/>
                    </a:rPr>
                    <a:t>APOYO A LA POLÍTICA</a:t>
                  </a:r>
                </a:p>
                <a:p>
                  <a:pPr algn="ctr" defTabSz="914218">
                    <a:defRPr/>
                  </a:pPr>
                  <a:r>
                    <a:rPr lang="es-CL" sz="1100" b="1">
                      <a:solidFill>
                        <a:prstClr val="white"/>
                      </a:solidFill>
                      <a:latin typeface="Calibri"/>
                    </a:rPr>
                    <a:t>EXTERIOR</a:t>
                  </a:r>
                  <a:endParaRPr lang="es-CL" sz="1100" b="1" dirty="0">
                    <a:solidFill>
                      <a:srgbClr val="66FFFF"/>
                    </a:solidFill>
                    <a:latin typeface="Calibri"/>
                  </a:endParaRPr>
                </a:p>
              </p:txBody>
            </p:sp>
            <p:sp>
              <p:nvSpPr>
                <p:cNvPr id="40" name="93 CuadroTexto">
                  <a:extLst>
                    <a:ext uri="{FF2B5EF4-FFF2-40B4-BE49-F238E27FC236}">
                      <a16:creationId xmlns:a16="http://schemas.microsoft.com/office/drawing/2014/main" id="{7F2BD7D4-FD1D-4CA3-A647-16EB0E3E9567}"/>
                    </a:ext>
                  </a:extLst>
                </p:cNvPr>
                <p:cNvSpPr txBox="1"/>
                <p:nvPr/>
              </p:nvSpPr>
              <p:spPr>
                <a:xfrm>
                  <a:off x="5148023" y="1570095"/>
                  <a:ext cx="1850053" cy="67624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defTabSz="914218">
                    <a:defRPr/>
                  </a:pPr>
                  <a:endParaRPr lang="es-CL" sz="1100" dirty="0">
                    <a:solidFill>
                      <a:prstClr val="white">
                        <a:lumMod val="95000"/>
                      </a:prstClr>
                    </a:solidFill>
                    <a:latin typeface="Calibri"/>
                  </a:endParaRPr>
                </a:p>
                <a:p>
                  <a:pPr defTabSz="914218">
                    <a:defRPr/>
                  </a:pPr>
                  <a:endParaRPr lang="es-CL" sz="1100" dirty="0">
                    <a:solidFill>
                      <a:prstClr val="white">
                        <a:lumMod val="95000"/>
                      </a:prstClr>
                    </a:solidFill>
                    <a:latin typeface="Calibri"/>
                  </a:endParaRP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DEFENSA DE LA 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SOBERANÍA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E</a:t>
                  </a:r>
                </a:p>
                <a:p>
                  <a:pPr defTabSz="914218">
                    <a:defRPr/>
                  </a:pPr>
                  <a:r>
                    <a:rPr lang="es-CL" sz="1100" dirty="0">
                      <a:solidFill>
                        <a:prstClr val="white">
                          <a:lumMod val="95000"/>
                        </a:prstClr>
                      </a:solidFill>
                      <a:latin typeface="Calibri"/>
                    </a:rPr>
                    <a:t>INTEGRIDAD TERRITORIAL</a:t>
                  </a:r>
                </a:p>
              </p:txBody>
            </p:sp>
            <p:sp>
              <p:nvSpPr>
                <p:cNvPr id="41" name="96 CuadroTexto">
                  <a:extLst>
                    <a:ext uri="{FF2B5EF4-FFF2-40B4-BE49-F238E27FC236}">
                      <a16:creationId xmlns:a16="http://schemas.microsoft.com/office/drawing/2014/main" id="{D7EBC91F-C65B-4B17-B5FE-1E3803057A11}"/>
                    </a:ext>
                  </a:extLst>
                </p:cNvPr>
                <p:cNvSpPr txBox="1"/>
                <p:nvPr/>
              </p:nvSpPr>
              <p:spPr>
                <a:xfrm rot="4758963">
                  <a:off x="6864697" y="3118439"/>
                  <a:ext cx="2583367" cy="1118380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defTabSz="914218">
                    <a:defRPr/>
                  </a:pPr>
                  <a:r>
                    <a:rPr lang="es-CL" dirty="0" smtClean="0">
                      <a:latin typeface="Calibri"/>
                    </a:rPr>
                    <a:t>EMERGENCIA</a:t>
                  </a:r>
                  <a:endParaRPr lang="es-CL" dirty="0">
                    <a:latin typeface="Calibri"/>
                  </a:endParaRPr>
                </a:p>
                <a:p>
                  <a:pPr defTabSz="914218">
                    <a:defRPr/>
                  </a:pPr>
                  <a:r>
                    <a:rPr lang="es-CL" dirty="0">
                      <a:latin typeface="Calibri"/>
                    </a:rPr>
                    <a:t>NACIONAL Y</a:t>
                  </a:r>
                </a:p>
                <a:p>
                  <a:pPr defTabSz="914218">
                    <a:defRPr/>
                  </a:pPr>
                  <a:r>
                    <a:rPr lang="es-CL" dirty="0">
                      <a:latin typeface="Calibri"/>
                    </a:rPr>
                    <a:t>PROTECCIÓN CIVIL</a:t>
                  </a:r>
                </a:p>
              </p:txBody>
            </p:sp>
          </p:grpSp>
        </p:grpSp>
        <p:grpSp>
          <p:nvGrpSpPr>
            <p:cNvPr id="20" name="Grupo 19"/>
            <p:cNvGrpSpPr/>
            <p:nvPr/>
          </p:nvGrpSpPr>
          <p:grpSpPr>
            <a:xfrm>
              <a:off x="3893876" y="2115598"/>
              <a:ext cx="4419914" cy="4266873"/>
              <a:chOff x="3893876" y="2115598"/>
              <a:chExt cx="4419914" cy="4266873"/>
            </a:xfrm>
          </p:grpSpPr>
          <p:sp>
            <p:nvSpPr>
              <p:cNvPr id="21" name="Rectángulo 20"/>
              <p:cNvSpPr/>
              <p:nvPr/>
            </p:nvSpPr>
            <p:spPr>
              <a:xfrm>
                <a:off x="3893876" y="2115598"/>
                <a:ext cx="4419914" cy="426687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>
                    <a:gd name="adj" fmla="val 8506091"/>
                  </a:avLst>
                </a:prstTxWarp>
                <a:spAutoFit/>
              </a:bodyPr>
              <a:lstStyle/>
              <a:p>
                <a:pPr algn="ctr"/>
                <a:r>
                  <a:rPr lang="es-ES" sz="2400" b="0" cap="none" spc="0" dirty="0" smtClean="0">
                    <a:ln w="0"/>
                    <a:solidFill>
                      <a:srgbClr val="00206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OPERACIONES</a:t>
                </a:r>
                <a:endParaRPr lang="es-ES" sz="2400" b="0" cap="none" spc="0" dirty="0">
                  <a:ln w="0"/>
                  <a:solidFill>
                    <a:srgbClr val="00206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22" name="Grupo 21"/>
              <p:cNvGrpSpPr/>
              <p:nvPr/>
            </p:nvGrpSpPr>
            <p:grpSpPr>
              <a:xfrm>
                <a:off x="4310424" y="2317589"/>
                <a:ext cx="3525253" cy="3936025"/>
                <a:chOff x="4372090" y="2318317"/>
                <a:chExt cx="3525253" cy="3936025"/>
              </a:xfrm>
            </p:grpSpPr>
            <p:sp>
              <p:nvSpPr>
                <p:cNvPr id="27" name="87 Circular">
                  <a:extLst>
                    <a:ext uri="{FF2B5EF4-FFF2-40B4-BE49-F238E27FC236}">
                      <a16:creationId xmlns:a16="http://schemas.microsoft.com/office/drawing/2014/main" id="{572C700D-C6AC-4B70-ACC6-CEB505C86AFA}"/>
                    </a:ext>
                  </a:extLst>
                </p:cNvPr>
                <p:cNvSpPr/>
                <p:nvPr/>
              </p:nvSpPr>
              <p:spPr>
                <a:xfrm>
                  <a:off x="4372090" y="2318317"/>
                  <a:ext cx="3525253" cy="3230349"/>
                </a:xfrm>
                <a:prstGeom prst="pie">
                  <a:avLst>
                    <a:gd name="adj1" fmla="val 10415040"/>
                    <a:gd name="adj2" fmla="val 454102"/>
                  </a:avLst>
                </a:prstGeom>
                <a:solidFill>
                  <a:srgbClr val="FFFF0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29" name="Rectángulo 28"/>
                <p:cNvSpPr/>
                <p:nvPr/>
              </p:nvSpPr>
              <p:spPr>
                <a:xfrm flipH="1" flipV="1">
                  <a:off x="4544217" y="2571046"/>
                  <a:ext cx="3189832" cy="3683296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prstTxWarp prst="textArchUp">
                    <a:avLst>
                      <a:gd name="adj" fmla="val 2643419"/>
                    </a:avLst>
                  </a:prstTxWarp>
                  <a:spAutoFit/>
                </a:bodyPr>
                <a:lstStyle/>
                <a:p>
                  <a:pPr algn="ctr"/>
                  <a:r>
                    <a:rPr lang="es-ES" sz="3600" b="1" cap="none" spc="0" dirty="0" smtClean="0">
                      <a:ln w="0"/>
                      <a:solidFill>
                        <a:srgbClr val="002060"/>
                      </a:solidFill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</a:rPr>
                    <a:t>CAPACIDADES DE LA ARMADA</a:t>
                  </a:r>
                  <a:endParaRPr lang="es-ES" sz="3600" b="1" cap="none" spc="0" dirty="0">
                    <a:ln w="0"/>
                    <a:solidFill>
                      <a:srgbClr val="00206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  <p:grpSp>
            <p:nvGrpSpPr>
              <p:cNvPr id="23" name="Grupo 22"/>
              <p:cNvGrpSpPr/>
              <p:nvPr/>
            </p:nvGrpSpPr>
            <p:grpSpPr>
              <a:xfrm>
                <a:off x="4840092" y="2731558"/>
                <a:ext cx="2460282" cy="2383066"/>
                <a:chOff x="4933893" y="2853026"/>
                <a:chExt cx="2460282" cy="2383066"/>
              </a:xfrm>
            </p:grpSpPr>
            <p:sp>
              <p:nvSpPr>
                <p:cNvPr id="24" name="87 Circular">
                  <a:extLst>
                    <a:ext uri="{FF2B5EF4-FFF2-40B4-BE49-F238E27FC236}">
                      <a16:creationId xmlns:a16="http://schemas.microsoft.com/office/drawing/2014/main" id="{572C700D-C6AC-4B70-ACC6-CEB505C86AFA}"/>
                    </a:ext>
                  </a:extLst>
                </p:cNvPr>
                <p:cNvSpPr/>
                <p:nvPr/>
              </p:nvSpPr>
              <p:spPr>
                <a:xfrm>
                  <a:off x="4933893" y="2853026"/>
                  <a:ext cx="2460282" cy="2383066"/>
                </a:xfrm>
                <a:prstGeom prst="pie">
                  <a:avLst>
                    <a:gd name="adj1" fmla="val 10422299"/>
                    <a:gd name="adj2" fmla="val 440961"/>
                  </a:avLst>
                </a:prstGeom>
                <a:solidFill>
                  <a:srgbClr val="00206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218">
                    <a:defRPr/>
                  </a:pPr>
                  <a:endParaRPr lang="es-CL" sz="1800">
                    <a:solidFill>
                      <a:schemeClr val="bg1"/>
                    </a:solidFill>
                    <a:latin typeface="Calibri"/>
                  </a:endParaRPr>
                </a:p>
              </p:txBody>
            </p:sp>
            <p:sp>
              <p:nvSpPr>
                <p:cNvPr id="25" name="CuadroTexto 24"/>
                <p:cNvSpPr txBox="1"/>
                <p:nvPr/>
              </p:nvSpPr>
              <p:spPr>
                <a:xfrm>
                  <a:off x="5055336" y="3029027"/>
                  <a:ext cx="2190285" cy="92333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es-ES" b="1" dirty="0">
                      <a:ln w="0"/>
                      <a:solidFill>
                        <a:schemeClr val="bg1"/>
                      </a:solidFill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</a:rPr>
                    <a:t>PODER NAVAL </a:t>
                  </a:r>
                </a:p>
                <a:p>
                  <a:pPr algn="ctr"/>
                  <a:r>
                    <a:rPr lang="es-ES" b="1" dirty="0">
                      <a:ln w="0"/>
                      <a:solidFill>
                        <a:schemeClr val="bg1"/>
                      </a:solidFill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</a:rPr>
                    <a:t>Y SERVICIO MARÍTIMO</a:t>
                  </a:r>
                  <a:endParaRPr lang="es-CL" b="1" dirty="0">
                    <a:ln w="0"/>
                    <a:solidFill>
                      <a:schemeClr val="bg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36" name="Arco de bloque 35"/>
          <p:cNvSpPr/>
          <p:nvPr/>
        </p:nvSpPr>
        <p:spPr>
          <a:xfrm rot="1908563">
            <a:off x="3429953" y="2105370"/>
            <a:ext cx="1228679" cy="1661004"/>
          </a:xfrm>
          <a:custGeom>
            <a:avLst/>
            <a:gdLst>
              <a:gd name="connsiteX0" fmla="*/ 8563 w 6497386"/>
              <a:gd name="connsiteY0" fmla="*/ 3276375 h 6109468"/>
              <a:gd name="connsiteX1" fmla="*/ 416656 w 6497386"/>
              <a:gd name="connsiteY1" fmla="*/ 1558047 h 6109468"/>
              <a:gd name="connsiteX2" fmla="*/ 1234406 w 6497386"/>
              <a:gd name="connsiteY2" fmla="*/ 1990215 h 6109468"/>
              <a:gd name="connsiteX3" fmla="*/ 930016 w 6497386"/>
              <a:gd name="connsiteY3" fmla="*/ 3213343 h 6109468"/>
              <a:gd name="connsiteX4" fmla="*/ 8563 w 6497386"/>
              <a:gd name="connsiteY4" fmla="*/ 3276375 h 6109468"/>
              <a:gd name="connsiteX0" fmla="*/ 12863 w 1167766"/>
              <a:gd name="connsiteY0" fmla="*/ 1715540 h 1715540"/>
              <a:gd name="connsiteX1" fmla="*/ 350016 w 1167766"/>
              <a:gd name="connsiteY1" fmla="*/ 0 h 1715540"/>
              <a:gd name="connsiteX2" fmla="*/ 1167766 w 1167766"/>
              <a:gd name="connsiteY2" fmla="*/ 432168 h 1715540"/>
              <a:gd name="connsiteX3" fmla="*/ 863376 w 1167766"/>
              <a:gd name="connsiteY3" fmla="*/ 1655296 h 1715540"/>
              <a:gd name="connsiteX4" fmla="*/ 12863 w 1167766"/>
              <a:gd name="connsiteY4" fmla="*/ 1715540 h 1715540"/>
              <a:gd name="connsiteX0" fmla="*/ 9122 w 1164025"/>
              <a:gd name="connsiteY0" fmla="*/ 1675206 h 1675206"/>
              <a:gd name="connsiteX1" fmla="*/ 404700 w 1164025"/>
              <a:gd name="connsiteY1" fmla="*/ 0 h 1675206"/>
              <a:gd name="connsiteX2" fmla="*/ 1164025 w 1164025"/>
              <a:gd name="connsiteY2" fmla="*/ 391834 h 1675206"/>
              <a:gd name="connsiteX3" fmla="*/ 859635 w 1164025"/>
              <a:gd name="connsiteY3" fmla="*/ 1614962 h 1675206"/>
              <a:gd name="connsiteX4" fmla="*/ 9122 w 1164025"/>
              <a:gd name="connsiteY4" fmla="*/ 1675206 h 1675206"/>
              <a:gd name="connsiteX0" fmla="*/ 9122 w 1164025"/>
              <a:gd name="connsiteY0" fmla="*/ 1675206 h 1675206"/>
              <a:gd name="connsiteX1" fmla="*/ 404700 w 1164025"/>
              <a:gd name="connsiteY1" fmla="*/ 0 h 1675206"/>
              <a:gd name="connsiteX2" fmla="*/ 1164025 w 1164025"/>
              <a:gd name="connsiteY2" fmla="*/ 391834 h 1675206"/>
              <a:gd name="connsiteX3" fmla="*/ 859635 w 1164025"/>
              <a:gd name="connsiteY3" fmla="*/ 1614962 h 1675206"/>
              <a:gd name="connsiteX4" fmla="*/ 9122 w 1164025"/>
              <a:gd name="connsiteY4" fmla="*/ 1675206 h 1675206"/>
              <a:gd name="connsiteX0" fmla="*/ 9122 w 1164025"/>
              <a:gd name="connsiteY0" fmla="*/ 1675206 h 1675206"/>
              <a:gd name="connsiteX1" fmla="*/ 404700 w 1164025"/>
              <a:gd name="connsiteY1" fmla="*/ 0 h 1675206"/>
              <a:gd name="connsiteX2" fmla="*/ 1164025 w 1164025"/>
              <a:gd name="connsiteY2" fmla="*/ 391834 h 1675206"/>
              <a:gd name="connsiteX3" fmla="*/ 859635 w 1164025"/>
              <a:gd name="connsiteY3" fmla="*/ 1614962 h 1675206"/>
              <a:gd name="connsiteX4" fmla="*/ 9122 w 1164025"/>
              <a:gd name="connsiteY4" fmla="*/ 1675206 h 1675206"/>
              <a:gd name="connsiteX0" fmla="*/ 5886 w 1263492"/>
              <a:gd name="connsiteY0" fmla="*/ 1741278 h 1741278"/>
              <a:gd name="connsiteX1" fmla="*/ 504167 w 1263492"/>
              <a:gd name="connsiteY1" fmla="*/ 0 h 1741278"/>
              <a:gd name="connsiteX2" fmla="*/ 1263492 w 1263492"/>
              <a:gd name="connsiteY2" fmla="*/ 391834 h 1741278"/>
              <a:gd name="connsiteX3" fmla="*/ 959102 w 1263492"/>
              <a:gd name="connsiteY3" fmla="*/ 1614962 h 1741278"/>
              <a:gd name="connsiteX4" fmla="*/ 5886 w 1263492"/>
              <a:gd name="connsiteY4" fmla="*/ 1741278 h 1741278"/>
              <a:gd name="connsiteX0" fmla="*/ 5886 w 1299092"/>
              <a:gd name="connsiteY0" fmla="*/ 1741278 h 1741278"/>
              <a:gd name="connsiteX1" fmla="*/ 504167 w 1299092"/>
              <a:gd name="connsiteY1" fmla="*/ 0 h 1741278"/>
              <a:gd name="connsiteX2" fmla="*/ 1299092 w 1299092"/>
              <a:gd name="connsiteY2" fmla="*/ 386000 h 1741278"/>
              <a:gd name="connsiteX3" fmla="*/ 959102 w 1299092"/>
              <a:gd name="connsiteY3" fmla="*/ 1614962 h 1741278"/>
              <a:gd name="connsiteX4" fmla="*/ 5886 w 1299092"/>
              <a:gd name="connsiteY4" fmla="*/ 1741278 h 1741278"/>
              <a:gd name="connsiteX0" fmla="*/ 15237 w 1308443"/>
              <a:gd name="connsiteY0" fmla="*/ 1674813 h 1674813"/>
              <a:gd name="connsiteX1" fmla="*/ 328211 w 1308443"/>
              <a:gd name="connsiteY1" fmla="*/ 0 h 1674813"/>
              <a:gd name="connsiteX2" fmla="*/ 1308443 w 1308443"/>
              <a:gd name="connsiteY2" fmla="*/ 319535 h 1674813"/>
              <a:gd name="connsiteX3" fmla="*/ 968453 w 1308443"/>
              <a:gd name="connsiteY3" fmla="*/ 1548497 h 1674813"/>
              <a:gd name="connsiteX4" fmla="*/ 15237 w 1308443"/>
              <a:gd name="connsiteY4" fmla="*/ 1674813 h 1674813"/>
              <a:gd name="connsiteX0" fmla="*/ 15237 w 1233906"/>
              <a:gd name="connsiteY0" fmla="*/ 1674813 h 1674813"/>
              <a:gd name="connsiteX1" fmla="*/ 328211 w 1233906"/>
              <a:gd name="connsiteY1" fmla="*/ 0 h 1674813"/>
              <a:gd name="connsiteX2" fmla="*/ 1233906 w 1233906"/>
              <a:gd name="connsiteY2" fmla="*/ 382003 h 1674813"/>
              <a:gd name="connsiteX3" fmla="*/ 968453 w 1233906"/>
              <a:gd name="connsiteY3" fmla="*/ 1548497 h 1674813"/>
              <a:gd name="connsiteX4" fmla="*/ 15237 w 1233906"/>
              <a:gd name="connsiteY4" fmla="*/ 1674813 h 1674813"/>
              <a:gd name="connsiteX0" fmla="*/ 15237 w 1210539"/>
              <a:gd name="connsiteY0" fmla="*/ 1674813 h 1674813"/>
              <a:gd name="connsiteX1" fmla="*/ 328211 w 1210539"/>
              <a:gd name="connsiteY1" fmla="*/ 0 h 1674813"/>
              <a:gd name="connsiteX2" fmla="*/ 1210539 w 1210539"/>
              <a:gd name="connsiteY2" fmla="*/ 396510 h 1674813"/>
              <a:gd name="connsiteX3" fmla="*/ 968453 w 1210539"/>
              <a:gd name="connsiteY3" fmla="*/ 1548497 h 1674813"/>
              <a:gd name="connsiteX4" fmla="*/ 15237 w 1210539"/>
              <a:gd name="connsiteY4" fmla="*/ 1674813 h 167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0539" h="1674813">
                <a:moveTo>
                  <a:pt x="15237" y="1674813"/>
                </a:moveTo>
                <a:cubicBezTo>
                  <a:pt x="-31030" y="1076790"/>
                  <a:pt x="15778" y="522702"/>
                  <a:pt x="328211" y="0"/>
                </a:cubicBezTo>
                <a:cubicBezTo>
                  <a:pt x="593186" y="128667"/>
                  <a:pt x="945564" y="267843"/>
                  <a:pt x="1210539" y="396510"/>
                </a:cubicBezTo>
                <a:cubicBezTo>
                  <a:pt x="991673" y="766434"/>
                  <a:pt x="961547" y="1106727"/>
                  <a:pt x="968453" y="1548497"/>
                </a:cubicBezTo>
                <a:cubicBezTo>
                  <a:pt x="684949" y="1568578"/>
                  <a:pt x="298741" y="1654732"/>
                  <a:pt x="15237" y="1674813"/>
                </a:cubicBezTo>
                <a:close/>
              </a:path>
            </a:pathLst>
          </a:custGeom>
          <a:solidFill>
            <a:srgbClr val="FF0000">
              <a:alpha val="34000"/>
            </a:srgb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93 CuadroTexto">
            <a:extLst>
              <a:ext uri="{FF2B5EF4-FFF2-40B4-BE49-F238E27FC236}">
                <a16:creationId xmlns:a16="http://schemas.microsoft.com/office/drawing/2014/main" id="{065E0EB9-9DE9-4318-B397-7546FDB8DEF8}"/>
              </a:ext>
            </a:extLst>
          </p:cNvPr>
          <p:cNvSpPr txBox="1"/>
          <p:nvPr/>
        </p:nvSpPr>
        <p:spPr>
          <a:xfrm rot="3043424">
            <a:off x="6558547" y="2900886"/>
            <a:ext cx="2121540" cy="1236205"/>
          </a:xfrm>
          <a:prstGeom prst="rect">
            <a:avLst/>
          </a:prstGeom>
          <a:noFill/>
        </p:spPr>
        <p:txBody>
          <a:bodyPr spcFirstLastPara="1" wrap="square" numCol="1" rtlCol="0">
            <a:prstTxWarp prst="textArchUp">
              <a:avLst/>
            </a:prstTxWarp>
            <a:spAutoFit/>
          </a:bodyPr>
          <a:lstStyle>
            <a:defPPr>
              <a:defRPr lang="es-CL"/>
            </a:defPPr>
            <a:lvl1pPr algn="ctr">
              <a:defRPr sz="1100" b="1">
                <a:solidFill>
                  <a:prstClr val="white"/>
                </a:solidFill>
              </a:defRPr>
            </a:lvl1pPr>
          </a:lstStyle>
          <a:p>
            <a:pPr defTabSz="914218">
              <a:defRPr/>
            </a:pPr>
            <a:r>
              <a:rPr lang="es-CL" dirty="0">
                <a:solidFill>
                  <a:prstClr val="white">
                    <a:lumMod val="95000"/>
                  </a:prstClr>
                </a:solidFill>
                <a:latin typeface="Calibri"/>
              </a:rPr>
              <a:t>SEGURIDAD E INTERESES </a:t>
            </a:r>
          </a:p>
          <a:p>
            <a:pPr defTabSz="914218">
              <a:defRPr/>
            </a:pPr>
            <a:r>
              <a:rPr lang="es-CL" dirty="0" smtClean="0">
                <a:solidFill>
                  <a:prstClr val="white">
                    <a:lumMod val="95000"/>
                  </a:prstClr>
                </a:solidFill>
                <a:latin typeface="Calibri"/>
              </a:rPr>
              <a:t>DEL TERRITORIO </a:t>
            </a:r>
          </a:p>
          <a:p>
            <a:pPr defTabSz="914218">
              <a:defRPr/>
            </a:pPr>
            <a:r>
              <a:rPr lang="es-ES" dirty="0" smtClean="0">
                <a:solidFill>
                  <a:prstClr val="white">
                    <a:lumMod val="95000"/>
                  </a:prstClr>
                </a:solidFill>
                <a:latin typeface="Calibri"/>
              </a:rPr>
              <a:t>MARÍTIMO</a:t>
            </a:r>
            <a:endParaRPr lang="es-CL" dirty="0">
              <a:solidFill>
                <a:prstClr val="white">
                  <a:lumMod val="95000"/>
                </a:prstClr>
              </a:solidFill>
              <a:latin typeface="Calibri"/>
            </a:endParaRPr>
          </a:p>
          <a:p>
            <a:pPr defTabSz="914218">
              <a:defRPr/>
            </a:pPr>
            <a:endParaRPr lang="es-CL" dirty="0">
              <a:solidFill>
                <a:prstClr val="white">
                  <a:lumMod val="95000"/>
                </a:prstClr>
              </a:solidFill>
              <a:latin typeface="Calibri"/>
            </a:endParaRPr>
          </a:p>
        </p:txBody>
      </p:sp>
      <p:sp>
        <p:nvSpPr>
          <p:cNvPr id="51" name="88 CuadroTexto">
            <a:extLst>
              <a:ext uri="{FF2B5EF4-FFF2-40B4-BE49-F238E27FC236}">
                <a16:creationId xmlns:a16="http://schemas.microsoft.com/office/drawing/2014/main" id="{08E53255-8DF3-465C-A75F-AE8F03AADE82}"/>
              </a:ext>
            </a:extLst>
          </p:cNvPr>
          <p:cNvSpPr txBox="1"/>
          <p:nvPr/>
        </p:nvSpPr>
        <p:spPr>
          <a:xfrm rot="16846553">
            <a:off x="3413779" y="3388251"/>
            <a:ext cx="2455541" cy="1972394"/>
          </a:xfrm>
          <a:prstGeom prst="rect">
            <a:avLst/>
          </a:prstGeom>
          <a:noFill/>
        </p:spPr>
        <p:txBody>
          <a:bodyPr spcFirstLastPara="1" wrap="square" numCol="1" rtlCol="0">
            <a:prstTxWarp prst="textArchUp">
              <a:avLst/>
            </a:prstTxWarp>
            <a:spAutoFit/>
          </a:bodyPr>
          <a:lstStyle>
            <a:defPPr>
              <a:defRPr lang="es-CL"/>
            </a:defPPr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defTabSz="914218">
              <a:defRPr/>
            </a:pPr>
            <a:r>
              <a:rPr lang="es-CL" sz="1100" dirty="0">
                <a:solidFill>
                  <a:prstClr val="white"/>
                </a:solidFill>
                <a:latin typeface="Calibri"/>
              </a:rPr>
              <a:t>CONTRIBUCIÓN</a:t>
            </a:r>
          </a:p>
          <a:p>
            <a:pPr defTabSz="914218">
              <a:defRPr/>
            </a:pPr>
            <a:r>
              <a:rPr lang="es-CL" sz="1100" dirty="0">
                <a:solidFill>
                  <a:prstClr val="white"/>
                </a:solidFill>
                <a:latin typeface="Calibri"/>
              </a:rPr>
              <a:t>AL </a:t>
            </a:r>
            <a:r>
              <a:rPr lang="es-CL" sz="1100" dirty="0" smtClean="0">
                <a:solidFill>
                  <a:prstClr val="white"/>
                </a:solidFill>
                <a:latin typeface="Calibri"/>
              </a:rPr>
              <a:t>DESARROLLO </a:t>
            </a:r>
          </a:p>
          <a:p>
            <a:pPr defTabSz="914218">
              <a:defRPr/>
            </a:pPr>
            <a:r>
              <a:rPr lang="es-CL" sz="1100" dirty="0" smtClean="0">
                <a:solidFill>
                  <a:prstClr val="white"/>
                </a:solidFill>
                <a:latin typeface="Calibri"/>
              </a:rPr>
              <a:t>NACIONAL</a:t>
            </a:r>
            <a:endParaRPr lang="es-CL" sz="1100" dirty="0">
              <a:solidFill>
                <a:prstClr val="white"/>
              </a:solidFill>
              <a:latin typeface="Calibri"/>
            </a:endParaRPr>
          </a:p>
          <a:p>
            <a:pPr defTabSz="914218">
              <a:defRPr/>
            </a:pPr>
            <a:r>
              <a:rPr lang="es-CL" sz="1100" dirty="0">
                <a:solidFill>
                  <a:prstClr val="white"/>
                </a:solidFill>
                <a:latin typeface="Calibri"/>
              </a:rPr>
              <a:t>Y A LA ACCIÓN</a:t>
            </a:r>
          </a:p>
          <a:p>
            <a:pPr defTabSz="914218">
              <a:defRPr/>
            </a:pPr>
            <a:r>
              <a:rPr lang="es-CL" sz="1100" dirty="0">
                <a:solidFill>
                  <a:prstClr val="white"/>
                </a:solidFill>
                <a:latin typeface="Calibri"/>
              </a:rPr>
              <a:t>DEL ESTADO</a:t>
            </a:r>
          </a:p>
        </p:txBody>
      </p:sp>
      <p:graphicFrame>
        <p:nvGraphicFramePr>
          <p:cNvPr id="52" name="Tabl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132378"/>
              </p:ext>
            </p:extLst>
          </p:nvPr>
        </p:nvGraphicFramePr>
        <p:xfrm>
          <a:off x="5521" y="1044999"/>
          <a:ext cx="3123022" cy="2613660"/>
        </p:xfrm>
        <a:graphic>
          <a:graphicData uri="http://schemas.openxmlformats.org/drawingml/2006/table">
            <a:tbl>
              <a:tblPr/>
              <a:tblGrid>
                <a:gridCol w="1561511">
                  <a:extLst>
                    <a:ext uri="{9D8B030D-6E8A-4147-A177-3AD203B41FA5}">
                      <a16:colId xmlns:a16="http://schemas.microsoft.com/office/drawing/2014/main" val="424465249"/>
                    </a:ext>
                  </a:extLst>
                </a:gridCol>
                <a:gridCol w="1561511">
                  <a:extLst>
                    <a:ext uri="{9D8B030D-6E8A-4147-A177-3AD203B41FA5}">
                      <a16:colId xmlns:a16="http://schemas.microsoft.com/office/drawing/2014/main" val="158691311"/>
                    </a:ext>
                  </a:extLst>
                </a:gridCol>
              </a:tblGrid>
              <a:tr h="38100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Área Cooperación internacional y apoyo a la Política Exterior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Contribuir al desarrollo de Operaciones de Paz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149768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Contribuir en el Apoyo a países amigos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4401340"/>
                  </a:ext>
                </a:extLst>
              </a:tr>
              <a:tr h="57150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Contribuir al desarrollo de Operaciones de Evacuación de No combatientes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030619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300" b="1" i="0" u="none" strike="noStrike" dirty="0">
                          <a:solidFill>
                            <a:srgbClr val="FFFF00"/>
                          </a:solidFill>
                          <a:effectLst/>
                          <a:latin typeface="Calibri" panose="020F0502020204030204" pitchFamily="34" charset="0"/>
                        </a:rPr>
                        <a:t>Contribuir a labores de Representación Nacional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9948989"/>
                  </a:ext>
                </a:extLst>
              </a:tr>
            </a:tbl>
          </a:graphicData>
        </a:graphic>
      </p:graphicFrame>
      <p:sp>
        <p:nvSpPr>
          <p:cNvPr id="53" name="CuadroTexto 52">
            <a:extLst>
              <a:ext uri="{FF2B5EF4-FFF2-40B4-BE49-F238E27FC236}">
                <a16:creationId xmlns:a16="http://schemas.microsoft.com/office/drawing/2014/main" id="{07F4C799-010D-4FC6-949B-7D4A570F1596}"/>
              </a:ext>
            </a:extLst>
          </p:cNvPr>
          <p:cNvSpPr txBox="1"/>
          <p:nvPr/>
        </p:nvSpPr>
        <p:spPr>
          <a:xfrm>
            <a:off x="-14514" y="6240332"/>
            <a:ext cx="12221027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PATRIOTISMO</a:t>
            </a:r>
          </a:p>
          <a:p>
            <a:pPr algn="ctr" defTabSz="2786063">
              <a:tabLst>
                <a:tab pos="536575" algn="ctr"/>
                <a:tab pos="2960688" algn="ctr"/>
                <a:tab pos="6008688" algn="ctr"/>
                <a:tab pos="9056688" algn="ctr"/>
                <a:tab pos="11655425" algn="ctr"/>
              </a:tabLst>
            </a:pPr>
            <a:r>
              <a:rPr lang="es-ES" dirty="0">
                <a:solidFill>
                  <a:schemeClr val="bg1"/>
                </a:solidFill>
              </a:rPr>
              <a:t>HONOR	LEALTAD	VALENTÍA	INTEGRIDAD	DEBER</a:t>
            </a:r>
            <a:endParaRPr lang="es-CL" dirty="0">
              <a:solidFill>
                <a:schemeClr val="bg1"/>
              </a:solidFill>
            </a:endParaRPr>
          </a:p>
        </p:txBody>
      </p:sp>
      <p:cxnSp>
        <p:nvCxnSpPr>
          <p:cNvPr id="54" name="Conector recto 53">
            <a:extLst>
              <a:ext uri="{FF2B5EF4-FFF2-40B4-BE49-F238E27FC236}">
                <a16:creationId xmlns:a16="http://schemas.microsoft.com/office/drawing/2014/main" id="{435815F3-CFC4-4506-8874-992E5D6A23FF}"/>
              </a:ext>
            </a:extLst>
          </p:cNvPr>
          <p:cNvCxnSpPr>
            <a:cxnSpLocks/>
          </p:cNvCxnSpPr>
          <p:nvPr/>
        </p:nvCxnSpPr>
        <p:spPr>
          <a:xfrm>
            <a:off x="-14514" y="6197574"/>
            <a:ext cx="12221027" cy="2789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1330786" y="522384"/>
            <a:ext cx="9756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Rectángulo 38"/>
          <p:cNvSpPr/>
          <p:nvPr/>
        </p:nvSpPr>
        <p:spPr>
          <a:xfrm>
            <a:off x="4269488" y="20545"/>
            <a:ext cx="3675067" cy="4789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ARMADA</a:t>
            </a:r>
            <a:endParaRPr lang="en-GB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7" name="Picture 2">
            <a:extLst>
              <a:ext uri="{FF2B5EF4-FFF2-40B4-BE49-F238E27FC236}">
                <a16:creationId xmlns:a16="http://schemas.microsoft.com/office/drawing/2014/main" id="{157D0CA8-2B47-4374-AEA2-69673FF5C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7" y="-347"/>
            <a:ext cx="899887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5 Imagen" descr="dgtm.png">
            <a:extLst>
              <a:ext uri="{FF2B5EF4-FFF2-40B4-BE49-F238E27FC236}">
                <a16:creationId xmlns:a16="http://schemas.microsoft.com/office/drawing/2014/main" id="{685318F9-98FC-4C05-828E-8707483D790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81354" y="-14861"/>
            <a:ext cx="728667" cy="106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630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9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99622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IDEAS FINALES</a:t>
            </a:r>
          </a:p>
        </p:txBody>
      </p:sp>
      <p:pic>
        <p:nvPicPr>
          <p:cNvPr id="12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552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Qué es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10</a:t>
            </a:fld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3D7FA26C-B927-421F-8321-E6106B98D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986" y="1325318"/>
            <a:ext cx="9765559" cy="1555919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s-ES" altLang="en-US" sz="2400" b="1" dirty="0">
                <a:solidFill>
                  <a:prstClr val="white"/>
                </a:solidFill>
                <a:latin typeface="+mn-lt"/>
              </a:rPr>
              <a:t>La OMI -Organización Marítima Internacional- es el organismo especializado de las Naciones Unidas responsable de la seguridad y protección de la navegación y de prevenir la contaminación del mar por los buques.</a:t>
            </a:r>
          </a:p>
        </p:txBody>
      </p:sp>
      <p:pic>
        <p:nvPicPr>
          <p:cNvPr id="3" name="Imagen 2" descr="Un dibujo de una persona&#10;&#10;Descripción generada automáticamente con confianza baja">
            <a:extLst>
              <a:ext uri="{FF2B5EF4-FFF2-40B4-BE49-F238E27FC236}">
                <a16:creationId xmlns:a16="http://schemas.microsoft.com/office/drawing/2014/main" id="{4BE25BB4-B9E2-4194-A9FC-067D33A2ACE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95" y="3172249"/>
            <a:ext cx="3217388" cy="2734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3" descr="C:\Users\rvaras\Desktop\escudo omi-01-01.png">
            <a:extLst>
              <a:ext uri="{FF2B5EF4-FFF2-40B4-BE49-F238E27FC236}">
                <a16:creationId xmlns:a16="http://schemas.microsoft.com/office/drawing/2014/main" id="{567FE320-EA9E-48B0-BC45-264FCC332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962123" y="4409447"/>
            <a:ext cx="1857061" cy="1693587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0F8337AA-7BFF-4FB8-A29F-8D21872FA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9069" y="3611779"/>
            <a:ext cx="4436132" cy="2153112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n-US" sz="2400" b="1" dirty="0">
                <a:solidFill>
                  <a:prstClr val="white"/>
                </a:solidFill>
                <a:latin typeface="+mn-lt"/>
              </a:rPr>
              <a:t>Los objetivos generales de la OMI se recogen en su lema: </a:t>
            </a:r>
          </a:p>
          <a:p>
            <a:pPr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es-ES" altLang="en-US" sz="2400" b="1" dirty="0">
              <a:solidFill>
                <a:prstClr val="white"/>
              </a:solidFill>
              <a:latin typeface="+mn-lt"/>
            </a:endParaRPr>
          </a:p>
          <a:p>
            <a:pPr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n-US" sz="2400" b="1" dirty="0">
                <a:solidFill>
                  <a:prstClr val="white"/>
                </a:solidFill>
                <a:latin typeface="+mn-lt"/>
              </a:rPr>
              <a:t>“Una navegación segura, protegida y eficiente en mares limpios”.</a:t>
            </a:r>
          </a:p>
        </p:txBody>
      </p:sp>
      <p:sp>
        <p:nvSpPr>
          <p:cNvPr id="4" name="Flecha: doblada 3">
            <a:extLst>
              <a:ext uri="{FF2B5EF4-FFF2-40B4-BE49-F238E27FC236}">
                <a16:creationId xmlns:a16="http://schemas.microsoft.com/office/drawing/2014/main" id="{12990D32-6743-4D06-94E4-29F6E50FDF03}"/>
              </a:ext>
            </a:extLst>
          </p:cNvPr>
          <p:cNvSpPr/>
          <p:nvPr/>
        </p:nvSpPr>
        <p:spPr>
          <a:xfrm rot="5400000">
            <a:off x="3843791" y="3154766"/>
            <a:ext cx="921015" cy="158834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Qué es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11</a:t>
            </a:fld>
            <a:endParaRPr lang="es-C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C20834-AE24-6174-8572-64391AC3AA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368" r="12368" b="9610"/>
          <a:stretch/>
        </p:blipFill>
        <p:spPr>
          <a:xfrm>
            <a:off x="2358952" y="1160696"/>
            <a:ext cx="7459579" cy="503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01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Qué es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12</a:t>
            </a:fld>
            <a:endParaRPr lang="es-C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B41688-3C1D-2203-6DB1-5CBAD66DD8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r="12368" b="9704"/>
          <a:stretch/>
        </p:blipFill>
        <p:spPr>
          <a:xfrm>
            <a:off x="2358952" y="1150685"/>
            <a:ext cx="7459579" cy="504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6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Qué es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13</a:t>
            </a:fld>
            <a:endParaRPr lang="es-C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DF2CF0-ED39-2FED-A096-746A9CFA90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r="12368" b="10234"/>
          <a:stretch/>
        </p:blipFill>
        <p:spPr>
          <a:xfrm>
            <a:off x="2366209" y="1158806"/>
            <a:ext cx="7459579" cy="501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1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14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99622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 IDEAS FINALES</a:t>
            </a:r>
          </a:p>
        </p:txBody>
      </p:sp>
      <p:pic>
        <p:nvPicPr>
          <p:cNvPr id="12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335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Cómo estamos representados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15</a:t>
            </a:fld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B5FA7E9-0451-4C20-BC21-F5658F1C5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770" y="1209128"/>
            <a:ext cx="11099944" cy="2944439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altLang="en-US" sz="2400" b="1" dirty="0">
                <a:solidFill>
                  <a:prstClr val="white"/>
                </a:solidFill>
              </a:rPr>
              <a:t>Representante Permanente = Embajadora de Chile en el Reino Unido.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altLang="en-US" sz="2400" b="1" dirty="0">
                <a:solidFill>
                  <a:prstClr val="white"/>
                </a:solidFill>
              </a:rPr>
              <a:t>Representantes Permanentes Alternos = 1CN LT y 1CC LT.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altLang="en-US" sz="2400" b="1" dirty="0">
                <a:solidFill>
                  <a:prstClr val="white"/>
                </a:solidFill>
              </a:rPr>
              <a:t>Diplomáticos de la Embajada.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MX" altLang="en-US" sz="2400" b="1" dirty="0">
                <a:solidFill>
                  <a:prstClr val="white"/>
                </a:solidFill>
              </a:rPr>
              <a:t>Expertos y /o científicos de MINREL (y otros Ministerios), DGTM y de la Industria , los cuales asisten a las reuniones de interés.</a:t>
            </a:r>
          </a:p>
        </p:txBody>
      </p:sp>
      <p:pic>
        <p:nvPicPr>
          <p:cNvPr id="3" name="Picture 2" descr="A group of people in a room&#10;&#10;Description automatically generated with medium confidence">
            <a:extLst>
              <a:ext uri="{FF2B5EF4-FFF2-40B4-BE49-F238E27FC236}">
                <a16:creationId xmlns:a16="http://schemas.microsoft.com/office/drawing/2014/main" id="{C0F16918-8185-B182-411A-0DB4299531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4" t="20705" r="5783" b="15185"/>
          <a:stretch/>
        </p:blipFill>
        <p:spPr>
          <a:xfrm>
            <a:off x="3494737" y="4333642"/>
            <a:ext cx="5202523" cy="17570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355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Cómo estamos representados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16</a:t>
            </a:fld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73" y="1225522"/>
            <a:ext cx="10218127" cy="4839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945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Cómo estamos representados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17</a:t>
            </a:fld>
            <a:endParaRPr lang="es-CL"/>
          </a:p>
        </p:txBody>
      </p:sp>
      <p:sp>
        <p:nvSpPr>
          <p:cNvPr id="11" name="12 Rectángulo redondeado">
            <a:extLst>
              <a:ext uri="{FF2B5EF4-FFF2-40B4-BE49-F238E27FC236}">
                <a16:creationId xmlns:a16="http://schemas.microsoft.com/office/drawing/2014/main" id="{037C60DB-1F83-4731-B2E3-4A627AD4D1D8}"/>
              </a:ext>
            </a:extLst>
          </p:cNvPr>
          <p:cNvSpPr/>
          <p:nvPr/>
        </p:nvSpPr>
        <p:spPr>
          <a:xfrm>
            <a:off x="2825751" y="4984750"/>
            <a:ext cx="2232025" cy="96678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>
                <a:solidFill>
                  <a:srgbClr val="FFFFFF"/>
                </a:solidFill>
                <a:latin typeface="Arial"/>
                <a:cs typeface="Arial"/>
              </a:rPr>
              <a:t>SRA. EMBAJADORA</a:t>
            </a:r>
          </a:p>
        </p:txBody>
      </p:sp>
      <p:sp>
        <p:nvSpPr>
          <p:cNvPr id="12" name="12 Rectángulo redondeado">
            <a:extLst>
              <a:ext uri="{FF2B5EF4-FFF2-40B4-BE49-F238E27FC236}">
                <a16:creationId xmlns:a16="http://schemas.microsoft.com/office/drawing/2014/main" id="{F65888BE-24E6-4232-96AD-90D5ACB34B6D}"/>
              </a:ext>
            </a:extLst>
          </p:cNvPr>
          <p:cNvSpPr/>
          <p:nvPr/>
        </p:nvSpPr>
        <p:spPr>
          <a:xfrm>
            <a:off x="4610100" y="1700214"/>
            <a:ext cx="2808288" cy="9302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857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400" b="1" dirty="0">
                <a:solidFill>
                  <a:prstClr val="white"/>
                </a:solidFill>
                <a:latin typeface="Arial"/>
                <a:cs typeface="Arial"/>
              </a:rPr>
              <a:t>O.M.I.</a:t>
            </a:r>
            <a:endParaRPr lang="es-ES" altLang="en-US" sz="14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13" name="Oval 5">
            <a:extLst>
              <a:ext uri="{FF2B5EF4-FFF2-40B4-BE49-F238E27FC236}">
                <a16:creationId xmlns:a16="http://schemas.microsoft.com/office/drawing/2014/main" id="{8B99660D-7EDE-43B2-8AD2-A00DE196F980}"/>
              </a:ext>
            </a:extLst>
          </p:cNvPr>
          <p:cNvSpPr/>
          <p:nvPr/>
        </p:nvSpPr>
        <p:spPr>
          <a:xfrm>
            <a:off x="4779963" y="3382963"/>
            <a:ext cx="2468562" cy="1441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 smtClean="0">
                <a:solidFill>
                  <a:prstClr val="white"/>
                </a:solidFill>
                <a:latin typeface="Arial"/>
                <a:cs typeface="Arial"/>
              </a:rPr>
              <a:t>REPRESENTANTE</a:t>
            </a:r>
            <a:endParaRPr lang="en-GB" sz="14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14" name="12 Rectángulo redondeado">
            <a:extLst>
              <a:ext uri="{FF2B5EF4-FFF2-40B4-BE49-F238E27FC236}">
                <a16:creationId xmlns:a16="http://schemas.microsoft.com/office/drawing/2014/main" id="{C9FCE907-6E57-4374-A7AF-11E1C0C3575E}"/>
              </a:ext>
            </a:extLst>
          </p:cNvPr>
          <p:cNvSpPr/>
          <p:nvPr/>
        </p:nvSpPr>
        <p:spPr>
          <a:xfrm>
            <a:off x="6969125" y="5003800"/>
            <a:ext cx="2444750" cy="96678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>
                <a:solidFill>
                  <a:srgbClr val="FFFFFF"/>
                </a:solidFill>
                <a:latin typeface="Arial"/>
                <a:cs typeface="Arial"/>
              </a:rPr>
              <a:t>D.G.T.M. Y M.M.</a:t>
            </a:r>
          </a:p>
        </p:txBody>
      </p:sp>
      <p:sp>
        <p:nvSpPr>
          <p:cNvPr id="19" name="Oval 16">
            <a:extLst>
              <a:ext uri="{FF2B5EF4-FFF2-40B4-BE49-F238E27FC236}">
                <a16:creationId xmlns:a16="http://schemas.microsoft.com/office/drawing/2014/main" id="{36EC94AD-5E96-40C4-BF6F-59C1E5A744DD}"/>
              </a:ext>
            </a:extLst>
          </p:cNvPr>
          <p:cNvSpPr/>
          <p:nvPr/>
        </p:nvSpPr>
        <p:spPr>
          <a:xfrm>
            <a:off x="2547939" y="2373314"/>
            <a:ext cx="2116137" cy="11255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>
                <a:solidFill>
                  <a:prstClr val="white"/>
                </a:solidFill>
                <a:latin typeface="Arial"/>
                <a:cs typeface="Arial"/>
              </a:rPr>
              <a:t>D.A.I.</a:t>
            </a:r>
            <a:endParaRPr lang="es-CL" sz="14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21" name="Oval 21">
            <a:extLst>
              <a:ext uri="{FF2B5EF4-FFF2-40B4-BE49-F238E27FC236}">
                <a16:creationId xmlns:a16="http://schemas.microsoft.com/office/drawing/2014/main" id="{131F4E30-50F1-401F-89F5-8CFC0CA4F7D2}"/>
              </a:ext>
            </a:extLst>
          </p:cNvPr>
          <p:cNvSpPr/>
          <p:nvPr/>
        </p:nvSpPr>
        <p:spPr>
          <a:xfrm>
            <a:off x="1579563" y="3619501"/>
            <a:ext cx="2068512" cy="10461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>
                <a:solidFill>
                  <a:prstClr val="white"/>
                </a:solidFill>
                <a:latin typeface="Arial"/>
                <a:cs typeface="Arial"/>
              </a:rPr>
              <a:t>DD.TT.</a:t>
            </a:r>
            <a:endParaRPr lang="es-CL" sz="14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22" name="Up-Down Arrow 2">
            <a:extLst>
              <a:ext uri="{FF2B5EF4-FFF2-40B4-BE49-F238E27FC236}">
                <a16:creationId xmlns:a16="http://schemas.microsoft.com/office/drawing/2014/main" id="{2021E848-7CCC-469A-8DCA-13CAA5D89878}"/>
              </a:ext>
            </a:extLst>
          </p:cNvPr>
          <p:cNvSpPr/>
          <p:nvPr/>
        </p:nvSpPr>
        <p:spPr>
          <a:xfrm>
            <a:off x="5854700" y="2714626"/>
            <a:ext cx="287338" cy="612775"/>
          </a:xfrm>
          <a:prstGeom prst="up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26" name="Up-Down Arrow 25">
            <a:extLst>
              <a:ext uri="{FF2B5EF4-FFF2-40B4-BE49-F238E27FC236}">
                <a16:creationId xmlns:a16="http://schemas.microsoft.com/office/drawing/2014/main" id="{530F4E8F-2AB9-4400-94D4-043DE039C6F1}"/>
              </a:ext>
            </a:extLst>
          </p:cNvPr>
          <p:cNvSpPr/>
          <p:nvPr/>
        </p:nvSpPr>
        <p:spPr>
          <a:xfrm rot="5400000">
            <a:off x="7677944" y="3771107"/>
            <a:ext cx="287338" cy="61277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27" name="Up-Down Arrow 26">
            <a:extLst>
              <a:ext uri="{FF2B5EF4-FFF2-40B4-BE49-F238E27FC236}">
                <a16:creationId xmlns:a16="http://schemas.microsoft.com/office/drawing/2014/main" id="{3ACA25F0-CA29-40E9-8B18-F0CABBB08CD0}"/>
              </a:ext>
            </a:extLst>
          </p:cNvPr>
          <p:cNvSpPr/>
          <p:nvPr/>
        </p:nvSpPr>
        <p:spPr>
          <a:xfrm rot="5400000">
            <a:off x="4099720" y="3817145"/>
            <a:ext cx="287337" cy="61277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28" name="Left-Right-Up Arrow 3">
            <a:extLst>
              <a:ext uri="{FF2B5EF4-FFF2-40B4-BE49-F238E27FC236}">
                <a16:creationId xmlns:a16="http://schemas.microsoft.com/office/drawing/2014/main" id="{6131607C-0EB1-4CE7-BC18-2140433F65CB}"/>
              </a:ext>
            </a:extLst>
          </p:cNvPr>
          <p:cNvSpPr/>
          <p:nvPr/>
        </p:nvSpPr>
        <p:spPr>
          <a:xfrm>
            <a:off x="5545139" y="4899025"/>
            <a:ext cx="936625" cy="1131888"/>
          </a:xfrm>
          <a:prstGeom prst="leftRight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29" name="Oval 27">
            <a:extLst>
              <a:ext uri="{FF2B5EF4-FFF2-40B4-BE49-F238E27FC236}">
                <a16:creationId xmlns:a16="http://schemas.microsoft.com/office/drawing/2014/main" id="{5DACB07D-8A52-4B75-AD80-A48EC81CFFCB}"/>
              </a:ext>
            </a:extLst>
          </p:cNvPr>
          <p:cNvSpPr/>
          <p:nvPr/>
        </p:nvSpPr>
        <p:spPr>
          <a:xfrm>
            <a:off x="8380414" y="3600451"/>
            <a:ext cx="2066925" cy="10461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>
                <a:solidFill>
                  <a:prstClr val="white"/>
                </a:solidFill>
                <a:latin typeface="Arial"/>
                <a:cs typeface="Arial"/>
              </a:rPr>
              <a:t>DELEGADOS ESTADOS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>
                <a:solidFill>
                  <a:prstClr val="white"/>
                </a:solidFill>
                <a:latin typeface="Arial"/>
                <a:cs typeface="Arial"/>
              </a:rPr>
              <a:t>MIEMBROS</a:t>
            </a:r>
            <a:endParaRPr lang="es-CL" sz="14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30" name="Oval 28">
            <a:extLst>
              <a:ext uri="{FF2B5EF4-FFF2-40B4-BE49-F238E27FC236}">
                <a16:creationId xmlns:a16="http://schemas.microsoft.com/office/drawing/2014/main" id="{F5A800DD-5AD8-4648-A041-36AA74A4AE67}"/>
              </a:ext>
            </a:extLst>
          </p:cNvPr>
          <p:cNvSpPr/>
          <p:nvPr/>
        </p:nvSpPr>
        <p:spPr>
          <a:xfrm>
            <a:off x="7435851" y="2449513"/>
            <a:ext cx="2068513" cy="1046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>
                <a:solidFill>
                  <a:prstClr val="white"/>
                </a:solidFill>
                <a:latin typeface="Arial"/>
                <a:cs typeface="Arial"/>
              </a:rPr>
              <a:t>SECRETARÍA O.M.I.</a:t>
            </a:r>
            <a:endParaRPr lang="es-CL" sz="14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F19D9B3-18D9-4E16-A93B-E0889B1CE5FE}"/>
              </a:ext>
            </a:extLst>
          </p:cNvPr>
          <p:cNvSpPr txBox="1">
            <a:spLocks/>
          </p:cNvSpPr>
          <p:nvPr/>
        </p:nvSpPr>
        <p:spPr>
          <a:xfrm>
            <a:off x="478970" y="1566061"/>
            <a:ext cx="2557463" cy="7620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es-CL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 QUIÉNES NOS RELACIONAMOS</a:t>
            </a:r>
            <a:r>
              <a:rPr lang="mr-IN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</a:rPr>
              <a:t>…</a:t>
            </a:r>
            <a:r>
              <a:rPr lang="es-CL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097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18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58058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 IDEAS FINALES</a:t>
            </a:r>
          </a:p>
        </p:txBody>
      </p:sp>
    </p:spTree>
    <p:extLst>
      <p:ext uri="{BB962C8B-B14F-4D97-AF65-F5344CB8AC3E}">
        <p14:creationId xmlns:p14="http://schemas.microsoft.com/office/powerpoint/2010/main" val="414385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Estructura de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93166" y="1221763"/>
            <a:ext cx="1757158" cy="1602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19</a:t>
            </a:fld>
            <a:endParaRPr lang="es-CL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6B64076-71B1-4ADF-F4B0-5AFFA5457FC4}"/>
              </a:ext>
            </a:extLst>
          </p:cNvPr>
          <p:cNvGrpSpPr/>
          <p:nvPr/>
        </p:nvGrpSpPr>
        <p:grpSpPr>
          <a:xfrm>
            <a:off x="478970" y="1290625"/>
            <a:ext cx="9636580" cy="4662487"/>
            <a:chOff x="478970" y="1290625"/>
            <a:chExt cx="9636580" cy="4662487"/>
          </a:xfrm>
        </p:grpSpPr>
        <p:sp>
          <p:nvSpPr>
            <p:cNvPr id="13" name="Text Box 2">
              <a:extLst>
                <a:ext uri="{FF2B5EF4-FFF2-40B4-BE49-F238E27FC236}">
                  <a16:creationId xmlns:a16="http://schemas.microsoft.com/office/drawing/2014/main" id="{FD3D17E8-977F-4640-AA11-1C427AA7DA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8384" y="5363135"/>
              <a:ext cx="2390668" cy="589977"/>
            </a:xfrm>
            <a:prstGeom prst="rect">
              <a:avLst/>
            </a:prstGeom>
            <a:solidFill>
              <a:srgbClr val="B0DCFF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COMITÉ DE </a:t>
              </a:r>
            </a:p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PROTECCIÓN AL MEDIO AMBIENTE</a:t>
              </a:r>
            </a:p>
          </p:txBody>
        </p:sp>
        <p:sp>
          <p:nvSpPr>
            <p:cNvPr id="14" name="Text Box 3">
              <a:extLst>
                <a:ext uri="{FF2B5EF4-FFF2-40B4-BE49-F238E27FC236}">
                  <a16:creationId xmlns:a16="http://schemas.microsoft.com/office/drawing/2014/main" id="{AFFCB920-71A7-47A0-8919-16368AF66F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824150"/>
              <a:ext cx="2426101" cy="442912"/>
            </a:xfrm>
            <a:prstGeom prst="rect">
              <a:avLst/>
            </a:prstGeom>
            <a:solidFill>
              <a:srgbClr val="B0DCFF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/>
            <a:p>
              <a:pPr algn="ctr">
                <a:defRPr/>
              </a:pPr>
              <a:r>
                <a:rPr lang="en-GB" sz="1200" kern="0" dirty="0">
                  <a:solidFill>
                    <a:srgbClr val="2A79D0">
                      <a:lumMod val="75000"/>
                    </a:srgbClr>
                  </a:solidFill>
                  <a:latin typeface="Arial" panose="020B0604020202020204" pitchFamily="34" charset="0"/>
                  <a:ea typeface="ＭＳ Ｐゴシック" charset="-128"/>
                  <a:cs typeface="Arial" panose="020B0604020202020204" pitchFamily="34" charset="0"/>
                </a:rPr>
                <a:t>COMITÉ DE </a:t>
              </a:r>
            </a:p>
            <a:p>
              <a:pPr algn="ctr">
                <a:defRPr/>
              </a:pPr>
              <a:r>
                <a:rPr lang="en-GB" sz="1200" kern="0" dirty="0">
                  <a:solidFill>
                    <a:srgbClr val="2A79D0">
                      <a:lumMod val="75000"/>
                    </a:srgbClr>
                  </a:solidFill>
                  <a:latin typeface="Arial" panose="020B0604020202020204" pitchFamily="34" charset="0"/>
                  <a:ea typeface="ＭＳ Ｐゴシック" charset="-128"/>
                  <a:cs typeface="Arial" panose="020B0604020202020204" pitchFamily="34" charset="0"/>
                </a:rPr>
                <a:t>FACILITACIÓN</a:t>
              </a:r>
            </a:p>
          </p:txBody>
        </p:sp>
        <p:sp>
          <p:nvSpPr>
            <p:cNvPr id="19" name="Text Box 5">
              <a:extLst>
                <a:ext uri="{FF2B5EF4-FFF2-40B4-BE49-F238E27FC236}">
                  <a16:creationId xmlns:a16="http://schemas.microsoft.com/office/drawing/2014/main" id="{432ACF47-1F1D-4B28-A2F6-A3F7DE9A22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1362" y="3430104"/>
              <a:ext cx="2417695" cy="463753"/>
            </a:xfrm>
            <a:prstGeom prst="rect">
              <a:avLst/>
            </a:prstGeom>
            <a:solidFill>
              <a:srgbClr val="B0DCFF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COMITÉ DE COOPERACIÓN TÉCNICA</a:t>
              </a:r>
            </a:p>
          </p:txBody>
        </p:sp>
        <p:sp>
          <p:nvSpPr>
            <p:cNvPr id="21" name="Text Box 6">
              <a:extLst>
                <a:ext uri="{FF2B5EF4-FFF2-40B4-BE49-F238E27FC236}">
                  <a16:creationId xmlns:a16="http://schemas.microsoft.com/office/drawing/2014/main" id="{AC44B736-92DF-4888-9F35-DD2230C156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1362" y="4637418"/>
              <a:ext cx="2434029" cy="496574"/>
            </a:xfrm>
            <a:prstGeom prst="rect">
              <a:avLst/>
            </a:prstGeom>
            <a:solidFill>
              <a:srgbClr val="B0DCFF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COMITÉ DE </a:t>
              </a:r>
            </a:p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SEGURIDAD MARÍTIMA</a:t>
              </a:r>
            </a:p>
          </p:txBody>
        </p:sp>
        <p:sp>
          <p:nvSpPr>
            <p:cNvPr id="26" name="Line 7">
              <a:extLst>
                <a:ext uri="{FF2B5EF4-FFF2-40B4-BE49-F238E27FC236}">
                  <a16:creationId xmlns:a16="http://schemas.microsoft.com/office/drawing/2014/main" id="{FB518EAB-127A-4985-951F-42CF8C1250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4193" y="1844662"/>
              <a:ext cx="4772204" cy="0"/>
            </a:xfrm>
            <a:custGeom>
              <a:avLst/>
              <a:gdLst>
                <a:gd name="T0" fmla="*/ 2343157 w 4686299"/>
                <a:gd name="T1" fmla="*/ 4686306 w 4686299"/>
                <a:gd name="T2" fmla="*/ 2343157 w 4686299"/>
                <a:gd name="T3" fmla="*/ 0 w 4686299"/>
                <a:gd name="T4" fmla="*/ 0 w 4686299"/>
                <a:gd name="T5" fmla="*/ 4686306 w 4686299"/>
                <a:gd name="T6" fmla="*/ 17694720 60000 65536"/>
                <a:gd name="T7" fmla="*/ 0 60000 65536"/>
                <a:gd name="T8" fmla="*/ 5898240 60000 65536"/>
                <a:gd name="T9" fmla="*/ 11796480 60000 65536"/>
                <a:gd name="T10" fmla="*/ 5898240 60000 65536"/>
                <a:gd name="T11" fmla="*/ 17694720 60000 65536"/>
                <a:gd name="T12" fmla="*/ 0 w 4686299"/>
                <a:gd name="T13" fmla="*/ 4686299 w 4686299"/>
              </a:gdLst>
              <a:ahLst/>
              <a:cxnLst>
                <a:cxn ang="T6">
                  <a:pos x="T0" y="0"/>
                </a:cxn>
                <a:cxn ang="T7">
                  <a:pos x="T1" y="0"/>
                </a:cxn>
                <a:cxn ang="T8">
                  <a:pos x="T2" y="0"/>
                </a:cxn>
                <a:cxn ang="T9">
                  <a:pos x="T3" y="0"/>
                </a:cxn>
                <a:cxn ang="T10">
                  <a:pos x="T4" y="0"/>
                </a:cxn>
                <a:cxn ang="T11">
                  <a:pos x="T5" y="0"/>
                </a:cxn>
              </a:cxnLst>
              <a:rect l="T12" t="0" r="T13" b="0"/>
              <a:pathLst>
                <a:path w="4686299">
                  <a:moveTo>
                    <a:pt x="0" y="0"/>
                  </a:moveTo>
                  <a:lnTo>
                    <a:pt x="4686299" y="1"/>
                  </a:lnTo>
                </a:path>
              </a:pathLst>
            </a:custGeom>
            <a:noFill/>
            <a:ln w="28575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68483" tIns="34241" rIns="68483" bIns="34241"/>
            <a:lstStyle/>
            <a:p>
              <a:pPr>
                <a:defRPr/>
              </a:pPr>
              <a:endParaRPr lang="en-GB" ker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7" name="Text Box 9">
              <a:extLst>
                <a:ext uri="{FF2B5EF4-FFF2-40B4-BE49-F238E27FC236}">
                  <a16:creationId xmlns:a16="http://schemas.microsoft.com/office/drawing/2014/main" id="{E66E5DD1-A065-43E0-ABA8-FA732C8BB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5926" y="1290625"/>
              <a:ext cx="2556537" cy="523875"/>
            </a:xfrm>
            <a:prstGeom prst="rect">
              <a:avLst/>
            </a:prstGeom>
            <a:solidFill>
              <a:srgbClr val="7DAFE5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/>
            <a:p>
              <a:pPr algn="ctr">
                <a:defRPr/>
              </a:pPr>
              <a:r>
                <a:rPr lang="en-GB" sz="1400" b="1" kern="0" dirty="0">
                  <a:solidFill>
                    <a:srgbClr val="256DBC">
                      <a:lumMod val="50000"/>
                    </a:srgbClr>
                  </a:solidFill>
                  <a:latin typeface="Arial" panose="020B0604020202020204" pitchFamily="34" charset="0"/>
                  <a:ea typeface="ＭＳ Ｐゴシック" charset="-128"/>
                  <a:cs typeface="Arial" panose="020B0604020202020204" pitchFamily="34" charset="0"/>
                </a:rPr>
                <a:t>ASAMBLEA</a:t>
              </a: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kern="0" dirty="0">
                  <a:solidFill>
                    <a:srgbClr val="13365E"/>
                  </a:solidFill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rPr>
                <a:t>175 </a:t>
              </a:r>
              <a:r>
                <a:rPr lang="en-GB" sz="1400" kern="0" dirty="0" err="1">
                  <a:solidFill>
                    <a:srgbClr val="13365E"/>
                  </a:solidFill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rPr>
                <a:t>Estados</a:t>
              </a:r>
              <a:r>
                <a:rPr lang="en-GB" sz="1400" kern="0" dirty="0">
                  <a:solidFill>
                    <a:srgbClr val="13365E"/>
                  </a:solidFill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rPr>
                <a:t> </a:t>
              </a:r>
              <a:r>
                <a:rPr lang="en-GB" sz="1400" kern="0" dirty="0" err="1">
                  <a:solidFill>
                    <a:srgbClr val="13365E"/>
                  </a:solidFill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rPr>
                <a:t>Miembros</a:t>
              </a:r>
              <a:endParaRPr lang="en-GB" sz="1400" kern="0" dirty="0">
                <a:solidFill>
                  <a:srgbClr val="13365E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28" name="Line 12">
              <a:extLst>
                <a:ext uri="{FF2B5EF4-FFF2-40B4-BE49-F238E27FC236}">
                  <a16:creationId xmlns:a16="http://schemas.microsoft.com/office/drawing/2014/main" id="{13903591-2CCD-45C0-BFDC-F53A267D6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6397" y="2297100"/>
              <a:ext cx="0" cy="107950"/>
            </a:xfrm>
            <a:custGeom>
              <a:avLst/>
              <a:gdLst>
                <a:gd name="T0" fmla="*/ 0 h 163513"/>
                <a:gd name="T1" fmla="*/ 81756 h 163513"/>
                <a:gd name="T2" fmla="*/ 163506 h 163513"/>
                <a:gd name="T3" fmla="*/ 81756 h 163513"/>
                <a:gd name="T4" fmla="*/ 0 h 163513"/>
                <a:gd name="T5" fmla="*/ 163506 h 163513"/>
                <a:gd name="T6" fmla="*/ 17694720 60000 65536"/>
                <a:gd name="T7" fmla="*/ 0 60000 65536"/>
                <a:gd name="T8" fmla="*/ 5898240 60000 65536"/>
                <a:gd name="T9" fmla="*/ 11796480 60000 65536"/>
                <a:gd name="T10" fmla="*/ 5898240 60000 65536"/>
                <a:gd name="T11" fmla="*/ 17694720 60000 65536"/>
                <a:gd name="T12" fmla="*/ 0 h 163513"/>
                <a:gd name="T13" fmla="*/ 163513 h 163513"/>
              </a:gdLst>
              <a:ahLst/>
              <a:cxnLst>
                <a:cxn ang="T6">
                  <a:pos x="0" y="T0"/>
                </a:cxn>
                <a:cxn ang="T7">
                  <a:pos x="0" y="T1"/>
                </a:cxn>
                <a:cxn ang="T8">
                  <a:pos x="0" y="T2"/>
                </a:cxn>
                <a:cxn ang="T9">
                  <a:pos x="0" y="T3"/>
                </a:cxn>
                <a:cxn ang="T10">
                  <a:pos x="0" y="T4"/>
                </a:cxn>
                <a:cxn ang="T11">
                  <a:pos x="0" y="T5"/>
                </a:cxn>
              </a:cxnLst>
              <a:rect l="0" t="T12" r="0" b="T13"/>
              <a:pathLst>
                <a:path h="163513">
                  <a:moveTo>
                    <a:pt x="0" y="0"/>
                  </a:moveTo>
                  <a:lnTo>
                    <a:pt x="1" y="163513"/>
                  </a:lnTo>
                </a:path>
              </a:pathLst>
            </a:custGeom>
            <a:noFill/>
            <a:ln w="28575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68483" tIns="34241" rIns="68483" bIns="34241"/>
            <a:lstStyle/>
            <a:p>
              <a:pPr>
                <a:defRPr/>
              </a:pPr>
              <a:endParaRPr lang="en-GB" ker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9" name="Line 13">
              <a:extLst>
                <a:ext uri="{FF2B5EF4-FFF2-40B4-BE49-F238E27FC236}">
                  <a16:creationId xmlns:a16="http://schemas.microsoft.com/office/drawing/2014/main" id="{47343FAA-A39F-4DBC-B595-91CF1C1988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0317" y="2297100"/>
              <a:ext cx="0" cy="107950"/>
            </a:xfrm>
            <a:custGeom>
              <a:avLst/>
              <a:gdLst>
                <a:gd name="T0" fmla="*/ 0 h 163513"/>
                <a:gd name="T1" fmla="*/ 81756 h 163513"/>
                <a:gd name="T2" fmla="*/ 163506 h 163513"/>
                <a:gd name="T3" fmla="*/ 81756 h 163513"/>
                <a:gd name="T4" fmla="*/ 0 h 163513"/>
                <a:gd name="T5" fmla="*/ 163506 h 163513"/>
                <a:gd name="T6" fmla="*/ 17694720 60000 65536"/>
                <a:gd name="T7" fmla="*/ 0 60000 65536"/>
                <a:gd name="T8" fmla="*/ 5898240 60000 65536"/>
                <a:gd name="T9" fmla="*/ 11796480 60000 65536"/>
                <a:gd name="T10" fmla="*/ 5898240 60000 65536"/>
                <a:gd name="T11" fmla="*/ 17694720 60000 65536"/>
                <a:gd name="T12" fmla="*/ 0 h 163513"/>
                <a:gd name="T13" fmla="*/ 163513 h 163513"/>
              </a:gdLst>
              <a:ahLst/>
              <a:cxnLst>
                <a:cxn ang="T6">
                  <a:pos x="0" y="T0"/>
                </a:cxn>
                <a:cxn ang="T7">
                  <a:pos x="0" y="T1"/>
                </a:cxn>
                <a:cxn ang="T8">
                  <a:pos x="0" y="T2"/>
                </a:cxn>
                <a:cxn ang="T9">
                  <a:pos x="0" y="T3"/>
                </a:cxn>
                <a:cxn ang="T10">
                  <a:pos x="0" y="T4"/>
                </a:cxn>
                <a:cxn ang="T11">
                  <a:pos x="0" y="T5"/>
                </a:cxn>
              </a:cxnLst>
              <a:rect l="0" t="T12" r="0" b="T13"/>
              <a:pathLst>
                <a:path h="163513">
                  <a:moveTo>
                    <a:pt x="0" y="0"/>
                  </a:moveTo>
                  <a:lnTo>
                    <a:pt x="1" y="163513"/>
                  </a:lnTo>
                </a:path>
              </a:pathLst>
            </a:custGeom>
            <a:noFill/>
            <a:ln w="28575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68483" tIns="34241" rIns="68483" bIns="34241"/>
            <a:lstStyle/>
            <a:p>
              <a:pPr>
                <a:defRPr/>
              </a:pPr>
              <a:endParaRPr lang="en-GB" ker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" name="Text Box 16">
              <a:extLst>
                <a:ext uri="{FF2B5EF4-FFF2-40B4-BE49-F238E27FC236}">
                  <a16:creationId xmlns:a16="http://schemas.microsoft.com/office/drawing/2014/main" id="{A347D77E-CEAA-4098-ACE3-43009F764E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9001" y="2041512"/>
              <a:ext cx="4591332" cy="384175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 b="1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>
                <a:spcBef>
                  <a:spcPct val="0"/>
                </a:spcBef>
                <a:buClrTx/>
                <a:buFont typeface="Wingdings" pitchFamily="2" charset="2"/>
                <a:buNone/>
                <a:defRPr/>
              </a:pPr>
              <a:r>
                <a:rPr lang="en-GB" sz="1200" b="0" kern="0" dirty="0">
                  <a:solidFill>
                    <a:srgbClr val="000000"/>
                  </a:solidFill>
                  <a:latin typeface="Arial"/>
                  <a:ea typeface="Times New Roman"/>
                  <a:cs typeface="Arial" charset="0"/>
                </a:rPr>
                <a:t>CONSTRUCCIÓN Y DISEÑO DEL BUQUE</a:t>
              </a:r>
            </a:p>
            <a:p>
              <a:pPr algn="ctr" eaLnBrk="1">
                <a:spcBef>
                  <a:spcPct val="0"/>
                </a:spcBef>
                <a:buClrTx/>
                <a:buFont typeface="Wingdings" pitchFamily="2" charset="2"/>
                <a:buNone/>
                <a:defRPr/>
              </a:pPr>
              <a:r>
                <a:rPr lang="en-GB" altLang="en-US" sz="1200" b="0" kern="0" dirty="0">
                  <a:solidFill>
                    <a:srgbClr val="000000"/>
                  </a:solidFill>
                  <a:cs typeface="Arial" charset="0"/>
                </a:rPr>
                <a:t>(SDC)</a:t>
              </a:r>
              <a:endParaRPr lang="en-GB" altLang="en-US" sz="1200" kern="0" dirty="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1" name="Text Box 19">
              <a:extLst>
                <a:ext uri="{FF2B5EF4-FFF2-40B4-BE49-F238E27FC236}">
                  <a16:creationId xmlns:a16="http://schemas.microsoft.com/office/drawing/2014/main" id="{B0F63448-F4C2-4CD1-9250-A030663595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21987" y="2520512"/>
              <a:ext cx="4587413" cy="43392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SISTEMAS Y EQUIPOS DEL BUQUE</a:t>
              </a:r>
            </a:p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(SSE)</a:t>
              </a:r>
            </a:p>
          </p:txBody>
        </p:sp>
        <p:sp>
          <p:nvSpPr>
            <p:cNvPr id="32" name="Text Box 22">
              <a:extLst>
                <a:ext uri="{FF2B5EF4-FFF2-40B4-BE49-F238E27FC236}">
                  <a16:creationId xmlns:a16="http://schemas.microsoft.com/office/drawing/2014/main" id="{12735AC7-8F78-4CFA-8193-33D389CB32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40145" y="3071541"/>
              <a:ext cx="4575405" cy="429281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NAVEGACIÓN, COMUNICACIÓN Y BUSQUEDA Y RESCATE (NCSR)</a:t>
              </a:r>
            </a:p>
          </p:txBody>
        </p:sp>
        <p:sp>
          <p:nvSpPr>
            <p:cNvPr id="33" name="Text Box 25">
              <a:extLst>
                <a:ext uri="{FF2B5EF4-FFF2-40B4-BE49-F238E27FC236}">
                  <a16:creationId xmlns:a16="http://schemas.microsoft.com/office/drawing/2014/main" id="{874D1C80-1D5A-4237-B066-7A99830A3C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5780" y="3590985"/>
              <a:ext cx="4575405" cy="383507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 dirty="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TRANSPORTE DE CARGAS Y CONTENEDORES (CCC)</a:t>
              </a:r>
            </a:p>
          </p:txBody>
        </p:sp>
        <p:sp>
          <p:nvSpPr>
            <p:cNvPr id="34" name="Text Box 28">
              <a:extLst>
                <a:ext uri="{FF2B5EF4-FFF2-40B4-BE49-F238E27FC236}">
                  <a16:creationId xmlns:a16="http://schemas.microsoft.com/office/drawing/2014/main" id="{D02B9DF9-6B4A-4D16-BB2C-16A4B91930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5261" y="4728322"/>
              <a:ext cx="4592875" cy="374269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 dirty="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POLUCIÓN PREVENCIÓN Y RESPUESTA </a:t>
              </a:r>
            </a:p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 dirty="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(PPR)  </a:t>
              </a:r>
            </a:p>
          </p:txBody>
        </p:sp>
        <p:sp>
          <p:nvSpPr>
            <p:cNvPr id="35" name="Text Box 41">
              <a:extLst>
                <a:ext uri="{FF2B5EF4-FFF2-40B4-BE49-F238E27FC236}">
                  <a16:creationId xmlns:a16="http://schemas.microsoft.com/office/drawing/2014/main" id="{2031823E-B195-45BC-9C99-B35165BFEA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5261" y="5238509"/>
              <a:ext cx="4573986" cy="426851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FACTOR HUMANO, FORMACIÓN Y GUARDIA (HTW)</a:t>
              </a:r>
              <a:endParaRPr lang="es-ES" altLang="en-US" sz="12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Text Box 43">
              <a:extLst>
                <a:ext uri="{FF2B5EF4-FFF2-40B4-BE49-F238E27FC236}">
                  <a16:creationId xmlns:a16="http://schemas.microsoft.com/office/drawing/2014/main" id="{C701FDF7-C888-4CB4-B115-9D7A575F6D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4577" y="2273799"/>
              <a:ext cx="2575193" cy="495140"/>
            </a:xfrm>
            <a:prstGeom prst="rect">
              <a:avLst/>
            </a:prstGeom>
            <a:solidFill>
              <a:srgbClr val="7DAFE5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400" b="1">
                  <a:solidFill>
                    <a:srgbClr val="13365E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CONSEJO</a:t>
              </a:r>
            </a:p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400">
                  <a:solidFill>
                    <a:srgbClr val="13365E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40 Estados Miembros</a:t>
              </a:r>
            </a:p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GB" altLang="en-US" sz="1400">
                <a:solidFill>
                  <a:srgbClr val="13365E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GB" altLang="en-US" sz="1400">
                <a:solidFill>
                  <a:srgbClr val="13365E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cxnSp>
          <p:nvCxnSpPr>
            <p:cNvPr id="37" name="Straight Connector 48">
              <a:extLst>
                <a:ext uri="{FF2B5EF4-FFF2-40B4-BE49-F238E27FC236}">
                  <a16:creationId xmlns:a16="http://schemas.microsoft.com/office/drawing/2014/main" id="{29A7203D-12ED-4661-8151-CFF5D4D79F46}"/>
                </a:ext>
              </a:extLst>
            </p:cNvPr>
            <p:cNvCxnSpPr>
              <a:cxnSpLocks noChangeShapeType="1"/>
              <a:stCxn id="27" idx="2"/>
              <a:endCxn id="36" idx="0"/>
            </p:cNvCxnSpPr>
            <p:nvPr/>
          </p:nvCxnSpPr>
          <p:spPr bwMode="auto">
            <a:xfrm>
              <a:off x="1883948" y="1814945"/>
              <a:ext cx="8226" cy="458854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" name="Straight Connector 49">
              <a:extLst>
                <a:ext uri="{FF2B5EF4-FFF2-40B4-BE49-F238E27FC236}">
                  <a16:creationId xmlns:a16="http://schemas.microsoft.com/office/drawing/2014/main" id="{5BD94242-BC94-49A9-8E7D-F797F53C9984}"/>
                </a:ext>
              </a:extLst>
            </p:cNvPr>
            <p:cNvCxnSpPr>
              <a:cxnSpLocks noChangeShapeType="1"/>
              <a:stCxn id="36" idx="2"/>
            </p:cNvCxnSpPr>
            <p:nvPr/>
          </p:nvCxnSpPr>
          <p:spPr bwMode="auto">
            <a:xfrm flipH="1">
              <a:off x="1873461" y="2768939"/>
              <a:ext cx="18715" cy="2903398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" name="Straight Connector 51">
              <a:extLst>
                <a:ext uri="{FF2B5EF4-FFF2-40B4-BE49-F238E27FC236}">
                  <a16:creationId xmlns:a16="http://schemas.microsoft.com/office/drawing/2014/main" id="{272E4D7A-14DF-4C20-B0F6-C4B48FE754D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0799991">
              <a:off x="1899769" y="3061881"/>
              <a:ext cx="366954" cy="0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" name="Straight Connector 54">
              <a:extLst>
                <a:ext uri="{FF2B5EF4-FFF2-40B4-BE49-F238E27FC236}">
                  <a16:creationId xmlns:a16="http://schemas.microsoft.com/office/drawing/2014/main" id="{0298AEFF-D589-4FAA-9021-244CF67C832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0799991">
              <a:off x="1928546" y="3672882"/>
              <a:ext cx="331389" cy="0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Straight Connector 55">
              <a:extLst>
                <a:ext uri="{FF2B5EF4-FFF2-40B4-BE49-F238E27FC236}">
                  <a16:creationId xmlns:a16="http://schemas.microsoft.com/office/drawing/2014/main" id="{2FF539A4-1475-4D80-9AA4-CAA4149A7088}"/>
                </a:ext>
              </a:extLst>
            </p:cNvPr>
            <p:cNvCxnSpPr>
              <a:cxnSpLocks noChangeShapeType="1"/>
              <a:stCxn id="47" idx="1"/>
            </p:cNvCxnSpPr>
            <p:nvPr/>
          </p:nvCxnSpPr>
          <p:spPr bwMode="auto">
            <a:xfrm flipH="1">
              <a:off x="1875226" y="4270142"/>
              <a:ext cx="376162" cy="1345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3" name="Straight Connector 56">
              <a:extLst>
                <a:ext uri="{FF2B5EF4-FFF2-40B4-BE49-F238E27FC236}">
                  <a16:creationId xmlns:a16="http://schemas.microsoft.com/office/drawing/2014/main" id="{DAFCEB66-7A4E-45E5-A1D5-1DBD0B5A02D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1853747" y="4897362"/>
              <a:ext cx="419117" cy="1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" name="Straight Connector 57">
              <a:extLst>
                <a:ext uri="{FF2B5EF4-FFF2-40B4-BE49-F238E27FC236}">
                  <a16:creationId xmlns:a16="http://schemas.microsoft.com/office/drawing/2014/main" id="{6B7D4AE9-A33D-40EA-8598-2582A5C5D9C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0799991">
              <a:off x="1892982" y="5658125"/>
              <a:ext cx="366954" cy="0"/>
            </a:xfrm>
            <a:prstGeom prst="straightConnector1">
              <a:avLst/>
            </a:prstGeom>
            <a:noFill/>
            <a:ln w="38103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5" name="TextBox 70">
              <a:extLst>
                <a:ext uri="{FF2B5EF4-FFF2-40B4-BE49-F238E27FC236}">
                  <a16:creationId xmlns:a16="http://schemas.microsoft.com/office/drawing/2014/main" id="{77D95065-A4DA-4C6F-8732-415D8B5ADE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13">
              <a:off x="4319569" y="3724742"/>
              <a:ext cx="1814512" cy="33717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 b="1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 typeface="Wingdings" pitchFamily="2" charset="2"/>
                <a:buNone/>
                <a:defRPr/>
              </a:pPr>
              <a:r>
                <a:rPr lang="en-GB" altLang="en-US" sz="1400" kern="0" dirty="0">
                  <a:solidFill>
                    <a:srgbClr val="FF0000"/>
                  </a:solidFill>
                  <a:cs typeface="Arial" charset="0"/>
                </a:rPr>
                <a:t>7 SUBCOMITÉS</a:t>
              </a:r>
            </a:p>
          </p:txBody>
        </p:sp>
        <p:sp>
          <p:nvSpPr>
            <p:cNvPr id="46" name="TextBox 71">
              <a:extLst>
                <a:ext uri="{FF2B5EF4-FFF2-40B4-BE49-F238E27FC236}">
                  <a16:creationId xmlns:a16="http://schemas.microsoft.com/office/drawing/2014/main" id="{25341B4A-AE49-433E-8848-21DC88AE36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13">
              <a:off x="1060231" y="3725536"/>
              <a:ext cx="1200970" cy="33717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 b="1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»"/>
                <a:defRPr sz="20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 typeface="Wingdings" pitchFamily="2" charset="2"/>
                <a:buNone/>
                <a:defRPr/>
              </a:pPr>
              <a:r>
                <a:rPr lang="en-GB" altLang="en-US" sz="1400" kern="0" dirty="0">
                  <a:solidFill>
                    <a:srgbClr val="FF0000"/>
                  </a:solidFill>
                  <a:cs typeface="Arial" charset="0"/>
                </a:rPr>
                <a:t>5  COMITÉS</a:t>
              </a:r>
            </a:p>
          </p:txBody>
        </p:sp>
        <p:sp>
          <p:nvSpPr>
            <p:cNvPr id="47" name="Text Box 4">
              <a:extLst>
                <a:ext uri="{FF2B5EF4-FFF2-40B4-BE49-F238E27FC236}">
                  <a16:creationId xmlns:a16="http://schemas.microsoft.com/office/drawing/2014/main" id="{CF424156-3EE8-42EB-95DD-61ADE499D6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1387" y="4035916"/>
              <a:ext cx="2434001" cy="468451"/>
            </a:xfrm>
            <a:prstGeom prst="rect">
              <a:avLst/>
            </a:prstGeom>
            <a:solidFill>
              <a:srgbClr val="B0DCFF"/>
            </a:solidFill>
            <a:ln w="9528">
              <a:solidFill>
                <a:srgbClr val="FFFFFF"/>
              </a:solidFill>
              <a:miter lim="800000"/>
              <a:headEnd/>
              <a:tailEnd/>
            </a:ln>
            <a:effectLst>
              <a:outerShdw dist="35924" dir="2700000" algn="tl" rotWithShape="0">
                <a:srgbClr val="808080"/>
              </a:outerShdw>
            </a:effec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COMITÉ </a:t>
              </a:r>
            </a:p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1200">
                  <a:solidFill>
                    <a:srgbClr val="1F5B9C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JURÍDICO</a:t>
              </a:r>
            </a:p>
          </p:txBody>
        </p:sp>
        <p:pic>
          <p:nvPicPr>
            <p:cNvPr id="48" name="Picture 13" descr="http://ca.binnacle.com/images/productimages/popup/IMO110-LRG.jpg">
              <a:extLst>
                <a:ext uri="{FF2B5EF4-FFF2-40B4-BE49-F238E27FC236}">
                  <a16:creationId xmlns:a16="http://schemas.microsoft.com/office/drawing/2014/main" id="{0BFB396F-B6E5-4CDD-99DF-28208015B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970" y="3561574"/>
              <a:ext cx="963647" cy="851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2" descr="http://www.ivodga.com/images/publications/MARPOL2011.jpg">
              <a:extLst>
                <a:ext uri="{FF2B5EF4-FFF2-40B4-BE49-F238E27FC236}">
                  <a16:creationId xmlns:a16="http://schemas.microsoft.com/office/drawing/2014/main" id="{1655CD77-8127-4FA1-AC8A-86890EA1C9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973" y="4744012"/>
              <a:ext cx="990909" cy="921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" name="Text Box 38">
              <a:extLst>
                <a:ext uri="{FF2B5EF4-FFF2-40B4-BE49-F238E27FC236}">
                  <a16:creationId xmlns:a16="http://schemas.microsoft.com/office/drawing/2014/main" id="{CE9A5323-0CB9-4803-B4B8-FEEF107813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21930" y="4103145"/>
              <a:ext cx="4569254" cy="480202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ffectLst>
              <a:outerShdw dist="35924" dir="2700000" algn="tl" rotWithShape="0">
                <a:srgbClr val="808080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483" tIns="34241" rIns="68483" bIns="34241" anchorCtr="1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GB" altLang="en-US" sz="120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IMPLANTACIÓN DE LOS INSTRUMENTOS DE LA  OMI (III)  </a:t>
              </a:r>
            </a:p>
          </p:txBody>
        </p:sp>
      </p:grpSp>
      <p:sp>
        <p:nvSpPr>
          <p:cNvPr id="2" name="Elipse 1">
            <a:extLst>
              <a:ext uri="{FF2B5EF4-FFF2-40B4-BE49-F238E27FC236}">
                <a16:creationId xmlns:a16="http://schemas.microsoft.com/office/drawing/2014/main" id="{0B79B95C-4A33-4B9E-B058-B65534A4AF8D}"/>
              </a:ext>
            </a:extLst>
          </p:cNvPr>
          <p:cNvSpPr/>
          <p:nvPr/>
        </p:nvSpPr>
        <p:spPr>
          <a:xfrm>
            <a:off x="2104571" y="4637418"/>
            <a:ext cx="2808934" cy="58057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2" name="Elipse 51">
            <a:extLst>
              <a:ext uri="{FF2B5EF4-FFF2-40B4-BE49-F238E27FC236}">
                <a16:creationId xmlns:a16="http://schemas.microsoft.com/office/drawing/2014/main" id="{8DF48573-6068-44A2-A277-9A4ABD97EBA3}"/>
              </a:ext>
            </a:extLst>
          </p:cNvPr>
          <p:cNvSpPr/>
          <p:nvPr/>
        </p:nvSpPr>
        <p:spPr>
          <a:xfrm>
            <a:off x="2104571" y="5385264"/>
            <a:ext cx="2808934" cy="58057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916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Estructura de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20</a:t>
            </a:fld>
            <a:endParaRPr lang="es-CL"/>
          </a:p>
        </p:txBody>
      </p:sp>
      <p:pic>
        <p:nvPicPr>
          <p:cNvPr id="51" name="Picture 3">
            <a:extLst>
              <a:ext uri="{FF2B5EF4-FFF2-40B4-BE49-F238E27FC236}">
                <a16:creationId xmlns:a16="http://schemas.microsoft.com/office/drawing/2014/main" id="{EB6DF85D-C712-4287-A6F2-BC758B51F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26" y="1072569"/>
            <a:ext cx="12221026" cy="5129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 Box 7">
            <a:extLst>
              <a:ext uri="{FF2B5EF4-FFF2-40B4-BE49-F238E27FC236}">
                <a16:creationId xmlns:a16="http://schemas.microsoft.com/office/drawing/2014/main" id="{4BB7AA7D-19B5-4101-BA04-05F8A82E36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1220788"/>
            <a:ext cx="2924175" cy="1035050"/>
          </a:xfrm>
          <a:prstGeom prst="rect">
            <a:avLst/>
          </a:prstGeom>
          <a:solidFill>
            <a:srgbClr val="000000">
              <a:alpha val="21960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  <a:cs typeface="Arial" charset="0"/>
              </a:rPr>
              <a:t>DIRECCIÓN DE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  <a:cs typeface="Arial" charset="0"/>
              </a:rPr>
              <a:t>SEGURIDAD Y OPERACIONES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  <a:cs typeface="Arial" charset="0"/>
              </a:rPr>
              <a:t>MARÍTIMAS</a:t>
            </a:r>
          </a:p>
        </p:txBody>
      </p:sp>
      <p:sp>
        <p:nvSpPr>
          <p:cNvPr id="53" name="Rectangle 8">
            <a:extLst>
              <a:ext uri="{FF2B5EF4-FFF2-40B4-BE49-F238E27FC236}">
                <a16:creationId xmlns:a16="http://schemas.microsoft.com/office/drawing/2014/main" id="{6DFDD2C5-C5C5-4CB3-BB76-C82A12D2B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5938" y="2627314"/>
            <a:ext cx="2286000" cy="758825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SERVICIO DE BÚSQUEDA Y RESCATE MARÍTIMO</a:t>
            </a:r>
          </a:p>
        </p:txBody>
      </p:sp>
      <p:sp>
        <p:nvSpPr>
          <p:cNvPr id="54" name="Rectangle 9">
            <a:extLst>
              <a:ext uri="{FF2B5EF4-FFF2-40B4-BE49-F238E27FC236}">
                <a16:creationId xmlns:a16="http://schemas.microsoft.com/office/drawing/2014/main" id="{F53D683E-4C74-4180-A770-5CAE2BD43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5938" y="4481514"/>
            <a:ext cx="2286000" cy="758825"/>
          </a:xfrm>
          <a:prstGeom prst="rect">
            <a:avLst/>
          </a:prstGeom>
          <a:solidFill>
            <a:srgbClr val="000000">
              <a:alpha val="21960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SERVICIO DE INSPECCIONES MARÍTIMAS</a:t>
            </a:r>
          </a:p>
        </p:txBody>
      </p:sp>
      <p:sp>
        <p:nvSpPr>
          <p:cNvPr id="55" name="Rectangle 10">
            <a:extLst>
              <a:ext uri="{FF2B5EF4-FFF2-40B4-BE49-F238E27FC236}">
                <a16:creationId xmlns:a16="http://schemas.microsoft.com/office/drawing/2014/main" id="{F7CED85A-14DE-4367-8D57-04D3948666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5938" y="3590926"/>
            <a:ext cx="2286000" cy="758825"/>
          </a:xfrm>
          <a:prstGeom prst="rect">
            <a:avLst/>
          </a:prstGeom>
          <a:solidFill>
            <a:srgbClr val="000000">
              <a:alpha val="21960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CL" altLang="en-US" sz="1400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SERVICIO METEOROLÓGICO DE LA ARMADA</a:t>
            </a:r>
          </a:p>
        </p:txBody>
      </p:sp>
      <p:sp>
        <p:nvSpPr>
          <p:cNvPr id="56" name="Rectangle 11">
            <a:extLst>
              <a:ext uri="{FF2B5EF4-FFF2-40B4-BE49-F238E27FC236}">
                <a16:creationId xmlns:a16="http://schemas.microsoft.com/office/drawing/2014/main" id="{0F7014F0-5118-4B04-8367-7924860E49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6188" y="2632076"/>
            <a:ext cx="2438400" cy="739775"/>
          </a:xfrm>
          <a:prstGeom prst="rect">
            <a:avLst/>
          </a:prstGeom>
          <a:solidFill>
            <a:srgbClr val="000000">
              <a:alpha val="21960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SERVICIO DE SEÑALIZACIÓN MARÍTIMA</a:t>
            </a:r>
          </a:p>
        </p:txBody>
      </p:sp>
      <p:sp>
        <p:nvSpPr>
          <p:cNvPr id="57" name="Rectangle 12">
            <a:extLst>
              <a:ext uri="{FF2B5EF4-FFF2-40B4-BE49-F238E27FC236}">
                <a16:creationId xmlns:a16="http://schemas.microsoft.com/office/drawing/2014/main" id="{39CC1FD3-FD4C-423C-8944-AF868CDE5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6188" y="4602164"/>
            <a:ext cx="2438400" cy="523875"/>
          </a:xfrm>
          <a:prstGeom prst="rect">
            <a:avLst/>
          </a:prstGeom>
          <a:solidFill>
            <a:srgbClr val="000000">
              <a:alpha val="21960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SERVICIO DE POLICÍA MARÍTIMA</a:t>
            </a:r>
          </a:p>
        </p:txBody>
      </p:sp>
      <p:sp>
        <p:nvSpPr>
          <p:cNvPr id="58" name="Text Box 13">
            <a:extLst>
              <a:ext uri="{FF2B5EF4-FFF2-40B4-BE49-F238E27FC236}">
                <a16:creationId xmlns:a16="http://schemas.microsoft.com/office/drawing/2014/main" id="{375C77DE-4935-42E0-A6C4-8F140BC32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6188" y="3689351"/>
            <a:ext cx="2438400" cy="523875"/>
          </a:xfrm>
          <a:prstGeom prst="rect">
            <a:avLst/>
          </a:prstGeom>
          <a:solidFill>
            <a:srgbClr val="000000">
              <a:alpha val="21960"/>
            </a:srgbClr>
          </a:solidFill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SERVICIO  DE PRACTICAJE Y PILOTAJE</a:t>
            </a:r>
          </a:p>
        </p:txBody>
      </p:sp>
      <p:cxnSp>
        <p:nvCxnSpPr>
          <p:cNvPr id="59" name="AutoShape 14">
            <a:extLst>
              <a:ext uri="{FF2B5EF4-FFF2-40B4-BE49-F238E27FC236}">
                <a16:creationId xmlns:a16="http://schemas.microsoft.com/office/drawing/2014/main" id="{15B02C63-FB44-4942-B59F-3AD9BE3F6024}"/>
              </a:ext>
            </a:extLst>
          </p:cNvPr>
          <p:cNvCxnSpPr>
            <a:cxnSpLocks noChangeShapeType="1"/>
            <a:stCxn id="53" idx="3"/>
          </p:cNvCxnSpPr>
          <p:nvPr/>
        </p:nvCxnSpPr>
        <p:spPr bwMode="auto">
          <a:xfrm flipV="1">
            <a:off x="6626226" y="2276475"/>
            <a:ext cx="479425" cy="730250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0" name="AutoShape 15">
            <a:extLst>
              <a:ext uri="{FF2B5EF4-FFF2-40B4-BE49-F238E27FC236}">
                <a16:creationId xmlns:a16="http://schemas.microsoft.com/office/drawing/2014/main" id="{826FE27B-A0E6-4FFD-955A-5CB49B6C4A56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7105650" y="2287589"/>
            <a:ext cx="476250" cy="727075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1" name="AutoShape 16">
            <a:extLst>
              <a:ext uri="{FF2B5EF4-FFF2-40B4-BE49-F238E27FC236}">
                <a16:creationId xmlns:a16="http://schemas.microsoft.com/office/drawing/2014/main" id="{294EF0A6-A0C0-45D3-80FE-6EDBDA40A25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26226" y="2271714"/>
            <a:ext cx="479425" cy="1692275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2" name="AutoShape 17">
            <a:extLst>
              <a:ext uri="{FF2B5EF4-FFF2-40B4-BE49-F238E27FC236}">
                <a16:creationId xmlns:a16="http://schemas.microsoft.com/office/drawing/2014/main" id="{B79AF47F-9566-427F-9782-E6E235142E62}"/>
              </a:ext>
            </a:extLst>
          </p:cNvPr>
          <p:cNvCxnSpPr>
            <a:cxnSpLocks noChangeShapeType="1"/>
            <a:stCxn id="58" idx="1"/>
          </p:cNvCxnSpPr>
          <p:nvPr/>
        </p:nvCxnSpPr>
        <p:spPr bwMode="auto">
          <a:xfrm rot="10800000">
            <a:off x="7105650" y="2278064"/>
            <a:ext cx="490538" cy="1673225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3" name="AutoShape 18">
            <a:extLst>
              <a:ext uri="{FF2B5EF4-FFF2-40B4-BE49-F238E27FC236}">
                <a16:creationId xmlns:a16="http://schemas.microsoft.com/office/drawing/2014/main" id="{95AF361B-A567-475A-9521-7788732CCA74}"/>
              </a:ext>
            </a:extLst>
          </p:cNvPr>
          <p:cNvCxnSpPr>
            <a:cxnSpLocks noChangeShapeType="1"/>
            <a:stCxn id="54" idx="3"/>
          </p:cNvCxnSpPr>
          <p:nvPr/>
        </p:nvCxnSpPr>
        <p:spPr bwMode="auto">
          <a:xfrm flipV="1">
            <a:off x="6626226" y="2276475"/>
            <a:ext cx="479425" cy="2584450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4" name="AutoShape 19">
            <a:extLst>
              <a:ext uri="{FF2B5EF4-FFF2-40B4-BE49-F238E27FC236}">
                <a16:creationId xmlns:a16="http://schemas.microsoft.com/office/drawing/2014/main" id="{D0C899C1-135C-4F37-B640-95344FB06B87}"/>
              </a:ext>
            </a:extLst>
          </p:cNvPr>
          <p:cNvCxnSpPr>
            <a:cxnSpLocks noChangeShapeType="1"/>
            <a:stCxn id="57" idx="1"/>
          </p:cNvCxnSpPr>
          <p:nvPr/>
        </p:nvCxnSpPr>
        <p:spPr bwMode="auto">
          <a:xfrm rot="10800000">
            <a:off x="7105650" y="2276476"/>
            <a:ext cx="490538" cy="2587625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5" name="AutoShape 21">
            <a:extLst>
              <a:ext uri="{FF2B5EF4-FFF2-40B4-BE49-F238E27FC236}">
                <a16:creationId xmlns:a16="http://schemas.microsoft.com/office/drawing/2014/main" id="{6C4031FC-C94F-4381-98E9-AE488952E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671" y="5354064"/>
            <a:ext cx="8518525" cy="783193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n-US" sz="2000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Organismo Técnico en materia de </a:t>
            </a:r>
            <a:r>
              <a:rPr lang="es-CL" altLang="en-US" sz="2000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policía marítima, </a:t>
            </a:r>
            <a:r>
              <a:rPr lang="es-MX" altLang="en-US" sz="2000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las naves,  de </a:t>
            </a:r>
            <a:r>
              <a:rPr lang="es-ES" altLang="en-US" sz="2000" dirty="0">
                <a:solidFill>
                  <a:srgbClr val="FF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protección y auxilio de la vida humana en el mar.</a:t>
            </a:r>
            <a:endParaRPr lang="es-CL" altLang="en-US" sz="2000" dirty="0">
              <a:solidFill>
                <a:srgbClr val="FFCC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 Box 1043">
            <a:extLst>
              <a:ext uri="{FF2B5EF4-FFF2-40B4-BE49-F238E27FC236}">
                <a16:creationId xmlns:a16="http://schemas.microsoft.com/office/drawing/2014/main" id="{03B03F63-5E6C-4AC9-89BE-3CB330427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300" y="908050"/>
            <a:ext cx="3411538" cy="1016000"/>
          </a:xfrm>
          <a:prstGeom prst="rect">
            <a:avLst/>
          </a:prstGeom>
          <a:solidFill>
            <a:schemeClr val="bg1"/>
          </a:solidFill>
          <a:ln w="381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lIns="0" tIns="0" rIns="0" bIns="0"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Mares más Seguros</a:t>
            </a:r>
          </a:p>
        </p:txBody>
      </p:sp>
    </p:spTree>
    <p:extLst>
      <p:ext uri="{BB962C8B-B14F-4D97-AF65-F5344CB8AC3E}">
        <p14:creationId xmlns:p14="http://schemas.microsoft.com/office/powerpoint/2010/main" val="258582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Estructura de la OMI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21</a:t>
            </a:fld>
            <a:endParaRPr lang="es-CL"/>
          </a:p>
        </p:txBody>
      </p:sp>
      <p:pic>
        <p:nvPicPr>
          <p:cNvPr id="51" name="Picture 2">
            <a:extLst>
              <a:ext uri="{FF2B5EF4-FFF2-40B4-BE49-F238E27FC236}">
                <a16:creationId xmlns:a16="http://schemas.microsoft.com/office/drawing/2014/main" id="{DA8CB86A-2F26-4C18-ACBB-00951D1C4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6359"/>
            <a:ext cx="12221026" cy="5072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 Box 4">
            <a:extLst>
              <a:ext uri="{FF2B5EF4-FFF2-40B4-BE49-F238E27FC236}">
                <a16:creationId xmlns:a16="http://schemas.microsoft.com/office/drawing/2014/main" id="{D432B064-372A-4362-B802-0C29977C6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025" y="890580"/>
            <a:ext cx="3043238" cy="944563"/>
          </a:xfrm>
          <a:prstGeom prst="rect">
            <a:avLst/>
          </a:prstGeom>
          <a:solidFill>
            <a:srgbClr val="000000">
              <a:alpha val="38039"/>
            </a:srgbClr>
          </a:solidFill>
          <a:ln w="2857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CL" altLang="en-US" sz="1800">
                <a:solidFill>
                  <a:prstClr val="white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DIREC</a:t>
            </a:r>
            <a:r>
              <a:rPr lang="es-ES_tradnl" altLang="en-US" sz="1800">
                <a:solidFill>
                  <a:prstClr val="white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CIÓN DE </a:t>
            </a:r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n-US" sz="1800">
                <a:solidFill>
                  <a:prstClr val="white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INTERESES MARÍTIMOS Y MEDIO AMBIENTE ACUÁTICO</a:t>
            </a:r>
            <a:endParaRPr lang="es-CL" altLang="en-US" sz="1800">
              <a:solidFill>
                <a:prstClr val="white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53" name="Rectangle 5">
            <a:extLst>
              <a:ext uri="{FF2B5EF4-FFF2-40B4-BE49-F238E27FC236}">
                <a16:creationId xmlns:a16="http://schemas.microsoft.com/office/drawing/2014/main" id="{70D8C830-E68F-4163-A743-BA69928B4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0814" y="1995479"/>
            <a:ext cx="2314575" cy="850900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33CC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PRESERVACIÓN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MEDIO AMBIENTE ACUÁTICO Y COMBATE A LA CONTAMINACIÓN</a:t>
            </a:r>
          </a:p>
        </p:txBody>
      </p:sp>
      <p:sp>
        <p:nvSpPr>
          <p:cNvPr id="54" name="Rectangle 6">
            <a:extLst>
              <a:ext uri="{FF2B5EF4-FFF2-40B4-BE49-F238E27FC236}">
                <a16:creationId xmlns:a16="http://schemas.microsoft.com/office/drawing/2014/main" id="{A66E4291-60AE-4549-901A-40E6EC27C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6688" y="3232142"/>
            <a:ext cx="2284412" cy="461962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33CC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CONCESIONES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MARÍTIMAS</a:t>
            </a:r>
          </a:p>
        </p:txBody>
      </p:sp>
      <p:sp>
        <p:nvSpPr>
          <p:cNvPr id="55" name="Rectangle 7">
            <a:extLst>
              <a:ext uri="{FF2B5EF4-FFF2-40B4-BE49-F238E27FC236}">
                <a16:creationId xmlns:a16="http://schemas.microsoft.com/office/drawing/2014/main" id="{9EFCA24A-8681-40CB-9D64-6C067FD3B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3851" y="4176705"/>
            <a:ext cx="1979613" cy="461963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33CC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MARINA DE PESCA y RECURSOS MARINOS</a:t>
            </a:r>
          </a:p>
        </p:txBody>
      </p:sp>
      <p:sp>
        <p:nvSpPr>
          <p:cNvPr id="56" name="Rectangle 8">
            <a:extLst>
              <a:ext uri="{FF2B5EF4-FFF2-40B4-BE49-F238E27FC236}">
                <a16:creationId xmlns:a16="http://schemas.microsoft.com/office/drawing/2014/main" id="{DB07B5CE-4FDC-4FE6-B1BC-4D7059E29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8239" y="2089143"/>
            <a:ext cx="2027237" cy="668337"/>
          </a:xfrm>
          <a:prstGeom prst="rect">
            <a:avLst/>
          </a:prstGeom>
          <a:solidFill>
            <a:srgbClr val="000000">
              <a:alpha val="39999"/>
            </a:srgbClr>
          </a:solidFill>
          <a:ln w="28575" algn="ctr">
            <a:solidFill>
              <a:srgbClr val="33CC33"/>
            </a:solidFill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EDUCACIÓN, TITULACIÓN Y DEPORTES NAÚTICOS</a:t>
            </a:r>
          </a:p>
        </p:txBody>
      </p:sp>
      <p:sp>
        <p:nvSpPr>
          <p:cNvPr id="57" name="Rectangle 9">
            <a:extLst>
              <a:ext uri="{FF2B5EF4-FFF2-40B4-BE49-F238E27FC236}">
                <a16:creationId xmlns:a16="http://schemas.microsoft.com/office/drawing/2014/main" id="{2C26911E-394A-4978-BBE3-2DE164DA0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8239" y="3311517"/>
            <a:ext cx="2027237" cy="303212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33CC33"/>
            </a:solidFill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BUCEO PROFESIONAL</a:t>
            </a:r>
          </a:p>
        </p:txBody>
      </p:sp>
      <p:sp>
        <p:nvSpPr>
          <p:cNvPr id="58" name="Rectangle 10">
            <a:extLst>
              <a:ext uri="{FF2B5EF4-FFF2-40B4-BE49-F238E27FC236}">
                <a16:creationId xmlns:a16="http://schemas.microsoft.com/office/drawing/2014/main" id="{2534E755-FD0F-46B6-B22C-A9A73646A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8239" y="4176705"/>
            <a:ext cx="2027237" cy="485775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33CC33"/>
            </a:solidFill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PUERTOS Y MARINA MERCANTE</a:t>
            </a:r>
          </a:p>
        </p:txBody>
      </p:sp>
      <p:sp>
        <p:nvSpPr>
          <p:cNvPr id="59" name="Rectangle 11">
            <a:extLst>
              <a:ext uri="{FF2B5EF4-FFF2-40B4-BE49-F238E27FC236}">
                <a16:creationId xmlns:a16="http://schemas.microsoft.com/office/drawing/2014/main" id="{7F198D4D-F724-462E-A0F5-643D8A629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7600" y="4751379"/>
            <a:ext cx="2495550" cy="698500"/>
          </a:xfrm>
          <a:prstGeom prst="rect">
            <a:avLst/>
          </a:prstGeom>
          <a:solidFill>
            <a:srgbClr val="000000">
              <a:alpha val="39999"/>
            </a:srgbClr>
          </a:solidFill>
          <a:ln w="28575">
            <a:solidFill>
              <a:srgbClr val="33CC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CENTRO DE INSTRUCCIÓN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Y CAPACITACIÓN 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CIMAR</a:t>
            </a:r>
          </a:p>
        </p:txBody>
      </p:sp>
      <p:cxnSp>
        <p:nvCxnSpPr>
          <p:cNvPr id="60" name="AutoShape 12">
            <a:extLst>
              <a:ext uri="{FF2B5EF4-FFF2-40B4-BE49-F238E27FC236}">
                <a16:creationId xmlns:a16="http://schemas.microsoft.com/office/drawing/2014/main" id="{A4CEBE4C-6E05-4EA4-93F1-31612CFD9018}"/>
              </a:ext>
            </a:extLst>
          </p:cNvPr>
          <p:cNvCxnSpPr>
            <a:cxnSpLocks noChangeShapeType="1"/>
            <a:stCxn id="58" idx="1"/>
            <a:endCxn id="55" idx="3"/>
          </p:cNvCxnSpPr>
          <p:nvPr/>
        </p:nvCxnSpPr>
        <p:spPr bwMode="auto">
          <a:xfrm flipH="1" flipV="1">
            <a:off x="4843464" y="4406892"/>
            <a:ext cx="2644775" cy="12700"/>
          </a:xfrm>
          <a:prstGeom prst="straightConnector1">
            <a:avLst/>
          </a:prstGeom>
          <a:noFill/>
          <a:ln w="190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1" name="AutoShape 13">
            <a:extLst>
              <a:ext uri="{FF2B5EF4-FFF2-40B4-BE49-F238E27FC236}">
                <a16:creationId xmlns:a16="http://schemas.microsoft.com/office/drawing/2014/main" id="{60E3D0F5-8364-4913-A23E-73FB23D626D2}"/>
              </a:ext>
            </a:extLst>
          </p:cNvPr>
          <p:cNvCxnSpPr>
            <a:cxnSpLocks noChangeShapeType="1"/>
            <a:stCxn id="52" idx="2"/>
            <a:endCxn id="56" idx="1"/>
          </p:cNvCxnSpPr>
          <p:nvPr/>
        </p:nvCxnSpPr>
        <p:spPr bwMode="auto">
          <a:xfrm rot="16200000" flipH="1">
            <a:off x="6534151" y="1468430"/>
            <a:ext cx="587375" cy="1320800"/>
          </a:xfrm>
          <a:prstGeom prst="bentConnector2">
            <a:avLst/>
          </a:prstGeom>
          <a:noFill/>
          <a:ln w="1905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2" name="AutoShape 14">
            <a:extLst>
              <a:ext uri="{FF2B5EF4-FFF2-40B4-BE49-F238E27FC236}">
                <a16:creationId xmlns:a16="http://schemas.microsoft.com/office/drawing/2014/main" id="{51DA110F-53EB-49A7-8B04-228EE3F15447}"/>
              </a:ext>
            </a:extLst>
          </p:cNvPr>
          <p:cNvCxnSpPr>
            <a:cxnSpLocks noChangeShapeType="1"/>
            <a:stCxn id="52" idx="2"/>
            <a:endCxn id="58" idx="1"/>
          </p:cNvCxnSpPr>
          <p:nvPr/>
        </p:nvCxnSpPr>
        <p:spPr bwMode="auto">
          <a:xfrm rot="16200000" flipH="1">
            <a:off x="5535613" y="2466967"/>
            <a:ext cx="2584450" cy="1320800"/>
          </a:xfrm>
          <a:prstGeom prst="bentConnector2">
            <a:avLst/>
          </a:prstGeom>
          <a:noFill/>
          <a:ln w="1905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3" name="AutoShape 15">
            <a:extLst>
              <a:ext uri="{FF2B5EF4-FFF2-40B4-BE49-F238E27FC236}">
                <a16:creationId xmlns:a16="http://schemas.microsoft.com/office/drawing/2014/main" id="{90F4A6D5-5C55-49A0-81BB-A043BD53E15A}"/>
              </a:ext>
            </a:extLst>
          </p:cNvPr>
          <p:cNvCxnSpPr>
            <a:cxnSpLocks noChangeShapeType="1"/>
            <a:stCxn id="52" idx="2"/>
            <a:endCxn id="54" idx="3"/>
          </p:cNvCxnSpPr>
          <p:nvPr/>
        </p:nvCxnSpPr>
        <p:spPr bwMode="auto">
          <a:xfrm rot="5400000">
            <a:off x="4765676" y="2060567"/>
            <a:ext cx="1627187" cy="1176338"/>
          </a:xfrm>
          <a:prstGeom prst="bentConnector2">
            <a:avLst/>
          </a:prstGeom>
          <a:noFill/>
          <a:ln w="1905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4" name="AutoShape 16">
            <a:extLst>
              <a:ext uri="{FF2B5EF4-FFF2-40B4-BE49-F238E27FC236}">
                <a16:creationId xmlns:a16="http://schemas.microsoft.com/office/drawing/2014/main" id="{40C9C7D4-1FC8-4C48-A10B-0A8AA297D474}"/>
              </a:ext>
            </a:extLst>
          </p:cNvPr>
          <p:cNvCxnSpPr>
            <a:cxnSpLocks noChangeShapeType="1"/>
            <a:stCxn id="52" idx="2"/>
            <a:endCxn id="57" idx="1"/>
          </p:cNvCxnSpPr>
          <p:nvPr/>
        </p:nvCxnSpPr>
        <p:spPr bwMode="auto">
          <a:xfrm rot="16200000" flipH="1">
            <a:off x="6014245" y="1988336"/>
            <a:ext cx="1627187" cy="1320800"/>
          </a:xfrm>
          <a:prstGeom prst="bentConnector2">
            <a:avLst/>
          </a:prstGeom>
          <a:noFill/>
          <a:ln w="1905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5" name="AutoShape 17">
            <a:extLst>
              <a:ext uri="{FF2B5EF4-FFF2-40B4-BE49-F238E27FC236}">
                <a16:creationId xmlns:a16="http://schemas.microsoft.com/office/drawing/2014/main" id="{1757CB7E-F6A2-4F20-BD11-BBA9C3389EA4}"/>
              </a:ext>
            </a:extLst>
          </p:cNvPr>
          <p:cNvCxnSpPr>
            <a:cxnSpLocks noChangeShapeType="1"/>
            <a:stCxn id="52" idx="2"/>
            <a:endCxn id="53" idx="3"/>
          </p:cNvCxnSpPr>
          <p:nvPr/>
        </p:nvCxnSpPr>
        <p:spPr bwMode="auto">
          <a:xfrm rot="5400000">
            <a:off x="5293520" y="1547011"/>
            <a:ext cx="585787" cy="1162050"/>
          </a:xfrm>
          <a:prstGeom prst="bentConnector2">
            <a:avLst/>
          </a:prstGeom>
          <a:noFill/>
          <a:ln w="19050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6" name="AutoShape 18">
            <a:extLst>
              <a:ext uri="{FF2B5EF4-FFF2-40B4-BE49-F238E27FC236}">
                <a16:creationId xmlns:a16="http://schemas.microsoft.com/office/drawing/2014/main" id="{5185B1B1-F6B1-467B-968A-46638E6255D7}"/>
              </a:ext>
            </a:extLst>
          </p:cNvPr>
          <p:cNvCxnSpPr>
            <a:cxnSpLocks noChangeShapeType="1"/>
            <a:stCxn id="52" idx="2"/>
            <a:endCxn id="59" idx="0"/>
          </p:cNvCxnSpPr>
          <p:nvPr/>
        </p:nvCxnSpPr>
        <p:spPr bwMode="auto">
          <a:xfrm>
            <a:off x="6167439" y="1835143"/>
            <a:ext cx="7937" cy="2916237"/>
          </a:xfrm>
          <a:prstGeom prst="straightConnector1">
            <a:avLst/>
          </a:prstGeom>
          <a:noFill/>
          <a:ln w="19050">
            <a:solidFill>
              <a:srgbClr val="33CC33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7" name="AutoShape 19">
            <a:extLst>
              <a:ext uri="{FF2B5EF4-FFF2-40B4-BE49-F238E27FC236}">
                <a16:creationId xmlns:a16="http://schemas.microsoft.com/office/drawing/2014/main" id="{51E41C91-F86A-4AB0-80E6-DE2135859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4250" y="5476868"/>
            <a:ext cx="7842250" cy="7064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lIns="0" tIns="0" rIns="0" bIns="0"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Organismo Técnico en materia de pesca, puertos, borde costero, calificación del personal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Marítimo y preservación del</a:t>
            </a:r>
            <a:r>
              <a:rPr lang="es-CL" sz="140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medio ambiente acuático.</a:t>
            </a:r>
          </a:p>
        </p:txBody>
      </p:sp>
      <p:sp>
        <p:nvSpPr>
          <p:cNvPr id="68" name="Text Box 1044">
            <a:extLst>
              <a:ext uri="{FF2B5EF4-FFF2-40B4-BE49-F238E27FC236}">
                <a16:creationId xmlns:a16="http://schemas.microsoft.com/office/drawing/2014/main" id="{D151E868-C885-4C28-B86E-E3953D0C8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688" y="925505"/>
            <a:ext cx="2787650" cy="650875"/>
          </a:xfrm>
          <a:prstGeom prst="rect">
            <a:avLst/>
          </a:prstGeom>
          <a:solidFill>
            <a:schemeClr val="bg1"/>
          </a:solidFill>
          <a:ln w="38100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lIns="0" tIns="0" rIns="0" bIns="0" anchor="ctr" anchorCtr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Mares más Limpios</a:t>
            </a:r>
          </a:p>
        </p:txBody>
      </p:sp>
    </p:spTree>
    <p:extLst>
      <p:ext uri="{BB962C8B-B14F-4D97-AF65-F5344CB8AC3E}">
        <p14:creationId xmlns:p14="http://schemas.microsoft.com/office/powerpoint/2010/main" val="52419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22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58058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 IDEAS FINALES</a:t>
            </a:r>
          </a:p>
        </p:txBody>
      </p:sp>
    </p:spTree>
    <p:extLst>
      <p:ext uri="{BB962C8B-B14F-4D97-AF65-F5344CB8AC3E}">
        <p14:creationId xmlns:p14="http://schemas.microsoft.com/office/powerpoint/2010/main" val="78113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Principales convenios y normas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23</a:t>
            </a:fld>
            <a:endParaRPr lang="es-CL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9FF5AF98-069F-42F2-9A58-ED504C1267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847" y="1644752"/>
            <a:ext cx="775150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n-US" sz="1800" b="1" dirty="0">
                <a:solidFill>
                  <a:srgbClr val="002060"/>
                </a:solidFill>
              </a:rPr>
              <a:t>La OMI ha fomentado la adopción de unos 50 Convenios y Protocolos, así como de más de 1.000 Códigos y Recomendaciones sobre seguridad y protección marítima, prevención de la contaminación y otras cuestiones conexas.</a:t>
            </a:r>
          </a:p>
        </p:txBody>
      </p:sp>
      <p:pic>
        <p:nvPicPr>
          <p:cNvPr id="13" name="Picture 4" descr="IMO flag PA200015">
            <a:extLst>
              <a:ext uri="{FF2B5EF4-FFF2-40B4-BE49-F238E27FC236}">
                <a16:creationId xmlns:a16="http://schemas.microsoft.com/office/drawing/2014/main" id="{00129E0C-0C48-4D4A-8F3B-C0C276512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046" y="1945784"/>
            <a:ext cx="2394840" cy="3382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206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14" name="Picture 5">
            <a:extLst>
              <a:ext uri="{FF2B5EF4-FFF2-40B4-BE49-F238E27FC236}">
                <a16:creationId xmlns:a16="http://schemas.microsoft.com/office/drawing/2014/main" id="{D8F383D0-A1EE-4D3C-A2A6-8CF4856F2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9867" y="4887439"/>
            <a:ext cx="828675" cy="118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14ED234B-3BE7-4D0D-940A-5884A39BF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91675" y="4887439"/>
            <a:ext cx="828675" cy="118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Picture 7">
            <a:extLst>
              <a:ext uri="{FF2B5EF4-FFF2-40B4-BE49-F238E27FC236}">
                <a16:creationId xmlns:a16="http://schemas.microsoft.com/office/drawing/2014/main" id="{B3625C20-49E0-40E3-AD47-5BEE524ED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91475" y="3519287"/>
            <a:ext cx="828675" cy="118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6" name="Picture 8">
            <a:extLst>
              <a:ext uri="{FF2B5EF4-FFF2-40B4-BE49-F238E27FC236}">
                <a16:creationId xmlns:a16="http://schemas.microsoft.com/office/drawing/2014/main" id="{A494216C-EF37-4C56-BDBE-A3C66252D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9507" y="4887439"/>
            <a:ext cx="828675" cy="118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7" name="Picture 10">
            <a:extLst>
              <a:ext uri="{FF2B5EF4-FFF2-40B4-BE49-F238E27FC236}">
                <a16:creationId xmlns:a16="http://schemas.microsoft.com/office/drawing/2014/main" id="{A539A356-2740-4FFA-A600-533CD656A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31835" y="3519287"/>
            <a:ext cx="808484" cy="11480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8" name="Picture 11">
            <a:extLst>
              <a:ext uri="{FF2B5EF4-FFF2-40B4-BE49-F238E27FC236}">
                <a16:creationId xmlns:a16="http://schemas.microsoft.com/office/drawing/2014/main" id="{02B58A1A-5D1F-4F32-9C5D-C406774D1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7619" y="3519287"/>
            <a:ext cx="806004" cy="11481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9" name="Picture 23" descr="http://www.colreg.net/solas%20by%20www.colreg.net.jpg">
            <a:extLst>
              <a:ext uri="{FF2B5EF4-FFF2-40B4-BE49-F238E27FC236}">
                <a16:creationId xmlns:a16="http://schemas.microsoft.com/office/drawing/2014/main" id="{B7315460-FF0B-4035-9333-F81C4A571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36" y="1130707"/>
            <a:ext cx="3558794" cy="5059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7" descr="http://www.ivodga.com/images/publications/MARPOL2011.jpg">
            <a:extLst>
              <a:ext uri="{FF2B5EF4-FFF2-40B4-BE49-F238E27FC236}">
                <a16:creationId xmlns:a16="http://schemas.microsoft.com/office/drawing/2014/main" id="{46505C59-DFE5-4803-8E97-F2217AD14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50" y="1128084"/>
            <a:ext cx="3711233" cy="5028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">
            <a:extLst>
              <a:ext uri="{FF2B5EF4-FFF2-40B4-BE49-F238E27FC236}">
                <a16:creationId xmlns:a16="http://schemas.microsoft.com/office/drawing/2014/main" id="{AD70312D-6D4F-48B9-A53E-E5464340968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71" y="1144995"/>
            <a:ext cx="3582497" cy="5025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391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Principales convenios y normas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24</a:t>
            </a:fld>
            <a:endParaRPr lang="es-CL"/>
          </a:p>
        </p:txBody>
      </p:sp>
      <p:graphicFrame>
        <p:nvGraphicFramePr>
          <p:cNvPr id="22" name="Group 262">
            <a:extLst>
              <a:ext uri="{FF2B5EF4-FFF2-40B4-BE49-F238E27FC236}">
                <a16:creationId xmlns:a16="http://schemas.microsoft.com/office/drawing/2014/main" id="{2887D624-FBA8-4FE9-AB5B-06A0156C5E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083077"/>
              </p:ext>
            </p:extLst>
          </p:nvPr>
        </p:nvGraphicFramePr>
        <p:xfrm>
          <a:off x="195065" y="1159771"/>
          <a:ext cx="5545137" cy="5022935"/>
        </p:xfrm>
        <a:graphic>
          <a:graphicData uri="http://schemas.openxmlformats.org/drawingml/2006/table">
            <a:tbl>
              <a:tblPr/>
              <a:tblGrid>
                <a:gridCol w="1512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85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77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SEGURIDAD</a:t>
                      </a: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CONTAMINACIÓN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OTROS CONVENIOS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7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IMO Convenio 48</a:t>
                      </a: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MARPOL 73/78 (Annex I/II)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CSC Convention 72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7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IMO  amendments 91</a:t>
                      </a: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MARPOL 73/78 (Annex III)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IMSO Convention 76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7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IMO amendments 93</a:t>
                      </a: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MARPOL 73/78 (Annex IV)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INMARSAT OA 76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7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SOLAS Convention 74</a:t>
                      </a: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MARPOL 73/78 (Annex V)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INMARSAR amendments 94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6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SOLAS Protocol 78</a:t>
                      </a: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MARPOL Protocol 97 (Annex VI)</a:t>
                      </a:r>
                      <a:endParaRPr kumimoji="0" lang="fr-F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FACILITATION Convention 65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61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SOLAS </a:t>
                      </a:r>
                      <a:r>
                        <a:rPr kumimoji="0" lang="es-ES" alt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Protocol</a:t>
                      </a:r>
                      <a:r>
                        <a:rPr kumimoji="0" lang="es-ES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 88</a:t>
                      </a:r>
                      <a:endParaRPr kumimoji="0" lang="es-ES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INTERVENTION Convention 69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London Convention 72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6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LOAD LINES Convention 66</a:t>
                      </a:r>
                      <a:endParaRPr kumimoji="0" lang="en-GB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INTERVENTION Protocol 73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London Convention Protocol 96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61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LOAD LINES Protocol 88</a:t>
                      </a:r>
                      <a:endParaRPr kumimoji="0" lang="en-GB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OPRC Convention 90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CLC Convention 69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77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COLREG Convention 72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OPRC/HNS 2000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CLC Protocol 92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3015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SAR Convention 79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STCW</a:t>
                      </a:r>
                      <a:endParaRPr kumimoji="0" lang="fr-F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015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STCW Convention 78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SUA Protocol 88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015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Torremolinos 77</a:t>
                      </a:r>
                      <a:endParaRPr kumimoji="0" lang="fr-F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s-ES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Arial" panose="020B0604020202020204" pitchFamily="34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TONNAGE Convention 69</a:t>
                      </a:r>
                      <a:endParaRPr kumimoji="0" lang="fr-F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81004" marR="81004" marT="40478" marB="40478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3" name="5 Rectángulo redondeado">
            <a:extLst>
              <a:ext uri="{FF2B5EF4-FFF2-40B4-BE49-F238E27FC236}">
                <a16:creationId xmlns:a16="http://schemas.microsoft.com/office/drawing/2014/main" id="{16807ECD-D8BA-479F-8687-0E182A4F6CDD}"/>
              </a:ext>
            </a:extLst>
          </p:cNvPr>
          <p:cNvSpPr/>
          <p:nvPr/>
        </p:nvSpPr>
        <p:spPr>
          <a:xfrm>
            <a:off x="6034087" y="1264908"/>
            <a:ext cx="3948113" cy="476747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180975" indent="-180975"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buFontTx/>
              <a:buChar char="•"/>
              <a:defRPr/>
            </a:pPr>
            <a:r>
              <a:rPr lang="es-MX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De los 66 Convenios emanados por la OMI,  Chile ha ratificado 33.</a:t>
            </a:r>
          </a:p>
          <a:p>
            <a:pPr eaLnBrk="1" hangingPunct="1">
              <a:buFontTx/>
              <a:buChar char="•"/>
              <a:defRPr/>
            </a:pPr>
            <a:endParaRPr lang="es-MX" altLang="en-US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algn="just" eaLnBrk="1" hangingPunct="1">
              <a:buFontTx/>
              <a:buChar char="•"/>
              <a:defRPr/>
            </a:pPr>
            <a:r>
              <a:rPr lang="es-MX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Los pilares en los cuales la OMI fundamenta las seguridad marítima y protección del medio ambiente son :</a:t>
            </a:r>
          </a:p>
          <a:p>
            <a:pPr eaLnBrk="1" hangingPunct="1">
              <a:buFontTx/>
              <a:buChar char="•"/>
              <a:defRPr/>
            </a:pPr>
            <a:endParaRPr lang="es-MX" altLang="en-US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lvl="1" eaLnBrk="1" hangingPunct="1">
              <a:buFontTx/>
              <a:buChar char="•"/>
              <a:defRPr/>
            </a:pPr>
            <a:r>
              <a:rPr lang="es-MX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SOLAS</a:t>
            </a:r>
            <a:endParaRPr lang="es-MX" altLang="en-US" sz="1600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lvl="1" eaLnBrk="1" hangingPunct="1">
              <a:buFontTx/>
              <a:buChar char="•"/>
              <a:defRPr/>
            </a:pPr>
            <a:r>
              <a:rPr lang="es-MX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MARPOL</a:t>
            </a:r>
          </a:p>
          <a:p>
            <a:pPr lvl="1" eaLnBrk="1" hangingPunct="1">
              <a:buFontTx/>
              <a:buChar char="•"/>
              <a:defRPr/>
            </a:pPr>
            <a:r>
              <a:rPr lang="es-MX" altLang="en-US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STCW</a:t>
            </a:r>
          </a:p>
        </p:txBody>
      </p:sp>
      <p:pic>
        <p:nvPicPr>
          <p:cNvPr id="34" name="Picture 3" descr="C:\Users\rvaras\Desktop\escudo omi-01-01.png">
            <a:extLst>
              <a:ext uri="{FF2B5EF4-FFF2-40B4-BE49-F238E27FC236}">
                <a16:creationId xmlns:a16="http://schemas.microsoft.com/office/drawing/2014/main" id="{A91CCA8D-FC4D-4A75-98FD-D356AEB1F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10017634" y="1414936"/>
            <a:ext cx="2243313" cy="204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881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25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58058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 IDEAS FINALES</a:t>
            </a:r>
          </a:p>
        </p:txBody>
      </p:sp>
    </p:spTree>
    <p:extLst>
      <p:ext uri="{BB962C8B-B14F-4D97-AF65-F5344CB8AC3E}">
        <p14:creationId xmlns:p14="http://schemas.microsoft.com/office/powerpoint/2010/main" val="287832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Proceso de los Instrumentos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26</a:t>
            </a:fld>
            <a:endParaRPr lang="es-CL"/>
          </a:p>
        </p:txBody>
      </p:sp>
      <p:pic>
        <p:nvPicPr>
          <p:cNvPr id="77" name="Picture 4" descr="sinking of the stern section off the coast of Brittany, France">
            <a:extLst>
              <a:ext uri="{FF2B5EF4-FFF2-40B4-BE49-F238E27FC236}">
                <a16:creationId xmlns:a16="http://schemas.microsoft.com/office/drawing/2014/main" id="{6131155A-881B-4497-B01A-B5AC3ECD8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48927"/>
            <a:ext cx="223202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Text Box 5">
            <a:extLst>
              <a:ext uri="{FF2B5EF4-FFF2-40B4-BE49-F238E27FC236}">
                <a16:creationId xmlns:a16="http://schemas.microsoft.com/office/drawing/2014/main" id="{55B9724E-71FA-436E-A995-A179DBCE0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397000"/>
            <a:ext cx="21336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s-ES" altLang="en-US" sz="3200" b="1" dirty="0">
                <a:solidFill>
                  <a:srgbClr val="FF3300"/>
                </a:solidFill>
                <a:latin typeface="Century Gothic" panose="020B0502020202020204" pitchFamily="34" charset="0"/>
              </a:rPr>
              <a:t>Incidente o Idea</a:t>
            </a:r>
            <a:r>
              <a:rPr lang="es-ES" altLang="en-US" sz="32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79" name="Picture 6" descr="bd04924_">
            <a:extLst>
              <a:ext uri="{FF2B5EF4-FFF2-40B4-BE49-F238E27FC236}">
                <a16:creationId xmlns:a16="http://schemas.microsoft.com/office/drawing/2014/main" id="{C12697B7-B93B-4210-A6F9-3925B00B4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40" y="2689225"/>
            <a:ext cx="1169988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AutoShape 7">
            <a:extLst>
              <a:ext uri="{FF2B5EF4-FFF2-40B4-BE49-F238E27FC236}">
                <a16:creationId xmlns:a16="http://schemas.microsoft.com/office/drawing/2014/main" id="{3934EF5F-25BA-4E60-B854-B192BE95E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035" y="1479768"/>
            <a:ext cx="3659427" cy="485775"/>
          </a:xfrm>
          <a:prstGeom prst="rightArrow">
            <a:avLst>
              <a:gd name="adj1" fmla="val 50000"/>
              <a:gd name="adj2" fmla="val 4240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81" name="AutoShape 8">
            <a:extLst>
              <a:ext uri="{FF2B5EF4-FFF2-40B4-BE49-F238E27FC236}">
                <a16:creationId xmlns:a16="http://schemas.microsoft.com/office/drawing/2014/main" id="{40A3BFAC-2D4E-494D-AB48-5819CFC51B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6408" y="5142796"/>
            <a:ext cx="3659427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82" name="Oval 9">
            <a:extLst>
              <a:ext uri="{FF2B5EF4-FFF2-40B4-BE49-F238E27FC236}">
                <a16:creationId xmlns:a16="http://schemas.microsoft.com/office/drawing/2014/main" id="{E1695AF1-DF41-4C81-B276-1AC3C4BA6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2113" y="1183597"/>
            <a:ext cx="4267200" cy="1219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s-ES" altLang="en-US" b="1">
                <a:latin typeface="Century Gothic" panose="020B0502020202020204" pitchFamily="34" charset="0"/>
              </a:rPr>
              <a:t>Propuesta de OMI</a:t>
            </a:r>
          </a:p>
          <a:p>
            <a:pPr algn="ctr" eaLnBrk="1" hangingPunct="1"/>
            <a:r>
              <a:rPr lang="es-ES" altLang="en-US" b="1">
                <a:latin typeface="Century Gothic" panose="020B0502020202020204" pitchFamily="34" charset="0"/>
              </a:rPr>
              <a:t> al Comité o Subcomité</a:t>
            </a:r>
          </a:p>
        </p:txBody>
      </p:sp>
      <p:sp>
        <p:nvSpPr>
          <p:cNvPr id="83" name="AutoShape 10">
            <a:extLst>
              <a:ext uri="{FF2B5EF4-FFF2-40B4-BE49-F238E27FC236}">
                <a16:creationId xmlns:a16="http://schemas.microsoft.com/office/drawing/2014/main" id="{80457D85-BEDF-423C-924E-9E6654E22ADD}"/>
              </a:ext>
            </a:extLst>
          </p:cNvPr>
          <p:cNvSpPr>
            <a:spLocks noChangeArrowheads="1"/>
          </p:cNvSpPr>
          <p:nvPr/>
        </p:nvSpPr>
        <p:spPr bwMode="auto">
          <a:xfrm rot="2880000">
            <a:off x="6230432" y="2014181"/>
            <a:ext cx="485775" cy="976313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84" name="Rectangle 11">
            <a:extLst>
              <a:ext uri="{FF2B5EF4-FFF2-40B4-BE49-F238E27FC236}">
                <a16:creationId xmlns:a16="http://schemas.microsoft.com/office/drawing/2014/main" id="{D8BDCAD0-7F86-434D-BB20-1BBED281E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4462" y="2888852"/>
            <a:ext cx="3048000" cy="1295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s-ES" altLang="en-US" b="1" dirty="0">
                <a:latin typeface="Century Gothic" panose="020B0502020202020204" pitchFamily="34" charset="0"/>
              </a:rPr>
              <a:t>Discusión, refiere</a:t>
            </a:r>
          </a:p>
          <a:p>
            <a:pPr algn="ctr" eaLnBrk="1" hangingPunct="1"/>
            <a:r>
              <a:rPr lang="es-ES" altLang="en-US" b="1" dirty="0">
                <a:latin typeface="Century Gothic" panose="020B0502020202020204" pitchFamily="34" charset="0"/>
              </a:rPr>
              <a:t>al Grupo de Trabajo</a:t>
            </a:r>
          </a:p>
          <a:p>
            <a:pPr algn="ctr" eaLnBrk="1" hangingPunct="1"/>
            <a:r>
              <a:rPr lang="es-ES" altLang="en-US" b="1" dirty="0">
                <a:latin typeface="Century Gothic" panose="020B0502020202020204" pitchFamily="34" charset="0"/>
              </a:rPr>
              <a:t>del Subcomité.</a:t>
            </a:r>
          </a:p>
        </p:txBody>
      </p:sp>
      <p:sp>
        <p:nvSpPr>
          <p:cNvPr id="85" name="AutoShape 12">
            <a:extLst>
              <a:ext uri="{FF2B5EF4-FFF2-40B4-BE49-F238E27FC236}">
                <a16:creationId xmlns:a16="http://schemas.microsoft.com/office/drawing/2014/main" id="{29DC2721-2C7A-4CF7-8AFD-34BE09F66589}"/>
              </a:ext>
            </a:extLst>
          </p:cNvPr>
          <p:cNvSpPr>
            <a:spLocks noChangeArrowheads="1"/>
          </p:cNvSpPr>
          <p:nvPr/>
        </p:nvSpPr>
        <p:spPr bwMode="auto">
          <a:xfrm rot="20400000">
            <a:off x="4038600" y="3581400"/>
            <a:ext cx="976313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86" name="Oval 13">
            <a:extLst>
              <a:ext uri="{FF2B5EF4-FFF2-40B4-BE49-F238E27FC236}">
                <a16:creationId xmlns:a16="http://schemas.microsoft.com/office/drawing/2014/main" id="{C6F8BD0E-5216-4102-A669-B39190A19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874" y="4043337"/>
            <a:ext cx="4343400" cy="1905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s-ES" altLang="en-US" b="1">
                <a:latin typeface="Century Gothic" panose="020B0502020202020204" pitchFamily="34" charset="0"/>
              </a:rPr>
              <a:t>Desarrollo del borrador </a:t>
            </a:r>
          </a:p>
          <a:p>
            <a:pPr algn="ctr" eaLnBrk="1" hangingPunct="1"/>
            <a:r>
              <a:rPr lang="es-ES" altLang="en-US" b="1">
                <a:latin typeface="Century Gothic" panose="020B0502020202020204" pitchFamily="34" charset="0"/>
              </a:rPr>
              <a:t>de Regulación, circular, </a:t>
            </a:r>
          </a:p>
          <a:p>
            <a:pPr algn="ctr" eaLnBrk="1" hangingPunct="1"/>
            <a:r>
              <a:rPr lang="es-ES" altLang="en-US" b="1">
                <a:latin typeface="Century Gothic" panose="020B0502020202020204" pitchFamily="34" charset="0"/>
              </a:rPr>
              <a:t>Código o resolución</a:t>
            </a:r>
          </a:p>
        </p:txBody>
      </p:sp>
      <p:sp>
        <p:nvSpPr>
          <p:cNvPr id="87" name="Rectangle 14">
            <a:extLst>
              <a:ext uri="{FF2B5EF4-FFF2-40B4-BE49-F238E27FC236}">
                <a16:creationId xmlns:a16="http://schemas.microsoft.com/office/drawing/2014/main" id="{3FC723A7-7255-40A0-9032-6A77ABC9F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7578" y="4551144"/>
            <a:ext cx="3276600" cy="1524000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FFFF00"/>
            </a:outerShdw>
          </a:effec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s-ES" altLang="en-US" sz="2800" b="1" dirty="0">
                <a:latin typeface="Century Gothic" panose="020B0502020202020204" pitchFamily="34" charset="0"/>
              </a:rPr>
              <a:t>Adopción de </a:t>
            </a:r>
          </a:p>
          <a:p>
            <a:pPr algn="ctr" eaLnBrk="1" hangingPunct="1"/>
            <a:r>
              <a:rPr lang="es-ES" altLang="en-US" sz="2800" b="1" dirty="0">
                <a:latin typeface="Century Gothic" panose="020B0502020202020204" pitchFamily="34" charset="0"/>
              </a:rPr>
              <a:t>nueva regulación</a:t>
            </a:r>
          </a:p>
        </p:txBody>
      </p:sp>
    </p:spTree>
    <p:extLst>
      <p:ext uri="{BB962C8B-B14F-4D97-AF65-F5344CB8AC3E}">
        <p14:creationId xmlns:p14="http://schemas.microsoft.com/office/powerpoint/2010/main" val="106894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utoUpdateAnimBg="0"/>
      <p:bldP spid="80" grpId="0" animBg="1"/>
      <p:bldP spid="81" grpId="0" animBg="1"/>
      <p:bldP spid="82" grpId="0" animBg="1" autoUpdateAnimBg="0"/>
      <p:bldP spid="83" grpId="0" animBg="1"/>
      <p:bldP spid="84" grpId="0" animBg="1" autoUpdateAnimBg="0"/>
      <p:bldP spid="85" grpId="0" animBg="1"/>
      <p:bldP spid="86" grpId="0" animBg="1" autoUpdateAnimBg="0"/>
      <p:bldP spid="87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Proceso de los Instrumentos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27</a:t>
            </a:fld>
            <a:endParaRPr lang="es-CL"/>
          </a:p>
        </p:txBody>
      </p:sp>
      <p:sp>
        <p:nvSpPr>
          <p:cNvPr id="12" name="Line 47">
            <a:extLst>
              <a:ext uri="{FF2B5EF4-FFF2-40B4-BE49-F238E27FC236}">
                <a16:creationId xmlns:a16="http://schemas.microsoft.com/office/drawing/2014/main" id="{CE629C02-BA7F-4B90-B252-756AC363E4E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21273" y="2039648"/>
            <a:ext cx="0" cy="674687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Line 34">
            <a:extLst>
              <a:ext uri="{FF2B5EF4-FFF2-40B4-BE49-F238E27FC236}">
                <a16:creationId xmlns:a16="http://schemas.microsoft.com/office/drawing/2014/main" id="{2EE793EA-F3F9-43C4-87EF-4C9BED0124C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21273" y="2930234"/>
            <a:ext cx="0" cy="86360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Line 34">
            <a:extLst>
              <a:ext uri="{FF2B5EF4-FFF2-40B4-BE49-F238E27FC236}">
                <a16:creationId xmlns:a16="http://schemas.microsoft.com/office/drawing/2014/main" id="{B502AAF2-36B4-49F3-A6E8-28149054730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21273" y="4009734"/>
            <a:ext cx="0" cy="1081088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Line 36">
            <a:extLst>
              <a:ext uri="{FF2B5EF4-FFF2-40B4-BE49-F238E27FC236}">
                <a16:creationId xmlns:a16="http://schemas.microsoft.com/office/drawing/2014/main" id="{FC428964-8E66-464D-8D00-6F0B3F92F97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149162" y="2569872"/>
            <a:ext cx="1728787" cy="0"/>
          </a:xfrm>
          <a:prstGeom prst="line">
            <a:avLst/>
          </a:prstGeom>
          <a:noFill/>
          <a:ln w="28575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642D6F49-DEDE-4038-85FB-2D5CE2DA7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3912" y="1599910"/>
            <a:ext cx="1660525" cy="6905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ADOPCIÓN DE INSTRUMENTO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EMITE DOCUMENTO OFICIAL</a:t>
            </a: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A7BEB077-D5CC-4DE9-9334-49578150B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0262" y="2814348"/>
            <a:ext cx="1635125" cy="51752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EMBAJADA / REPRESENT.</a:t>
            </a:r>
          </a:p>
        </p:txBody>
      </p:sp>
      <p:sp>
        <p:nvSpPr>
          <p:cNvPr id="27" name="Rectangle 4">
            <a:extLst>
              <a:ext uri="{FF2B5EF4-FFF2-40B4-BE49-F238E27FC236}">
                <a16:creationId xmlns:a16="http://schemas.microsoft.com/office/drawing/2014/main" id="{7A0B7AC9-7E12-4B7B-B8B0-4AE8407B64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3912" y="3801772"/>
            <a:ext cx="1660525" cy="3683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D.G.T.M. Y M.M.</a:t>
            </a:r>
          </a:p>
        </p:txBody>
      </p:sp>
      <p:sp>
        <p:nvSpPr>
          <p:cNvPr id="28" name="Rectangle 5">
            <a:extLst>
              <a:ext uri="{FF2B5EF4-FFF2-40B4-BE49-F238E27FC236}">
                <a16:creationId xmlns:a16="http://schemas.microsoft.com/office/drawing/2014/main" id="{DC1CE0DB-D0A5-4BE7-8EA0-77175C56CD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2962" y="4700298"/>
            <a:ext cx="1660525" cy="3460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C.J.A. / (EMGA)</a:t>
            </a:r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47C2417F-9547-4A2F-BEE9-6CCFD5B801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3912" y="5551198"/>
            <a:ext cx="1660525" cy="3460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MINDEF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id="{737CFF89-E911-42CF-A979-939E6E16A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4024" y="2563523"/>
            <a:ext cx="1660525" cy="3460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MINREL</a:t>
            </a:r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id="{3CF771AB-4D8F-43B3-9BE4-A497A6828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2698" y="2495259"/>
            <a:ext cx="1728788" cy="41433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EMBAJADA DE CHILE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R.U.</a:t>
            </a:r>
            <a:endParaRPr lang="es-ES_tradnl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9">
            <a:extLst>
              <a:ext uri="{FF2B5EF4-FFF2-40B4-BE49-F238E27FC236}">
                <a16:creationId xmlns:a16="http://schemas.microsoft.com/office/drawing/2014/main" id="{0A8D5509-9A53-4755-9F8C-7676B17B07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4062" y="5489284"/>
            <a:ext cx="1038225" cy="48418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MINREL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DIR. AS.  JUR</a:t>
            </a:r>
            <a:r>
              <a:rPr lang="es-ES_tradnl" sz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s-ES_tradnl" sz="1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3" name="Line 10">
            <a:extLst>
              <a:ext uri="{FF2B5EF4-FFF2-40B4-BE49-F238E27FC236}">
                <a16:creationId xmlns:a16="http://schemas.microsoft.com/office/drawing/2014/main" id="{4244CFEF-A2D6-4F38-8394-5C0C73E3EE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92074" y="5719472"/>
            <a:ext cx="511175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Line 11">
            <a:extLst>
              <a:ext uri="{FF2B5EF4-FFF2-40B4-BE49-F238E27FC236}">
                <a16:creationId xmlns:a16="http://schemas.microsoft.com/office/drawing/2014/main" id="{C09D73D9-E8CB-4082-9310-D1E209F53FD8}"/>
              </a:ext>
            </a:extLst>
          </p:cNvPr>
          <p:cNvSpPr>
            <a:spLocks noChangeShapeType="1"/>
          </p:cNvSpPr>
          <p:nvPr/>
        </p:nvSpPr>
        <p:spPr bwMode="auto">
          <a:xfrm>
            <a:off x="5365312" y="5689310"/>
            <a:ext cx="536575" cy="4763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 Box 12">
            <a:extLst>
              <a:ext uri="{FF2B5EF4-FFF2-40B4-BE49-F238E27FC236}">
                <a16:creationId xmlns:a16="http://schemas.microsoft.com/office/drawing/2014/main" id="{904F687A-EE23-4796-999F-6C8A643BE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3986" y="3506498"/>
            <a:ext cx="23034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en-US" sz="1000" b="1">
                <a:solidFill>
                  <a:srgbClr val="00206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ANALIZA INSTRUMENTO Y GENERA DOCUMENTO E INFORMES TÉCNICOS PARA TRAMITE DE RATIFICACIÓN </a:t>
            </a:r>
          </a:p>
        </p:txBody>
      </p:sp>
      <p:grpSp>
        <p:nvGrpSpPr>
          <p:cNvPr id="36" name="Group 13">
            <a:extLst>
              <a:ext uri="{FF2B5EF4-FFF2-40B4-BE49-F238E27FC236}">
                <a16:creationId xmlns:a16="http://schemas.microsoft.com/office/drawing/2014/main" id="{776EA0E5-22C1-4739-95B3-EB246468E637}"/>
              </a:ext>
            </a:extLst>
          </p:cNvPr>
          <p:cNvGrpSpPr>
            <a:grpSpLocks/>
          </p:cNvGrpSpPr>
          <p:nvPr/>
        </p:nvGrpSpPr>
        <p:grpSpPr bwMode="auto">
          <a:xfrm>
            <a:off x="8030752" y="4946459"/>
            <a:ext cx="1452856" cy="1092525"/>
            <a:chOff x="4272" y="3168"/>
            <a:chExt cx="1008" cy="758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7" name="Rectangle 14">
              <a:extLst>
                <a:ext uri="{FF2B5EF4-FFF2-40B4-BE49-F238E27FC236}">
                  <a16:creationId xmlns:a16="http://schemas.microsoft.com/office/drawing/2014/main" id="{D9CFA1C5-B6CC-4A6A-8629-5D73E651EF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3638"/>
              <a:ext cx="1008" cy="28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100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H.C. DIPUTADOS</a:t>
              </a:r>
            </a:p>
          </p:txBody>
        </p:sp>
        <p:sp>
          <p:nvSpPr>
            <p:cNvPr id="39" name="Rectangle 15">
              <a:extLst>
                <a:ext uri="{FF2B5EF4-FFF2-40B4-BE49-F238E27FC236}">
                  <a16:creationId xmlns:a16="http://schemas.microsoft.com/office/drawing/2014/main" id="{28F8A71A-F247-4564-94C6-076FEE4F66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3398"/>
              <a:ext cx="1008" cy="2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100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CONGRESO</a:t>
              </a:r>
            </a:p>
          </p:txBody>
        </p:sp>
        <p:sp>
          <p:nvSpPr>
            <p:cNvPr id="40" name="Rectangle 16">
              <a:extLst>
                <a:ext uri="{FF2B5EF4-FFF2-40B4-BE49-F238E27FC236}">
                  <a16:creationId xmlns:a16="http://schemas.microsoft.com/office/drawing/2014/main" id="{44A39F1C-2BE9-430B-AD89-F5B7B4D40B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3168"/>
              <a:ext cx="1008" cy="2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1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H. SENADO</a:t>
              </a:r>
            </a:p>
          </p:txBody>
        </p:sp>
      </p:grpSp>
      <p:grpSp>
        <p:nvGrpSpPr>
          <p:cNvPr id="41" name="Group 17">
            <a:extLst>
              <a:ext uri="{FF2B5EF4-FFF2-40B4-BE49-F238E27FC236}">
                <a16:creationId xmlns:a16="http://schemas.microsoft.com/office/drawing/2014/main" id="{AB790EA9-4AAC-4A77-A46F-83735971C58D}"/>
              </a:ext>
            </a:extLst>
          </p:cNvPr>
          <p:cNvGrpSpPr>
            <a:grpSpLocks/>
          </p:cNvGrpSpPr>
          <p:nvPr/>
        </p:nvGrpSpPr>
        <p:grpSpPr bwMode="auto">
          <a:xfrm>
            <a:off x="6123630" y="5090474"/>
            <a:ext cx="1150178" cy="954158"/>
            <a:chOff x="3138" y="3168"/>
            <a:chExt cx="798" cy="662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Rectangle 18">
              <a:extLst>
                <a:ext uri="{FF2B5EF4-FFF2-40B4-BE49-F238E27FC236}">
                  <a16:creationId xmlns:a16="http://schemas.microsoft.com/office/drawing/2014/main" id="{75D885D3-137F-4604-AD07-77A9ED648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8" y="3168"/>
              <a:ext cx="798" cy="326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SEC. GEN.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PRESIDENCIA</a:t>
              </a:r>
            </a:p>
          </p:txBody>
        </p:sp>
        <p:sp>
          <p:nvSpPr>
            <p:cNvPr id="43" name="Rectangle 19">
              <a:extLst>
                <a:ext uri="{FF2B5EF4-FFF2-40B4-BE49-F238E27FC236}">
                  <a16:creationId xmlns:a16="http://schemas.microsoft.com/office/drawing/2014/main" id="{6096F4DD-8757-40BA-BA6F-FFC0ACC33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8" y="3494"/>
              <a:ext cx="798" cy="336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 DIVISIÓN JURÍDICA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ES_tradnl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LEGISLATIVA</a:t>
              </a:r>
            </a:p>
          </p:txBody>
        </p:sp>
      </p:grpSp>
      <p:sp>
        <p:nvSpPr>
          <p:cNvPr id="44" name="Line 20">
            <a:extLst>
              <a:ext uri="{FF2B5EF4-FFF2-40B4-BE49-F238E27FC236}">
                <a16:creationId xmlns:a16="http://schemas.microsoft.com/office/drawing/2014/main" id="{92E8D99B-BEB7-4477-8070-E3CF694E64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17936" y="5657559"/>
            <a:ext cx="588962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 Box 24">
            <a:extLst>
              <a:ext uri="{FF2B5EF4-FFF2-40B4-BE49-F238E27FC236}">
                <a16:creationId xmlns:a16="http://schemas.microsoft.com/office/drawing/2014/main" id="{4AEA1451-7723-461A-A0E2-86D9EE4AE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1762" y="1130009"/>
            <a:ext cx="1533525" cy="23018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CERTIFICADO DE DEPÓSITO</a:t>
            </a:r>
            <a:endParaRPr lang="es-ES_tradnl" sz="9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25">
            <a:extLst>
              <a:ext uri="{FF2B5EF4-FFF2-40B4-BE49-F238E27FC236}">
                <a16:creationId xmlns:a16="http://schemas.microsoft.com/office/drawing/2014/main" id="{C98D98C0-BA8A-4368-B58D-491DAE62C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2612" y="3568409"/>
            <a:ext cx="1590675" cy="48418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1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SEC. GEN. PRESIDENCIA</a:t>
            </a:r>
            <a:r>
              <a:rPr lang="es-ES_tradnl" sz="11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7" name="Line 26">
            <a:extLst>
              <a:ext uri="{FF2B5EF4-FFF2-40B4-BE49-F238E27FC236}">
                <a16:creationId xmlns:a16="http://schemas.microsoft.com/office/drawing/2014/main" id="{085EE568-FC09-4CD0-93C0-1DDBCA17BDC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270562" y="5809959"/>
            <a:ext cx="1428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Line 27">
            <a:extLst>
              <a:ext uri="{FF2B5EF4-FFF2-40B4-BE49-F238E27FC236}">
                <a16:creationId xmlns:a16="http://schemas.microsoft.com/office/drawing/2014/main" id="{99B2EA4F-0334-4A79-8236-D0A8B94B8D4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413436" y="5162259"/>
            <a:ext cx="0" cy="6477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Line 28">
            <a:extLst>
              <a:ext uri="{FF2B5EF4-FFF2-40B4-BE49-F238E27FC236}">
                <a16:creationId xmlns:a16="http://schemas.microsoft.com/office/drawing/2014/main" id="{06EDC3F8-3161-4970-9642-17F5A3DA0E5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126098" y="5162259"/>
            <a:ext cx="2873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 Box 29">
            <a:extLst>
              <a:ext uri="{FF2B5EF4-FFF2-40B4-BE49-F238E27FC236}">
                <a16:creationId xmlns:a16="http://schemas.microsoft.com/office/drawing/2014/main" id="{FB3FE54B-71E9-4A07-8CEE-F19747343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8037" y="1490373"/>
            <a:ext cx="1050925" cy="53022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s-ES_tradnl" sz="12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s-ES_tradnl" sz="11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 Box 30">
            <a:extLst>
              <a:ext uri="{FF2B5EF4-FFF2-40B4-BE49-F238E27FC236}">
                <a16:creationId xmlns:a16="http://schemas.microsoft.com/office/drawing/2014/main" id="{15942C18-63D5-470B-961F-62FFB385B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5648" y="1417347"/>
            <a:ext cx="1531938" cy="27781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CONTRALORÍA</a:t>
            </a:r>
            <a:endParaRPr lang="es-ES_tradnl" sz="12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Text Box 31">
            <a:extLst>
              <a:ext uri="{FF2B5EF4-FFF2-40B4-BE49-F238E27FC236}">
                <a16:creationId xmlns:a16="http://schemas.microsoft.com/office/drawing/2014/main" id="{371B76E7-7D8C-4634-88A5-0B75B9FC3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8037" y="1593559"/>
            <a:ext cx="1057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sz="1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DIARIO OFICIAL</a:t>
            </a:r>
            <a:endParaRPr lang="es-ES_tradnl" sz="9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3" name="Text Box 32">
            <a:extLst>
              <a:ext uri="{FF2B5EF4-FFF2-40B4-BE49-F238E27FC236}">
                <a16:creationId xmlns:a16="http://schemas.microsoft.com/office/drawing/2014/main" id="{5FADE0F3-5CE4-44BF-B59B-7078FDDC1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9299" y="1253835"/>
            <a:ext cx="1522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en-US" sz="1400" b="1" u="sng">
                <a:solidFill>
                  <a:srgbClr val="00206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INICIO TRÁMITE</a:t>
            </a:r>
            <a:endParaRPr lang="es-ES_tradnl" altLang="en-US" sz="1400">
              <a:solidFill>
                <a:srgbClr val="00206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 Box 33">
            <a:extLst>
              <a:ext uri="{FF2B5EF4-FFF2-40B4-BE49-F238E27FC236}">
                <a16:creationId xmlns:a16="http://schemas.microsoft.com/office/drawing/2014/main" id="{7D596DDE-672A-4E92-8C48-2205B2CA9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1511" y="1685635"/>
            <a:ext cx="1314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_tradnl" altLang="en-US" sz="1400" b="1" u="sng">
                <a:solidFill>
                  <a:srgbClr val="00206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FIN TRÁMITE</a:t>
            </a:r>
            <a:endParaRPr lang="es-ES_tradnl" altLang="en-US" sz="1400" u="sng">
              <a:solidFill>
                <a:srgbClr val="00206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 Box 35">
            <a:extLst>
              <a:ext uri="{FF2B5EF4-FFF2-40B4-BE49-F238E27FC236}">
                <a16:creationId xmlns:a16="http://schemas.microsoft.com/office/drawing/2014/main" id="{89DA3B99-5877-46D6-92B0-A8C76C8F4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5136" y="2957222"/>
            <a:ext cx="1225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ES" altLang="en-US" sz="1000" b="1">
                <a:solidFill>
                  <a:srgbClr val="00206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INSTRUMENTO DE DEPÓSITO</a:t>
            </a:r>
          </a:p>
        </p:txBody>
      </p:sp>
      <p:sp>
        <p:nvSpPr>
          <p:cNvPr id="56" name="Line 38">
            <a:extLst>
              <a:ext uri="{FF2B5EF4-FFF2-40B4-BE49-F238E27FC236}">
                <a16:creationId xmlns:a16="http://schemas.microsoft.com/office/drawing/2014/main" id="{E8CA60C5-75FD-440E-9273-241825F892E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671824" y="2833397"/>
            <a:ext cx="830263" cy="0"/>
          </a:xfrm>
          <a:prstGeom prst="line">
            <a:avLst/>
          </a:prstGeom>
          <a:noFill/>
          <a:ln w="28575">
            <a:solidFill>
              <a:schemeClr val="accent5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7" name="Line 39">
            <a:extLst>
              <a:ext uri="{FF2B5EF4-FFF2-40B4-BE49-F238E27FC236}">
                <a16:creationId xmlns:a16="http://schemas.microsoft.com/office/drawing/2014/main" id="{2DA2E126-50A8-4893-B896-FA66FB31B509}"/>
              </a:ext>
            </a:extLst>
          </p:cNvPr>
          <p:cNvSpPr>
            <a:spLocks noChangeShapeType="1"/>
          </p:cNvSpPr>
          <p:nvPr/>
        </p:nvSpPr>
        <p:spPr bwMode="auto">
          <a:xfrm>
            <a:off x="6605149" y="2714334"/>
            <a:ext cx="936625" cy="0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8" name="Line 40">
            <a:extLst>
              <a:ext uri="{FF2B5EF4-FFF2-40B4-BE49-F238E27FC236}">
                <a16:creationId xmlns:a16="http://schemas.microsoft.com/office/drawing/2014/main" id="{DB296952-2352-4BC0-812D-1F4BB777C7D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29111" y="2282534"/>
            <a:ext cx="0" cy="287338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Line 41">
            <a:extLst>
              <a:ext uri="{FF2B5EF4-FFF2-40B4-BE49-F238E27FC236}">
                <a16:creationId xmlns:a16="http://schemas.microsoft.com/office/drawing/2014/main" id="{82319DA4-7AF6-4652-B54C-FF3B210B580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244787" y="2282534"/>
            <a:ext cx="1584325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Line 42">
            <a:extLst>
              <a:ext uri="{FF2B5EF4-FFF2-40B4-BE49-F238E27FC236}">
                <a16:creationId xmlns:a16="http://schemas.microsoft.com/office/drawing/2014/main" id="{5AAD129F-88E0-4D63-9002-A97AFCDBF58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44786" y="1777710"/>
            <a:ext cx="0" cy="504825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 Box 43">
            <a:extLst>
              <a:ext uri="{FF2B5EF4-FFF2-40B4-BE49-F238E27FC236}">
                <a16:creationId xmlns:a16="http://schemas.microsoft.com/office/drawing/2014/main" id="{02AD7780-BC36-4E16-A7E8-A231F85D1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5587" y="1922173"/>
            <a:ext cx="1246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CL" altLang="en-US" sz="900" b="1">
                <a:solidFill>
                  <a:srgbClr val="00206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DECRETO PROMULGATORIO</a:t>
            </a:r>
            <a:endParaRPr lang="es-ES" altLang="en-US" sz="900" b="1">
              <a:solidFill>
                <a:srgbClr val="00206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2" name="Line 44">
            <a:extLst>
              <a:ext uri="{FF2B5EF4-FFF2-40B4-BE49-F238E27FC236}">
                <a16:creationId xmlns:a16="http://schemas.microsoft.com/office/drawing/2014/main" id="{5E3E7E6E-F58F-49B0-8C61-37891D04341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49611" y="1731672"/>
            <a:ext cx="0" cy="190500"/>
          </a:xfrm>
          <a:prstGeom prst="line">
            <a:avLst/>
          </a:prstGeom>
          <a:noFill/>
          <a:ln w="38100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3" name="Line 45">
            <a:extLst>
              <a:ext uri="{FF2B5EF4-FFF2-40B4-BE49-F238E27FC236}">
                <a16:creationId xmlns:a16="http://schemas.microsoft.com/office/drawing/2014/main" id="{3B9BCB2C-4A75-43CA-AC18-303F7D3DCF3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49611" y="1922172"/>
            <a:ext cx="1223962" cy="0"/>
          </a:xfrm>
          <a:prstGeom prst="line">
            <a:avLst/>
          </a:prstGeom>
          <a:noFill/>
          <a:ln w="38100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4" name="Line 46">
            <a:extLst>
              <a:ext uri="{FF2B5EF4-FFF2-40B4-BE49-F238E27FC236}">
                <a16:creationId xmlns:a16="http://schemas.microsoft.com/office/drawing/2014/main" id="{40836944-BE9C-45C4-9124-9C69BF5D61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973573" y="1922172"/>
            <a:ext cx="0" cy="647700"/>
          </a:xfrm>
          <a:prstGeom prst="line">
            <a:avLst/>
          </a:prstGeom>
          <a:noFill/>
          <a:ln w="38100">
            <a:solidFill>
              <a:schemeClr val="accent5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5" name="Text Box 48">
            <a:extLst>
              <a:ext uri="{FF2B5EF4-FFF2-40B4-BE49-F238E27FC236}">
                <a16:creationId xmlns:a16="http://schemas.microsoft.com/office/drawing/2014/main" id="{B5B28061-42F2-491F-A9D8-FBFAA1E69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2712" y="2128548"/>
            <a:ext cx="968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s-CL" altLang="en-US" sz="900" b="1">
                <a:solidFill>
                  <a:srgbClr val="00206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PUBLICACIÓN EN D.O.</a:t>
            </a:r>
            <a:endParaRPr lang="es-ES" altLang="en-US" sz="900" b="1">
              <a:solidFill>
                <a:srgbClr val="00206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6" name="Line 49">
            <a:extLst>
              <a:ext uri="{FF2B5EF4-FFF2-40B4-BE49-F238E27FC236}">
                <a16:creationId xmlns:a16="http://schemas.microsoft.com/office/drawing/2014/main" id="{83A1E773-BF21-4A59-911E-A565BF9A7CC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293623" y="1274472"/>
            <a:ext cx="0" cy="360362"/>
          </a:xfrm>
          <a:prstGeom prst="line">
            <a:avLst/>
          </a:prstGeom>
          <a:noFill/>
          <a:ln w="38100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7" name="Line 52">
            <a:extLst>
              <a:ext uri="{FF2B5EF4-FFF2-40B4-BE49-F238E27FC236}">
                <a16:creationId xmlns:a16="http://schemas.microsoft.com/office/drawing/2014/main" id="{82C671C3-FC97-46B3-9231-89B6B86B862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72898" y="5017798"/>
            <a:ext cx="0" cy="504825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Line 50">
            <a:extLst>
              <a:ext uri="{FF2B5EF4-FFF2-40B4-BE49-F238E27FC236}">
                <a16:creationId xmlns:a16="http://schemas.microsoft.com/office/drawing/2014/main" id="{181DB33B-7390-406B-B957-AFED48910B0E}"/>
              </a:ext>
            </a:extLst>
          </p:cNvPr>
          <p:cNvSpPr>
            <a:spLocks noChangeShapeType="1"/>
          </p:cNvSpPr>
          <p:nvPr/>
        </p:nvSpPr>
        <p:spPr bwMode="auto">
          <a:xfrm>
            <a:off x="3293624" y="1274472"/>
            <a:ext cx="360363" cy="0"/>
          </a:xfrm>
          <a:prstGeom prst="line">
            <a:avLst/>
          </a:prstGeom>
          <a:noFill/>
          <a:ln w="28575">
            <a:solidFill>
              <a:schemeClr val="accent5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9" name="Line 56">
            <a:extLst>
              <a:ext uri="{FF2B5EF4-FFF2-40B4-BE49-F238E27FC236}">
                <a16:creationId xmlns:a16="http://schemas.microsoft.com/office/drawing/2014/main" id="{01C9D9A3-35ED-4E77-82F3-2E538CB53CD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149161" y="2282534"/>
            <a:ext cx="0" cy="287338"/>
          </a:xfrm>
          <a:prstGeom prst="line">
            <a:avLst/>
          </a:prstGeom>
          <a:noFill/>
          <a:ln w="28575">
            <a:solidFill>
              <a:schemeClr val="accent5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0" name="Line 57">
            <a:extLst>
              <a:ext uri="{FF2B5EF4-FFF2-40B4-BE49-F238E27FC236}">
                <a16:creationId xmlns:a16="http://schemas.microsoft.com/office/drawing/2014/main" id="{489F5441-A01C-412A-A81C-C807DB226CEA}"/>
              </a:ext>
            </a:extLst>
          </p:cNvPr>
          <p:cNvSpPr>
            <a:spLocks noChangeShapeType="1"/>
          </p:cNvSpPr>
          <p:nvPr/>
        </p:nvSpPr>
        <p:spPr bwMode="auto">
          <a:xfrm>
            <a:off x="4949386" y="1417347"/>
            <a:ext cx="0" cy="1008062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1" name="Line 58">
            <a:extLst>
              <a:ext uri="{FF2B5EF4-FFF2-40B4-BE49-F238E27FC236}">
                <a16:creationId xmlns:a16="http://schemas.microsoft.com/office/drawing/2014/main" id="{12C9268E-031B-4771-BF07-FD6F71EF6CAA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6498" y="4009735"/>
            <a:ext cx="1728788" cy="1414463"/>
          </a:xfrm>
          <a:prstGeom prst="line">
            <a:avLst/>
          </a:prstGeom>
          <a:noFill/>
          <a:ln w="28575">
            <a:solidFill>
              <a:srgbClr val="C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Line 59">
            <a:extLst>
              <a:ext uri="{FF2B5EF4-FFF2-40B4-BE49-F238E27FC236}">
                <a16:creationId xmlns:a16="http://schemas.microsoft.com/office/drawing/2014/main" id="{79EB6408-E45C-4E52-966D-557C8377B027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6499" y="4009734"/>
            <a:ext cx="4608513" cy="1081088"/>
          </a:xfrm>
          <a:prstGeom prst="line">
            <a:avLst/>
          </a:prstGeom>
          <a:noFill/>
          <a:ln w="28575">
            <a:solidFill>
              <a:srgbClr val="C00000"/>
            </a:solidFill>
            <a:prstDash val="lgDashDot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Line 52">
            <a:extLst>
              <a:ext uri="{FF2B5EF4-FFF2-40B4-BE49-F238E27FC236}">
                <a16:creationId xmlns:a16="http://schemas.microsoft.com/office/drawing/2014/main" id="{191349E3-9670-4343-BB8B-1CC62F40E8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72898" y="4154198"/>
            <a:ext cx="0" cy="504825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Line 52">
            <a:extLst>
              <a:ext uri="{FF2B5EF4-FFF2-40B4-BE49-F238E27FC236}">
                <a16:creationId xmlns:a16="http://schemas.microsoft.com/office/drawing/2014/main" id="{AC2E623D-85AC-4426-AD47-6D15DE5F54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72898" y="2282534"/>
            <a:ext cx="0" cy="503238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Line 52">
            <a:extLst>
              <a:ext uri="{FF2B5EF4-FFF2-40B4-BE49-F238E27FC236}">
                <a16:creationId xmlns:a16="http://schemas.microsoft.com/office/drawing/2014/main" id="{F7DE5B98-DCDB-4905-8DD5-CB4B0CD204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72898" y="3362034"/>
            <a:ext cx="0" cy="43180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60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Proceso de los Instrumentos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28</a:t>
            </a:fld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2" y="1291546"/>
            <a:ext cx="10058400" cy="4696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735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Temario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8551792" y="1958613"/>
            <a:ext cx="3155950" cy="2878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29</a:t>
            </a:fld>
            <a:endParaRPr lang="es-CL"/>
          </a:p>
        </p:txBody>
      </p:sp>
      <p:sp>
        <p:nvSpPr>
          <p:cNvPr id="22" name="12 Rectángulo redondeado">
            <a:extLst>
              <a:ext uri="{FF2B5EF4-FFF2-40B4-BE49-F238E27FC236}">
                <a16:creationId xmlns:a16="http://schemas.microsoft.com/office/drawing/2014/main" id="{DC024198-9DF0-4C8A-BDEC-F05E4CDD4F83}"/>
              </a:ext>
            </a:extLst>
          </p:cNvPr>
          <p:cNvSpPr/>
          <p:nvPr/>
        </p:nvSpPr>
        <p:spPr>
          <a:xfrm>
            <a:off x="558058" y="1448593"/>
            <a:ext cx="7571920" cy="396081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LA OMI?</a:t>
            </a: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2925" indent="-18573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ESTAMOS REPRESENTADOS?</a:t>
            </a:r>
          </a:p>
          <a:p>
            <a:pPr marL="357187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	ESTRUCTURA DE LA OMI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PRINCIPALES CONVENIOS Y NORMAS</a:t>
            </a: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DE LOS INSTRUMENTOS</a:t>
            </a:r>
          </a:p>
          <a:p>
            <a:pPr marL="342900" indent="-342900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s-ES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357188" algn="just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	 IDEAS FINALES</a:t>
            </a:r>
          </a:p>
        </p:txBody>
      </p:sp>
    </p:spTree>
    <p:extLst>
      <p:ext uri="{BB962C8B-B14F-4D97-AF65-F5344CB8AC3E}">
        <p14:creationId xmlns:p14="http://schemas.microsoft.com/office/powerpoint/2010/main" val="294090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Ideas finales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9316862" y="3842916"/>
            <a:ext cx="2441289" cy="2226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30</a:t>
            </a:fld>
            <a:endParaRPr lang="es-CL"/>
          </a:p>
        </p:txBody>
      </p:sp>
      <p:sp>
        <p:nvSpPr>
          <p:cNvPr id="19" name="12 Rectángulo redondeado">
            <a:extLst>
              <a:ext uri="{FF2B5EF4-FFF2-40B4-BE49-F238E27FC236}">
                <a16:creationId xmlns:a16="http://schemas.microsoft.com/office/drawing/2014/main" id="{996AD644-9C13-4332-BE88-ECA5D45E301F}"/>
              </a:ext>
            </a:extLst>
          </p:cNvPr>
          <p:cNvSpPr/>
          <p:nvPr/>
        </p:nvSpPr>
        <p:spPr>
          <a:xfrm>
            <a:off x="229444" y="1228662"/>
            <a:ext cx="8519268" cy="4776871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Chile es un país dependiente del transporte marítimo y su participación en él resulta fundamental para su desarrollo.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El Transporte Marítimo Internacional está regulado por la OMI y la presencia de Chile es relevante para sus intereses marítimos.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La estatura marítima de </a:t>
            </a:r>
            <a:r>
              <a:rPr lang="es-ES" altLang="en-US" sz="2800" dirty="0" smtClean="0"/>
              <a:t>Chile en la OMI </a:t>
            </a:r>
            <a:r>
              <a:rPr lang="es-ES" altLang="en-US" sz="2800" dirty="0"/>
              <a:t>es el resultado del esfuerzo de la Armada, la Cancillería y la Embajada en el Reino Unido.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08A09FD-4FA1-4E7B-AA02-7FA8362DF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687" y="1525719"/>
            <a:ext cx="2423413" cy="161585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9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400" dirty="0"/>
                <a:t>Ideas finales</a:t>
              </a:r>
              <a:endParaRPr lang="es-CL" sz="44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3" descr="C:\Users\rvaras\Desktop\escudo omi-01-01.png">
            <a:extLst>
              <a:ext uri="{FF2B5EF4-FFF2-40B4-BE49-F238E27FC236}">
                <a16:creationId xmlns:a16="http://schemas.microsoft.com/office/drawing/2014/main" id="{F920AA00-000F-4C7F-B5F0-A53882B0F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81507">
            <a:off x="9316862" y="3842916"/>
            <a:ext cx="2441289" cy="2226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31</a:t>
            </a:fld>
            <a:endParaRPr lang="es-CL"/>
          </a:p>
        </p:txBody>
      </p:sp>
      <p:sp>
        <p:nvSpPr>
          <p:cNvPr id="19" name="12 Rectángulo redondeado">
            <a:extLst>
              <a:ext uri="{FF2B5EF4-FFF2-40B4-BE49-F238E27FC236}">
                <a16:creationId xmlns:a16="http://schemas.microsoft.com/office/drawing/2014/main" id="{996AD644-9C13-4332-BE88-ECA5D45E301F}"/>
              </a:ext>
            </a:extLst>
          </p:cNvPr>
          <p:cNvSpPr/>
          <p:nvPr/>
        </p:nvSpPr>
        <p:spPr>
          <a:xfrm>
            <a:off x="229444" y="1228662"/>
            <a:ext cx="8519268" cy="4776871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altLang="en-US" sz="2800" dirty="0"/>
          </a:p>
          <a:p>
            <a:endParaRPr lang="es-ES" altLang="en-US" sz="2800" dirty="0"/>
          </a:p>
          <a:p>
            <a:endParaRPr lang="es-ES" altLang="en-US" sz="2800" dirty="0"/>
          </a:p>
          <a:p>
            <a:r>
              <a:rPr lang="es-ES" altLang="en-US" sz="2800" dirty="0"/>
              <a:t>Chile en el </a:t>
            </a:r>
            <a:r>
              <a:rPr lang="es-ES" altLang="en-US" sz="2800" dirty="0"/>
              <a:t>C</a:t>
            </a:r>
            <a:r>
              <a:rPr lang="es-ES" altLang="en-US" sz="2800" dirty="0" smtClean="0"/>
              <a:t>onsejo </a:t>
            </a:r>
            <a:r>
              <a:rPr lang="es-ES" altLang="en-US" sz="2800" dirty="0"/>
              <a:t>de la OMI aporta a la discusión sobre: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Seguridad Marítima (Mercancías peligrosas)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Formación y entrenamiento de la Gente de Mar.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Protección del Medioambiente Marino.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Cambio Climático.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altLang="en-US" sz="2800" dirty="0"/>
              <a:t>Empoderamiento de la Mujer en el sector Marítimo.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alt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altLang="en-US" sz="28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08A09FD-4FA1-4E7B-AA02-7FA8362DF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687" y="1525719"/>
            <a:ext cx="2423413" cy="161585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42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5648A4E1-7AAE-44DB-BB45-4F49E41F116A}"/>
              </a:ext>
            </a:extLst>
          </p:cNvPr>
          <p:cNvGrpSpPr/>
          <p:nvPr/>
        </p:nvGrpSpPr>
        <p:grpSpPr>
          <a:xfrm>
            <a:off x="-14514" y="-14861"/>
            <a:ext cx="12221027" cy="6901524"/>
            <a:chOff x="-14514" y="-14861"/>
            <a:chExt cx="12221027" cy="6901524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2B3447A2-D9D7-4DD0-B109-51506ADD9ECC}"/>
                </a:ext>
              </a:extLst>
            </p:cNvPr>
            <p:cNvSpPr/>
            <p:nvPr/>
          </p:nvSpPr>
          <p:spPr>
            <a:xfrm>
              <a:off x="0" y="7"/>
              <a:ext cx="12191999" cy="1065213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419" sz="4000" dirty="0"/>
                <a:t>REPRESENTACIÓN DE CHILE ANTE LA OMI</a:t>
              </a:r>
              <a:endParaRPr lang="es-CL" sz="4000" dirty="0"/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57D0CA8-2B47-4374-AEA2-69673FF5CF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27" y="-347"/>
              <a:ext cx="899887" cy="1065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5 Imagen" descr="dgtm.png">
              <a:extLst>
                <a:ext uri="{FF2B5EF4-FFF2-40B4-BE49-F238E27FC236}">
                  <a16:creationId xmlns:a16="http://schemas.microsoft.com/office/drawing/2014/main" id="{685318F9-98FC-4C05-828E-8707483D7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381354" y="-14861"/>
              <a:ext cx="728667" cy="1065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3868D9DB-D19A-47F7-89DB-50BD08522C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1093109"/>
              <a:ext cx="12206513" cy="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07F4C799-010D-4FC6-949B-7D4A570F1596}"/>
                </a:ext>
              </a:extLst>
            </p:cNvPr>
            <p:cNvSpPr txBox="1"/>
            <p:nvPr/>
          </p:nvSpPr>
          <p:spPr>
            <a:xfrm>
              <a:off x="-14514" y="6240332"/>
              <a:ext cx="12221027" cy="646331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</a:rPr>
                <a:t>PATRIOTISMO</a:t>
              </a:r>
            </a:p>
            <a:p>
              <a:pPr algn="ctr" defTabSz="2786063">
                <a:tabLst>
                  <a:tab pos="536575" algn="ctr"/>
                  <a:tab pos="2960688" algn="ctr"/>
                  <a:tab pos="6008688" algn="ctr"/>
                  <a:tab pos="9056688" algn="ctr"/>
                  <a:tab pos="11655425" algn="ctr"/>
                </a:tabLst>
              </a:pPr>
              <a:r>
                <a:rPr lang="es-ES" dirty="0">
                  <a:solidFill>
                    <a:schemeClr val="bg1"/>
                  </a:solidFill>
                </a:rPr>
                <a:t>HONOR	LEALTAD	VALENTÍA	INTEGRIDAD	DEBER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435815F3-CFC4-4506-8874-992E5D6A23FF}"/>
                </a:ext>
              </a:extLst>
            </p:cNvPr>
            <p:cNvCxnSpPr>
              <a:cxnSpLocks/>
            </p:cNvCxnSpPr>
            <p:nvPr/>
          </p:nvCxnSpPr>
          <p:spPr>
            <a:xfrm>
              <a:off x="-14514" y="6197574"/>
              <a:ext cx="12221027" cy="27890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8F992FBF-ED3C-4C16-BD81-32167856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8791B-45E4-407F-BB44-BF5660B41A1E}" type="slidenum">
              <a:rPr lang="es-CL" smtClean="0"/>
              <a:t>32</a:t>
            </a:fld>
            <a:endParaRPr lang="es-CL"/>
          </a:p>
        </p:txBody>
      </p:sp>
      <p:pic>
        <p:nvPicPr>
          <p:cNvPr id="33" name="Picture 6" descr="closeview">
            <a:extLst>
              <a:ext uri="{FF2B5EF4-FFF2-40B4-BE49-F238E27FC236}">
                <a16:creationId xmlns:a16="http://schemas.microsoft.com/office/drawing/2014/main" id="{F88D0F71-E3FD-45A8-91BE-0A83F43BD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3" y="1362770"/>
            <a:ext cx="8108817" cy="4374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" descr="C:\Users\rvaras\Desktop\escudo omi-01-01.png">
            <a:extLst>
              <a:ext uri="{FF2B5EF4-FFF2-40B4-BE49-F238E27FC236}">
                <a16:creationId xmlns:a16="http://schemas.microsoft.com/office/drawing/2014/main" id="{1B945E1C-6783-45AD-A7C1-1ABCBB237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881507">
            <a:off x="9316862" y="3842916"/>
            <a:ext cx="2441289" cy="2226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80D7BCD8-F2E9-4D3E-92AE-EEA1F71E7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687" y="1525719"/>
            <a:ext cx="2423413" cy="161585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57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5735</TotalTime>
  <Words>1835</Words>
  <Application>Microsoft Office PowerPoint</Application>
  <PresentationFormat>Panorámica</PresentationFormat>
  <Paragraphs>481</Paragraphs>
  <Slides>32</Slides>
  <Notes>2</Notes>
  <HiddenSlides>1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45" baseType="lpstr">
      <vt:lpstr>ＭＳ Ｐゴシック</vt:lpstr>
      <vt:lpstr>ＭＳ Ｐゴシック</vt:lpstr>
      <vt:lpstr>Arial</vt:lpstr>
      <vt:lpstr>Arial Narrow</vt:lpstr>
      <vt:lpstr>Calibri</vt:lpstr>
      <vt:lpstr>Calibri Light</vt:lpstr>
      <vt:lpstr>Century Gothic</vt:lpstr>
      <vt:lpstr>Impact</vt:lpstr>
      <vt:lpstr>Mangal</vt:lpstr>
      <vt:lpstr>Tahoma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Sergio Wall</dc:creator>
  <cp:lastModifiedBy>Sergio Wall Olivari</cp:lastModifiedBy>
  <cp:revision>20</cp:revision>
  <dcterms:created xsi:type="dcterms:W3CDTF">2022-03-29T10:40:43Z</dcterms:created>
  <dcterms:modified xsi:type="dcterms:W3CDTF">2025-10-24T12:54:32Z</dcterms:modified>
</cp:coreProperties>
</file>