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68" r:id="rId3"/>
    <p:sldId id="269" r:id="rId4"/>
    <p:sldId id="259" r:id="rId5"/>
    <p:sldId id="267" r:id="rId6"/>
    <p:sldId id="270" r:id="rId7"/>
    <p:sldId id="273" r:id="rId8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09-06-2025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80521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09-06-2025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32674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09-06-2025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6551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09-06-2025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89056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09-06-2025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14564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09-06-2025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38898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09-06-2025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937559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09-06-2025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621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09-06-2025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6969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09-06-2025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61328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09-06-2025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54507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92DBF0-7BA9-439B-99D1-48727ABA6345}" type="datetimeFigureOut">
              <a:rPr lang="es-CL" smtClean="0"/>
              <a:t>09-06-2025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71711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www.profesorenlinea.cl/imagenchilehistoria/LimitesColoni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1739"/>
            <a:ext cx="4248472" cy="682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68441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ratado18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98"/>
          <a:stretch>
            <a:fillRect/>
          </a:stretch>
        </p:blipFill>
        <p:spPr bwMode="auto">
          <a:xfrm>
            <a:off x="3563888" y="476672"/>
            <a:ext cx="5402296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323528" y="980728"/>
            <a:ext cx="30963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TRATADO DE 1866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5366262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ratado18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15"/>
          <a:stretch>
            <a:fillRect/>
          </a:stretch>
        </p:blipFill>
        <p:spPr bwMode="auto">
          <a:xfrm>
            <a:off x="3563888" y="476672"/>
            <a:ext cx="5385879" cy="6139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323528" y="980728"/>
            <a:ext cx="30963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TRATADO DE 1874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673999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para tratado de 18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836711"/>
            <a:ext cx="6661426" cy="6021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323528" y="980728"/>
            <a:ext cx="19442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TRATADO DE 1881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552961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storage.competir.com/post/guerra-pacifico/Images/mapa-final-guerra-pacific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88640"/>
            <a:ext cx="5184577" cy="6545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5711034" y="188640"/>
            <a:ext cx="3096345" cy="207449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uadroTexto 3"/>
          <p:cNvSpPr txBox="1"/>
          <p:nvPr/>
        </p:nvSpPr>
        <p:spPr>
          <a:xfrm>
            <a:off x="323528" y="980728"/>
            <a:ext cx="30963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TRATADOS DE 1883 Y 1884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549407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tiempoar.com.ar/assets/files/materials/img/ec/ec4d4b3401e18f872aeafcf28d8ace78_MA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" y="188640"/>
            <a:ext cx="9066795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5508104" y="0"/>
            <a:ext cx="3266008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/>
              <a:t>TRATADO </a:t>
            </a:r>
          </a:p>
          <a:p>
            <a:pPr algn="ctr"/>
            <a:r>
              <a:rPr lang="es-ES" sz="3600" b="1" dirty="0" smtClean="0"/>
              <a:t>DE 1904</a:t>
            </a:r>
            <a:endParaRPr lang="en-US" sz="3600" b="1" dirty="0"/>
          </a:p>
        </p:txBody>
      </p:sp>
      <p:sp>
        <p:nvSpPr>
          <p:cNvPr id="3" name="Rectángulo 2"/>
          <p:cNvSpPr/>
          <p:nvPr/>
        </p:nvSpPr>
        <p:spPr>
          <a:xfrm>
            <a:off x="179512" y="692696"/>
            <a:ext cx="3443064" cy="55446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ángulo 3"/>
          <p:cNvSpPr/>
          <p:nvPr/>
        </p:nvSpPr>
        <p:spPr>
          <a:xfrm>
            <a:off x="3635896" y="1988840"/>
            <a:ext cx="1080120" cy="352839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228184" y="1200329"/>
            <a:ext cx="2088232" cy="122055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-13320" y="332656"/>
            <a:ext cx="3635896" cy="36004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947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upload.wikimedia.org/wikipedia/commons/7/71/AlgunasIslasAlSurDelCanalBeag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927"/>
            <a:ext cx="8121007" cy="68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924995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17</Words>
  <Application>Microsoft Office PowerPoint</Application>
  <PresentationFormat>Presentación en pantalla (4:3)</PresentationFormat>
  <Paragraphs>6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0" baseType="lpstr"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Lorena</cp:lastModifiedBy>
  <cp:revision>18</cp:revision>
  <dcterms:created xsi:type="dcterms:W3CDTF">2018-06-11T05:58:31Z</dcterms:created>
  <dcterms:modified xsi:type="dcterms:W3CDTF">2025-06-09T06:50:33Z</dcterms:modified>
</cp:coreProperties>
</file>