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76"/>
  </p:notesMasterIdLst>
  <p:sldIdLst>
    <p:sldId id="256" r:id="rId2"/>
    <p:sldId id="257" r:id="rId3"/>
    <p:sldId id="617" r:id="rId4"/>
    <p:sldId id="1191" r:id="rId5"/>
    <p:sldId id="1208" r:id="rId6"/>
    <p:sldId id="1192" r:id="rId7"/>
    <p:sldId id="1193" r:id="rId8"/>
    <p:sldId id="1195" r:id="rId9"/>
    <p:sldId id="1194" r:id="rId10"/>
    <p:sldId id="1196" r:id="rId11"/>
    <p:sldId id="1198" r:id="rId12"/>
    <p:sldId id="1197" r:id="rId13"/>
    <p:sldId id="1200" r:id="rId14"/>
    <p:sldId id="1199" r:id="rId15"/>
    <p:sldId id="1201" r:id="rId16"/>
    <p:sldId id="1202" r:id="rId17"/>
    <p:sldId id="1203" r:id="rId18"/>
    <p:sldId id="1204" r:id="rId19"/>
    <p:sldId id="1205" r:id="rId20"/>
    <p:sldId id="1207" r:id="rId21"/>
    <p:sldId id="1209" r:id="rId22"/>
    <p:sldId id="1210" r:id="rId23"/>
    <p:sldId id="1211" r:id="rId24"/>
    <p:sldId id="1212" r:id="rId25"/>
    <p:sldId id="1214" r:id="rId26"/>
    <p:sldId id="1213" r:id="rId27"/>
    <p:sldId id="1215" r:id="rId28"/>
    <p:sldId id="1216" r:id="rId29"/>
    <p:sldId id="1217" r:id="rId30"/>
    <p:sldId id="1218" r:id="rId31"/>
    <p:sldId id="1271" r:id="rId32"/>
    <p:sldId id="1219" r:id="rId33"/>
    <p:sldId id="1220" r:id="rId34"/>
    <p:sldId id="1222" r:id="rId35"/>
    <p:sldId id="1223" r:id="rId36"/>
    <p:sldId id="1224" r:id="rId37"/>
    <p:sldId id="1221" r:id="rId38"/>
    <p:sldId id="1225" r:id="rId39"/>
    <p:sldId id="1226" r:id="rId40"/>
    <p:sldId id="1232" r:id="rId41"/>
    <p:sldId id="1233" r:id="rId42"/>
    <p:sldId id="1234" r:id="rId43"/>
    <p:sldId id="1240" r:id="rId44"/>
    <p:sldId id="1235" r:id="rId45"/>
    <p:sldId id="1236" r:id="rId46"/>
    <p:sldId id="1238" r:id="rId47"/>
    <p:sldId id="1237" r:id="rId48"/>
    <p:sldId id="1270" r:id="rId49"/>
    <p:sldId id="1239" r:id="rId50"/>
    <p:sldId id="1275" r:id="rId51"/>
    <p:sldId id="1272" r:id="rId52"/>
    <p:sldId id="1273" r:id="rId53"/>
    <p:sldId id="1241" r:id="rId54"/>
    <p:sldId id="1274" r:id="rId55"/>
    <p:sldId id="1242" r:id="rId56"/>
    <p:sldId id="1244" r:id="rId57"/>
    <p:sldId id="1245" r:id="rId58"/>
    <p:sldId id="1277" r:id="rId59"/>
    <p:sldId id="1249" r:id="rId60"/>
    <p:sldId id="1279" r:id="rId61"/>
    <p:sldId id="1250" r:id="rId62"/>
    <p:sldId id="1247" r:id="rId63"/>
    <p:sldId id="1276" r:id="rId64"/>
    <p:sldId id="1278" r:id="rId65"/>
    <p:sldId id="1243" r:id="rId66"/>
    <p:sldId id="1251" r:id="rId67"/>
    <p:sldId id="1265" r:id="rId68"/>
    <p:sldId id="1252" r:id="rId69"/>
    <p:sldId id="1268" r:id="rId70"/>
    <p:sldId id="1280" r:id="rId71"/>
    <p:sldId id="1281" r:id="rId72"/>
    <p:sldId id="1269" r:id="rId73"/>
    <p:sldId id="1264" r:id="rId74"/>
    <p:sldId id="1159" r:id="rId75"/>
  </p:sldIdLst>
  <p:sldSz cx="9144000" cy="6858000" type="screen4x3"/>
  <p:notesSz cx="6858000" cy="9077325"/>
  <p:defaultTextStyle>
    <a:defPPr>
      <a:defRPr lang="es-ES"/>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25" autoAdjust="0"/>
    <p:restoredTop sz="94635" autoAdjust="0"/>
  </p:normalViewPr>
  <p:slideViewPr>
    <p:cSldViewPr>
      <p:cViewPr varScale="1">
        <p:scale>
          <a:sx n="81" d="100"/>
          <a:sy n="81" d="100"/>
        </p:scale>
        <p:origin x="1277" y="53"/>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613"/>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B552F52F-7CA7-470C-8BA8-77AEBB72D3C5}"/>
              </a:ext>
            </a:extLst>
          </p:cNvPr>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s-ES"/>
          </a:p>
        </p:txBody>
      </p:sp>
      <p:sp>
        <p:nvSpPr>
          <p:cNvPr id="36867" name="Rectangle 3">
            <a:extLst>
              <a:ext uri="{FF2B5EF4-FFF2-40B4-BE49-F238E27FC236}">
                <a16:creationId xmlns:a16="http://schemas.microsoft.com/office/drawing/2014/main" id="{99DC4597-3A68-447E-B498-DEEFC739AECD}"/>
              </a:ext>
            </a:extLst>
          </p:cNvPr>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s-ES"/>
          </a:p>
        </p:txBody>
      </p:sp>
      <p:sp>
        <p:nvSpPr>
          <p:cNvPr id="3076" name="Rectangle 4">
            <a:extLst>
              <a:ext uri="{FF2B5EF4-FFF2-40B4-BE49-F238E27FC236}">
                <a16:creationId xmlns:a16="http://schemas.microsoft.com/office/drawing/2014/main" id="{92B37B44-1A7F-418E-BC18-1D0413C336F8}"/>
              </a:ext>
            </a:extLst>
          </p:cNvPr>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9" name="Rectangle 5">
            <a:extLst>
              <a:ext uri="{FF2B5EF4-FFF2-40B4-BE49-F238E27FC236}">
                <a16:creationId xmlns:a16="http://schemas.microsoft.com/office/drawing/2014/main" id="{5070669B-B593-4AC7-B0DE-F2564D84A643}"/>
              </a:ext>
            </a:extLst>
          </p:cNvPr>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a:extLst>
              <a:ext uri="{FF2B5EF4-FFF2-40B4-BE49-F238E27FC236}">
                <a16:creationId xmlns:a16="http://schemas.microsoft.com/office/drawing/2014/main" id="{7E2AC74B-C9C0-465C-8123-4A65603525A3}"/>
              </a:ext>
            </a:extLst>
          </p:cNvPr>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s-ES"/>
          </a:p>
        </p:txBody>
      </p:sp>
      <p:sp>
        <p:nvSpPr>
          <p:cNvPr id="36871" name="Rectangle 7">
            <a:extLst>
              <a:ext uri="{FF2B5EF4-FFF2-40B4-BE49-F238E27FC236}">
                <a16:creationId xmlns:a16="http://schemas.microsoft.com/office/drawing/2014/main" id="{04479278-43B4-4DF9-BF18-EB31EF98A66C}"/>
              </a:ext>
            </a:extLst>
          </p:cNvPr>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5C8FDC27-D49F-4C63-8249-5AA608FB816E}"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2CDED38-2C9E-455C-86F4-DDDED4B5820E}"/>
              </a:ext>
            </a:extLst>
          </p:cNvPr>
          <p:cNvGrpSpPr>
            <a:grpSpLocks/>
          </p:cNvGrpSpPr>
          <p:nvPr/>
        </p:nvGrpSpPr>
        <p:grpSpPr bwMode="auto">
          <a:xfrm>
            <a:off x="-3222625" y="304800"/>
            <a:ext cx="11909425" cy="4724400"/>
            <a:chOff x="-2030" y="192"/>
            <a:chExt cx="7502" cy="2976"/>
          </a:xfrm>
        </p:grpSpPr>
        <p:sp>
          <p:nvSpPr>
            <p:cNvPr id="5" name="Line 3">
              <a:extLst>
                <a:ext uri="{FF2B5EF4-FFF2-40B4-BE49-F238E27FC236}">
                  <a16:creationId xmlns:a16="http://schemas.microsoft.com/office/drawing/2014/main" id="{F1250086-91BB-45A1-AF4B-896223A6F5A3}"/>
                </a:ext>
              </a:extLst>
            </p:cNvPr>
            <p:cNvSpPr>
              <a:spLocks noChangeShapeType="1"/>
            </p:cNvSpPr>
            <p:nvPr/>
          </p:nvSpPr>
          <p:spPr bwMode="auto">
            <a:xfrm>
              <a:off x="912" y="1584"/>
              <a:ext cx="45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 name="AutoShape 4">
              <a:extLst>
                <a:ext uri="{FF2B5EF4-FFF2-40B4-BE49-F238E27FC236}">
                  <a16:creationId xmlns:a16="http://schemas.microsoft.com/office/drawing/2014/main" id="{0BCD6872-4220-49AB-B706-CA778893E0AF}"/>
                </a:ext>
              </a:extLst>
            </p:cNvPr>
            <p:cNvSpPr>
              <a:spLocks/>
            </p:cNvSpPr>
            <p:nvPr/>
          </p:nvSpPr>
          <p:spPr bwMode="auto">
            <a:xfrm>
              <a:off x="-1584" y="864"/>
              <a:ext cx="2304" cy="2304"/>
            </a:xfrm>
            <a:custGeom>
              <a:avLst/>
              <a:gdLst>
                <a:gd name="T0" fmla="*/ 2 w 64000"/>
                <a:gd name="T1" fmla="*/ 0 h 64000"/>
                <a:gd name="T2" fmla="*/ 3 w 64000"/>
                <a:gd name="T3" fmla="*/ 1 h 64000"/>
                <a:gd name="T4" fmla="*/ 2 w 64000"/>
                <a:gd name="T5" fmla="*/ 3 h 64000"/>
                <a:gd name="T6" fmla="*/ 2 w 64000"/>
                <a:gd name="T7" fmla="*/ 3 h 64000"/>
                <a:gd name="T8" fmla="*/ 2 w 64000"/>
                <a:gd name="T9" fmla="*/ 3 h 64000"/>
                <a:gd name="T10" fmla="*/ 2 w 64000"/>
                <a:gd name="T11" fmla="*/ 3 h 64000"/>
                <a:gd name="T12" fmla="*/ 2 w 64000"/>
                <a:gd name="T13" fmla="*/ 0 h 64000"/>
                <a:gd name="T14" fmla="*/ 2 w 64000"/>
                <a:gd name="T15" fmla="*/ 0 h 64000"/>
                <a:gd name="T16" fmla="*/ 2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7" name="AutoShape 5">
              <a:extLst>
                <a:ext uri="{FF2B5EF4-FFF2-40B4-BE49-F238E27FC236}">
                  <a16:creationId xmlns:a16="http://schemas.microsoft.com/office/drawing/2014/main" id="{7A59F10D-5A7D-4FAA-8D2B-454CC909D67E}"/>
                </a:ext>
              </a:extLst>
            </p:cNvPr>
            <p:cNvSpPr>
              <a:spLocks/>
            </p:cNvSpPr>
            <p:nvPr/>
          </p:nvSpPr>
          <p:spPr bwMode="auto">
            <a:xfrm>
              <a:off x="-2030" y="192"/>
              <a:ext cx="2544" cy="2544"/>
            </a:xfrm>
            <a:custGeom>
              <a:avLst/>
              <a:gdLst>
                <a:gd name="T0" fmla="*/ 3 w 64000"/>
                <a:gd name="T1" fmla="*/ 0 h 64000"/>
                <a:gd name="T2" fmla="*/ 4 w 64000"/>
                <a:gd name="T3" fmla="*/ 2 h 64000"/>
                <a:gd name="T4" fmla="*/ 3 w 64000"/>
                <a:gd name="T5" fmla="*/ 4 h 64000"/>
                <a:gd name="T6" fmla="*/ 3 w 64000"/>
                <a:gd name="T7" fmla="*/ 4 h 64000"/>
                <a:gd name="T8" fmla="*/ 3 w 64000"/>
                <a:gd name="T9" fmla="*/ 4 h 64000"/>
                <a:gd name="T10" fmla="*/ 3 w 64000"/>
                <a:gd name="T11" fmla="*/ 4 h 64000"/>
                <a:gd name="T12" fmla="*/ 3 w 64000"/>
                <a:gd name="T13" fmla="*/ 0 h 64000"/>
                <a:gd name="T14" fmla="*/ 3 w 64000"/>
                <a:gd name="T15" fmla="*/ 0 h 64000"/>
                <a:gd name="T16" fmla="*/ 3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a:extLst>
              <a:ext uri="{FF2B5EF4-FFF2-40B4-BE49-F238E27FC236}">
                <a16:creationId xmlns:a16="http://schemas.microsoft.com/office/drawing/2014/main" id="{1398F877-04CB-42F3-A7E5-F6EDCD040CD2}"/>
              </a:ext>
            </a:extLst>
          </p:cNvPr>
          <p:cNvSpPr>
            <a:spLocks noGrp="1" noChangeArrowheads="1"/>
          </p:cNvSpPr>
          <p:nvPr>
            <p:ph type="dt" sz="half" idx="10"/>
          </p:nvPr>
        </p:nvSpPr>
        <p:spPr/>
        <p:txBody>
          <a:bodyPr/>
          <a:lstStyle>
            <a:lvl1pPr>
              <a:defRPr/>
            </a:lvl1pPr>
          </a:lstStyle>
          <a:p>
            <a:pPr>
              <a:defRPr/>
            </a:pPr>
            <a:r>
              <a:rPr lang="es-ES"/>
              <a:t>Noviembre 2012</a:t>
            </a:r>
          </a:p>
        </p:txBody>
      </p:sp>
      <p:sp>
        <p:nvSpPr>
          <p:cNvPr id="9" name="Rectangle 9">
            <a:extLst>
              <a:ext uri="{FF2B5EF4-FFF2-40B4-BE49-F238E27FC236}">
                <a16:creationId xmlns:a16="http://schemas.microsoft.com/office/drawing/2014/main" id="{4E206CF9-3662-4E1C-85BF-F13D78420814}"/>
              </a:ext>
            </a:extLst>
          </p:cNvPr>
          <p:cNvSpPr>
            <a:spLocks noGrp="1" noChangeArrowheads="1"/>
          </p:cNvSpPr>
          <p:nvPr>
            <p:ph type="ftr" sz="quarter" idx="11"/>
          </p:nvPr>
        </p:nvSpPr>
        <p:spPr/>
        <p:txBody>
          <a:bodyPr/>
          <a:lstStyle>
            <a:lvl1pPr>
              <a:defRPr/>
            </a:lvl1pPr>
          </a:lstStyle>
          <a:p>
            <a:pPr>
              <a:defRPr/>
            </a:pPr>
            <a:endParaRPr lang="es-ES"/>
          </a:p>
        </p:txBody>
      </p:sp>
      <p:sp>
        <p:nvSpPr>
          <p:cNvPr id="10" name="Rectangle 10">
            <a:extLst>
              <a:ext uri="{FF2B5EF4-FFF2-40B4-BE49-F238E27FC236}">
                <a16:creationId xmlns:a16="http://schemas.microsoft.com/office/drawing/2014/main" id="{038E758D-65C5-4092-A106-D543F96CCC5F}"/>
              </a:ext>
            </a:extLst>
          </p:cNvPr>
          <p:cNvSpPr>
            <a:spLocks noGrp="1" noChangeArrowheads="1"/>
          </p:cNvSpPr>
          <p:nvPr>
            <p:ph type="sldNum" sz="quarter" idx="12"/>
          </p:nvPr>
        </p:nvSpPr>
        <p:spPr/>
        <p:txBody>
          <a:bodyPr/>
          <a:lstStyle>
            <a:lvl1pPr>
              <a:defRPr/>
            </a:lvl1pPr>
          </a:lstStyle>
          <a:p>
            <a:pPr>
              <a:defRPr/>
            </a:pPr>
            <a:fld id="{DCD830B2-BD57-4FBF-BAC3-9702204D5406}" type="slidenum">
              <a:rPr lang="es-ES" altLang="es-CL"/>
              <a:pPr>
                <a:defRPr/>
              </a:pPr>
              <a:t>‹Nº›</a:t>
            </a:fld>
            <a:endParaRPr lang="es-ES" altLang="es-CL"/>
          </a:p>
        </p:txBody>
      </p:sp>
    </p:spTree>
    <p:extLst>
      <p:ext uri="{BB962C8B-B14F-4D97-AF65-F5344CB8AC3E}">
        <p14:creationId xmlns:p14="http://schemas.microsoft.com/office/powerpoint/2010/main" val="1129908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494C3BA8-4753-4900-AA29-599AA35EE9DE}"/>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39EC2A8F-7E94-4023-BB84-724D4782515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798FA671-1CC2-4CAB-BFE6-68C25EEFE47F}"/>
              </a:ext>
            </a:extLst>
          </p:cNvPr>
          <p:cNvSpPr>
            <a:spLocks noGrp="1" noChangeArrowheads="1"/>
          </p:cNvSpPr>
          <p:nvPr>
            <p:ph type="sldNum" sz="quarter" idx="12"/>
          </p:nvPr>
        </p:nvSpPr>
        <p:spPr>
          <a:ln/>
        </p:spPr>
        <p:txBody>
          <a:bodyPr/>
          <a:lstStyle>
            <a:lvl1pPr>
              <a:defRPr/>
            </a:lvl1pPr>
          </a:lstStyle>
          <a:p>
            <a:pPr>
              <a:defRPr/>
            </a:pPr>
            <a:fld id="{14042306-6B60-4397-AB17-136ADB21D935}" type="slidenum">
              <a:rPr lang="es-ES" altLang="es-CL"/>
              <a:pPr>
                <a:defRPr/>
              </a:pPr>
              <a:t>‹Nº›</a:t>
            </a:fld>
            <a:endParaRPr lang="es-ES" altLang="es-CL"/>
          </a:p>
        </p:txBody>
      </p:sp>
    </p:spTree>
    <p:extLst>
      <p:ext uri="{BB962C8B-B14F-4D97-AF65-F5344CB8AC3E}">
        <p14:creationId xmlns:p14="http://schemas.microsoft.com/office/powerpoint/2010/main" val="3595439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a:extLst>
              <a:ext uri="{FF2B5EF4-FFF2-40B4-BE49-F238E27FC236}">
                <a16:creationId xmlns:a16="http://schemas.microsoft.com/office/drawing/2014/main" id="{5490FB9A-2583-41E5-A9A5-5C3FE7987F4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58E3E687-7A5D-4AA0-9493-3A00BE8DE12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0DEBD5D6-2980-4DB0-998C-CBCFD8405A4A}"/>
              </a:ext>
            </a:extLst>
          </p:cNvPr>
          <p:cNvSpPr>
            <a:spLocks noGrp="1" noChangeArrowheads="1"/>
          </p:cNvSpPr>
          <p:nvPr>
            <p:ph type="sldNum" sz="quarter" idx="12"/>
          </p:nvPr>
        </p:nvSpPr>
        <p:spPr>
          <a:ln/>
        </p:spPr>
        <p:txBody>
          <a:bodyPr/>
          <a:lstStyle>
            <a:lvl1pPr>
              <a:defRPr/>
            </a:lvl1pPr>
          </a:lstStyle>
          <a:p>
            <a:pPr>
              <a:defRPr/>
            </a:pPr>
            <a:fld id="{4B86FF18-3D4A-4453-9288-7DF102A58635}" type="slidenum">
              <a:rPr lang="es-ES" altLang="es-CL"/>
              <a:pPr>
                <a:defRPr/>
              </a:pPr>
              <a:t>‹Nº›</a:t>
            </a:fld>
            <a:endParaRPr lang="es-ES" altLang="es-CL"/>
          </a:p>
        </p:txBody>
      </p:sp>
    </p:spTree>
    <p:extLst>
      <p:ext uri="{BB962C8B-B14F-4D97-AF65-F5344CB8AC3E}">
        <p14:creationId xmlns:p14="http://schemas.microsoft.com/office/powerpoint/2010/main" val="4128636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F5BED857-A98F-4ECD-A995-E673E7F407DC}"/>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83A32A26-3F84-4F9E-8359-6A62238C10A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8122F2B7-9273-4EBF-ACDD-369948192DA4}"/>
              </a:ext>
            </a:extLst>
          </p:cNvPr>
          <p:cNvSpPr>
            <a:spLocks noGrp="1" noChangeArrowheads="1"/>
          </p:cNvSpPr>
          <p:nvPr>
            <p:ph type="sldNum" sz="quarter" idx="12"/>
          </p:nvPr>
        </p:nvSpPr>
        <p:spPr>
          <a:ln/>
        </p:spPr>
        <p:txBody>
          <a:bodyPr/>
          <a:lstStyle>
            <a:lvl1pPr>
              <a:defRPr/>
            </a:lvl1pPr>
          </a:lstStyle>
          <a:p>
            <a:pPr>
              <a:defRPr/>
            </a:pPr>
            <a:fld id="{5E6D2267-275B-4D48-A9E8-4F7A1903457F}" type="slidenum">
              <a:rPr lang="es-ES" altLang="es-CL"/>
              <a:pPr>
                <a:defRPr/>
              </a:pPr>
              <a:t>‹Nº›</a:t>
            </a:fld>
            <a:endParaRPr lang="es-ES" altLang="es-CL"/>
          </a:p>
        </p:txBody>
      </p:sp>
    </p:spTree>
    <p:extLst>
      <p:ext uri="{BB962C8B-B14F-4D97-AF65-F5344CB8AC3E}">
        <p14:creationId xmlns:p14="http://schemas.microsoft.com/office/powerpoint/2010/main" val="277686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a:extLst>
              <a:ext uri="{FF2B5EF4-FFF2-40B4-BE49-F238E27FC236}">
                <a16:creationId xmlns:a16="http://schemas.microsoft.com/office/drawing/2014/main" id="{9E3938F3-3304-45F9-81ED-0D452B13487D}"/>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9">
            <a:extLst>
              <a:ext uri="{FF2B5EF4-FFF2-40B4-BE49-F238E27FC236}">
                <a16:creationId xmlns:a16="http://schemas.microsoft.com/office/drawing/2014/main" id="{CFF00D1A-70C4-4CE8-B9FF-36D47A8182C3}"/>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10">
            <a:extLst>
              <a:ext uri="{FF2B5EF4-FFF2-40B4-BE49-F238E27FC236}">
                <a16:creationId xmlns:a16="http://schemas.microsoft.com/office/drawing/2014/main" id="{7BE76B3F-0E71-44F5-80CB-9D3C9C215ECE}"/>
              </a:ext>
            </a:extLst>
          </p:cNvPr>
          <p:cNvSpPr>
            <a:spLocks noGrp="1" noChangeArrowheads="1"/>
          </p:cNvSpPr>
          <p:nvPr>
            <p:ph type="sldNum" sz="quarter" idx="12"/>
          </p:nvPr>
        </p:nvSpPr>
        <p:spPr>
          <a:ln/>
        </p:spPr>
        <p:txBody>
          <a:bodyPr/>
          <a:lstStyle>
            <a:lvl1pPr>
              <a:defRPr/>
            </a:lvl1pPr>
          </a:lstStyle>
          <a:p>
            <a:pPr>
              <a:defRPr/>
            </a:pPr>
            <a:fld id="{B89FE3EC-A140-4C68-81B2-D522B221493B}" type="slidenum">
              <a:rPr lang="es-ES" altLang="es-CL"/>
              <a:pPr>
                <a:defRPr/>
              </a:pPr>
              <a:t>‹Nº›</a:t>
            </a:fld>
            <a:endParaRPr lang="es-ES" altLang="es-CL"/>
          </a:p>
        </p:txBody>
      </p:sp>
    </p:spTree>
    <p:extLst>
      <p:ext uri="{BB962C8B-B14F-4D97-AF65-F5344CB8AC3E}">
        <p14:creationId xmlns:p14="http://schemas.microsoft.com/office/powerpoint/2010/main" val="926546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a:extLst>
              <a:ext uri="{FF2B5EF4-FFF2-40B4-BE49-F238E27FC236}">
                <a16:creationId xmlns:a16="http://schemas.microsoft.com/office/drawing/2014/main" id="{99E87D39-75B4-4B02-8116-771850AF8A93}"/>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9">
            <a:extLst>
              <a:ext uri="{FF2B5EF4-FFF2-40B4-BE49-F238E27FC236}">
                <a16:creationId xmlns:a16="http://schemas.microsoft.com/office/drawing/2014/main" id="{87C6A769-93EF-4C6D-BC7D-A1A0D133C91D}"/>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10">
            <a:extLst>
              <a:ext uri="{FF2B5EF4-FFF2-40B4-BE49-F238E27FC236}">
                <a16:creationId xmlns:a16="http://schemas.microsoft.com/office/drawing/2014/main" id="{58AEEDD2-7BF4-4208-AE3B-ABF85157A81E}"/>
              </a:ext>
            </a:extLst>
          </p:cNvPr>
          <p:cNvSpPr>
            <a:spLocks noGrp="1" noChangeArrowheads="1"/>
          </p:cNvSpPr>
          <p:nvPr>
            <p:ph type="sldNum" sz="quarter" idx="12"/>
          </p:nvPr>
        </p:nvSpPr>
        <p:spPr>
          <a:ln/>
        </p:spPr>
        <p:txBody>
          <a:bodyPr/>
          <a:lstStyle>
            <a:lvl1pPr>
              <a:defRPr/>
            </a:lvl1pPr>
          </a:lstStyle>
          <a:p>
            <a:pPr>
              <a:defRPr/>
            </a:pPr>
            <a:fld id="{0147F0A3-9352-4F50-A0A7-E51EFCF1A0DB}" type="slidenum">
              <a:rPr lang="es-ES" altLang="es-CL"/>
              <a:pPr>
                <a:defRPr/>
              </a:pPr>
              <a:t>‹Nº›</a:t>
            </a:fld>
            <a:endParaRPr lang="es-ES" altLang="es-CL"/>
          </a:p>
        </p:txBody>
      </p:sp>
    </p:spTree>
    <p:extLst>
      <p:ext uri="{BB962C8B-B14F-4D97-AF65-F5344CB8AC3E}">
        <p14:creationId xmlns:p14="http://schemas.microsoft.com/office/powerpoint/2010/main" val="4009947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771352FE-83E5-4168-A468-25F4588D1151}"/>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9">
            <a:extLst>
              <a:ext uri="{FF2B5EF4-FFF2-40B4-BE49-F238E27FC236}">
                <a16:creationId xmlns:a16="http://schemas.microsoft.com/office/drawing/2014/main" id="{C7538CAE-F4CE-4D37-AE73-1B7F75420A1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10">
            <a:extLst>
              <a:ext uri="{FF2B5EF4-FFF2-40B4-BE49-F238E27FC236}">
                <a16:creationId xmlns:a16="http://schemas.microsoft.com/office/drawing/2014/main" id="{188F357C-01AC-4F2B-8D99-D41F8E04AC36}"/>
              </a:ext>
            </a:extLst>
          </p:cNvPr>
          <p:cNvSpPr>
            <a:spLocks noGrp="1" noChangeArrowheads="1"/>
          </p:cNvSpPr>
          <p:nvPr>
            <p:ph type="sldNum" sz="quarter" idx="12"/>
          </p:nvPr>
        </p:nvSpPr>
        <p:spPr>
          <a:ln/>
        </p:spPr>
        <p:txBody>
          <a:bodyPr/>
          <a:lstStyle>
            <a:lvl1pPr>
              <a:defRPr/>
            </a:lvl1pPr>
          </a:lstStyle>
          <a:p>
            <a:pPr>
              <a:defRPr/>
            </a:pPr>
            <a:fld id="{B2D424A6-0A00-499F-80EC-43641349CC5C}" type="slidenum">
              <a:rPr lang="es-ES" altLang="es-CL"/>
              <a:pPr>
                <a:defRPr/>
              </a:pPr>
              <a:t>‹Nº›</a:t>
            </a:fld>
            <a:endParaRPr lang="es-ES" altLang="es-CL"/>
          </a:p>
        </p:txBody>
      </p:sp>
    </p:spTree>
    <p:extLst>
      <p:ext uri="{BB962C8B-B14F-4D97-AF65-F5344CB8AC3E}">
        <p14:creationId xmlns:p14="http://schemas.microsoft.com/office/powerpoint/2010/main" val="530109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a:extLst>
              <a:ext uri="{FF2B5EF4-FFF2-40B4-BE49-F238E27FC236}">
                <a16:creationId xmlns:a16="http://schemas.microsoft.com/office/drawing/2014/main" id="{160CAD95-A691-46A6-A8B1-FD9B1882A944}"/>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E34EF9A0-6E71-4B64-A4D4-1D375FCA5CC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DA127D8E-8BF7-4D8D-A9BB-DC014ECAFA79}"/>
              </a:ext>
            </a:extLst>
          </p:cNvPr>
          <p:cNvSpPr>
            <a:spLocks noGrp="1" noChangeArrowheads="1"/>
          </p:cNvSpPr>
          <p:nvPr>
            <p:ph type="sldNum" sz="quarter" idx="12"/>
          </p:nvPr>
        </p:nvSpPr>
        <p:spPr>
          <a:ln/>
        </p:spPr>
        <p:txBody>
          <a:bodyPr/>
          <a:lstStyle>
            <a:lvl1pPr>
              <a:defRPr/>
            </a:lvl1pPr>
          </a:lstStyle>
          <a:p>
            <a:pPr>
              <a:defRPr/>
            </a:pPr>
            <a:fld id="{BFEA8B04-7176-4289-875C-CFA44FA14E84}" type="slidenum">
              <a:rPr lang="es-ES" altLang="es-CL"/>
              <a:pPr>
                <a:defRPr/>
              </a:pPr>
              <a:t>‹Nº›</a:t>
            </a:fld>
            <a:endParaRPr lang="es-ES" altLang="es-CL"/>
          </a:p>
        </p:txBody>
      </p:sp>
    </p:spTree>
    <p:extLst>
      <p:ext uri="{BB962C8B-B14F-4D97-AF65-F5344CB8AC3E}">
        <p14:creationId xmlns:p14="http://schemas.microsoft.com/office/powerpoint/2010/main" val="1203349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a:extLst>
              <a:ext uri="{FF2B5EF4-FFF2-40B4-BE49-F238E27FC236}">
                <a16:creationId xmlns:a16="http://schemas.microsoft.com/office/drawing/2014/main" id="{22CD1073-CBDD-4766-BF58-8AC79ED64BE0}"/>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EF51CF26-67A4-4582-871E-F29DBC4F159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4E6C3BD4-2401-408D-9389-BDD52D13017F}"/>
              </a:ext>
            </a:extLst>
          </p:cNvPr>
          <p:cNvSpPr>
            <a:spLocks noGrp="1" noChangeArrowheads="1"/>
          </p:cNvSpPr>
          <p:nvPr>
            <p:ph type="sldNum" sz="quarter" idx="12"/>
          </p:nvPr>
        </p:nvSpPr>
        <p:spPr>
          <a:ln/>
        </p:spPr>
        <p:txBody>
          <a:bodyPr/>
          <a:lstStyle>
            <a:lvl1pPr>
              <a:defRPr/>
            </a:lvl1pPr>
          </a:lstStyle>
          <a:p>
            <a:pPr>
              <a:defRPr/>
            </a:pPr>
            <a:fld id="{EA300D9F-AA31-49A8-8605-DFB148EEC0C7}" type="slidenum">
              <a:rPr lang="es-ES" altLang="es-CL"/>
              <a:pPr>
                <a:defRPr/>
              </a:pPr>
              <a:t>‹Nº›</a:t>
            </a:fld>
            <a:endParaRPr lang="es-ES" altLang="es-CL"/>
          </a:p>
        </p:txBody>
      </p:sp>
    </p:spTree>
    <p:extLst>
      <p:ext uri="{BB962C8B-B14F-4D97-AF65-F5344CB8AC3E}">
        <p14:creationId xmlns:p14="http://schemas.microsoft.com/office/powerpoint/2010/main" val="170636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8894D348-7F48-4787-A5C1-17DCDE97EBD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2242700F-52B8-472E-8012-66C0F87A255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49822017-0208-4EFA-B76E-935759FACC3D}"/>
              </a:ext>
            </a:extLst>
          </p:cNvPr>
          <p:cNvSpPr>
            <a:spLocks noGrp="1" noChangeArrowheads="1"/>
          </p:cNvSpPr>
          <p:nvPr>
            <p:ph type="sldNum" sz="quarter" idx="12"/>
          </p:nvPr>
        </p:nvSpPr>
        <p:spPr>
          <a:ln/>
        </p:spPr>
        <p:txBody>
          <a:bodyPr/>
          <a:lstStyle>
            <a:lvl1pPr>
              <a:defRPr/>
            </a:lvl1pPr>
          </a:lstStyle>
          <a:p>
            <a:pPr>
              <a:defRPr/>
            </a:pPr>
            <a:fld id="{EF98B480-2024-4E98-A2DF-6C6428D15B74}" type="slidenum">
              <a:rPr lang="es-ES" altLang="es-CL"/>
              <a:pPr>
                <a:defRPr/>
              </a:pPr>
              <a:t>‹Nº›</a:t>
            </a:fld>
            <a:endParaRPr lang="es-ES" altLang="es-CL"/>
          </a:p>
        </p:txBody>
      </p:sp>
    </p:spTree>
    <p:extLst>
      <p:ext uri="{BB962C8B-B14F-4D97-AF65-F5344CB8AC3E}">
        <p14:creationId xmlns:p14="http://schemas.microsoft.com/office/powerpoint/2010/main" val="813782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F0EA29DC-FBA1-4C92-85B5-BF0A94C711DD}"/>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659203DB-34CB-426D-85F4-E2E36020AD0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459739BF-B844-4104-A03E-F7C6FE83B52F}"/>
              </a:ext>
            </a:extLst>
          </p:cNvPr>
          <p:cNvSpPr>
            <a:spLocks noGrp="1" noChangeArrowheads="1"/>
          </p:cNvSpPr>
          <p:nvPr>
            <p:ph type="sldNum" sz="quarter" idx="12"/>
          </p:nvPr>
        </p:nvSpPr>
        <p:spPr>
          <a:ln/>
        </p:spPr>
        <p:txBody>
          <a:bodyPr/>
          <a:lstStyle>
            <a:lvl1pPr>
              <a:defRPr/>
            </a:lvl1pPr>
          </a:lstStyle>
          <a:p>
            <a:pPr>
              <a:defRPr/>
            </a:pPr>
            <a:fld id="{4843F560-33A8-453D-A1A4-4BA97AC13FC0}" type="slidenum">
              <a:rPr lang="es-ES" altLang="es-CL"/>
              <a:pPr>
                <a:defRPr/>
              </a:pPr>
              <a:t>‹Nº›</a:t>
            </a:fld>
            <a:endParaRPr lang="es-ES" altLang="es-CL"/>
          </a:p>
        </p:txBody>
      </p:sp>
    </p:spTree>
    <p:extLst>
      <p:ext uri="{BB962C8B-B14F-4D97-AF65-F5344CB8AC3E}">
        <p14:creationId xmlns:p14="http://schemas.microsoft.com/office/powerpoint/2010/main" val="1125616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a:extLst>
              <a:ext uri="{FF2B5EF4-FFF2-40B4-BE49-F238E27FC236}">
                <a16:creationId xmlns:a16="http://schemas.microsoft.com/office/drawing/2014/main" id="{530EAAC9-97DB-455E-A2B0-8E7F5294771C}"/>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8B782DAC-5AFF-4DDA-9CB7-0118B9CE8E3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166EE96A-10E2-4DA4-8401-8943F0C4B9FF}"/>
              </a:ext>
            </a:extLst>
          </p:cNvPr>
          <p:cNvSpPr>
            <a:spLocks noGrp="1" noChangeArrowheads="1"/>
          </p:cNvSpPr>
          <p:nvPr>
            <p:ph type="sldNum" sz="quarter" idx="12"/>
          </p:nvPr>
        </p:nvSpPr>
        <p:spPr>
          <a:ln/>
        </p:spPr>
        <p:txBody>
          <a:bodyPr/>
          <a:lstStyle>
            <a:lvl1pPr>
              <a:defRPr/>
            </a:lvl1pPr>
          </a:lstStyle>
          <a:p>
            <a:pPr>
              <a:defRPr/>
            </a:pPr>
            <a:fld id="{FA4BC973-EA3D-409F-8192-431A97F2DBB7}" type="slidenum">
              <a:rPr lang="es-ES" altLang="es-CL"/>
              <a:pPr>
                <a:defRPr/>
              </a:pPr>
              <a:t>‹Nº›</a:t>
            </a:fld>
            <a:endParaRPr lang="es-ES" altLang="es-CL"/>
          </a:p>
        </p:txBody>
      </p:sp>
    </p:spTree>
    <p:extLst>
      <p:ext uri="{BB962C8B-B14F-4D97-AF65-F5344CB8AC3E}">
        <p14:creationId xmlns:p14="http://schemas.microsoft.com/office/powerpoint/2010/main" val="3286146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a:extLst>
              <a:ext uri="{FF2B5EF4-FFF2-40B4-BE49-F238E27FC236}">
                <a16:creationId xmlns:a16="http://schemas.microsoft.com/office/drawing/2014/main" id="{802308B9-7960-46C4-8459-FCC8569281C3}"/>
              </a:ext>
            </a:extLst>
          </p:cNvPr>
          <p:cNvSpPr>
            <a:spLocks noGrp="1" noChangeArrowheads="1"/>
          </p:cNvSpPr>
          <p:nvPr>
            <p:ph type="dt" sz="half" idx="10"/>
          </p:nvPr>
        </p:nvSpPr>
        <p:spPr>
          <a:ln/>
        </p:spPr>
        <p:txBody>
          <a:bodyPr/>
          <a:lstStyle>
            <a:lvl1pPr>
              <a:defRPr/>
            </a:lvl1pPr>
          </a:lstStyle>
          <a:p>
            <a:pPr>
              <a:defRPr/>
            </a:pPr>
            <a:endParaRPr lang="es-ES"/>
          </a:p>
        </p:txBody>
      </p:sp>
      <p:sp>
        <p:nvSpPr>
          <p:cNvPr id="7" name="Rectangle 9">
            <a:extLst>
              <a:ext uri="{FF2B5EF4-FFF2-40B4-BE49-F238E27FC236}">
                <a16:creationId xmlns:a16="http://schemas.microsoft.com/office/drawing/2014/main" id="{F78AB4BF-C3E1-402D-8B6C-BDE628F49B5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8" name="Rectangle 10">
            <a:extLst>
              <a:ext uri="{FF2B5EF4-FFF2-40B4-BE49-F238E27FC236}">
                <a16:creationId xmlns:a16="http://schemas.microsoft.com/office/drawing/2014/main" id="{37B11003-B5C9-4BE8-A7A6-01E7DB0B72E7}"/>
              </a:ext>
            </a:extLst>
          </p:cNvPr>
          <p:cNvSpPr>
            <a:spLocks noGrp="1" noChangeArrowheads="1"/>
          </p:cNvSpPr>
          <p:nvPr>
            <p:ph type="sldNum" sz="quarter" idx="12"/>
          </p:nvPr>
        </p:nvSpPr>
        <p:spPr>
          <a:ln/>
        </p:spPr>
        <p:txBody>
          <a:bodyPr/>
          <a:lstStyle>
            <a:lvl1pPr>
              <a:defRPr/>
            </a:lvl1pPr>
          </a:lstStyle>
          <a:p>
            <a:pPr>
              <a:defRPr/>
            </a:pPr>
            <a:fld id="{59EE476E-2298-4E8B-8BB6-BF16F8BF5569}" type="slidenum">
              <a:rPr lang="es-ES" altLang="es-CL"/>
              <a:pPr>
                <a:defRPr/>
              </a:pPr>
              <a:t>‹Nº›</a:t>
            </a:fld>
            <a:endParaRPr lang="es-ES" altLang="es-CL"/>
          </a:p>
        </p:txBody>
      </p:sp>
    </p:spTree>
    <p:extLst>
      <p:ext uri="{BB962C8B-B14F-4D97-AF65-F5344CB8AC3E}">
        <p14:creationId xmlns:p14="http://schemas.microsoft.com/office/powerpoint/2010/main" val="1243684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F2A256A5-DC46-4222-B2E2-B47A5B3E234F}"/>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D10F5FEA-1B92-47F6-9249-4830B7FD78A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AF2C1C69-4459-4733-AFFA-0B74BC1EA808}"/>
              </a:ext>
            </a:extLst>
          </p:cNvPr>
          <p:cNvSpPr>
            <a:spLocks noGrp="1" noChangeArrowheads="1"/>
          </p:cNvSpPr>
          <p:nvPr>
            <p:ph type="sldNum" sz="quarter" idx="12"/>
          </p:nvPr>
        </p:nvSpPr>
        <p:spPr>
          <a:ln/>
        </p:spPr>
        <p:txBody>
          <a:bodyPr/>
          <a:lstStyle>
            <a:lvl1pPr>
              <a:defRPr/>
            </a:lvl1pPr>
          </a:lstStyle>
          <a:p>
            <a:pPr>
              <a:defRPr/>
            </a:pPr>
            <a:fld id="{C825B79E-372B-49FA-AF31-97FA98741088}" type="slidenum">
              <a:rPr lang="es-ES" altLang="es-CL"/>
              <a:pPr>
                <a:defRPr/>
              </a:pPr>
              <a:t>‹Nº›</a:t>
            </a:fld>
            <a:endParaRPr lang="es-ES" altLang="es-CL"/>
          </a:p>
        </p:txBody>
      </p:sp>
    </p:spTree>
    <p:extLst>
      <p:ext uri="{BB962C8B-B14F-4D97-AF65-F5344CB8AC3E}">
        <p14:creationId xmlns:p14="http://schemas.microsoft.com/office/powerpoint/2010/main" val="10715044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CEDF8E0C-7A40-45EC-8550-8D3F11AF62EB}"/>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F8B6F4B2-0B23-4641-B159-836D53E781C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D951936D-90FF-4344-ACE1-9ACCB7759996}"/>
              </a:ext>
            </a:extLst>
          </p:cNvPr>
          <p:cNvSpPr>
            <a:spLocks noGrp="1" noChangeArrowheads="1"/>
          </p:cNvSpPr>
          <p:nvPr>
            <p:ph type="sldNum" sz="quarter" idx="12"/>
          </p:nvPr>
        </p:nvSpPr>
        <p:spPr>
          <a:ln/>
        </p:spPr>
        <p:txBody>
          <a:bodyPr/>
          <a:lstStyle>
            <a:lvl1pPr>
              <a:defRPr/>
            </a:lvl1pPr>
          </a:lstStyle>
          <a:p>
            <a:pPr>
              <a:defRPr/>
            </a:pPr>
            <a:fld id="{8C71942E-3FBE-455A-B363-BF8D71FCC6C0}" type="slidenum">
              <a:rPr lang="es-ES" altLang="es-CL"/>
              <a:pPr>
                <a:defRPr/>
              </a:pPr>
              <a:t>‹Nº›</a:t>
            </a:fld>
            <a:endParaRPr lang="es-ES" altLang="es-CL"/>
          </a:p>
        </p:txBody>
      </p:sp>
    </p:spTree>
    <p:extLst>
      <p:ext uri="{BB962C8B-B14F-4D97-AF65-F5344CB8AC3E}">
        <p14:creationId xmlns:p14="http://schemas.microsoft.com/office/powerpoint/2010/main" val="1219579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a:extLst>
              <a:ext uri="{FF2B5EF4-FFF2-40B4-BE49-F238E27FC236}">
                <a16:creationId xmlns:a16="http://schemas.microsoft.com/office/drawing/2014/main" id="{2EB98BFF-28F2-4AA4-8CB2-8EBEF6D55E23}"/>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F7849B91-35B2-43F6-9636-3D3688F362C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6F39D3FA-2F91-453D-A2B6-7F87894AFE9B}"/>
              </a:ext>
            </a:extLst>
          </p:cNvPr>
          <p:cNvSpPr>
            <a:spLocks noGrp="1" noChangeArrowheads="1"/>
          </p:cNvSpPr>
          <p:nvPr>
            <p:ph type="sldNum" sz="quarter" idx="12"/>
          </p:nvPr>
        </p:nvSpPr>
        <p:spPr>
          <a:ln/>
        </p:spPr>
        <p:txBody>
          <a:bodyPr/>
          <a:lstStyle>
            <a:lvl1pPr>
              <a:defRPr/>
            </a:lvl1pPr>
          </a:lstStyle>
          <a:p>
            <a:pPr>
              <a:defRPr/>
            </a:pPr>
            <a:fld id="{6FEC3EFF-4FCB-4863-9758-B7C2C916A8F0}" type="slidenum">
              <a:rPr lang="es-ES" altLang="es-CL"/>
              <a:pPr>
                <a:defRPr/>
              </a:pPr>
              <a:t>‹Nº›</a:t>
            </a:fld>
            <a:endParaRPr lang="es-ES" altLang="es-CL"/>
          </a:p>
        </p:txBody>
      </p:sp>
    </p:spTree>
    <p:extLst>
      <p:ext uri="{BB962C8B-B14F-4D97-AF65-F5344CB8AC3E}">
        <p14:creationId xmlns:p14="http://schemas.microsoft.com/office/powerpoint/2010/main" val="368428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a:extLst>
              <a:ext uri="{FF2B5EF4-FFF2-40B4-BE49-F238E27FC236}">
                <a16:creationId xmlns:a16="http://schemas.microsoft.com/office/drawing/2014/main" id="{CE542537-5BCB-4D98-9761-F8E1D334D3DC}"/>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9">
            <a:extLst>
              <a:ext uri="{FF2B5EF4-FFF2-40B4-BE49-F238E27FC236}">
                <a16:creationId xmlns:a16="http://schemas.microsoft.com/office/drawing/2014/main" id="{79FAC4F3-4AB4-4C72-A074-B635E0CDDB5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10">
            <a:extLst>
              <a:ext uri="{FF2B5EF4-FFF2-40B4-BE49-F238E27FC236}">
                <a16:creationId xmlns:a16="http://schemas.microsoft.com/office/drawing/2014/main" id="{56FE5A21-97B0-45EC-8A4F-E2BE3CC93C6A}"/>
              </a:ext>
            </a:extLst>
          </p:cNvPr>
          <p:cNvSpPr>
            <a:spLocks noGrp="1" noChangeArrowheads="1"/>
          </p:cNvSpPr>
          <p:nvPr>
            <p:ph type="sldNum" sz="quarter" idx="12"/>
          </p:nvPr>
        </p:nvSpPr>
        <p:spPr>
          <a:ln/>
        </p:spPr>
        <p:txBody>
          <a:bodyPr/>
          <a:lstStyle>
            <a:lvl1pPr>
              <a:defRPr/>
            </a:lvl1pPr>
          </a:lstStyle>
          <a:p>
            <a:pPr>
              <a:defRPr/>
            </a:pPr>
            <a:fld id="{E32BE98A-4957-465B-BE77-710CD0C70DE2}" type="slidenum">
              <a:rPr lang="es-ES" altLang="es-CL"/>
              <a:pPr>
                <a:defRPr/>
              </a:pPr>
              <a:t>‹Nº›</a:t>
            </a:fld>
            <a:endParaRPr lang="es-ES" altLang="es-CL"/>
          </a:p>
        </p:txBody>
      </p:sp>
    </p:spTree>
    <p:extLst>
      <p:ext uri="{BB962C8B-B14F-4D97-AF65-F5344CB8AC3E}">
        <p14:creationId xmlns:p14="http://schemas.microsoft.com/office/powerpoint/2010/main" val="40389309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a:extLst>
              <a:ext uri="{FF2B5EF4-FFF2-40B4-BE49-F238E27FC236}">
                <a16:creationId xmlns:a16="http://schemas.microsoft.com/office/drawing/2014/main" id="{8044BE60-E669-4627-BBB4-C69B3034807F}"/>
              </a:ext>
            </a:extLst>
          </p:cNvPr>
          <p:cNvSpPr>
            <a:spLocks noGrp="1" noChangeArrowheads="1"/>
          </p:cNvSpPr>
          <p:nvPr>
            <p:ph type="dt" sz="half" idx="10"/>
          </p:nvPr>
        </p:nvSpPr>
        <p:spPr>
          <a:ln/>
        </p:spPr>
        <p:txBody>
          <a:bodyPr/>
          <a:lstStyle>
            <a:lvl1pPr>
              <a:defRPr/>
            </a:lvl1pPr>
          </a:lstStyle>
          <a:p>
            <a:pPr>
              <a:defRPr/>
            </a:pPr>
            <a:endParaRPr lang="es-ES"/>
          </a:p>
        </p:txBody>
      </p:sp>
      <p:sp>
        <p:nvSpPr>
          <p:cNvPr id="7" name="Rectangle 9">
            <a:extLst>
              <a:ext uri="{FF2B5EF4-FFF2-40B4-BE49-F238E27FC236}">
                <a16:creationId xmlns:a16="http://schemas.microsoft.com/office/drawing/2014/main" id="{81869B9E-AD03-4B94-B120-4EE7FDB82DF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8" name="Rectangle 10">
            <a:extLst>
              <a:ext uri="{FF2B5EF4-FFF2-40B4-BE49-F238E27FC236}">
                <a16:creationId xmlns:a16="http://schemas.microsoft.com/office/drawing/2014/main" id="{3F03CAC5-60F9-4842-8076-E15F4FD3338F}"/>
              </a:ext>
            </a:extLst>
          </p:cNvPr>
          <p:cNvSpPr>
            <a:spLocks noGrp="1" noChangeArrowheads="1"/>
          </p:cNvSpPr>
          <p:nvPr>
            <p:ph type="sldNum" sz="quarter" idx="12"/>
          </p:nvPr>
        </p:nvSpPr>
        <p:spPr>
          <a:ln/>
        </p:spPr>
        <p:txBody>
          <a:bodyPr/>
          <a:lstStyle>
            <a:lvl1pPr>
              <a:defRPr/>
            </a:lvl1pPr>
          </a:lstStyle>
          <a:p>
            <a:pPr>
              <a:defRPr/>
            </a:pPr>
            <a:fld id="{1698AFAC-D548-4292-AF8A-16D86418D2DC}" type="slidenum">
              <a:rPr lang="es-ES" altLang="es-CL"/>
              <a:pPr>
                <a:defRPr/>
              </a:pPr>
              <a:t>‹Nº›</a:t>
            </a:fld>
            <a:endParaRPr lang="es-ES" altLang="es-CL"/>
          </a:p>
        </p:txBody>
      </p:sp>
    </p:spTree>
    <p:extLst>
      <p:ext uri="{BB962C8B-B14F-4D97-AF65-F5344CB8AC3E}">
        <p14:creationId xmlns:p14="http://schemas.microsoft.com/office/powerpoint/2010/main" val="96538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6E1C4A15-95BA-473A-ACFD-3807185AB93A}"/>
              </a:ext>
            </a:extLst>
          </p:cNvPr>
          <p:cNvGrpSpPr>
            <a:grpSpLocks/>
          </p:cNvGrpSpPr>
          <p:nvPr/>
        </p:nvGrpSpPr>
        <p:grpSpPr bwMode="auto">
          <a:xfrm>
            <a:off x="-3238500" y="0"/>
            <a:ext cx="11925300" cy="3810000"/>
            <a:chOff x="-2040" y="0"/>
            <a:chExt cx="7512" cy="2400"/>
          </a:xfrm>
        </p:grpSpPr>
        <p:sp>
          <p:nvSpPr>
            <p:cNvPr id="1032" name="AutoShape 3">
              <a:extLst>
                <a:ext uri="{FF2B5EF4-FFF2-40B4-BE49-F238E27FC236}">
                  <a16:creationId xmlns:a16="http://schemas.microsoft.com/office/drawing/2014/main" id="{CDEE4F70-7EF9-4351-B8AF-25030524B344}"/>
                </a:ext>
              </a:extLst>
            </p:cNvPr>
            <p:cNvSpPr>
              <a:spLocks/>
            </p:cNvSpPr>
            <p:nvPr/>
          </p:nvSpPr>
          <p:spPr bwMode="auto">
            <a:xfrm>
              <a:off x="-2040" y="432"/>
              <a:ext cx="2592" cy="1968"/>
            </a:xfrm>
            <a:custGeom>
              <a:avLst/>
              <a:gdLst>
                <a:gd name="T0" fmla="*/ 3 w 64000"/>
                <a:gd name="T1" fmla="*/ 0 h 64000"/>
                <a:gd name="T2" fmla="*/ 4 w 64000"/>
                <a:gd name="T3" fmla="*/ 1 h 64000"/>
                <a:gd name="T4" fmla="*/ 3 w 64000"/>
                <a:gd name="T5" fmla="*/ 2 h 64000"/>
                <a:gd name="T6" fmla="*/ 3 w 64000"/>
                <a:gd name="T7" fmla="*/ 2 h 64000"/>
                <a:gd name="T8" fmla="*/ 3 w 64000"/>
                <a:gd name="T9" fmla="*/ 2 h 64000"/>
                <a:gd name="T10" fmla="*/ 3 w 64000"/>
                <a:gd name="T11" fmla="*/ 2 h 64000"/>
                <a:gd name="T12" fmla="*/ 3 w 64000"/>
                <a:gd name="T13" fmla="*/ 0 h 64000"/>
                <a:gd name="T14" fmla="*/ 3 w 64000"/>
                <a:gd name="T15" fmla="*/ 0 h 64000"/>
                <a:gd name="T16" fmla="*/ 3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1033" name="AutoShape 4">
              <a:extLst>
                <a:ext uri="{FF2B5EF4-FFF2-40B4-BE49-F238E27FC236}">
                  <a16:creationId xmlns:a16="http://schemas.microsoft.com/office/drawing/2014/main" id="{045ACB13-8B73-4377-A7D1-C5284B5902C3}"/>
                </a:ext>
              </a:extLst>
            </p:cNvPr>
            <p:cNvSpPr>
              <a:spLocks/>
            </p:cNvSpPr>
            <p:nvPr/>
          </p:nvSpPr>
          <p:spPr bwMode="auto">
            <a:xfrm>
              <a:off x="-1528" y="0"/>
              <a:ext cx="1949" cy="1987"/>
            </a:xfrm>
            <a:custGeom>
              <a:avLst/>
              <a:gdLst>
                <a:gd name="T0" fmla="*/ 1 w 64000"/>
                <a:gd name="T1" fmla="*/ 0 h 64000"/>
                <a:gd name="T2" fmla="*/ 2 w 64000"/>
                <a:gd name="T3" fmla="*/ 1 h 64000"/>
                <a:gd name="T4" fmla="*/ 1 w 64000"/>
                <a:gd name="T5" fmla="*/ 2 h 64000"/>
                <a:gd name="T6" fmla="*/ 1 w 64000"/>
                <a:gd name="T7" fmla="*/ 2 h 64000"/>
                <a:gd name="T8" fmla="*/ 1 w 64000"/>
                <a:gd name="T9" fmla="*/ 2 h 64000"/>
                <a:gd name="T10" fmla="*/ 1 w 64000"/>
                <a:gd name="T11" fmla="*/ 2 h 64000"/>
                <a:gd name="T12" fmla="*/ 1 w 64000"/>
                <a:gd name="T13" fmla="*/ 0 h 64000"/>
                <a:gd name="T14" fmla="*/ 1 w 64000"/>
                <a:gd name="T15" fmla="*/ 0 h 64000"/>
                <a:gd name="T16" fmla="*/ 1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1034" name="Line 5">
              <a:extLst>
                <a:ext uri="{FF2B5EF4-FFF2-40B4-BE49-F238E27FC236}">
                  <a16:creationId xmlns:a16="http://schemas.microsoft.com/office/drawing/2014/main" id="{36547E95-0C2D-4367-B52A-F39718377EF7}"/>
                </a:ext>
              </a:extLst>
            </p:cNvPr>
            <p:cNvSpPr>
              <a:spLocks noChangeShapeType="1"/>
            </p:cNvSpPr>
            <p:nvPr/>
          </p:nvSpPr>
          <p:spPr bwMode="auto">
            <a:xfrm>
              <a:off x="864" y="960"/>
              <a:ext cx="46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027" name="Rectangle 6">
            <a:extLst>
              <a:ext uri="{FF2B5EF4-FFF2-40B4-BE49-F238E27FC236}">
                <a16:creationId xmlns:a16="http://schemas.microsoft.com/office/drawing/2014/main" id="{ACDF4959-A126-4E8A-A176-09D8FD3970B4}"/>
              </a:ext>
            </a:extLst>
          </p:cNvPr>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s-ES" altLang="es-CL"/>
              <a:t>Haga clic para cambiar el estilo de título	</a:t>
            </a:r>
          </a:p>
        </p:txBody>
      </p:sp>
      <p:sp>
        <p:nvSpPr>
          <p:cNvPr id="1028" name="Rectangle 7">
            <a:extLst>
              <a:ext uri="{FF2B5EF4-FFF2-40B4-BE49-F238E27FC236}">
                <a16:creationId xmlns:a16="http://schemas.microsoft.com/office/drawing/2014/main" id="{285A0497-6634-41FA-8C83-641D10145019}"/>
              </a:ext>
            </a:extLst>
          </p:cNvPr>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8440" name="Rectangle 8">
            <a:extLst>
              <a:ext uri="{FF2B5EF4-FFF2-40B4-BE49-F238E27FC236}">
                <a16:creationId xmlns:a16="http://schemas.microsoft.com/office/drawing/2014/main" id="{B8958F61-AAAB-4D8A-A098-D15F532BAA5A}"/>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s-ES"/>
          </a:p>
        </p:txBody>
      </p:sp>
      <p:sp>
        <p:nvSpPr>
          <p:cNvPr id="18441" name="Rectangle 9">
            <a:extLst>
              <a:ext uri="{FF2B5EF4-FFF2-40B4-BE49-F238E27FC236}">
                <a16:creationId xmlns:a16="http://schemas.microsoft.com/office/drawing/2014/main" id="{2C874D21-7303-42CE-9869-E9FE4EC9E4A2}"/>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vl1pPr>
          </a:lstStyle>
          <a:p>
            <a:pPr>
              <a:defRPr/>
            </a:pPr>
            <a:endParaRPr lang="es-ES"/>
          </a:p>
        </p:txBody>
      </p:sp>
      <p:sp>
        <p:nvSpPr>
          <p:cNvPr id="18442" name="Rectangle 10">
            <a:extLst>
              <a:ext uri="{FF2B5EF4-FFF2-40B4-BE49-F238E27FC236}">
                <a16:creationId xmlns:a16="http://schemas.microsoft.com/office/drawing/2014/main" id="{656EF1B7-1042-410E-97D2-1A501283C694}"/>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03ECFDE-0A2F-472F-BF62-800172A12F95}"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sldLayoutIdLst>
    <p:sldLayoutId id="2147483871"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 id="2147483870" r:id="rId18"/>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Recip%20Pump%202.avi" TargetMode="External"/><Relationship Id="rId1" Type="http://schemas.microsoft.com/office/2007/relationships/media" Target="file:///D:\Clases%202021\Unidades%20tem&#225;ticas%20SISING%202018\UT%204\Recip%20Pump%202.avi" TargetMode="Externa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1.em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Impeller1.avi" TargetMode="External"/><Relationship Id="rId1" Type="http://schemas.microsoft.com/office/2007/relationships/media" Target="file:///D:\Clases%202021\Unidades%20tem&#225;ticas%20SISING%202018\UT%204\Impeller1.avi" TargetMode="External"/><Relationship Id="rId5" Type="http://schemas.openxmlformats.org/officeDocument/2006/relationships/image" Target="../media/image4.gif"/><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1.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Gear%20Pump.avi" TargetMode="External"/><Relationship Id="rId1" Type="http://schemas.microsoft.com/office/2007/relationships/media" Target="file:///D:\Clases%202021\Unidades%20tem&#225;ticas%20SISING%202018\UT%204\Gear%20Pump.avi"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upload.wikimedia.org/wikipedia/commons/2/23/Gear_pump_exploded.png" TargetMode="Externa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www.youtube.com/watch?v=RryL3XwUO50&amp;ab_channel=%D0%A2%D0%B8%D0%BC%D1%83%D1%80%D0%90%D0%BF%D0%BF%D0%B0%D0%B7%D0%BE%D0%B2" TargetMode="External"/><Relationship Id="rId2" Type="http://schemas.openxmlformats.org/officeDocument/2006/relationships/image" Target="../media/image8.wmf"/><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image" Target="../media/image11.png"/><Relationship Id="rId4" Type="http://schemas.openxmlformats.org/officeDocument/2006/relationships/image" Target="../media/image10.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Eductor.avi" TargetMode="External"/><Relationship Id="rId1" Type="http://schemas.microsoft.com/office/2007/relationships/media" Target="file:///D:\Clases%202021\Unidades%20tem&#225;ticas%20SISING%202018\UT%204\Eductor.avi" TargetMode="Externa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hyperlink" Target="https://www.youtube.com/watch?v=bJluUxA7aaY&amp;ab_channel=learnchannel"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hyperlink" Target="http://images.google.cl/imgres?imgurl=http://www.hitachi-pt.com/products/si/compressor/centrifugal/images/index_01.jpg&amp;imgrefurl=http://www.hitachi-pt.com/products/si/compressor/centrifugal/index.html&amp;h=220&amp;w=235&amp;sz=23&amp;hl=es&amp;start=7&amp;um=1&amp;tbnid=gMoLpMHqXDEXtM:&amp;tbnh=102&amp;tbnw=109&amp;prev=/images%3Fq%3Dcentrifugal%2Bcompressor%26um%3D1%26hl%3Des%26sa%3DG" TargetMode="External"/><Relationship Id="rId5" Type="http://schemas.openxmlformats.org/officeDocument/2006/relationships/image" Target="../media/image18.jpeg"/><Relationship Id="rId4" Type="http://schemas.openxmlformats.org/officeDocument/2006/relationships/hyperlink" Target="http://www3.me.iastate.edu/me330_colver/new_page_2_files/image004.jpg"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Basic%20Refridgeration%20Cycle.avi" TargetMode="External"/><Relationship Id="rId1" Type="http://schemas.microsoft.com/office/2007/relationships/media" Target="file:///D:\Clases%202021\Unidades%20tem&#225;ticas%20SISING%202018\UT%204\Basic%20Refridgeration%20Cycle.avi" TargetMode="Externa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png"/><Relationship Id="rId2" Type="http://schemas.openxmlformats.org/officeDocument/2006/relationships/hyperlink" Target="http://www.rolls-royce.com/marine/products/manoeuvring/steering_gears/actuator.jsp" TargetMode="External"/><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jpeg"/><Relationship Id="rId9" Type="http://schemas.openxmlformats.org/officeDocument/2006/relationships/image" Target="../media/image36.jpeg"/></Relationships>
</file>

<file path=ppt/slides/_rels/slide43.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8" Type="http://schemas.openxmlformats.org/officeDocument/2006/relationships/image" Target="../media/image45.wmf"/><Relationship Id="rId3" Type="http://schemas.openxmlformats.org/officeDocument/2006/relationships/image" Target="../media/image40.jpeg"/><Relationship Id="rId7" Type="http://schemas.openxmlformats.org/officeDocument/2006/relationships/image" Target="../media/image44.wmf"/><Relationship Id="rId2" Type="http://schemas.openxmlformats.org/officeDocument/2006/relationships/image" Target="../media/image39.pn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wmf"/><Relationship Id="rId4" Type="http://schemas.openxmlformats.org/officeDocument/2006/relationships/image" Target="../media/image41.jpeg"/></Relationships>
</file>

<file path=ppt/slides/_rels/slide45.xml.rels><?xml version="1.0" encoding="UTF-8" standalone="yes"?>
<Relationships xmlns="http://schemas.openxmlformats.org/package/2006/relationships"><Relationship Id="rId3" Type="http://schemas.openxmlformats.org/officeDocument/2006/relationships/image" Target="../media/image47.wmf"/><Relationship Id="rId7" Type="http://schemas.openxmlformats.org/officeDocument/2006/relationships/image" Target="../media/image50.jpeg"/><Relationship Id="rId2" Type="http://schemas.openxmlformats.org/officeDocument/2006/relationships/image" Target="../media/image46.jpeg"/><Relationship Id="rId1" Type="http://schemas.openxmlformats.org/officeDocument/2006/relationships/slideLayout" Target="../slideLayouts/slideLayout6.xml"/><Relationship Id="rId6" Type="http://schemas.openxmlformats.org/officeDocument/2006/relationships/hyperlink" Target="http://www.maquinaval.org.ar/wp-content/plugins/nextgen-gallery/nggshow.php?pid=269&amp;width=366&amp;height=311&amp;mode=" TargetMode="External"/><Relationship Id="rId5" Type="http://schemas.openxmlformats.org/officeDocument/2006/relationships/image" Target="../media/image49.wmf"/><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5.xml"/><Relationship Id="rId4" Type="http://schemas.openxmlformats.org/officeDocument/2006/relationships/image" Target="../media/image54.jpe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file:///D:\Clases%202021\Unidades%20tem&#225;ticas%20SISING%202018\UT%204\Fragata%20M.mpg" TargetMode="External"/><Relationship Id="rId1" Type="http://schemas.microsoft.com/office/2007/relationships/media" Target="file:///D:\Clases%202021\Unidades%20tem&#225;ticas%20SISING%202018\UT%204\Fragata%20M.mpg" TargetMode="External"/><Relationship Id="rId4" Type="http://schemas.openxmlformats.org/officeDocument/2006/relationships/image" Target="../media/image55.png"/></Relationships>
</file>

<file path=ppt/slides/_rels/slide49.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6.wmf"/><Relationship Id="rId7" Type="http://schemas.openxmlformats.org/officeDocument/2006/relationships/image" Target="../media/image59.gif"/><Relationship Id="rId2" Type="http://schemas.openxmlformats.org/officeDocument/2006/relationships/slideLayout" Target="../slideLayouts/slideLayout17.xml"/><Relationship Id="rId1" Type="http://schemas.openxmlformats.org/officeDocument/2006/relationships/video" Target="file:///D:\Clases%202021\Unidades%20tem&#225;ticas%20SISING%202018\UT%204\Stepthree.mpg" TargetMode="External"/><Relationship Id="rId6" Type="http://schemas.openxmlformats.org/officeDocument/2006/relationships/image" Target="../media/image58.wmf"/><Relationship Id="rId5" Type="http://schemas.openxmlformats.org/officeDocument/2006/relationships/image" Target="../media/image57.jpeg"/><Relationship Id="rId4" Type="http://schemas.openxmlformats.org/officeDocument/2006/relationships/hyperlink" Target="http://www.vetusmarine.com/stabilizers/stabilizer.jpg" TargetMode="External"/></Relationships>
</file>

<file path=ppt/slides/_rels/slide50.xml.rels><?xml version="1.0" encoding="UTF-8" standalone="yes"?>
<Relationships xmlns="http://schemas.openxmlformats.org/package/2006/relationships"><Relationship Id="rId3" Type="http://schemas.microsoft.com/office/2007/relationships/media" Target="file:///D:\Clases%202021\Unidades%20tem&#225;ticas%20SISING%202018\UT%204\Stabi_schwenk_ein_rechts.mpg" TargetMode="External"/><Relationship Id="rId7" Type="http://schemas.openxmlformats.org/officeDocument/2006/relationships/image" Target="../media/image62.png"/><Relationship Id="rId2" Type="http://schemas.openxmlformats.org/officeDocument/2006/relationships/video" Target="file:///D:\Clases%202021\Unidades%20tem&#225;ticas%20SISING%202018\UT%204\Stabi_schwenk_aus_1_rechts.mpg" TargetMode="External"/><Relationship Id="rId1" Type="http://schemas.microsoft.com/office/2007/relationships/media" Target="file:///D:\Clases%202021\Unidades%20tem&#225;ticas%20SISING%202018\UT%204\Stabi_schwenk_aus_1_rechts.mpg" TargetMode="External"/><Relationship Id="rId6" Type="http://schemas.openxmlformats.org/officeDocument/2006/relationships/image" Target="../media/image61.png"/><Relationship Id="rId5" Type="http://schemas.openxmlformats.org/officeDocument/2006/relationships/slideLayout" Target="../slideLayouts/slideLayout4.xml"/><Relationship Id="rId4" Type="http://schemas.openxmlformats.org/officeDocument/2006/relationships/video" Target="file:///D:\Clases%202021\Unidades%20tem&#225;ticas%20SISING%202018\UT%204\Stabi_schwenk_ein_rechts.mpg" TargetMode="Externa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B_aktiv-keine_mpeg4.avi" TargetMode="External"/><Relationship Id="rId1" Type="http://schemas.microsoft.com/office/2007/relationships/media" Target="file:///D:\Clases%202021\Unidades%20tem&#225;ticas%20SISING%202018\UT%204\B_aktiv-keine_mpeg4.avi" TargetMode="External"/><Relationship Id="rId4" Type="http://schemas.openxmlformats.org/officeDocument/2006/relationships/image" Target="../media/image63.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Stabi.mpg" TargetMode="External"/><Relationship Id="rId1" Type="http://schemas.microsoft.com/office/2007/relationships/media" Target="file:///D:\Clases%202021\Unidades%20tem&#225;ticas%20SISING%202018\UT%204\Stabi.mpg" TargetMode="External"/><Relationship Id="rId4" Type="http://schemas.openxmlformats.org/officeDocument/2006/relationships/image" Target="../media/image64.png"/></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halb_von_links_3.wmv" TargetMode="External"/><Relationship Id="rId1" Type="http://schemas.microsoft.com/office/2007/relationships/media" Target="file:///D:\Clases%202021\Unidades%20tem&#225;ticas%20SISING%202018\UT%204\halb_von_links_3.wmv" TargetMode="External"/><Relationship Id="rId4" Type="http://schemas.openxmlformats.org/officeDocument/2006/relationships/image" Target="../media/image66.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gettyimages-127957886-640_adpp.mp4" TargetMode="External"/><Relationship Id="rId1" Type="http://schemas.microsoft.com/office/2007/relationships/media" Target="file:///D:\Clases%202021\Unidades%20tem&#225;ticas%20SISING%202018\UT%204\gettyimages-127957886-640_adpp.mp4" TargetMode="Externa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5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8.xml"/><Relationship Id="rId4" Type="http://schemas.openxmlformats.org/officeDocument/2006/relationships/image" Target="../media/image72.png"/></Relationships>
</file>

<file path=ppt/slides/_rels/slide6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hyperlink" Target="http://www.rolls-royce.com/marine/products/deck_machinery/winches/stern_rollers.jsp" TargetMode="External"/><Relationship Id="rId3" Type="http://schemas.openxmlformats.org/officeDocument/2006/relationships/image" Target="../media/image75.jpeg"/><Relationship Id="rId7" Type="http://schemas.openxmlformats.org/officeDocument/2006/relationships/image" Target="../media/image77.jpeg"/><Relationship Id="rId2" Type="http://schemas.openxmlformats.org/officeDocument/2006/relationships/hyperlink" Target="http://www.rolls-royce.com/marine/products/deck_machinery/winches/anchoring.jsp" TargetMode="External"/><Relationship Id="rId1" Type="http://schemas.openxmlformats.org/officeDocument/2006/relationships/slideLayout" Target="../slideLayouts/slideLayout2.xml"/><Relationship Id="rId6" Type="http://schemas.openxmlformats.org/officeDocument/2006/relationships/hyperlink" Target="http://www.rolls-royce.com/marine/products/deck_machinery/winches/secondary.jsp" TargetMode="External"/><Relationship Id="rId5" Type="http://schemas.openxmlformats.org/officeDocument/2006/relationships/image" Target="../media/image76.jpeg"/><Relationship Id="rId10" Type="http://schemas.openxmlformats.org/officeDocument/2006/relationships/image" Target="../media/image79.jpeg"/><Relationship Id="rId4" Type="http://schemas.openxmlformats.org/officeDocument/2006/relationships/hyperlink" Target="http://www.rolls-royce.com/marine/products/deck_machinery/winches/capstans.jsp" TargetMode="External"/><Relationship Id="rId9" Type="http://schemas.openxmlformats.org/officeDocument/2006/relationships/image" Target="../media/image78.jpeg"/></Relationships>
</file>

<file path=ppt/slides/_rels/slide6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14.xml"/><Relationship Id="rId5" Type="http://schemas.openxmlformats.org/officeDocument/2006/relationships/image" Target="../media/image83.jpeg"/><Relationship Id="rId4" Type="http://schemas.openxmlformats.org/officeDocument/2006/relationships/image" Target="../media/image82.pn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file:///D:\Clases%202021\Unidades%20tem&#225;ticas%20SISING%202018\UT%204\FF-07%20Almirante%20Lynch%20-%20en%20RIMPAC%202018.mp4" TargetMode="External"/><Relationship Id="rId1" Type="http://schemas.microsoft.com/office/2007/relationships/media" Target="file:///D:\Clases%202021\Unidades%20tem&#225;ticas%20SISING%202018\UT%204\FF-07%20Almirante%20Lynch%20-%20en%20RIMPAC%202018.mp4" TargetMode="External"/><Relationship Id="rId5" Type="http://schemas.openxmlformats.org/officeDocument/2006/relationships/image" Target="../media/image68.png"/><Relationship Id="rId4" Type="http://schemas.openxmlformats.org/officeDocument/2006/relationships/image" Target="../media/image83.jpeg"/></Relationships>
</file>

<file path=ppt/slides/_rels/slide6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Single%20stage%20desalination%20freshwater%20generator%20-%20Wartsila.mp4" TargetMode="External"/><Relationship Id="rId1" Type="http://schemas.microsoft.com/office/2007/relationships/media" Target="file:///D:\Clases%202021\Unidades%20tem&#225;ticas%20SISING%202018\UT%204\Single%20stage%20desalination%20freshwater%20generator%20-%20Wartsila.mp4" TargetMode="External"/><Relationship Id="rId4" Type="http://schemas.openxmlformats.org/officeDocument/2006/relationships/image" Target="../media/image89.png"/></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How%20Fresh%20Water%20Generators%20Work%20(saltwater%20desalination).mp4" TargetMode="External"/><Relationship Id="rId1" Type="http://schemas.microsoft.com/office/2007/relationships/media" Target="file:///D:\Clases%202021\Unidades%20tem&#225;ticas%20SISING%202018\UT%204\How%20Fresh%20Water%20Generators%20Work%20(saltwater%20desalination).mp4" TargetMode="External"/><Relationship Id="rId5" Type="http://schemas.openxmlformats.org/officeDocument/2006/relationships/image" Target="../media/image90.png"/><Relationship Id="rId4" Type="http://schemas.openxmlformats.org/officeDocument/2006/relationships/hyperlink" Target="https://www.youtube.com/watch?v=IPvZsNUopJ0" TargetMode="Externa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94.png"/><Relationship Id="rId2" Type="http://schemas.openxmlformats.org/officeDocument/2006/relationships/video" Target="file:///D:\Clases%202021\Unidades%20tem&#225;ticas%20SISING%202018\UT%204\Shipboard%20Drinking%20Water%20-%20Operate%20Anywhere%20with%20Pall's%20Freshwater%20Generators.mp4" TargetMode="External"/><Relationship Id="rId1" Type="http://schemas.microsoft.com/office/2007/relationships/media" Target="file:///D:\Clases%202021\Unidades%20tem&#225;ticas%20SISING%202018\UT%204\Shipboard%20Drinking%20Water%20-%20Operate%20Anywhere%20with%20Pall's%20Freshwater%20Generators.mp4" TargetMode="Externa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7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8">
            <a:extLst>
              <a:ext uri="{FF2B5EF4-FFF2-40B4-BE49-F238E27FC236}">
                <a16:creationId xmlns:a16="http://schemas.microsoft.com/office/drawing/2014/main" id="{2A6CA944-6F39-4A26-AEA9-C4AB3E229966}"/>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dirty="0"/>
              <a:t>Mayo 2022</a:t>
            </a:r>
          </a:p>
        </p:txBody>
      </p:sp>
      <p:sp>
        <p:nvSpPr>
          <p:cNvPr id="4099" name="Rectangle 2">
            <a:extLst>
              <a:ext uri="{FF2B5EF4-FFF2-40B4-BE49-F238E27FC236}">
                <a16:creationId xmlns:a16="http://schemas.microsoft.com/office/drawing/2014/main" id="{D626393A-665B-470E-B76D-BC6D664B6B59}"/>
              </a:ext>
            </a:extLst>
          </p:cNvPr>
          <p:cNvSpPr>
            <a:spLocks noGrp="1" noChangeArrowheads="1"/>
          </p:cNvSpPr>
          <p:nvPr>
            <p:ph type="ctrTitle"/>
          </p:nvPr>
        </p:nvSpPr>
        <p:spPr/>
        <p:txBody>
          <a:bodyPr/>
          <a:lstStyle/>
          <a:p>
            <a:pPr eaLnBrk="1" hangingPunct="1"/>
            <a:r>
              <a:rPr lang="es-MX" altLang="es-CL"/>
              <a:t>Sistemas de Ingeniería </a:t>
            </a:r>
            <a:endParaRPr lang="es-ES" altLang="es-CL"/>
          </a:p>
        </p:txBody>
      </p:sp>
      <p:sp>
        <p:nvSpPr>
          <p:cNvPr id="4100" name="Rectangle 3">
            <a:extLst>
              <a:ext uri="{FF2B5EF4-FFF2-40B4-BE49-F238E27FC236}">
                <a16:creationId xmlns:a16="http://schemas.microsoft.com/office/drawing/2014/main" id="{11E2A24A-D7BB-45D4-B8C4-753458464969}"/>
              </a:ext>
            </a:extLst>
          </p:cNvPr>
          <p:cNvSpPr>
            <a:spLocks noGrp="1" noChangeArrowheads="1"/>
          </p:cNvSpPr>
          <p:nvPr>
            <p:ph type="subTitle" idx="1"/>
          </p:nvPr>
        </p:nvSpPr>
        <p:spPr/>
        <p:txBody>
          <a:bodyPr/>
          <a:lstStyle/>
          <a:p>
            <a:pPr eaLnBrk="1" hangingPunct="1"/>
            <a:r>
              <a:rPr lang="es-MX" altLang="es-CL"/>
              <a:t>Cátedra Sistemas Ingeniería.</a:t>
            </a:r>
          </a:p>
          <a:p>
            <a:pPr eaLnBrk="1" hangingPunct="1"/>
            <a:r>
              <a:rPr lang="es-MX" altLang="es-CL"/>
              <a:t>CF (R) Alberto García Covacevich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7A9D9F9D-A021-480D-B293-5B81A744EA43}"/>
              </a:ext>
            </a:extLst>
          </p:cNvPr>
          <p:cNvSpPr>
            <a:spLocks noGrp="1" noChangeArrowheads="1"/>
          </p:cNvSpPr>
          <p:nvPr>
            <p:ph type="title"/>
          </p:nvPr>
        </p:nvSpPr>
        <p:spPr/>
        <p:txBody>
          <a:bodyPr/>
          <a:lstStyle/>
          <a:p>
            <a:pPr eaLnBrk="1" hangingPunct="1"/>
            <a:r>
              <a:rPr lang="es-ES" altLang="es-CL"/>
              <a:t>SISTEMAS  DE  INGENIERIA</a:t>
            </a:r>
          </a:p>
        </p:txBody>
      </p:sp>
      <p:sp>
        <p:nvSpPr>
          <p:cNvPr id="5123" name="Rectangle 3">
            <a:extLst>
              <a:ext uri="{FF2B5EF4-FFF2-40B4-BE49-F238E27FC236}">
                <a16:creationId xmlns:a16="http://schemas.microsoft.com/office/drawing/2014/main" id="{19A40ED5-397F-43EF-B073-DF98111FADD2}"/>
              </a:ext>
            </a:extLst>
          </p:cNvPr>
          <p:cNvSpPr>
            <a:spLocks noGrp="1" noChangeArrowheads="1"/>
          </p:cNvSpPr>
          <p:nvPr>
            <p:ph type="body" idx="1"/>
          </p:nvPr>
        </p:nvSpPr>
        <p:spPr/>
        <p:txBody>
          <a:bodyPr/>
          <a:lstStyle/>
          <a:p>
            <a:pPr eaLnBrk="1" hangingPunct="1">
              <a:buFont typeface="Wingdings" panose="05000000000000000000" pitchFamily="2" charset="2"/>
              <a:buChar char="ü"/>
            </a:pPr>
            <a:r>
              <a:rPr lang="es-ES" altLang="es-CL">
                <a:solidFill>
                  <a:schemeClr val="folHlink"/>
                </a:solidFill>
              </a:rPr>
              <a:t>Introducción</a:t>
            </a:r>
          </a:p>
          <a:p>
            <a:pPr eaLnBrk="1" hangingPunct="1">
              <a:buFont typeface="Wingdings" panose="05000000000000000000" pitchFamily="2" charset="2"/>
              <a:buChar char="ü"/>
            </a:pPr>
            <a:r>
              <a:rPr lang="es-ES" altLang="es-CL">
                <a:solidFill>
                  <a:schemeClr val="folHlink"/>
                </a:solidFill>
              </a:rPr>
              <a:t>U.T.1 Sistemas de Propulsión</a:t>
            </a:r>
          </a:p>
          <a:p>
            <a:pPr eaLnBrk="1" hangingPunct="1">
              <a:buFont typeface="Wingdings" panose="05000000000000000000" pitchFamily="2" charset="2"/>
              <a:buChar char="ü"/>
            </a:pPr>
            <a:r>
              <a:rPr lang="es-ES" altLang="es-CL">
                <a:solidFill>
                  <a:schemeClr val="folHlink"/>
                </a:solidFill>
              </a:rPr>
              <a:t>U.T.2 Motores de Combustión Interna y Turbinas a Gas</a:t>
            </a:r>
          </a:p>
          <a:p>
            <a:pPr eaLnBrk="1" hangingPunct="1">
              <a:buFont typeface="Wingdings" panose="05000000000000000000" pitchFamily="2" charset="2"/>
              <a:buChar char="ü"/>
            </a:pPr>
            <a:r>
              <a:rPr lang="es-ES" altLang="es-CL">
                <a:solidFill>
                  <a:schemeClr val="folHlink"/>
                </a:solidFill>
              </a:rPr>
              <a:t>U.T.3 Sistemas de Reducción, Líneas de Ejes y Hélices</a:t>
            </a:r>
          </a:p>
          <a:p>
            <a:pPr eaLnBrk="1" hangingPunct="1"/>
            <a:r>
              <a:rPr lang="es-ES" altLang="es-CL"/>
              <a:t>U.T.4 Maquinaria y Sistemas Auxiliares</a:t>
            </a:r>
          </a:p>
          <a:p>
            <a:pPr eaLnBrk="1" hangingPunct="1"/>
            <a:endParaRPr lang="es-ES" altLang="es-CL"/>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DFEB38A-277F-46D2-AB10-E6CFFBFF3FA4}"/>
              </a:ext>
            </a:extLst>
          </p:cNvPr>
          <p:cNvSpPr>
            <a:spLocks noGrp="1" noChangeArrowheads="1"/>
          </p:cNvSpPr>
          <p:nvPr>
            <p:ph type="title"/>
          </p:nvPr>
        </p:nvSpPr>
        <p:spPr/>
        <p:txBody>
          <a:bodyPr/>
          <a:lstStyle/>
          <a:p>
            <a:pPr eaLnBrk="1" hangingPunct="1"/>
            <a:r>
              <a:rPr lang="es-ES" altLang="es-CL"/>
              <a:t>Maquinaria y Sistemas Auxiliares</a:t>
            </a:r>
          </a:p>
        </p:txBody>
      </p:sp>
      <p:sp>
        <p:nvSpPr>
          <p:cNvPr id="6147" name="Rectangle 3">
            <a:extLst>
              <a:ext uri="{FF2B5EF4-FFF2-40B4-BE49-F238E27FC236}">
                <a16:creationId xmlns:a16="http://schemas.microsoft.com/office/drawing/2014/main" id="{7E27A9E7-15C4-4BFE-864D-51CC08B9A18E}"/>
              </a:ext>
            </a:extLst>
          </p:cNvPr>
          <p:cNvSpPr>
            <a:spLocks noGrp="1" noChangeArrowheads="1"/>
          </p:cNvSpPr>
          <p:nvPr>
            <p:ph type="body" idx="1"/>
          </p:nvPr>
        </p:nvSpPr>
        <p:spPr/>
        <p:txBody>
          <a:bodyPr/>
          <a:lstStyle/>
          <a:p>
            <a:pPr eaLnBrk="1" hangingPunct="1"/>
            <a:r>
              <a:rPr lang="es-ES" altLang="es-CL"/>
              <a:t>Objetivo</a:t>
            </a:r>
          </a:p>
          <a:p>
            <a:pPr lvl="1" eaLnBrk="1" hangingPunct="1"/>
            <a:r>
              <a:rPr lang="es-ES" altLang="es-CL"/>
              <a:t>Identificar componentes y función de la maquinaria auxiliar. </a:t>
            </a:r>
          </a:p>
          <a:p>
            <a:pPr lvl="1" eaLnBrk="1" hangingPunct="1"/>
            <a:r>
              <a:rPr lang="es-ES" altLang="es-CL"/>
              <a:t>Entender su principio de funcionamiento.</a:t>
            </a:r>
          </a:p>
          <a:p>
            <a:pPr eaLnBrk="1" hangingPunct="1"/>
            <a:r>
              <a:rPr lang="es-ES" altLang="es-CL"/>
              <a:t>Texto: Manual de Sistemas de Ingeniería (Del C.F. Giancarlo STAGNO Canziani)</a:t>
            </a:r>
            <a:r>
              <a:rPr lang="ar-SA" altLang="es-CL">
                <a:cs typeface="Arial" panose="020B0604020202020204" pitchFamily="34" charset="0"/>
              </a:rPr>
              <a:t>‏</a:t>
            </a:r>
            <a:endParaRPr lang="es-ES" altLang="es-CL"/>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EDE56040-BE45-40FE-A641-751DED2C94AC}"/>
              </a:ext>
            </a:extLst>
          </p:cNvPr>
          <p:cNvSpPr>
            <a:spLocks noGrp="1" noChangeArrowheads="1"/>
          </p:cNvSpPr>
          <p:nvPr>
            <p:ph type="title"/>
          </p:nvPr>
        </p:nvSpPr>
        <p:spPr/>
        <p:txBody>
          <a:bodyPr/>
          <a:lstStyle/>
          <a:p>
            <a:pPr eaLnBrk="1" hangingPunct="1"/>
            <a:r>
              <a:rPr lang="es-ES" altLang="es-CL"/>
              <a:t>Maquinaria y Sistemas Auxiliares</a:t>
            </a:r>
          </a:p>
        </p:txBody>
      </p:sp>
      <p:sp>
        <p:nvSpPr>
          <p:cNvPr id="7171" name="Rectangle 3">
            <a:extLst>
              <a:ext uri="{FF2B5EF4-FFF2-40B4-BE49-F238E27FC236}">
                <a16:creationId xmlns:a16="http://schemas.microsoft.com/office/drawing/2014/main" id="{0CD1492D-236B-4A5C-ADB1-FE58EFD0D739}"/>
              </a:ext>
            </a:extLst>
          </p:cNvPr>
          <p:cNvSpPr>
            <a:spLocks noGrp="1" noChangeArrowheads="1"/>
          </p:cNvSpPr>
          <p:nvPr>
            <p:ph type="body" idx="1"/>
          </p:nvPr>
        </p:nvSpPr>
        <p:spPr/>
        <p:txBody>
          <a:bodyPr/>
          <a:lstStyle/>
          <a:p>
            <a:pPr eaLnBrk="1" hangingPunct="1"/>
            <a:r>
              <a:rPr lang="es-ES" altLang="es-CL"/>
              <a:t>Contenidos.</a:t>
            </a:r>
          </a:p>
          <a:p>
            <a:pPr lvl="1" eaLnBrk="1" hangingPunct="1"/>
            <a:r>
              <a:rPr lang="es-ES" altLang="es-CL"/>
              <a:t>Bombas.</a:t>
            </a:r>
          </a:p>
          <a:p>
            <a:pPr lvl="1" eaLnBrk="1" hangingPunct="1"/>
            <a:r>
              <a:rPr lang="es-ES" altLang="es-CL"/>
              <a:t>Sistema de aire comprimido.</a:t>
            </a:r>
          </a:p>
          <a:p>
            <a:pPr lvl="1" eaLnBrk="1" hangingPunct="1"/>
            <a:r>
              <a:rPr lang="es-ES" altLang="es-CL"/>
              <a:t>Refrigeración.</a:t>
            </a:r>
          </a:p>
          <a:p>
            <a:pPr lvl="1" eaLnBrk="1" hangingPunct="1"/>
            <a:r>
              <a:rPr lang="es-ES" altLang="es-CL"/>
              <a:t>Sistema de gobierno.</a:t>
            </a:r>
          </a:p>
          <a:p>
            <a:pPr lvl="1" eaLnBrk="1" hangingPunct="1"/>
            <a:r>
              <a:rPr lang="es-ES" altLang="es-CL"/>
              <a:t>Winches.</a:t>
            </a:r>
          </a:p>
          <a:p>
            <a:pPr lvl="1" eaLnBrk="1" hangingPunct="1"/>
            <a:r>
              <a:rPr lang="es-ES" altLang="es-CL"/>
              <a:t>Cabrestante.</a:t>
            </a:r>
          </a:p>
          <a:p>
            <a:pPr lvl="1" eaLnBrk="1" hangingPunct="1"/>
            <a:r>
              <a:rPr lang="es-ES" altLang="es-CL"/>
              <a:t>Plantas desalinizadoras.</a:t>
            </a:r>
          </a:p>
          <a:p>
            <a:pPr eaLnBrk="1" hangingPunct="1"/>
            <a:endParaRPr lang="es-ES" altLang="es-CL"/>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a:extLst>
              <a:ext uri="{FF2B5EF4-FFF2-40B4-BE49-F238E27FC236}">
                <a16:creationId xmlns:a16="http://schemas.microsoft.com/office/drawing/2014/main" id="{A3FB9DE4-D436-44F1-9178-3D0E629FBB29}"/>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8195" name="Rectangle 2">
            <a:extLst>
              <a:ext uri="{FF2B5EF4-FFF2-40B4-BE49-F238E27FC236}">
                <a16:creationId xmlns:a16="http://schemas.microsoft.com/office/drawing/2014/main" id="{EAA374EC-5271-4B5B-A2F9-D3C9992DA253}"/>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8196" name="Rectangle 3">
            <a:extLst>
              <a:ext uri="{FF2B5EF4-FFF2-40B4-BE49-F238E27FC236}">
                <a16:creationId xmlns:a16="http://schemas.microsoft.com/office/drawing/2014/main" id="{8A6E6EE6-12CF-49B5-B5AF-6DA02C4E3FB5}"/>
              </a:ext>
            </a:extLst>
          </p:cNvPr>
          <p:cNvSpPr>
            <a:spLocks noGrp="1" noChangeArrowheads="1"/>
          </p:cNvSpPr>
          <p:nvPr>
            <p:ph type="subTitle" idx="1"/>
          </p:nvPr>
        </p:nvSpPr>
        <p:spPr/>
        <p:txBody>
          <a:bodyPr/>
          <a:lstStyle/>
          <a:p>
            <a:pPr marL="457200" lvl="1" indent="0" eaLnBrk="1" hangingPunct="1">
              <a:buFont typeface="Wingdings" panose="05000000000000000000" pitchFamily="2" charset="2"/>
              <a:buNone/>
            </a:pPr>
            <a:r>
              <a:rPr lang="es-ES" altLang="es-CL" sz="3200"/>
              <a:t>Bombas</a:t>
            </a:r>
            <a:endParaRPr lang="es-ES" altLang="es-CL" sz="280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52B4D1A7-364D-4766-B67D-4B336CABBCF3}"/>
              </a:ext>
            </a:extLst>
          </p:cNvPr>
          <p:cNvSpPr>
            <a:spLocks noGrp="1" noChangeArrowheads="1"/>
          </p:cNvSpPr>
          <p:nvPr>
            <p:ph type="title"/>
          </p:nvPr>
        </p:nvSpPr>
        <p:spPr/>
        <p:txBody>
          <a:bodyPr/>
          <a:lstStyle/>
          <a:p>
            <a:pPr eaLnBrk="1" hangingPunct="1"/>
            <a:r>
              <a:rPr lang="es-ES" altLang="es-CL"/>
              <a:t>Maquinaria y Sistemas Auxiliares</a:t>
            </a:r>
          </a:p>
        </p:txBody>
      </p:sp>
      <p:sp>
        <p:nvSpPr>
          <p:cNvPr id="9219" name="Rectangle 3">
            <a:extLst>
              <a:ext uri="{FF2B5EF4-FFF2-40B4-BE49-F238E27FC236}">
                <a16:creationId xmlns:a16="http://schemas.microsoft.com/office/drawing/2014/main" id="{7DC52547-D2EC-403A-9E71-E0C469829101}"/>
              </a:ext>
            </a:extLst>
          </p:cNvPr>
          <p:cNvSpPr>
            <a:spLocks noGrp="1" noChangeArrowheads="1"/>
          </p:cNvSpPr>
          <p:nvPr>
            <p:ph type="body" idx="1"/>
          </p:nvPr>
        </p:nvSpPr>
        <p:spPr/>
        <p:txBody>
          <a:bodyPr/>
          <a:lstStyle/>
          <a:p>
            <a:pPr eaLnBrk="1" hangingPunct="1">
              <a:lnSpc>
                <a:spcPct val="80000"/>
              </a:lnSpc>
            </a:pPr>
            <a:r>
              <a:rPr lang="es-ES" altLang="es-CL" sz="1900"/>
              <a:t>Bombas</a:t>
            </a:r>
          </a:p>
          <a:p>
            <a:pPr lvl="1" eaLnBrk="1" hangingPunct="1">
              <a:lnSpc>
                <a:spcPct val="80000"/>
              </a:lnSpc>
            </a:pPr>
            <a:r>
              <a:rPr lang="es-ES" altLang="es-CL" sz="1700"/>
              <a:t>Dispositivos mecánicos cuya finalidad es impulsar un fluido de un lugar a otro.</a:t>
            </a:r>
          </a:p>
          <a:p>
            <a:pPr lvl="1" eaLnBrk="1" hangingPunct="1">
              <a:lnSpc>
                <a:spcPct val="80000"/>
              </a:lnSpc>
            </a:pPr>
            <a:r>
              <a:rPr lang="es-ES" altLang="es-CL" sz="1700"/>
              <a:t>Obtienen energía potencia externa. </a:t>
            </a:r>
          </a:p>
          <a:p>
            <a:pPr lvl="2" eaLnBrk="1" hangingPunct="1">
              <a:lnSpc>
                <a:spcPct val="80000"/>
              </a:lnSpc>
            </a:pPr>
            <a:r>
              <a:rPr lang="es-ES" altLang="es-CL" sz="1500"/>
              <a:t>Motor eléctrico.</a:t>
            </a:r>
          </a:p>
          <a:p>
            <a:pPr lvl="2" eaLnBrk="1" hangingPunct="1">
              <a:lnSpc>
                <a:spcPct val="80000"/>
              </a:lnSpc>
            </a:pPr>
            <a:r>
              <a:rPr lang="es-ES" altLang="es-CL" sz="1500"/>
              <a:t>Motor turbina.</a:t>
            </a:r>
          </a:p>
          <a:p>
            <a:pPr lvl="2" eaLnBrk="1" hangingPunct="1">
              <a:lnSpc>
                <a:spcPct val="80000"/>
              </a:lnSpc>
            </a:pPr>
            <a:r>
              <a:rPr lang="es-ES" altLang="es-CL" sz="1500"/>
              <a:t>Motor C.I.</a:t>
            </a:r>
          </a:p>
          <a:p>
            <a:pPr lvl="2" eaLnBrk="1" hangingPunct="1">
              <a:lnSpc>
                <a:spcPct val="80000"/>
              </a:lnSpc>
            </a:pPr>
            <a:r>
              <a:rPr lang="es-ES" altLang="es-CL" sz="1500"/>
              <a:t>Otro.</a:t>
            </a:r>
          </a:p>
          <a:p>
            <a:pPr lvl="1" eaLnBrk="1" hangingPunct="1">
              <a:lnSpc>
                <a:spcPct val="80000"/>
              </a:lnSpc>
            </a:pPr>
            <a:r>
              <a:rPr lang="es-ES" altLang="es-CL" sz="1700"/>
              <a:t>La energía se requiere básicamente para superar las siguientes cargas:</a:t>
            </a:r>
          </a:p>
          <a:p>
            <a:pPr lvl="2" eaLnBrk="1" hangingPunct="1">
              <a:lnSpc>
                <a:spcPct val="80000"/>
              </a:lnSpc>
            </a:pPr>
            <a:r>
              <a:rPr lang="es-ES" altLang="es-CL" sz="1500"/>
              <a:t>Diferencia de presión estática entre dos puntos de igual o distinto nivel, como por ejemplo, bombear agua desde un estanque a otro que este a mayor altura.</a:t>
            </a:r>
          </a:p>
          <a:p>
            <a:pPr lvl="2" eaLnBrk="1" hangingPunct="1">
              <a:lnSpc>
                <a:spcPct val="80000"/>
              </a:lnSpc>
            </a:pPr>
            <a:r>
              <a:rPr lang="es-ES" altLang="es-CL" sz="1500"/>
              <a:t>Vencer las fuerzas de fricción resistentes asociadas con el movimiento de grandes cantidades de fluidos como por ejemplo los sistemas de lubricación principal.</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DA1AED8B-AA0D-4F6D-88FD-9E3134BD437E}"/>
              </a:ext>
            </a:extLst>
          </p:cNvPr>
          <p:cNvSpPr>
            <a:spLocks noGrp="1" noChangeArrowheads="1"/>
          </p:cNvSpPr>
          <p:nvPr>
            <p:ph type="title"/>
          </p:nvPr>
        </p:nvSpPr>
        <p:spPr/>
        <p:txBody>
          <a:bodyPr/>
          <a:lstStyle/>
          <a:p>
            <a:pPr eaLnBrk="1" hangingPunct="1"/>
            <a:r>
              <a:rPr lang="es-ES" altLang="es-CL"/>
              <a:t>Bombas</a:t>
            </a:r>
          </a:p>
        </p:txBody>
      </p:sp>
      <p:sp>
        <p:nvSpPr>
          <p:cNvPr id="10243" name="Rectangle 3">
            <a:extLst>
              <a:ext uri="{FF2B5EF4-FFF2-40B4-BE49-F238E27FC236}">
                <a16:creationId xmlns:a16="http://schemas.microsoft.com/office/drawing/2014/main" id="{C3F8E451-6645-4217-8983-B992314DE9AB}"/>
              </a:ext>
            </a:extLst>
          </p:cNvPr>
          <p:cNvSpPr>
            <a:spLocks noGrp="1" noChangeArrowheads="1"/>
          </p:cNvSpPr>
          <p:nvPr>
            <p:ph type="body" idx="1"/>
          </p:nvPr>
        </p:nvSpPr>
        <p:spPr/>
        <p:txBody>
          <a:bodyPr/>
          <a:lstStyle/>
          <a:p>
            <a:pPr eaLnBrk="1" hangingPunct="1">
              <a:lnSpc>
                <a:spcPct val="80000"/>
              </a:lnSpc>
            </a:pPr>
            <a:r>
              <a:rPr lang="es-ES" altLang="es-CL" sz="2500"/>
              <a:t>Clasificación de las Bombas por Principio Físico.</a:t>
            </a:r>
          </a:p>
          <a:p>
            <a:pPr lvl="1" eaLnBrk="1" hangingPunct="1">
              <a:lnSpc>
                <a:spcPct val="80000"/>
              </a:lnSpc>
            </a:pPr>
            <a:r>
              <a:rPr lang="es-ES" altLang="es-CL" sz="2100"/>
              <a:t>Bombas de Desplazamiento Positivo</a:t>
            </a:r>
          </a:p>
          <a:p>
            <a:pPr lvl="1" eaLnBrk="1" hangingPunct="1">
              <a:lnSpc>
                <a:spcPct val="80000"/>
              </a:lnSpc>
            </a:pPr>
            <a:r>
              <a:rPr lang="es-ES" altLang="es-CL" sz="2100"/>
              <a:t>Bombas de Desplazamiento No Positivo o Roto-dinámicas</a:t>
            </a:r>
          </a:p>
          <a:p>
            <a:pPr lvl="1" eaLnBrk="1" hangingPunct="1">
              <a:lnSpc>
                <a:spcPct val="80000"/>
              </a:lnSpc>
            </a:pPr>
            <a:r>
              <a:rPr lang="es-ES" altLang="es-CL" sz="2100"/>
              <a:t>Bombas a Chorro</a:t>
            </a:r>
          </a:p>
          <a:p>
            <a:pPr eaLnBrk="1" hangingPunct="1">
              <a:lnSpc>
                <a:spcPct val="80000"/>
              </a:lnSpc>
            </a:pPr>
            <a:r>
              <a:rPr lang="es-ES" altLang="es-CL" sz="2500"/>
              <a:t>Clasificación de acuerdo a su Construcción.</a:t>
            </a:r>
          </a:p>
          <a:p>
            <a:pPr lvl="1" eaLnBrk="1" hangingPunct="1">
              <a:lnSpc>
                <a:spcPct val="80000"/>
              </a:lnSpc>
            </a:pPr>
            <a:r>
              <a:rPr lang="es-ES" altLang="es-CL" sz="2100"/>
              <a:t>Bombas Recíprocas</a:t>
            </a:r>
          </a:p>
          <a:p>
            <a:pPr lvl="1" eaLnBrk="1" hangingPunct="1">
              <a:lnSpc>
                <a:spcPct val="80000"/>
              </a:lnSpc>
            </a:pPr>
            <a:r>
              <a:rPr lang="es-ES" altLang="es-CL" sz="2100"/>
              <a:t>Bombas Centrífugas</a:t>
            </a:r>
          </a:p>
          <a:p>
            <a:pPr lvl="1" eaLnBrk="1" hangingPunct="1">
              <a:lnSpc>
                <a:spcPct val="80000"/>
              </a:lnSpc>
            </a:pPr>
            <a:r>
              <a:rPr lang="es-ES" altLang="es-CL" sz="2100"/>
              <a:t>Bombas de Hélice</a:t>
            </a:r>
          </a:p>
          <a:p>
            <a:pPr lvl="1" eaLnBrk="1" hangingPunct="1">
              <a:lnSpc>
                <a:spcPct val="80000"/>
              </a:lnSpc>
            </a:pPr>
            <a:r>
              <a:rPr lang="es-ES" altLang="es-CL" sz="2100"/>
              <a:t>Bombas Rotatorias </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7A2F34A6-69C3-4CCC-B37C-898C45B5496B}"/>
              </a:ext>
            </a:extLst>
          </p:cNvPr>
          <p:cNvSpPr>
            <a:spLocks noGrp="1" noChangeArrowheads="1"/>
          </p:cNvSpPr>
          <p:nvPr>
            <p:ph type="title"/>
          </p:nvPr>
        </p:nvSpPr>
        <p:spPr/>
        <p:txBody>
          <a:bodyPr/>
          <a:lstStyle/>
          <a:p>
            <a:pPr eaLnBrk="1" hangingPunct="1"/>
            <a:r>
              <a:rPr lang="es-ES" altLang="es-CL"/>
              <a:t>Bombas</a:t>
            </a:r>
          </a:p>
        </p:txBody>
      </p:sp>
      <p:sp>
        <p:nvSpPr>
          <p:cNvPr id="11267" name="Rectangle 3">
            <a:extLst>
              <a:ext uri="{FF2B5EF4-FFF2-40B4-BE49-F238E27FC236}">
                <a16:creationId xmlns:a16="http://schemas.microsoft.com/office/drawing/2014/main" id="{2646F06C-F86D-4A6A-BE8D-CCC95CB8010A}"/>
              </a:ext>
            </a:extLst>
          </p:cNvPr>
          <p:cNvSpPr>
            <a:spLocks noGrp="1" noChangeArrowheads="1"/>
          </p:cNvSpPr>
          <p:nvPr>
            <p:ph type="body" idx="1"/>
          </p:nvPr>
        </p:nvSpPr>
        <p:spPr/>
        <p:txBody>
          <a:bodyPr/>
          <a:lstStyle/>
          <a:p>
            <a:pPr eaLnBrk="1" hangingPunct="1">
              <a:lnSpc>
                <a:spcPct val="80000"/>
              </a:lnSpc>
            </a:pPr>
            <a:r>
              <a:rPr lang="es-ES" altLang="es-CL" sz="1900"/>
              <a:t>Clasificación de las Bombas s/ Principio Físico de Operación</a:t>
            </a:r>
          </a:p>
          <a:p>
            <a:pPr lvl="1" eaLnBrk="1" hangingPunct="1">
              <a:lnSpc>
                <a:spcPct val="80000"/>
              </a:lnSpc>
            </a:pPr>
            <a:r>
              <a:rPr lang="es-ES" altLang="es-CL" sz="1700" b="1"/>
              <a:t>Bombas de Desplazamiento Positivo</a:t>
            </a:r>
          </a:p>
          <a:p>
            <a:pPr lvl="2" eaLnBrk="1" hangingPunct="1">
              <a:lnSpc>
                <a:spcPct val="80000"/>
              </a:lnSpc>
            </a:pPr>
            <a:r>
              <a:rPr lang="es-ES" altLang="es-CL" sz="1500"/>
              <a:t>En cada ciclo de bombeo mueven un volumen constante de fluido. Poseen una capacidad de aspiración  suficiente para iniciar y mantener el flujo durante su funcionamiento.</a:t>
            </a:r>
          </a:p>
          <a:p>
            <a:pPr lvl="1" eaLnBrk="1" hangingPunct="1">
              <a:lnSpc>
                <a:spcPct val="80000"/>
              </a:lnSpc>
            </a:pPr>
            <a:r>
              <a:rPr lang="es-ES" altLang="es-CL" sz="1700" b="1"/>
              <a:t>Bombas de Desplazamiento no Positivo o Rotodinámico</a:t>
            </a:r>
            <a:r>
              <a:rPr lang="es-ES" altLang="es-CL" sz="1700"/>
              <a:t>.</a:t>
            </a:r>
          </a:p>
          <a:p>
            <a:pPr lvl="2" eaLnBrk="1" hangingPunct="1">
              <a:lnSpc>
                <a:spcPct val="80000"/>
              </a:lnSpc>
            </a:pPr>
            <a:r>
              <a:rPr lang="es-ES" altLang="es-CL" sz="1500"/>
              <a:t>Durante su operación mueven el fluido en un flujo continuo, a presión constante. Poseen una capacidad de aspiración limitada para iniciar y mantener el flujo durante su funcionamiento.</a:t>
            </a:r>
          </a:p>
          <a:p>
            <a:pPr lvl="1" eaLnBrk="1" hangingPunct="1">
              <a:lnSpc>
                <a:spcPct val="80000"/>
              </a:lnSpc>
            </a:pPr>
            <a:r>
              <a:rPr lang="es-ES" altLang="es-CL" sz="1700" b="1"/>
              <a:t>Bomba a Chorro</a:t>
            </a:r>
            <a:r>
              <a:rPr lang="es-ES" altLang="es-CL" sz="1700"/>
              <a:t>.</a:t>
            </a:r>
          </a:p>
          <a:p>
            <a:pPr lvl="2" eaLnBrk="1" hangingPunct="1">
              <a:lnSpc>
                <a:spcPct val="80000"/>
              </a:lnSpc>
            </a:pPr>
            <a:r>
              <a:rPr lang="es-ES" altLang="es-CL" sz="1500"/>
              <a:t>Utiliza la velocidad del flujo de un fluido para impartírselo a otro, mezclándose ambos en la descarga.   Ej.  Eyectores y eductores de achique.</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B416EB50-ADEC-4DAF-A76F-C06885B15115}"/>
              </a:ext>
            </a:extLst>
          </p:cNvPr>
          <p:cNvSpPr>
            <a:spLocks noGrp="1" noChangeArrowheads="1"/>
          </p:cNvSpPr>
          <p:nvPr>
            <p:ph type="title"/>
          </p:nvPr>
        </p:nvSpPr>
        <p:spPr/>
        <p:txBody>
          <a:bodyPr/>
          <a:lstStyle/>
          <a:p>
            <a:pPr eaLnBrk="1" hangingPunct="1"/>
            <a:r>
              <a:rPr lang="es-ES" altLang="es-CL"/>
              <a:t>Bombas</a:t>
            </a:r>
          </a:p>
        </p:txBody>
      </p:sp>
      <p:graphicFrame>
        <p:nvGraphicFramePr>
          <p:cNvPr id="12291" name="Object 5">
            <a:extLst>
              <a:ext uri="{FF2B5EF4-FFF2-40B4-BE49-F238E27FC236}">
                <a16:creationId xmlns:a16="http://schemas.microsoft.com/office/drawing/2014/main" id="{4F129C65-1AE8-45D9-86CC-6A1F660264E6}"/>
              </a:ext>
            </a:extLst>
          </p:cNvPr>
          <p:cNvGraphicFramePr>
            <a:graphicFrameLocks noGrp="1" noChangeAspect="1"/>
          </p:cNvGraphicFramePr>
          <p:nvPr>
            <p:ph idx="1"/>
          </p:nvPr>
        </p:nvGraphicFramePr>
        <p:xfrm>
          <a:off x="1258888" y="2325688"/>
          <a:ext cx="7345362" cy="3040062"/>
        </p:xfrm>
        <a:graphic>
          <a:graphicData uri="http://schemas.openxmlformats.org/presentationml/2006/ole">
            <mc:AlternateContent xmlns:mc="http://schemas.openxmlformats.org/markup-compatibility/2006">
              <mc:Choice xmlns:v="urn:schemas-microsoft-com:vml" Requires="v">
                <p:oleObj spid="_x0000_s1029" name="Hoja de cálculo" r:id="rId3" imgW="3152851" imgH="1304849" progId="Excel.Sheet.8">
                  <p:embed/>
                </p:oleObj>
              </mc:Choice>
              <mc:Fallback>
                <p:oleObj name="Hoja de cálculo" r:id="rId3" imgW="3152851" imgH="1304849" progId="Excel.Shee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325688"/>
                        <a:ext cx="7345362" cy="3040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A3BE925E-35E1-42DE-9DEC-9B57B1C78377}"/>
              </a:ext>
            </a:extLst>
          </p:cNvPr>
          <p:cNvSpPr>
            <a:spLocks noGrp="1" noChangeArrowheads="1"/>
          </p:cNvSpPr>
          <p:nvPr>
            <p:ph type="title"/>
          </p:nvPr>
        </p:nvSpPr>
        <p:spPr/>
        <p:txBody>
          <a:bodyPr/>
          <a:lstStyle/>
          <a:p>
            <a:pPr eaLnBrk="1" hangingPunct="1"/>
            <a:r>
              <a:rPr lang="es-ES" altLang="es-CL"/>
              <a:t>Bombas</a:t>
            </a:r>
          </a:p>
        </p:txBody>
      </p:sp>
      <p:pic>
        <p:nvPicPr>
          <p:cNvPr id="7" name="Recip Pump 2.avi">
            <a:hlinkClick r:id="" action="ppaction://media"/>
            <a:extLst>
              <a:ext uri="{FF2B5EF4-FFF2-40B4-BE49-F238E27FC236}">
                <a16:creationId xmlns:a16="http://schemas.microsoft.com/office/drawing/2014/main" id="{FDA8FFB2-3294-4F1D-82C5-C987F09787E4}"/>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978025" y="1598613"/>
            <a:ext cx="6096000" cy="4572000"/>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458DB7B-3D9C-4D55-B51A-D33920512B23}"/>
              </a:ext>
            </a:extLst>
          </p:cNvPr>
          <p:cNvSpPr>
            <a:spLocks noGrp="1" noChangeArrowheads="1"/>
          </p:cNvSpPr>
          <p:nvPr>
            <p:ph type="title"/>
          </p:nvPr>
        </p:nvSpPr>
        <p:spPr/>
        <p:txBody>
          <a:bodyPr/>
          <a:lstStyle/>
          <a:p>
            <a:pPr eaLnBrk="1" hangingPunct="1"/>
            <a:r>
              <a:rPr lang="es-ES" altLang="es-CL"/>
              <a:t>Bombas</a:t>
            </a:r>
          </a:p>
        </p:txBody>
      </p:sp>
      <p:graphicFrame>
        <p:nvGraphicFramePr>
          <p:cNvPr id="14339" name="Object 3">
            <a:extLst>
              <a:ext uri="{FF2B5EF4-FFF2-40B4-BE49-F238E27FC236}">
                <a16:creationId xmlns:a16="http://schemas.microsoft.com/office/drawing/2014/main" id="{ED8A500E-0743-4D30-9F16-CB459ECD88CE}"/>
              </a:ext>
            </a:extLst>
          </p:cNvPr>
          <p:cNvGraphicFramePr>
            <a:graphicFrameLocks noGrp="1" noChangeAspect="1"/>
          </p:cNvGraphicFramePr>
          <p:nvPr>
            <p:ph idx="1"/>
          </p:nvPr>
        </p:nvGraphicFramePr>
        <p:xfrm>
          <a:off x="1258888" y="2325688"/>
          <a:ext cx="7345362" cy="3040062"/>
        </p:xfrm>
        <a:graphic>
          <a:graphicData uri="http://schemas.openxmlformats.org/presentationml/2006/ole">
            <mc:AlternateContent xmlns:mc="http://schemas.openxmlformats.org/markup-compatibility/2006">
              <mc:Choice xmlns:v="urn:schemas-microsoft-com:vml" Requires="v">
                <p:oleObj spid="_x0000_s2053" name="Hoja de cálculo" r:id="rId3" imgW="3152851" imgH="1304849" progId="Excel.Sheet.8">
                  <p:embed/>
                </p:oleObj>
              </mc:Choice>
              <mc:Fallback>
                <p:oleObj name="Hoja de cálculo" r:id="rId3" imgW="3152851" imgH="1304849"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325688"/>
                        <a:ext cx="7345362" cy="3040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160A2814-0568-460C-BF9D-FCAB06901CD8}"/>
              </a:ext>
            </a:extLst>
          </p:cNvPr>
          <p:cNvSpPr>
            <a:spLocks noGrp="1" noChangeArrowheads="1"/>
          </p:cNvSpPr>
          <p:nvPr>
            <p:ph type="title"/>
          </p:nvPr>
        </p:nvSpPr>
        <p:spPr/>
        <p:txBody>
          <a:bodyPr/>
          <a:lstStyle/>
          <a:p>
            <a:pPr eaLnBrk="1" hangingPunct="1"/>
            <a:r>
              <a:rPr lang="es-ES" altLang="es-CL"/>
              <a:t>Bombas</a:t>
            </a:r>
          </a:p>
        </p:txBody>
      </p:sp>
      <p:pic>
        <p:nvPicPr>
          <p:cNvPr id="7" name="Impeller1.avi">
            <a:hlinkClick r:id="" action="ppaction://media"/>
            <a:extLst>
              <a:ext uri="{FF2B5EF4-FFF2-40B4-BE49-F238E27FC236}">
                <a16:creationId xmlns:a16="http://schemas.microsoft.com/office/drawing/2014/main" id="{3D2D5F14-CD0F-4A8B-A007-B0BD2C3D106A}"/>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2857500" y="2076450"/>
            <a:ext cx="4214813" cy="3724275"/>
          </a:xfrm>
        </p:spPr>
      </p:pic>
      <p:pic>
        <p:nvPicPr>
          <p:cNvPr id="15365" name="Picture 5" descr="Reaction GIF - Find on GIFER">
            <a:extLst>
              <a:ext uri="{FF2B5EF4-FFF2-40B4-BE49-F238E27FC236}">
                <a16:creationId xmlns:a16="http://schemas.microsoft.com/office/drawing/2014/main" id="{10B01AFA-7149-465F-BB7B-3DBBD8B42DC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a:off x="395618" y="2564904"/>
            <a:ext cx="2432207" cy="22531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video>
              <p:cMediaNode vol="80000">
                <p:cTn id="13" repeatCount="indefinite" fill="hold" display="0">
                  <p:stCondLst>
                    <p:cond delay="indefinite"/>
                  </p:stCondLst>
                </p:cTn>
                <p:tgtEl>
                  <p:spTgt spid="7"/>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E7D91271-D3B8-4BD1-935D-B1CF899C2B62}"/>
              </a:ext>
            </a:extLst>
          </p:cNvPr>
          <p:cNvSpPr>
            <a:spLocks noGrp="1" noChangeArrowheads="1"/>
          </p:cNvSpPr>
          <p:nvPr>
            <p:ph type="title"/>
          </p:nvPr>
        </p:nvSpPr>
        <p:spPr/>
        <p:txBody>
          <a:bodyPr/>
          <a:lstStyle/>
          <a:p>
            <a:pPr eaLnBrk="1" hangingPunct="1"/>
            <a:r>
              <a:rPr lang="es-ES" altLang="es-CL"/>
              <a:t>Bombas</a:t>
            </a:r>
          </a:p>
        </p:txBody>
      </p:sp>
      <p:graphicFrame>
        <p:nvGraphicFramePr>
          <p:cNvPr id="16387" name="Object 3">
            <a:extLst>
              <a:ext uri="{FF2B5EF4-FFF2-40B4-BE49-F238E27FC236}">
                <a16:creationId xmlns:a16="http://schemas.microsoft.com/office/drawing/2014/main" id="{1C5413B5-69D8-4786-BF41-0E8857B4AC7B}"/>
              </a:ext>
            </a:extLst>
          </p:cNvPr>
          <p:cNvGraphicFramePr>
            <a:graphicFrameLocks noGrp="1" noChangeAspect="1"/>
          </p:cNvGraphicFramePr>
          <p:nvPr>
            <p:ph idx="1"/>
          </p:nvPr>
        </p:nvGraphicFramePr>
        <p:xfrm>
          <a:off x="1258888" y="2325688"/>
          <a:ext cx="7345362" cy="3040062"/>
        </p:xfrm>
        <a:graphic>
          <a:graphicData uri="http://schemas.openxmlformats.org/presentationml/2006/ole">
            <mc:AlternateContent xmlns:mc="http://schemas.openxmlformats.org/markup-compatibility/2006">
              <mc:Choice xmlns:v="urn:schemas-microsoft-com:vml" Requires="v">
                <p:oleObj spid="_x0000_s3077" name="Hoja de cálculo" r:id="rId3" imgW="3152851" imgH="1304849" progId="Excel.Sheet.8">
                  <p:embed/>
                </p:oleObj>
              </mc:Choice>
              <mc:Fallback>
                <p:oleObj name="Hoja de cálculo" r:id="rId3" imgW="3152851" imgH="1304849"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325688"/>
                        <a:ext cx="7345362" cy="3040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D046DD8-5AC2-4136-9212-A49B90DCF53A}"/>
              </a:ext>
            </a:extLst>
          </p:cNvPr>
          <p:cNvSpPr>
            <a:spLocks noGrp="1" noChangeArrowheads="1"/>
          </p:cNvSpPr>
          <p:nvPr>
            <p:ph type="title"/>
          </p:nvPr>
        </p:nvSpPr>
        <p:spPr/>
        <p:txBody>
          <a:bodyPr/>
          <a:lstStyle/>
          <a:p>
            <a:pPr eaLnBrk="1" hangingPunct="1"/>
            <a:r>
              <a:rPr lang="es-ES" altLang="es-CL"/>
              <a:t>Bombas</a:t>
            </a:r>
          </a:p>
        </p:txBody>
      </p:sp>
      <p:pic>
        <p:nvPicPr>
          <p:cNvPr id="17411" name="Picture 10" descr="Gear_pump_exploded">
            <a:hlinkClick r:id="rId4"/>
            <a:extLst>
              <a:ext uri="{FF2B5EF4-FFF2-40B4-BE49-F238E27FC236}">
                <a16:creationId xmlns:a16="http://schemas.microsoft.com/office/drawing/2014/main" id="{9ECB0C3F-5042-48CD-8E78-E561E139A5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2420938"/>
            <a:ext cx="4416425"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ear Pump.avi">
            <a:hlinkClick r:id="" action="ppaction://media"/>
            <a:extLst>
              <a:ext uri="{FF2B5EF4-FFF2-40B4-BE49-F238E27FC236}">
                <a16:creationId xmlns:a16="http://schemas.microsoft.com/office/drawing/2014/main" id="{5EEE6AFD-48D1-479F-AB05-2ED157F859F1}"/>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a:xfrm>
            <a:off x="1978025" y="1598613"/>
            <a:ext cx="6096000" cy="4572000"/>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2A2CDB4-7834-443A-9C9D-1A7E4D93E5F6}"/>
              </a:ext>
            </a:extLst>
          </p:cNvPr>
          <p:cNvSpPr>
            <a:spLocks noGrp="1" noChangeArrowheads="1"/>
          </p:cNvSpPr>
          <p:nvPr>
            <p:ph type="title"/>
          </p:nvPr>
        </p:nvSpPr>
        <p:spPr/>
        <p:txBody>
          <a:bodyPr/>
          <a:lstStyle/>
          <a:p>
            <a:pPr eaLnBrk="1" hangingPunct="1"/>
            <a:r>
              <a:rPr lang="es-ES" altLang="es-CL"/>
              <a:t>Bombas</a:t>
            </a:r>
          </a:p>
        </p:txBody>
      </p:sp>
      <p:graphicFrame>
        <p:nvGraphicFramePr>
          <p:cNvPr id="18435" name="Object 3">
            <a:extLst>
              <a:ext uri="{FF2B5EF4-FFF2-40B4-BE49-F238E27FC236}">
                <a16:creationId xmlns:a16="http://schemas.microsoft.com/office/drawing/2014/main" id="{F977BDBE-7039-406C-B27A-C8FCE0838AFD}"/>
              </a:ext>
            </a:extLst>
          </p:cNvPr>
          <p:cNvGraphicFramePr>
            <a:graphicFrameLocks noGrp="1" noChangeAspect="1"/>
          </p:cNvGraphicFramePr>
          <p:nvPr>
            <p:ph idx="1"/>
          </p:nvPr>
        </p:nvGraphicFramePr>
        <p:xfrm>
          <a:off x="1258888" y="2325688"/>
          <a:ext cx="7345362" cy="3040062"/>
        </p:xfrm>
        <a:graphic>
          <a:graphicData uri="http://schemas.openxmlformats.org/presentationml/2006/ole">
            <mc:AlternateContent xmlns:mc="http://schemas.openxmlformats.org/markup-compatibility/2006">
              <mc:Choice xmlns:v="urn:schemas-microsoft-com:vml" Requires="v">
                <p:oleObj spid="_x0000_s4101" name="Hoja de cálculo" r:id="rId3" imgW="3152851" imgH="1304849" progId="Excel.Sheet.8">
                  <p:embed/>
                </p:oleObj>
              </mc:Choice>
              <mc:Fallback>
                <p:oleObj name="Hoja de cálculo" r:id="rId3" imgW="3152851" imgH="1304849"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325688"/>
                        <a:ext cx="7345362" cy="3040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C5FF8547-0290-440F-9DD3-D9B5E22C3A66}"/>
              </a:ext>
            </a:extLst>
          </p:cNvPr>
          <p:cNvSpPr>
            <a:spLocks noGrp="1" noChangeArrowheads="1"/>
          </p:cNvSpPr>
          <p:nvPr>
            <p:ph type="title"/>
          </p:nvPr>
        </p:nvSpPr>
        <p:spPr/>
        <p:txBody>
          <a:bodyPr/>
          <a:lstStyle/>
          <a:p>
            <a:pPr eaLnBrk="1" hangingPunct="1"/>
            <a:r>
              <a:rPr lang="es-ES" altLang="es-CL"/>
              <a:t>Bombas</a:t>
            </a:r>
          </a:p>
        </p:txBody>
      </p:sp>
      <p:grpSp>
        <p:nvGrpSpPr>
          <p:cNvPr id="19459" name="Group 11">
            <a:extLst>
              <a:ext uri="{FF2B5EF4-FFF2-40B4-BE49-F238E27FC236}">
                <a16:creationId xmlns:a16="http://schemas.microsoft.com/office/drawing/2014/main" id="{D8717593-A6E8-4F62-A60A-5FDF9DE1E08B}"/>
              </a:ext>
            </a:extLst>
          </p:cNvPr>
          <p:cNvGrpSpPr>
            <a:grpSpLocks/>
          </p:cNvGrpSpPr>
          <p:nvPr/>
        </p:nvGrpSpPr>
        <p:grpSpPr bwMode="auto">
          <a:xfrm>
            <a:off x="3132138" y="3213100"/>
            <a:ext cx="5146675" cy="2665413"/>
            <a:chOff x="884" y="1207"/>
            <a:chExt cx="4739" cy="2453"/>
          </a:xfrm>
        </p:grpSpPr>
        <p:pic>
          <p:nvPicPr>
            <p:cNvPr id="19466" name="Picture 6">
              <a:extLst>
                <a:ext uri="{FF2B5EF4-FFF2-40B4-BE49-F238E27FC236}">
                  <a16:creationId xmlns:a16="http://schemas.microsoft.com/office/drawing/2014/main" id="{2F591647-34D4-4FB3-B488-7ED2C720B5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 y="2432"/>
              <a:ext cx="4607" cy="1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7">
              <a:extLst>
                <a:ext uri="{FF2B5EF4-FFF2-40B4-BE49-F238E27FC236}">
                  <a16:creationId xmlns:a16="http://schemas.microsoft.com/office/drawing/2014/main" id="{2D5A374D-46BD-4625-995F-9248128B2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6" y="1207"/>
              <a:ext cx="1927" cy="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8" name="Line 8">
              <a:extLst>
                <a:ext uri="{FF2B5EF4-FFF2-40B4-BE49-F238E27FC236}">
                  <a16:creationId xmlns:a16="http://schemas.microsoft.com/office/drawing/2014/main" id="{64C89D11-F6AE-435E-B063-58A3062C3BCD}"/>
                </a:ext>
              </a:extLst>
            </p:cNvPr>
            <p:cNvSpPr>
              <a:spLocks noChangeShapeType="1"/>
            </p:cNvSpPr>
            <p:nvPr/>
          </p:nvSpPr>
          <p:spPr bwMode="auto">
            <a:xfrm flipH="1">
              <a:off x="3016" y="2251"/>
              <a:ext cx="862" cy="227"/>
            </a:xfrm>
            <a:prstGeom prst="line">
              <a:avLst/>
            </a:prstGeom>
            <a:noFill/>
            <a:ln w="9525">
              <a:solidFill>
                <a:srgbClr val="00FFFF"/>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19469" name="Oval 9">
              <a:extLst>
                <a:ext uri="{FF2B5EF4-FFF2-40B4-BE49-F238E27FC236}">
                  <a16:creationId xmlns:a16="http://schemas.microsoft.com/office/drawing/2014/main" id="{72137A5E-1928-4460-BFB2-5A6AAE21CBD2}"/>
                </a:ext>
              </a:extLst>
            </p:cNvPr>
            <p:cNvSpPr>
              <a:spLocks noChangeArrowheads="1"/>
            </p:cNvSpPr>
            <p:nvPr/>
          </p:nvSpPr>
          <p:spPr bwMode="auto">
            <a:xfrm>
              <a:off x="1973" y="2432"/>
              <a:ext cx="1315" cy="1225"/>
            </a:xfrm>
            <a:prstGeom prst="ellipse">
              <a:avLst/>
            </a:prstGeom>
            <a:noFill/>
            <a:ln w="9525">
              <a:solidFill>
                <a:srgbClr val="00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grpSp>
      <p:sp>
        <p:nvSpPr>
          <p:cNvPr id="19460" name="Rectangle 10">
            <a:extLst>
              <a:ext uri="{FF2B5EF4-FFF2-40B4-BE49-F238E27FC236}">
                <a16:creationId xmlns:a16="http://schemas.microsoft.com/office/drawing/2014/main" id="{6C46E4E0-DF5C-4C67-B3A8-37B66A369204}"/>
              </a:ext>
            </a:extLst>
          </p:cNvPr>
          <p:cNvSpPr>
            <a:spLocks noChangeArrowheads="1"/>
          </p:cNvSpPr>
          <p:nvPr/>
        </p:nvSpPr>
        <p:spPr bwMode="auto">
          <a:xfrm>
            <a:off x="1403350" y="1628775"/>
            <a:ext cx="18970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t>PROPULSORAS</a:t>
            </a:r>
          </a:p>
        </p:txBody>
      </p:sp>
      <p:pic>
        <p:nvPicPr>
          <p:cNvPr id="19461" name="Picture 12">
            <a:extLst>
              <a:ext uri="{FF2B5EF4-FFF2-40B4-BE49-F238E27FC236}">
                <a16:creationId xmlns:a16="http://schemas.microsoft.com/office/drawing/2014/main" id="{29EEFAA1-D5FD-43F5-842B-F8897A3A1C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989138"/>
            <a:ext cx="46243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3">
            <a:extLst>
              <a:ext uri="{FF2B5EF4-FFF2-40B4-BE49-F238E27FC236}">
                <a16:creationId xmlns:a16="http://schemas.microsoft.com/office/drawing/2014/main" id="{6CD67929-C0CD-4B25-A3E2-50D8FFAED0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988" y="3429000"/>
            <a:ext cx="1019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4">
            <a:extLst>
              <a:ext uri="{FF2B5EF4-FFF2-40B4-BE49-F238E27FC236}">
                <a16:creationId xmlns:a16="http://schemas.microsoft.com/office/drawing/2014/main" id="{67FA5084-E7BF-4D68-A4C1-324E513444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825" y="260350"/>
            <a:ext cx="3500438"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CuadroTexto 13">
            <a:extLst>
              <a:ext uri="{FF2B5EF4-FFF2-40B4-BE49-F238E27FC236}">
                <a16:creationId xmlns:a16="http://schemas.microsoft.com/office/drawing/2014/main" id="{649318A9-F7A6-4907-81A4-4097CFBECE66}"/>
              </a:ext>
            </a:extLst>
          </p:cNvPr>
          <p:cNvSpPr txBox="1">
            <a:spLocks noChangeArrowheads="1"/>
          </p:cNvSpPr>
          <p:nvPr/>
        </p:nvSpPr>
        <p:spPr bwMode="auto">
          <a:xfrm>
            <a:off x="2786063" y="6218238"/>
            <a:ext cx="56959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CL" altLang="es-CL" sz="700" dirty="0"/>
              <a:t>El video visto en clases se puede encontrar en +este vínculo: </a:t>
            </a:r>
            <a:r>
              <a:rPr lang="es-CL" altLang="es-CL" sz="700" dirty="0">
                <a:hlinkClick r:id="rId7"/>
              </a:rPr>
              <a:t>https://www.youtube.com/watch?v=RryL3XwUO50&amp;ab_channel=%D0%A2%D0%B8%D0%BC%D1%83%D1%80%D0%90%D0%BF%D0%BF%D0%B0%D0%B7%D0%BE%D0%B2</a:t>
            </a:r>
            <a:r>
              <a:rPr lang="es-CL" altLang="es-CL" sz="700" dirty="0"/>
              <a:t> </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A9A8EFFD-DB59-4C9C-9C15-4936B8E512A0}"/>
              </a:ext>
            </a:extLst>
          </p:cNvPr>
          <p:cNvSpPr>
            <a:spLocks noGrp="1" noChangeArrowheads="1"/>
          </p:cNvSpPr>
          <p:nvPr>
            <p:ph type="title"/>
          </p:nvPr>
        </p:nvSpPr>
        <p:spPr/>
        <p:txBody>
          <a:bodyPr/>
          <a:lstStyle/>
          <a:p>
            <a:pPr eaLnBrk="1" hangingPunct="1"/>
            <a:r>
              <a:rPr lang="es-ES" altLang="es-CL"/>
              <a:t>Bombas</a:t>
            </a:r>
          </a:p>
        </p:txBody>
      </p:sp>
      <p:graphicFrame>
        <p:nvGraphicFramePr>
          <p:cNvPr id="20483" name="Object 3">
            <a:extLst>
              <a:ext uri="{FF2B5EF4-FFF2-40B4-BE49-F238E27FC236}">
                <a16:creationId xmlns:a16="http://schemas.microsoft.com/office/drawing/2014/main" id="{8ABA902E-4DD7-4092-A25D-3DDF444E838D}"/>
              </a:ext>
            </a:extLst>
          </p:cNvPr>
          <p:cNvGraphicFramePr>
            <a:graphicFrameLocks noGrp="1" noChangeAspect="1"/>
          </p:cNvGraphicFramePr>
          <p:nvPr>
            <p:ph idx="1"/>
          </p:nvPr>
        </p:nvGraphicFramePr>
        <p:xfrm>
          <a:off x="1258888" y="2325688"/>
          <a:ext cx="7345362" cy="3040062"/>
        </p:xfrm>
        <a:graphic>
          <a:graphicData uri="http://schemas.openxmlformats.org/presentationml/2006/ole">
            <mc:AlternateContent xmlns:mc="http://schemas.openxmlformats.org/markup-compatibility/2006">
              <mc:Choice xmlns:v="urn:schemas-microsoft-com:vml" Requires="v">
                <p:oleObj spid="_x0000_s5125" name="Hoja de cálculo" r:id="rId3" imgW="3152851" imgH="1304849" progId="Excel.Sheet.8">
                  <p:embed/>
                </p:oleObj>
              </mc:Choice>
              <mc:Fallback>
                <p:oleObj name="Hoja de cálculo" r:id="rId3" imgW="3152851" imgH="1304849"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325688"/>
                        <a:ext cx="7345362" cy="3040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12C5C9A-D924-43CB-8DB7-2B6B07D09945}"/>
              </a:ext>
            </a:extLst>
          </p:cNvPr>
          <p:cNvSpPr>
            <a:spLocks noGrp="1" noChangeArrowheads="1"/>
          </p:cNvSpPr>
          <p:nvPr>
            <p:ph type="title"/>
          </p:nvPr>
        </p:nvSpPr>
        <p:spPr/>
        <p:txBody>
          <a:bodyPr/>
          <a:lstStyle/>
          <a:p>
            <a:pPr eaLnBrk="1" hangingPunct="1"/>
            <a:r>
              <a:rPr lang="es-ES" altLang="es-CL"/>
              <a:t>Bombas</a:t>
            </a:r>
          </a:p>
        </p:txBody>
      </p:sp>
      <p:pic>
        <p:nvPicPr>
          <p:cNvPr id="7" name="Eductor.avi">
            <a:hlinkClick r:id="" action="ppaction://media"/>
            <a:extLst>
              <a:ext uri="{FF2B5EF4-FFF2-40B4-BE49-F238E27FC236}">
                <a16:creationId xmlns:a16="http://schemas.microsoft.com/office/drawing/2014/main" id="{42161C2A-E82C-4633-9C2D-EB2192F4937C}"/>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978025" y="1714500"/>
            <a:ext cx="6096000" cy="4572000"/>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A75C8217-149D-4D1E-BC2F-28B1FB6FF38A}"/>
              </a:ext>
            </a:extLst>
          </p:cNvPr>
          <p:cNvSpPr>
            <a:spLocks noGrp="1" noChangeArrowheads="1"/>
          </p:cNvSpPr>
          <p:nvPr>
            <p:ph type="title"/>
          </p:nvPr>
        </p:nvSpPr>
        <p:spPr/>
        <p:txBody>
          <a:bodyPr/>
          <a:lstStyle/>
          <a:p>
            <a:pPr eaLnBrk="1" hangingPunct="1"/>
            <a:r>
              <a:rPr lang="es-ES" altLang="es-CL"/>
              <a:t>Maquinaria y Sistemas Auxiliares</a:t>
            </a:r>
          </a:p>
        </p:txBody>
      </p:sp>
      <p:sp>
        <p:nvSpPr>
          <p:cNvPr id="22531" name="Rectangle 3">
            <a:extLst>
              <a:ext uri="{FF2B5EF4-FFF2-40B4-BE49-F238E27FC236}">
                <a16:creationId xmlns:a16="http://schemas.microsoft.com/office/drawing/2014/main" id="{E0B4705D-7CD2-4B7B-9EE1-3F270E0B9C4E}"/>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r>
              <a:rPr lang="es-ES" altLang="es-CL" sz="2800"/>
              <a:t>Sistema de aire comprimido.</a:t>
            </a:r>
          </a:p>
          <a:p>
            <a:pPr lvl="1" eaLnBrk="1" hangingPunct="1"/>
            <a:r>
              <a:rPr lang="es-ES" altLang="es-CL" sz="2800"/>
              <a:t>Refrigeración.</a:t>
            </a:r>
          </a:p>
          <a:p>
            <a:pPr lvl="1" eaLnBrk="1" hangingPunct="1"/>
            <a:r>
              <a:rPr lang="es-ES" altLang="es-CL" sz="2800"/>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55D53E46-AC83-44FD-AEFA-D89FAAF81DB4}"/>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23555" name="Rectangle 2">
            <a:extLst>
              <a:ext uri="{FF2B5EF4-FFF2-40B4-BE49-F238E27FC236}">
                <a16:creationId xmlns:a16="http://schemas.microsoft.com/office/drawing/2014/main" id="{A02BCC91-4513-45DA-BE6A-F2935DD9012C}"/>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23556" name="Rectangle 3">
            <a:extLst>
              <a:ext uri="{FF2B5EF4-FFF2-40B4-BE49-F238E27FC236}">
                <a16:creationId xmlns:a16="http://schemas.microsoft.com/office/drawing/2014/main" id="{9BDF631B-A6FF-4740-82CF-4C38F17A7B0C}"/>
              </a:ext>
            </a:extLst>
          </p:cNvPr>
          <p:cNvSpPr>
            <a:spLocks noGrp="1" noChangeArrowheads="1"/>
          </p:cNvSpPr>
          <p:nvPr>
            <p:ph type="subTitle" idx="1"/>
          </p:nvPr>
        </p:nvSpPr>
        <p:spPr/>
        <p:txBody>
          <a:bodyPr/>
          <a:lstStyle/>
          <a:p>
            <a:pPr marL="457200" lvl="1" indent="0" eaLnBrk="1" hangingPunct="1">
              <a:buFont typeface="Wingdings" panose="05000000000000000000" pitchFamily="2" charset="2"/>
              <a:buNone/>
            </a:pPr>
            <a:r>
              <a:rPr lang="es-ES" altLang="es-CL" sz="3200"/>
              <a:t>Sistema de aire comprimido.</a:t>
            </a:r>
            <a:endParaRPr lang="es-ES" altLang="es-CL" sz="280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9DEBA28-A33D-4C5C-8CBC-D85CCED43FBC}"/>
              </a:ext>
            </a:extLst>
          </p:cNvPr>
          <p:cNvSpPr>
            <a:spLocks noGrp="1" noChangeArrowheads="1"/>
          </p:cNvSpPr>
          <p:nvPr>
            <p:ph type="title"/>
          </p:nvPr>
        </p:nvSpPr>
        <p:spPr/>
        <p:txBody>
          <a:bodyPr/>
          <a:lstStyle/>
          <a:p>
            <a:pPr eaLnBrk="1" hangingPunct="1"/>
            <a:r>
              <a:rPr lang="es-ES" altLang="es-CL"/>
              <a:t>Sistema de aire comprimido</a:t>
            </a:r>
          </a:p>
        </p:txBody>
      </p:sp>
      <p:sp>
        <p:nvSpPr>
          <p:cNvPr id="24579" name="Rectangle 3">
            <a:extLst>
              <a:ext uri="{FF2B5EF4-FFF2-40B4-BE49-F238E27FC236}">
                <a16:creationId xmlns:a16="http://schemas.microsoft.com/office/drawing/2014/main" id="{8AF90D64-576E-4B08-8E84-DD5A8A41ACF2}"/>
              </a:ext>
            </a:extLst>
          </p:cNvPr>
          <p:cNvSpPr>
            <a:spLocks noGrp="1" noChangeArrowheads="1"/>
          </p:cNvSpPr>
          <p:nvPr>
            <p:ph type="body" idx="1"/>
          </p:nvPr>
        </p:nvSpPr>
        <p:spPr/>
        <p:txBody>
          <a:bodyPr/>
          <a:lstStyle/>
          <a:p>
            <a:pPr eaLnBrk="1" hangingPunct="1">
              <a:lnSpc>
                <a:spcPct val="90000"/>
              </a:lnSpc>
            </a:pPr>
            <a:r>
              <a:rPr lang="es-ES" altLang="es-CL" sz="2400"/>
              <a:t>Uso es importante en sistemas de armas y auxiliares:</a:t>
            </a:r>
          </a:p>
          <a:p>
            <a:pPr lvl="1" eaLnBrk="1" hangingPunct="1">
              <a:lnSpc>
                <a:spcPct val="90000"/>
              </a:lnSpc>
            </a:pPr>
            <a:r>
              <a:rPr lang="es-ES" altLang="es-CL" sz="2000"/>
              <a:t>Guías de ondas de radares</a:t>
            </a:r>
          </a:p>
          <a:p>
            <a:pPr lvl="1" eaLnBrk="1" hangingPunct="1">
              <a:lnSpc>
                <a:spcPct val="90000"/>
              </a:lnSpc>
            </a:pPr>
            <a:r>
              <a:rPr lang="es-ES" altLang="es-CL" sz="2000"/>
              <a:t>Tubos lanza torpedos</a:t>
            </a:r>
          </a:p>
          <a:p>
            <a:pPr lvl="1" eaLnBrk="1" hangingPunct="1">
              <a:lnSpc>
                <a:spcPct val="90000"/>
              </a:lnSpc>
            </a:pPr>
            <a:r>
              <a:rPr lang="es-ES" altLang="es-CL" sz="2000"/>
              <a:t>Torres de artillería</a:t>
            </a:r>
          </a:p>
          <a:p>
            <a:pPr lvl="1" eaLnBrk="1" hangingPunct="1">
              <a:lnSpc>
                <a:spcPct val="90000"/>
              </a:lnSpc>
            </a:pPr>
            <a:r>
              <a:rPr lang="es-ES" altLang="es-CL" sz="2000"/>
              <a:t>Sistemas de control</a:t>
            </a:r>
          </a:p>
          <a:p>
            <a:pPr lvl="1" eaLnBrk="1" hangingPunct="1">
              <a:lnSpc>
                <a:spcPct val="90000"/>
              </a:lnSpc>
            </a:pPr>
            <a:r>
              <a:rPr lang="es-ES" altLang="es-CL" sz="2000"/>
              <a:t>Enmascaramiento de hélices</a:t>
            </a:r>
          </a:p>
          <a:p>
            <a:pPr lvl="1" eaLnBrk="1" hangingPunct="1">
              <a:lnSpc>
                <a:spcPct val="90000"/>
              </a:lnSpc>
            </a:pPr>
            <a:r>
              <a:rPr lang="es-ES" altLang="es-CL" sz="2000"/>
              <a:t>Aire partida en motores diesel y turbinas a gas</a:t>
            </a:r>
          </a:p>
          <a:p>
            <a:pPr lvl="1" eaLnBrk="1" hangingPunct="1">
              <a:lnSpc>
                <a:spcPct val="90000"/>
              </a:lnSpc>
            </a:pPr>
            <a:r>
              <a:rPr lang="es-ES" altLang="es-CL" sz="2000"/>
              <a:t>Equipos autoprotectores y buceo</a:t>
            </a:r>
          </a:p>
          <a:p>
            <a:pPr lvl="1" eaLnBrk="1" hangingPunct="1">
              <a:lnSpc>
                <a:spcPct val="90000"/>
              </a:lnSpc>
            </a:pPr>
            <a:r>
              <a:rPr lang="es-ES" altLang="es-CL" sz="2000"/>
              <a:t>Pito, sirena, servicio general, botes de goma, etc</a:t>
            </a:r>
          </a:p>
          <a:p>
            <a:pPr eaLnBrk="1" hangingPunct="1">
              <a:lnSpc>
                <a:spcPct val="90000"/>
              </a:lnSpc>
            </a:pPr>
            <a:endParaRPr lang="es-ES" altLang="es-CL" sz="240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F8A45E51-1EA9-45E7-A191-F9D551B7EA03}"/>
              </a:ext>
            </a:extLst>
          </p:cNvPr>
          <p:cNvSpPr>
            <a:spLocks noGrp="1" noChangeArrowheads="1"/>
          </p:cNvSpPr>
          <p:nvPr>
            <p:ph type="title"/>
          </p:nvPr>
        </p:nvSpPr>
        <p:spPr/>
        <p:txBody>
          <a:bodyPr/>
          <a:lstStyle/>
          <a:p>
            <a:pPr eaLnBrk="1" hangingPunct="1"/>
            <a:r>
              <a:rPr lang="es-ES" altLang="es-CL"/>
              <a:t>Sistema de aire comprimido</a:t>
            </a:r>
          </a:p>
        </p:txBody>
      </p:sp>
      <p:grpSp>
        <p:nvGrpSpPr>
          <p:cNvPr id="2" name="Group 34">
            <a:extLst>
              <a:ext uri="{FF2B5EF4-FFF2-40B4-BE49-F238E27FC236}">
                <a16:creationId xmlns:a16="http://schemas.microsoft.com/office/drawing/2014/main" id="{FA12D8C4-8021-4AD6-A1C9-BB0502233E49}"/>
              </a:ext>
            </a:extLst>
          </p:cNvPr>
          <p:cNvGrpSpPr>
            <a:grpSpLocks/>
          </p:cNvGrpSpPr>
          <p:nvPr/>
        </p:nvGrpSpPr>
        <p:grpSpPr bwMode="auto">
          <a:xfrm>
            <a:off x="3851275" y="4076700"/>
            <a:ext cx="5292725" cy="1849438"/>
            <a:chOff x="2426" y="2568"/>
            <a:chExt cx="3334" cy="1165"/>
          </a:xfrm>
        </p:grpSpPr>
        <p:sp>
          <p:nvSpPr>
            <p:cNvPr id="25608" name="AutoShape 10">
              <a:extLst>
                <a:ext uri="{FF2B5EF4-FFF2-40B4-BE49-F238E27FC236}">
                  <a16:creationId xmlns:a16="http://schemas.microsoft.com/office/drawing/2014/main" id="{A934CA69-3A68-4A4F-95AE-59F6526A28EC}"/>
                </a:ext>
              </a:extLst>
            </p:cNvPr>
            <p:cNvSpPr>
              <a:spLocks noChangeArrowheads="1"/>
            </p:cNvSpPr>
            <p:nvPr/>
          </p:nvSpPr>
          <p:spPr bwMode="auto">
            <a:xfrm rot="-5400000">
              <a:off x="2482" y="2898"/>
              <a:ext cx="672" cy="237"/>
            </a:xfrm>
            <a:prstGeom prst="flowChartTerminator">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09" name="AutoShape 11">
              <a:extLst>
                <a:ext uri="{FF2B5EF4-FFF2-40B4-BE49-F238E27FC236}">
                  <a16:creationId xmlns:a16="http://schemas.microsoft.com/office/drawing/2014/main" id="{4F816EEE-5B1D-40D0-960C-AFB6FF0D0B89}"/>
                </a:ext>
              </a:extLst>
            </p:cNvPr>
            <p:cNvSpPr>
              <a:spLocks noChangeArrowheads="1"/>
            </p:cNvSpPr>
            <p:nvPr/>
          </p:nvSpPr>
          <p:spPr bwMode="auto">
            <a:xfrm rot="-5400000">
              <a:off x="2529" y="2945"/>
              <a:ext cx="672" cy="238"/>
            </a:xfrm>
            <a:prstGeom prst="flowChartTerminator">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10" name="AutoShape 12">
              <a:extLst>
                <a:ext uri="{FF2B5EF4-FFF2-40B4-BE49-F238E27FC236}">
                  <a16:creationId xmlns:a16="http://schemas.microsoft.com/office/drawing/2014/main" id="{9BE1A996-8C79-4879-B50B-958D15DD16B4}"/>
                </a:ext>
              </a:extLst>
            </p:cNvPr>
            <p:cNvSpPr>
              <a:spLocks noChangeArrowheads="1"/>
            </p:cNvSpPr>
            <p:nvPr/>
          </p:nvSpPr>
          <p:spPr bwMode="auto">
            <a:xfrm rot="-5400000">
              <a:off x="2577" y="2994"/>
              <a:ext cx="672" cy="237"/>
            </a:xfrm>
            <a:prstGeom prst="flowChartTerminator">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11" name="AutoShape 13">
              <a:extLst>
                <a:ext uri="{FF2B5EF4-FFF2-40B4-BE49-F238E27FC236}">
                  <a16:creationId xmlns:a16="http://schemas.microsoft.com/office/drawing/2014/main" id="{D8D8F2D3-F48A-45BE-B613-24703849C3C3}"/>
                </a:ext>
              </a:extLst>
            </p:cNvPr>
            <p:cNvSpPr>
              <a:spLocks noChangeArrowheads="1"/>
            </p:cNvSpPr>
            <p:nvPr/>
          </p:nvSpPr>
          <p:spPr bwMode="auto">
            <a:xfrm rot="-5400000">
              <a:off x="2624" y="3041"/>
              <a:ext cx="672" cy="238"/>
            </a:xfrm>
            <a:prstGeom prst="flowChartTerminator">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12" name="Line 14">
              <a:extLst>
                <a:ext uri="{FF2B5EF4-FFF2-40B4-BE49-F238E27FC236}">
                  <a16:creationId xmlns:a16="http://schemas.microsoft.com/office/drawing/2014/main" id="{03E138D5-3734-458C-AD55-60E20A2F0105}"/>
                </a:ext>
              </a:extLst>
            </p:cNvPr>
            <p:cNvSpPr>
              <a:spLocks noChangeShapeType="1"/>
            </p:cNvSpPr>
            <p:nvPr/>
          </p:nvSpPr>
          <p:spPr bwMode="auto">
            <a:xfrm>
              <a:off x="2818" y="2586"/>
              <a:ext cx="142" cy="144"/>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3" name="Line 15">
              <a:extLst>
                <a:ext uri="{FF2B5EF4-FFF2-40B4-BE49-F238E27FC236}">
                  <a16:creationId xmlns:a16="http://schemas.microsoft.com/office/drawing/2014/main" id="{C228739C-1EA1-494D-8C0F-23232E2D0EA6}"/>
                </a:ext>
              </a:extLst>
            </p:cNvPr>
            <p:cNvSpPr>
              <a:spLocks noChangeShapeType="1"/>
            </p:cNvSpPr>
            <p:nvPr/>
          </p:nvSpPr>
          <p:spPr bwMode="auto">
            <a:xfrm>
              <a:off x="2818" y="2583"/>
              <a:ext cx="0" cy="120"/>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4" name="Line 16">
              <a:extLst>
                <a:ext uri="{FF2B5EF4-FFF2-40B4-BE49-F238E27FC236}">
                  <a16:creationId xmlns:a16="http://schemas.microsoft.com/office/drawing/2014/main" id="{88320FDE-3384-497D-9F5B-9CCC6EAEF6E9}"/>
                </a:ext>
              </a:extLst>
            </p:cNvPr>
            <p:cNvSpPr>
              <a:spLocks noChangeShapeType="1"/>
            </p:cNvSpPr>
            <p:nvPr/>
          </p:nvSpPr>
          <p:spPr bwMode="auto">
            <a:xfrm>
              <a:off x="2865" y="2631"/>
              <a:ext cx="0" cy="120"/>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5" name="Line 17">
              <a:extLst>
                <a:ext uri="{FF2B5EF4-FFF2-40B4-BE49-F238E27FC236}">
                  <a16:creationId xmlns:a16="http://schemas.microsoft.com/office/drawing/2014/main" id="{5573DF34-0474-4A52-AE7A-514C0F160A27}"/>
                </a:ext>
              </a:extLst>
            </p:cNvPr>
            <p:cNvSpPr>
              <a:spLocks noChangeShapeType="1"/>
            </p:cNvSpPr>
            <p:nvPr/>
          </p:nvSpPr>
          <p:spPr bwMode="auto">
            <a:xfrm>
              <a:off x="2913" y="2679"/>
              <a:ext cx="0" cy="120"/>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6" name="Line 18">
              <a:extLst>
                <a:ext uri="{FF2B5EF4-FFF2-40B4-BE49-F238E27FC236}">
                  <a16:creationId xmlns:a16="http://schemas.microsoft.com/office/drawing/2014/main" id="{46AA0909-DD8C-473A-9BF4-13E1CA530235}"/>
                </a:ext>
              </a:extLst>
            </p:cNvPr>
            <p:cNvSpPr>
              <a:spLocks noChangeShapeType="1"/>
            </p:cNvSpPr>
            <p:nvPr/>
          </p:nvSpPr>
          <p:spPr bwMode="auto">
            <a:xfrm>
              <a:off x="2960" y="2727"/>
              <a:ext cx="1" cy="120"/>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7" name="Line 19">
              <a:extLst>
                <a:ext uri="{FF2B5EF4-FFF2-40B4-BE49-F238E27FC236}">
                  <a16:creationId xmlns:a16="http://schemas.microsoft.com/office/drawing/2014/main" id="{78E648BF-2A51-443F-807A-024A5030C045}"/>
                </a:ext>
              </a:extLst>
            </p:cNvPr>
            <p:cNvSpPr>
              <a:spLocks noChangeShapeType="1"/>
            </p:cNvSpPr>
            <p:nvPr/>
          </p:nvSpPr>
          <p:spPr bwMode="auto">
            <a:xfrm>
              <a:off x="2885" y="2650"/>
              <a:ext cx="1275" cy="1"/>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18" name="AutoShape 20">
              <a:extLst>
                <a:ext uri="{FF2B5EF4-FFF2-40B4-BE49-F238E27FC236}">
                  <a16:creationId xmlns:a16="http://schemas.microsoft.com/office/drawing/2014/main" id="{78D9CB7B-A338-4C94-A778-9F6DB6BF0F65}"/>
                </a:ext>
              </a:extLst>
            </p:cNvPr>
            <p:cNvSpPr>
              <a:spLocks noChangeArrowheads="1"/>
            </p:cNvSpPr>
            <p:nvPr/>
          </p:nvSpPr>
          <p:spPr bwMode="auto">
            <a:xfrm rot="-5400000">
              <a:off x="3556" y="2588"/>
              <a:ext cx="169" cy="143"/>
            </a:xfrm>
            <a:prstGeom prst="flowChartManualOperation">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19" name="Line 21">
              <a:extLst>
                <a:ext uri="{FF2B5EF4-FFF2-40B4-BE49-F238E27FC236}">
                  <a16:creationId xmlns:a16="http://schemas.microsoft.com/office/drawing/2014/main" id="{DFF3F1A1-53C4-477E-8B1E-50307C48FBBC}"/>
                </a:ext>
              </a:extLst>
            </p:cNvPr>
            <p:cNvSpPr>
              <a:spLocks noChangeShapeType="1"/>
            </p:cNvSpPr>
            <p:nvPr/>
          </p:nvSpPr>
          <p:spPr bwMode="auto">
            <a:xfrm>
              <a:off x="4129" y="2650"/>
              <a:ext cx="1119" cy="1"/>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20" name="Line 22">
              <a:extLst>
                <a:ext uri="{FF2B5EF4-FFF2-40B4-BE49-F238E27FC236}">
                  <a16:creationId xmlns:a16="http://schemas.microsoft.com/office/drawing/2014/main" id="{7F486C0A-C44A-4B52-ADD0-25C84AB90E7E}"/>
                </a:ext>
              </a:extLst>
            </p:cNvPr>
            <p:cNvSpPr>
              <a:spLocks noChangeShapeType="1"/>
            </p:cNvSpPr>
            <p:nvPr/>
          </p:nvSpPr>
          <p:spPr bwMode="auto">
            <a:xfrm flipV="1">
              <a:off x="5248" y="2649"/>
              <a:ext cx="0" cy="218"/>
            </a:xfrm>
            <a:prstGeom prst="line">
              <a:avLst/>
            </a:prstGeom>
            <a:noFill/>
            <a:ln w="57240">
              <a:solidFill>
                <a:srgbClr val="FF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25621" name="AutoShape 23">
              <a:extLst>
                <a:ext uri="{FF2B5EF4-FFF2-40B4-BE49-F238E27FC236}">
                  <a16:creationId xmlns:a16="http://schemas.microsoft.com/office/drawing/2014/main" id="{E1A4CE96-F8FC-4982-806E-FB92318193B0}"/>
                </a:ext>
              </a:extLst>
            </p:cNvPr>
            <p:cNvSpPr>
              <a:spLocks noChangeArrowheads="1"/>
            </p:cNvSpPr>
            <p:nvPr/>
          </p:nvSpPr>
          <p:spPr bwMode="auto">
            <a:xfrm>
              <a:off x="5185" y="2844"/>
              <a:ext cx="285" cy="145"/>
            </a:xfrm>
            <a:prstGeom prst="flowChartMagneticDrum">
              <a:avLst/>
            </a:prstGeom>
            <a:solidFill>
              <a:srgbClr val="0033CC"/>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22" name="Text Box 24">
              <a:extLst>
                <a:ext uri="{FF2B5EF4-FFF2-40B4-BE49-F238E27FC236}">
                  <a16:creationId xmlns:a16="http://schemas.microsoft.com/office/drawing/2014/main" id="{022F8BFD-D0C3-4DA8-B222-49544DBDD788}"/>
                </a:ext>
              </a:extLst>
            </p:cNvPr>
            <p:cNvSpPr txBox="1">
              <a:spLocks noChangeArrowheads="1"/>
            </p:cNvSpPr>
            <p:nvPr/>
          </p:nvSpPr>
          <p:spPr bwMode="auto">
            <a:xfrm>
              <a:off x="2426" y="3521"/>
              <a:ext cx="128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spcBef>
                  <a:spcPct val="20000"/>
                </a:spcBef>
                <a:buClr>
                  <a:schemeClr val="tx2"/>
                </a:buClr>
                <a:buSzPct val="7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900">
                  <a:solidFill>
                    <a:schemeClr val="tx1"/>
                  </a:solidFill>
                  <a:latin typeface="Verdana" panose="020B0604030504040204" pitchFamily="34" charset="0"/>
                </a:defRPr>
              </a:lvl1pPr>
              <a:lvl2pPr marL="742950" indent="-28575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500">
                  <a:solidFill>
                    <a:schemeClr val="tx1"/>
                  </a:solidFill>
                  <a:latin typeface="Verdana" panose="020B0604030504040204" pitchFamily="34" charset="0"/>
                </a:defRPr>
              </a:lvl2pPr>
              <a:lvl3pPr marL="1143000" indent="-228600" defTabSz="449263">
                <a:spcBef>
                  <a:spcPct val="20000"/>
                </a:spcBef>
                <a:buClr>
                  <a:schemeClr val="tx2"/>
                </a:buClr>
                <a:buSzPct val="65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chemeClr val="tx1"/>
                  </a:solidFill>
                  <a:latin typeface="Verdana" panose="020B0604030504040204" pitchFamily="34" charset="0"/>
                </a:defRPr>
              </a:lvl3pPr>
              <a:lvl4pPr marL="1600200" indent="-22860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4pPr>
              <a:lvl5pPr marL="2057400" indent="-228600" defTabSz="449263">
                <a:spcBef>
                  <a:spcPct val="20000"/>
                </a:spcBef>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5pPr>
              <a:lvl6pPr marL="25146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6pPr>
              <a:lvl7pPr marL="29718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7pPr>
              <a:lvl8pPr marL="34290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8pPr>
              <a:lvl9pPr marL="38862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9pPr>
            </a:lstStyle>
            <a:p>
              <a:pPr algn="ctr">
                <a:spcBef>
                  <a:spcPct val="0"/>
                </a:spcBef>
                <a:buClr>
                  <a:srgbClr val="FFFFFF"/>
                </a:buClr>
                <a:buSzPct val="100000"/>
                <a:buFont typeface="Arial" panose="020B0604020202020204" pitchFamily="34" charset="0"/>
                <a:buNone/>
              </a:pPr>
              <a:r>
                <a:rPr lang="en-GB" altLang="es-CL" sz="1600" b="1">
                  <a:latin typeface="Arial" panose="020B0604020202020204" pitchFamily="34" charset="0"/>
                  <a:ea typeface="MS Gothic" panose="020B0609070205080204" pitchFamily="49" charset="-128"/>
                </a:rPr>
                <a:t>Banco de Aire</a:t>
              </a:r>
            </a:p>
          </p:txBody>
        </p:sp>
        <p:sp>
          <p:nvSpPr>
            <p:cNvPr id="25623" name="Text Box 25">
              <a:extLst>
                <a:ext uri="{FF2B5EF4-FFF2-40B4-BE49-F238E27FC236}">
                  <a16:creationId xmlns:a16="http://schemas.microsoft.com/office/drawing/2014/main" id="{D02E1DF4-22B9-40DE-8B29-300441C61CA6}"/>
                </a:ext>
              </a:extLst>
            </p:cNvPr>
            <p:cNvSpPr txBox="1">
              <a:spLocks noChangeArrowheads="1"/>
            </p:cNvSpPr>
            <p:nvPr/>
          </p:nvSpPr>
          <p:spPr bwMode="auto">
            <a:xfrm>
              <a:off x="3290" y="2732"/>
              <a:ext cx="73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spcBef>
                  <a:spcPct val="20000"/>
                </a:spcBef>
                <a:buClr>
                  <a:schemeClr val="tx2"/>
                </a:buClr>
                <a:buSzPct val="7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900">
                  <a:solidFill>
                    <a:schemeClr val="tx1"/>
                  </a:solidFill>
                  <a:latin typeface="Verdana" panose="020B0604030504040204" pitchFamily="34" charset="0"/>
                </a:defRPr>
              </a:lvl1pPr>
              <a:lvl2pPr marL="742950" indent="-28575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500">
                  <a:solidFill>
                    <a:schemeClr val="tx1"/>
                  </a:solidFill>
                  <a:latin typeface="Verdana" panose="020B0604030504040204" pitchFamily="34" charset="0"/>
                </a:defRPr>
              </a:lvl2pPr>
              <a:lvl3pPr marL="1143000" indent="-228600" defTabSz="449263">
                <a:spcBef>
                  <a:spcPct val="20000"/>
                </a:spcBef>
                <a:buClr>
                  <a:schemeClr val="tx2"/>
                </a:buClr>
                <a:buSzPct val="65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chemeClr val="tx1"/>
                  </a:solidFill>
                  <a:latin typeface="Verdana" panose="020B0604030504040204" pitchFamily="34" charset="0"/>
                </a:defRPr>
              </a:lvl3pPr>
              <a:lvl4pPr marL="1600200" indent="-22860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4pPr>
              <a:lvl5pPr marL="2057400" indent="-228600" defTabSz="449263">
                <a:spcBef>
                  <a:spcPct val="20000"/>
                </a:spcBef>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5pPr>
              <a:lvl6pPr marL="25146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6pPr>
              <a:lvl7pPr marL="29718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7pPr>
              <a:lvl8pPr marL="34290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8pPr>
              <a:lvl9pPr marL="38862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9pPr>
            </a:lstStyle>
            <a:p>
              <a:pPr algn="ctr">
                <a:spcBef>
                  <a:spcPct val="0"/>
                </a:spcBef>
                <a:buClr>
                  <a:srgbClr val="FFFFFF"/>
                </a:buClr>
                <a:buSzPct val="100000"/>
                <a:buFont typeface="Arial" panose="020B0604020202020204" pitchFamily="34" charset="0"/>
                <a:buNone/>
              </a:pPr>
              <a:r>
                <a:rPr lang="en-GB" altLang="es-CL" sz="1600" b="1">
                  <a:latin typeface="Arial" panose="020B0604020202020204" pitchFamily="34" charset="0"/>
                  <a:ea typeface="MS Gothic" panose="020B0609070205080204" pitchFamily="49" charset="-128"/>
                </a:rPr>
                <a:t>Reductor</a:t>
              </a:r>
            </a:p>
          </p:txBody>
        </p:sp>
        <p:sp>
          <p:nvSpPr>
            <p:cNvPr id="25624" name="Text Box 26">
              <a:extLst>
                <a:ext uri="{FF2B5EF4-FFF2-40B4-BE49-F238E27FC236}">
                  <a16:creationId xmlns:a16="http://schemas.microsoft.com/office/drawing/2014/main" id="{8FDF76DF-959E-4D3B-BBFA-82EE2AC540B8}"/>
                </a:ext>
              </a:extLst>
            </p:cNvPr>
            <p:cNvSpPr txBox="1">
              <a:spLocks noChangeArrowheads="1"/>
            </p:cNvSpPr>
            <p:nvPr/>
          </p:nvSpPr>
          <p:spPr bwMode="auto">
            <a:xfrm>
              <a:off x="5030" y="2982"/>
              <a:ext cx="73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spcBef>
                  <a:spcPct val="20000"/>
                </a:spcBef>
                <a:buClr>
                  <a:schemeClr val="tx2"/>
                </a:buClr>
                <a:buSzPct val="7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900">
                  <a:solidFill>
                    <a:schemeClr val="tx1"/>
                  </a:solidFill>
                  <a:latin typeface="Verdana" panose="020B0604030504040204" pitchFamily="34" charset="0"/>
                </a:defRPr>
              </a:lvl1pPr>
              <a:lvl2pPr marL="742950" indent="-28575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500">
                  <a:solidFill>
                    <a:schemeClr val="tx1"/>
                  </a:solidFill>
                  <a:latin typeface="Verdana" panose="020B0604030504040204" pitchFamily="34" charset="0"/>
                </a:defRPr>
              </a:lvl2pPr>
              <a:lvl3pPr marL="1143000" indent="-228600" defTabSz="449263">
                <a:spcBef>
                  <a:spcPct val="20000"/>
                </a:spcBef>
                <a:buClr>
                  <a:schemeClr val="tx2"/>
                </a:buClr>
                <a:buSzPct val="65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chemeClr val="tx1"/>
                  </a:solidFill>
                  <a:latin typeface="Verdana" panose="020B0604030504040204" pitchFamily="34" charset="0"/>
                </a:defRPr>
              </a:lvl3pPr>
              <a:lvl4pPr marL="1600200" indent="-22860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4pPr>
              <a:lvl5pPr marL="2057400" indent="-228600" defTabSz="449263">
                <a:spcBef>
                  <a:spcPct val="20000"/>
                </a:spcBef>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5pPr>
              <a:lvl6pPr marL="25146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6pPr>
              <a:lvl7pPr marL="29718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7pPr>
              <a:lvl8pPr marL="34290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8pPr>
              <a:lvl9pPr marL="38862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9pPr>
            </a:lstStyle>
            <a:p>
              <a:pPr algn="ctr">
                <a:spcBef>
                  <a:spcPct val="0"/>
                </a:spcBef>
                <a:buClr>
                  <a:srgbClr val="FFFFFF"/>
                </a:buClr>
                <a:buSzPct val="100000"/>
                <a:buFont typeface="Arial" panose="020B0604020202020204" pitchFamily="34" charset="0"/>
                <a:buNone/>
              </a:pPr>
              <a:r>
                <a:rPr lang="en-GB" altLang="es-CL" sz="1600" b="1">
                  <a:latin typeface="Arial" panose="020B0604020202020204" pitchFamily="34" charset="0"/>
                  <a:ea typeface="MS Gothic" panose="020B0609070205080204" pitchFamily="49" charset="-128"/>
                </a:rPr>
                <a:t>Equipo</a:t>
              </a:r>
            </a:p>
          </p:txBody>
        </p:sp>
        <p:sp>
          <p:nvSpPr>
            <p:cNvPr id="25625" name="AutoShape 27">
              <a:extLst>
                <a:ext uri="{FF2B5EF4-FFF2-40B4-BE49-F238E27FC236}">
                  <a16:creationId xmlns:a16="http://schemas.microsoft.com/office/drawing/2014/main" id="{61171B3B-06C7-4D10-A9AD-ECA18A42731A}"/>
                </a:ext>
              </a:extLst>
            </p:cNvPr>
            <p:cNvSpPr>
              <a:spLocks noChangeArrowheads="1"/>
            </p:cNvSpPr>
            <p:nvPr/>
          </p:nvSpPr>
          <p:spPr bwMode="auto">
            <a:xfrm rot="-5400000">
              <a:off x="4719" y="2581"/>
              <a:ext cx="168" cy="142"/>
            </a:xfrm>
            <a:prstGeom prst="flowChartManualOperation">
              <a:avLst/>
            </a:prstGeom>
            <a:solidFill>
              <a:srgbClr val="FF9999"/>
            </a:solidFill>
            <a:ln w="9360">
              <a:solidFill>
                <a:srgbClr val="FFFFFF"/>
              </a:solidFill>
              <a:miter lim="800000"/>
              <a:headEnd/>
              <a:tailEnd/>
            </a:ln>
          </p:spPr>
          <p:txBody>
            <a:bodyPr wrap="none" anchor="ct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endParaRPr lang="es-CL" altLang="es-CL" sz="1800"/>
            </a:p>
          </p:txBody>
        </p:sp>
        <p:sp>
          <p:nvSpPr>
            <p:cNvPr id="25626" name="Text Box 28">
              <a:extLst>
                <a:ext uri="{FF2B5EF4-FFF2-40B4-BE49-F238E27FC236}">
                  <a16:creationId xmlns:a16="http://schemas.microsoft.com/office/drawing/2014/main" id="{E4DFF51B-0A5B-4A3C-AE52-D35B1256425E}"/>
                </a:ext>
              </a:extLst>
            </p:cNvPr>
            <p:cNvSpPr txBox="1">
              <a:spLocks noChangeArrowheads="1"/>
            </p:cNvSpPr>
            <p:nvPr/>
          </p:nvSpPr>
          <p:spPr bwMode="auto">
            <a:xfrm>
              <a:off x="4377" y="2761"/>
              <a:ext cx="73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spcBef>
                  <a:spcPct val="20000"/>
                </a:spcBef>
                <a:buClr>
                  <a:schemeClr val="tx2"/>
                </a:buClr>
                <a:buSzPct val="7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900">
                  <a:solidFill>
                    <a:schemeClr val="tx1"/>
                  </a:solidFill>
                  <a:latin typeface="Verdana" panose="020B0604030504040204" pitchFamily="34" charset="0"/>
                </a:defRPr>
              </a:lvl1pPr>
              <a:lvl2pPr marL="742950" indent="-28575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500">
                  <a:solidFill>
                    <a:schemeClr val="tx1"/>
                  </a:solidFill>
                  <a:latin typeface="Verdana" panose="020B0604030504040204" pitchFamily="34" charset="0"/>
                </a:defRPr>
              </a:lvl2pPr>
              <a:lvl3pPr marL="1143000" indent="-228600" defTabSz="449263">
                <a:spcBef>
                  <a:spcPct val="20000"/>
                </a:spcBef>
                <a:buClr>
                  <a:schemeClr val="tx2"/>
                </a:buClr>
                <a:buSzPct val="65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chemeClr val="tx1"/>
                  </a:solidFill>
                  <a:latin typeface="Verdana" panose="020B0604030504040204" pitchFamily="34" charset="0"/>
                </a:defRPr>
              </a:lvl3pPr>
              <a:lvl4pPr marL="1600200" indent="-228600" defTabSz="449263">
                <a:spcBef>
                  <a:spcPct val="20000"/>
                </a:spcBef>
                <a:buClr>
                  <a:schemeClr val="accent2"/>
                </a:buClr>
                <a:buSzPct val="70000"/>
                <a:buFont typeface="Wingdings" panose="05000000000000000000" pitchFamily="2" charset="2"/>
                <a:buChar char="l"/>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4pPr>
              <a:lvl5pPr marL="2057400" indent="-228600" defTabSz="449263">
                <a:spcBef>
                  <a:spcPct val="20000"/>
                </a:spcBef>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5pPr>
              <a:lvl6pPr marL="25146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6pPr>
              <a:lvl7pPr marL="29718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7pPr>
              <a:lvl8pPr marL="34290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8pPr>
              <a:lvl9pPr marL="3886200" indent="-228600" defTabSz="449263" eaLnBrk="0" fontAlgn="base" hangingPunct="0">
                <a:spcBef>
                  <a:spcPct val="20000"/>
                </a:spcBef>
                <a:spcAft>
                  <a:spcPct val="0"/>
                </a:spcAft>
                <a:buClr>
                  <a:schemeClr val="tx2"/>
                </a:buClr>
                <a:buSzPct val="6000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900">
                  <a:solidFill>
                    <a:schemeClr val="tx1"/>
                  </a:solidFill>
                  <a:latin typeface="Verdana" panose="020B0604030504040204" pitchFamily="34" charset="0"/>
                </a:defRPr>
              </a:lvl9pPr>
            </a:lstStyle>
            <a:p>
              <a:pPr algn="ctr">
                <a:spcBef>
                  <a:spcPct val="0"/>
                </a:spcBef>
                <a:buClr>
                  <a:srgbClr val="FFFFFF"/>
                </a:buClr>
                <a:buSzPct val="100000"/>
                <a:buFont typeface="Arial" panose="020B0604020202020204" pitchFamily="34" charset="0"/>
                <a:buNone/>
              </a:pPr>
              <a:r>
                <a:rPr lang="en-GB" altLang="es-CL" sz="1600" b="1">
                  <a:latin typeface="Arial" panose="020B0604020202020204" pitchFamily="34" charset="0"/>
                  <a:ea typeface="MS Gothic" panose="020B0609070205080204" pitchFamily="49" charset="-128"/>
                </a:rPr>
                <a:t>Reductor</a:t>
              </a:r>
            </a:p>
          </p:txBody>
        </p:sp>
      </p:grpSp>
      <p:pic>
        <p:nvPicPr>
          <p:cNvPr id="25604" name="Picture 31" descr="overview">
            <a:extLst>
              <a:ext uri="{FF2B5EF4-FFF2-40B4-BE49-F238E27FC236}">
                <a16:creationId xmlns:a16="http://schemas.microsoft.com/office/drawing/2014/main" id="{69777494-F9EB-48E9-AC57-316F8FFCB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205038"/>
            <a:ext cx="396240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33665" name="Picture 33" descr="paddrawing">
            <a:extLst>
              <a:ext uri="{FF2B5EF4-FFF2-40B4-BE49-F238E27FC236}">
                <a16:creationId xmlns:a16="http://schemas.microsoft.com/office/drawing/2014/main" id="{7DFEDC20-7E8F-4239-B4E1-D291638D1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1844675"/>
            <a:ext cx="1636713"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CuadroTexto 26">
            <a:extLst>
              <a:ext uri="{FF2B5EF4-FFF2-40B4-BE49-F238E27FC236}">
                <a16:creationId xmlns:a16="http://schemas.microsoft.com/office/drawing/2014/main" id="{1DD1E5B1-0CCF-45E9-A7CE-4F9C61F740EC}"/>
              </a:ext>
            </a:extLst>
          </p:cNvPr>
          <p:cNvSpPr txBox="1"/>
          <p:nvPr/>
        </p:nvSpPr>
        <p:spPr>
          <a:xfrm>
            <a:off x="1800225" y="6121400"/>
            <a:ext cx="4576763" cy="577081"/>
          </a:xfrm>
          <a:prstGeom prst="rect">
            <a:avLst/>
          </a:prstGeom>
          <a:noFill/>
        </p:spPr>
        <p:txBody>
          <a:bodyPr>
            <a:spAutoFit/>
          </a:bodyPr>
          <a:lstStyle/>
          <a:p>
            <a:pPr>
              <a:defRPr/>
            </a:pPr>
            <a:r>
              <a:rPr lang="es-CL" sz="1050" dirty="0"/>
              <a:t>El video vito en clases se puede encontrar en este vinculo:</a:t>
            </a:r>
            <a:endParaRPr lang="es-CL" sz="1050" dirty="0">
              <a:hlinkClick r:id="rId4"/>
            </a:endParaRPr>
          </a:p>
          <a:p>
            <a:pPr>
              <a:defRPr/>
            </a:pPr>
            <a:r>
              <a:rPr lang="es-CL" sz="1050" dirty="0">
                <a:hlinkClick r:id="rId4"/>
              </a:rPr>
              <a:t>https://www.youtube.com/watch?v=bJluUxA7aaY&amp;ab_channel=learnchannel</a:t>
            </a:r>
            <a:r>
              <a:rPr lang="es-CL" sz="1050" dirty="0"/>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733665"/>
                                        </p:tgtEl>
                                        <p:attrNameLst>
                                          <p:attrName>style.visibility</p:attrName>
                                        </p:attrNameLst>
                                      </p:cBhvr>
                                      <p:to>
                                        <p:strVal val="visible"/>
                                      </p:to>
                                    </p:set>
                                    <p:anim calcmode="lin" valueType="num">
                                      <p:cBhvr>
                                        <p:cTn id="7" dur="1000" fill="hold"/>
                                        <p:tgtEl>
                                          <p:spTgt spid="1733665"/>
                                        </p:tgtEl>
                                        <p:attrNameLst>
                                          <p:attrName>ppt_w</p:attrName>
                                        </p:attrNameLst>
                                      </p:cBhvr>
                                      <p:tavLst>
                                        <p:tav tm="0">
                                          <p:val>
                                            <p:strVal val="#ppt_w*0.70"/>
                                          </p:val>
                                        </p:tav>
                                        <p:tav tm="100000">
                                          <p:val>
                                            <p:strVal val="#ppt_w"/>
                                          </p:val>
                                        </p:tav>
                                      </p:tavLst>
                                    </p:anim>
                                    <p:anim calcmode="lin" valueType="num">
                                      <p:cBhvr>
                                        <p:cTn id="8" dur="1000" fill="hold"/>
                                        <p:tgtEl>
                                          <p:spTgt spid="1733665"/>
                                        </p:tgtEl>
                                        <p:attrNameLst>
                                          <p:attrName>ppt_h</p:attrName>
                                        </p:attrNameLst>
                                      </p:cBhvr>
                                      <p:tavLst>
                                        <p:tav tm="0">
                                          <p:val>
                                            <p:strVal val="#ppt_h"/>
                                          </p:val>
                                        </p:tav>
                                        <p:tav tm="100000">
                                          <p:val>
                                            <p:strVal val="#ppt_h"/>
                                          </p:val>
                                        </p:tav>
                                      </p:tavLst>
                                    </p:anim>
                                    <p:animEffect transition="in" filter="fade">
                                      <p:cBhvr>
                                        <p:cTn id="9" dur="1000"/>
                                        <p:tgtEl>
                                          <p:spTgt spid="173366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A50D15FB-D1FD-4B28-9FF1-DA650A33F6A7}"/>
              </a:ext>
            </a:extLst>
          </p:cNvPr>
          <p:cNvSpPr>
            <a:spLocks noGrp="1" noChangeArrowheads="1"/>
          </p:cNvSpPr>
          <p:nvPr>
            <p:ph type="title"/>
          </p:nvPr>
        </p:nvSpPr>
        <p:spPr/>
        <p:txBody>
          <a:bodyPr/>
          <a:lstStyle/>
          <a:p>
            <a:pPr eaLnBrk="1" hangingPunct="1"/>
            <a:r>
              <a:rPr lang="es-ES" altLang="es-CL"/>
              <a:t>Sistema de aire comprimido</a:t>
            </a:r>
          </a:p>
        </p:txBody>
      </p:sp>
      <p:sp>
        <p:nvSpPr>
          <p:cNvPr id="26627" name="Rectangle 3">
            <a:extLst>
              <a:ext uri="{FF2B5EF4-FFF2-40B4-BE49-F238E27FC236}">
                <a16:creationId xmlns:a16="http://schemas.microsoft.com/office/drawing/2014/main" id="{35F3D32A-9CFD-4621-92E1-F821151F3802}"/>
              </a:ext>
            </a:extLst>
          </p:cNvPr>
          <p:cNvSpPr>
            <a:spLocks noGrp="1" noChangeArrowheads="1"/>
          </p:cNvSpPr>
          <p:nvPr>
            <p:ph type="body" idx="1"/>
          </p:nvPr>
        </p:nvSpPr>
        <p:spPr/>
        <p:txBody>
          <a:bodyPr/>
          <a:lstStyle/>
          <a:p>
            <a:pPr eaLnBrk="1" hangingPunct="1">
              <a:lnSpc>
                <a:spcPct val="80000"/>
              </a:lnSpc>
            </a:pPr>
            <a:r>
              <a:rPr lang="es-ES" altLang="es-CL" sz="1500"/>
              <a:t>Tipo de compresores:</a:t>
            </a:r>
          </a:p>
          <a:p>
            <a:pPr lvl="1" eaLnBrk="1" hangingPunct="1">
              <a:lnSpc>
                <a:spcPct val="80000"/>
              </a:lnSpc>
            </a:pPr>
            <a:r>
              <a:rPr lang="es-ES" altLang="es-CL" sz="1300"/>
              <a:t>Compresores recíprocos: (Desplazamiento positivo)</a:t>
            </a:r>
          </a:p>
          <a:p>
            <a:pPr lvl="2" eaLnBrk="1" hangingPunct="1">
              <a:lnSpc>
                <a:spcPct val="80000"/>
              </a:lnSpc>
            </a:pPr>
            <a:r>
              <a:rPr lang="es-ES" altLang="es-CL" sz="1100"/>
              <a:t>Utilizan pistones para comprimir sucesivos volúmenes de aire.</a:t>
            </a:r>
          </a:p>
          <a:p>
            <a:pPr lvl="2" eaLnBrk="1" hangingPunct="1">
              <a:lnSpc>
                <a:spcPct val="80000"/>
              </a:lnSpc>
            </a:pPr>
            <a:r>
              <a:rPr lang="es-ES" altLang="es-CL" sz="1100"/>
              <a:t>Pueden ser enfriados por aire o por agua, lubricados o no lubricados</a:t>
            </a:r>
          </a:p>
          <a:p>
            <a:pPr lvl="2" eaLnBrk="1" hangingPunct="1">
              <a:lnSpc>
                <a:spcPct val="80000"/>
              </a:lnSpc>
            </a:pPr>
            <a:r>
              <a:rPr lang="es-ES" altLang="es-CL" sz="1100"/>
              <a:t>Son empleados en un rango amplio de presiones y capacidades.</a:t>
            </a:r>
          </a:p>
          <a:p>
            <a:pPr lvl="2" eaLnBrk="1" hangingPunct="1">
              <a:lnSpc>
                <a:spcPct val="80000"/>
              </a:lnSpc>
            </a:pPr>
            <a:r>
              <a:rPr lang="es-ES" altLang="es-CL" sz="1100"/>
              <a:t>El aire se enfría entre los estados para reducir su temperatura y volumen.</a:t>
            </a:r>
          </a:p>
          <a:p>
            <a:pPr lvl="1" eaLnBrk="1" hangingPunct="1">
              <a:lnSpc>
                <a:spcPct val="80000"/>
              </a:lnSpc>
            </a:pPr>
            <a:r>
              <a:rPr lang="es-ES" altLang="es-CL" sz="1300"/>
              <a:t>Compresores rotatorios: (Desplazamiento positivo)</a:t>
            </a:r>
          </a:p>
          <a:p>
            <a:pPr lvl="2" eaLnBrk="1" hangingPunct="1">
              <a:lnSpc>
                <a:spcPct val="80000"/>
              </a:lnSpc>
            </a:pPr>
            <a:r>
              <a:rPr lang="es-ES" altLang="es-CL" sz="1100"/>
              <a:t>Utilizan engranajes o lóbulos</a:t>
            </a:r>
          </a:p>
          <a:p>
            <a:pPr lvl="2" eaLnBrk="1" hangingPunct="1">
              <a:lnSpc>
                <a:spcPct val="80000"/>
              </a:lnSpc>
            </a:pPr>
            <a:r>
              <a:rPr lang="es-ES" altLang="es-CL" sz="1100"/>
              <a:t>No tienen válvulas de admisión o descarga</a:t>
            </a:r>
          </a:p>
          <a:p>
            <a:pPr lvl="2" eaLnBrk="1" hangingPunct="1">
              <a:lnSpc>
                <a:spcPct val="80000"/>
              </a:lnSpc>
            </a:pPr>
            <a:r>
              <a:rPr lang="es-ES" altLang="es-CL" sz="1100"/>
              <a:t>Son enfriados por aceite. (El aceite es enfriado por aire o agua en un intercambiador de calor)</a:t>
            </a:r>
          </a:p>
          <a:p>
            <a:pPr lvl="2" eaLnBrk="1" hangingPunct="1">
              <a:lnSpc>
                <a:spcPct val="80000"/>
              </a:lnSpc>
            </a:pPr>
            <a:r>
              <a:rPr lang="es-ES" altLang="es-CL" sz="1100"/>
              <a:t>Son de operación continua y fáciles de mantener.</a:t>
            </a:r>
          </a:p>
          <a:p>
            <a:pPr lvl="1" eaLnBrk="1" hangingPunct="1">
              <a:lnSpc>
                <a:spcPct val="80000"/>
              </a:lnSpc>
            </a:pPr>
            <a:r>
              <a:rPr lang="es-ES" altLang="es-CL" sz="1300"/>
              <a:t>Compresores centrífugos: (Mismo concepto visto en turbinas a gas)</a:t>
            </a:r>
          </a:p>
          <a:p>
            <a:pPr lvl="2" eaLnBrk="1" hangingPunct="1">
              <a:lnSpc>
                <a:spcPct val="80000"/>
              </a:lnSpc>
            </a:pPr>
            <a:r>
              <a:rPr lang="es-ES" altLang="es-CL" sz="1100"/>
              <a:t>Es un compresor dinámico que depende de la energía entregada por un impulsor rotatorio al aire.</a:t>
            </a:r>
          </a:p>
          <a:p>
            <a:pPr lvl="2" eaLnBrk="1" hangingPunct="1">
              <a:lnSpc>
                <a:spcPct val="80000"/>
              </a:lnSpc>
            </a:pPr>
            <a:r>
              <a:rPr lang="es-ES" altLang="es-CL" sz="1100"/>
              <a:t>El impulsor genera un cambio de momentum y presión en el aire. </a:t>
            </a:r>
          </a:p>
          <a:p>
            <a:pPr lvl="2" eaLnBrk="1" hangingPunct="1">
              <a:lnSpc>
                <a:spcPct val="80000"/>
              </a:lnSpc>
            </a:pPr>
            <a:r>
              <a:rPr lang="es-ES" altLang="es-CL" sz="1100"/>
              <a:t>Este momentum es convertido en presión útil desacelerando el aire en un difusor estacionario.</a:t>
            </a:r>
          </a:p>
          <a:p>
            <a:pPr lvl="2" eaLnBrk="1" hangingPunct="1">
              <a:lnSpc>
                <a:spcPct val="80000"/>
              </a:lnSpc>
            </a:pPr>
            <a:r>
              <a:rPr lang="es-ES" altLang="es-CL" sz="1100"/>
              <a:t>En la sección de compresión no se utiliza aceite por diseño y el que se emplea en su caja de engranajes, está separado del aire.</a:t>
            </a:r>
          </a:p>
          <a:p>
            <a:pPr lvl="2" eaLnBrk="1" hangingPunct="1">
              <a:lnSpc>
                <a:spcPct val="80000"/>
              </a:lnSpc>
            </a:pPr>
            <a:r>
              <a:rPr lang="es-ES" altLang="es-CL" sz="1100"/>
              <a:t>La compresión es continua y tiene pocas piezas.</a:t>
            </a:r>
          </a:p>
          <a:p>
            <a:pPr lvl="2" eaLnBrk="1" hangingPunct="1">
              <a:lnSpc>
                <a:spcPct val="80000"/>
              </a:lnSpc>
            </a:pPr>
            <a:r>
              <a:rPr lang="es-ES" altLang="es-CL" sz="1100"/>
              <a:t>Muy aplicable para grande volúmenes de aire que deben estar libre de aceite.</a:t>
            </a:r>
          </a:p>
          <a:p>
            <a:pPr lvl="1" eaLnBrk="1" hangingPunct="1">
              <a:lnSpc>
                <a:spcPct val="80000"/>
              </a:lnSpc>
            </a:pPr>
            <a:endParaRPr lang="es-ES" altLang="es-CL" sz="1300"/>
          </a:p>
        </p:txBody>
      </p:sp>
      <p:pic>
        <p:nvPicPr>
          <p:cNvPr id="26628" name="Picture 5" descr="reciprocating_compressor">
            <a:extLst>
              <a:ext uri="{FF2B5EF4-FFF2-40B4-BE49-F238E27FC236}">
                <a16:creationId xmlns:a16="http://schemas.microsoft.com/office/drawing/2014/main" id="{274A96E1-F802-41AB-BEA3-8CEDFE495D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9063" y="1628775"/>
            <a:ext cx="1404937"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6" descr="Mycom C Series compressor cutaway view">
            <a:extLst>
              <a:ext uri="{FF2B5EF4-FFF2-40B4-BE49-F238E27FC236}">
                <a16:creationId xmlns:a16="http://schemas.microsoft.com/office/drawing/2014/main" id="{C0B0C187-6E27-4AED-A273-6AB9CBE0A7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852738"/>
            <a:ext cx="1584325"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7" descr="image004">
            <a:hlinkClick r:id="rId4"/>
            <a:extLst>
              <a:ext uri="{FF2B5EF4-FFF2-40B4-BE49-F238E27FC236}">
                <a16:creationId xmlns:a16="http://schemas.microsoft.com/office/drawing/2014/main" id="{101C9400-6BF5-4808-AE05-53FA49014F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4581525"/>
            <a:ext cx="165576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9" descr="index_01">
            <a:hlinkClick r:id="rId6"/>
            <a:extLst>
              <a:ext uri="{FF2B5EF4-FFF2-40B4-BE49-F238E27FC236}">
                <a16:creationId xmlns:a16="http://schemas.microsoft.com/office/drawing/2014/main" id="{12C45475-90F0-42A2-890D-1562E1CF85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875" y="5568950"/>
            <a:ext cx="1254125"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6DE29FD-2452-4530-8E3B-31D87704EB5D}"/>
              </a:ext>
            </a:extLst>
          </p:cNvPr>
          <p:cNvSpPr>
            <a:spLocks noGrp="1" noChangeArrowheads="1"/>
          </p:cNvSpPr>
          <p:nvPr>
            <p:ph type="title"/>
          </p:nvPr>
        </p:nvSpPr>
        <p:spPr/>
        <p:txBody>
          <a:bodyPr/>
          <a:lstStyle/>
          <a:p>
            <a:pPr eaLnBrk="1" hangingPunct="1"/>
            <a:r>
              <a:rPr lang="es-ES" altLang="es-CL"/>
              <a:t>Sistema de aire comprimido</a:t>
            </a:r>
          </a:p>
        </p:txBody>
      </p:sp>
      <p:sp>
        <p:nvSpPr>
          <p:cNvPr id="27651" name="Rectangle 3">
            <a:extLst>
              <a:ext uri="{FF2B5EF4-FFF2-40B4-BE49-F238E27FC236}">
                <a16:creationId xmlns:a16="http://schemas.microsoft.com/office/drawing/2014/main" id="{C7928F8C-00FF-4DBC-A5C3-7D9F8649D5C4}"/>
              </a:ext>
            </a:extLst>
          </p:cNvPr>
          <p:cNvSpPr>
            <a:spLocks noGrp="1" noChangeArrowheads="1"/>
          </p:cNvSpPr>
          <p:nvPr>
            <p:ph type="body" idx="1"/>
          </p:nvPr>
        </p:nvSpPr>
        <p:spPr/>
        <p:txBody>
          <a:bodyPr/>
          <a:lstStyle/>
          <a:p>
            <a:pPr eaLnBrk="1" hangingPunct="1">
              <a:lnSpc>
                <a:spcPct val="90000"/>
              </a:lnSpc>
            </a:pPr>
            <a:r>
              <a:rPr lang="es-ES" altLang="es-CL" sz="2000"/>
              <a:t>Secado del aire comprimido</a:t>
            </a:r>
          </a:p>
          <a:p>
            <a:pPr lvl="1" eaLnBrk="1" hangingPunct="1">
              <a:lnSpc>
                <a:spcPct val="90000"/>
              </a:lnSpc>
            </a:pPr>
            <a:r>
              <a:rPr lang="es-ES" altLang="es-CL" sz="1800"/>
              <a:t>Al comprimirse el aire, la cantidad de humedad de agua permanece constante y se condensa al enfriarse el aire comprimido.</a:t>
            </a:r>
            <a:r>
              <a:rPr lang="es-ES" altLang="es-CL" sz="2000"/>
              <a:t> </a:t>
            </a:r>
          </a:p>
          <a:p>
            <a:pPr lvl="2" eaLnBrk="1" hangingPunct="1">
              <a:lnSpc>
                <a:spcPct val="90000"/>
              </a:lnSpc>
            </a:pPr>
            <a:r>
              <a:rPr lang="es-ES" altLang="es-CL" sz="1600"/>
              <a:t>Esta humedad es dañina para diversos sistemas, en especial guías de onda y mecanismos de sistemas de control.</a:t>
            </a:r>
          </a:p>
          <a:p>
            <a:pPr lvl="2" eaLnBrk="1" hangingPunct="1">
              <a:lnSpc>
                <a:spcPct val="90000"/>
              </a:lnSpc>
            </a:pPr>
            <a:r>
              <a:rPr lang="es-ES" altLang="es-CL" sz="1600"/>
              <a:t>Existen diversos sistemas para retirar esta humedad, como ser filtros, deshumidificadores, purgas, etc.</a:t>
            </a:r>
          </a:p>
          <a:p>
            <a:pPr lvl="2" eaLnBrk="1" hangingPunct="1">
              <a:lnSpc>
                <a:spcPct val="90000"/>
              </a:lnSpc>
            </a:pPr>
            <a:r>
              <a:rPr lang="es-ES" altLang="es-CL" sz="1600"/>
              <a:t>El empleo de secadores es en un sistema de aire comprimido eficiente.</a:t>
            </a:r>
          </a:p>
          <a:p>
            <a:pPr lvl="3" eaLnBrk="1" hangingPunct="1">
              <a:lnSpc>
                <a:spcPct val="90000"/>
              </a:lnSpc>
            </a:pPr>
            <a:r>
              <a:rPr lang="es-ES" altLang="es-CL" sz="1400"/>
              <a:t>Evitan el congelamiento de la humedad de aire en las estaciones de trabajo al expandirse y bajar su presión.</a:t>
            </a:r>
          </a:p>
          <a:p>
            <a:pPr lvl="3" eaLnBrk="1" hangingPunct="1">
              <a:lnSpc>
                <a:spcPct val="90000"/>
              </a:lnSpc>
            </a:pPr>
            <a:r>
              <a:rPr lang="es-ES" altLang="es-CL" sz="1400"/>
              <a:t>Evitan que la humedad del aire afecte el sistema de lubricación de los distintos sistemas que demandan aire comprimido.</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471B7E5-EA6B-4AD2-9EB7-DA892D0AFD9B}"/>
              </a:ext>
            </a:extLst>
          </p:cNvPr>
          <p:cNvSpPr>
            <a:spLocks noGrp="1" noChangeArrowheads="1"/>
          </p:cNvSpPr>
          <p:nvPr>
            <p:ph type="title"/>
          </p:nvPr>
        </p:nvSpPr>
        <p:spPr/>
        <p:txBody>
          <a:bodyPr/>
          <a:lstStyle/>
          <a:p>
            <a:pPr eaLnBrk="1" hangingPunct="1"/>
            <a:r>
              <a:rPr lang="es-ES" altLang="es-CL"/>
              <a:t>Sistema de aire comprimido</a:t>
            </a:r>
          </a:p>
        </p:txBody>
      </p:sp>
      <p:sp>
        <p:nvSpPr>
          <p:cNvPr id="28675" name="Rectangle 3">
            <a:extLst>
              <a:ext uri="{FF2B5EF4-FFF2-40B4-BE49-F238E27FC236}">
                <a16:creationId xmlns:a16="http://schemas.microsoft.com/office/drawing/2014/main" id="{3EBEAEF0-F1E7-48B3-800B-221862FFA636}"/>
              </a:ext>
            </a:extLst>
          </p:cNvPr>
          <p:cNvSpPr>
            <a:spLocks noGrp="1" noChangeArrowheads="1"/>
          </p:cNvSpPr>
          <p:nvPr>
            <p:ph type="body" idx="1"/>
          </p:nvPr>
        </p:nvSpPr>
        <p:spPr/>
        <p:txBody>
          <a:bodyPr/>
          <a:lstStyle/>
          <a:p>
            <a:pPr eaLnBrk="1" hangingPunct="1">
              <a:lnSpc>
                <a:spcPct val="90000"/>
              </a:lnSpc>
            </a:pPr>
            <a:r>
              <a:rPr lang="es-ES" altLang="es-CL" sz="2000"/>
              <a:t>En general existen tres tipos de secadores:</a:t>
            </a:r>
          </a:p>
          <a:p>
            <a:pPr lvl="1" eaLnBrk="1" hangingPunct="1">
              <a:lnSpc>
                <a:spcPct val="90000"/>
              </a:lnSpc>
            </a:pPr>
            <a:r>
              <a:rPr lang="es-ES" altLang="es-CL" sz="2000"/>
              <a:t>Secadores por enfriamiento</a:t>
            </a:r>
          </a:p>
          <a:p>
            <a:pPr lvl="1" eaLnBrk="1" hangingPunct="1">
              <a:lnSpc>
                <a:spcPct val="90000"/>
              </a:lnSpc>
            </a:pPr>
            <a:r>
              <a:rPr lang="es-ES" altLang="es-CL" sz="2000"/>
              <a:t>Secadores desecantes que emplean derivados de sal o cloruros</a:t>
            </a:r>
          </a:p>
          <a:p>
            <a:pPr lvl="1" eaLnBrk="1" hangingPunct="1">
              <a:lnSpc>
                <a:spcPct val="90000"/>
              </a:lnSpc>
            </a:pPr>
            <a:r>
              <a:rPr lang="es-ES" altLang="es-CL" sz="2000"/>
              <a:t>Secadores desecantes regenerativos.</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72768DF-CA05-4F9D-A5CF-E12DA510444B}"/>
              </a:ext>
            </a:extLst>
          </p:cNvPr>
          <p:cNvSpPr>
            <a:spLocks noGrp="1" noChangeArrowheads="1"/>
          </p:cNvSpPr>
          <p:nvPr>
            <p:ph type="title"/>
          </p:nvPr>
        </p:nvSpPr>
        <p:spPr/>
        <p:txBody>
          <a:bodyPr/>
          <a:lstStyle/>
          <a:p>
            <a:pPr eaLnBrk="1" hangingPunct="1"/>
            <a:r>
              <a:rPr lang="es-ES" altLang="es-CL"/>
              <a:t>Sistema de aire comprimido</a:t>
            </a:r>
          </a:p>
        </p:txBody>
      </p:sp>
      <p:sp>
        <p:nvSpPr>
          <p:cNvPr id="29699" name="Rectangle 3">
            <a:extLst>
              <a:ext uri="{FF2B5EF4-FFF2-40B4-BE49-F238E27FC236}">
                <a16:creationId xmlns:a16="http://schemas.microsoft.com/office/drawing/2014/main" id="{1D878726-C232-4991-BDDB-669A37CDCB0E}"/>
              </a:ext>
            </a:extLst>
          </p:cNvPr>
          <p:cNvSpPr>
            <a:spLocks noGrp="1" noChangeArrowheads="1"/>
          </p:cNvSpPr>
          <p:nvPr>
            <p:ph type="body" idx="1"/>
          </p:nvPr>
        </p:nvSpPr>
        <p:spPr/>
        <p:txBody>
          <a:bodyPr/>
          <a:lstStyle/>
          <a:p>
            <a:pPr eaLnBrk="1" hangingPunct="1">
              <a:lnSpc>
                <a:spcPct val="80000"/>
              </a:lnSpc>
            </a:pPr>
            <a:r>
              <a:rPr lang="es-ES" altLang="es-CL" sz="1500" b="1"/>
              <a:t>Secadores por enfriamiento</a:t>
            </a:r>
            <a:r>
              <a:rPr lang="es-ES" altLang="es-CL" sz="1500"/>
              <a:t>:</a:t>
            </a:r>
          </a:p>
          <a:p>
            <a:pPr lvl="1" eaLnBrk="1" hangingPunct="1">
              <a:lnSpc>
                <a:spcPct val="80000"/>
              </a:lnSpc>
            </a:pPr>
            <a:r>
              <a:rPr lang="es-ES" altLang="es-CL" sz="1100"/>
              <a:t>Enfrían el aire condensando una porción importante de agua y recolectándola en un separador.</a:t>
            </a:r>
          </a:p>
          <a:p>
            <a:pPr lvl="1" eaLnBrk="1" hangingPunct="1">
              <a:lnSpc>
                <a:spcPct val="80000"/>
              </a:lnSpc>
            </a:pPr>
            <a:r>
              <a:rPr lang="es-ES" altLang="es-CL" sz="1100"/>
              <a:t>Este proceso utiliza dos intercambiadores de calor:</a:t>
            </a:r>
          </a:p>
          <a:p>
            <a:pPr lvl="2" eaLnBrk="1" hangingPunct="1">
              <a:lnSpc>
                <a:spcPct val="80000"/>
              </a:lnSpc>
            </a:pPr>
            <a:r>
              <a:rPr lang="es-ES" altLang="es-CL" sz="1000"/>
              <a:t>Uno de pre enfriamiento para condensar el agua del aire de entrada, y otro de calentamiento para entregar aire tibio y seco donde se requiere.</a:t>
            </a:r>
          </a:p>
          <a:p>
            <a:pPr lvl="2" eaLnBrk="1" hangingPunct="1">
              <a:lnSpc>
                <a:spcPct val="80000"/>
              </a:lnSpc>
            </a:pPr>
            <a:r>
              <a:rPr lang="es-ES" altLang="es-CL" sz="1000"/>
              <a:t>El proceso es muy eficiente y económico ya que utiliza el mismo aire para enfriar/calentar.</a:t>
            </a:r>
          </a:p>
          <a:p>
            <a:pPr lvl="1" eaLnBrk="1" hangingPunct="1">
              <a:lnSpc>
                <a:spcPct val="80000"/>
              </a:lnSpc>
            </a:pPr>
            <a:r>
              <a:rPr lang="es-ES" altLang="es-CL" sz="1100"/>
              <a:t>Son los de mayor empleo.</a:t>
            </a:r>
          </a:p>
          <a:p>
            <a:pPr eaLnBrk="1" hangingPunct="1">
              <a:lnSpc>
                <a:spcPct val="80000"/>
              </a:lnSpc>
            </a:pPr>
            <a:r>
              <a:rPr lang="es-ES" altLang="es-CL" sz="1500" b="1"/>
              <a:t>Secadores desecantes</a:t>
            </a:r>
            <a:r>
              <a:rPr lang="es-ES" altLang="es-CL" sz="1500"/>
              <a:t>:</a:t>
            </a:r>
          </a:p>
          <a:p>
            <a:pPr lvl="1" eaLnBrk="1" hangingPunct="1">
              <a:lnSpc>
                <a:spcPct val="80000"/>
              </a:lnSpc>
            </a:pPr>
            <a:r>
              <a:rPr lang="es-ES" altLang="es-CL" sz="1100"/>
              <a:t>Son de costo de adquisición más económico, pero su costo de mantenimiento en el tiempo es mayor, ya que utilizan derivados de sal o cloruros que se almacenan en grandes estanques, pero una vez utilizados, la sal debe ser reemplazada.</a:t>
            </a:r>
          </a:p>
          <a:p>
            <a:pPr eaLnBrk="1" hangingPunct="1">
              <a:lnSpc>
                <a:spcPct val="80000"/>
              </a:lnSpc>
            </a:pPr>
            <a:r>
              <a:rPr lang="es-ES" altLang="es-CL" sz="1500" b="1"/>
              <a:t>Secadores desecantes regenerativos:</a:t>
            </a:r>
          </a:p>
          <a:p>
            <a:pPr lvl="1" eaLnBrk="1" hangingPunct="1">
              <a:lnSpc>
                <a:spcPct val="80000"/>
              </a:lnSpc>
            </a:pPr>
            <a:r>
              <a:rPr lang="es-ES" altLang="es-CL" sz="1100"/>
              <a:t>Utilizan sílica gel para atraer y absorber la humedad del aire. </a:t>
            </a:r>
          </a:p>
          <a:p>
            <a:pPr lvl="1" eaLnBrk="1" hangingPunct="1">
              <a:lnSpc>
                <a:spcPct val="80000"/>
              </a:lnSpc>
            </a:pPr>
            <a:r>
              <a:rPr lang="es-ES" altLang="es-CL" sz="1100"/>
              <a:t>Son muy eficientes y pueden ser utilizados bajo casi cualquier condición de temperatura ambiente.</a:t>
            </a:r>
          </a:p>
          <a:p>
            <a:pPr lvl="1" eaLnBrk="1" hangingPunct="1">
              <a:lnSpc>
                <a:spcPct val="80000"/>
              </a:lnSpc>
            </a:pPr>
            <a:r>
              <a:rPr lang="es-ES" altLang="es-CL" sz="1100"/>
              <a:t>El agua condensada normalmente no se condensa nuevamente y para removerla, se somete la sílica a un proceso de secado a lata temperatura.</a:t>
            </a:r>
          </a:p>
          <a:p>
            <a:pPr lvl="1" eaLnBrk="1" hangingPunct="1">
              <a:lnSpc>
                <a:spcPct val="80000"/>
              </a:lnSpc>
            </a:pPr>
            <a:r>
              <a:rPr lang="es-ES" altLang="es-CL" sz="1100"/>
              <a:t>En algunas aplicaciones, se utilizan dos estanques. Uno se encuentra en trabajo y el otro en proceso de regeneración.</a:t>
            </a:r>
          </a:p>
          <a:p>
            <a:pPr lvl="2" eaLnBrk="1" hangingPunct="1">
              <a:lnSpc>
                <a:spcPct val="80000"/>
              </a:lnSpc>
            </a:pPr>
            <a:r>
              <a:rPr lang="es-ES" altLang="es-CL" sz="1000"/>
              <a:t>El proceso de regeneración utilizado, baja la presión del que se va a regenerar y luego se calienta. </a:t>
            </a:r>
          </a:p>
          <a:p>
            <a:pPr lvl="1" eaLnBrk="1" hangingPunct="1">
              <a:lnSpc>
                <a:spcPct val="80000"/>
              </a:lnSpc>
            </a:pPr>
            <a:r>
              <a:rPr lang="es-ES" altLang="es-CL" sz="1100"/>
              <a:t>En ocasiones el aire es pre-enfriado antes de ingresar al secador.</a:t>
            </a:r>
          </a:p>
          <a:p>
            <a:pPr lvl="1" eaLnBrk="1" hangingPunct="1">
              <a:lnSpc>
                <a:spcPct val="80000"/>
              </a:lnSpc>
            </a:pPr>
            <a:r>
              <a:rPr lang="es-ES" altLang="es-CL" sz="1100"/>
              <a:t>El filtrado del aire antes de su ingreso al secador (Impurezas, aceite, etc.) es mandatorio para no contaminar la sílica gel.</a:t>
            </a:r>
          </a:p>
          <a:p>
            <a:pPr eaLnBrk="1" hangingPunct="1">
              <a:lnSpc>
                <a:spcPct val="80000"/>
              </a:lnSpc>
            </a:pPr>
            <a:endParaRPr lang="es-ES" altLang="es-CL" sz="130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11D267F5-8F1C-4E0E-B450-9C61D1609ED0}"/>
              </a:ext>
            </a:extLst>
          </p:cNvPr>
          <p:cNvSpPr>
            <a:spLocks noGrp="1" noChangeArrowheads="1"/>
          </p:cNvSpPr>
          <p:nvPr>
            <p:ph type="title"/>
          </p:nvPr>
        </p:nvSpPr>
        <p:spPr/>
        <p:txBody>
          <a:bodyPr/>
          <a:lstStyle/>
          <a:p>
            <a:pPr eaLnBrk="1" hangingPunct="1"/>
            <a:r>
              <a:rPr lang="es-ES" altLang="es-CL"/>
              <a:t>Sistema de aire comprimido</a:t>
            </a:r>
          </a:p>
        </p:txBody>
      </p:sp>
      <p:sp>
        <p:nvSpPr>
          <p:cNvPr id="30723" name="Rectangle 3">
            <a:extLst>
              <a:ext uri="{FF2B5EF4-FFF2-40B4-BE49-F238E27FC236}">
                <a16:creationId xmlns:a16="http://schemas.microsoft.com/office/drawing/2014/main" id="{9DA4B65B-3A82-4A83-9CC4-7B8E447E0FA1}"/>
              </a:ext>
            </a:extLst>
          </p:cNvPr>
          <p:cNvSpPr>
            <a:spLocks noGrp="1" noChangeArrowheads="1"/>
          </p:cNvSpPr>
          <p:nvPr>
            <p:ph type="body" sz="half" idx="1"/>
          </p:nvPr>
        </p:nvSpPr>
        <p:spPr/>
        <p:txBody>
          <a:bodyPr/>
          <a:lstStyle/>
          <a:p>
            <a:pPr eaLnBrk="1" hangingPunct="1">
              <a:lnSpc>
                <a:spcPct val="80000"/>
              </a:lnSpc>
            </a:pPr>
            <a:r>
              <a:rPr lang="es-ES" altLang="es-CL" sz="1900"/>
              <a:t>Compresores de Aire</a:t>
            </a:r>
          </a:p>
          <a:p>
            <a:pPr lvl="1" eaLnBrk="1" hangingPunct="1">
              <a:lnSpc>
                <a:spcPct val="80000"/>
              </a:lnSpc>
            </a:pPr>
            <a:r>
              <a:rPr lang="es-ES" altLang="es-CL" sz="1700"/>
              <a:t>Máquina diseñada para comprimir aire aprovechando el principio físico de que la presión de un gas aumenta cuando se reduce su volumen.</a:t>
            </a:r>
          </a:p>
          <a:p>
            <a:pPr lvl="1" eaLnBrk="1" hangingPunct="1">
              <a:lnSpc>
                <a:spcPct val="80000"/>
              </a:lnSpc>
            </a:pPr>
            <a:r>
              <a:rPr lang="es-ES" altLang="es-CL" sz="1700"/>
              <a:t>El componente fundamental del sistema.</a:t>
            </a:r>
          </a:p>
          <a:p>
            <a:pPr lvl="1" eaLnBrk="1" hangingPunct="1">
              <a:lnSpc>
                <a:spcPct val="80000"/>
              </a:lnSpc>
            </a:pPr>
            <a:r>
              <a:rPr lang="es-ES" altLang="es-CL" sz="1700"/>
              <a:t>Tienen similitud con las bombas:</a:t>
            </a:r>
          </a:p>
          <a:p>
            <a:pPr lvl="2" eaLnBrk="1" hangingPunct="1">
              <a:lnSpc>
                <a:spcPct val="80000"/>
              </a:lnSpc>
            </a:pPr>
            <a:r>
              <a:rPr lang="es-ES" altLang="es-CL" sz="1600"/>
              <a:t>Mueven fluidos de un lugar a otro, aprovechando fuentes de energía externa.</a:t>
            </a:r>
          </a:p>
          <a:p>
            <a:pPr eaLnBrk="1" hangingPunct="1">
              <a:lnSpc>
                <a:spcPct val="80000"/>
              </a:lnSpc>
            </a:pPr>
            <a:endParaRPr lang="es-ES" altLang="es-CL" sz="1900"/>
          </a:p>
        </p:txBody>
      </p:sp>
      <p:pic>
        <p:nvPicPr>
          <p:cNvPr id="30724" name="Picture 5">
            <a:extLst>
              <a:ext uri="{FF2B5EF4-FFF2-40B4-BE49-F238E27FC236}">
                <a16:creationId xmlns:a16="http://schemas.microsoft.com/office/drawing/2014/main" id="{451F3C28-159D-4B0F-9C71-DCDF2E92C7A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148263" y="2133600"/>
            <a:ext cx="3348037" cy="2979738"/>
          </a:xfrm>
          <a:noFill/>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BCAEE6A-DA68-4785-9DB8-0396DF718E6C}"/>
              </a:ext>
            </a:extLst>
          </p:cNvPr>
          <p:cNvSpPr>
            <a:spLocks noGrp="1" noChangeArrowheads="1"/>
          </p:cNvSpPr>
          <p:nvPr>
            <p:ph type="title"/>
          </p:nvPr>
        </p:nvSpPr>
        <p:spPr/>
        <p:txBody>
          <a:bodyPr/>
          <a:lstStyle/>
          <a:p>
            <a:pPr eaLnBrk="1" hangingPunct="1"/>
            <a:r>
              <a:rPr lang="es-ES" altLang="es-CL"/>
              <a:t>Sistema de aire comprimido</a:t>
            </a:r>
          </a:p>
        </p:txBody>
      </p:sp>
      <p:sp>
        <p:nvSpPr>
          <p:cNvPr id="31747" name="Rectangle 3">
            <a:extLst>
              <a:ext uri="{FF2B5EF4-FFF2-40B4-BE49-F238E27FC236}">
                <a16:creationId xmlns:a16="http://schemas.microsoft.com/office/drawing/2014/main" id="{5CFE3BDF-94FB-4E71-B5E2-D2E510B84828}"/>
              </a:ext>
            </a:extLst>
          </p:cNvPr>
          <p:cNvSpPr>
            <a:spLocks noGrp="1" noChangeArrowheads="1"/>
          </p:cNvSpPr>
          <p:nvPr>
            <p:ph type="body" sz="half" idx="1"/>
          </p:nvPr>
        </p:nvSpPr>
        <p:spPr/>
        <p:txBody>
          <a:bodyPr/>
          <a:lstStyle/>
          <a:p>
            <a:pPr eaLnBrk="1" hangingPunct="1">
              <a:lnSpc>
                <a:spcPct val="80000"/>
              </a:lnSpc>
            </a:pPr>
            <a:r>
              <a:rPr lang="es-ES" altLang="es-CL" sz="1900"/>
              <a:t>Existen muchos diseños de compresores, pero se pueden clasificar por:</a:t>
            </a:r>
          </a:p>
          <a:p>
            <a:pPr lvl="1" eaLnBrk="1" hangingPunct="1">
              <a:lnSpc>
                <a:spcPct val="80000"/>
              </a:lnSpc>
            </a:pPr>
            <a:r>
              <a:rPr lang="es-ES" altLang="es-CL" sz="1700"/>
              <a:t>Máquina motriz: Diesel, eléctrico, turbinas (vapor o gas), etc.</a:t>
            </a:r>
          </a:p>
          <a:p>
            <a:pPr lvl="1" eaLnBrk="1" hangingPunct="1">
              <a:lnSpc>
                <a:spcPct val="80000"/>
              </a:lnSpc>
            </a:pPr>
            <a:r>
              <a:rPr lang="es-ES" altLang="es-CL" sz="1700"/>
              <a:t>Presión de operación:</a:t>
            </a:r>
          </a:p>
          <a:p>
            <a:pPr lvl="2" eaLnBrk="1" hangingPunct="1">
              <a:lnSpc>
                <a:spcPct val="80000"/>
              </a:lnSpc>
            </a:pPr>
            <a:r>
              <a:rPr lang="es-ES" altLang="es-CL" sz="1600"/>
              <a:t>Alta Presión: Sobre 1.000 PSI</a:t>
            </a:r>
          </a:p>
          <a:p>
            <a:pPr lvl="2" eaLnBrk="1" hangingPunct="1">
              <a:lnSpc>
                <a:spcPct val="80000"/>
              </a:lnSpc>
            </a:pPr>
            <a:r>
              <a:rPr lang="es-ES" altLang="es-CL" sz="1600"/>
              <a:t>Media Presión: entre 150 y 1.000 PSI</a:t>
            </a:r>
          </a:p>
          <a:p>
            <a:pPr lvl="2" eaLnBrk="1" hangingPunct="1">
              <a:lnSpc>
                <a:spcPct val="80000"/>
              </a:lnSpc>
            </a:pPr>
            <a:r>
              <a:rPr lang="es-ES" altLang="es-CL" sz="1600"/>
              <a:t>Baja Presión: bajo 150 PSI</a:t>
            </a:r>
          </a:p>
          <a:p>
            <a:pPr lvl="1" eaLnBrk="1" hangingPunct="1">
              <a:lnSpc>
                <a:spcPct val="80000"/>
              </a:lnSpc>
            </a:pPr>
            <a:r>
              <a:rPr lang="es-ES" altLang="es-CL" sz="1700"/>
              <a:t>Número de Estados</a:t>
            </a:r>
          </a:p>
          <a:p>
            <a:pPr lvl="2" eaLnBrk="1" hangingPunct="1">
              <a:lnSpc>
                <a:spcPct val="80000"/>
              </a:lnSpc>
            </a:pPr>
            <a:r>
              <a:rPr lang="es-ES" altLang="es-CL" sz="1600"/>
              <a:t>Simple Estado</a:t>
            </a:r>
          </a:p>
          <a:p>
            <a:pPr lvl="2" eaLnBrk="1" hangingPunct="1">
              <a:lnSpc>
                <a:spcPct val="80000"/>
              </a:lnSpc>
            </a:pPr>
            <a:r>
              <a:rPr lang="es-ES" altLang="es-CL" sz="1600"/>
              <a:t>Multiestado (2 o más)</a:t>
            </a:r>
            <a:r>
              <a:rPr lang="ar-SA" altLang="es-CL" sz="1600">
                <a:cs typeface="Arial" panose="020B0604020202020204" pitchFamily="34" charset="0"/>
              </a:rPr>
              <a:t>‏</a:t>
            </a:r>
            <a:endParaRPr lang="es-ES" altLang="es-CL" sz="1600"/>
          </a:p>
          <a:p>
            <a:pPr eaLnBrk="1" hangingPunct="1">
              <a:lnSpc>
                <a:spcPct val="80000"/>
              </a:lnSpc>
            </a:pPr>
            <a:endParaRPr lang="es-ES" altLang="es-CL" sz="1900"/>
          </a:p>
        </p:txBody>
      </p:sp>
      <p:pic>
        <p:nvPicPr>
          <p:cNvPr id="31748" name="Picture 7">
            <a:extLst>
              <a:ext uri="{FF2B5EF4-FFF2-40B4-BE49-F238E27FC236}">
                <a16:creationId xmlns:a16="http://schemas.microsoft.com/office/drawing/2014/main" id="{76308516-486D-426E-8C1F-976F613F69D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622925" y="2087563"/>
            <a:ext cx="2540000" cy="3594100"/>
          </a:xfrm>
          <a:noFill/>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004320A6-1C1F-434F-A64E-94B2038517FB}"/>
              </a:ext>
            </a:extLst>
          </p:cNvPr>
          <p:cNvSpPr>
            <a:spLocks noGrp="1" noChangeArrowheads="1"/>
          </p:cNvSpPr>
          <p:nvPr>
            <p:ph type="title"/>
          </p:nvPr>
        </p:nvSpPr>
        <p:spPr/>
        <p:txBody>
          <a:bodyPr/>
          <a:lstStyle/>
          <a:p>
            <a:pPr eaLnBrk="1" hangingPunct="1"/>
            <a:r>
              <a:rPr lang="es-ES" altLang="es-CL"/>
              <a:t>Sistema de aire comprimido</a:t>
            </a:r>
          </a:p>
        </p:txBody>
      </p:sp>
      <p:sp>
        <p:nvSpPr>
          <p:cNvPr id="32771" name="Rectangle 10">
            <a:extLst>
              <a:ext uri="{FF2B5EF4-FFF2-40B4-BE49-F238E27FC236}">
                <a16:creationId xmlns:a16="http://schemas.microsoft.com/office/drawing/2014/main" id="{ADDEE04F-6575-4062-9447-E4C7643A2B59}"/>
              </a:ext>
            </a:extLst>
          </p:cNvPr>
          <p:cNvSpPr>
            <a:spLocks noChangeArrowheads="1"/>
          </p:cNvSpPr>
          <p:nvPr/>
        </p:nvSpPr>
        <p:spPr bwMode="auto">
          <a:xfrm>
            <a:off x="1370013" y="1827213"/>
            <a:ext cx="35798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lnSpc>
                <a:spcPct val="80000"/>
              </a:lnSpc>
            </a:pPr>
            <a:r>
              <a:rPr lang="es-ES" altLang="es-CL" sz="1900"/>
              <a:t>Los compresores más utilizados son:</a:t>
            </a:r>
          </a:p>
          <a:p>
            <a:pPr lvl="1" eaLnBrk="1" hangingPunct="1">
              <a:lnSpc>
                <a:spcPct val="80000"/>
              </a:lnSpc>
            </a:pPr>
            <a:r>
              <a:rPr lang="es-ES" altLang="es-CL" sz="1700"/>
              <a:t>Compresores rotatorios de flujo axial.</a:t>
            </a:r>
          </a:p>
          <a:p>
            <a:pPr lvl="1" eaLnBrk="1" hangingPunct="1">
              <a:lnSpc>
                <a:spcPct val="80000"/>
              </a:lnSpc>
            </a:pPr>
            <a:r>
              <a:rPr lang="es-ES" altLang="es-CL" sz="1700"/>
              <a:t>Compresores rotatorios de flujo radial.</a:t>
            </a:r>
          </a:p>
          <a:p>
            <a:pPr lvl="1" eaLnBrk="1" hangingPunct="1">
              <a:lnSpc>
                <a:spcPct val="80000"/>
              </a:lnSpc>
            </a:pPr>
            <a:r>
              <a:rPr lang="es-ES" altLang="es-CL" sz="1700"/>
              <a:t>Compresores rotatorios sencillos</a:t>
            </a:r>
          </a:p>
          <a:p>
            <a:pPr lvl="1" eaLnBrk="1" hangingPunct="1">
              <a:lnSpc>
                <a:spcPct val="80000"/>
              </a:lnSpc>
            </a:pPr>
            <a:r>
              <a:rPr lang="es-ES" altLang="es-CL" sz="1700"/>
              <a:t>Compresores recíprocos</a:t>
            </a:r>
          </a:p>
          <a:p>
            <a:pPr eaLnBrk="1" hangingPunct="1">
              <a:lnSpc>
                <a:spcPct val="80000"/>
              </a:lnSpc>
            </a:pPr>
            <a:r>
              <a:rPr lang="es-ES" altLang="es-CL" sz="1900"/>
              <a:t>Dado que los primeros han sido analizados en la U.T. de Turbinas a Gas, se analizarán sólo los recíprocos.  </a:t>
            </a:r>
          </a:p>
          <a:p>
            <a:pPr eaLnBrk="1" hangingPunct="1">
              <a:lnSpc>
                <a:spcPct val="80000"/>
              </a:lnSpc>
            </a:pPr>
            <a:endParaRPr lang="es-ES" altLang="es-CL" sz="1900"/>
          </a:p>
        </p:txBody>
      </p:sp>
      <p:pic>
        <p:nvPicPr>
          <p:cNvPr id="32772" name="Picture 11">
            <a:extLst>
              <a:ext uri="{FF2B5EF4-FFF2-40B4-BE49-F238E27FC236}">
                <a16:creationId xmlns:a16="http://schemas.microsoft.com/office/drawing/2014/main" id="{569F1F24-2D75-4203-B65B-14AA012E4526}"/>
              </a:ext>
            </a:extLst>
          </p:cNvPr>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503863" y="1827213"/>
            <a:ext cx="2776537" cy="1981200"/>
          </a:xfrm>
          <a:noFill/>
        </p:spPr>
      </p:pic>
      <p:pic>
        <p:nvPicPr>
          <p:cNvPr id="32773" name="Picture 12">
            <a:extLst>
              <a:ext uri="{FF2B5EF4-FFF2-40B4-BE49-F238E27FC236}">
                <a16:creationId xmlns:a16="http://schemas.microsoft.com/office/drawing/2014/main" id="{23B86365-5F4E-44BC-B1CD-9AA42DCA6F34}"/>
              </a:ext>
            </a:extLst>
          </p:cNvPr>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364163" y="4222750"/>
            <a:ext cx="2481262" cy="1898650"/>
          </a:xfrm>
          <a:noFill/>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FD56C3EE-66BE-4B1D-BDDE-007C3064CC1C}"/>
              </a:ext>
            </a:extLst>
          </p:cNvPr>
          <p:cNvSpPr>
            <a:spLocks noGrp="1" noChangeArrowheads="1"/>
          </p:cNvSpPr>
          <p:nvPr>
            <p:ph type="title"/>
          </p:nvPr>
        </p:nvSpPr>
        <p:spPr/>
        <p:txBody>
          <a:bodyPr/>
          <a:lstStyle/>
          <a:p>
            <a:pPr eaLnBrk="1" hangingPunct="1"/>
            <a:r>
              <a:rPr lang="es-ES" altLang="es-CL"/>
              <a:t>Sistema de aire comprimido</a:t>
            </a:r>
          </a:p>
        </p:txBody>
      </p:sp>
      <p:sp>
        <p:nvSpPr>
          <p:cNvPr id="33795" name="Rectangle 8">
            <a:extLst>
              <a:ext uri="{FF2B5EF4-FFF2-40B4-BE49-F238E27FC236}">
                <a16:creationId xmlns:a16="http://schemas.microsoft.com/office/drawing/2014/main" id="{FCD416A0-3FD0-453E-A722-FB2A429A1B8A}"/>
              </a:ext>
            </a:extLst>
          </p:cNvPr>
          <p:cNvSpPr>
            <a:spLocks noGrp="1" noChangeArrowheads="1"/>
          </p:cNvSpPr>
          <p:nvPr>
            <p:ph type="body" idx="1"/>
          </p:nvPr>
        </p:nvSpPr>
        <p:spPr/>
        <p:txBody>
          <a:bodyPr/>
          <a:lstStyle/>
          <a:p>
            <a:pPr eaLnBrk="1" hangingPunct="1">
              <a:lnSpc>
                <a:spcPct val="80000"/>
              </a:lnSpc>
            </a:pPr>
            <a:r>
              <a:rPr lang="es-ES" altLang="es-CL" sz="1700"/>
              <a:t>Compresores Recíprocos</a:t>
            </a:r>
          </a:p>
          <a:p>
            <a:pPr lvl="1" eaLnBrk="1" hangingPunct="1">
              <a:lnSpc>
                <a:spcPct val="80000"/>
              </a:lnSpc>
            </a:pPr>
            <a:r>
              <a:rPr lang="es-ES" altLang="es-CL" sz="1500"/>
              <a:t>Su principio de operación es similar a la bomba recíproca, o al ciclo de admisión y compresión de un motor de C.I.</a:t>
            </a:r>
          </a:p>
          <a:p>
            <a:pPr lvl="1" eaLnBrk="1" hangingPunct="1">
              <a:lnSpc>
                <a:spcPct val="80000"/>
              </a:lnSpc>
            </a:pPr>
            <a:r>
              <a:rPr lang="es-ES" altLang="es-CL" sz="1500"/>
              <a:t>Normalmente tiene dos estados, en dónde el pistón del primer estado (o de baja presión) aspira aire desde la atmósfera a través de una válvula de admisión, en su carrera descendente.</a:t>
            </a:r>
          </a:p>
          <a:p>
            <a:pPr lvl="1" eaLnBrk="1" hangingPunct="1">
              <a:lnSpc>
                <a:spcPct val="80000"/>
              </a:lnSpc>
            </a:pPr>
            <a:r>
              <a:rPr lang="es-ES" altLang="es-CL" sz="1500"/>
              <a:t>Luego, en su carrera ascendente, lo comprime, hasta cierto nivel en que levanta la válvula de descarga presionando sus resortes, y lo envía al segundo estado (alta presión) pasando por un enfriador.</a:t>
            </a:r>
          </a:p>
          <a:p>
            <a:pPr lvl="1" eaLnBrk="1" hangingPunct="1">
              <a:lnSpc>
                <a:spcPct val="80000"/>
              </a:lnSpc>
            </a:pPr>
            <a:r>
              <a:rPr lang="es-ES" altLang="es-CL" sz="1500"/>
              <a:t>De la misma forma el pistón de alta, más pequeño que el anterior, vuelve a comprimir el aire, enviándolo luego a un banco de alta presión.</a:t>
            </a:r>
          </a:p>
          <a:p>
            <a:pPr lvl="1" eaLnBrk="1" hangingPunct="1">
              <a:lnSpc>
                <a:spcPct val="80000"/>
              </a:lnSpc>
            </a:pPr>
            <a:r>
              <a:rPr lang="es-ES" altLang="es-CL" sz="1500"/>
              <a:t>El enfriador, al disminuir la temperatura, disminuye la presión, facilitando la compresión.</a:t>
            </a:r>
          </a:p>
          <a:p>
            <a:pPr lvl="1" eaLnBrk="1" hangingPunct="1">
              <a:lnSpc>
                <a:spcPct val="80000"/>
              </a:lnSpc>
            </a:pPr>
            <a:r>
              <a:rPr lang="es-ES" altLang="es-CL" sz="1500"/>
              <a:t>El sistema de válvulas merece especial mención, pues consiste simplemente en placas, cargadas con resortes, las que al ser presionadas por el aire, se levantan y dejan pasar el aire.</a:t>
            </a:r>
          </a:p>
          <a:p>
            <a:pPr lvl="1" eaLnBrk="1" hangingPunct="1">
              <a:lnSpc>
                <a:spcPct val="80000"/>
              </a:lnSpc>
            </a:pPr>
            <a:endParaRPr lang="es-ES" altLang="es-CL" sz="1500"/>
          </a:p>
          <a:p>
            <a:pPr eaLnBrk="1" hangingPunct="1">
              <a:lnSpc>
                <a:spcPct val="90000"/>
              </a:lnSpc>
            </a:pPr>
            <a:endParaRPr lang="es-ES" altLang="es-CL" sz="2100"/>
          </a:p>
        </p:txBody>
      </p:sp>
      <p:pic>
        <p:nvPicPr>
          <p:cNvPr id="33796" name="Picture 10" descr="Reciprocating%20Compressor">
            <a:extLst>
              <a:ext uri="{FF2B5EF4-FFF2-40B4-BE49-F238E27FC236}">
                <a16:creationId xmlns:a16="http://schemas.microsoft.com/office/drawing/2014/main" id="{C2E81CEF-C856-4FD0-B3D4-6D9362EB4F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97425"/>
            <a:ext cx="1770063"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E3D2427C-AAED-49CD-98E6-A7C37F0EBF0A}"/>
              </a:ext>
            </a:extLst>
          </p:cNvPr>
          <p:cNvSpPr>
            <a:spLocks noGrp="1" noChangeArrowheads="1"/>
          </p:cNvSpPr>
          <p:nvPr>
            <p:ph type="title"/>
          </p:nvPr>
        </p:nvSpPr>
        <p:spPr/>
        <p:txBody>
          <a:bodyPr/>
          <a:lstStyle/>
          <a:p>
            <a:r>
              <a:rPr lang="es-ES" altLang="es-CL"/>
              <a:t>Sistemas de aire comprimido</a:t>
            </a:r>
          </a:p>
        </p:txBody>
      </p:sp>
      <p:sp>
        <p:nvSpPr>
          <p:cNvPr id="34819" name="Rectangle 3">
            <a:extLst>
              <a:ext uri="{FF2B5EF4-FFF2-40B4-BE49-F238E27FC236}">
                <a16:creationId xmlns:a16="http://schemas.microsoft.com/office/drawing/2014/main" id="{CF16CEEB-E3CE-4209-BF20-DE0DB393995F}"/>
              </a:ext>
            </a:extLst>
          </p:cNvPr>
          <p:cNvSpPr>
            <a:spLocks noGrp="1" noChangeArrowheads="1"/>
          </p:cNvSpPr>
          <p:nvPr>
            <p:ph type="body" idx="1"/>
          </p:nvPr>
        </p:nvSpPr>
        <p:spPr/>
        <p:txBody>
          <a:bodyPr/>
          <a:lstStyle/>
          <a:p>
            <a:pPr>
              <a:lnSpc>
                <a:spcPct val="80000"/>
              </a:lnSpc>
            </a:pPr>
            <a:r>
              <a:rPr lang="es-ES" altLang="es-CL" sz="2500"/>
              <a:t>El aire contiene agua en forma de vapor. </a:t>
            </a:r>
          </a:p>
          <a:p>
            <a:pPr>
              <a:lnSpc>
                <a:spcPct val="80000"/>
              </a:lnSpc>
            </a:pPr>
            <a:r>
              <a:rPr lang="es-ES" altLang="es-CL" sz="2500"/>
              <a:t>El aire a menor temperatura es capaz de retener menor cantidad de ese vapor. </a:t>
            </a:r>
          </a:p>
          <a:p>
            <a:pPr>
              <a:lnSpc>
                <a:spcPct val="80000"/>
              </a:lnSpc>
            </a:pPr>
            <a:r>
              <a:rPr lang="es-ES" altLang="es-CL" sz="2500"/>
              <a:t>Esta propiedad se aprovecha para el secado de aire por efecto de sistemas de refrigeración</a:t>
            </a:r>
          </a:p>
          <a:p>
            <a:pPr>
              <a:lnSpc>
                <a:spcPct val="80000"/>
              </a:lnSpc>
            </a:pPr>
            <a:r>
              <a:rPr lang="es-ES" altLang="es-CL" sz="2500"/>
              <a:t>Esto se consigue reduciendo la temperatura del aire hasta llegar a la temperatura de rocío, donde efectivamente se separa la humedad contenida</a:t>
            </a:r>
            <a:br>
              <a:rPr lang="es-ES" altLang="es-CL" sz="2500"/>
            </a:br>
            <a:endParaRPr lang="es-ES" altLang="es-CL" sz="2500"/>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11D1819F-CE90-4525-815C-A680009D9179}"/>
              </a:ext>
            </a:extLst>
          </p:cNvPr>
          <p:cNvSpPr>
            <a:spLocks noGrp="1" noChangeArrowheads="1"/>
          </p:cNvSpPr>
          <p:nvPr>
            <p:ph type="title"/>
          </p:nvPr>
        </p:nvSpPr>
        <p:spPr/>
        <p:txBody>
          <a:bodyPr/>
          <a:lstStyle/>
          <a:p>
            <a:pPr eaLnBrk="1" hangingPunct="1"/>
            <a:r>
              <a:rPr lang="es-ES" altLang="es-CL"/>
              <a:t>Maquinaria y Sistemas Auxiliares</a:t>
            </a:r>
          </a:p>
        </p:txBody>
      </p:sp>
      <p:sp>
        <p:nvSpPr>
          <p:cNvPr id="35843" name="Rectangle 3">
            <a:extLst>
              <a:ext uri="{FF2B5EF4-FFF2-40B4-BE49-F238E27FC236}">
                <a16:creationId xmlns:a16="http://schemas.microsoft.com/office/drawing/2014/main" id="{3BA042FE-6561-4624-922A-AC42D74A4662}"/>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r>
              <a:rPr lang="es-ES" altLang="es-CL" sz="2800"/>
              <a:t>Refrigeración.</a:t>
            </a:r>
          </a:p>
          <a:p>
            <a:pPr lvl="1" eaLnBrk="1" hangingPunct="1"/>
            <a:r>
              <a:rPr lang="es-ES" altLang="es-CL" sz="2800"/>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8">
            <a:extLst>
              <a:ext uri="{FF2B5EF4-FFF2-40B4-BE49-F238E27FC236}">
                <a16:creationId xmlns:a16="http://schemas.microsoft.com/office/drawing/2014/main" id="{42EE1B12-2989-4C5A-9B23-EBFEA5F6F5E2}"/>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36867" name="Rectangle 2">
            <a:extLst>
              <a:ext uri="{FF2B5EF4-FFF2-40B4-BE49-F238E27FC236}">
                <a16:creationId xmlns:a16="http://schemas.microsoft.com/office/drawing/2014/main" id="{8767B894-BE91-4EA3-BB36-9DFC3FCE6CFF}"/>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36868" name="Rectangle 3">
            <a:extLst>
              <a:ext uri="{FF2B5EF4-FFF2-40B4-BE49-F238E27FC236}">
                <a16:creationId xmlns:a16="http://schemas.microsoft.com/office/drawing/2014/main" id="{AF3B9331-A05C-4FAD-935F-38711B5E1DE6}"/>
              </a:ext>
            </a:extLst>
          </p:cNvPr>
          <p:cNvSpPr>
            <a:spLocks noGrp="1" noChangeArrowheads="1"/>
          </p:cNvSpPr>
          <p:nvPr>
            <p:ph type="subTitle" idx="1"/>
          </p:nvPr>
        </p:nvSpPr>
        <p:spPr/>
        <p:txBody>
          <a:bodyPr/>
          <a:lstStyle/>
          <a:p>
            <a:pPr marL="457200" lvl="1" indent="0" eaLnBrk="1" hangingPunct="1">
              <a:buFont typeface="Wingdings" panose="05000000000000000000" pitchFamily="2" charset="2"/>
              <a:buNone/>
            </a:pPr>
            <a:r>
              <a:rPr lang="es-ES" altLang="es-CL" sz="2800"/>
              <a:t>Refrigeración.</a:t>
            </a:r>
          </a:p>
          <a:p>
            <a:pPr eaLnBrk="1" hangingPunct="1"/>
            <a:endParaRPr lang="es-ES" altLang="es-CL" sz="2800"/>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D97FE75-1DBE-405A-8C29-4A0FF5074595}"/>
              </a:ext>
            </a:extLst>
          </p:cNvPr>
          <p:cNvSpPr>
            <a:spLocks noGrp="1" noChangeArrowheads="1"/>
          </p:cNvSpPr>
          <p:nvPr>
            <p:ph type="title"/>
          </p:nvPr>
        </p:nvSpPr>
        <p:spPr/>
        <p:txBody>
          <a:bodyPr/>
          <a:lstStyle/>
          <a:p>
            <a:pPr eaLnBrk="1" hangingPunct="1"/>
            <a:r>
              <a:rPr lang="es-ES" altLang="es-CL"/>
              <a:t>Refrigeración</a:t>
            </a:r>
          </a:p>
        </p:txBody>
      </p:sp>
      <p:sp>
        <p:nvSpPr>
          <p:cNvPr id="37891" name="Rectangle 3">
            <a:extLst>
              <a:ext uri="{FF2B5EF4-FFF2-40B4-BE49-F238E27FC236}">
                <a16:creationId xmlns:a16="http://schemas.microsoft.com/office/drawing/2014/main" id="{2927046B-0DC1-4C5A-B028-4348FAA02AA9}"/>
              </a:ext>
            </a:extLst>
          </p:cNvPr>
          <p:cNvSpPr>
            <a:spLocks noGrp="1" noChangeArrowheads="1"/>
          </p:cNvSpPr>
          <p:nvPr>
            <p:ph type="body" sz="half" idx="1"/>
          </p:nvPr>
        </p:nvSpPr>
        <p:spPr>
          <a:xfrm>
            <a:off x="971550" y="1773238"/>
            <a:ext cx="4425950" cy="4114800"/>
          </a:xfrm>
        </p:spPr>
        <p:txBody>
          <a:bodyPr/>
          <a:lstStyle/>
          <a:p>
            <a:pPr eaLnBrk="1" hangingPunct="1"/>
            <a:r>
              <a:rPr lang="es-ES" altLang="es-CL" sz="2100"/>
              <a:t>Conceptos de  refrigeración:</a:t>
            </a:r>
          </a:p>
          <a:p>
            <a:pPr lvl="1" eaLnBrk="1" hangingPunct="1"/>
            <a:r>
              <a:rPr lang="es-MX" altLang="es-CL" sz="1900"/>
              <a:t>El calor siempre fluye desde un cuerpo caliente hacia uno más frío.</a:t>
            </a:r>
          </a:p>
          <a:p>
            <a:pPr lvl="1" eaLnBrk="1" hangingPunct="1"/>
            <a:r>
              <a:rPr lang="es-MX" altLang="es-CL" sz="1900"/>
              <a:t>Cuando a un tarro presurizado se  le alivia presión, el líquido interior tiende a hervir, absorbiendo calor del medio ambiente.</a:t>
            </a:r>
          </a:p>
          <a:p>
            <a:pPr lvl="1" eaLnBrk="1" hangingPunct="1"/>
            <a:r>
              <a:rPr lang="es-MX" altLang="es-CL" sz="1900"/>
              <a:t>Cuando un gas es comprimido, aumenta su temperatura y disminuye su volumen. </a:t>
            </a:r>
          </a:p>
        </p:txBody>
      </p:sp>
      <p:pic>
        <p:nvPicPr>
          <p:cNvPr id="37892" name="Picture 6" descr="natural-heat-flow">
            <a:extLst>
              <a:ext uri="{FF2B5EF4-FFF2-40B4-BE49-F238E27FC236}">
                <a16:creationId xmlns:a16="http://schemas.microsoft.com/office/drawing/2014/main" id="{D7A1F5EA-C42B-4731-891C-FBAD41854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325" y="1484313"/>
            <a:ext cx="2281238"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8" descr="air-duster">
            <a:extLst>
              <a:ext uri="{FF2B5EF4-FFF2-40B4-BE49-F238E27FC236}">
                <a16:creationId xmlns:a16="http://schemas.microsoft.com/office/drawing/2014/main" id="{2708A280-0402-4BA0-8864-8F4DCF3B1E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3573463"/>
            <a:ext cx="3306762"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F369D305-6940-48C1-B54A-4082667013A4}"/>
              </a:ext>
            </a:extLst>
          </p:cNvPr>
          <p:cNvSpPr>
            <a:spLocks noGrp="1" noChangeArrowheads="1"/>
          </p:cNvSpPr>
          <p:nvPr>
            <p:ph type="title"/>
          </p:nvPr>
        </p:nvSpPr>
        <p:spPr/>
        <p:txBody>
          <a:bodyPr/>
          <a:lstStyle/>
          <a:p>
            <a:pPr eaLnBrk="1" hangingPunct="1"/>
            <a:r>
              <a:rPr lang="es-ES" altLang="es-CL"/>
              <a:t>Refrigeración</a:t>
            </a:r>
          </a:p>
        </p:txBody>
      </p:sp>
      <p:sp>
        <p:nvSpPr>
          <p:cNvPr id="38915" name="Rectangle 3">
            <a:extLst>
              <a:ext uri="{FF2B5EF4-FFF2-40B4-BE49-F238E27FC236}">
                <a16:creationId xmlns:a16="http://schemas.microsoft.com/office/drawing/2014/main" id="{63B1F5EA-9713-4E1D-B448-858E59A2B648}"/>
              </a:ext>
            </a:extLst>
          </p:cNvPr>
          <p:cNvSpPr>
            <a:spLocks noGrp="1" noChangeArrowheads="1"/>
          </p:cNvSpPr>
          <p:nvPr>
            <p:ph type="body" sz="half" idx="1"/>
          </p:nvPr>
        </p:nvSpPr>
        <p:spPr>
          <a:xfrm>
            <a:off x="971550" y="1989138"/>
            <a:ext cx="4032250" cy="4114800"/>
          </a:xfrm>
        </p:spPr>
        <p:txBody>
          <a:bodyPr/>
          <a:lstStyle/>
          <a:p>
            <a:pPr eaLnBrk="1" hangingPunct="1">
              <a:lnSpc>
                <a:spcPct val="80000"/>
              </a:lnSpc>
            </a:pPr>
            <a:r>
              <a:rPr lang="es-ES" altLang="es-CL" sz="1500"/>
              <a:t>El refrigerador doméstico es el ejemplo más simple del proceso de refrigeración. Tiene 4 componentes principales:</a:t>
            </a:r>
          </a:p>
          <a:p>
            <a:pPr lvl="1" eaLnBrk="1" hangingPunct="1">
              <a:lnSpc>
                <a:spcPct val="80000"/>
              </a:lnSpc>
            </a:pPr>
            <a:r>
              <a:rPr lang="es-ES" altLang="es-CL" sz="1300" b="1"/>
              <a:t>Compresor</a:t>
            </a:r>
            <a:r>
              <a:rPr lang="es-ES" altLang="es-CL" sz="1300"/>
              <a:t>, Incrementa la presión del refrigerante gaseoso, empujándolo al sistema y aumentando su temperatura sobre la existente en la cocina.</a:t>
            </a:r>
          </a:p>
          <a:p>
            <a:pPr lvl="1" eaLnBrk="1" hangingPunct="1">
              <a:lnSpc>
                <a:spcPct val="80000"/>
              </a:lnSpc>
            </a:pPr>
            <a:r>
              <a:rPr lang="es-ES" altLang="es-CL" sz="1300" b="1"/>
              <a:t>Condensador</a:t>
            </a:r>
            <a:r>
              <a:rPr lang="es-ES" altLang="es-CL" sz="1300"/>
              <a:t>, normalmente detrás del refrigerador y dónde el refrigerante en estado gaseoso de condensa en líquido. </a:t>
            </a:r>
          </a:p>
          <a:p>
            <a:pPr lvl="1" eaLnBrk="1" hangingPunct="1">
              <a:lnSpc>
                <a:spcPct val="80000"/>
              </a:lnSpc>
            </a:pPr>
            <a:r>
              <a:rPr lang="es-ES" altLang="es-CL" sz="1300" b="1"/>
              <a:t>Válvula de expansión</a:t>
            </a:r>
            <a:r>
              <a:rPr lang="es-ES" altLang="es-CL" sz="1300"/>
              <a:t> (o válvula medidora), Causa una caída brusca en la presión del refrigerante haciéndolo hervir. Esta válvula regula el paso del refrigerante para que solo pase en estado gaseoso hacia el evaporador.</a:t>
            </a:r>
          </a:p>
          <a:p>
            <a:pPr lvl="1" eaLnBrk="1" hangingPunct="1">
              <a:lnSpc>
                <a:spcPct val="80000"/>
              </a:lnSpc>
            </a:pPr>
            <a:r>
              <a:rPr lang="es-ES" altLang="es-CL" sz="1300" b="1"/>
              <a:t>Evaporador</a:t>
            </a:r>
            <a:r>
              <a:rPr lang="es-ES" altLang="es-CL" sz="1300"/>
              <a:t>, donde el refrigerante transformado en gas absorbe el calor del refrigerador.</a:t>
            </a:r>
          </a:p>
        </p:txBody>
      </p:sp>
      <p:pic>
        <p:nvPicPr>
          <p:cNvPr id="38916" name="Picture 8" descr="refrigerator3D">
            <a:extLst>
              <a:ext uri="{FF2B5EF4-FFF2-40B4-BE49-F238E27FC236}">
                <a16:creationId xmlns:a16="http://schemas.microsoft.com/office/drawing/2014/main" id="{955CBAE3-A1E3-4A23-9DC5-2EAEAD822D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725" y="1916113"/>
            <a:ext cx="3421063"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E389E21-7267-41C2-B62D-54DA12EFAE5F}"/>
              </a:ext>
            </a:extLst>
          </p:cNvPr>
          <p:cNvSpPr>
            <a:spLocks noGrp="1" noChangeArrowheads="1"/>
          </p:cNvSpPr>
          <p:nvPr>
            <p:ph type="title"/>
          </p:nvPr>
        </p:nvSpPr>
        <p:spPr/>
        <p:txBody>
          <a:bodyPr/>
          <a:lstStyle/>
          <a:p>
            <a:pPr eaLnBrk="1" hangingPunct="1"/>
            <a:r>
              <a:rPr lang="es-ES" altLang="es-CL"/>
              <a:t>Refrigeración</a:t>
            </a:r>
          </a:p>
        </p:txBody>
      </p:sp>
      <p:sp>
        <p:nvSpPr>
          <p:cNvPr id="39939" name="Rectangle 3">
            <a:extLst>
              <a:ext uri="{FF2B5EF4-FFF2-40B4-BE49-F238E27FC236}">
                <a16:creationId xmlns:a16="http://schemas.microsoft.com/office/drawing/2014/main" id="{833F422C-D116-47EA-B306-AB1CAA1AA2F3}"/>
              </a:ext>
            </a:extLst>
          </p:cNvPr>
          <p:cNvSpPr>
            <a:spLocks noGrp="1" noChangeArrowheads="1"/>
          </p:cNvSpPr>
          <p:nvPr>
            <p:ph type="body" idx="1"/>
          </p:nvPr>
        </p:nvSpPr>
        <p:spPr/>
        <p:txBody>
          <a:bodyPr/>
          <a:lstStyle/>
          <a:p>
            <a:pPr eaLnBrk="1" hangingPunct="1">
              <a:lnSpc>
                <a:spcPct val="80000"/>
              </a:lnSpc>
            </a:pPr>
            <a:r>
              <a:rPr lang="es-ES" altLang="es-CL" sz="2400"/>
              <a:t>Agua enfriada, aire acondicionado y desumidificadores</a:t>
            </a:r>
          </a:p>
          <a:p>
            <a:pPr lvl="1" eaLnBrk="1" hangingPunct="1">
              <a:lnSpc>
                <a:spcPct val="80000"/>
              </a:lnSpc>
            </a:pPr>
            <a:r>
              <a:rPr lang="es-ES" altLang="es-CL" sz="2000"/>
              <a:t>Las plantas de agua enfriada utilizan el mismo ciclo de refrigeración de la diapositiva anterior, pero lo usan para enfriar el agua que después se hace circular por todo el buque.</a:t>
            </a:r>
          </a:p>
          <a:p>
            <a:pPr lvl="1" eaLnBrk="1" hangingPunct="1">
              <a:lnSpc>
                <a:spcPct val="80000"/>
              </a:lnSpc>
            </a:pPr>
            <a:r>
              <a:rPr lang="es-ES" altLang="es-CL" sz="2000"/>
              <a:t>Los sistemas de aire acondicionado, utilizan el mismo principio, pero funcionan a mayor temperatura que los refrigeradores y agua enfriada. Normalmente se utilizan para logar la temperatura de comfort de entre 18 y 20 °C</a:t>
            </a:r>
          </a:p>
          <a:p>
            <a:pPr lvl="1" eaLnBrk="1" hangingPunct="1">
              <a:lnSpc>
                <a:spcPct val="80000"/>
              </a:lnSpc>
            </a:pPr>
            <a:r>
              <a:rPr lang="es-ES" altLang="es-CL" sz="2000"/>
              <a:t>Los desumidificadores, quitan la humedad haciendo pasar el aire por un intercambiador de calor que se encuentra más frío, condensando la humedad. Posteriormente se hace pasar por un calentador para incrementar su temperatura.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930ACC7D-AEC8-4933-B167-D23249FFF3C5}"/>
              </a:ext>
            </a:extLst>
          </p:cNvPr>
          <p:cNvSpPr>
            <a:spLocks noGrp="1" noChangeArrowheads="1"/>
          </p:cNvSpPr>
          <p:nvPr>
            <p:ph type="title"/>
          </p:nvPr>
        </p:nvSpPr>
        <p:spPr/>
        <p:txBody>
          <a:bodyPr/>
          <a:lstStyle/>
          <a:p>
            <a:pPr eaLnBrk="1" hangingPunct="1"/>
            <a:r>
              <a:rPr lang="es-ES" altLang="es-CL"/>
              <a:t>Refrigeración</a:t>
            </a:r>
          </a:p>
        </p:txBody>
      </p:sp>
      <p:sp>
        <p:nvSpPr>
          <p:cNvPr id="40963" name="Rectangle 4">
            <a:extLst>
              <a:ext uri="{FF2B5EF4-FFF2-40B4-BE49-F238E27FC236}">
                <a16:creationId xmlns:a16="http://schemas.microsoft.com/office/drawing/2014/main" id="{0198537D-5019-447B-AC36-A4E3CA4EFB70}"/>
              </a:ext>
            </a:extLst>
          </p:cNvPr>
          <p:cNvSpPr>
            <a:spLocks noGrp="1" noChangeArrowheads="1"/>
          </p:cNvSpPr>
          <p:nvPr>
            <p:ph type="body" sz="half" idx="1"/>
          </p:nvPr>
        </p:nvSpPr>
        <p:spPr/>
        <p:txBody>
          <a:bodyPr/>
          <a:lstStyle/>
          <a:p>
            <a:pPr eaLnBrk="1" hangingPunct="1">
              <a:lnSpc>
                <a:spcPct val="80000"/>
              </a:lnSpc>
            </a:pPr>
            <a:r>
              <a:rPr lang="es-ES" altLang="es-CL" sz="1300"/>
              <a:t>Ciclo de Refrigeración por Compresión de Gas</a:t>
            </a:r>
          </a:p>
          <a:p>
            <a:pPr lvl="1" eaLnBrk="1" hangingPunct="1">
              <a:lnSpc>
                <a:spcPct val="80000"/>
              </a:lnSpc>
            </a:pPr>
            <a:r>
              <a:rPr lang="es-ES" altLang="es-CL" sz="1100"/>
              <a:t>El sistema más empleado es el compresión de gas.</a:t>
            </a:r>
          </a:p>
          <a:p>
            <a:pPr lvl="1" eaLnBrk="1" hangingPunct="1">
              <a:lnSpc>
                <a:spcPct val="80000"/>
              </a:lnSpc>
            </a:pPr>
            <a:r>
              <a:rPr lang="es-ES" altLang="es-CL" sz="1100"/>
              <a:t>Gráfico muestra diagrama termodinámico del ciclo básico de refrigeración.</a:t>
            </a:r>
          </a:p>
          <a:p>
            <a:pPr lvl="1" eaLnBrk="1" hangingPunct="1">
              <a:lnSpc>
                <a:spcPct val="80000"/>
              </a:lnSpc>
            </a:pPr>
            <a:r>
              <a:rPr lang="es-ES" altLang="es-CL" sz="1100"/>
              <a:t> El gas se comprime a una alta presión, mediante un compresor  (requiere trabajo)</a:t>
            </a:r>
            <a:r>
              <a:rPr lang="ar-SA" altLang="es-CL" sz="1100">
                <a:cs typeface="Arial" panose="020B0604020202020204" pitchFamily="34" charset="0"/>
              </a:rPr>
              <a:t>‏</a:t>
            </a:r>
            <a:endParaRPr lang="es-ES" altLang="es-CL" sz="1100"/>
          </a:p>
          <a:p>
            <a:pPr lvl="1" eaLnBrk="1" hangingPunct="1">
              <a:lnSpc>
                <a:spcPct val="80000"/>
              </a:lnSpc>
            </a:pPr>
            <a:r>
              <a:rPr lang="es-ES" altLang="es-CL" sz="1100"/>
              <a:t> En la segunda etapa el gas a alta presión y temperatura es enfriado empleando medios efectivos y de bajo costo (aire o agua).  El gas se condensa.</a:t>
            </a:r>
          </a:p>
          <a:p>
            <a:pPr lvl="1" eaLnBrk="1" hangingPunct="1">
              <a:lnSpc>
                <a:spcPct val="80000"/>
              </a:lnSpc>
            </a:pPr>
            <a:r>
              <a:rPr lang="es-ES" altLang="es-CL" sz="1100"/>
              <a:t> En la tercera etapa, el líquido (alta presión) se expande, en una mezcla fría de líquido y gas.</a:t>
            </a:r>
          </a:p>
          <a:p>
            <a:pPr lvl="1" eaLnBrk="1" hangingPunct="1">
              <a:lnSpc>
                <a:spcPct val="80000"/>
              </a:lnSpc>
            </a:pPr>
            <a:r>
              <a:rPr lang="es-ES" altLang="es-CL" sz="1100"/>
              <a:t>En la cuarta etapa esta mezcla absorbe calor del medio a enfriar, volviendo a su condición natural de gas, a la aspiración del compresor.</a:t>
            </a:r>
          </a:p>
          <a:p>
            <a:pPr lvl="1" eaLnBrk="1" hangingPunct="1">
              <a:lnSpc>
                <a:spcPct val="80000"/>
              </a:lnSpc>
            </a:pPr>
            <a:endParaRPr lang="es-ES" altLang="es-CL" sz="1100"/>
          </a:p>
        </p:txBody>
      </p:sp>
      <p:pic>
        <p:nvPicPr>
          <p:cNvPr id="40964" name="Picture 9" descr="2001_August_a1_f1">
            <a:extLst>
              <a:ext uri="{FF2B5EF4-FFF2-40B4-BE49-F238E27FC236}">
                <a16:creationId xmlns:a16="http://schemas.microsoft.com/office/drawing/2014/main" id="{E0B18C48-011F-411D-A882-E6CA6C5A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989138"/>
            <a:ext cx="3467100"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E7FE7F37-247C-41BF-90C9-C0EB1BC180A1}"/>
              </a:ext>
            </a:extLst>
          </p:cNvPr>
          <p:cNvSpPr>
            <a:spLocks noGrp="1" noChangeArrowheads="1"/>
          </p:cNvSpPr>
          <p:nvPr>
            <p:ph type="title"/>
          </p:nvPr>
        </p:nvSpPr>
        <p:spPr/>
        <p:txBody>
          <a:bodyPr/>
          <a:lstStyle/>
          <a:p>
            <a:pPr eaLnBrk="1" hangingPunct="1"/>
            <a:r>
              <a:rPr lang="es-ES" altLang="es-CL"/>
              <a:t>Refrigeración</a:t>
            </a:r>
          </a:p>
        </p:txBody>
      </p:sp>
      <p:pic>
        <p:nvPicPr>
          <p:cNvPr id="7" name="Basic Refridgeration Cycle.avi">
            <a:hlinkClick r:id="" action="ppaction://media"/>
            <a:extLst>
              <a:ext uri="{FF2B5EF4-FFF2-40B4-BE49-F238E27FC236}">
                <a16:creationId xmlns:a16="http://schemas.microsoft.com/office/drawing/2014/main" id="{A217725B-B908-47D7-8F3E-D0F817418062}"/>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978025" y="1598613"/>
            <a:ext cx="6096000" cy="4572000"/>
          </a:xfr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cTn>
                <p:tgtEl>
                  <p:spTgt spid="7"/>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7DCE12DD-424A-48D2-B424-F342F37140EA}"/>
              </a:ext>
            </a:extLst>
          </p:cNvPr>
          <p:cNvSpPr>
            <a:spLocks noGrp="1" noChangeArrowheads="1"/>
          </p:cNvSpPr>
          <p:nvPr>
            <p:ph type="title"/>
          </p:nvPr>
        </p:nvSpPr>
        <p:spPr/>
        <p:txBody>
          <a:bodyPr/>
          <a:lstStyle/>
          <a:p>
            <a:pPr eaLnBrk="1" hangingPunct="1"/>
            <a:r>
              <a:rPr lang="es-ES" altLang="es-CL"/>
              <a:t>Maquinaria y Sistemas Auxiliares</a:t>
            </a:r>
          </a:p>
        </p:txBody>
      </p:sp>
      <p:sp>
        <p:nvSpPr>
          <p:cNvPr id="43011" name="Rectangle 3">
            <a:extLst>
              <a:ext uri="{FF2B5EF4-FFF2-40B4-BE49-F238E27FC236}">
                <a16:creationId xmlns:a16="http://schemas.microsoft.com/office/drawing/2014/main" id="{BC54304A-3AAB-4B16-AB94-7EA4F6F5F0A8}"/>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r>
              <a:rPr lang="es-ES" altLang="es-CL" sz="2800"/>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9E21173-B24C-4BB7-BC31-56200A5EDEDD}"/>
              </a:ext>
            </a:extLst>
          </p:cNvPr>
          <p:cNvSpPr>
            <a:spLocks noGrp="1" noChangeArrowheads="1"/>
          </p:cNvSpPr>
          <p:nvPr>
            <p:ph type="title"/>
          </p:nvPr>
        </p:nvSpPr>
        <p:spPr/>
        <p:txBody>
          <a:bodyPr/>
          <a:lstStyle/>
          <a:p>
            <a:pPr eaLnBrk="1" hangingPunct="1"/>
            <a:r>
              <a:rPr lang="es-ES" altLang="es-CL" dirty="0"/>
              <a:t>Sistema de gobierno</a:t>
            </a:r>
          </a:p>
        </p:txBody>
      </p:sp>
      <p:sp>
        <p:nvSpPr>
          <p:cNvPr id="44035" name="Rectangle 3">
            <a:extLst>
              <a:ext uri="{FF2B5EF4-FFF2-40B4-BE49-F238E27FC236}">
                <a16:creationId xmlns:a16="http://schemas.microsoft.com/office/drawing/2014/main" id="{7A0A09AC-5482-4816-89A4-C34B1A82C434}"/>
              </a:ext>
            </a:extLst>
          </p:cNvPr>
          <p:cNvSpPr>
            <a:spLocks noGrp="1" noChangeArrowheads="1"/>
          </p:cNvSpPr>
          <p:nvPr>
            <p:ph type="body" idx="1"/>
          </p:nvPr>
        </p:nvSpPr>
        <p:spPr/>
        <p:txBody>
          <a:bodyPr/>
          <a:lstStyle/>
          <a:p>
            <a:pPr eaLnBrk="1" hangingPunct="1">
              <a:lnSpc>
                <a:spcPct val="80000"/>
              </a:lnSpc>
            </a:pPr>
            <a:r>
              <a:rPr lang="es-ES" altLang="es-CL" sz="2400"/>
              <a:t>Sistema de Gobierno</a:t>
            </a:r>
          </a:p>
          <a:p>
            <a:pPr lvl="1" eaLnBrk="1" hangingPunct="1">
              <a:lnSpc>
                <a:spcPct val="80000"/>
              </a:lnSpc>
            </a:pPr>
            <a:r>
              <a:rPr lang="es-ES" altLang="es-CL" sz="2000"/>
              <a:t>Mecanismo que transforma una señal deseada desde un punto del buque, en posición exacta del timón, con el objeto que el buque caiga.</a:t>
            </a:r>
          </a:p>
          <a:p>
            <a:pPr lvl="1" eaLnBrk="1" hangingPunct="1">
              <a:lnSpc>
                <a:spcPct val="80000"/>
              </a:lnSpc>
            </a:pPr>
            <a:r>
              <a:rPr lang="es-ES" altLang="es-CL" sz="2000"/>
              <a:t>Los más usados son los sistemas: </a:t>
            </a:r>
          </a:p>
          <a:p>
            <a:pPr lvl="2" eaLnBrk="1" hangingPunct="1">
              <a:lnSpc>
                <a:spcPct val="80000"/>
              </a:lnSpc>
            </a:pPr>
            <a:r>
              <a:rPr lang="es-ES" altLang="es-CL" sz="1800"/>
              <a:t>Electromecánicos </a:t>
            </a:r>
          </a:p>
          <a:p>
            <a:pPr lvl="2" eaLnBrk="1" hangingPunct="1">
              <a:lnSpc>
                <a:spcPct val="80000"/>
              </a:lnSpc>
            </a:pPr>
            <a:r>
              <a:rPr lang="es-ES" altLang="es-CL" sz="1800"/>
              <a:t>Electrohidráulicos</a:t>
            </a:r>
          </a:p>
          <a:p>
            <a:pPr lvl="1" eaLnBrk="1" hangingPunct="1">
              <a:lnSpc>
                <a:spcPct val="80000"/>
              </a:lnSpc>
            </a:pPr>
            <a:r>
              <a:rPr lang="es-ES" altLang="es-CL" sz="2000"/>
              <a:t>Los electrohidráulicos son los más usados en buques de guerra por:</a:t>
            </a:r>
          </a:p>
          <a:p>
            <a:pPr lvl="2" eaLnBrk="1" hangingPunct="1">
              <a:lnSpc>
                <a:spcPct val="80000"/>
              </a:lnSpc>
            </a:pPr>
            <a:r>
              <a:rPr lang="es-ES" altLang="es-CL" sz="1800"/>
              <a:t>Resistencia</a:t>
            </a:r>
          </a:p>
          <a:p>
            <a:pPr lvl="2" eaLnBrk="1" hangingPunct="1">
              <a:lnSpc>
                <a:spcPct val="80000"/>
              </a:lnSpc>
            </a:pPr>
            <a:r>
              <a:rPr lang="es-ES" altLang="es-CL" sz="1800"/>
              <a:t>Bajo consumo energético</a:t>
            </a:r>
          </a:p>
          <a:p>
            <a:pPr lvl="2" eaLnBrk="1" hangingPunct="1">
              <a:lnSpc>
                <a:spcPct val="80000"/>
              </a:lnSpc>
            </a:pPr>
            <a:r>
              <a:rPr lang="es-ES" altLang="es-CL" sz="1800"/>
              <a:t>Sensibles a movimientos</a:t>
            </a:r>
          </a:p>
          <a:p>
            <a:pPr lvl="2" eaLnBrk="1" hangingPunct="1">
              <a:lnSpc>
                <a:spcPct val="80000"/>
              </a:lnSpc>
            </a:pPr>
            <a:r>
              <a:rPr lang="es-ES" altLang="es-CL" sz="1800"/>
              <a:t>Poco volumen</a:t>
            </a:r>
          </a:p>
          <a:p>
            <a:pPr lvl="2" eaLnBrk="1" hangingPunct="1">
              <a:lnSpc>
                <a:spcPct val="80000"/>
              </a:lnSpc>
            </a:pPr>
            <a:r>
              <a:rPr lang="es-ES" altLang="es-CL" sz="1800"/>
              <a:t>Bajo peso</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0F472C8-912B-4715-88FA-2292F90A1B74}"/>
              </a:ext>
            </a:extLst>
          </p:cNvPr>
          <p:cNvSpPr>
            <a:spLocks noGrp="1" noChangeArrowheads="1"/>
          </p:cNvSpPr>
          <p:nvPr>
            <p:ph type="title"/>
          </p:nvPr>
        </p:nvSpPr>
        <p:spPr/>
        <p:txBody>
          <a:bodyPr/>
          <a:lstStyle/>
          <a:p>
            <a:pPr eaLnBrk="1" hangingPunct="1"/>
            <a:r>
              <a:rPr lang="es-ES" altLang="es-CL"/>
              <a:t>Sistema de gobierno</a:t>
            </a:r>
          </a:p>
        </p:txBody>
      </p:sp>
      <p:sp>
        <p:nvSpPr>
          <p:cNvPr id="45059" name="Rectangle 3">
            <a:extLst>
              <a:ext uri="{FF2B5EF4-FFF2-40B4-BE49-F238E27FC236}">
                <a16:creationId xmlns:a16="http://schemas.microsoft.com/office/drawing/2014/main" id="{8656622E-FD7B-4885-A0C6-86FEC35282DD}"/>
              </a:ext>
            </a:extLst>
          </p:cNvPr>
          <p:cNvSpPr>
            <a:spLocks noGrp="1" noChangeArrowheads="1"/>
          </p:cNvSpPr>
          <p:nvPr>
            <p:ph type="body" idx="1"/>
          </p:nvPr>
        </p:nvSpPr>
        <p:spPr/>
        <p:txBody>
          <a:bodyPr/>
          <a:lstStyle/>
          <a:p>
            <a:pPr eaLnBrk="1" hangingPunct="1">
              <a:lnSpc>
                <a:spcPct val="80000"/>
              </a:lnSpc>
            </a:pPr>
            <a:r>
              <a:rPr lang="es-ES" altLang="es-CL" sz="2400"/>
              <a:t>Sistema de Gobierno Electrohidráulico se componen de:</a:t>
            </a:r>
          </a:p>
          <a:p>
            <a:pPr lvl="1" eaLnBrk="1" hangingPunct="1">
              <a:lnSpc>
                <a:spcPct val="80000"/>
              </a:lnSpc>
            </a:pPr>
            <a:r>
              <a:rPr lang="es-ES" altLang="es-CL" sz="2000"/>
              <a:t>Fluido Hidráulico (Aceite: no se comprime; no corroe; lubrica).</a:t>
            </a:r>
          </a:p>
          <a:p>
            <a:pPr lvl="1" eaLnBrk="1" hangingPunct="1">
              <a:lnSpc>
                <a:spcPct val="80000"/>
              </a:lnSpc>
            </a:pPr>
            <a:r>
              <a:rPr lang="es-ES" altLang="es-CL" sz="2000"/>
              <a:t>Generador de presión (Bomba rotatoria de pistón de carrera variable)</a:t>
            </a:r>
            <a:r>
              <a:rPr lang="ar-SA" altLang="es-CL" sz="2000">
                <a:cs typeface="Arial" panose="020B0604020202020204" pitchFamily="34" charset="0"/>
              </a:rPr>
              <a:t>‏</a:t>
            </a:r>
            <a:endParaRPr lang="es-ES" altLang="es-CL" sz="2000"/>
          </a:p>
          <a:p>
            <a:pPr lvl="1" eaLnBrk="1" hangingPunct="1">
              <a:lnSpc>
                <a:spcPct val="80000"/>
              </a:lnSpc>
            </a:pPr>
            <a:r>
              <a:rPr lang="es-ES" altLang="es-CL" sz="2000"/>
              <a:t>Cilindro hidráulico de poder</a:t>
            </a:r>
          </a:p>
          <a:p>
            <a:pPr lvl="1" eaLnBrk="1" hangingPunct="1">
              <a:lnSpc>
                <a:spcPct val="80000"/>
              </a:lnSpc>
            </a:pPr>
            <a:r>
              <a:rPr lang="es-ES" altLang="es-CL" sz="2000"/>
              <a:t>Circuitos de cañería (Conectan el generador con los cilindros de poder)</a:t>
            </a:r>
            <a:r>
              <a:rPr lang="ar-SA" altLang="es-CL" sz="2000">
                <a:cs typeface="Arial" panose="020B0604020202020204" pitchFamily="34" charset="0"/>
              </a:rPr>
              <a:t>‏</a:t>
            </a:r>
            <a:endParaRPr lang="es-ES" altLang="es-CL" sz="2000"/>
          </a:p>
          <a:p>
            <a:pPr eaLnBrk="1" hangingPunct="1">
              <a:lnSpc>
                <a:spcPct val="80000"/>
              </a:lnSpc>
            </a:pPr>
            <a:endParaRPr lang="es-ES" altLang="es-CL" sz="2400"/>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2" descr="st_act">
            <a:hlinkClick r:id="rId2"/>
            <a:extLst>
              <a:ext uri="{FF2B5EF4-FFF2-40B4-BE49-F238E27FC236}">
                <a16:creationId xmlns:a16="http://schemas.microsoft.com/office/drawing/2014/main" id="{B40C4F1C-BD75-49ED-89FC-476BC2DF6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1557338"/>
            <a:ext cx="3851275"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Rectangle 2">
            <a:extLst>
              <a:ext uri="{FF2B5EF4-FFF2-40B4-BE49-F238E27FC236}">
                <a16:creationId xmlns:a16="http://schemas.microsoft.com/office/drawing/2014/main" id="{63EEF0CE-F4F2-46B2-AA03-DDFF96E75508}"/>
              </a:ext>
            </a:extLst>
          </p:cNvPr>
          <p:cNvSpPr>
            <a:spLocks noGrp="1" noChangeArrowheads="1"/>
          </p:cNvSpPr>
          <p:nvPr>
            <p:ph type="title"/>
          </p:nvPr>
        </p:nvSpPr>
        <p:spPr/>
        <p:txBody>
          <a:bodyPr/>
          <a:lstStyle/>
          <a:p>
            <a:pPr eaLnBrk="1" hangingPunct="1"/>
            <a:r>
              <a:rPr lang="es-ES" altLang="es-CL"/>
              <a:t>Sistema de gobierno</a:t>
            </a:r>
          </a:p>
        </p:txBody>
      </p:sp>
      <p:pic>
        <p:nvPicPr>
          <p:cNvPr id="46084" name="Picture 4" descr="Torre de Mando y Sistema de Gobierno">
            <a:extLst>
              <a:ext uri="{FF2B5EF4-FFF2-40B4-BE49-F238E27FC236}">
                <a16:creationId xmlns:a16="http://schemas.microsoft.com/office/drawing/2014/main" id="{46133C13-F32A-432E-B2A2-0EFCA8567A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1628775"/>
            <a:ext cx="2433637"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70528" name="Group 32">
            <a:extLst>
              <a:ext uri="{FF2B5EF4-FFF2-40B4-BE49-F238E27FC236}">
                <a16:creationId xmlns:a16="http://schemas.microsoft.com/office/drawing/2014/main" id="{BA80496C-24FA-4786-BB24-782EAA059991}"/>
              </a:ext>
            </a:extLst>
          </p:cNvPr>
          <p:cNvGraphicFramePr>
            <a:graphicFrameLocks noGrp="1"/>
          </p:cNvGraphicFramePr>
          <p:nvPr/>
        </p:nvGraphicFramePr>
        <p:xfrm>
          <a:off x="3419475" y="1628775"/>
          <a:ext cx="3443288" cy="1587500"/>
        </p:xfrm>
        <a:graphic>
          <a:graphicData uri="http://schemas.openxmlformats.org/drawingml/2006/table">
            <a:tbl>
              <a:tblPr/>
              <a:tblGrid>
                <a:gridCol w="425450">
                  <a:extLst>
                    <a:ext uri="{9D8B030D-6E8A-4147-A177-3AD203B41FA5}">
                      <a16:colId xmlns:a16="http://schemas.microsoft.com/office/drawing/2014/main" val="20000"/>
                    </a:ext>
                  </a:extLst>
                </a:gridCol>
                <a:gridCol w="3017838">
                  <a:extLst>
                    <a:ext uri="{9D8B030D-6E8A-4147-A177-3AD203B41FA5}">
                      <a16:colId xmlns:a16="http://schemas.microsoft.com/office/drawing/2014/main" val="20001"/>
                    </a:ext>
                  </a:extLst>
                </a:gridCol>
              </a:tblGrid>
              <a:tr h="24447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1800" b="0" i="0" u="none" strike="noStrike" cap="none" normalizeH="0" baseline="0">
                          <a:ln>
                            <a:noFill/>
                          </a:ln>
                          <a:solidFill>
                            <a:schemeClr val="tx1"/>
                          </a:solidFill>
                          <a:effectLst/>
                          <a:latin typeface="Arial" charset="0"/>
                        </a:rPr>
                        <a:t>Sistema antiguo (Huascar)</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s-CL"/>
                    </a:p>
                  </a:txBody>
                  <a:tcPr/>
                </a:tc>
                <a:extLst>
                  <a:ext uri="{0D108BD9-81ED-4DB2-BD59-A6C34878D82A}">
                    <a16:rowId xmlns:a16="http://schemas.microsoft.com/office/drawing/2014/main" val="10000"/>
                  </a:ext>
                </a:extLst>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1.-</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Rueda de Gobierno principal</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2.-</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Guarnés del timón</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809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3.-</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Mecha del timón</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4.-</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Rueda de Gobierno de popa</a:t>
                      </a:r>
                      <a:endParaRPr kumimoji="0" lang="es-ES" sz="1800" b="0" i="0" u="none" strike="noStrike" cap="none" normalizeH="0" baseline="0">
                        <a:ln>
                          <a:noFill/>
                        </a:ln>
                        <a:solidFill>
                          <a:schemeClr val="tx1"/>
                        </a:solidFill>
                        <a:effectLst/>
                        <a:latin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5.-</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a:ln>
                            <a:noFill/>
                          </a:ln>
                          <a:solidFill>
                            <a:schemeClr val="tx1"/>
                          </a:solidFill>
                          <a:effectLst/>
                          <a:latin typeface="Arial" charset="0"/>
                          <a:cs typeface="Arial" charset="0"/>
                        </a:rPr>
                        <a:t>Torre de mando hexagonal: </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46107" name="Picture 33">
            <a:extLst>
              <a:ext uri="{FF2B5EF4-FFF2-40B4-BE49-F238E27FC236}">
                <a16:creationId xmlns:a16="http://schemas.microsoft.com/office/drawing/2014/main" id="{F18B58F0-2971-4F8B-B51C-093C088CFB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0872" t="31293" r="60336" b="37196"/>
          <a:stretch>
            <a:fillRect/>
          </a:stretch>
        </p:blipFill>
        <p:spPr bwMode="auto">
          <a:xfrm>
            <a:off x="4859338" y="3687763"/>
            <a:ext cx="34575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0531" name="Picture 35">
            <a:extLst>
              <a:ext uri="{FF2B5EF4-FFF2-40B4-BE49-F238E27FC236}">
                <a16:creationId xmlns:a16="http://schemas.microsoft.com/office/drawing/2014/main" id="{F05FFD00-415A-4E86-97F5-F89A7CAF01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0872" t="31293" r="60335" b="37196"/>
          <a:stretch>
            <a:fillRect/>
          </a:stretch>
        </p:blipFill>
        <p:spPr bwMode="auto">
          <a:xfrm>
            <a:off x="4932363" y="3702050"/>
            <a:ext cx="352742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0532" name="Picture 36">
            <a:extLst>
              <a:ext uri="{FF2B5EF4-FFF2-40B4-BE49-F238E27FC236}">
                <a16:creationId xmlns:a16="http://schemas.microsoft.com/office/drawing/2014/main" id="{86087612-7A0F-4D8B-8DD5-FAFDBCE45D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1604" t="30316" r="59604" b="37196"/>
          <a:stretch>
            <a:fillRect/>
          </a:stretch>
        </p:blipFill>
        <p:spPr bwMode="auto">
          <a:xfrm>
            <a:off x="4932363" y="3541713"/>
            <a:ext cx="3527425"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0533" name="Picture 37">
            <a:extLst>
              <a:ext uri="{FF2B5EF4-FFF2-40B4-BE49-F238E27FC236}">
                <a16:creationId xmlns:a16="http://schemas.microsoft.com/office/drawing/2014/main" id="{B52CCD72-D110-4685-9C1B-630FC84239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0872" t="30316" r="58855" b="37196"/>
          <a:stretch>
            <a:fillRect/>
          </a:stretch>
        </p:blipFill>
        <p:spPr bwMode="auto">
          <a:xfrm>
            <a:off x="4643438" y="3409950"/>
            <a:ext cx="3960812" cy="318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111" name="Picture 39" descr="imagen03">
            <a:extLst>
              <a:ext uri="{FF2B5EF4-FFF2-40B4-BE49-F238E27FC236}">
                <a16:creationId xmlns:a16="http://schemas.microsoft.com/office/drawing/2014/main" id="{9038A08A-B656-4886-A616-5E9B0C2B44D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3357563"/>
            <a:ext cx="1885950" cy="32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12" name="Text Box 34">
            <a:extLst>
              <a:ext uri="{FF2B5EF4-FFF2-40B4-BE49-F238E27FC236}">
                <a16:creationId xmlns:a16="http://schemas.microsoft.com/office/drawing/2014/main" id="{19F49084-DD2C-4534-A0D6-53257262B90B}"/>
              </a:ext>
            </a:extLst>
          </p:cNvPr>
          <p:cNvSpPr txBox="1">
            <a:spLocks noChangeArrowheads="1"/>
          </p:cNvSpPr>
          <p:nvPr/>
        </p:nvSpPr>
        <p:spPr bwMode="auto">
          <a:xfrm>
            <a:off x="6084888" y="3500438"/>
            <a:ext cx="24495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MX" altLang="es-CL" sz="1800"/>
              <a:t>Sistema tradicional</a:t>
            </a:r>
            <a:endParaRPr lang="es-ES" altLang="es-CL" sz="1800"/>
          </a:p>
        </p:txBody>
      </p:sp>
      <p:pic>
        <p:nvPicPr>
          <p:cNvPr id="46113" name="Picture 40" descr="rudder">
            <a:extLst>
              <a:ext uri="{FF2B5EF4-FFF2-40B4-BE49-F238E27FC236}">
                <a16:creationId xmlns:a16="http://schemas.microsoft.com/office/drawing/2014/main" id="{B3730A1A-6009-4D0B-97D3-9329469A2DD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84438" y="4149725"/>
            <a:ext cx="18161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705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70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705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D8203B57-F0B4-4E60-9458-F74DC2A264E7}"/>
              </a:ext>
            </a:extLst>
          </p:cNvPr>
          <p:cNvSpPr>
            <a:spLocks noGrp="1" noChangeArrowheads="1"/>
          </p:cNvSpPr>
          <p:nvPr>
            <p:ph type="title"/>
          </p:nvPr>
        </p:nvSpPr>
        <p:spPr/>
        <p:txBody>
          <a:bodyPr/>
          <a:lstStyle/>
          <a:p>
            <a:pPr eaLnBrk="1" hangingPunct="1"/>
            <a:r>
              <a:rPr lang="es-ES" altLang="es-CL"/>
              <a:t>Sistema de gobierno</a:t>
            </a:r>
          </a:p>
        </p:txBody>
      </p:sp>
      <p:pic>
        <p:nvPicPr>
          <p:cNvPr id="47107" name="Picture 4">
            <a:extLst>
              <a:ext uri="{FF2B5EF4-FFF2-40B4-BE49-F238E27FC236}">
                <a16:creationId xmlns:a16="http://schemas.microsoft.com/office/drawing/2014/main" id="{7B666C2D-462A-4111-8348-E37D567C36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1844675"/>
            <a:ext cx="546735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Rectangle 6">
            <a:extLst>
              <a:ext uri="{FF2B5EF4-FFF2-40B4-BE49-F238E27FC236}">
                <a16:creationId xmlns:a16="http://schemas.microsoft.com/office/drawing/2014/main" id="{D21D2404-2A9D-4D02-B73D-72D6C2F4BF00}"/>
              </a:ext>
            </a:extLst>
          </p:cNvPr>
          <p:cNvSpPr>
            <a:spLocks noChangeArrowheads="1"/>
          </p:cNvSpPr>
          <p:nvPr/>
        </p:nvSpPr>
        <p:spPr bwMode="auto">
          <a:xfrm>
            <a:off x="6588125" y="3243263"/>
            <a:ext cx="159226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Interruptor de partida</a:t>
            </a:r>
          </a:p>
        </p:txBody>
      </p:sp>
      <p:sp>
        <p:nvSpPr>
          <p:cNvPr id="47109" name="Rectangle 7">
            <a:extLst>
              <a:ext uri="{FF2B5EF4-FFF2-40B4-BE49-F238E27FC236}">
                <a16:creationId xmlns:a16="http://schemas.microsoft.com/office/drawing/2014/main" id="{2A9FA847-801B-479F-91BC-464E1F2F1336}"/>
              </a:ext>
            </a:extLst>
          </p:cNvPr>
          <p:cNvSpPr>
            <a:spLocks noChangeArrowheads="1"/>
          </p:cNvSpPr>
          <p:nvPr/>
        </p:nvSpPr>
        <p:spPr bwMode="auto">
          <a:xfrm>
            <a:off x="1835150" y="3255963"/>
            <a:ext cx="159226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Interruptor de partida</a:t>
            </a:r>
          </a:p>
        </p:txBody>
      </p:sp>
      <p:sp>
        <p:nvSpPr>
          <p:cNvPr id="47110" name="Rectangle 8">
            <a:extLst>
              <a:ext uri="{FF2B5EF4-FFF2-40B4-BE49-F238E27FC236}">
                <a16:creationId xmlns:a16="http://schemas.microsoft.com/office/drawing/2014/main" id="{3DF2D237-D5E3-4A5F-81B7-3E9534DD3F98}"/>
              </a:ext>
            </a:extLst>
          </p:cNvPr>
          <p:cNvSpPr>
            <a:spLocks noChangeArrowheads="1"/>
          </p:cNvSpPr>
          <p:nvPr/>
        </p:nvSpPr>
        <p:spPr bwMode="auto">
          <a:xfrm>
            <a:off x="5364163" y="3860800"/>
            <a:ext cx="8286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Selector </a:t>
            </a:r>
          </a:p>
          <a:p>
            <a:pPr eaLnBrk="1" hangingPunct="1">
              <a:spcBef>
                <a:spcPct val="0"/>
              </a:spcBef>
              <a:buClrTx/>
              <a:buSzTx/>
              <a:buFontTx/>
              <a:buNone/>
            </a:pPr>
            <a:r>
              <a:rPr lang="es-ES" altLang="es-CL" sz="1000"/>
              <a:t>de Unidad</a:t>
            </a:r>
          </a:p>
        </p:txBody>
      </p:sp>
      <p:sp>
        <p:nvSpPr>
          <p:cNvPr id="47111" name="Rectangle 9">
            <a:extLst>
              <a:ext uri="{FF2B5EF4-FFF2-40B4-BE49-F238E27FC236}">
                <a16:creationId xmlns:a16="http://schemas.microsoft.com/office/drawing/2014/main" id="{0DB18F42-36FC-4141-95F0-ED57814FA730}"/>
              </a:ext>
            </a:extLst>
          </p:cNvPr>
          <p:cNvSpPr>
            <a:spLocks noChangeArrowheads="1"/>
          </p:cNvSpPr>
          <p:nvPr/>
        </p:nvSpPr>
        <p:spPr bwMode="auto">
          <a:xfrm>
            <a:off x="7667625" y="4292600"/>
            <a:ext cx="1239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Unidad de poder</a:t>
            </a:r>
          </a:p>
        </p:txBody>
      </p:sp>
      <p:sp>
        <p:nvSpPr>
          <p:cNvPr id="47112" name="Rectangle 10">
            <a:extLst>
              <a:ext uri="{FF2B5EF4-FFF2-40B4-BE49-F238E27FC236}">
                <a16:creationId xmlns:a16="http://schemas.microsoft.com/office/drawing/2014/main" id="{0A3CDA75-5FDC-479E-8885-E098EC1B0561}"/>
              </a:ext>
            </a:extLst>
          </p:cNvPr>
          <p:cNvSpPr>
            <a:spLocks noChangeArrowheads="1"/>
          </p:cNvSpPr>
          <p:nvPr/>
        </p:nvSpPr>
        <p:spPr bwMode="auto">
          <a:xfrm>
            <a:off x="971550" y="4149725"/>
            <a:ext cx="1239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Unidad de poder</a:t>
            </a:r>
          </a:p>
        </p:txBody>
      </p:sp>
      <p:sp>
        <p:nvSpPr>
          <p:cNvPr id="47113" name="Rectangle 11">
            <a:extLst>
              <a:ext uri="{FF2B5EF4-FFF2-40B4-BE49-F238E27FC236}">
                <a16:creationId xmlns:a16="http://schemas.microsoft.com/office/drawing/2014/main" id="{4D845307-F2FB-4A4D-BEB1-74F4C9BC5A84}"/>
              </a:ext>
            </a:extLst>
          </p:cNvPr>
          <p:cNvSpPr>
            <a:spLocks noChangeArrowheads="1"/>
          </p:cNvSpPr>
          <p:nvPr/>
        </p:nvSpPr>
        <p:spPr bwMode="auto">
          <a:xfrm>
            <a:off x="2843213" y="6553200"/>
            <a:ext cx="4225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400"/>
              <a:t>Sistema de gobierno con pistones hidráulicos</a:t>
            </a:r>
          </a:p>
        </p:txBody>
      </p:sp>
      <p:sp>
        <p:nvSpPr>
          <p:cNvPr id="47114" name="Rectangle 12">
            <a:extLst>
              <a:ext uri="{FF2B5EF4-FFF2-40B4-BE49-F238E27FC236}">
                <a16:creationId xmlns:a16="http://schemas.microsoft.com/office/drawing/2014/main" id="{59CFAC01-DF4D-45B9-BBBE-A671EC6F8A22}"/>
              </a:ext>
            </a:extLst>
          </p:cNvPr>
          <p:cNvSpPr>
            <a:spLocks noChangeArrowheads="1"/>
          </p:cNvSpPr>
          <p:nvPr/>
        </p:nvSpPr>
        <p:spPr bwMode="auto">
          <a:xfrm>
            <a:off x="4067175" y="4581525"/>
            <a:ext cx="20701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000"/>
              <a:t>Sistema control timón con indicación angular </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A5BEC6F0-2510-4351-AA19-384A84DA5910}"/>
              </a:ext>
            </a:extLst>
          </p:cNvPr>
          <p:cNvSpPr>
            <a:spLocks noGrp="1" noChangeArrowheads="1"/>
          </p:cNvSpPr>
          <p:nvPr>
            <p:ph type="title"/>
          </p:nvPr>
        </p:nvSpPr>
        <p:spPr/>
        <p:txBody>
          <a:bodyPr/>
          <a:lstStyle/>
          <a:p>
            <a:pPr eaLnBrk="1" hangingPunct="1"/>
            <a:r>
              <a:rPr lang="es-ES" altLang="es-CL"/>
              <a:t>Sistema de gobierno </a:t>
            </a:r>
          </a:p>
        </p:txBody>
      </p:sp>
      <p:pic>
        <p:nvPicPr>
          <p:cNvPr id="48131" name="Picture 33" descr="CRW_1164_RT16 with screens">
            <a:extLst>
              <a:ext uri="{FF2B5EF4-FFF2-40B4-BE49-F238E27FC236}">
                <a16:creationId xmlns:a16="http://schemas.microsoft.com/office/drawing/2014/main" id="{95AD7B81-1482-4867-8931-65596AB1AB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1484313"/>
            <a:ext cx="2160587"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2" name="Picture 34" descr="steeringconsole">
            <a:extLst>
              <a:ext uri="{FF2B5EF4-FFF2-40B4-BE49-F238E27FC236}">
                <a16:creationId xmlns:a16="http://schemas.microsoft.com/office/drawing/2014/main" id="{3D09D9B6-2534-4581-837B-04672800AA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060575"/>
            <a:ext cx="165735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35" descr="Bridge_consoles">
            <a:extLst>
              <a:ext uri="{FF2B5EF4-FFF2-40B4-BE49-F238E27FC236}">
                <a16:creationId xmlns:a16="http://schemas.microsoft.com/office/drawing/2014/main" id="{5FBDCC24-4370-4F3D-83B0-B2EDBBAE8C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31781" b="21889"/>
          <a:stretch>
            <a:fillRect/>
          </a:stretch>
        </p:blipFill>
        <p:spPr bwMode="auto">
          <a:xfrm>
            <a:off x="6659563" y="1844675"/>
            <a:ext cx="2484437"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39">
            <a:extLst>
              <a:ext uri="{FF2B5EF4-FFF2-40B4-BE49-F238E27FC236}">
                <a16:creationId xmlns:a16="http://schemas.microsoft.com/office/drawing/2014/main" id="{F923B4DD-BCC7-42B2-B309-E903F01CCA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6600" y="3357563"/>
            <a:ext cx="1833563"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40" descr="Azimuth Thrusters">
            <a:extLst>
              <a:ext uri="{FF2B5EF4-FFF2-40B4-BE49-F238E27FC236}">
                <a16:creationId xmlns:a16="http://schemas.microsoft.com/office/drawing/2014/main" id="{3BBC68D5-CC24-4E80-A9E7-1E703DC1EC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063" y="4124325"/>
            <a:ext cx="333375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6" name="Text Box 43">
            <a:extLst>
              <a:ext uri="{FF2B5EF4-FFF2-40B4-BE49-F238E27FC236}">
                <a16:creationId xmlns:a16="http://schemas.microsoft.com/office/drawing/2014/main" id="{68F11D75-B073-4A7F-840D-C5066BA25BE3}"/>
              </a:ext>
            </a:extLst>
          </p:cNvPr>
          <p:cNvSpPr txBox="1">
            <a:spLocks noChangeArrowheads="1"/>
          </p:cNvSpPr>
          <p:nvPr/>
        </p:nvSpPr>
        <p:spPr bwMode="auto">
          <a:xfrm>
            <a:off x="1042988" y="1628775"/>
            <a:ext cx="19446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800"/>
              <a:t>Tendencias</a:t>
            </a:r>
          </a:p>
        </p:txBody>
      </p:sp>
      <p:pic>
        <p:nvPicPr>
          <p:cNvPr id="48137" name="Picture 44">
            <a:extLst>
              <a:ext uri="{FF2B5EF4-FFF2-40B4-BE49-F238E27FC236}">
                <a16:creationId xmlns:a16="http://schemas.microsoft.com/office/drawing/2014/main" id="{7A4EE2BA-74C0-49B0-A916-DD48AC77EA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758826" y="1985962"/>
            <a:ext cx="1738312" cy="21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8" name="Picture 47">
            <a:extLst>
              <a:ext uri="{FF2B5EF4-FFF2-40B4-BE49-F238E27FC236}">
                <a16:creationId xmlns:a16="http://schemas.microsoft.com/office/drawing/2014/main" id="{7BA92A99-3815-4BF2-BF22-EC0C3C097B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388" y="4527550"/>
            <a:ext cx="31051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01090EDC-84AA-40D6-9776-CEE3019B5B2E}"/>
              </a:ext>
            </a:extLst>
          </p:cNvPr>
          <p:cNvSpPr>
            <a:spLocks noGrp="1" noChangeArrowheads="1"/>
          </p:cNvSpPr>
          <p:nvPr>
            <p:ph type="title"/>
          </p:nvPr>
        </p:nvSpPr>
        <p:spPr/>
        <p:txBody>
          <a:bodyPr/>
          <a:lstStyle/>
          <a:p>
            <a:pPr eaLnBrk="1" hangingPunct="1"/>
            <a:r>
              <a:rPr lang="es-ES" altLang="es-CL"/>
              <a:t>Sistema de gobierno </a:t>
            </a:r>
          </a:p>
        </p:txBody>
      </p:sp>
      <p:pic>
        <p:nvPicPr>
          <p:cNvPr id="49155" name="Picture 8" descr="promas">
            <a:extLst>
              <a:ext uri="{FF2B5EF4-FFF2-40B4-BE49-F238E27FC236}">
                <a16:creationId xmlns:a16="http://schemas.microsoft.com/office/drawing/2014/main" id="{83DCE684-305B-4910-9B9F-8B3D34BCA6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060575"/>
            <a:ext cx="2381250"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Text Box 11">
            <a:extLst>
              <a:ext uri="{FF2B5EF4-FFF2-40B4-BE49-F238E27FC236}">
                <a16:creationId xmlns:a16="http://schemas.microsoft.com/office/drawing/2014/main" id="{40F1F82C-4791-44BE-9A23-C7FB72B86158}"/>
              </a:ext>
            </a:extLst>
          </p:cNvPr>
          <p:cNvSpPr txBox="1">
            <a:spLocks noChangeArrowheads="1"/>
          </p:cNvSpPr>
          <p:nvPr/>
        </p:nvSpPr>
        <p:spPr bwMode="auto">
          <a:xfrm>
            <a:off x="1042988" y="1628775"/>
            <a:ext cx="19446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800"/>
              <a:t>Tendencias</a:t>
            </a:r>
          </a:p>
        </p:txBody>
      </p:sp>
      <p:pic>
        <p:nvPicPr>
          <p:cNvPr id="49157" name="Picture 12">
            <a:extLst>
              <a:ext uri="{FF2B5EF4-FFF2-40B4-BE49-F238E27FC236}">
                <a16:creationId xmlns:a16="http://schemas.microsoft.com/office/drawing/2014/main" id="{CC6E2254-4597-4849-A4C0-44A989FB7E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1916113"/>
            <a:ext cx="2520950"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13">
            <a:extLst>
              <a:ext uri="{FF2B5EF4-FFF2-40B4-BE49-F238E27FC236}">
                <a16:creationId xmlns:a16="http://schemas.microsoft.com/office/drawing/2014/main" id="{B18E3B1C-B96A-4B26-BDC2-D02ABA1255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4076700"/>
            <a:ext cx="20050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14">
            <a:extLst>
              <a:ext uri="{FF2B5EF4-FFF2-40B4-BE49-F238E27FC236}">
                <a16:creationId xmlns:a16="http://schemas.microsoft.com/office/drawing/2014/main" id="{5377208F-6237-4854-9FE8-22C822EF3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995194" y="2726531"/>
            <a:ext cx="2878138"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15" descr="nggshow">
            <a:hlinkClick r:id="rId6"/>
            <a:extLst>
              <a:ext uri="{FF2B5EF4-FFF2-40B4-BE49-F238E27FC236}">
                <a16:creationId xmlns:a16="http://schemas.microsoft.com/office/drawing/2014/main" id="{0DE88EDF-8939-43A6-AC1A-968AFA03DC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4888" y="404813"/>
            <a:ext cx="2663825" cy="229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702578C4-617D-4E36-9C23-1B58325213AB}"/>
              </a:ext>
            </a:extLst>
          </p:cNvPr>
          <p:cNvSpPr>
            <a:spLocks noGrp="1" noChangeArrowheads="1"/>
          </p:cNvSpPr>
          <p:nvPr>
            <p:ph type="title"/>
          </p:nvPr>
        </p:nvSpPr>
        <p:spPr/>
        <p:txBody>
          <a:bodyPr/>
          <a:lstStyle/>
          <a:p>
            <a:pPr eaLnBrk="1" hangingPunct="1"/>
            <a:r>
              <a:rPr lang="es-ES" altLang="es-CL"/>
              <a:t>Sistema de Estabilización</a:t>
            </a:r>
          </a:p>
        </p:txBody>
      </p:sp>
      <p:sp>
        <p:nvSpPr>
          <p:cNvPr id="50179" name="Rectangle 3">
            <a:extLst>
              <a:ext uri="{FF2B5EF4-FFF2-40B4-BE49-F238E27FC236}">
                <a16:creationId xmlns:a16="http://schemas.microsoft.com/office/drawing/2014/main" id="{C171CE90-C948-4748-BDE6-A8ACCEF00274}"/>
              </a:ext>
            </a:extLst>
          </p:cNvPr>
          <p:cNvSpPr>
            <a:spLocks noGrp="1" noChangeArrowheads="1"/>
          </p:cNvSpPr>
          <p:nvPr>
            <p:ph type="body" sz="half" idx="1"/>
          </p:nvPr>
        </p:nvSpPr>
        <p:spPr/>
        <p:txBody>
          <a:bodyPr/>
          <a:lstStyle/>
          <a:p>
            <a:pPr eaLnBrk="1" hangingPunct="1">
              <a:lnSpc>
                <a:spcPct val="80000"/>
              </a:lnSpc>
            </a:pPr>
            <a:r>
              <a:rPr lang="es-ES_tradnl" altLang="es-CL" sz="2100"/>
              <a:t>Los buques de combate deben poseer una plataforma estabilizada, con buen comportamiento en el mar, aún en mar gruesa.</a:t>
            </a:r>
          </a:p>
          <a:p>
            <a:pPr lvl="1" eaLnBrk="1" hangingPunct="1">
              <a:lnSpc>
                <a:spcPct val="80000"/>
              </a:lnSpc>
            </a:pPr>
            <a:r>
              <a:rPr lang="es-ES_tradnl" altLang="es-CL" sz="1900"/>
              <a:t>Para ello se utilizan sistemas de estabilización, que entre otro consideran el empleo que quillas fijas, móviles y estanques de compensación entre otros, además de sus combinaciones.   </a:t>
            </a:r>
          </a:p>
        </p:txBody>
      </p:sp>
      <p:pic>
        <p:nvPicPr>
          <p:cNvPr id="50180" name="Picture 8">
            <a:extLst>
              <a:ext uri="{FF2B5EF4-FFF2-40B4-BE49-F238E27FC236}">
                <a16:creationId xmlns:a16="http://schemas.microsoft.com/office/drawing/2014/main" id="{C198A40A-0284-4FC9-A964-CD13C113119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559050" y="3960813"/>
            <a:ext cx="4933950" cy="1981200"/>
          </a:xfrm>
          <a:noFill/>
        </p:spPr>
      </p:pic>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1C581A2F-5DE3-4399-9CF5-96546D8423A4}"/>
              </a:ext>
            </a:extLst>
          </p:cNvPr>
          <p:cNvSpPr>
            <a:spLocks noGrp="1" noChangeArrowheads="1"/>
          </p:cNvSpPr>
          <p:nvPr>
            <p:ph type="title"/>
          </p:nvPr>
        </p:nvSpPr>
        <p:spPr/>
        <p:txBody>
          <a:bodyPr/>
          <a:lstStyle/>
          <a:p>
            <a:pPr eaLnBrk="1" hangingPunct="1"/>
            <a:r>
              <a:rPr lang="es-ES" altLang="es-CL"/>
              <a:t>Sistema de Estabilización</a:t>
            </a:r>
          </a:p>
        </p:txBody>
      </p:sp>
      <p:sp>
        <p:nvSpPr>
          <p:cNvPr id="51203" name="Rectangle 9">
            <a:extLst>
              <a:ext uri="{FF2B5EF4-FFF2-40B4-BE49-F238E27FC236}">
                <a16:creationId xmlns:a16="http://schemas.microsoft.com/office/drawing/2014/main" id="{FD183283-8FC9-405C-9FFB-B53B1BD0A313}"/>
              </a:ext>
            </a:extLst>
          </p:cNvPr>
          <p:cNvSpPr>
            <a:spLocks noGrp="1" noChangeArrowheads="1"/>
          </p:cNvSpPr>
          <p:nvPr>
            <p:ph type="body" sz="half" idx="1"/>
          </p:nvPr>
        </p:nvSpPr>
        <p:spPr/>
        <p:txBody>
          <a:bodyPr/>
          <a:lstStyle/>
          <a:p>
            <a:pPr eaLnBrk="1" hangingPunct="1">
              <a:lnSpc>
                <a:spcPct val="90000"/>
              </a:lnSpc>
            </a:pPr>
            <a:r>
              <a:rPr lang="es-ES_tradnl" altLang="es-CL" sz="1900"/>
              <a:t>Rudder Roll Stabilization ( R.S.S ) Sistema de estabilización con timones instalado en Fragatas tipo “M” en 1992</a:t>
            </a:r>
          </a:p>
          <a:p>
            <a:pPr lvl="1" eaLnBrk="1" hangingPunct="1">
              <a:lnSpc>
                <a:spcPct val="90000"/>
              </a:lnSpc>
            </a:pPr>
            <a:r>
              <a:rPr lang="es-ES_tradnl" altLang="es-CL" sz="1700"/>
              <a:t>Diseñado para ser utilizado a bordo unidades de combate en el control de movimiento de rolido y mantención de rumbo, manteniendo todos los sistemas de combate operativos aun en malas condiciones de mar.</a:t>
            </a:r>
          </a:p>
        </p:txBody>
      </p:sp>
      <p:pic>
        <p:nvPicPr>
          <p:cNvPr id="51204" name="Picture 11" descr="rss1">
            <a:extLst>
              <a:ext uri="{FF2B5EF4-FFF2-40B4-BE49-F238E27FC236}">
                <a16:creationId xmlns:a16="http://schemas.microsoft.com/office/drawing/2014/main" id="{4C76A516-3244-4CD6-A2B2-3F7F517E82E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68313" y="3656013"/>
            <a:ext cx="4324350" cy="1428750"/>
          </a:xfrm>
          <a:noFill/>
        </p:spPr>
      </p:pic>
      <p:pic>
        <p:nvPicPr>
          <p:cNvPr id="51205" name="Picture 12" descr="rss2">
            <a:extLst>
              <a:ext uri="{FF2B5EF4-FFF2-40B4-BE49-F238E27FC236}">
                <a16:creationId xmlns:a16="http://schemas.microsoft.com/office/drawing/2014/main" id="{189FF272-FF5E-44E9-8A1B-25058E416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3860800"/>
            <a:ext cx="3816350" cy="245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6" name="Picture 13" descr="rss3">
            <a:extLst>
              <a:ext uri="{FF2B5EF4-FFF2-40B4-BE49-F238E27FC236}">
                <a16:creationId xmlns:a16="http://schemas.microsoft.com/office/drawing/2014/main" id="{9E91188D-5DF5-4E19-9AC1-541F8BC618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038" y="5229225"/>
            <a:ext cx="3708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FA614163-EE3E-4B9F-A522-6E96DE11BDBA}"/>
              </a:ext>
            </a:extLst>
          </p:cNvPr>
          <p:cNvSpPr>
            <a:spLocks noGrp="1" noChangeArrowheads="1"/>
          </p:cNvSpPr>
          <p:nvPr>
            <p:ph type="title"/>
          </p:nvPr>
        </p:nvSpPr>
        <p:spPr/>
        <p:txBody>
          <a:bodyPr/>
          <a:lstStyle/>
          <a:p>
            <a:pPr eaLnBrk="1" hangingPunct="1"/>
            <a:r>
              <a:rPr lang="es-ES" altLang="es-CL"/>
              <a:t>Sistema de Estabilización</a:t>
            </a:r>
          </a:p>
        </p:txBody>
      </p:sp>
      <p:sp>
        <p:nvSpPr>
          <p:cNvPr id="52227" name="Rectangle 3">
            <a:extLst>
              <a:ext uri="{FF2B5EF4-FFF2-40B4-BE49-F238E27FC236}">
                <a16:creationId xmlns:a16="http://schemas.microsoft.com/office/drawing/2014/main" id="{A8837F62-BAB3-4E97-8115-2539EC0F4085}"/>
              </a:ext>
            </a:extLst>
          </p:cNvPr>
          <p:cNvSpPr>
            <a:spLocks noGrp="1" noChangeArrowheads="1"/>
          </p:cNvSpPr>
          <p:nvPr>
            <p:ph type="body" sz="half" idx="1"/>
          </p:nvPr>
        </p:nvSpPr>
        <p:spPr>
          <a:xfrm>
            <a:off x="900113" y="1844675"/>
            <a:ext cx="3579812" cy="4114800"/>
          </a:xfrm>
        </p:spPr>
        <p:txBody>
          <a:bodyPr/>
          <a:lstStyle/>
          <a:p>
            <a:pPr eaLnBrk="1" hangingPunct="1"/>
            <a:r>
              <a:rPr lang="es-ES_tradnl" altLang="es-CL" sz="2500"/>
              <a:t>Sistema de estabilización con timones de Fragatas tipo “M”</a:t>
            </a:r>
          </a:p>
        </p:txBody>
      </p:sp>
      <p:pic>
        <p:nvPicPr>
          <p:cNvPr id="1836043" name="Fragata M.mpg">
            <a:hlinkClick r:id="" action="ppaction://media"/>
            <a:extLst>
              <a:ext uri="{FF2B5EF4-FFF2-40B4-BE49-F238E27FC236}">
                <a16:creationId xmlns:a16="http://schemas.microsoft.com/office/drawing/2014/main" id="{4C8E84A9-934B-417E-BCB6-53C613BD3BDF}"/>
              </a:ext>
            </a:extLst>
          </p:cNvPr>
          <p:cNvPicPr>
            <a:picLocks noGrp="1" noChangeAspect="1" noChangeArrowheads="1"/>
          </p:cNvPicPr>
          <p:nvPr>
            <p:ph type="clipArt" sz="half" idx="2"/>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4572000" y="2346325"/>
            <a:ext cx="3997325" cy="2725738"/>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8360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836043"/>
                                        </p:tgtEl>
                                      </p:cBhvr>
                                    </p:cmd>
                                  </p:childTnLst>
                                </p:cTn>
                              </p:par>
                            </p:childTnLst>
                          </p:cTn>
                        </p:par>
                      </p:childTnLst>
                    </p:cTn>
                  </p:par>
                </p:childTnLst>
              </p:cTn>
              <p:nextCondLst>
                <p:cond evt="onClick" delay="0">
                  <p:tgtEl>
                    <p:spTgt spid="1836043"/>
                  </p:tgtEl>
                </p:cond>
              </p:nextCondLst>
            </p:seq>
            <p:video>
              <p:cMediaNode>
                <p:cTn id="7" fill="hold" display="0">
                  <p:stCondLst>
                    <p:cond delay="indefinite"/>
                  </p:stCondLst>
                  <p:endCondLst>
                    <p:cond evt="onNext" delay="0">
                      <p:tgtEl>
                        <p:sldTgt/>
                      </p:tgtEl>
                    </p:cond>
                    <p:cond evt="onPrev" delay="0">
                      <p:tgtEl>
                        <p:sldTgt/>
                      </p:tgtEl>
                    </p:cond>
                  </p:endCondLst>
                </p:cTn>
                <p:tgtEl>
                  <p:spTgt spid="1836043"/>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D9D827CC-6D14-4FAD-8CC6-BB69D0478737}"/>
              </a:ext>
            </a:extLst>
          </p:cNvPr>
          <p:cNvSpPr>
            <a:spLocks noGrp="1" noChangeArrowheads="1"/>
          </p:cNvSpPr>
          <p:nvPr>
            <p:ph type="title" sz="quarter"/>
          </p:nvPr>
        </p:nvSpPr>
        <p:spPr/>
        <p:txBody>
          <a:bodyPr/>
          <a:lstStyle/>
          <a:p>
            <a:pPr eaLnBrk="1" hangingPunct="1"/>
            <a:r>
              <a:rPr lang="es-ES" altLang="es-CL"/>
              <a:t>Sistema de Estabilización</a:t>
            </a:r>
          </a:p>
        </p:txBody>
      </p:sp>
      <p:pic>
        <p:nvPicPr>
          <p:cNvPr id="53251" name="Picture 13">
            <a:extLst>
              <a:ext uri="{FF2B5EF4-FFF2-40B4-BE49-F238E27FC236}">
                <a16:creationId xmlns:a16="http://schemas.microsoft.com/office/drawing/2014/main" id="{40602EA6-CD5C-4DA7-AEA3-8E85A473097A}"/>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7092950" y="4005263"/>
            <a:ext cx="1968500" cy="2376487"/>
          </a:xfrm>
          <a:noFill/>
        </p:spPr>
      </p:pic>
      <p:sp>
        <p:nvSpPr>
          <p:cNvPr id="53252" name="Rectangle 15">
            <a:extLst>
              <a:ext uri="{FF2B5EF4-FFF2-40B4-BE49-F238E27FC236}">
                <a16:creationId xmlns:a16="http://schemas.microsoft.com/office/drawing/2014/main" id="{6679C9AD-15C9-4DC8-AC12-E72298C72BA2}"/>
              </a:ext>
            </a:extLst>
          </p:cNvPr>
          <p:cNvSpPr>
            <a:spLocks noChangeArrowheads="1"/>
          </p:cNvSpPr>
          <p:nvPr/>
        </p:nvSpPr>
        <p:spPr bwMode="auto">
          <a:xfrm>
            <a:off x="5076825" y="4149725"/>
            <a:ext cx="2016125" cy="199707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n-US" altLang="es-CL" sz="1000"/>
              <a:t>1</a:t>
            </a:r>
            <a:r>
              <a:rPr lang="es-ES" altLang="es-CL" sz="1000"/>
              <a:t>. Control del puente</a:t>
            </a:r>
          </a:p>
          <a:p>
            <a:pPr eaLnBrk="1" hangingPunct="1">
              <a:spcBef>
                <a:spcPct val="50000"/>
              </a:spcBef>
              <a:buClrTx/>
              <a:buSzTx/>
              <a:buFontTx/>
              <a:buNone/>
            </a:pPr>
            <a:r>
              <a:rPr lang="es-ES" altLang="es-CL" sz="1000"/>
              <a:t>2. Control principal</a:t>
            </a:r>
          </a:p>
          <a:p>
            <a:pPr eaLnBrk="1" hangingPunct="1">
              <a:spcBef>
                <a:spcPct val="50000"/>
              </a:spcBef>
              <a:buClrTx/>
              <a:buSzTx/>
              <a:buFontTx/>
              <a:buNone/>
            </a:pPr>
            <a:r>
              <a:rPr lang="es-ES" altLang="es-CL" sz="1000"/>
              <a:t>3. Bomba</a:t>
            </a:r>
          </a:p>
          <a:p>
            <a:pPr eaLnBrk="1" hangingPunct="1">
              <a:spcBef>
                <a:spcPct val="50000"/>
              </a:spcBef>
              <a:buClrTx/>
              <a:buSzTx/>
              <a:buFontTx/>
              <a:buNone/>
            </a:pPr>
            <a:r>
              <a:rPr lang="es-ES" altLang="es-CL" sz="1000"/>
              <a:t>4. Control local</a:t>
            </a:r>
          </a:p>
          <a:p>
            <a:pPr eaLnBrk="1" hangingPunct="1">
              <a:spcBef>
                <a:spcPct val="50000"/>
              </a:spcBef>
              <a:buClrTx/>
              <a:buSzTx/>
              <a:buFontTx/>
              <a:buNone/>
            </a:pPr>
            <a:r>
              <a:rPr lang="es-ES" altLang="es-CL" sz="1000"/>
              <a:t>5. Aleta</a:t>
            </a:r>
          </a:p>
          <a:p>
            <a:pPr eaLnBrk="1" hangingPunct="1">
              <a:spcBef>
                <a:spcPct val="50000"/>
              </a:spcBef>
              <a:buClrTx/>
              <a:buSzTx/>
              <a:buFontTx/>
              <a:buNone/>
            </a:pPr>
            <a:r>
              <a:rPr lang="es-ES" altLang="es-CL" sz="1000"/>
              <a:t>6. Unidad de estabilización</a:t>
            </a:r>
          </a:p>
          <a:p>
            <a:pPr eaLnBrk="1" hangingPunct="1">
              <a:spcBef>
                <a:spcPct val="50000"/>
              </a:spcBef>
              <a:buClrTx/>
              <a:buSzTx/>
              <a:buFontTx/>
              <a:buNone/>
            </a:pPr>
            <a:r>
              <a:rPr lang="es-ES" altLang="es-CL" sz="1000"/>
              <a:t>7. Estanque de aceite</a:t>
            </a:r>
          </a:p>
          <a:p>
            <a:pPr eaLnBrk="1" hangingPunct="1">
              <a:spcBef>
                <a:spcPct val="50000"/>
              </a:spcBef>
              <a:buClrTx/>
              <a:buSzTx/>
              <a:buFontTx/>
              <a:buNone/>
            </a:pPr>
            <a:r>
              <a:rPr lang="es-ES" altLang="es-CL" sz="1000"/>
              <a:t>8. Unidad de poder  hidráulico</a:t>
            </a:r>
          </a:p>
        </p:txBody>
      </p:sp>
      <p:pic>
        <p:nvPicPr>
          <p:cNvPr id="53253" name="Picture 20" descr="stabilizer">
            <a:hlinkClick r:id="rId4"/>
            <a:extLst>
              <a:ext uri="{FF2B5EF4-FFF2-40B4-BE49-F238E27FC236}">
                <a16:creationId xmlns:a16="http://schemas.microsoft.com/office/drawing/2014/main" id="{A5B6CD32-AE5E-4EAB-88E6-6552CA7BD7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4221163"/>
            <a:ext cx="2232025"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24">
            <a:extLst>
              <a:ext uri="{FF2B5EF4-FFF2-40B4-BE49-F238E27FC236}">
                <a16:creationId xmlns:a16="http://schemas.microsoft.com/office/drawing/2014/main" id="{DB672FB1-A9B2-4D08-97A3-42D65A1FA87A}"/>
              </a:ext>
            </a:extLst>
          </p:cNvPr>
          <p:cNvPicPr>
            <a:picLocks noGrp="1" noChangeAspect="1" noChangeArrowheads="1"/>
          </p:cNvPicPr>
          <p:nvPr>
            <p:ph sz="quarter" idx="3"/>
          </p:nvPr>
        </p:nvPicPr>
        <p:blipFill>
          <a:blip r:embed="rId6">
            <a:extLst>
              <a:ext uri="{28A0092B-C50C-407E-A947-70E740481C1C}">
                <a14:useLocalDpi xmlns:a14="http://schemas.microsoft.com/office/drawing/2010/main" val="0"/>
              </a:ext>
            </a:extLst>
          </a:blip>
          <a:srcRect/>
          <a:stretch>
            <a:fillRect/>
          </a:stretch>
        </p:blipFill>
        <p:spPr>
          <a:xfrm>
            <a:off x="2627313" y="4149725"/>
            <a:ext cx="2244725" cy="1736725"/>
          </a:xfrm>
          <a:noFill/>
        </p:spPr>
      </p:pic>
      <p:pic>
        <p:nvPicPr>
          <p:cNvPr id="1778710" name="Picture 22" descr="anim_antiheeling">
            <a:extLst>
              <a:ext uri="{FF2B5EF4-FFF2-40B4-BE49-F238E27FC236}">
                <a16:creationId xmlns:a16="http://schemas.microsoft.com/office/drawing/2014/main" id="{F8B525EA-CE9A-4042-94F2-19DA9FAA9D4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651500" y="1622425"/>
            <a:ext cx="302577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Stepthree.mpg">
            <a:hlinkClick r:id="" action="ppaction://media"/>
            <a:extLst>
              <a:ext uri="{FF2B5EF4-FFF2-40B4-BE49-F238E27FC236}">
                <a16:creationId xmlns:a16="http://schemas.microsoft.com/office/drawing/2014/main" id="{14480D00-98B0-42F4-B132-48E1D38B7C8F}"/>
              </a:ext>
            </a:extLst>
          </p:cNvPr>
          <p:cNvPicPr>
            <a:picLocks noGrp="1" noRot="1" noChangeAspect="1" noChangeArrowheads="1"/>
          </p:cNvPicPr>
          <p:nvPr>
            <p:ph sz="quarter" idx="1"/>
            <a:videoFile r:link="rId1"/>
          </p:nvPr>
        </p:nvPicPr>
        <p:blipFill>
          <a:blip r:embed="rId8">
            <a:extLst>
              <a:ext uri="{28A0092B-C50C-407E-A947-70E740481C1C}">
                <a14:useLocalDpi xmlns:a14="http://schemas.microsoft.com/office/drawing/2010/main" val="0"/>
              </a:ext>
            </a:extLst>
          </a:blip>
          <a:srcRect/>
          <a:stretch>
            <a:fillRect/>
          </a:stretch>
        </p:blipFill>
        <p:spPr>
          <a:xfrm>
            <a:off x="1255713" y="1484313"/>
            <a:ext cx="3810000" cy="2667000"/>
          </a:xfr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778710"/>
                                        </p:tgtEl>
                                        <p:attrNameLst>
                                          <p:attrName>style.visibility</p:attrName>
                                        </p:attrNameLst>
                                      </p:cBhvr>
                                      <p:to>
                                        <p:strVal val="visible"/>
                                      </p:to>
                                    </p:set>
                                    <p:anim calcmode="lin" valueType="num">
                                      <p:cBhvr>
                                        <p:cTn id="7" dur="1000" fill="hold"/>
                                        <p:tgtEl>
                                          <p:spTgt spid="1778710"/>
                                        </p:tgtEl>
                                        <p:attrNameLst>
                                          <p:attrName>ppt_w</p:attrName>
                                        </p:attrNameLst>
                                      </p:cBhvr>
                                      <p:tavLst>
                                        <p:tav tm="0">
                                          <p:val>
                                            <p:strVal val="#ppt_w*0.70"/>
                                          </p:val>
                                        </p:tav>
                                        <p:tav tm="100000">
                                          <p:val>
                                            <p:strVal val="#ppt_w"/>
                                          </p:val>
                                        </p:tav>
                                      </p:tavLst>
                                    </p:anim>
                                    <p:anim calcmode="lin" valueType="num">
                                      <p:cBhvr>
                                        <p:cTn id="8" dur="1000" fill="hold"/>
                                        <p:tgtEl>
                                          <p:spTgt spid="1778710"/>
                                        </p:tgtEl>
                                        <p:attrNameLst>
                                          <p:attrName>ppt_h</p:attrName>
                                        </p:attrNameLst>
                                      </p:cBhvr>
                                      <p:tavLst>
                                        <p:tav tm="0">
                                          <p:val>
                                            <p:strVal val="#ppt_h"/>
                                          </p:val>
                                        </p:tav>
                                        <p:tav tm="100000">
                                          <p:val>
                                            <p:strVal val="#ppt_h"/>
                                          </p:val>
                                        </p:tav>
                                      </p:tavLst>
                                    </p:anim>
                                    <p:animEffect transition="in" filter="fade">
                                      <p:cBhvr>
                                        <p:cTn id="9" dur="1000"/>
                                        <p:tgtEl>
                                          <p:spTgt spid="17787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2" presetClass="mediacall" presetSubtype="0" fill="hold" nodeType="clickEffect">
                                  <p:stCondLst>
                                    <p:cond delay="0"/>
                                  </p:stCondLst>
                                  <p:childTnLst>
                                    <p:cmd type="call" cmd="togglePause">
                                      <p:cBhvr>
                                        <p:cTn id="14" dur="1" fill="hold"/>
                                        <p:tgtEl>
                                          <p:spTgt spid="10"/>
                                        </p:tgtEl>
                                      </p:cBhvr>
                                    </p:cmd>
                                  </p:childTnLst>
                                </p:cTn>
                              </p:par>
                            </p:childTnLst>
                          </p:cTn>
                        </p:par>
                      </p:childTnLst>
                    </p:cTn>
                  </p:par>
                </p:childTnLst>
              </p:cTn>
              <p:nextCondLst>
                <p:cond evt="onClick" delay="0">
                  <p:tgtEl>
                    <p:spTgt spid="10"/>
                  </p:tgtEl>
                </p:cond>
              </p:nextCondLst>
            </p:seq>
            <p:video>
              <p:cMediaNode>
                <p:cTn id="15" repeatCount="indefinite" fill="hold" display="0">
                  <p:stCondLst>
                    <p:cond delay="indefinite"/>
                  </p:stCondLst>
                  <p:endCondLst>
                    <p:cond evt="onNext" delay="0">
                      <p:tgtEl>
                        <p:sldTgt/>
                      </p:tgtEl>
                    </p:cond>
                    <p:cond evt="onPrev" delay="0">
                      <p:tgtEl>
                        <p:sldTgt/>
                      </p:tgtEl>
                    </p:cond>
                  </p:endCondLst>
                </p:cTn>
                <p:tgtEl>
                  <p:spTgt spid="10"/>
                </p:tgtEl>
              </p:cMediaNode>
            </p:vide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A61A1266-6198-4D2B-B1DC-0E01E4E27530}"/>
              </a:ext>
            </a:extLst>
          </p:cNvPr>
          <p:cNvSpPr>
            <a:spLocks noGrp="1" noChangeArrowheads="1"/>
          </p:cNvSpPr>
          <p:nvPr>
            <p:ph type="title"/>
          </p:nvPr>
        </p:nvSpPr>
        <p:spPr/>
        <p:txBody>
          <a:bodyPr/>
          <a:lstStyle/>
          <a:p>
            <a:pPr eaLnBrk="1" hangingPunct="1"/>
            <a:r>
              <a:rPr lang="es-ES" altLang="es-CL"/>
              <a:t>Sistema de Estabilización</a:t>
            </a:r>
          </a:p>
        </p:txBody>
      </p:sp>
      <p:pic>
        <p:nvPicPr>
          <p:cNvPr id="92177" name="Stabi_schwenk_aus_1_rechts.mpg">
            <a:hlinkClick r:id="" action="ppaction://media"/>
            <a:extLst>
              <a:ext uri="{FF2B5EF4-FFF2-40B4-BE49-F238E27FC236}">
                <a16:creationId xmlns:a16="http://schemas.microsoft.com/office/drawing/2014/main" id="{2D83061D-2D53-452E-B89F-161A65BAF3D7}"/>
              </a:ext>
            </a:extLst>
          </p:cNvPr>
          <p:cNvPicPr>
            <a:picLocks noGrp="1" noChangeAspect="1" noChangeArrowheads="1"/>
          </p:cNvPicPr>
          <p:nvPr>
            <p:ph sz="half" idx="2"/>
            <a:vide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a:xfrm>
            <a:off x="5216525" y="2513013"/>
            <a:ext cx="3352800" cy="2743200"/>
          </a:xfrm>
        </p:spPr>
      </p:pic>
      <p:pic>
        <p:nvPicPr>
          <p:cNvPr id="92178" name="Stabi_schwenk_ein_rechts.mpg">
            <a:hlinkClick r:id="" action="ppaction://media"/>
            <a:extLst>
              <a:ext uri="{FF2B5EF4-FFF2-40B4-BE49-F238E27FC236}">
                <a16:creationId xmlns:a16="http://schemas.microsoft.com/office/drawing/2014/main" id="{9958C5CF-51C7-4C9D-B09C-E3EA6F0C20EF}"/>
              </a:ext>
            </a:extLst>
          </p:cNvPr>
          <p:cNvPicPr>
            <a:picLocks noGrp="1" noChangeAspect="1" noChangeArrowheads="1"/>
          </p:cNvPicPr>
          <p:nvPr>
            <p:ph sz="half" idx="1"/>
            <a:videoFile r:link="rId4"/>
            <p:extLst>
              <p:ext uri="{DAA4B4D4-6D71-4841-9C94-3DE7FCFB9230}">
                <p14:media xmlns:p14="http://schemas.microsoft.com/office/powerpoint/2010/main" r:link="rId3"/>
              </p:ext>
            </p:extLst>
          </p:nvPr>
        </p:nvPicPr>
        <p:blipFill>
          <a:blip r:embed="rId7">
            <a:extLst>
              <a:ext uri="{28A0092B-C50C-407E-A947-70E740481C1C}">
                <a14:useLocalDpi xmlns:a14="http://schemas.microsoft.com/office/drawing/2010/main" val="0"/>
              </a:ext>
            </a:extLst>
          </a:blip>
          <a:srcRect/>
          <a:stretch>
            <a:fillRect/>
          </a:stretch>
        </p:blipFill>
        <p:spPr>
          <a:xfrm>
            <a:off x="1484313" y="2513013"/>
            <a:ext cx="3352800" cy="2743200"/>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9217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92177"/>
                                        </p:tgtEl>
                                      </p:cBhvr>
                                    </p:cmd>
                                  </p:childTnLst>
                                </p:cTn>
                              </p:par>
                            </p:childTnLst>
                          </p:cTn>
                        </p:par>
                      </p:childTnLst>
                    </p:cTn>
                  </p:par>
                </p:childTnLst>
              </p:cTn>
              <p:nextCondLst>
                <p:cond evt="onClick" delay="0">
                  <p:tgtEl>
                    <p:spTgt spid="92177"/>
                  </p:tgtEl>
                </p:cond>
              </p:nextCondLst>
            </p:seq>
            <p:video>
              <p:cMediaNode>
                <p:cTn id="7" fill="hold" display="0">
                  <p:stCondLst>
                    <p:cond delay="indefinite"/>
                  </p:stCondLst>
                  <p:endCondLst>
                    <p:cond evt="onNext" delay="0">
                      <p:tgtEl>
                        <p:sldTgt/>
                      </p:tgtEl>
                    </p:cond>
                    <p:cond evt="onPrev" delay="0">
                      <p:tgtEl>
                        <p:sldTgt/>
                      </p:tgtEl>
                    </p:cond>
                  </p:endCondLst>
                </p:cTn>
                <p:tgtEl>
                  <p:spTgt spid="92177"/>
                </p:tgtEl>
              </p:cMediaNode>
            </p:video>
            <p:seq concurrent="1" nextAc="seek">
              <p:cTn id="8" restart="whenNotActive" fill="hold" evtFilter="cancelBubble" nodeType="interactiveSeq">
                <p:stCondLst>
                  <p:cond evt="onClick" delay="0">
                    <p:tgtEl>
                      <p:spTgt spid="9217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92178"/>
                                        </p:tgtEl>
                                      </p:cBhvr>
                                    </p:cmd>
                                  </p:childTnLst>
                                </p:cTn>
                              </p:par>
                            </p:childTnLst>
                          </p:cTn>
                        </p:par>
                      </p:childTnLst>
                    </p:cTn>
                  </p:par>
                </p:childTnLst>
              </p:cTn>
              <p:nextCondLst>
                <p:cond evt="onClick" delay="0">
                  <p:tgtEl>
                    <p:spTgt spid="92178"/>
                  </p:tgtEl>
                </p:cond>
              </p:nextCondLst>
            </p:seq>
            <p:video>
              <p:cMediaNode>
                <p:cTn id="13" fill="hold" display="0">
                  <p:stCondLst>
                    <p:cond delay="indefinite"/>
                  </p:stCondLst>
                  <p:endCondLst>
                    <p:cond evt="onNext" delay="0">
                      <p:tgtEl>
                        <p:sldTgt/>
                      </p:tgtEl>
                    </p:cond>
                    <p:cond evt="onPrev" delay="0">
                      <p:tgtEl>
                        <p:sldTgt/>
                      </p:tgtEl>
                    </p:cond>
                  </p:endCondLst>
                </p:cTn>
                <p:tgtEl>
                  <p:spTgt spid="92178"/>
                </p:tgtEl>
              </p:cMediaNode>
            </p:vide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B10F6069-80E0-4B58-A15F-3ADF8757697D}"/>
              </a:ext>
            </a:extLst>
          </p:cNvPr>
          <p:cNvSpPr>
            <a:spLocks noGrp="1" noChangeArrowheads="1"/>
          </p:cNvSpPr>
          <p:nvPr>
            <p:ph type="title"/>
          </p:nvPr>
        </p:nvSpPr>
        <p:spPr/>
        <p:txBody>
          <a:bodyPr/>
          <a:lstStyle/>
          <a:p>
            <a:pPr eaLnBrk="1" hangingPunct="1"/>
            <a:r>
              <a:rPr lang="es-ES" altLang="es-CL"/>
              <a:t>Sistema de Estabilización</a:t>
            </a:r>
          </a:p>
        </p:txBody>
      </p:sp>
      <p:pic>
        <p:nvPicPr>
          <p:cNvPr id="88077" name="B_aktiv-keine_mpeg4.avi">
            <a:hlinkClick r:id="" action="ppaction://media"/>
            <a:extLst>
              <a:ext uri="{FF2B5EF4-FFF2-40B4-BE49-F238E27FC236}">
                <a16:creationId xmlns:a16="http://schemas.microsoft.com/office/drawing/2014/main" id="{AA3E7B93-1391-4C3C-A289-F0E133108357}"/>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597025" y="1597025"/>
            <a:ext cx="6288088" cy="5030788"/>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8807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88077"/>
                                        </p:tgtEl>
                                      </p:cBhvr>
                                    </p:cmd>
                                  </p:childTnLst>
                                </p:cTn>
                              </p:par>
                            </p:childTnLst>
                          </p:cTn>
                        </p:par>
                      </p:childTnLst>
                    </p:cTn>
                  </p:par>
                </p:childTnLst>
              </p:cTn>
              <p:nextCondLst>
                <p:cond evt="onClick" delay="0">
                  <p:tgtEl>
                    <p:spTgt spid="88077"/>
                  </p:tgtEl>
                </p:cond>
              </p:nextCondLst>
            </p:seq>
            <p:video>
              <p:cMediaNode>
                <p:cTn id="7" fill="hold" display="0">
                  <p:stCondLst>
                    <p:cond delay="indefinite"/>
                  </p:stCondLst>
                  <p:endCondLst>
                    <p:cond evt="onNext" delay="0">
                      <p:tgtEl>
                        <p:sldTgt/>
                      </p:tgtEl>
                    </p:cond>
                    <p:cond evt="onPrev" delay="0">
                      <p:tgtEl>
                        <p:sldTgt/>
                      </p:tgtEl>
                    </p:cond>
                  </p:endCondLst>
                </p:cTn>
                <p:tgtEl>
                  <p:spTgt spid="88077"/>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CECEC718-D691-4CE0-85E0-015C5620B885}"/>
              </a:ext>
            </a:extLst>
          </p:cNvPr>
          <p:cNvSpPr>
            <a:spLocks noGrp="1" noChangeArrowheads="1"/>
          </p:cNvSpPr>
          <p:nvPr>
            <p:ph type="title"/>
          </p:nvPr>
        </p:nvSpPr>
        <p:spPr/>
        <p:txBody>
          <a:bodyPr/>
          <a:lstStyle/>
          <a:p>
            <a:pPr eaLnBrk="1" hangingPunct="1"/>
            <a:r>
              <a:rPr lang="es-ES" altLang="es-CL"/>
              <a:t>Sistema de Estabilización</a:t>
            </a:r>
          </a:p>
        </p:txBody>
      </p:sp>
      <p:pic>
        <p:nvPicPr>
          <p:cNvPr id="90117" name="Stabi.mpg">
            <a:hlinkClick r:id="" action="ppaction://media"/>
            <a:extLst>
              <a:ext uri="{FF2B5EF4-FFF2-40B4-BE49-F238E27FC236}">
                <a16:creationId xmlns:a16="http://schemas.microsoft.com/office/drawing/2014/main" id="{37FAD346-2514-4701-9CCC-CCC390F267AC}"/>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2411413" y="1706563"/>
            <a:ext cx="5256212" cy="4302125"/>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901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90117"/>
                                        </p:tgtEl>
                                      </p:cBhvr>
                                    </p:cmd>
                                  </p:childTnLst>
                                </p:cTn>
                              </p:par>
                            </p:childTnLst>
                          </p:cTn>
                        </p:par>
                      </p:childTnLst>
                    </p:cTn>
                  </p:par>
                </p:childTnLst>
              </p:cTn>
              <p:nextCondLst>
                <p:cond evt="onClick" delay="0">
                  <p:tgtEl>
                    <p:spTgt spid="90117"/>
                  </p:tgtEl>
                </p:cond>
              </p:nextCondLst>
            </p:seq>
            <p:video>
              <p:cMediaNode>
                <p:cTn id="7" fill="hold" display="0">
                  <p:stCondLst>
                    <p:cond delay="indefinite"/>
                  </p:stCondLst>
                  <p:endCondLst>
                    <p:cond evt="onNext" delay="0">
                      <p:tgtEl>
                        <p:sldTgt/>
                      </p:tgtEl>
                    </p:cond>
                    <p:cond evt="onPrev" delay="0">
                      <p:tgtEl>
                        <p:sldTgt/>
                      </p:tgtEl>
                    </p:cond>
                  </p:endCondLst>
                </p:cTn>
                <p:tgtEl>
                  <p:spTgt spid="90117"/>
                </p:tgtEl>
              </p:cMediaNode>
            </p:vide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7DBAB398-C635-4716-AFBE-A4CD38B1B161}"/>
              </a:ext>
            </a:extLst>
          </p:cNvPr>
          <p:cNvSpPr>
            <a:spLocks noGrp="1" noChangeArrowheads="1"/>
          </p:cNvSpPr>
          <p:nvPr>
            <p:ph type="title"/>
          </p:nvPr>
        </p:nvSpPr>
        <p:spPr/>
        <p:txBody>
          <a:bodyPr/>
          <a:lstStyle/>
          <a:p>
            <a:pPr eaLnBrk="1" hangingPunct="1"/>
            <a:r>
              <a:rPr lang="es-ES" altLang="es-CL"/>
              <a:t>Sistema de Estabilización</a:t>
            </a:r>
          </a:p>
        </p:txBody>
      </p:sp>
      <p:pic>
        <p:nvPicPr>
          <p:cNvPr id="57347" name="Picture 14" descr="fin_tank">
            <a:extLst>
              <a:ext uri="{FF2B5EF4-FFF2-40B4-BE49-F238E27FC236}">
                <a16:creationId xmlns:a16="http://schemas.microsoft.com/office/drawing/2014/main" id="{64DCB2A4-5B3A-4220-8A1D-A4060698B8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916113"/>
            <a:ext cx="7921625"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 Box 15">
            <a:extLst>
              <a:ext uri="{FF2B5EF4-FFF2-40B4-BE49-F238E27FC236}">
                <a16:creationId xmlns:a16="http://schemas.microsoft.com/office/drawing/2014/main" id="{640B42D7-F58C-4316-BB6D-CCC5D1B15756}"/>
              </a:ext>
            </a:extLst>
          </p:cNvPr>
          <p:cNvSpPr txBox="1">
            <a:spLocks noChangeArrowheads="1"/>
          </p:cNvSpPr>
          <p:nvPr/>
        </p:nvSpPr>
        <p:spPr bwMode="auto">
          <a:xfrm>
            <a:off x="2987675" y="5589588"/>
            <a:ext cx="35290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800"/>
              <a:t>Sistema combinado</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C891DEF-1AE5-40CB-B82D-AB644E6E6BE0}"/>
              </a:ext>
            </a:extLst>
          </p:cNvPr>
          <p:cNvSpPr>
            <a:spLocks noGrp="1" noChangeArrowheads="1"/>
          </p:cNvSpPr>
          <p:nvPr>
            <p:ph type="title"/>
          </p:nvPr>
        </p:nvSpPr>
        <p:spPr/>
        <p:txBody>
          <a:bodyPr/>
          <a:lstStyle/>
          <a:p>
            <a:pPr eaLnBrk="1" hangingPunct="1"/>
            <a:r>
              <a:rPr lang="es-ES" altLang="es-CL"/>
              <a:t>Sistema de Estabilización</a:t>
            </a:r>
          </a:p>
        </p:txBody>
      </p:sp>
      <p:pic>
        <p:nvPicPr>
          <p:cNvPr id="91141" name="halb_von_links_3.wmv">
            <a:hlinkClick r:id="" action="ppaction://media"/>
            <a:extLst>
              <a:ext uri="{FF2B5EF4-FFF2-40B4-BE49-F238E27FC236}">
                <a16:creationId xmlns:a16="http://schemas.microsoft.com/office/drawing/2014/main" id="{8FF2D6B7-5433-4FB1-A7F8-321BF8FE57F4}"/>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908175" y="1957388"/>
            <a:ext cx="5688013" cy="4265612"/>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911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91141"/>
                                        </p:tgtEl>
                                      </p:cBhvr>
                                    </p:cmd>
                                  </p:childTnLst>
                                </p:cTn>
                              </p:par>
                            </p:childTnLst>
                          </p:cTn>
                        </p:par>
                      </p:childTnLst>
                    </p:cTn>
                  </p:par>
                </p:childTnLst>
              </p:cTn>
              <p:nextCondLst>
                <p:cond evt="onClick" delay="0">
                  <p:tgtEl>
                    <p:spTgt spid="91141"/>
                  </p:tgtEl>
                </p:cond>
              </p:nextCondLst>
            </p:seq>
            <p:video>
              <p:cMediaNode>
                <p:cTn id="7" fill="hold" display="0">
                  <p:stCondLst>
                    <p:cond delay="indefinite"/>
                  </p:stCondLst>
                  <p:endCondLst>
                    <p:cond evt="onNext" delay="0">
                      <p:tgtEl>
                        <p:sldTgt/>
                      </p:tgtEl>
                    </p:cond>
                    <p:cond evt="onPrev" delay="0">
                      <p:tgtEl>
                        <p:sldTgt/>
                      </p:tgtEl>
                    </p:cond>
                  </p:endCondLst>
                </p:cTn>
                <p:tgtEl>
                  <p:spTgt spid="91141"/>
                </p:tgtEl>
              </p:cMediaNode>
            </p:vide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7D1D1423-6F70-4735-A4AB-CE35D0A5B0C7}"/>
              </a:ext>
            </a:extLst>
          </p:cNvPr>
          <p:cNvSpPr>
            <a:spLocks noGrp="1" noChangeArrowheads="1"/>
          </p:cNvSpPr>
          <p:nvPr>
            <p:ph type="title"/>
          </p:nvPr>
        </p:nvSpPr>
        <p:spPr/>
        <p:txBody>
          <a:bodyPr/>
          <a:lstStyle/>
          <a:p>
            <a:pPr eaLnBrk="1" hangingPunct="1"/>
            <a:r>
              <a:rPr lang="es-ES" altLang="es-CL"/>
              <a:t>Maquinaria y Sistemas Auxiliares</a:t>
            </a:r>
          </a:p>
        </p:txBody>
      </p:sp>
      <p:sp>
        <p:nvSpPr>
          <p:cNvPr id="59395" name="Rectangle 3">
            <a:extLst>
              <a:ext uri="{FF2B5EF4-FFF2-40B4-BE49-F238E27FC236}">
                <a16:creationId xmlns:a16="http://schemas.microsoft.com/office/drawing/2014/main" id="{36C368CB-951B-4B0F-A0E0-FDD9B1C6AC7A}"/>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buFont typeface="Wingdings" panose="05000000000000000000" pitchFamily="2" charset="2"/>
              <a:buChar char="ü"/>
            </a:pPr>
            <a:r>
              <a:rPr lang="es-ES" altLang="es-CL" sz="2800">
                <a:solidFill>
                  <a:schemeClr val="accent2"/>
                </a:solidFill>
              </a:rPr>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a16="http://schemas.microsoft.com/office/drawing/2014/main" id="{A5E3D800-BF3C-4028-9B1F-D80775D4CDDB}"/>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60419" name="Rectangle 2">
            <a:extLst>
              <a:ext uri="{FF2B5EF4-FFF2-40B4-BE49-F238E27FC236}">
                <a16:creationId xmlns:a16="http://schemas.microsoft.com/office/drawing/2014/main" id="{E6CF9DA8-5399-4259-B657-235DE0BB27F2}"/>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60420" name="Rectangle 3">
            <a:extLst>
              <a:ext uri="{FF2B5EF4-FFF2-40B4-BE49-F238E27FC236}">
                <a16:creationId xmlns:a16="http://schemas.microsoft.com/office/drawing/2014/main" id="{2DCF1575-ED4B-448E-A244-08E4A307F70B}"/>
              </a:ext>
            </a:extLst>
          </p:cNvPr>
          <p:cNvSpPr>
            <a:spLocks noGrp="1" noChangeArrowheads="1"/>
          </p:cNvSpPr>
          <p:nvPr>
            <p:ph type="subTitle" idx="1"/>
          </p:nvPr>
        </p:nvSpPr>
        <p:spPr/>
        <p:txBody>
          <a:bodyPr/>
          <a:lstStyle/>
          <a:p>
            <a:pPr eaLnBrk="1" hangingPunct="1"/>
            <a:r>
              <a:rPr lang="es-ES" altLang="es-CL" sz="3200"/>
              <a:t>Winches y Cabrestantes.</a:t>
            </a:r>
            <a:endParaRPr lang="es-ES" altLang="es-CL" sz="2800"/>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D9B02BE5-778C-4305-B0A5-D0C083C51733}"/>
              </a:ext>
            </a:extLst>
          </p:cNvPr>
          <p:cNvSpPr>
            <a:spLocks noGrp="1" noChangeArrowheads="1"/>
          </p:cNvSpPr>
          <p:nvPr>
            <p:ph type="title"/>
          </p:nvPr>
        </p:nvSpPr>
        <p:spPr/>
        <p:txBody>
          <a:bodyPr/>
          <a:lstStyle/>
          <a:p>
            <a:pPr eaLnBrk="1" hangingPunct="1"/>
            <a:r>
              <a:rPr lang="es-ES" altLang="es-CL"/>
              <a:t>Winches y Cabrestantes</a:t>
            </a:r>
          </a:p>
        </p:txBody>
      </p:sp>
      <p:sp>
        <p:nvSpPr>
          <p:cNvPr id="61443" name="Rectangle 3">
            <a:extLst>
              <a:ext uri="{FF2B5EF4-FFF2-40B4-BE49-F238E27FC236}">
                <a16:creationId xmlns:a16="http://schemas.microsoft.com/office/drawing/2014/main" id="{ADC15998-4311-423A-B5F8-CFD7DB0F3F56}"/>
              </a:ext>
            </a:extLst>
          </p:cNvPr>
          <p:cNvSpPr>
            <a:spLocks noGrp="1" noChangeArrowheads="1"/>
          </p:cNvSpPr>
          <p:nvPr>
            <p:ph type="body" idx="1"/>
          </p:nvPr>
        </p:nvSpPr>
        <p:spPr/>
        <p:txBody>
          <a:bodyPr/>
          <a:lstStyle/>
          <a:p>
            <a:pPr eaLnBrk="1" hangingPunct="1"/>
            <a:r>
              <a:rPr lang="es-ES" altLang="es-CL" sz="2800"/>
              <a:t>Corresponde a maquinaria utilizada para diferentes maniobras que deben realizar los buques:</a:t>
            </a:r>
          </a:p>
          <a:p>
            <a:pPr lvl="1" eaLnBrk="1" hangingPunct="1"/>
            <a:r>
              <a:rPr lang="es-ES" altLang="es-CL" sz="2400"/>
              <a:t>Maquinaria de cubierta.</a:t>
            </a:r>
          </a:p>
          <a:p>
            <a:pPr lvl="1" eaLnBrk="1" hangingPunct="1"/>
            <a:r>
              <a:rPr lang="es-ES" altLang="es-CL" sz="2400"/>
              <a:t>Sistemas de reabastecimiento en la mar.</a:t>
            </a: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a:extLst>
              <a:ext uri="{FF2B5EF4-FFF2-40B4-BE49-F238E27FC236}">
                <a16:creationId xmlns:a16="http://schemas.microsoft.com/office/drawing/2014/main" id="{21EF3636-2EA1-402C-B4B3-B60AA9439E54}"/>
              </a:ext>
            </a:extLst>
          </p:cNvPr>
          <p:cNvSpPr>
            <a:spLocks noGrp="1" noChangeArrowheads="1"/>
          </p:cNvSpPr>
          <p:nvPr>
            <p:ph type="title"/>
          </p:nvPr>
        </p:nvSpPr>
        <p:spPr/>
        <p:txBody>
          <a:bodyPr/>
          <a:lstStyle/>
          <a:p>
            <a:r>
              <a:rPr lang="es-ES" altLang="es-CL"/>
              <a:t>Winches y Cabrestantes</a:t>
            </a:r>
            <a:endParaRPr lang="es-CL" altLang="es-CL"/>
          </a:p>
        </p:txBody>
      </p:sp>
      <p:pic>
        <p:nvPicPr>
          <p:cNvPr id="92162" name="Picture 2">
            <a:extLst>
              <a:ext uri="{FF2B5EF4-FFF2-40B4-BE49-F238E27FC236}">
                <a16:creationId xmlns:a16="http://schemas.microsoft.com/office/drawing/2014/main" id="{EE5CB569-F0E6-4C63-AEFE-EE4D9E57BA1A}"/>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2413000" y="1827213"/>
            <a:ext cx="5227638" cy="4114800"/>
          </a:xfrm>
          <a:noFill/>
        </p:spPr>
      </p:pic>
      <p:pic>
        <p:nvPicPr>
          <p:cNvPr id="5" name="gettyimages-127957886-640_adpp.mp4">
            <a:hlinkClick r:id="" action="ppaction://media"/>
            <a:extLst>
              <a:ext uri="{FF2B5EF4-FFF2-40B4-BE49-F238E27FC236}">
                <a16:creationId xmlns:a16="http://schemas.microsoft.com/office/drawing/2014/main" id="{E70F12A0-8B69-4F33-A38B-371E5FE87696}"/>
              </a:ext>
            </a:extLst>
          </p:cNvPr>
          <p:cNvPicPr>
            <a:picLocks noChangeAspect="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3048000" y="2286000"/>
            <a:ext cx="3048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3" name="Picture 3">
            <a:extLst>
              <a:ext uri="{FF2B5EF4-FFF2-40B4-BE49-F238E27FC236}">
                <a16:creationId xmlns:a16="http://schemas.microsoft.com/office/drawing/2014/main" id="{CFF6FE37-B135-40F0-8B62-316C72CFAB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6575" y="2044699"/>
            <a:ext cx="433705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a:extLst>
              <a:ext uri="{FF2B5EF4-FFF2-40B4-BE49-F238E27FC236}">
                <a16:creationId xmlns:a16="http://schemas.microsoft.com/office/drawing/2014/main" id="{1454E9C1-E712-4727-B7C1-38CF76515677}"/>
              </a:ext>
            </a:extLst>
          </p:cNvPr>
          <p:cNvSpPr txBox="1">
            <a:spLocks noChangeArrowheads="1"/>
          </p:cNvSpPr>
          <p:nvPr/>
        </p:nvSpPr>
        <p:spPr bwMode="auto">
          <a:xfrm>
            <a:off x="500063" y="1598613"/>
            <a:ext cx="4071937" cy="50784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CL" altLang="es-CL" sz="1800"/>
              <a:t>Hoy las operaciones de amarre tienden a ser más fáciles y seguras. </a:t>
            </a:r>
          </a:p>
          <a:p>
            <a:pPr eaLnBrk="1" hangingPunct="1">
              <a:spcBef>
                <a:spcPct val="0"/>
              </a:spcBef>
              <a:buClrTx/>
              <a:buSzTx/>
              <a:buFontTx/>
              <a:buNone/>
            </a:pPr>
            <a:r>
              <a:rPr lang="es-CL" altLang="es-CL" sz="1800"/>
              <a:t>Un winche usado como medio de atraque:</a:t>
            </a:r>
          </a:p>
          <a:p>
            <a:pPr eaLnBrk="1" hangingPunct="1">
              <a:spcBef>
                <a:spcPct val="0"/>
              </a:spcBef>
              <a:buClrTx/>
              <a:buSzTx/>
              <a:buFont typeface="Arial" panose="020B0604020202020204" pitchFamily="34" charset="0"/>
              <a:buChar char="•"/>
            </a:pPr>
            <a:r>
              <a:rPr lang="es-CL" altLang="es-CL" sz="1800"/>
              <a:t>Operados por un hombre.</a:t>
            </a:r>
          </a:p>
          <a:p>
            <a:pPr eaLnBrk="1" hangingPunct="1">
              <a:spcBef>
                <a:spcPct val="0"/>
              </a:spcBef>
              <a:buClrTx/>
              <a:buSzTx/>
              <a:buFont typeface="Arial" panose="020B0604020202020204" pitchFamily="34" charset="0"/>
              <a:buChar char="•"/>
            </a:pPr>
            <a:r>
              <a:rPr lang="es-CL" altLang="es-CL" sz="1800"/>
              <a:t>Control durante la maniobra mediante accionamiento con pedal y por cable flexible a distancia</a:t>
            </a:r>
          </a:p>
          <a:p>
            <a:pPr eaLnBrk="1" hangingPunct="1">
              <a:spcBef>
                <a:spcPct val="0"/>
              </a:spcBef>
              <a:buClrTx/>
              <a:buSzTx/>
              <a:buFont typeface="Arial" panose="020B0604020202020204" pitchFamily="34" charset="0"/>
              <a:buChar char="•"/>
            </a:pPr>
            <a:r>
              <a:rPr lang="es-CL" altLang="es-CL" sz="1800"/>
              <a:t>Parada de emergencia.</a:t>
            </a:r>
          </a:p>
          <a:p>
            <a:pPr eaLnBrk="1" hangingPunct="1">
              <a:spcBef>
                <a:spcPct val="0"/>
              </a:spcBef>
              <a:buClrTx/>
              <a:buSzTx/>
              <a:buFont typeface="Arial" panose="020B0604020202020204" pitchFamily="34" charset="0"/>
              <a:buChar char="•"/>
            </a:pPr>
            <a:r>
              <a:rPr lang="es-CL" altLang="es-CL" sz="1800"/>
              <a:t>Frenos fáciles de controlar.</a:t>
            </a:r>
          </a:p>
          <a:p>
            <a:pPr eaLnBrk="1" hangingPunct="1">
              <a:spcBef>
                <a:spcPct val="0"/>
              </a:spcBef>
              <a:buClrTx/>
              <a:buSzTx/>
              <a:buFont typeface="Arial" panose="020B0604020202020204" pitchFamily="34" charset="0"/>
              <a:buChar char="•"/>
            </a:pPr>
            <a:r>
              <a:rPr lang="es-CL" altLang="es-CL" sz="1800"/>
              <a:t>Control de velocidad continuo y reducción automática de velocidad cuando se aumenta la carga.</a:t>
            </a:r>
          </a:p>
          <a:p>
            <a:pPr eaLnBrk="1" hangingPunct="1">
              <a:spcBef>
                <a:spcPct val="0"/>
              </a:spcBef>
              <a:buClrTx/>
              <a:buSzTx/>
              <a:buFont typeface="Arial" panose="020B0604020202020204" pitchFamily="34" charset="0"/>
              <a:buChar char="•"/>
            </a:pPr>
            <a:r>
              <a:rPr lang="es-CL" altLang="es-CL" sz="1800"/>
              <a:t>Bajo nivel de ruido durante la operación.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6" presetClass="emph" presetSubtype="0" fill="hold" nodeType="withEffect">
                                  <p:stCondLst>
                                    <p:cond delay="0"/>
                                  </p:stCondLst>
                                  <p:childTnLst>
                                    <p:animScale>
                                      <p:cBhvr>
                                        <p:cTn id="8" dur="2000" fill="hold"/>
                                        <p:tgtEl>
                                          <p:spTgt spid="5"/>
                                        </p:tgtEl>
                                      </p:cBhvr>
                                      <p:by x="250000" y="250000"/>
                                    </p:animScale>
                                  </p:childTnLst>
                                </p:cTn>
                              </p:par>
                              <p:par>
                                <p:cTn id="9" presetID="42" presetClass="path" presetSubtype="0" accel="50000" decel="50000" fill="hold" nodeType="withEffect">
                                  <p:stCondLst>
                                    <p:cond delay="0"/>
                                  </p:stCondLst>
                                  <p:childTnLst>
                                    <p:animMotion origin="layout" path="M 0 -1.96532E-6 L 0 0.09434 " pathEditMode="relative" rAng="0" ptsTypes="AA">
                                      <p:cBhvr>
                                        <p:cTn id="10" dur="2000" fill="hold"/>
                                        <p:tgtEl>
                                          <p:spTgt spid="5"/>
                                        </p:tgtEl>
                                        <p:attrNameLst>
                                          <p:attrName>ppt_x</p:attrName>
                                          <p:attrName>ppt_y</p:attrName>
                                        </p:attrNameLst>
                                      </p:cBhvr>
                                      <p:rCtr x="0" y="4717"/>
                                    </p:animMotion>
                                  </p:childTnLst>
                                </p:cTn>
                              </p:par>
                              <p:par>
                                <p:cTn id="11" presetID="2" presetClass="mediacall" presetSubtype="0" fill="hold" nodeType="withEffect">
                                  <p:stCondLst>
                                    <p:cond delay="0"/>
                                  </p:stCondLst>
                                  <p:childTnLst>
                                    <p:cmd type="call" cmd="togglePause">
                                      <p:cBhvr>
                                        <p:cTn id="12" dur="1" fill="hold"/>
                                        <p:tgtEl>
                                          <p:spTgt spid="5"/>
                                        </p:tgtEl>
                                      </p:cBhvr>
                                    </p:cmd>
                                  </p:childTnLst>
                                </p:cTn>
                              </p:par>
                            </p:childTnLst>
                          </p:cTn>
                        </p:par>
                        <p:par>
                          <p:cTn id="13" fill="hold" nodeType="afterGroup">
                            <p:stCondLst>
                              <p:cond delay="2000"/>
                            </p:stCondLst>
                            <p:childTnLst>
                              <p:par>
                                <p:cTn id="14" presetID="10" presetClass="exit" presetSubtype="0" fill="hold" nodeType="afterEffect">
                                  <p:stCondLst>
                                    <p:cond delay="30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md type="call" cmd="stop">
                                      <p:cBhvr>
                                        <p:cTn id="17" dur="1">
                                          <p:stCondLst>
                                            <p:cond delay="1999"/>
                                          </p:stCondLst>
                                        </p:cTn>
                                        <p:tgtEl>
                                          <p:spTgt spid="5"/>
                                        </p:tgtEl>
                                      </p:cBhvr>
                                    </p:cmd>
                                  </p:childTnLst>
                                </p:cTn>
                              </p:par>
                              <p:par>
                                <p:cTn id="18" presetID="55" presetClass="entr" presetSubtype="0" fill="hold" nodeType="withEffect">
                                  <p:stCondLst>
                                    <p:cond delay="0"/>
                                  </p:stCondLst>
                                  <p:childTnLst>
                                    <p:set>
                                      <p:cBhvr>
                                        <p:cTn id="19" dur="1" fill="hold">
                                          <p:stCondLst>
                                            <p:cond delay="0"/>
                                          </p:stCondLst>
                                        </p:cTn>
                                        <p:tgtEl>
                                          <p:spTgt spid="92162"/>
                                        </p:tgtEl>
                                        <p:attrNameLst>
                                          <p:attrName>style.visibility</p:attrName>
                                        </p:attrNameLst>
                                      </p:cBhvr>
                                      <p:to>
                                        <p:strVal val="visible"/>
                                      </p:to>
                                    </p:set>
                                    <p:anim calcmode="lin" valueType="num">
                                      <p:cBhvr>
                                        <p:cTn id="20" dur="1000" fill="hold"/>
                                        <p:tgtEl>
                                          <p:spTgt spid="92162"/>
                                        </p:tgtEl>
                                        <p:attrNameLst>
                                          <p:attrName>ppt_w</p:attrName>
                                        </p:attrNameLst>
                                      </p:cBhvr>
                                      <p:tavLst>
                                        <p:tav tm="0">
                                          <p:val>
                                            <p:strVal val="#ppt_w*0.70"/>
                                          </p:val>
                                        </p:tav>
                                        <p:tav tm="100000">
                                          <p:val>
                                            <p:strVal val="#ppt_w"/>
                                          </p:val>
                                        </p:tav>
                                      </p:tavLst>
                                    </p:anim>
                                    <p:anim calcmode="lin" valueType="num">
                                      <p:cBhvr>
                                        <p:cTn id="21" dur="1000" fill="hold"/>
                                        <p:tgtEl>
                                          <p:spTgt spid="92162"/>
                                        </p:tgtEl>
                                        <p:attrNameLst>
                                          <p:attrName>ppt_h</p:attrName>
                                        </p:attrNameLst>
                                      </p:cBhvr>
                                      <p:tavLst>
                                        <p:tav tm="0">
                                          <p:val>
                                            <p:strVal val="#ppt_h"/>
                                          </p:val>
                                        </p:tav>
                                        <p:tav tm="100000">
                                          <p:val>
                                            <p:strVal val="#ppt_h"/>
                                          </p:val>
                                        </p:tav>
                                      </p:tavLst>
                                    </p:anim>
                                    <p:animEffect transition="in" filter="fade">
                                      <p:cBhvr>
                                        <p:cTn id="22" dur="1000"/>
                                        <p:tgtEl>
                                          <p:spTgt spid="9216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nodeType="clickEffect">
                                  <p:stCondLst>
                                    <p:cond delay="0"/>
                                  </p:stCondLst>
                                  <p:childTnLst>
                                    <p:animEffect transition="out" filter="fade">
                                      <p:cBhvr>
                                        <p:cTn id="26" dur="2000"/>
                                        <p:tgtEl>
                                          <p:spTgt spid="92162"/>
                                        </p:tgtEl>
                                      </p:cBhvr>
                                    </p:animEffect>
                                    <p:set>
                                      <p:cBhvr>
                                        <p:cTn id="27" dur="1" fill="hold">
                                          <p:stCondLst>
                                            <p:cond delay="1999"/>
                                          </p:stCondLst>
                                        </p:cTn>
                                        <p:tgtEl>
                                          <p:spTgt spid="92162"/>
                                        </p:tgtEl>
                                        <p:attrNameLst>
                                          <p:attrName>style.visibility</p:attrName>
                                        </p:attrNameLst>
                                      </p:cBhvr>
                                      <p:to>
                                        <p:strVal val="hidden"/>
                                      </p:to>
                                    </p:set>
                                  </p:childTnLst>
                                </p:cTn>
                              </p:par>
                              <p:par>
                                <p:cTn id="28" presetID="55" presetClass="entr" presetSubtype="0" fill="hold" nodeType="withEffect">
                                  <p:stCondLst>
                                    <p:cond delay="0"/>
                                  </p:stCondLst>
                                  <p:childTnLst>
                                    <p:set>
                                      <p:cBhvr>
                                        <p:cTn id="29" dur="1" fill="hold">
                                          <p:stCondLst>
                                            <p:cond delay="0"/>
                                          </p:stCondLst>
                                        </p:cTn>
                                        <p:tgtEl>
                                          <p:spTgt spid="92163"/>
                                        </p:tgtEl>
                                        <p:attrNameLst>
                                          <p:attrName>style.visibility</p:attrName>
                                        </p:attrNameLst>
                                      </p:cBhvr>
                                      <p:to>
                                        <p:strVal val="visible"/>
                                      </p:to>
                                    </p:set>
                                    <p:anim calcmode="lin" valueType="num">
                                      <p:cBhvr>
                                        <p:cTn id="30" dur="1000" fill="hold"/>
                                        <p:tgtEl>
                                          <p:spTgt spid="92163"/>
                                        </p:tgtEl>
                                        <p:attrNameLst>
                                          <p:attrName>ppt_w</p:attrName>
                                        </p:attrNameLst>
                                      </p:cBhvr>
                                      <p:tavLst>
                                        <p:tav tm="0">
                                          <p:val>
                                            <p:strVal val="#ppt_w*0.70"/>
                                          </p:val>
                                        </p:tav>
                                        <p:tav tm="100000">
                                          <p:val>
                                            <p:strVal val="#ppt_w"/>
                                          </p:val>
                                        </p:tav>
                                      </p:tavLst>
                                    </p:anim>
                                    <p:anim calcmode="lin" valueType="num">
                                      <p:cBhvr>
                                        <p:cTn id="31" dur="1000" fill="hold"/>
                                        <p:tgtEl>
                                          <p:spTgt spid="92163"/>
                                        </p:tgtEl>
                                        <p:attrNameLst>
                                          <p:attrName>ppt_h</p:attrName>
                                        </p:attrNameLst>
                                      </p:cBhvr>
                                      <p:tavLst>
                                        <p:tav tm="0">
                                          <p:val>
                                            <p:strVal val="#ppt_h"/>
                                          </p:val>
                                        </p:tav>
                                        <p:tav tm="100000">
                                          <p:val>
                                            <p:strVal val="#ppt_h"/>
                                          </p:val>
                                        </p:tav>
                                      </p:tavLst>
                                    </p:anim>
                                    <p:animEffect transition="in" filter="fade">
                                      <p:cBhvr>
                                        <p:cTn id="32" dur="1000"/>
                                        <p:tgtEl>
                                          <p:spTgt spid="92163"/>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38" fill="hold" display="0">
                  <p:stCondLst>
                    <p:cond delay="indefinite"/>
                  </p:stCondLst>
                  <p:endCondLst>
                    <p:cond evt="onNext" delay="0">
                      <p:tgtEl>
                        <p:sldTgt/>
                      </p:tgtEl>
                    </p:cond>
                    <p:cond evt="onPrev" delay="0">
                      <p:tgtEl>
                        <p:sldTgt/>
                      </p:tgtEl>
                    </p:cond>
                  </p:endCondLst>
                </p:cTn>
                <p:tgtEl>
                  <p:spTgt spid="5"/>
                </p:tgtEl>
              </p:cMediaNode>
            </p:video>
          </p:childTnLst>
        </p:cTn>
      </p:par>
    </p:tnLst>
    <p:bldLst>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0C41D773-D411-4938-9174-D2746F19D93D}"/>
              </a:ext>
            </a:extLst>
          </p:cNvPr>
          <p:cNvSpPr>
            <a:spLocks noGrp="1" noChangeArrowheads="1"/>
          </p:cNvSpPr>
          <p:nvPr>
            <p:ph type="title"/>
          </p:nvPr>
        </p:nvSpPr>
        <p:spPr/>
        <p:txBody>
          <a:bodyPr/>
          <a:lstStyle/>
          <a:p>
            <a:pPr eaLnBrk="1" hangingPunct="1"/>
            <a:r>
              <a:rPr lang="es-ES" altLang="es-CL"/>
              <a:t>Maquinaria de cubierta.</a:t>
            </a:r>
          </a:p>
        </p:txBody>
      </p:sp>
      <p:sp>
        <p:nvSpPr>
          <p:cNvPr id="63491" name="Rectangle 6">
            <a:extLst>
              <a:ext uri="{FF2B5EF4-FFF2-40B4-BE49-F238E27FC236}">
                <a16:creationId xmlns:a16="http://schemas.microsoft.com/office/drawing/2014/main" id="{82BC4F54-4686-4323-8E38-4F3EC593943C}"/>
              </a:ext>
            </a:extLst>
          </p:cNvPr>
          <p:cNvSpPr>
            <a:spLocks noGrp="1" noChangeArrowheads="1"/>
          </p:cNvSpPr>
          <p:nvPr>
            <p:ph type="body" sz="half" idx="3"/>
          </p:nvPr>
        </p:nvSpPr>
        <p:spPr/>
        <p:txBody>
          <a:bodyPr/>
          <a:lstStyle/>
          <a:p>
            <a:pPr eaLnBrk="1" hangingPunct="1">
              <a:lnSpc>
                <a:spcPct val="90000"/>
              </a:lnSpc>
            </a:pPr>
            <a:r>
              <a:rPr lang="es-ES" altLang="es-CL" sz="1900"/>
              <a:t>Incluye:</a:t>
            </a:r>
          </a:p>
          <a:p>
            <a:pPr lvl="1" eaLnBrk="1" hangingPunct="1">
              <a:lnSpc>
                <a:spcPct val="90000"/>
              </a:lnSpc>
            </a:pPr>
            <a:r>
              <a:rPr lang="es-ES" altLang="es-CL" sz="1700"/>
              <a:t>Winches de remolque.</a:t>
            </a:r>
          </a:p>
          <a:p>
            <a:pPr lvl="1" eaLnBrk="1" hangingPunct="1">
              <a:lnSpc>
                <a:spcPct val="90000"/>
              </a:lnSpc>
            </a:pPr>
            <a:r>
              <a:rPr lang="es-ES" altLang="es-CL" sz="1700"/>
              <a:t>Molinetes de atraque.</a:t>
            </a:r>
          </a:p>
          <a:p>
            <a:pPr lvl="1" eaLnBrk="1" hangingPunct="1">
              <a:lnSpc>
                <a:spcPct val="90000"/>
              </a:lnSpc>
            </a:pPr>
            <a:r>
              <a:rPr lang="es-ES" altLang="es-CL" sz="1700"/>
              <a:t>Cabrestantes.</a:t>
            </a:r>
          </a:p>
          <a:p>
            <a:pPr lvl="1" eaLnBrk="1" hangingPunct="1">
              <a:lnSpc>
                <a:spcPct val="90000"/>
              </a:lnSpc>
            </a:pPr>
            <a:r>
              <a:rPr lang="es-ES" altLang="es-CL" sz="1700"/>
              <a:t>Pescantes y grúas.</a:t>
            </a:r>
          </a:p>
          <a:p>
            <a:pPr lvl="1" eaLnBrk="1" hangingPunct="1">
              <a:lnSpc>
                <a:spcPct val="90000"/>
              </a:lnSpc>
            </a:pPr>
            <a:r>
              <a:rPr lang="es-ES" altLang="es-CL" sz="1700"/>
              <a:t>Winches para manejo de vehículos.</a:t>
            </a:r>
          </a:p>
          <a:p>
            <a:pPr lvl="1" eaLnBrk="1" hangingPunct="1">
              <a:lnSpc>
                <a:spcPct val="90000"/>
              </a:lnSpc>
            </a:pPr>
            <a:r>
              <a:rPr lang="es-ES" altLang="es-CL" sz="1700"/>
              <a:t>Winches para arreglo de sonares remolcados.</a:t>
            </a:r>
          </a:p>
          <a:p>
            <a:pPr lvl="1" eaLnBrk="1" hangingPunct="1">
              <a:lnSpc>
                <a:spcPct val="90000"/>
              </a:lnSpc>
            </a:pPr>
            <a:r>
              <a:rPr lang="es-ES" altLang="es-CL" sz="1700"/>
              <a:t>Winches de empleo mar profundo para fines científicos.</a:t>
            </a:r>
          </a:p>
          <a:p>
            <a:pPr lvl="1" eaLnBrk="1" hangingPunct="1">
              <a:lnSpc>
                <a:spcPct val="90000"/>
              </a:lnSpc>
            </a:pPr>
            <a:r>
              <a:rPr lang="es-ES" altLang="es-CL" sz="1700"/>
              <a:t>Frenos de cadenas de fondeo.</a:t>
            </a:r>
          </a:p>
          <a:p>
            <a:pPr lvl="1" eaLnBrk="1" hangingPunct="1">
              <a:lnSpc>
                <a:spcPct val="90000"/>
              </a:lnSpc>
            </a:pPr>
            <a:r>
              <a:rPr lang="es-ES" altLang="es-CL" sz="1700"/>
              <a:t>Catalinas.</a:t>
            </a:r>
          </a:p>
        </p:txBody>
      </p:sp>
      <p:pic>
        <p:nvPicPr>
          <p:cNvPr id="63492" name="Picture 8" descr="naval_dm">
            <a:extLst>
              <a:ext uri="{FF2B5EF4-FFF2-40B4-BE49-F238E27FC236}">
                <a16:creationId xmlns:a16="http://schemas.microsoft.com/office/drawing/2014/main" id="{260F0E9F-204B-4B71-A417-527A0DED7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773238"/>
            <a:ext cx="3810000"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3" name="Picture 9">
            <a:extLst>
              <a:ext uri="{FF2B5EF4-FFF2-40B4-BE49-F238E27FC236}">
                <a16:creationId xmlns:a16="http://schemas.microsoft.com/office/drawing/2014/main" id="{B415D709-4EC2-40C9-9934-7E56419023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789363"/>
            <a:ext cx="259238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4" name="Picture 10">
            <a:extLst>
              <a:ext uri="{FF2B5EF4-FFF2-40B4-BE49-F238E27FC236}">
                <a16:creationId xmlns:a16="http://schemas.microsoft.com/office/drawing/2014/main" id="{B0B8DB13-24BF-4153-9405-37D632DB3B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8059" t="24240" r="22478" b="24414"/>
          <a:stretch>
            <a:fillRect/>
          </a:stretch>
        </p:blipFill>
        <p:spPr bwMode="auto">
          <a:xfrm>
            <a:off x="2916238" y="3789363"/>
            <a:ext cx="2519362" cy="196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5 Título">
            <a:extLst>
              <a:ext uri="{FF2B5EF4-FFF2-40B4-BE49-F238E27FC236}">
                <a16:creationId xmlns:a16="http://schemas.microsoft.com/office/drawing/2014/main" id="{52D101A2-BC1B-451A-B565-837CF4B7A638}"/>
              </a:ext>
            </a:extLst>
          </p:cNvPr>
          <p:cNvSpPr>
            <a:spLocks noGrp="1" noChangeArrowheads="1"/>
          </p:cNvSpPr>
          <p:nvPr>
            <p:ph type="title"/>
          </p:nvPr>
        </p:nvSpPr>
        <p:spPr/>
        <p:txBody>
          <a:bodyPr/>
          <a:lstStyle/>
          <a:p>
            <a:r>
              <a:rPr lang="es-CL" altLang="es-CL"/>
              <a:t>Sistema de arreglo remolcado</a:t>
            </a:r>
          </a:p>
        </p:txBody>
      </p:sp>
      <p:pic>
        <p:nvPicPr>
          <p:cNvPr id="64515" name="Picture 2">
            <a:extLst>
              <a:ext uri="{FF2B5EF4-FFF2-40B4-BE49-F238E27FC236}">
                <a16:creationId xmlns:a16="http://schemas.microsoft.com/office/drawing/2014/main" id="{3F5A3161-56C0-4EAD-9EF6-14686366B74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0013" y="2082800"/>
            <a:ext cx="7313612" cy="3603625"/>
          </a:xfrm>
          <a:noFill/>
        </p:spPr>
      </p:pic>
      <p:pic>
        <p:nvPicPr>
          <p:cNvPr id="93187" name="Picture 3">
            <a:extLst>
              <a:ext uri="{FF2B5EF4-FFF2-40B4-BE49-F238E27FC236}">
                <a16:creationId xmlns:a16="http://schemas.microsoft.com/office/drawing/2014/main" id="{6AC18E49-BEEF-4C9B-91D7-B920588CCC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88" y="2286000"/>
            <a:ext cx="78581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3187"/>
                                        </p:tgtEl>
                                        <p:attrNameLst>
                                          <p:attrName>style.visibility</p:attrName>
                                        </p:attrNameLst>
                                      </p:cBhvr>
                                      <p:to>
                                        <p:strVal val="visible"/>
                                      </p:to>
                                    </p:set>
                                    <p:anim calcmode="lin" valueType="num">
                                      <p:cBhvr>
                                        <p:cTn id="7" dur="1000" fill="hold"/>
                                        <p:tgtEl>
                                          <p:spTgt spid="93187"/>
                                        </p:tgtEl>
                                        <p:attrNameLst>
                                          <p:attrName>ppt_w</p:attrName>
                                        </p:attrNameLst>
                                      </p:cBhvr>
                                      <p:tavLst>
                                        <p:tav tm="0">
                                          <p:val>
                                            <p:strVal val="#ppt_w*0.70"/>
                                          </p:val>
                                        </p:tav>
                                        <p:tav tm="100000">
                                          <p:val>
                                            <p:strVal val="#ppt_w"/>
                                          </p:val>
                                        </p:tav>
                                      </p:tavLst>
                                    </p:anim>
                                    <p:anim calcmode="lin" valueType="num">
                                      <p:cBhvr>
                                        <p:cTn id="8" dur="1000" fill="hold"/>
                                        <p:tgtEl>
                                          <p:spTgt spid="93187"/>
                                        </p:tgtEl>
                                        <p:attrNameLst>
                                          <p:attrName>ppt_h</p:attrName>
                                        </p:attrNameLst>
                                      </p:cBhvr>
                                      <p:tavLst>
                                        <p:tav tm="0">
                                          <p:val>
                                            <p:strVal val="#ppt_h"/>
                                          </p:val>
                                        </p:tav>
                                        <p:tav tm="100000">
                                          <p:val>
                                            <p:strVal val="#ppt_h"/>
                                          </p:val>
                                        </p:tav>
                                      </p:tavLst>
                                    </p:anim>
                                    <p:animEffect transition="in" filter="fade">
                                      <p:cBhvr>
                                        <p:cTn id="9" dur="1000"/>
                                        <p:tgtEl>
                                          <p:spTgt spid="93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06F643AC-444C-44F1-A264-C49B014B898C}"/>
              </a:ext>
            </a:extLst>
          </p:cNvPr>
          <p:cNvSpPr>
            <a:spLocks noGrp="1" noChangeArrowheads="1"/>
          </p:cNvSpPr>
          <p:nvPr>
            <p:ph type="title"/>
          </p:nvPr>
        </p:nvSpPr>
        <p:spPr/>
        <p:txBody>
          <a:bodyPr/>
          <a:lstStyle/>
          <a:p>
            <a:pPr eaLnBrk="1" hangingPunct="1"/>
            <a:r>
              <a:rPr lang="es-ES" altLang="es-CL"/>
              <a:t>Maquinaria de cubierta.</a:t>
            </a:r>
          </a:p>
        </p:txBody>
      </p:sp>
      <p:pic>
        <p:nvPicPr>
          <p:cNvPr id="65539" name="Picture 11" descr="wi_anch">
            <a:hlinkClick r:id="rId2"/>
            <a:extLst>
              <a:ext uri="{FF2B5EF4-FFF2-40B4-BE49-F238E27FC236}">
                <a16:creationId xmlns:a16="http://schemas.microsoft.com/office/drawing/2014/main" id="{D56DB5E7-6CA6-43B6-B0EB-1452D04FB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628775"/>
            <a:ext cx="37449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0" name="Picture 13" descr="wi_cap">
            <a:hlinkClick r:id="rId4"/>
            <a:extLst>
              <a:ext uri="{FF2B5EF4-FFF2-40B4-BE49-F238E27FC236}">
                <a16:creationId xmlns:a16="http://schemas.microsoft.com/office/drawing/2014/main" id="{F6D1A55F-A9BD-4670-A9D6-9D3B2AA455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1700213"/>
            <a:ext cx="2894013"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15" descr="wi_sec">
            <a:hlinkClick r:id="rId6"/>
            <a:extLst>
              <a:ext uri="{FF2B5EF4-FFF2-40B4-BE49-F238E27FC236}">
                <a16:creationId xmlns:a16="http://schemas.microsoft.com/office/drawing/2014/main" id="{FB5173B4-F0E9-4AA8-83AB-5DDD2225AD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213" y="4581525"/>
            <a:ext cx="3687762"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17" descr="wi_stern">
            <a:hlinkClick r:id="rId8"/>
            <a:extLst>
              <a:ext uri="{FF2B5EF4-FFF2-40B4-BE49-F238E27FC236}">
                <a16:creationId xmlns:a16="http://schemas.microsoft.com/office/drawing/2014/main" id="{05D6036E-D762-4C69-A67D-0D7B2C4BCA8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40425" y="4941888"/>
            <a:ext cx="3024188"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3" name="Picture 19" descr="deck_machinery">
            <a:extLst>
              <a:ext uri="{FF2B5EF4-FFF2-40B4-BE49-F238E27FC236}">
                <a16:creationId xmlns:a16="http://schemas.microsoft.com/office/drawing/2014/main" id="{767E9E93-06C7-4FD9-B922-4D6FAC16B1E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24300" y="2349500"/>
            <a:ext cx="2443163" cy="244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0FFF428A-67D3-4B5F-9F67-B8B4C2C4A048}"/>
              </a:ext>
            </a:extLst>
          </p:cNvPr>
          <p:cNvSpPr>
            <a:spLocks noGrp="1" noChangeArrowheads="1"/>
          </p:cNvSpPr>
          <p:nvPr>
            <p:ph type="title"/>
          </p:nvPr>
        </p:nvSpPr>
        <p:spPr/>
        <p:txBody>
          <a:bodyPr/>
          <a:lstStyle/>
          <a:p>
            <a:pPr eaLnBrk="1" hangingPunct="1"/>
            <a:r>
              <a:rPr lang="es-ES" altLang="es-CL"/>
              <a:t>Reabastecimiento en la mar</a:t>
            </a:r>
          </a:p>
        </p:txBody>
      </p:sp>
      <p:sp>
        <p:nvSpPr>
          <p:cNvPr id="66563" name="Rectangle 3">
            <a:extLst>
              <a:ext uri="{FF2B5EF4-FFF2-40B4-BE49-F238E27FC236}">
                <a16:creationId xmlns:a16="http://schemas.microsoft.com/office/drawing/2014/main" id="{13A3FD13-AD2D-4446-A0E8-3F276F958C4C}"/>
              </a:ext>
            </a:extLst>
          </p:cNvPr>
          <p:cNvSpPr>
            <a:spLocks noGrp="1" noChangeArrowheads="1"/>
          </p:cNvSpPr>
          <p:nvPr>
            <p:ph type="body" sz="half" idx="1"/>
          </p:nvPr>
        </p:nvSpPr>
        <p:spPr>
          <a:xfrm>
            <a:off x="776288" y="1827213"/>
            <a:ext cx="3579812" cy="4114800"/>
          </a:xfrm>
        </p:spPr>
        <p:txBody>
          <a:bodyPr/>
          <a:lstStyle/>
          <a:p>
            <a:pPr eaLnBrk="1" hangingPunct="1">
              <a:lnSpc>
                <a:spcPct val="80000"/>
              </a:lnSpc>
            </a:pPr>
            <a:r>
              <a:rPr lang="es-ES" altLang="es-CL" sz="1600"/>
              <a:t>Sistemas de reabastecimiento en la mar. (RAS)</a:t>
            </a:r>
          </a:p>
          <a:p>
            <a:pPr lvl="1" eaLnBrk="1" hangingPunct="1">
              <a:lnSpc>
                <a:spcPct val="80000"/>
              </a:lnSpc>
            </a:pPr>
            <a:r>
              <a:rPr lang="es-CL" altLang="es-CL" sz="1400"/>
              <a:t>El reabastecimiento en el mar (RAS) permite a la Armada realizar operaciones prolongadas en el mar, dándole mayor flexibilidad en la proyección de poder naval y permanencia en el teatro de operaciones</a:t>
            </a:r>
          </a:p>
          <a:p>
            <a:pPr lvl="1" eaLnBrk="1" hangingPunct="1">
              <a:lnSpc>
                <a:spcPct val="80000"/>
              </a:lnSpc>
            </a:pPr>
            <a:r>
              <a:rPr lang="es-ES" altLang="es-CL" sz="1400"/>
              <a:t>También son conocidos como Underway replenishment and refuelling at sea equipment (UNREP).</a:t>
            </a:r>
          </a:p>
        </p:txBody>
      </p:sp>
      <p:pic>
        <p:nvPicPr>
          <p:cNvPr id="66564" name="Picture 6" descr="ras">
            <a:extLst>
              <a:ext uri="{FF2B5EF4-FFF2-40B4-BE49-F238E27FC236}">
                <a16:creationId xmlns:a16="http://schemas.microsoft.com/office/drawing/2014/main" id="{8C80E1EE-5F31-4FBA-A9CC-21FDD98A7F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1852613"/>
            <a:ext cx="4464050" cy="234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8">
            <a:extLst>
              <a:ext uri="{FF2B5EF4-FFF2-40B4-BE49-F238E27FC236}">
                <a16:creationId xmlns:a16="http://schemas.microsoft.com/office/drawing/2014/main" id="{4BD8745F-1E2C-46D2-9FE9-024D9669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596" t="25391" r="22688" b="25391"/>
          <a:stretch>
            <a:fillRect/>
          </a:stretch>
        </p:blipFill>
        <p:spPr bwMode="auto">
          <a:xfrm>
            <a:off x="6661150" y="4365625"/>
            <a:ext cx="2232025"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9">
            <a:extLst>
              <a:ext uri="{FF2B5EF4-FFF2-40B4-BE49-F238E27FC236}">
                <a16:creationId xmlns:a16="http://schemas.microsoft.com/office/drawing/2014/main" id="{329D67CF-6537-4D5C-88D5-DEF0B68743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849" t="24783" r="22688" b="25391"/>
          <a:stretch>
            <a:fillRect/>
          </a:stretch>
        </p:blipFill>
        <p:spPr bwMode="auto">
          <a:xfrm>
            <a:off x="4284663" y="4352925"/>
            <a:ext cx="23034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Picture 11" descr="aor20doble20casco2003dg6">
            <a:extLst>
              <a:ext uri="{FF2B5EF4-FFF2-40B4-BE49-F238E27FC236}">
                <a16:creationId xmlns:a16="http://schemas.microsoft.com/office/drawing/2014/main" id="{02D089C9-D451-4ECE-AC7B-7B9F005A76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388" y="123825"/>
            <a:ext cx="19796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437F456B-4B2F-4216-8F36-8A6BDE10E2F8}"/>
              </a:ext>
            </a:extLst>
          </p:cNvPr>
          <p:cNvSpPr>
            <a:spLocks noGrp="1" noChangeArrowheads="1"/>
          </p:cNvSpPr>
          <p:nvPr>
            <p:ph type="title"/>
          </p:nvPr>
        </p:nvSpPr>
        <p:spPr/>
        <p:txBody>
          <a:bodyPr/>
          <a:lstStyle/>
          <a:p>
            <a:pPr eaLnBrk="1" hangingPunct="1"/>
            <a:r>
              <a:rPr lang="es-ES" altLang="es-CL"/>
              <a:t>Reabastecimiento en la mar</a:t>
            </a:r>
          </a:p>
        </p:txBody>
      </p:sp>
      <p:sp>
        <p:nvSpPr>
          <p:cNvPr id="67587" name="Rectangle 3">
            <a:extLst>
              <a:ext uri="{FF2B5EF4-FFF2-40B4-BE49-F238E27FC236}">
                <a16:creationId xmlns:a16="http://schemas.microsoft.com/office/drawing/2014/main" id="{F60EBAB3-1D65-4FEF-AA99-ABB81038CF77}"/>
              </a:ext>
            </a:extLst>
          </p:cNvPr>
          <p:cNvSpPr>
            <a:spLocks noGrp="1" noChangeArrowheads="1"/>
          </p:cNvSpPr>
          <p:nvPr>
            <p:ph type="body" sz="half" idx="1"/>
          </p:nvPr>
        </p:nvSpPr>
        <p:spPr>
          <a:xfrm>
            <a:off x="776288" y="1827213"/>
            <a:ext cx="3579812" cy="4114800"/>
          </a:xfrm>
        </p:spPr>
        <p:txBody>
          <a:bodyPr/>
          <a:lstStyle/>
          <a:p>
            <a:pPr eaLnBrk="1" hangingPunct="1">
              <a:lnSpc>
                <a:spcPct val="80000"/>
              </a:lnSpc>
            </a:pPr>
            <a:r>
              <a:rPr lang="es-ES" altLang="es-CL" sz="1400"/>
              <a:t>RAS o UNREP</a:t>
            </a:r>
          </a:p>
          <a:p>
            <a:pPr lvl="1" eaLnBrk="1" hangingPunct="1">
              <a:lnSpc>
                <a:spcPct val="80000"/>
              </a:lnSpc>
            </a:pPr>
            <a:r>
              <a:rPr lang="es-ES" altLang="es-CL" sz="1300"/>
              <a:t>Considera todos los sistemas utilizados en el reabastecimiento convencional por el costado y por la popa o proa.</a:t>
            </a:r>
          </a:p>
          <a:p>
            <a:pPr lvl="1" eaLnBrk="1" hangingPunct="1">
              <a:lnSpc>
                <a:spcPct val="80000"/>
              </a:lnSpc>
            </a:pPr>
            <a:r>
              <a:rPr lang="es-ES" altLang="es-CL" sz="1300"/>
              <a:t>Se utiliza para transferencia de líquidos y sólidos en condiciones adversas de mar.</a:t>
            </a:r>
          </a:p>
          <a:p>
            <a:pPr lvl="1" eaLnBrk="1" hangingPunct="1">
              <a:lnSpc>
                <a:spcPct val="80000"/>
              </a:lnSpc>
            </a:pPr>
            <a:r>
              <a:rPr lang="es-ES" altLang="es-CL" sz="1300"/>
              <a:t>Son sistemas semiautomáticos con consolas individuales de control que operan los molinetes que se utilizan para la transferencia entre buques.</a:t>
            </a:r>
          </a:p>
          <a:p>
            <a:pPr lvl="2" eaLnBrk="1" hangingPunct="1">
              <a:lnSpc>
                <a:spcPct val="80000"/>
              </a:lnSpc>
            </a:pPr>
            <a:r>
              <a:rPr lang="es-ES" altLang="es-CL" sz="1200"/>
              <a:t>Deben ser capaces de operar en malas condiciones de mar (cargas liquidas)</a:t>
            </a:r>
          </a:p>
          <a:p>
            <a:pPr lvl="2" eaLnBrk="1" hangingPunct="1">
              <a:lnSpc>
                <a:spcPct val="80000"/>
              </a:lnSpc>
            </a:pPr>
            <a:r>
              <a:rPr lang="es-ES" altLang="es-CL" sz="1200"/>
              <a:t>Deben ser demandar poca gente y bajo mantenimiento.</a:t>
            </a:r>
          </a:p>
          <a:p>
            <a:pPr lvl="1" eaLnBrk="1" hangingPunct="1">
              <a:lnSpc>
                <a:spcPct val="80000"/>
              </a:lnSpc>
            </a:pPr>
            <a:endParaRPr lang="es-ES" altLang="es-CL" sz="1300"/>
          </a:p>
        </p:txBody>
      </p:sp>
      <p:pic>
        <p:nvPicPr>
          <p:cNvPr id="67588" name="Picture 11" descr="aor20doble20casco2003dg6">
            <a:extLst>
              <a:ext uri="{FF2B5EF4-FFF2-40B4-BE49-F238E27FC236}">
                <a16:creationId xmlns:a16="http://schemas.microsoft.com/office/drawing/2014/main" id="{CCF028DA-30EE-4B54-A747-123B37B73F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388" y="123825"/>
            <a:ext cx="19796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F-07 Almirante Lynch - en RIMPAC 2018.mp4">
            <a:hlinkClick r:id="" action="ppaction://media"/>
            <a:extLst>
              <a:ext uri="{FF2B5EF4-FFF2-40B4-BE49-F238E27FC236}">
                <a16:creationId xmlns:a16="http://schemas.microsoft.com/office/drawing/2014/main" id="{E58001E9-1AF6-41E4-BC34-400B3BA18AF9}"/>
              </a:ext>
            </a:extLst>
          </p:cNvPr>
          <p:cNvPicPr>
            <a:picLocks noChangeAspect="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4857750" y="2071688"/>
            <a:ext cx="3048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video fullScrn="1">
              <p:cMediaNode>
                <p:cTn id="2" fill="hold" display="0">
                  <p:stCondLst>
                    <p:cond delay="indefinite"/>
                  </p:stCondLst>
                  <p:endCondLst>
                    <p:cond evt="onNext" delay="0">
                      <p:tgtEl>
                        <p:sldTgt/>
                      </p:tgtEl>
                    </p:cond>
                    <p:cond evt="onPrev" delay="0">
                      <p:tgtEl>
                        <p:sldTgt/>
                      </p:tgtEl>
                    </p:cond>
                  </p:endCondLst>
                </p:cTn>
                <p:tgtEl>
                  <p:spTgt spid="9"/>
                </p:tgtEl>
              </p:cMediaNode>
            </p:video>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4 Título">
            <a:extLst>
              <a:ext uri="{FF2B5EF4-FFF2-40B4-BE49-F238E27FC236}">
                <a16:creationId xmlns:a16="http://schemas.microsoft.com/office/drawing/2014/main" id="{D58FF64F-0EF2-4B36-9543-96EE1DB240CD}"/>
              </a:ext>
            </a:extLst>
          </p:cNvPr>
          <p:cNvSpPr>
            <a:spLocks noGrp="1" noChangeArrowheads="1"/>
          </p:cNvSpPr>
          <p:nvPr>
            <p:ph type="title"/>
          </p:nvPr>
        </p:nvSpPr>
        <p:spPr/>
        <p:txBody>
          <a:bodyPr/>
          <a:lstStyle/>
          <a:p>
            <a:r>
              <a:rPr lang="es-CL" altLang="es-CL"/>
              <a:t>Reabastecimiento en la mar</a:t>
            </a:r>
          </a:p>
        </p:txBody>
      </p:sp>
      <p:pic>
        <p:nvPicPr>
          <p:cNvPr id="94210" name="Picture 2">
            <a:extLst>
              <a:ext uri="{FF2B5EF4-FFF2-40B4-BE49-F238E27FC236}">
                <a16:creationId xmlns:a16="http://schemas.microsoft.com/office/drawing/2014/main" id="{D1845FB6-860E-41A4-9A3A-E1AA61977C0B}"/>
              </a:ext>
            </a:extLst>
          </p:cNvPr>
          <p:cNvPicPr>
            <a:picLocks noGrp="1" noChangeAspect="1" noChangeArrowheads="1"/>
          </p:cNvPicPr>
          <p:nvPr>
            <p:ph idx="1"/>
          </p:nvPr>
        </p:nvPicPr>
        <p:blipFill>
          <a:blip r:embed="rId2"/>
          <a:srcRect/>
          <a:stretch>
            <a:fillRect/>
          </a:stretch>
        </p:blipFill>
        <p:spPr>
          <a:xfrm>
            <a:off x="1874838" y="2403475"/>
            <a:ext cx="6305550" cy="2962275"/>
          </a:xfrm>
          <a:effectLst>
            <a:outerShdw blurRad="292100" dist="139700" dir="2700000" algn="tl" rotWithShape="0">
              <a:srgbClr val="333333">
                <a:alpha val="65000"/>
              </a:srgbClr>
            </a:outerShdw>
          </a:effectLst>
        </p:spPr>
      </p:pic>
      <p:pic>
        <p:nvPicPr>
          <p:cNvPr id="94211" name="Picture 3">
            <a:extLst>
              <a:ext uri="{FF2B5EF4-FFF2-40B4-BE49-F238E27FC236}">
                <a16:creationId xmlns:a16="http://schemas.microsoft.com/office/drawing/2014/main" id="{5D7ED876-E6DC-4BFC-BDE8-B8A835880331}"/>
              </a:ext>
            </a:extLst>
          </p:cNvPr>
          <p:cNvPicPr>
            <a:picLocks noChangeAspect="1" noChangeArrowheads="1"/>
          </p:cNvPicPr>
          <p:nvPr/>
        </p:nvPicPr>
        <p:blipFill>
          <a:blip r:embed="rId3"/>
          <a:srcRect/>
          <a:stretch>
            <a:fillRect/>
          </a:stretch>
        </p:blipFill>
        <p:spPr bwMode="auto">
          <a:xfrm>
            <a:off x="2857500" y="1695450"/>
            <a:ext cx="3333750" cy="51625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4211"/>
                                        </p:tgtEl>
                                        <p:attrNameLst>
                                          <p:attrName>style.visibility</p:attrName>
                                        </p:attrNameLst>
                                      </p:cBhvr>
                                      <p:to>
                                        <p:strVal val="visible"/>
                                      </p:to>
                                    </p:set>
                                    <p:anim calcmode="lin" valueType="num">
                                      <p:cBhvr>
                                        <p:cTn id="7" dur="1000" fill="hold"/>
                                        <p:tgtEl>
                                          <p:spTgt spid="94211"/>
                                        </p:tgtEl>
                                        <p:attrNameLst>
                                          <p:attrName>ppt_w</p:attrName>
                                        </p:attrNameLst>
                                      </p:cBhvr>
                                      <p:tavLst>
                                        <p:tav tm="0">
                                          <p:val>
                                            <p:strVal val="#ppt_w*0.70"/>
                                          </p:val>
                                        </p:tav>
                                        <p:tav tm="100000">
                                          <p:val>
                                            <p:strVal val="#ppt_w"/>
                                          </p:val>
                                        </p:tav>
                                      </p:tavLst>
                                    </p:anim>
                                    <p:anim calcmode="lin" valueType="num">
                                      <p:cBhvr>
                                        <p:cTn id="8" dur="1000" fill="hold"/>
                                        <p:tgtEl>
                                          <p:spTgt spid="94211"/>
                                        </p:tgtEl>
                                        <p:attrNameLst>
                                          <p:attrName>ppt_h</p:attrName>
                                        </p:attrNameLst>
                                      </p:cBhvr>
                                      <p:tavLst>
                                        <p:tav tm="0">
                                          <p:val>
                                            <p:strVal val="#ppt_h"/>
                                          </p:val>
                                        </p:tav>
                                        <p:tav tm="100000">
                                          <p:val>
                                            <p:strVal val="#ppt_h"/>
                                          </p:val>
                                        </p:tav>
                                      </p:tavLst>
                                    </p:anim>
                                    <p:animEffect transition="in" filter="fade">
                                      <p:cBhvr>
                                        <p:cTn id="9" dur="1000"/>
                                        <p:tgtEl>
                                          <p:spTgt spid="94211"/>
                                        </p:tgtEl>
                                      </p:cBhvr>
                                    </p:animEffect>
                                  </p:childTnLst>
                                </p:cTn>
                              </p:par>
                              <p:par>
                                <p:cTn id="10" presetID="10" presetClass="exit" presetSubtype="0" fill="hold" nodeType="withEffect">
                                  <p:stCondLst>
                                    <p:cond delay="0"/>
                                  </p:stCondLst>
                                  <p:childTnLst>
                                    <p:animEffect transition="out" filter="fade">
                                      <p:cBhvr>
                                        <p:cTn id="11" dur="2000"/>
                                        <p:tgtEl>
                                          <p:spTgt spid="94210"/>
                                        </p:tgtEl>
                                      </p:cBhvr>
                                    </p:animEffect>
                                    <p:set>
                                      <p:cBhvr>
                                        <p:cTn id="12" dur="1" fill="hold">
                                          <p:stCondLst>
                                            <p:cond delay="1999"/>
                                          </p:stCondLst>
                                        </p:cTn>
                                        <p:tgtEl>
                                          <p:spTgt spid="942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3F12C787-67BC-4602-B274-CF0CF1188F58}"/>
              </a:ext>
            </a:extLst>
          </p:cNvPr>
          <p:cNvSpPr>
            <a:spLocks noGrp="1" noChangeArrowheads="1"/>
          </p:cNvSpPr>
          <p:nvPr>
            <p:ph type="title"/>
          </p:nvPr>
        </p:nvSpPr>
        <p:spPr/>
        <p:txBody>
          <a:bodyPr/>
          <a:lstStyle/>
          <a:p>
            <a:pPr eaLnBrk="1" hangingPunct="1"/>
            <a:r>
              <a:rPr lang="es-ES" altLang="es-CL"/>
              <a:t>Maquinaria y Sistemas Auxiliares</a:t>
            </a:r>
          </a:p>
        </p:txBody>
      </p:sp>
      <p:sp>
        <p:nvSpPr>
          <p:cNvPr id="69635" name="Rectangle 3">
            <a:extLst>
              <a:ext uri="{FF2B5EF4-FFF2-40B4-BE49-F238E27FC236}">
                <a16:creationId xmlns:a16="http://schemas.microsoft.com/office/drawing/2014/main" id="{E28EC1A0-E28D-44C0-B646-3AAE7FE53226}"/>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buFont typeface="Wingdings" panose="05000000000000000000" pitchFamily="2" charset="2"/>
              <a:buChar char="ü"/>
            </a:pPr>
            <a:r>
              <a:rPr lang="es-ES" altLang="es-CL" sz="2800">
                <a:solidFill>
                  <a:schemeClr val="accent2"/>
                </a:solidFill>
              </a:rPr>
              <a:t>Sistema de gobierno.</a:t>
            </a:r>
          </a:p>
          <a:p>
            <a:pPr lvl="1" eaLnBrk="1" hangingPunct="1">
              <a:buFont typeface="Wingdings" panose="05000000000000000000" pitchFamily="2" charset="2"/>
              <a:buChar char="ü"/>
            </a:pPr>
            <a:r>
              <a:rPr lang="es-ES" altLang="es-CL" sz="2800">
                <a:solidFill>
                  <a:schemeClr val="accent2"/>
                </a:solidFill>
              </a:rPr>
              <a:t>Winches.</a:t>
            </a:r>
          </a:p>
          <a:p>
            <a:pPr lvl="1" eaLnBrk="1" hangingPunct="1">
              <a:buFont typeface="Wingdings" panose="05000000000000000000" pitchFamily="2" charset="2"/>
              <a:buChar char="ü"/>
            </a:pPr>
            <a:r>
              <a:rPr lang="es-ES" altLang="es-CL" sz="2800">
                <a:solidFill>
                  <a:schemeClr val="accent2"/>
                </a:solidFill>
              </a:rPr>
              <a:t>Cabrestante</a:t>
            </a:r>
            <a:r>
              <a:rPr lang="es-ES" altLang="es-CL" sz="2800"/>
              <a:t>.</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8">
            <a:extLst>
              <a:ext uri="{FF2B5EF4-FFF2-40B4-BE49-F238E27FC236}">
                <a16:creationId xmlns:a16="http://schemas.microsoft.com/office/drawing/2014/main" id="{6330D5C0-F275-47DC-A6BB-7E9B9EE02755}"/>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0659" name="Rectangle 2">
            <a:extLst>
              <a:ext uri="{FF2B5EF4-FFF2-40B4-BE49-F238E27FC236}">
                <a16:creationId xmlns:a16="http://schemas.microsoft.com/office/drawing/2014/main" id="{FBDB0EA6-75DE-452E-A7CD-8B9B16D2BB8D}"/>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70660" name="Rectangle 3">
            <a:extLst>
              <a:ext uri="{FF2B5EF4-FFF2-40B4-BE49-F238E27FC236}">
                <a16:creationId xmlns:a16="http://schemas.microsoft.com/office/drawing/2014/main" id="{6D25B09A-7EA7-4F71-88D0-FF534F9CC59F}"/>
              </a:ext>
            </a:extLst>
          </p:cNvPr>
          <p:cNvSpPr>
            <a:spLocks noGrp="1" noChangeArrowheads="1"/>
          </p:cNvSpPr>
          <p:nvPr>
            <p:ph type="subTitle" idx="1"/>
          </p:nvPr>
        </p:nvSpPr>
        <p:spPr/>
        <p:txBody>
          <a:bodyPr/>
          <a:lstStyle/>
          <a:p>
            <a:pPr eaLnBrk="1" hangingPunct="1"/>
            <a:r>
              <a:rPr lang="es-ES" altLang="es-CL" sz="3200"/>
              <a:t>Plantas desalinizadoras.</a:t>
            </a:r>
          </a:p>
          <a:p>
            <a:pPr eaLnBrk="1" hangingPunct="1"/>
            <a:endParaRPr lang="es-ES" altLang="es-CL" sz="2800"/>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FCC8417D-A32A-419E-A730-5742DD0BBCA0}"/>
              </a:ext>
            </a:extLst>
          </p:cNvPr>
          <p:cNvSpPr>
            <a:spLocks noGrp="1" noChangeArrowheads="1"/>
          </p:cNvSpPr>
          <p:nvPr>
            <p:ph type="title"/>
          </p:nvPr>
        </p:nvSpPr>
        <p:spPr/>
        <p:txBody>
          <a:bodyPr/>
          <a:lstStyle/>
          <a:p>
            <a:pPr eaLnBrk="1" hangingPunct="1"/>
            <a:r>
              <a:rPr lang="es-ES" altLang="es-CL"/>
              <a:t>Plantas desalinizadoras</a:t>
            </a:r>
          </a:p>
        </p:txBody>
      </p:sp>
      <p:sp>
        <p:nvSpPr>
          <p:cNvPr id="71683" name="Rectangle 3">
            <a:extLst>
              <a:ext uri="{FF2B5EF4-FFF2-40B4-BE49-F238E27FC236}">
                <a16:creationId xmlns:a16="http://schemas.microsoft.com/office/drawing/2014/main" id="{5DD363D4-6E7A-4D28-BC09-F9211A9C41DC}"/>
              </a:ext>
            </a:extLst>
          </p:cNvPr>
          <p:cNvSpPr>
            <a:spLocks noGrp="1" noChangeArrowheads="1"/>
          </p:cNvSpPr>
          <p:nvPr>
            <p:ph type="body" idx="1"/>
          </p:nvPr>
        </p:nvSpPr>
        <p:spPr/>
        <p:txBody>
          <a:bodyPr/>
          <a:lstStyle/>
          <a:p>
            <a:pPr eaLnBrk="1" hangingPunct="1"/>
            <a:r>
              <a:rPr lang="es-ES" altLang="es-CL" sz="2500"/>
              <a:t>Purificación de agua :</a:t>
            </a:r>
          </a:p>
          <a:p>
            <a:pPr lvl="1" eaLnBrk="1" hangingPunct="1"/>
            <a:r>
              <a:rPr lang="es-MX" altLang="es-CL" sz="2100"/>
              <a:t>Purificadores de carbón activado y luz ultravioleta : Ideales para uso doméstico. </a:t>
            </a:r>
          </a:p>
          <a:p>
            <a:pPr lvl="1" eaLnBrk="1" hangingPunct="1"/>
            <a:r>
              <a:rPr lang="es-MX" altLang="es-CL" sz="2100"/>
              <a:t>Purificadores de osmosis inversa y de agua destilada : Método empleado a bordo para lograr grandes volúmenes de agua. </a:t>
            </a:r>
          </a:p>
          <a:p>
            <a:pPr eaLnBrk="1" hangingPunct="1"/>
            <a:r>
              <a:rPr lang="es-ES" altLang="es-CL" sz="2500"/>
              <a:t>Otros métodos de purificación de agua </a:t>
            </a:r>
          </a:p>
          <a:p>
            <a:pPr lvl="1" eaLnBrk="1" hangingPunct="1"/>
            <a:r>
              <a:rPr lang="es-ES" altLang="es-CL" sz="2100"/>
              <a:t>Intercambio iónico </a:t>
            </a:r>
          </a:p>
          <a:p>
            <a:pPr lvl="1" eaLnBrk="1" hangingPunct="1"/>
            <a:r>
              <a:rPr lang="es-ES" altLang="es-CL" sz="2100"/>
              <a:t>Filtración microporosa </a:t>
            </a:r>
          </a:p>
          <a:p>
            <a:pPr lvl="1" eaLnBrk="1" hangingPunct="1"/>
            <a:r>
              <a:rPr lang="es-ES" altLang="es-CL" sz="2100"/>
              <a:t>Fotooxidación.</a:t>
            </a:r>
          </a:p>
        </p:txBody>
      </p:sp>
      <p:pic>
        <p:nvPicPr>
          <p:cNvPr id="71684" name="Picture 2">
            <a:extLst>
              <a:ext uri="{FF2B5EF4-FFF2-40B4-BE49-F238E27FC236}">
                <a16:creationId xmlns:a16="http://schemas.microsoft.com/office/drawing/2014/main" id="{BEA97781-AC61-4C38-A538-D8EB3DA525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9274"/>
          <a:stretch>
            <a:fillRect/>
          </a:stretch>
        </p:blipFill>
        <p:spPr bwMode="auto">
          <a:xfrm>
            <a:off x="7380288" y="115888"/>
            <a:ext cx="1312862" cy="130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ABE84381-8484-4C63-992F-13E8B5512B91}"/>
              </a:ext>
            </a:extLst>
          </p:cNvPr>
          <p:cNvSpPr>
            <a:spLocks noGrp="1" noChangeArrowheads="1"/>
          </p:cNvSpPr>
          <p:nvPr>
            <p:ph type="title"/>
          </p:nvPr>
        </p:nvSpPr>
        <p:spPr/>
        <p:txBody>
          <a:bodyPr/>
          <a:lstStyle/>
          <a:p>
            <a:pPr eaLnBrk="1" hangingPunct="1"/>
            <a:r>
              <a:rPr lang="es-ES" altLang="es-CL"/>
              <a:t>Plantas desalinizadoras</a:t>
            </a:r>
          </a:p>
        </p:txBody>
      </p:sp>
      <p:sp>
        <p:nvSpPr>
          <p:cNvPr id="72707" name="Rectangle 3">
            <a:extLst>
              <a:ext uri="{FF2B5EF4-FFF2-40B4-BE49-F238E27FC236}">
                <a16:creationId xmlns:a16="http://schemas.microsoft.com/office/drawing/2014/main" id="{5BC61799-53BB-4A60-9603-9AE6C7D4D933}"/>
              </a:ext>
            </a:extLst>
          </p:cNvPr>
          <p:cNvSpPr>
            <a:spLocks noGrp="1" noChangeArrowheads="1"/>
          </p:cNvSpPr>
          <p:nvPr>
            <p:ph type="body" idx="1"/>
          </p:nvPr>
        </p:nvSpPr>
        <p:spPr/>
        <p:txBody>
          <a:bodyPr/>
          <a:lstStyle/>
          <a:p>
            <a:pPr eaLnBrk="1" hangingPunct="1">
              <a:lnSpc>
                <a:spcPct val="80000"/>
              </a:lnSpc>
            </a:pPr>
            <a:r>
              <a:rPr lang="es-ES" altLang="es-CL" sz="1900" b="1"/>
              <a:t>Destilación</a:t>
            </a:r>
          </a:p>
          <a:p>
            <a:pPr lvl="1" eaLnBrk="1" hangingPunct="1">
              <a:lnSpc>
                <a:spcPct val="80000"/>
              </a:lnSpc>
            </a:pPr>
            <a:r>
              <a:rPr lang="es-ES" altLang="es-CL" sz="1700"/>
              <a:t>Proceso de purificación de agua de eficacia comprobada que utiliza el proceso de evaporación, condensación y almacenamiento.</a:t>
            </a:r>
          </a:p>
          <a:p>
            <a:pPr lvl="2" eaLnBrk="1" hangingPunct="1">
              <a:lnSpc>
                <a:spcPct val="80000"/>
              </a:lnSpc>
            </a:pPr>
            <a:r>
              <a:rPr lang="es-ES" altLang="es-CL" sz="1600"/>
              <a:t>Los costos de equipos no son caros, pero consumen mucha energía. (1kW de electricidad por litro de agua pura lograda)</a:t>
            </a:r>
          </a:p>
          <a:p>
            <a:pPr lvl="2" eaLnBrk="1" hangingPunct="1">
              <a:lnSpc>
                <a:spcPct val="80000"/>
              </a:lnSpc>
            </a:pPr>
            <a:r>
              <a:rPr lang="es-ES" altLang="es-CL" sz="1600"/>
              <a:t>Las impurezas volátiles pasan al destilado, por lo que se requieren ciertas precauciones para su empleo en consumo humano.</a:t>
            </a:r>
          </a:p>
          <a:p>
            <a:pPr lvl="1" eaLnBrk="1" hangingPunct="1">
              <a:lnSpc>
                <a:spcPct val="80000"/>
              </a:lnSpc>
            </a:pPr>
            <a:r>
              <a:rPr lang="es-ES" altLang="es-CL" sz="1700"/>
              <a:t>Inconvenientes de la destilación</a:t>
            </a:r>
          </a:p>
          <a:p>
            <a:pPr lvl="2" eaLnBrk="1" hangingPunct="1">
              <a:lnSpc>
                <a:spcPct val="80000"/>
              </a:lnSpc>
            </a:pPr>
            <a:r>
              <a:rPr lang="es-ES" altLang="es-CL" sz="1600"/>
              <a:t>Produce agua purificada de forma lenta. Frente a alta demanda, se debe destilar y almacenar una cantidad de agua para utilizarla posteriormente. </a:t>
            </a:r>
          </a:p>
          <a:p>
            <a:pPr lvl="2" eaLnBrk="1" hangingPunct="1">
              <a:lnSpc>
                <a:spcPct val="80000"/>
              </a:lnSpc>
            </a:pPr>
            <a:r>
              <a:rPr lang="es-ES" altLang="es-CL" sz="1600"/>
              <a:t>Almacenamiento requiere de tratamiento para eliminar bacterias y otros contaminantes.</a:t>
            </a:r>
          </a:p>
          <a:p>
            <a:pPr lvl="2" eaLnBrk="1" hangingPunct="1">
              <a:lnSpc>
                <a:spcPct val="80000"/>
              </a:lnSpc>
            </a:pPr>
            <a:r>
              <a:rPr lang="es-ES" altLang="es-CL" sz="1600"/>
              <a:t>Las plantas de evaporación requieren de frecuentes limpiezas con ácido para eliminar incrustaciones.</a:t>
            </a:r>
          </a:p>
        </p:txBody>
      </p:sp>
      <p:pic>
        <p:nvPicPr>
          <p:cNvPr id="9218" name="Picture 2">
            <a:extLst>
              <a:ext uri="{FF2B5EF4-FFF2-40B4-BE49-F238E27FC236}">
                <a16:creationId xmlns:a16="http://schemas.microsoft.com/office/drawing/2014/main" id="{E0A2FADC-C238-47EC-B694-7588523B3912}"/>
              </a:ext>
            </a:extLst>
          </p:cNvPr>
          <p:cNvPicPr>
            <a:picLocks noChangeAspect="1" noChangeArrowheads="1"/>
          </p:cNvPicPr>
          <p:nvPr/>
        </p:nvPicPr>
        <p:blipFill>
          <a:blip r:embed="rId2" cstate="print"/>
          <a:srcRect/>
          <a:stretch>
            <a:fillRect/>
          </a:stretch>
        </p:blipFill>
        <p:spPr bwMode="auto">
          <a:xfrm>
            <a:off x="182622" y="5138296"/>
            <a:ext cx="1937058" cy="1437575"/>
          </a:xfrm>
          <a:prstGeom prst="rect">
            <a:avLst/>
          </a:prstGeom>
          <a:ln>
            <a:noFill/>
          </a:ln>
          <a:effectLst>
            <a:softEdge rad="112500"/>
          </a:effectLst>
        </p:spPr>
      </p:pic>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4">
            <a:extLst>
              <a:ext uri="{FF2B5EF4-FFF2-40B4-BE49-F238E27FC236}">
                <a16:creationId xmlns:a16="http://schemas.microsoft.com/office/drawing/2014/main" id="{3444DEB6-4D50-4A70-8ECB-BA13230ECE08}"/>
              </a:ext>
            </a:extLst>
          </p:cNvPr>
          <p:cNvSpPr>
            <a:spLocks noGrp="1" noChangeArrowheads="1"/>
          </p:cNvSpPr>
          <p:nvPr>
            <p:ph type="title"/>
          </p:nvPr>
        </p:nvSpPr>
        <p:spPr/>
        <p:txBody>
          <a:bodyPr/>
          <a:lstStyle/>
          <a:p>
            <a:pPr eaLnBrk="1" hangingPunct="1"/>
            <a:r>
              <a:rPr lang="es-ES" altLang="es-CL"/>
              <a:t>Plantas desalinizadoras</a:t>
            </a:r>
          </a:p>
        </p:txBody>
      </p:sp>
      <p:sp>
        <p:nvSpPr>
          <p:cNvPr id="4" name="Rectangle 3">
            <a:extLst>
              <a:ext uri="{FF2B5EF4-FFF2-40B4-BE49-F238E27FC236}">
                <a16:creationId xmlns:a16="http://schemas.microsoft.com/office/drawing/2014/main" id="{906A3AA8-FB76-4F37-9AA0-55CBAE7DC868}"/>
              </a:ext>
            </a:extLst>
          </p:cNvPr>
          <p:cNvSpPr/>
          <p:nvPr/>
        </p:nvSpPr>
        <p:spPr>
          <a:xfrm>
            <a:off x="2463800" y="3484563"/>
            <a:ext cx="1857375" cy="2143125"/>
          </a:xfrm>
          <a:prstGeom prst="rect">
            <a:avLst/>
          </a:prstGeom>
          <a:ln/>
        </p:spPr>
        <p:style>
          <a:lnRef idx="2">
            <a:schemeClr val="dk1"/>
          </a:lnRef>
          <a:fillRef idx="1">
            <a:schemeClr val="lt1"/>
          </a:fillRef>
          <a:effectRef idx="0">
            <a:schemeClr val="dk1"/>
          </a:effectRef>
          <a:fontRef idx="minor">
            <a:schemeClr val="dk1"/>
          </a:fontRef>
        </p:style>
        <p:txBody>
          <a:bodyPr anchor="ctr"/>
          <a:lstStyle/>
          <a:p>
            <a:pPr algn="ctr" eaLnBrk="1" fontAlgn="auto" hangingPunct="1">
              <a:spcBef>
                <a:spcPts val="0"/>
              </a:spcBef>
              <a:spcAft>
                <a:spcPts val="0"/>
              </a:spcAft>
              <a:defRPr/>
            </a:pPr>
            <a:endParaRPr lang="es-ES"/>
          </a:p>
        </p:txBody>
      </p:sp>
      <p:grpSp>
        <p:nvGrpSpPr>
          <p:cNvPr id="73732" name="Group 41">
            <a:extLst>
              <a:ext uri="{FF2B5EF4-FFF2-40B4-BE49-F238E27FC236}">
                <a16:creationId xmlns:a16="http://schemas.microsoft.com/office/drawing/2014/main" id="{5EBDF5A1-F7E6-4B7C-A787-E6C2377B4537}"/>
              </a:ext>
            </a:extLst>
          </p:cNvPr>
          <p:cNvGrpSpPr>
            <a:grpSpLocks/>
          </p:cNvGrpSpPr>
          <p:nvPr/>
        </p:nvGrpSpPr>
        <p:grpSpPr bwMode="auto">
          <a:xfrm>
            <a:off x="2463800" y="3984625"/>
            <a:ext cx="1857375" cy="1643063"/>
            <a:chOff x="1928794" y="3786190"/>
            <a:chExt cx="1857388" cy="1643074"/>
          </a:xfrm>
        </p:grpSpPr>
        <p:sp>
          <p:nvSpPr>
            <p:cNvPr id="36" name="Rectangle 35">
              <a:extLst>
                <a:ext uri="{FF2B5EF4-FFF2-40B4-BE49-F238E27FC236}">
                  <a16:creationId xmlns:a16="http://schemas.microsoft.com/office/drawing/2014/main" id="{61D874AE-D7BD-4818-AF4F-C93964D9C9F3}"/>
                </a:ext>
              </a:extLst>
            </p:cNvPr>
            <p:cNvSpPr/>
            <p:nvPr/>
          </p:nvSpPr>
          <p:spPr>
            <a:xfrm>
              <a:off x="1928794" y="4071942"/>
              <a:ext cx="1857388" cy="135732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1" name="Freeform 40">
              <a:extLst>
                <a:ext uri="{FF2B5EF4-FFF2-40B4-BE49-F238E27FC236}">
                  <a16:creationId xmlns:a16="http://schemas.microsoft.com/office/drawing/2014/main" id="{4C09840E-F14A-4C3D-B32A-796C01579C46}"/>
                </a:ext>
              </a:extLst>
            </p:cNvPr>
            <p:cNvSpPr/>
            <p:nvPr/>
          </p:nvSpPr>
          <p:spPr>
            <a:xfrm>
              <a:off x="1928794" y="3786190"/>
              <a:ext cx="1857388" cy="328615"/>
            </a:xfrm>
            <a:custGeom>
              <a:avLst/>
              <a:gdLst>
                <a:gd name="connsiteX0" fmla="*/ 0 w 1833562"/>
                <a:gd name="connsiteY0" fmla="*/ 304800 h 329406"/>
                <a:gd name="connsiteX1" fmla="*/ 285750 w 1833562"/>
                <a:gd name="connsiteY1" fmla="*/ 66675 h 329406"/>
                <a:gd name="connsiteX2" fmla="*/ 523875 w 1833562"/>
                <a:gd name="connsiteY2" fmla="*/ 304800 h 329406"/>
                <a:gd name="connsiteX3" fmla="*/ 862012 w 1833562"/>
                <a:gd name="connsiteY3" fmla="*/ 123825 h 329406"/>
                <a:gd name="connsiteX4" fmla="*/ 1071562 w 1833562"/>
                <a:gd name="connsiteY4" fmla="*/ 304800 h 329406"/>
                <a:gd name="connsiteX5" fmla="*/ 1390650 w 1833562"/>
                <a:gd name="connsiteY5" fmla="*/ 0 h 329406"/>
                <a:gd name="connsiteX6" fmla="*/ 1524000 w 1833562"/>
                <a:gd name="connsiteY6" fmla="*/ 304800 h 329406"/>
                <a:gd name="connsiteX7" fmla="*/ 1776412 w 1833562"/>
                <a:gd name="connsiteY7" fmla="*/ 147638 h 329406"/>
                <a:gd name="connsiteX8" fmla="*/ 1833562 w 1833562"/>
                <a:gd name="connsiteY8" fmla="*/ 304800 h 32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3562" h="329406">
                  <a:moveTo>
                    <a:pt x="0" y="304800"/>
                  </a:moveTo>
                  <a:cubicBezTo>
                    <a:pt x="99219" y="185737"/>
                    <a:pt x="198438" y="66675"/>
                    <a:pt x="285750" y="66675"/>
                  </a:cubicBezTo>
                  <a:cubicBezTo>
                    <a:pt x="373062" y="66675"/>
                    <a:pt x="427831" y="295275"/>
                    <a:pt x="523875" y="304800"/>
                  </a:cubicBezTo>
                  <a:cubicBezTo>
                    <a:pt x="619919" y="314325"/>
                    <a:pt x="770731" y="123825"/>
                    <a:pt x="862012" y="123825"/>
                  </a:cubicBezTo>
                  <a:cubicBezTo>
                    <a:pt x="953293" y="123825"/>
                    <a:pt x="983456" y="325438"/>
                    <a:pt x="1071562" y="304800"/>
                  </a:cubicBezTo>
                  <a:cubicBezTo>
                    <a:pt x="1159668" y="284163"/>
                    <a:pt x="1315244" y="0"/>
                    <a:pt x="1390650" y="0"/>
                  </a:cubicBezTo>
                  <a:cubicBezTo>
                    <a:pt x="1466056" y="0"/>
                    <a:pt x="1459706" y="280194"/>
                    <a:pt x="1524000" y="304800"/>
                  </a:cubicBezTo>
                  <a:cubicBezTo>
                    <a:pt x="1588294" y="329406"/>
                    <a:pt x="1724818" y="147638"/>
                    <a:pt x="1776412" y="147638"/>
                  </a:cubicBezTo>
                  <a:cubicBezTo>
                    <a:pt x="1828006" y="147638"/>
                    <a:pt x="1830784" y="226219"/>
                    <a:pt x="1833562" y="304800"/>
                  </a:cubicBezTo>
                </a:path>
              </a:pathLst>
            </a:custGeom>
            <a:solidFill>
              <a:schemeClr val="accent1">
                <a:lumMod val="50000"/>
              </a:schemeClr>
            </a:solidFill>
            <a:ln>
              <a:no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s-ES"/>
            </a:p>
          </p:txBody>
        </p:sp>
      </p:grpSp>
      <p:grpSp>
        <p:nvGrpSpPr>
          <p:cNvPr id="73733" name="Group 42">
            <a:extLst>
              <a:ext uri="{FF2B5EF4-FFF2-40B4-BE49-F238E27FC236}">
                <a16:creationId xmlns:a16="http://schemas.microsoft.com/office/drawing/2014/main" id="{89FF6EC4-43F7-4C81-A5F6-24F10BEFC651}"/>
              </a:ext>
            </a:extLst>
          </p:cNvPr>
          <p:cNvGrpSpPr>
            <a:grpSpLocks/>
          </p:cNvGrpSpPr>
          <p:nvPr/>
        </p:nvGrpSpPr>
        <p:grpSpPr bwMode="auto">
          <a:xfrm>
            <a:off x="2535238" y="4913313"/>
            <a:ext cx="1714500" cy="500062"/>
            <a:chOff x="2000232" y="4643446"/>
            <a:chExt cx="1714512" cy="500066"/>
          </a:xfrm>
        </p:grpSpPr>
        <p:cxnSp>
          <p:nvCxnSpPr>
            <p:cNvPr id="13" name="Straight Connector 12">
              <a:extLst>
                <a:ext uri="{FF2B5EF4-FFF2-40B4-BE49-F238E27FC236}">
                  <a16:creationId xmlns:a16="http://schemas.microsoft.com/office/drawing/2014/main" id="{D0CFA781-6575-4875-902E-391EF1D4752F}"/>
                </a:ext>
              </a:extLst>
            </p:cNvPr>
            <p:cNvCxnSpPr/>
            <p:nvPr/>
          </p:nvCxnSpPr>
          <p:spPr>
            <a:xfrm rot="5400000" flipH="1" flipV="1">
              <a:off x="2643174" y="4857760"/>
              <a:ext cx="500066" cy="71437"/>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15" name="Straight Connector 14">
              <a:extLst>
                <a:ext uri="{FF2B5EF4-FFF2-40B4-BE49-F238E27FC236}">
                  <a16:creationId xmlns:a16="http://schemas.microsoft.com/office/drawing/2014/main" id="{5738C1F8-1916-4E9F-A3C6-5685B9397CEA}"/>
                </a:ext>
              </a:extLst>
            </p:cNvPr>
            <p:cNvCxnSpPr/>
            <p:nvPr/>
          </p:nvCxnSpPr>
          <p:spPr>
            <a:xfrm rot="16200000" flipH="1">
              <a:off x="2750331"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19" name="Straight Connector 18">
              <a:extLst>
                <a:ext uri="{FF2B5EF4-FFF2-40B4-BE49-F238E27FC236}">
                  <a16:creationId xmlns:a16="http://schemas.microsoft.com/office/drawing/2014/main" id="{7296C6BD-367D-433A-B1CF-54DCA0118DB8}"/>
                </a:ext>
              </a:extLst>
            </p:cNvPr>
            <p:cNvCxnSpPr/>
            <p:nvPr/>
          </p:nvCxnSpPr>
          <p:spPr>
            <a:xfrm rot="5400000" flipH="1" flipV="1">
              <a:off x="2214546" y="4857760"/>
              <a:ext cx="500066" cy="71437"/>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0" name="Straight Connector 19">
              <a:extLst>
                <a:ext uri="{FF2B5EF4-FFF2-40B4-BE49-F238E27FC236}">
                  <a16:creationId xmlns:a16="http://schemas.microsoft.com/office/drawing/2014/main" id="{BD88C664-5F60-4C83-8F35-B1E958E0B76D}"/>
                </a:ext>
              </a:extLst>
            </p:cNvPr>
            <p:cNvCxnSpPr/>
            <p:nvPr/>
          </p:nvCxnSpPr>
          <p:spPr>
            <a:xfrm rot="16200000" flipH="1">
              <a:off x="2321703"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1" name="Straight Connector 20">
              <a:extLst>
                <a:ext uri="{FF2B5EF4-FFF2-40B4-BE49-F238E27FC236}">
                  <a16:creationId xmlns:a16="http://schemas.microsoft.com/office/drawing/2014/main" id="{09399574-BA31-4331-8FCD-30B76EF3E939}"/>
                </a:ext>
              </a:extLst>
            </p:cNvPr>
            <p:cNvCxnSpPr/>
            <p:nvPr/>
          </p:nvCxnSpPr>
          <p:spPr>
            <a:xfrm rot="5400000" flipH="1" flipV="1">
              <a:off x="2428860" y="4857760"/>
              <a:ext cx="500066" cy="71439"/>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2" name="Straight Connector 21">
              <a:extLst>
                <a:ext uri="{FF2B5EF4-FFF2-40B4-BE49-F238E27FC236}">
                  <a16:creationId xmlns:a16="http://schemas.microsoft.com/office/drawing/2014/main" id="{99D54CCD-D8B8-44E7-A01F-D26A04746636}"/>
                </a:ext>
              </a:extLst>
            </p:cNvPr>
            <p:cNvCxnSpPr/>
            <p:nvPr/>
          </p:nvCxnSpPr>
          <p:spPr>
            <a:xfrm rot="16200000" flipH="1">
              <a:off x="2536018"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3" name="Straight Connector 22">
              <a:extLst>
                <a:ext uri="{FF2B5EF4-FFF2-40B4-BE49-F238E27FC236}">
                  <a16:creationId xmlns:a16="http://schemas.microsoft.com/office/drawing/2014/main" id="{5D433E37-DBF7-4C7F-886E-CABA4DD4B4E1}"/>
                </a:ext>
              </a:extLst>
            </p:cNvPr>
            <p:cNvCxnSpPr/>
            <p:nvPr/>
          </p:nvCxnSpPr>
          <p:spPr>
            <a:xfrm rot="5400000" flipH="1" flipV="1">
              <a:off x="3286116" y="4857760"/>
              <a:ext cx="500066" cy="71439"/>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4" name="Straight Connector 23">
              <a:extLst>
                <a:ext uri="{FF2B5EF4-FFF2-40B4-BE49-F238E27FC236}">
                  <a16:creationId xmlns:a16="http://schemas.microsoft.com/office/drawing/2014/main" id="{5989C467-7F3D-4500-AA93-D884D870A0C7}"/>
                </a:ext>
              </a:extLst>
            </p:cNvPr>
            <p:cNvCxnSpPr/>
            <p:nvPr/>
          </p:nvCxnSpPr>
          <p:spPr>
            <a:xfrm rot="16200000" flipH="1">
              <a:off x="3393274"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5" name="Straight Connector 24">
              <a:extLst>
                <a:ext uri="{FF2B5EF4-FFF2-40B4-BE49-F238E27FC236}">
                  <a16:creationId xmlns:a16="http://schemas.microsoft.com/office/drawing/2014/main" id="{157B3A87-B083-4BD4-BF3B-559692FD6B17}"/>
                </a:ext>
              </a:extLst>
            </p:cNvPr>
            <p:cNvCxnSpPr/>
            <p:nvPr/>
          </p:nvCxnSpPr>
          <p:spPr>
            <a:xfrm rot="5400000" flipH="1" flipV="1">
              <a:off x="2857488" y="4857760"/>
              <a:ext cx="500066" cy="71439"/>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6" name="Straight Connector 25">
              <a:extLst>
                <a:ext uri="{FF2B5EF4-FFF2-40B4-BE49-F238E27FC236}">
                  <a16:creationId xmlns:a16="http://schemas.microsoft.com/office/drawing/2014/main" id="{BDE7374B-66BD-470E-8486-C977A3FBB25F}"/>
                </a:ext>
              </a:extLst>
            </p:cNvPr>
            <p:cNvCxnSpPr/>
            <p:nvPr/>
          </p:nvCxnSpPr>
          <p:spPr>
            <a:xfrm rot="16200000" flipH="1">
              <a:off x="2964646"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7" name="Straight Connector 26">
              <a:extLst>
                <a:ext uri="{FF2B5EF4-FFF2-40B4-BE49-F238E27FC236}">
                  <a16:creationId xmlns:a16="http://schemas.microsoft.com/office/drawing/2014/main" id="{4E1751D3-49AB-49B5-8EF0-94E7F71484E5}"/>
                </a:ext>
              </a:extLst>
            </p:cNvPr>
            <p:cNvCxnSpPr/>
            <p:nvPr/>
          </p:nvCxnSpPr>
          <p:spPr>
            <a:xfrm rot="5400000" flipH="1" flipV="1">
              <a:off x="3071802" y="4857760"/>
              <a:ext cx="500066" cy="71437"/>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8" name="Straight Connector 27">
              <a:extLst>
                <a:ext uri="{FF2B5EF4-FFF2-40B4-BE49-F238E27FC236}">
                  <a16:creationId xmlns:a16="http://schemas.microsoft.com/office/drawing/2014/main" id="{FAA46920-9093-4CAC-AE67-19CB91740AB0}"/>
                </a:ext>
              </a:extLst>
            </p:cNvPr>
            <p:cNvCxnSpPr/>
            <p:nvPr/>
          </p:nvCxnSpPr>
          <p:spPr>
            <a:xfrm rot="16200000" flipH="1">
              <a:off x="3178959"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29" name="Straight Connector 28">
              <a:extLst>
                <a:ext uri="{FF2B5EF4-FFF2-40B4-BE49-F238E27FC236}">
                  <a16:creationId xmlns:a16="http://schemas.microsoft.com/office/drawing/2014/main" id="{B47A9F87-FA3D-4981-AB5B-3F3CEAE162AF}"/>
                </a:ext>
              </a:extLst>
            </p:cNvPr>
            <p:cNvCxnSpPr/>
            <p:nvPr/>
          </p:nvCxnSpPr>
          <p:spPr>
            <a:xfrm rot="5400000" flipH="1" flipV="1">
              <a:off x="2000232" y="4857760"/>
              <a:ext cx="500066" cy="71439"/>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30" name="Straight Connector 29">
              <a:extLst>
                <a:ext uri="{FF2B5EF4-FFF2-40B4-BE49-F238E27FC236}">
                  <a16:creationId xmlns:a16="http://schemas.microsoft.com/office/drawing/2014/main" id="{FAA90B06-0FF5-4D93-BB45-D3BD763916B0}"/>
                </a:ext>
              </a:extLst>
            </p:cNvPr>
            <p:cNvCxnSpPr/>
            <p:nvPr/>
          </p:nvCxnSpPr>
          <p:spPr>
            <a:xfrm rot="16200000" flipH="1">
              <a:off x="2107390"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32" name="Straight Connector 31">
              <a:extLst>
                <a:ext uri="{FF2B5EF4-FFF2-40B4-BE49-F238E27FC236}">
                  <a16:creationId xmlns:a16="http://schemas.microsoft.com/office/drawing/2014/main" id="{ED151616-3DD1-417B-B22B-CFED144C0247}"/>
                </a:ext>
              </a:extLst>
            </p:cNvPr>
            <p:cNvCxnSpPr/>
            <p:nvPr/>
          </p:nvCxnSpPr>
          <p:spPr>
            <a:xfrm rot="5400000" flipH="1" flipV="1">
              <a:off x="1785918" y="4857760"/>
              <a:ext cx="500066" cy="71437"/>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33" name="Straight Connector 32">
              <a:extLst>
                <a:ext uri="{FF2B5EF4-FFF2-40B4-BE49-F238E27FC236}">
                  <a16:creationId xmlns:a16="http://schemas.microsoft.com/office/drawing/2014/main" id="{B2E21FCA-6591-469E-A7D8-E1CFD791DFB2}"/>
                </a:ext>
              </a:extLst>
            </p:cNvPr>
            <p:cNvCxnSpPr/>
            <p:nvPr/>
          </p:nvCxnSpPr>
          <p:spPr>
            <a:xfrm rot="16200000" flipH="1">
              <a:off x="1893075" y="4822040"/>
              <a:ext cx="500066" cy="142876"/>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grpSp>
      <p:sp>
        <p:nvSpPr>
          <p:cNvPr id="44" name="Rectangle 43">
            <a:extLst>
              <a:ext uri="{FF2B5EF4-FFF2-40B4-BE49-F238E27FC236}">
                <a16:creationId xmlns:a16="http://schemas.microsoft.com/office/drawing/2014/main" id="{F83D3241-F2E4-4D17-BE76-09247AF849FF}"/>
              </a:ext>
            </a:extLst>
          </p:cNvPr>
          <p:cNvSpPr/>
          <p:nvPr/>
        </p:nvSpPr>
        <p:spPr>
          <a:xfrm>
            <a:off x="3249613" y="3270250"/>
            <a:ext cx="357187" cy="357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9" name="Arc 48">
            <a:extLst>
              <a:ext uri="{FF2B5EF4-FFF2-40B4-BE49-F238E27FC236}">
                <a16:creationId xmlns:a16="http://schemas.microsoft.com/office/drawing/2014/main" id="{01C03EFC-8DE8-4840-BF68-FE8E084965AD}"/>
              </a:ext>
            </a:extLst>
          </p:cNvPr>
          <p:cNvSpPr/>
          <p:nvPr/>
        </p:nvSpPr>
        <p:spPr>
          <a:xfrm rot="1511601">
            <a:off x="3252788" y="2489200"/>
            <a:ext cx="1493837" cy="2360613"/>
          </a:xfrm>
          <a:prstGeom prst="arc">
            <a:avLst>
              <a:gd name="adj1" fmla="val 10017573"/>
              <a:gd name="adj2" fmla="val 15253080"/>
            </a:avLst>
          </a:prstGeom>
        </p:spPr>
        <p:style>
          <a:lnRef idx="3">
            <a:schemeClr val="dk1"/>
          </a:lnRef>
          <a:fillRef idx="0">
            <a:schemeClr val="dk1"/>
          </a:fillRef>
          <a:effectRef idx="2">
            <a:schemeClr val="dk1"/>
          </a:effectRef>
          <a:fontRef idx="minor">
            <a:schemeClr val="tx1"/>
          </a:fontRef>
        </p:style>
        <p:txBody>
          <a:bodyPr anchor="ctr"/>
          <a:lstStyle/>
          <a:p>
            <a:pPr algn="ctr" eaLnBrk="1" fontAlgn="auto" hangingPunct="1">
              <a:spcBef>
                <a:spcPts val="0"/>
              </a:spcBef>
              <a:spcAft>
                <a:spcPts val="0"/>
              </a:spcAft>
              <a:defRPr/>
            </a:pPr>
            <a:endParaRPr lang="es-ES"/>
          </a:p>
        </p:txBody>
      </p:sp>
      <p:sp>
        <p:nvSpPr>
          <p:cNvPr id="50" name="Arc 49">
            <a:extLst>
              <a:ext uri="{FF2B5EF4-FFF2-40B4-BE49-F238E27FC236}">
                <a16:creationId xmlns:a16="http://schemas.microsoft.com/office/drawing/2014/main" id="{4E9283BD-1C96-4B8D-AFE9-0C56D5BF8AFF}"/>
              </a:ext>
            </a:extLst>
          </p:cNvPr>
          <p:cNvSpPr/>
          <p:nvPr/>
        </p:nvSpPr>
        <p:spPr>
          <a:xfrm rot="1511601">
            <a:off x="3608388" y="2635250"/>
            <a:ext cx="1495425" cy="2028825"/>
          </a:xfrm>
          <a:prstGeom prst="arc">
            <a:avLst>
              <a:gd name="adj1" fmla="val 10017573"/>
              <a:gd name="adj2" fmla="val 14212891"/>
            </a:avLst>
          </a:prstGeom>
        </p:spPr>
        <p:style>
          <a:lnRef idx="3">
            <a:schemeClr val="dk1"/>
          </a:lnRef>
          <a:fillRef idx="0">
            <a:schemeClr val="dk1"/>
          </a:fillRef>
          <a:effectRef idx="2">
            <a:schemeClr val="dk1"/>
          </a:effectRef>
          <a:fontRef idx="minor">
            <a:schemeClr val="tx1"/>
          </a:fontRef>
        </p:style>
        <p:txBody>
          <a:bodyPr anchor="ctr"/>
          <a:lstStyle/>
          <a:p>
            <a:pPr algn="ctr" eaLnBrk="1" fontAlgn="auto" hangingPunct="1">
              <a:spcBef>
                <a:spcPts val="0"/>
              </a:spcBef>
              <a:spcAft>
                <a:spcPts val="0"/>
              </a:spcAft>
              <a:defRPr/>
            </a:pPr>
            <a:endParaRPr lang="es-ES"/>
          </a:p>
        </p:txBody>
      </p:sp>
      <p:cxnSp>
        <p:nvCxnSpPr>
          <p:cNvPr id="53" name="Straight Connector 52">
            <a:extLst>
              <a:ext uri="{FF2B5EF4-FFF2-40B4-BE49-F238E27FC236}">
                <a16:creationId xmlns:a16="http://schemas.microsoft.com/office/drawing/2014/main" id="{C5B5FBDC-D52F-4FA4-AE31-91E7A3E00D12}"/>
              </a:ext>
            </a:extLst>
          </p:cNvPr>
          <p:cNvCxnSpPr/>
          <p:nvPr/>
        </p:nvCxnSpPr>
        <p:spPr>
          <a:xfrm rot="5400000">
            <a:off x="6572251" y="3162300"/>
            <a:ext cx="500062" cy="1587"/>
          </a:xfrm>
          <a:prstGeom prst="line">
            <a:avLst/>
          </a:prstGeom>
        </p:spPr>
        <p:style>
          <a:lnRef idx="3">
            <a:schemeClr val="dk1"/>
          </a:lnRef>
          <a:fillRef idx="0">
            <a:schemeClr val="dk1"/>
          </a:fillRef>
          <a:effectRef idx="2">
            <a:schemeClr val="dk1"/>
          </a:effectRef>
          <a:fontRef idx="minor">
            <a:schemeClr val="tx1"/>
          </a:fontRef>
        </p:style>
      </p:cxnSp>
      <p:cxnSp>
        <p:nvCxnSpPr>
          <p:cNvPr id="54" name="Straight Connector 53">
            <a:extLst>
              <a:ext uri="{FF2B5EF4-FFF2-40B4-BE49-F238E27FC236}">
                <a16:creationId xmlns:a16="http://schemas.microsoft.com/office/drawing/2014/main" id="{A1E8EC12-C024-4559-A8F8-3823A9703C6C}"/>
              </a:ext>
            </a:extLst>
          </p:cNvPr>
          <p:cNvCxnSpPr/>
          <p:nvPr/>
        </p:nvCxnSpPr>
        <p:spPr>
          <a:xfrm rot="5400000">
            <a:off x="6286501" y="3162300"/>
            <a:ext cx="500062" cy="1587"/>
          </a:xfrm>
          <a:prstGeom prst="line">
            <a:avLst/>
          </a:prstGeom>
        </p:spPr>
        <p:style>
          <a:lnRef idx="3">
            <a:schemeClr val="dk1"/>
          </a:lnRef>
          <a:fillRef idx="0">
            <a:schemeClr val="dk1"/>
          </a:fillRef>
          <a:effectRef idx="2">
            <a:schemeClr val="dk1"/>
          </a:effectRef>
          <a:fontRef idx="minor">
            <a:schemeClr val="tx1"/>
          </a:fontRef>
        </p:style>
      </p:cxnSp>
      <p:cxnSp>
        <p:nvCxnSpPr>
          <p:cNvPr id="69" name="Straight Connector 68">
            <a:extLst>
              <a:ext uri="{FF2B5EF4-FFF2-40B4-BE49-F238E27FC236}">
                <a16:creationId xmlns:a16="http://schemas.microsoft.com/office/drawing/2014/main" id="{037DFA02-B3E4-467A-8880-7CB1AAC27926}"/>
              </a:ext>
            </a:extLst>
          </p:cNvPr>
          <p:cNvCxnSpPr/>
          <p:nvPr/>
        </p:nvCxnSpPr>
        <p:spPr>
          <a:xfrm>
            <a:off x="4249738" y="5413375"/>
            <a:ext cx="357187" cy="1588"/>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71" name="Straight Connector 70">
            <a:extLst>
              <a:ext uri="{FF2B5EF4-FFF2-40B4-BE49-F238E27FC236}">
                <a16:creationId xmlns:a16="http://schemas.microsoft.com/office/drawing/2014/main" id="{BAA46F4E-AE44-4A3E-B598-5580E915A451}"/>
              </a:ext>
            </a:extLst>
          </p:cNvPr>
          <p:cNvCxnSpPr>
            <a:endCxn id="49" idx="2"/>
          </p:cNvCxnSpPr>
          <p:nvPr/>
        </p:nvCxnSpPr>
        <p:spPr>
          <a:xfrm rot="10800000" flipV="1">
            <a:off x="4200525" y="2490788"/>
            <a:ext cx="1276350" cy="80962"/>
          </a:xfrm>
          <a:prstGeom prst="line">
            <a:avLst/>
          </a:prstGeom>
        </p:spPr>
        <p:style>
          <a:lnRef idx="3">
            <a:schemeClr val="dk1"/>
          </a:lnRef>
          <a:fillRef idx="0">
            <a:schemeClr val="dk1"/>
          </a:fillRef>
          <a:effectRef idx="2">
            <a:schemeClr val="dk1"/>
          </a:effectRef>
          <a:fontRef idx="minor">
            <a:schemeClr val="tx1"/>
          </a:fontRef>
        </p:style>
      </p:cxnSp>
      <p:cxnSp>
        <p:nvCxnSpPr>
          <p:cNvPr id="72" name="Straight Connector 71">
            <a:extLst>
              <a:ext uri="{FF2B5EF4-FFF2-40B4-BE49-F238E27FC236}">
                <a16:creationId xmlns:a16="http://schemas.microsoft.com/office/drawing/2014/main" id="{7095A89D-B339-45A3-9638-852201332E09}"/>
              </a:ext>
            </a:extLst>
          </p:cNvPr>
          <p:cNvCxnSpPr>
            <a:endCxn id="50" idx="2"/>
          </p:cNvCxnSpPr>
          <p:nvPr/>
        </p:nvCxnSpPr>
        <p:spPr>
          <a:xfrm rot="10800000" flipV="1">
            <a:off x="4248150" y="2706688"/>
            <a:ext cx="1233488" cy="52387"/>
          </a:xfrm>
          <a:prstGeom prst="line">
            <a:avLst/>
          </a:prstGeom>
        </p:spPr>
        <p:style>
          <a:lnRef idx="3">
            <a:schemeClr val="dk1"/>
          </a:lnRef>
          <a:fillRef idx="0">
            <a:schemeClr val="dk1"/>
          </a:fillRef>
          <a:effectRef idx="2">
            <a:schemeClr val="dk1"/>
          </a:effectRef>
          <a:fontRef idx="minor">
            <a:schemeClr val="tx1"/>
          </a:fontRef>
        </p:style>
      </p:cxnSp>
      <p:cxnSp>
        <p:nvCxnSpPr>
          <p:cNvPr id="85" name="Straight Connector 84">
            <a:extLst>
              <a:ext uri="{FF2B5EF4-FFF2-40B4-BE49-F238E27FC236}">
                <a16:creationId xmlns:a16="http://schemas.microsoft.com/office/drawing/2014/main" id="{4246582C-C5B5-4193-9CF0-FAC7DE162D09}"/>
              </a:ext>
            </a:extLst>
          </p:cNvPr>
          <p:cNvCxnSpPr/>
          <p:nvPr/>
        </p:nvCxnSpPr>
        <p:spPr>
          <a:xfrm rot="5400000" flipH="1" flipV="1">
            <a:off x="8001794" y="4377531"/>
            <a:ext cx="641350" cy="1588"/>
          </a:xfrm>
          <a:prstGeom prst="line">
            <a:avLst/>
          </a:prstGeom>
        </p:spPr>
        <p:style>
          <a:lnRef idx="3">
            <a:schemeClr val="dk1"/>
          </a:lnRef>
          <a:fillRef idx="0">
            <a:schemeClr val="dk1"/>
          </a:fillRef>
          <a:effectRef idx="2">
            <a:schemeClr val="dk1"/>
          </a:effectRef>
          <a:fontRef idx="minor">
            <a:schemeClr val="tx1"/>
          </a:fontRef>
        </p:style>
      </p:cxnSp>
      <p:cxnSp>
        <p:nvCxnSpPr>
          <p:cNvPr id="86" name="Straight Connector 85">
            <a:extLst>
              <a:ext uri="{FF2B5EF4-FFF2-40B4-BE49-F238E27FC236}">
                <a16:creationId xmlns:a16="http://schemas.microsoft.com/office/drawing/2014/main" id="{4D9AD933-9A66-4A7F-9186-B723205D5296}"/>
              </a:ext>
            </a:extLst>
          </p:cNvPr>
          <p:cNvCxnSpPr/>
          <p:nvPr/>
        </p:nvCxnSpPr>
        <p:spPr>
          <a:xfrm rot="10800000">
            <a:off x="7678738" y="3770313"/>
            <a:ext cx="928687" cy="1587"/>
          </a:xfrm>
          <a:prstGeom prst="line">
            <a:avLst/>
          </a:prstGeom>
        </p:spPr>
        <p:style>
          <a:lnRef idx="3">
            <a:schemeClr val="dk1"/>
          </a:lnRef>
          <a:fillRef idx="0">
            <a:schemeClr val="dk1"/>
          </a:fillRef>
          <a:effectRef idx="2">
            <a:schemeClr val="dk1"/>
          </a:effectRef>
          <a:fontRef idx="minor">
            <a:schemeClr val="tx1"/>
          </a:fontRef>
        </p:style>
      </p:cxnSp>
      <p:cxnSp>
        <p:nvCxnSpPr>
          <p:cNvPr id="91" name="Straight Connector 90">
            <a:extLst>
              <a:ext uri="{FF2B5EF4-FFF2-40B4-BE49-F238E27FC236}">
                <a16:creationId xmlns:a16="http://schemas.microsoft.com/office/drawing/2014/main" id="{5360503A-67DC-4CF2-BEAA-3E30363A8C06}"/>
              </a:ext>
            </a:extLst>
          </p:cNvPr>
          <p:cNvCxnSpPr/>
          <p:nvPr/>
        </p:nvCxnSpPr>
        <p:spPr>
          <a:xfrm rot="10800000">
            <a:off x="7678738" y="4056063"/>
            <a:ext cx="642937" cy="1587"/>
          </a:xfrm>
          <a:prstGeom prst="line">
            <a:avLst/>
          </a:prstGeom>
        </p:spPr>
        <p:style>
          <a:lnRef idx="3">
            <a:schemeClr val="dk1"/>
          </a:lnRef>
          <a:fillRef idx="0">
            <a:schemeClr val="dk1"/>
          </a:fillRef>
          <a:effectRef idx="2">
            <a:schemeClr val="dk1"/>
          </a:effectRef>
          <a:fontRef idx="minor">
            <a:schemeClr val="tx1"/>
          </a:fontRef>
        </p:style>
      </p:cxnSp>
      <p:cxnSp>
        <p:nvCxnSpPr>
          <p:cNvPr id="94" name="Straight Connector 93">
            <a:extLst>
              <a:ext uri="{FF2B5EF4-FFF2-40B4-BE49-F238E27FC236}">
                <a16:creationId xmlns:a16="http://schemas.microsoft.com/office/drawing/2014/main" id="{A76E9FBD-7007-4BFA-BF9E-959F17FACA7D}"/>
              </a:ext>
            </a:extLst>
          </p:cNvPr>
          <p:cNvCxnSpPr/>
          <p:nvPr/>
        </p:nvCxnSpPr>
        <p:spPr>
          <a:xfrm rot="16200000" flipV="1">
            <a:off x="8143081" y="4234657"/>
            <a:ext cx="928687" cy="0"/>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a:extLst>
              <a:ext uri="{FF2B5EF4-FFF2-40B4-BE49-F238E27FC236}">
                <a16:creationId xmlns:a16="http://schemas.microsoft.com/office/drawing/2014/main" id="{89880C03-3215-4A31-B870-D44A8C7BA7B5}"/>
              </a:ext>
            </a:extLst>
          </p:cNvPr>
          <p:cNvCxnSpPr/>
          <p:nvPr/>
        </p:nvCxnSpPr>
        <p:spPr>
          <a:xfrm flipV="1">
            <a:off x="5035550" y="2913063"/>
            <a:ext cx="714375" cy="571500"/>
          </a:xfrm>
          <a:prstGeom prst="line">
            <a:avLst/>
          </a:prstGeom>
        </p:spPr>
        <p:style>
          <a:lnRef idx="3">
            <a:schemeClr val="dk1"/>
          </a:lnRef>
          <a:fillRef idx="0">
            <a:schemeClr val="dk1"/>
          </a:fillRef>
          <a:effectRef idx="2">
            <a:schemeClr val="dk1"/>
          </a:effectRef>
          <a:fontRef idx="minor">
            <a:schemeClr val="tx1"/>
          </a:fontRef>
        </p:style>
      </p:cxnSp>
      <p:cxnSp>
        <p:nvCxnSpPr>
          <p:cNvPr id="56" name="Straight Connector 55">
            <a:extLst>
              <a:ext uri="{FF2B5EF4-FFF2-40B4-BE49-F238E27FC236}">
                <a16:creationId xmlns:a16="http://schemas.microsoft.com/office/drawing/2014/main" id="{64D9C26B-F38B-4EC4-B333-B84868955B98}"/>
              </a:ext>
            </a:extLst>
          </p:cNvPr>
          <p:cNvCxnSpPr/>
          <p:nvPr/>
        </p:nvCxnSpPr>
        <p:spPr>
          <a:xfrm flipV="1">
            <a:off x="4892675" y="2841625"/>
            <a:ext cx="642938" cy="500063"/>
          </a:xfrm>
          <a:prstGeom prst="line">
            <a:avLst/>
          </a:prstGeom>
        </p:spPr>
        <p:style>
          <a:lnRef idx="3">
            <a:schemeClr val="dk1"/>
          </a:lnRef>
          <a:fillRef idx="0">
            <a:schemeClr val="dk1"/>
          </a:fillRef>
          <a:effectRef idx="2">
            <a:schemeClr val="dk1"/>
          </a:effectRef>
          <a:fontRef idx="minor">
            <a:schemeClr val="tx1"/>
          </a:fontRef>
        </p:style>
      </p:cxnSp>
      <p:cxnSp>
        <p:nvCxnSpPr>
          <p:cNvPr id="61" name="Straight Connector 60">
            <a:extLst>
              <a:ext uri="{FF2B5EF4-FFF2-40B4-BE49-F238E27FC236}">
                <a16:creationId xmlns:a16="http://schemas.microsoft.com/office/drawing/2014/main" id="{73D7271D-27F1-4EF0-8B7A-B421323A64D7}"/>
              </a:ext>
            </a:extLst>
          </p:cNvPr>
          <p:cNvCxnSpPr/>
          <p:nvPr/>
        </p:nvCxnSpPr>
        <p:spPr>
          <a:xfrm flipV="1">
            <a:off x="6750050" y="1484313"/>
            <a:ext cx="714375" cy="571500"/>
          </a:xfrm>
          <a:prstGeom prst="line">
            <a:avLst/>
          </a:prstGeom>
        </p:spPr>
        <p:style>
          <a:lnRef idx="3">
            <a:schemeClr val="dk1"/>
          </a:lnRef>
          <a:fillRef idx="0">
            <a:schemeClr val="dk1"/>
          </a:fillRef>
          <a:effectRef idx="2">
            <a:schemeClr val="dk1"/>
          </a:effectRef>
          <a:fontRef idx="minor">
            <a:schemeClr val="tx1"/>
          </a:fontRef>
        </p:style>
      </p:cxnSp>
      <p:cxnSp>
        <p:nvCxnSpPr>
          <p:cNvPr id="62" name="Straight Connector 61">
            <a:extLst>
              <a:ext uri="{FF2B5EF4-FFF2-40B4-BE49-F238E27FC236}">
                <a16:creationId xmlns:a16="http://schemas.microsoft.com/office/drawing/2014/main" id="{014E91D9-D371-4816-B95F-9EC0E4434C14}"/>
              </a:ext>
            </a:extLst>
          </p:cNvPr>
          <p:cNvCxnSpPr/>
          <p:nvPr/>
        </p:nvCxnSpPr>
        <p:spPr>
          <a:xfrm flipV="1">
            <a:off x="6392863" y="1484313"/>
            <a:ext cx="714375" cy="571500"/>
          </a:xfrm>
          <a:prstGeom prst="line">
            <a:avLst/>
          </a:prstGeom>
        </p:spPr>
        <p:style>
          <a:lnRef idx="3">
            <a:schemeClr val="dk1"/>
          </a:lnRef>
          <a:fillRef idx="0">
            <a:schemeClr val="dk1"/>
          </a:fillRef>
          <a:effectRef idx="2">
            <a:schemeClr val="dk1"/>
          </a:effectRef>
          <a:fontRef idx="minor">
            <a:schemeClr val="tx1"/>
          </a:fontRef>
        </p:style>
      </p:cxnSp>
      <p:sp>
        <p:nvSpPr>
          <p:cNvPr id="51" name="Rounded Rectangle 50">
            <a:extLst>
              <a:ext uri="{FF2B5EF4-FFF2-40B4-BE49-F238E27FC236}">
                <a16:creationId xmlns:a16="http://schemas.microsoft.com/office/drawing/2014/main" id="{F1D5EDD8-BBEA-4EE7-963B-B312A0D32869}"/>
              </a:ext>
            </a:extLst>
          </p:cNvPr>
          <p:cNvSpPr/>
          <p:nvPr/>
        </p:nvSpPr>
        <p:spPr>
          <a:xfrm>
            <a:off x="5392738" y="2055813"/>
            <a:ext cx="2643187"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t>Condensador</a:t>
            </a:r>
          </a:p>
        </p:txBody>
      </p:sp>
      <p:cxnSp>
        <p:nvCxnSpPr>
          <p:cNvPr id="64" name="Straight Connector 63">
            <a:extLst>
              <a:ext uri="{FF2B5EF4-FFF2-40B4-BE49-F238E27FC236}">
                <a16:creationId xmlns:a16="http://schemas.microsoft.com/office/drawing/2014/main" id="{B04E1A16-12CF-47FB-9F8C-E0A26EFBAEFD}"/>
              </a:ext>
            </a:extLst>
          </p:cNvPr>
          <p:cNvCxnSpPr/>
          <p:nvPr/>
        </p:nvCxnSpPr>
        <p:spPr>
          <a:xfrm flipV="1">
            <a:off x="5464175" y="4556125"/>
            <a:ext cx="714375" cy="571500"/>
          </a:xfrm>
          <a:prstGeom prst="line">
            <a:avLst/>
          </a:prstGeom>
        </p:spPr>
        <p:style>
          <a:lnRef idx="3">
            <a:schemeClr val="dk1"/>
          </a:lnRef>
          <a:fillRef idx="0">
            <a:schemeClr val="dk1"/>
          </a:fillRef>
          <a:effectRef idx="2">
            <a:schemeClr val="dk1"/>
          </a:effectRef>
          <a:fontRef idx="minor">
            <a:schemeClr val="tx1"/>
          </a:fontRef>
        </p:style>
      </p:cxnSp>
      <p:cxnSp>
        <p:nvCxnSpPr>
          <p:cNvPr id="65" name="Straight Connector 64">
            <a:extLst>
              <a:ext uri="{FF2B5EF4-FFF2-40B4-BE49-F238E27FC236}">
                <a16:creationId xmlns:a16="http://schemas.microsoft.com/office/drawing/2014/main" id="{0882C453-AAF0-4C14-8EBA-B8F3473F2D0E}"/>
              </a:ext>
            </a:extLst>
          </p:cNvPr>
          <p:cNvCxnSpPr/>
          <p:nvPr/>
        </p:nvCxnSpPr>
        <p:spPr>
          <a:xfrm flipV="1">
            <a:off x="5249863" y="4484688"/>
            <a:ext cx="642937" cy="500062"/>
          </a:xfrm>
          <a:prstGeom prst="line">
            <a:avLst/>
          </a:prstGeom>
        </p:spPr>
        <p:style>
          <a:lnRef idx="3">
            <a:schemeClr val="dk1"/>
          </a:lnRef>
          <a:fillRef idx="0">
            <a:schemeClr val="dk1"/>
          </a:fillRef>
          <a:effectRef idx="2">
            <a:schemeClr val="dk1"/>
          </a:effectRef>
          <a:fontRef idx="minor">
            <a:schemeClr val="tx1"/>
          </a:fontRef>
        </p:style>
      </p:cxnSp>
      <p:cxnSp>
        <p:nvCxnSpPr>
          <p:cNvPr id="66" name="Straight Connector 65">
            <a:extLst>
              <a:ext uri="{FF2B5EF4-FFF2-40B4-BE49-F238E27FC236}">
                <a16:creationId xmlns:a16="http://schemas.microsoft.com/office/drawing/2014/main" id="{747CC8EA-C71D-4107-8B0C-7D4892BBBB4A}"/>
              </a:ext>
            </a:extLst>
          </p:cNvPr>
          <p:cNvCxnSpPr/>
          <p:nvPr/>
        </p:nvCxnSpPr>
        <p:spPr>
          <a:xfrm flipV="1">
            <a:off x="7678738" y="2984500"/>
            <a:ext cx="714375" cy="571500"/>
          </a:xfrm>
          <a:prstGeom prst="line">
            <a:avLst/>
          </a:prstGeom>
        </p:spPr>
        <p:style>
          <a:lnRef idx="3">
            <a:schemeClr val="dk1"/>
          </a:lnRef>
          <a:fillRef idx="0">
            <a:schemeClr val="dk1"/>
          </a:fillRef>
          <a:effectRef idx="2">
            <a:schemeClr val="dk1"/>
          </a:effectRef>
          <a:fontRef idx="minor">
            <a:schemeClr val="tx1"/>
          </a:fontRef>
        </p:style>
      </p:cxnSp>
      <p:cxnSp>
        <p:nvCxnSpPr>
          <p:cNvPr id="68" name="Straight Connector 67">
            <a:extLst>
              <a:ext uri="{FF2B5EF4-FFF2-40B4-BE49-F238E27FC236}">
                <a16:creationId xmlns:a16="http://schemas.microsoft.com/office/drawing/2014/main" id="{A2C8D59E-3C9C-483F-B536-A24F087487F9}"/>
              </a:ext>
            </a:extLst>
          </p:cNvPr>
          <p:cNvCxnSpPr/>
          <p:nvPr/>
        </p:nvCxnSpPr>
        <p:spPr>
          <a:xfrm flipV="1">
            <a:off x="7535863" y="2841625"/>
            <a:ext cx="642937" cy="500063"/>
          </a:xfrm>
          <a:prstGeom prst="line">
            <a:avLst/>
          </a:prstGeom>
        </p:spPr>
        <p:style>
          <a:lnRef idx="3">
            <a:schemeClr val="dk1"/>
          </a:lnRef>
          <a:fillRef idx="0">
            <a:schemeClr val="dk1"/>
          </a:fillRef>
          <a:effectRef idx="2">
            <a:schemeClr val="dk1"/>
          </a:effectRef>
          <a:fontRef idx="minor">
            <a:schemeClr val="tx1"/>
          </a:fontRef>
        </p:style>
      </p:cxnSp>
      <p:cxnSp>
        <p:nvCxnSpPr>
          <p:cNvPr id="73" name="Straight Arrow Connector 72">
            <a:extLst>
              <a:ext uri="{FF2B5EF4-FFF2-40B4-BE49-F238E27FC236}">
                <a16:creationId xmlns:a16="http://schemas.microsoft.com/office/drawing/2014/main" id="{EA21F0B8-C0C0-468C-A05B-A3B62D2BE19D}"/>
              </a:ext>
            </a:extLst>
          </p:cNvPr>
          <p:cNvCxnSpPr/>
          <p:nvPr/>
        </p:nvCxnSpPr>
        <p:spPr>
          <a:xfrm flipV="1">
            <a:off x="4892675" y="2984500"/>
            <a:ext cx="642938" cy="50006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76" name="Straight Arrow Connector 75">
            <a:extLst>
              <a:ext uri="{FF2B5EF4-FFF2-40B4-BE49-F238E27FC236}">
                <a16:creationId xmlns:a16="http://schemas.microsoft.com/office/drawing/2014/main" id="{167D085C-11E6-4BFF-A6BA-7FC9835DC5DD}"/>
              </a:ext>
            </a:extLst>
          </p:cNvPr>
          <p:cNvCxnSpPr/>
          <p:nvPr/>
        </p:nvCxnSpPr>
        <p:spPr>
          <a:xfrm flipV="1">
            <a:off x="6678613" y="1484313"/>
            <a:ext cx="642937" cy="50006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77" name="Straight Arrow Connector 76">
            <a:extLst>
              <a:ext uri="{FF2B5EF4-FFF2-40B4-BE49-F238E27FC236}">
                <a16:creationId xmlns:a16="http://schemas.microsoft.com/office/drawing/2014/main" id="{C4A11287-77D6-41F1-A69E-2221D04F181F}"/>
              </a:ext>
            </a:extLst>
          </p:cNvPr>
          <p:cNvCxnSpPr/>
          <p:nvPr/>
        </p:nvCxnSpPr>
        <p:spPr>
          <a:xfrm flipV="1">
            <a:off x="7678738" y="2913063"/>
            <a:ext cx="642937" cy="50006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78" name="Straight Arrow Connector 77">
            <a:extLst>
              <a:ext uri="{FF2B5EF4-FFF2-40B4-BE49-F238E27FC236}">
                <a16:creationId xmlns:a16="http://schemas.microsoft.com/office/drawing/2014/main" id="{6968CB59-0A51-44A3-B0F6-DA704879C130}"/>
              </a:ext>
            </a:extLst>
          </p:cNvPr>
          <p:cNvCxnSpPr/>
          <p:nvPr/>
        </p:nvCxnSpPr>
        <p:spPr>
          <a:xfrm flipV="1">
            <a:off x="5392738" y="4699000"/>
            <a:ext cx="428625" cy="3571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79" name="Straight Arrow Connector 78">
            <a:extLst>
              <a:ext uri="{FF2B5EF4-FFF2-40B4-BE49-F238E27FC236}">
                <a16:creationId xmlns:a16="http://schemas.microsoft.com/office/drawing/2014/main" id="{2D59B1D5-1D6F-4512-B3F0-74597473FFDB}"/>
              </a:ext>
            </a:extLst>
          </p:cNvPr>
          <p:cNvCxnSpPr/>
          <p:nvPr/>
        </p:nvCxnSpPr>
        <p:spPr>
          <a:xfrm rot="5400000">
            <a:off x="6535738" y="3127375"/>
            <a:ext cx="287338"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2" name="Straight Arrow Connector 81">
            <a:extLst>
              <a:ext uri="{FF2B5EF4-FFF2-40B4-BE49-F238E27FC236}">
                <a16:creationId xmlns:a16="http://schemas.microsoft.com/office/drawing/2014/main" id="{31901ED3-1785-4013-8B0B-51636FF67A1C}"/>
              </a:ext>
            </a:extLst>
          </p:cNvPr>
          <p:cNvCxnSpPr/>
          <p:nvPr/>
        </p:nvCxnSpPr>
        <p:spPr>
          <a:xfrm rot="5400000">
            <a:off x="8322469" y="4269581"/>
            <a:ext cx="285750"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3" name="Straight Arrow Connector 82">
            <a:extLst>
              <a:ext uri="{FF2B5EF4-FFF2-40B4-BE49-F238E27FC236}">
                <a16:creationId xmlns:a16="http://schemas.microsoft.com/office/drawing/2014/main" id="{B02326F8-4BFA-400C-BD3B-41A3DA7BA7EE}"/>
              </a:ext>
            </a:extLst>
          </p:cNvPr>
          <p:cNvCxnSpPr/>
          <p:nvPr/>
        </p:nvCxnSpPr>
        <p:spPr>
          <a:xfrm>
            <a:off x="7893050" y="3913188"/>
            <a:ext cx="285750"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0" name="Straight Arrow Connector 89">
            <a:extLst>
              <a:ext uri="{FF2B5EF4-FFF2-40B4-BE49-F238E27FC236}">
                <a16:creationId xmlns:a16="http://schemas.microsoft.com/office/drawing/2014/main" id="{7CBBEBA3-C0B4-4A47-892F-CFD9A90BD476}"/>
              </a:ext>
            </a:extLst>
          </p:cNvPr>
          <p:cNvCxnSpPr/>
          <p:nvPr/>
        </p:nvCxnSpPr>
        <p:spPr>
          <a:xfrm rot="5400000" flipH="1" flipV="1">
            <a:off x="3428206" y="2948782"/>
            <a:ext cx="428625" cy="3571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8" name="Straight Arrow Connector 97">
            <a:extLst>
              <a:ext uri="{FF2B5EF4-FFF2-40B4-BE49-F238E27FC236}">
                <a16:creationId xmlns:a16="http://schemas.microsoft.com/office/drawing/2014/main" id="{E4176AC3-18B3-408B-95D4-EDF7C56BF7D4}"/>
              </a:ext>
            </a:extLst>
          </p:cNvPr>
          <p:cNvCxnSpPr/>
          <p:nvPr/>
        </p:nvCxnSpPr>
        <p:spPr>
          <a:xfrm rot="5400000" flipH="1" flipV="1">
            <a:off x="3748881" y="3840957"/>
            <a:ext cx="428625"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9" name="Straight Arrow Connector 98">
            <a:extLst>
              <a:ext uri="{FF2B5EF4-FFF2-40B4-BE49-F238E27FC236}">
                <a16:creationId xmlns:a16="http://schemas.microsoft.com/office/drawing/2014/main" id="{CB0CD7F5-63E3-40E8-961B-39A291413261}"/>
              </a:ext>
            </a:extLst>
          </p:cNvPr>
          <p:cNvCxnSpPr/>
          <p:nvPr/>
        </p:nvCxnSpPr>
        <p:spPr>
          <a:xfrm rot="5400000" flipH="1" flipV="1">
            <a:off x="3391694" y="3840957"/>
            <a:ext cx="428625"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00" name="Can 99">
            <a:extLst>
              <a:ext uri="{FF2B5EF4-FFF2-40B4-BE49-F238E27FC236}">
                <a16:creationId xmlns:a16="http://schemas.microsoft.com/office/drawing/2014/main" id="{3DFC15B0-7F97-400A-9267-31D7E54DA166}"/>
              </a:ext>
            </a:extLst>
          </p:cNvPr>
          <p:cNvSpPr>
            <a:spLocks noChangeArrowheads="1"/>
          </p:cNvSpPr>
          <p:nvPr/>
        </p:nvSpPr>
        <p:spPr bwMode="auto">
          <a:xfrm rot="10800000">
            <a:off x="7893050" y="4699000"/>
            <a:ext cx="1143000" cy="1357313"/>
          </a:xfrm>
          <a:prstGeom prst="can">
            <a:avLst>
              <a:gd name="adj" fmla="val 24998"/>
            </a:avLst>
          </a:prstGeom>
          <a:noFill/>
          <a:ln w="25400" algn="ctr">
            <a:solidFill>
              <a:srgbClr val="00236F"/>
            </a:solidFill>
            <a:round/>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sp>
        <p:nvSpPr>
          <p:cNvPr id="101" name="Can 100">
            <a:extLst>
              <a:ext uri="{FF2B5EF4-FFF2-40B4-BE49-F238E27FC236}">
                <a16:creationId xmlns:a16="http://schemas.microsoft.com/office/drawing/2014/main" id="{F6799C7F-6335-48A6-BA3C-78B035910961}"/>
              </a:ext>
            </a:extLst>
          </p:cNvPr>
          <p:cNvSpPr>
            <a:spLocks noChangeArrowheads="1"/>
          </p:cNvSpPr>
          <p:nvPr/>
        </p:nvSpPr>
        <p:spPr bwMode="auto">
          <a:xfrm rot="10800000">
            <a:off x="7893050" y="5413375"/>
            <a:ext cx="1143000" cy="642938"/>
          </a:xfrm>
          <a:prstGeom prst="can">
            <a:avLst>
              <a:gd name="adj" fmla="val 50000"/>
            </a:avLst>
          </a:prstGeom>
          <a:solidFill>
            <a:schemeClr val="accent1"/>
          </a:solidFill>
          <a:ln w="25400" algn="ctr">
            <a:solidFill>
              <a:srgbClr val="00236F"/>
            </a:solidFill>
            <a:round/>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sp>
        <p:nvSpPr>
          <p:cNvPr id="102" name="Can 101">
            <a:extLst>
              <a:ext uri="{FF2B5EF4-FFF2-40B4-BE49-F238E27FC236}">
                <a16:creationId xmlns:a16="http://schemas.microsoft.com/office/drawing/2014/main" id="{A32EFE9E-664A-4E80-8183-3361B8D82A01}"/>
              </a:ext>
            </a:extLst>
          </p:cNvPr>
          <p:cNvSpPr>
            <a:spLocks noChangeArrowheads="1"/>
          </p:cNvSpPr>
          <p:nvPr/>
        </p:nvSpPr>
        <p:spPr bwMode="auto">
          <a:xfrm rot="10800000">
            <a:off x="7893050" y="5056188"/>
            <a:ext cx="1143000" cy="1000125"/>
          </a:xfrm>
          <a:prstGeom prst="can">
            <a:avLst>
              <a:gd name="adj" fmla="val 31347"/>
            </a:avLst>
          </a:prstGeom>
          <a:solidFill>
            <a:schemeClr val="accent1"/>
          </a:solidFill>
          <a:ln w="25400" algn="ctr">
            <a:solidFill>
              <a:srgbClr val="00236F"/>
            </a:solidFill>
            <a:round/>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sp>
        <p:nvSpPr>
          <p:cNvPr id="67" name="Can 66">
            <a:extLst>
              <a:ext uri="{FF2B5EF4-FFF2-40B4-BE49-F238E27FC236}">
                <a16:creationId xmlns:a16="http://schemas.microsoft.com/office/drawing/2014/main" id="{7AB7C9C9-5AB7-4DA0-AC9D-2EA6C4EE8C08}"/>
              </a:ext>
            </a:extLst>
          </p:cNvPr>
          <p:cNvSpPr>
            <a:spLocks noChangeArrowheads="1"/>
          </p:cNvSpPr>
          <p:nvPr/>
        </p:nvSpPr>
        <p:spPr bwMode="auto">
          <a:xfrm rot="10800000">
            <a:off x="7893050" y="4699000"/>
            <a:ext cx="1143000" cy="1357313"/>
          </a:xfrm>
          <a:prstGeom prst="can">
            <a:avLst>
              <a:gd name="adj" fmla="val 24998"/>
            </a:avLst>
          </a:prstGeom>
          <a:solidFill>
            <a:schemeClr val="accent1"/>
          </a:solidFill>
          <a:ln w="25400" algn="ctr">
            <a:solidFill>
              <a:srgbClr val="00236F"/>
            </a:solidFill>
            <a:round/>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sp>
        <p:nvSpPr>
          <p:cNvPr id="73769" name="TextBox 105">
            <a:extLst>
              <a:ext uri="{FF2B5EF4-FFF2-40B4-BE49-F238E27FC236}">
                <a16:creationId xmlns:a16="http://schemas.microsoft.com/office/drawing/2014/main" id="{38CA3072-F647-4D14-A66A-6F6CA253264E}"/>
              </a:ext>
            </a:extLst>
          </p:cNvPr>
          <p:cNvSpPr txBox="1">
            <a:spLocks noChangeArrowheads="1"/>
          </p:cNvSpPr>
          <p:nvPr/>
        </p:nvSpPr>
        <p:spPr bwMode="auto">
          <a:xfrm>
            <a:off x="1035050" y="4341813"/>
            <a:ext cx="9286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15 Lb.</a:t>
            </a:r>
          </a:p>
        </p:txBody>
      </p:sp>
      <p:sp>
        <p:nvSpPr>
          <p:cNvPr id="73770" name="TextBox 106">
            <a:extLst>
              <a:ext uri="{FF2B5EF4-FFF2-40B4-BE49-F238E27FC236}">
                <a16:creationId xmlns:a16="http://schemas.microsoft.com/office/drawing/2014/main" id="{FE921AD1-80F7-4D61-B694-C79FACA47F4B}"/>
              </a:ext>
            </a:extLst>
          </p:cNvPr>
          <p:cNvSpPr txBox="1">
            <a:spLocks noChangeArrowheads="1"/>
          </p:cNvSpPr>
          <p:nvPr/>
        </p:nvSpPr>
        <p:spPr bwMode="auto">
          <a:xfrm>
            <a:off x="4249738" y="3556000"/>
            <a:ext cx="1857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3 Lbs./Pulgada</a:t>
            </a:r>
          </a:p>
        </p:txBody>
      </p:sp>
      <p:sp>
        <p:nvSpPr>
          <p:cNvPr id="108" name="Arc 107">
            <a:extLst>
              <a:ext uri="{FF2B5EF4-FFF2-40B4-BE49-F238E27FC236}">
                <a16:creationId xmlns:a16="http://schemas.microsoft.com/office/drawing/2014/main" id="{AE706FFE-3FD2-45B0-BCF6-31E34296FBA2}"/>
              </a:ext>
            </a:extLst>
          </p:cNvPr>
          <p:cNvSpPr/>
          <p:nvPr/>
        </p:nvSpPr>
        <p:spPr>
          <a:xfrm flipH="1">
            <a:off x="2106613" y="3198813"/>
            <a:ext cx="500062" cy="500062"/>
          </a:xfrm>
          <a:prstGeom prst="arc">
            <a:avLst>
              <a:gd name="adj1" fmla="val 10162841"/>
              <a:gd name="adj2" fmla="val 0"/>
            </a:avLst>
          </a:prstGeom>
          <a:ln>
            <a:solidFill>
              <a:schemeClr val="accent2">
                <a:lumMod val="75000"/>
              </a:schemeClr>
            </a:solidFill>
            <a:tailEnd type="triangle"/>
          </a:ln>
        </p:spPr>
        <p:style>
          <a:lnRef idx="3">
            <a:schemeClr val="accent1"/>
          </a:lnRef>
          <a:fillRef idx="0">
            <a:schemeClr val="accent1"/>
          </a:fillRef>
          <a:effectRef idx="2">
            <a:schemeClr val="accent1"/>
          </a:effectRef>
          <a:fontRef idx="minor">
            <a:schemeClr val="tx1"/>
          </a:fontRef>
        </p:style>
        <p:txBody>
          <a:bodyPr anchor="ctr"/>
          <a:lstStyle/>
          <a:p>
            <a:pPr algn="ctr" eaLnBrk="1" fontAlgn="auto" hangingPunct="1">
              <a:spcBef>
                <a:spcPts val="0"/>
              </a:spcBef>
              <a:spcAft>
                <a:spcPts val="0"/>
              </a:spcAft>
              <a:defRPr/>
            </a:pPr>
            <a:endParaRPr lang="es-ES"/>
          </a:p>
        </p:txBody>
      </p:sp>
      <p:cxnSp>
        <p:nvCxnSpPr>
          <p:cNvPr id="110" name="Straight Arrow Connector 109">
            <a:extLst>
              <a:ext uri="{FF2B5EF4-FFF2-40B4-BE49-F238E27FC236}">
                <a16:creationId xmlns:a16="http://schemas.microsoft.com/office/drawing/2014/main" id="{B4958120-CCAD-485E-BA2E-795AA9DC23C3}"/>
              </a:ext>
            </a:extLst>
          </p:cNvPr>
          <p:cNvCxnSpPr/>
          <p:nvPr/>
        </p:nvCxnSpPr>
        <p:spPr>
          <a:xfrm rot="5400000">
            <a:off x="1535907" y="3983831"/>
            <a:ext cx="1143000" cy="1587"/>
          </a:xfrm>
          <a:prstGeom prst="straightConnector1">
            <a:avLst/>
          </a:prstGeom>
          <a:ln>
            <a:solidFill>
              <a:schemeClr val="accent2">
                <a:lumMod val="75000"/>
              </a:schemeClr>
            </a:solidFill>
            <a:tailEnd type="arrow"/>
          </a:ln>
        </p:spPr>
        <p:style>
          <a:lnRef idx="3">
            <a:schemeClr val="accent1"/>
          </a:lnRef>
          <a:fillRef idx="0">
            <a:schemeClr val="accent1"/>
          </a:fillRef>
          <a:effectRef idx="2">
            <a:schemeClr val="accent1"/>
          </a:effectRef>
          <a:fontRef idx="minor">
            <a:schemeClr val="tx1"/>
          </a:fontRef>
        </p:style>
      </p:cxnSp>
      <p:cxnSp>
        <p:nvCxnSpPr>
          <p:cNvPr id="111" name="Straight Arrow Connector 110">
            <a:extLst>
              <a:ext uri="{FF2B5EF4-FFF2-40B4-BE49-F238E27FC236}">
                <a16:creationId xmlns:a16="http://schemas.microsoft.com/office/drawing/2014/main" id="{22FA5DCD-8130-4B2B-9F27-3C2ED748901E}"/>
              </a:ext>
            </a:extLst>
          </p:cNvPr>
          <p:cNvCxnSpPr/>
          <p:nvPr/>
        </p:nvCxnSpPr>
        <p:spPr>
          <a:xfrm rot="5400000">
            <a:off x="1535907" y="5126831"/>
            <a:ext cx="1143000" cy="1587"/>
          </a:xfrm>
          <a:prstGeom prst="straightConnector1">
            <a:avLst/>
          </a:prstGeom>
          <a:ln>
            <a:solidFill>
              <a:schemeClr val="accent2">
                <a:lumMod val="75000"/>
              </a:schemeClr>
            </a:solidFill>
            <a:tailEnd type="arrow"/>
          </a:ln>
        </p:spPr>
        <p:style>
          <a:lnRef idx="3">
            <a:schemeClr val="accent1"/>
          </a:lnRef>
          <a:fillRef idx="0">
            <a:schemeClr val="accent1"/>
          </a:fillRef>
          <a:effectRef idx="2">
            <a:schemeClr val="accent1"/>
          </a:effectRef>
          <a:fontRef idx="minor">
            <a:schemeClr val="tx1"/>
          </a:fontRef>
        </p:style>
      </p:cxnSp>
      <p:cxnSp>
        <p:nvCxnSpPr>
          <p:cNvPr id="125" name="Straight Arrow Connector 124">
            <a:extLst>
              <a:ext uri="{FF2B5EF4-FFF2-40B4-BE49-F238E27FC236}">
                <a16:creationId xmlns:a16="http://schemas.microsoft.com/office/drawing/2014/main" id="{EC9BBDCB-10DA-4B35-AEDA-6217942A1000}"/>
              </a:ext>
            </a:extLst>
          </p:cNvPr>
          <p:cNvCxnSpPr/>
          <p:nvPr/>
        </p:nvCxnSpPr>
        <p:spPr>
          <a:xfrm rot="5400000">
            <a:off x="1535907" y="5984081"/>
            <a:ext cx="1143000" cy="1587"/>
          </a:xfrm>
          <a:prstGeom prst="straightConnector1">
            <a:avLst/>
          </a:prstGeom>
          <a:ln>
            <a:solidFill>
              <a:schemeClr val="accent2">
                <a:lumMod val="75000"/>
              </a:schemeClr>
            </a:solidFill>
            <a:tailEnd type="arrow"/>
          </a:ln>
        </p:spPr>
        <p:style>
          <a:lnRef idx="3">
            <a:schemeClr val="accent1"/>
          </a:lnRef>
          <a:fillRef idx="0">
            <a:schemeClr val="accent1"/>
          </a:fillRef>
          <a:effectRef idx="2">
            <a:schemeClr val="accent1"/>
          </a:effectRef>
          <a:fontRef idx="minor">
            <a:schemeClr val="tx1"/>
          </a:fontRef>
        </p:style>
      </p:cxnSp>
      <p:pic>
        <p:nvPicPr>
          <p:cNvPr id="73775" name="Picture 2">
            <a:extLst>
              <a:ext uri="{FF2B5EF4-FFF2-40B4-BE49-F238E27FC236}">
                <a16:creationId xmlns:a16="http://schemas.microsoft.com/office/drawing/2014/main" id="{DD1B4EFB-4F02-4E41-A7E1-3D33F44DEF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113" y="5484813"/>
            <a:ext cx="15716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 name="Arc 125">
            <a:extLst>
              <a:ext uri="{FF2B5EF4-FFF2-40B4-BE49-F238E27FC236}">
                <a16:creationId xmlns:a16="http://schemas.microsoft.com/office/drawing/2014/main" id="{B9FD069F-C752-4F81-B3DC-B907D486E9E2}"/>
              </a:ext>
            </a:extLst>
          </p:cNvPr>
          <p:cNvSpPr>
            <a:spLocks noChangeArrowheads="1"/>
          </p:cNvSpPr>
          <p:nvPr/>
        </p:nvSpPr>
        <p:spPr bwMode="auto">
          <a:xfrm flipH="1" flipV="1">
            <a:off x="1106488" y="6199188"/>
            <a:ext cx="1000125" cy="500062"/>
          </a:xfrm>
          <a:custGeom>
            <a:avLst/>
            <a:gdLst>
              <a:gd name="T0" fmla="*/ 5 w 1000125"/>
              <a:gd name="T1" fmla="*/ 248934 h 500062"/>
              <a:gd name="T2" fmla="*/ 500063 w 1000125"/>
              <a:gd name="T3" fmla="*/ 250031 h 500062"/>
              <a:gd name="T4" fmla="*/ 981964 w 1000125"/>
              <a:gd name="T5" fmla="*/ 316801 h 500062"/>
              <a:gd name="T6" fmla="*/ 5898240 60000 65536"/>
              <a:gd name="T7" fmla="*/ 5898240 60000 65536"/>
              <a:gd name="T8" fmla="*/ 5898240 60000 65536"/>
              <a:gd name="T9" fmla="*/ 5 w 1000125"/>
              <a:gd name="T10" fmla="*/ 0 h 500062"/>
              <a:gd name="T11" fmla="*/ 1000125 w 1000125"/>
              <a:gd name="T12" fmla="*/ 316801 h 500062"/>
            </a:gdLst>
            <a:ahLst/>
            <a:cxnLst>
              <a:cxn ang="T6">
                <a:pos x="T0" y="T1"/>
              </a:cxn>
              <a:cxn ang="T7">
                <a:pos x="T2" y="T3"/>
              </a:cxn>
              <a:cxn ang="T8">
                <a:pos x="T4" y="T5"/>
              </a:cxn>
            </a:cxnLst>
            <a:rect l="T9" t="T10" r="T11" b="T12"/>
            <a:pathLst>
              <a:path w="1000125" h="500062" stroke="0">
                <a:moveTo>
                  <a:pt x="5" y="248934"/>
                </a:moveTo>
                <a:lnTo>
                  <a:pt x="4" y="248933"/>
                </a:lnTo>
                <a:cubicBezTo>
                  <a:pt x="1212" y="111275"/>
                  <a:pt x="224742" y="-1"/>
                  <a:pt x="500063" y="0"/>
                </a:cubicBezTo>
                <a:cubicBezTo>
                  <a:pt x="776240" y="0"/>
                  <a:pt x="1000126" y="111942"/>
                  <a:pt x="1000126" y="250031"/>
                </a:cubicBezTo>
                <a:cubicBezTo>
                  <a:pt x="1000126" y="272595"/>
                  <a:pt x="994016" y="295056"/>
                  <a:pt x="981964" y="316801"/>
                </a:cubicBezTo>
                <a:lnTo>
                  <a:pt x="500063" y="250031"/>
                </a:lnTo>
                <a:close/>
              </a:path>
              <a:path w="1000125" h="500062" fill="none">
                <a:moveTo>
                  <a:pt x="5" y="248934"/>
                </a:moveTo>
                <a:lnTo>
                  <a:pt x="4" y="248933"/>
                </a:lnTo>
                <a:cubicBezTo>
                  <a:pt x="1212" y="111275"/>
                  <a:pt x="224742" y="-1"/>
                  <a:pt x="500063" y="0"/>
                </a:cubicBezTo>
                <a:cubicBezTo>
                  <a:pt x="776240" y="0"/>
                  <a:pt x="1000126" y="111942"/>
                  <a:pt x="1000126" y="250031"/>
                </a:cubicBezTo>
                <a:cubicBezTo>
                  <a:pt x="1000126" y="272595"/>
                  <a:pt x="994016" y="295056"/>
                  <a:pt x="981964" y="316801"/>
                </a:cubicBezTo>
              </a:path>
            </a:pathLst>
          </a:custGeom>
          <a:noFill/>
          <a:ln w="38100" algn="ctr">
            <a:solidFill>
              <a:srgbClr val="0073E5"/>
            </a:solidFill>
            <a:miter lim="800000"/>
            <a:headEnd/>
            <a:tailEnd type="triangle" w="med" len="med"/>
          </a:ln>
          <a:effectLst>
            <a:outerShdw dist="23000" dir="5400000" rotWithShape="0">
              <a:srgbClr val="000000">
                <a:alpha val="34999"/>
              </a:srgbClr>
            </a:outerShdw>
          </a:effectLst>
        </p:spPr>
        <p:txBody>
          <a:bodyPr rot="10800000" anchor="ctr"/>
          <a:lstStyle/>
          <a:p>
            <a:pPr algn="ctr" eaLnBrk="1" fontAlgn="auto" hangingPunct="1">
              <a:spcBef>
                <a:spcPts val="0"/>
              </a:spcBef>
              <a:spcAft>
                <a:spcPts val="0"/>
              </a:spcAft>
              <a:defRPr/>
            </a:pPr>
            <a:endParaRPr lang="es-ES">
              <a:latin typeface="+mn-lt"/>
            </a:endParaRPr>
          </a:p>
        </p:txBody>
      </p:sp>
      <p:cxnSp>
        <p:nvCxnSpPr>
          <p:cNvPr id="135" name="Straight Arrow Connector 134">
            <a:extLst>
              <a:ext uri="{FF2B5EF4-FFF2-40B4-BE49-F238E27FC236}">
                <a16:creationId xmlns:a16="http://schemas.microsoft.com/office/drawing/2014/main" id="{C61094C0-1806-4F23-A00C-088E0C181ADB}"/>
              </a:ext>
            </a:extLst>
          </p:cNvPr>
          <p:cNvCxnSpPr/>
          <p:nvPr/>
        </p:nvCxnSpPr>
        <p:spPr>
          <a:xfrm rot="5400000">
            <a:off x="4500563" y="4162425"/>
            <a:ext cx="500062" cy="1588"/>
          </a:xfrm>
          <a:prstGeom prst="straightConnector1">
            <a:avLst/>
          </a:prstGeom>
          <a:ln>
            <a:solidFill>
              <a:srgbClr val="C00000"/>
            </a:solidFill>
            <a:tailEnd type="arrow"/>
          </a:ln>
        </p:spPr>
        <p:style>
          <a:lnRef idx="3">
            <a:schemeClr val="accent1"/>
          </a:lnRef>
          <a:fillRef idx="0">
            <a:schemeClr val="accent1"/>
          </a:fillRef>
          <a:effectRef idx="2">
            <a:schemeClr val="accent1"/>
          </a:effectRef>
          <a:fontRef idx="minor">
            <a:schemeClr val="tx1"/>
          </a:fontRef>
        </p:style>
      </p:cxnSp>
      <p:sp>
        <p:nvSpPr>
          <p:cNvPr id="73778" name="TextBox 136">
            <a:extLst>
              <a:ext uri="{FF2B5EF4-FFF2-40B4-BE49-F238E27FC236}">
                <a16:creationId xmlns:a16="http://schemas.microsoft.com/office/drawing/2014/main" id="{8FD61A94-D722-49C4-B243-F4754D6CBB4F}"/>
              </a:ext>
            </a:extLst>
          </p:cNvPr>
          <p:cNvSpPr txBox="1">
            <a:spLocks noChangeArrowheads="1"/>
          </p:cNvSpPr>
          <p:nvPr/>
        </p:nvSpPr>
        <p:spPr bwMode="auto">
          <a:xfrm>
            <a:off x="4392613" y="4413250"/>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14,7 Lb.</a:t>
            </a:r>
          </a:p>
        </p:txBody>
      </p:sp>
      <p:sp>
        <p:nvSpPr>
          <p:cNvPr id="73779" name="TextBox 137">
            <a:extLst>
              <a:ext uri="{FF2B5EF4-FFF2-40B4-BE49-F238E27FC236}">
                <a16:creationId xmlns:a16="http://schemas.microsoft.com/office/drawing/2014/main" id="{81F7A3CA-9577-4708-AA23-BED1555B4969}"/>
              </a:ext>
            </a:extLst>
          </p:cNvPr>
          <p:cNvSpPr txBox="1">
            <a:spLocks noChangeArrowheads="1"/>
          </p:cNvSpPr>
          <p:nvPr/>
        </p:nvSpPr>
        <p:spPr bwMode="auto">
          <a:xfrm>
            <a:off x="6535738" y="5413375"/>
            <a:ext cx="12858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Estanque</a:t>
            </a:r>
          </a:p>
        </p:txBody>
      </p:sp>
      <p:grpSp>
        <p:nvGrpSpPr>
          <p:cNvPr id="73780" name="Group 142">
            <a:extLst>
              <a:ext uri="{FF2B5EF4-FFF2-40B4-BE49-F238E27FC236}">
                <a16:creationId xmlns:a16="http://schemas.microsoft.com/office/drawing/2014/main" id="{5366CA31-E274-4BC4-BD6E-4A3D26D5E075}"/>
              </a:ext>
            </a:extLst>
          </p:cNvPr>
          <p:cNvGrpSpPr>
            <a:grpSpLocks/>
          </p:cNvGrpSpPr>
          <p:nvPr/>
        </p:nvGrpSpPr>
        <p:grpSpPr bwMode="auto">
          <a:xfrm>
            <a:off x="1392238" y="2270125"/>
            <a:ext cx="285750" cy="714375"/>
            <a:chOff x="642910" y="2143116"/>
            <a:chExt cx="285752" cy="714380"/>
          </a:xfrm>
        </p:grpSpPr>
        <p:cxnSp>
          <p:nvCxnSpPr>
            <p:cNvPr id="142" name="Straight Connector 141">
              <a:extLst>
                <a:ext uri="{FF2B5EF4-FFF2-40B4-BE49-F238E27FC236}">
                  <a16:creationId xmlns:a16="http://schemas.microsoft.com/office/drawing/2014/main" id="{9AA06BDE-1204-46A5-8E43-F4EE6A04B546}"/>
                </a:ext>
              </a:extLst>
            </p:cNvPr>
            <p:cNvCxnSpPr/>
            <p:nvPr/>
          </p:nvCxnSpPr>
          <p:spPr>
            <a:xfrm rot="5400000">
              <a:off x="643704" y="2428074"/>
              <a:ext cx="285752" cy="1587"/>
            </a:xfrm>
            <a:prstGeom prst="line">
              <a:avLst/>
            </a:prstGeom>
          </p:spPr>
          <p:style>
            <a:lnRef idx="3">
              <a:schemeClr val="accent1"/>
            </a:lnRef>
            <a:fillRef idx="0">
              <a:schemeClr val="accent1"/>
            </a:fillRef>
            <a:effectRef idx="2">
              <a:schemeClr val="accent1"/>
            </a:effectRef>
            <a:fontRef idx="minor">
              <a:schemeClr val="tx1"/>
            </a:fontRef>
          </p:style>
        </p:cxnSp>
        <p:sp>
          <p:nvSpPr>
            <p:cNvPr id="140" name="Rectangle 139">
              <a:extLst>
                <a:ext uri="{FF2B5EF4-FFF2-40B4-BE49-F238E27FC236}">
                  <a16:creationId xmlns:a16="http://schemas.microsoft.com/office/drawing/2014/main" id="{8A0B9E83-B853-4F6F-A9B8-EC9075663CFF}"/>
                </a:ext>
              </a:extLst>
            </p:cNvPr>
            <p:cNvSpPr/>
            <p:nvPr/>
          </p:nvSpPr>
          <p:spPr>
            <a:xfrm>
              <a:off x="642910" y="2143116"/>
              <a:ext cx="285752"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139" name="Oval 138">
              <a:extLst>
                <a:ext uri="{FF2B5EF4-FFF2-40B4-BE49-F238E27FC236}">
                  <a16:creationId xmlns:a16="http://schemas.microsoft.com/office/drawing/2014/main" id="{502C7F5C-355E-4135-B189-198446DCE18C}"/>
                </a:ext>
              </a:extLst>
            </p:cNvPr>
            <p:cNvSpPr/>
            <p:nvPr/>
          </p:nvSpPr>
          <p:spPr>
            <a:xfrm>
              <a:off x="642910" y="2571744"/>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grpSp>
      <p:grpSp>
        <p:nvGrpSpPr>
          <p:cNvPr id="73781" name="Group 143">
            <a:extLst>
              <a:ext uri="{FF2B5EF4-FFF2-40B4-BE49-F238E27FC236}">
                <a16:creationId xmlns:a16="http://schemas.microsoft.com/office/drawing/2014/main" id="{4CA6724F-7CA2-4831-81DF-ABDFAAEE3E3C}"/>
              </a:ext>
            </a:extLst>
          </p:cNvPr>
          <p:cNvGrpSpPr>
            <a:grpSpLocks/>
          </p:cNvGrpSpPr>
          <p:nvPr/>
        </p:nvGrpSpPr>
        <p:grpSpPr bwMode="auto">
          <a:xfrm flipV="1">
            <a:off x="5106988" y="5056188"/>
            <a:ext cx="285750" cy="857250"/>
            <a:chOff x="642910" y="2143116"/>
            <a:chExt cx="285752" cy="714380"/>
          </a:xfrm>
        </p:grpSpPr>
        <p:cxnSp>
          <p:nvCxnSpPr>
            <p:cNvPr id="145" name="Straight Connector 144">
              <a:extLst>
                <a:ext uri="{FF2B5EF4-FFF2-40B4-BE49-F238E27FC236}">
                  <a16:creationId xmlns:a16="http://schemas.microsoft.com/office/drawing/2014/main" id="{3E33B086-FC3C-4785-AF56-DED26BD98956}"/>
                </a:ext>
              </a:extLst>
            </p:cNvPr>
            <p:cNvCxnSpPr/>
            <p:nvPr/>
          </p:nvCxnSpPr>
          <p:spPr>
            <a:xfrm rot="5400000">
              <a:off x="643704" y="2428075"/>
              <a:ext cx="285752" cy="1587"/>
            </a:xfrm>
            <a:prstGeom prst="line">
              <a:avLst/>
            </a:prstGeom>
          </p:spPr>
          <p:style>
            <a:lnRef idx="3">
              <a:schemeClr val="accent1"/>
            </a:lnRef>
            <a:fillRef idx="0">
              <a:schemeClr val="accent1"/>
            </a:fillRef>
            <a:effectRef idx="2">
              <a:schemeClr val="accent1"/>
            </a:effectRef>
            <a:fontRef idx="minor">
              <a:schemeClr val="tx1"/>
            </a:fontRef>
          </p:style>
        </p:cxnSp>
        <p:sp>
          <p:nvSpPr>
            <p:cNvPr id="146" name="Rectangle 145">
              <a:extLst>
                <a:ext uri="{FF2B5EF4-FFF2-40B4-BE49-F238E27FC236}">
                  <a16:creationId xmlns:a16="http://schemas.microsoft.com/office/drawing/2014/main" id="{164E016F-969E-472F-A578-211B9040065D}"/>
                </a:ext>
              </a:extLst>
            </p:cNvPr>
            <p:cNvSpPr>
              <a:spLocks noChangeArrowheads="1"/>
            </p:cNvSpPr>
            <p:nvPr/>
          </p:nvSpPr>
          <p:spPr bwMode="auto">
            <a:xfrm>
              <a:off x="642910" y="2143116"/>
              <a:ext cx="285752" cy="285752"/>
            </a:xfrm>
            <a:prstGeom prst="rect">
              <a:avLst/>
            </a:prstGeom>
            <a:solidFill>
              <a:schemeClr val="accent1"/>
            </a:solidFill>
            <a:ln w="25400" algn="ctr">
              <a:solidFill>
                <a:srgbClr val="00236F"/>
              </a:solidFill>
              <a:miter lim="800000"/>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sp>
          <p:nvSpPr>
            <p:cNvPr id="147" name="Oval 146">
              <a:extLst>
                <a:ext uri="{FF2B5EF4-FFF2-40B4-BE49-F238E27FC236}">
                  <a16:creationId xmlns:a16="http://schemas.microsoft.com/office/drawing/2014/main" id="{56A201E2-E38B-4958-AB6A-0F290D95F479}"/>
                </a:ext>
              </a:extLst>
            </p:cNvPr>
            <p:cNvSpPr>
              <a:spLocks noChangeArrowheads="1"/>
            </p:cNvSpPr>
            <p:nvPr/>
          </p:nvSpPr>
          <p:spPr bwMode="auto">
            <a:xfrm>
              <a:off x="642910" y="2571744"/>
              <a:ext cx="285752" cy="285752"/>
            </a:xfrm>
            <a:prstGeom prst="ellipse">
              <a:avLst/>
            </a:prstGeom>
            <a:solidFill>
              <a:schemeClr val="accent1"/>
            </a:solidFill>
            <a:ln w="25400" algn="ctr">
              <a:solidFill>
                <a:srgbClr val="00236F"/>
              </a:solidFill>
              <a:round/>
              <a:headEnd/>
              <a:tailEnd/>
            </a:ln>
          </p:spPr>
          <p:txBody>
            <a:bodyPr rot="10800000" anchor="ctr"/>
            <a:lstStyle/>
            <a:p>
              <a:pPr algn="ctr" eaLnBrk="1" fontAlgn="auto" hangingPunct="1">
                <a:spcBef>
                  <a:spcPts val="0"/>
                </a:spcBef>
                <a:spcAft>
                  <a:spcPts val="0"/>
                </a:spcAft>
                <a:defRPr/>
              </a:pPr>
              <a:endParaRPr lang="es-ES">
                <a:solidFill>
                  <a:schemeClr val="lt1"/>
                </a:solidFill>
                <a:latin typeface="+mn-lt"/>
              </a:endParaRPr>
            </a:p>
          </p:txBody>
        </p:sp>
      </p:grpSp>
      <p:sp>
        <p:nvSpPr>
          <p:cNvPr id="73782" name="TextBox 151">
            <a:extLst>
              <a:ext uri="{FF2B5EF4-FFF2-40B4-BE49-F238E27FC236}">
                <a16:creationId xmlns:a16="http://schemas.microsoft.com/office/drawing/2014/main" id="{68A600FF-F498-46F5-BE27-621F4BB433E3}"/>
              </a:ext>
            </a:extLst>
          </p:cNvPr>
          <p:cNvSpPr txBox="1">
            <a:spLocks noChangeArrowheads="1"/>
          </p:cNvSpPr>
          <p:nvPr/>
        </p:nvSpPr>
        <p:spPr bwMode="auto">
          <a:xfrm>
            <a:off x="392113" y="2484438"/>
            <a:ext cx="928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Agua de mar</a:t>
            </a:r>
          </a:p>
        </p:txBody>
      </p:sp>
      <p:sp>
        <p:nvSpPr>
          <p:cNvPr id="73783" name="TextBox 152">
            <a:extLst>
              <a:ext uri="{FF2B5EF4-FFF2-40B4-BE49-F238E27FC236}">
                <a16:creationId xmlns:a16="http://schemas.microsoft.com/office/drawing/2014/main" id="{9828601D-6AB9-43FB-A1A6-1FB2B663A68F}"/>
              </a:ext>
            </a:extLst>
          </p:cNvPr>
          <p:cNvSpPr txBox="1">
            <a:spLocks noChangeArrowheads="1"/>
          </p:cNvSpPr>
          <p:nvPr/>
        </p:nvSpPr>
        <p:spPr bwMode="auto">
          <a:xfrm>
            <a:off x="5464175" y="5341938"/>
            <a:ext cx="9286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Agua de mar</a:t>
            </a:r>
          </a:p>
        </p:txBody>
      </p:sp>
      <p:cxnSp>
        <p:nvCxnSpPr>
          <p:cNvPr id="165" name="Straight Arrow Connector 164">
            <a:extLst>
              <a:ext uri="{FF2B5EF4-FFF2-40B4-BE49-F238E27FC236}">
                <a16:creationId xmlns:a16="http://schemas.microsoft.com/office/drawing/2014/main" id="{4C513557-E415-474B-985B-8591C5B7F100}"/>
              </a:ext>
            </a:extLst>
          </p:cNvPr>
          <p:cNvCxnSpPr>
            <a:stCxn id="139" idx="6"/>
            <a:endCxn id="163" idx="0"/>
          </p:cNvCxnSpPr>
          <p:nvPr/>
        </p:nvCxnSpPr>
        <p:spPr>
          <a:xfrm>
            <a:off x="1690688" y="2841625"/>
            <a:ext cx="903287" cy="96838"/>
          </a:xfrm>
          <a:prstGeom prst="straightConnector1">
            <a:avLst/>
          </a:prstGeom>
          <a:ln>
            <a:solidFill>
              <a:schemeClr val="accent2">
                <a:lumMod val="75000"/>
              </a:schemeClr>
            </a:solidFill>
            <a:tailEnd type="arrow"/>
          </a:ln>
        </p:spPr>
        <p:style>
          <a:lnRef idx="2">
            <a:schemeClr val="accent2"/>
          </a:lnRef>
          <a:fillRef idx="0">
            <a:schemeClr val="accent2"/>
          </a:fillRef>
          <a:effectRef idx="1">
            <a:schemeClr val="accent2"/>
          </a:effectRef>
          <a:fontRef idx="minor">
            <a:schemeClr val="tx1"/>
          </a:fontRef>
        </p:style>
      </p:cxnSp>
      <p:cxnSp>
        <p:nvCxnSpPr>
          <p:cNvPr id="104" name="Straight Arrow Connector 103">
            <a:extLst>
              <a:ext uri="{FF2B5EF4-FFF2-40B4-BE49-F238E27FC236}">
                <a16:creationId xmlns:a16="http://schemas.microsoft.com/office/drawing/2014/main" id="{545D9104-68E3-4825-8A82-E4DA80123989}"/>
              </a:ext>
            </a:extLst>
          </p:cNvPr>
          <p:cNvCxnSpPr/>
          <p:nvPr/>
        </p:nvCxnSpPr>
        <p:spPr>
          <a:xfrm>
            <a:off x="1749425" y="4699000"/>
            <a:ext cx="714375" cy="571500"/>
          </a:xfrm>
          <a:prstGeom prst="straightConnector1">
            <a:avLst/>
          </a:prstGeom>
          <a:ln>
            <a:solidFill>
              <a:srgbClr val="C00000"/>
            </a:solidFill>
            <a:tailEnd type="arrow"/>
          </a:ln>
        </p:spPr>
        <p:style>
          <a:lnRef idx="2">
            <a:schemeClr val="accent2"/>
          </a:lnRef>
          <a:fillRef idx="0">
            <a:schemeClr val="accent2"/>
          </a:fillRef>
          <a:effectRef idx="1">
            <a:schemeClr val="accent2"/>
          </a:effectRef>
          <a:fontRef idx="minor">
            <a:schemeClr val="tx1"/>
          </a:fontRef>
        </p:style>
      </p:cxnSp>
      <p:cxnSp>
        <p:nvCxnSpPr>
          <p:cNvPr id="46" name="Straight Connector 45">
            <a:extLst>
              <a:ext uri="{FF2B5EF4-FFF2-40B4-BE49-F238E27FC236}">
                <a16:creationId xmlns:a16="http://schemas.microsoft.com/office/drawing/2014/main" id="{BDD679CD-40CD-42F1-B64B-AA549F82178E}"/>
              </a:ext>
            </a:extLst>
          </p:cNvPr>
          <p:cNvCxnSpPr/>
          <p:nvPr/>
        </p:nvCxnSpPr>
        <p:spPr>
          <a:xfrm>
            <a:off x="1392238" y="5413375"/>
            <a:ext cx="1143000" cy="1588"/>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169" name="Straight Connector 168">
            <a:extLst>
              <a:ext uri="{FF2B5EF4-FFF2-40B4-BE49-F238E27FC236}">
                <a16:creationId xmlns:a16="http://schemas.microsoft.com/office/drawing/2014/main" id="{772A0376-0638-4762-99B4-E4D9D46006FE}"/>
              </a:ext>
            </a:extLst>
          </p:cNvPr>
          <p:cNvCxnSpPr/>
          <p:nvPr/>
        </p:nvCxnSpPr>
        <p:spPr>
          <a:xfrm rot="10800000">
            <a:off x="1820863" y="2698750"/>
            <a:ext cx="857250" cy="61913"/>
          </a:xfrm>
          <a:prstGeom prst="line">
            <a:avLst/>
          </a:prstGeom>
        </p:spPr>
        <p:style>
          <a:lnRef idx="3">
            <a:schemeClr val="dk1"/>
          </a:lnRef>
          <a:fillRef idx="0">
            <a:schemeClr val="dk1"/>
          </a:fillRef>
          <a:effectRef idx="2">
            <a:schemeClr val="dk1"/>
          </a:effectRef>
          <a:fontRef idx="minor">
            <a:schemeClr val="tx1"/>
          </a:fontRef>
        </p:style>
      </p:cxnSp>
      <p:cxnSp>
        <p:nvCxnSpPr>
          <p:cNvPr id="170" name="Straight Connector 169">
            <a:extLst>
              <a:ext uri="{FF2B5EF4-FFF2-40B4-BE49-F238E27FC236}">
                <a16:creationId xmlns:a16="http://schemas.microsoft.com/office/drawing/2014/main" id="{A72975E0-F7A2-4F2F-856E-4898D9EC0D6C}"/>
              </a:ext>
            </a:extLst>
          </p:cNvPr>
          <p:cNvCxnSpPr/>
          <p:nvPr/>
        </p:nvCxnSpPr>
        <p:spPr>
          <a:xfrm rot="10800000">
            <a:off x="1749425" y="2984500"/>
            <a:ext cx="928688" cy="90488"/>
          </a:xfrm>
          <a:prstGeom prst="line">
            <a:avLst/>
          </a:prstGeom>
        </p:spPr>
        <p:style>
          <a:lnRef idx="3">
            <a:schemeClr val="dk1"/>
          </a:lnRef>
          <a:fillRef idx="0">
            <a:schemeClr val="dk1"/>
          </a:fillRef>
          <a:effectRef idx="2">
            <a:schemeClr val="dk1"/>
          </a:effectRef>
          <a:fontRef idx="minor">
            <a:schemeClr val="tx1"/>
          </a:fontRef>
        </p:style>
      </p:cxnSp>
      <p:sp>
        <p:nvSpPr>
          <p:cNvPr id="173" name="Arc 172">
            <a:extLst>
              <a:ext uri="{FF2B5EF4-FFF2-40B4-BE49-F238E27FC236}">
                <a16:creationId xmlns:a16="http://schemas.microsoft.com/office/drawing/2014/main" id="{1926C7F3-3608-490D-A593-51844F28A2C0}"/>
              </a:ext>
            </a:extLst>
          </p:cNvPr>
          <p:cNvSpPr/>
          <p:nvPr/>
        </p:nvSpPr>
        <p:spPr>
          <a:xfrm rot="1511601">
            <a:off x="1766888" y="2744788"/>
            <a:ext cx="1465262" cy="1082675"/>
          </a:xfrm>
          <a:prstGeom prst="arc">
            <a:avLst>
              <a:gd name="adj1" fmla="val 15872763"/>
              <a:gd name="adj2" fmla="val 21021030"/>
            </a:avLst>
          </a:prstGeom>
        </p:spPr>
        <p:style>
          <a:lnRef idx="3">
            <a:schemeClr val="dk1"/>
          </a:lnRef>
          <a:fillRef idx="0">
            <a:schemeClr val="dk1"/>
          </a:fillRef>
          <a:effectRef idx="2">
            <a:schemeClr val="dk1"/>
          </a:effectRef>
          <a:fontRef idx="minor">
            <a:schemeClr val="tx1"/>
          </a:fontRef>
        </p:style>
        <p:txBody>
          <a:bodyPr anchor="ctr"/>
          <a:lstStyle/>
          <a:p>
            <a:pPr algn="ctr" eaLnBrk="1" fontAlgn="auto" hangingPunct="1">
              <a:spcBef>
                <a:spcPts val="0"/>
              </a:spcBef>
              <a:spcAft>
                <a:spcPts val="0"/>
              </a:spcAft>
              <a:defRPr/>
            </a:pPr>
            <a:endParaRPr lang="es-ES"/>
          </a:p>
        </p:txBody>
      </p:sp>
      <p:sp>
        <p:nvSpPr>
          <p:cNvPr id="175" name="Rectangle 174">
            <a:extLst>
              <a:ext uri="{FF2B5EF4-FFF2-40B4-BE49-F238E27FC236}">
                <a16:creationId xmlns:a16="http://schemas.microsoft.com/office/drawing/2014/main" id="{44EB4134-AEDF-42C5-9E2A-3802B2B73330}"/>
              </a:ext>
            </a:extLst>
          </p:cNvPr>
          <p:cNvSpPr/>
          <p:nvPr/>
        </p:nvSpPr>
        <p:spPr>
          <a:xfrm>
            <a:off x="2820988" y="3413125"/>
            <a:ext cx="357187" cy="357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176" name="Arc 175">
            <a:extLst>
              <a:ext uri="{FF2B5EF4-FFF2-40B4-BE49-F238E27FC236}">
                <a16:creationId xmlns:a16="http://schemas.microsoft.com/office/drawing/2014/main" id="{4CA79074-F5C1-44BD-82FA-A6BED90AB40C}"/>
              </a:ext>
            </a:extLst>
          </p:cNvPr>
          <p:cNvSpPr/>
          <p:nvPr/>
        </p:nvSpPr>
        <p:spPr>
          <a:xfrm rot="1511601">
            <a:off x="757238" y="2598738"/>
            <a:ext cx="2127250" cy="1181100"/>
          </a:xfrm>
          <a:prstGeom prst="arc">
            <a:avLst>
              <a:gd name="adj1" fmla="val 19717559"/>
              <a:gd name="adj2" fmla="val 21021030"/>
            </a:avLst>
          </a:prstGeom>
        </p:spPr>
        <p:style>
          <a:lnRef idx="3">
            <a:schemeClr val="dk1"/>
          </a:lnRef>
          <a:fillRef idx="0">
            <a:schemeClr val="dk1"/>
          </a:fillRef>
          <a:effectRef idx="2">
            <a:schemeClr val="dk1"/>
          </a:effectRef>
          <a:fontRef idx="minor">
            <a:schemeClr val="tx1"/>
          </a:fontRef>
        </p:style>
        <p:txBody>
          <a:bodyPr anchor="ctr"/>
          <a:lstStyle/>
          <a:p>
            <a:pPr algn="ctr" eaLnBrk="1" fontAlgn="auto" hangingPunct="1">
              <a:spcBef>
                <a:spcPts val="0"/>
              </a:spcBef>
              <a:spcAft>
                <a:spcPts val="0"/>
              </a:spcAft>
              <a:defRPr/>
            </a:pPr>
            <a:endParaRPr lang="es-ES"/>
          </a:p>
        </p:txBody>
      </p:sp>
      <p:sp>
        <p:nvSpPr>
          <p:cNvPr id="163" name="Arc 162">
            <a:extLst>
              <a:ext uri="{FF2B5EF4-FFF2-40B4-BE49-F238E27FC236}">
                <a16:creationId xmlns:a16="http://schemas.microsoft.com/office/drawing/2014/main" id="{57458D0A-E282-4441-97BC-DD794CDCDB1D}"/>
              </a:ext>
            </a:extLst>
          </p:cNvPr>
          <p:cNvSpPr/>
          <p:nvPr/>
        </p:nvSpPr>
        <p:spPr>
          <a:xfrm>
            <a:off x="1820863" y="2913063"/>
            <a:ext cx="1214437" cy="1071562"/>
          </a:xfrm>
          <a:prstGeom prst="arc">
            <a:avLst>
              <a:gd name="adj1" fmla="val 17399867"/>
              <a:gd name="adj2" fmla="val 245515"/>
            </a:avLst>
          </a:prstGeom>
          <a:ln>
            <a:solidFill>
              <a:schemeClr val="accent1">
                <a:lumMod val="60000"/>
                <a:lumOff val="40000"/>
              </a:schemeClr>
            </a:solidFill>
            <a:tailEnd type="triangle"/>
          </a:ln>
        </p:spPr>
        <p:style>
          <a:lnRef idx="3">
            <a:schemeClr val="accent1"/>
          </a:lnRef>
          <a:fillRef idx="0">
            <a:schemeClr val="accent1"/>
          </a:fillRef>
          <a:effectRef idx="2">
            <a:schemeClr val="accent1"/>
          </a:effectRef>
          <a:fontRef idx="minor">
            <a:schemeClr val="tx1"/>
          </a:fontRef>
        </p:style>
        <p:txBody>
          <a:bodyPr anchor="ctr"/>
          <a:lstStyle/>
          <a:p>
            <a:pPr algn="ctr" eaLnBrk="1" fontAlgn="auto" hangingPunct="1">
              <a:spcBef>
                <a:spcPts val="0"/>
              </a:spcBef>
              <a:spcAft>
                <a:spcPts val="0"/>
              </a:spcAft>
              <a:defRPr/>
            </a:pPr>
            <a:endParaRPr lang="es-ES"/>
          </a:p>
        </p:txBody>
      </p:sp>
      <p:cxnSp>
        <p:nvCxnSpPr>
          <p:cNvPr id="95" name="Straight Arrow Connector 94">
            <a:extLst>
              <a:ext uri="{FF2B5EF4-FFF2-40B4-BE49-F238E27FC236}">
                <a16:creationId xmlns:a16="http://schemas.microsoft.com/office/drawing/2014/main" id="{2249F9BE-23A7-4110-8ED8-940490A533C1}"/>
              </a:ext>
            </a:extLst>
          </p:cNvPr>
          <p:cNvCxnSpPr/>
          <p:nvPr/>
        </p:nvCxnSpPr>
        <p:spPr>
          <a:xfrm rot="5400000" flipH="1" flipV="1">
            <a:off x="2604294" y="3842544"/>
            <a:ext cx="428625"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7" name="Straight Arrow Connector 96">
            <a:extLst>
              <a:ext uri="{FF2B5EF4-FFF2-40B4-BE49-F238E27FC236}">
                <a16:creationId xmlns:a16="http://schemas.microsoft.com/office/drawing/2014/main" id="{9CC52C8D-1718-4FAB-ACE8-DF5A7044F684}"/>
              </a:ext>
            </a:extLst>
          </p:cNvPr>
          <p:cNvCxnSpPr/>
          <p:nvPr/>
        </p:nvCxnSpPr>
        <p:spPr>
          <a:xfrm rot="5400000" flipH="1" flipV="1">
            <a:off x="2963069" y="3840957"/>
            <a:ext cx="428625"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55" name="Rectangle 54">
            <a:extLst>
              <a:ext uri="{FF2B5EF4-FFF2-40B4-BE49-F238E27FC236}">
                <a16:creationId xmlns:a16="http://schemas.microsoft.com/office/drawing/2014/main" id="{3E5B3F6C-D98A-4018-A1F7-A6104B82EE93}"/>
              </a:ext>
            </a:extLst>
          </p:cNvPr>
          <p:cNvSpPr/>
          <p:nvPr/>
        </p:nvSpPr>
        <p:spPr>
          <a:xfrm>
            <a:off x="5892800" y="3341688"/>
            <a:ext cx="1785938" cy="1214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t>Enfriador</a:t>
            </a:r>
          </a:p>
        </p:txBody>
      </p:sp>
      <p:sp>
        <p:nvSpPr>
          <p:cNvPr id="73796" name="TextBox 178">
            <a:extLst>
              <a:ext uri="{FF2B5EF4-FFF2-40B4-BE49-F238E27FC236}">
                <a16:creationId xmlns:a16="http://schemas.microsoft.com/office/drawing/2014/main" id="{22AEB50B-1F25-4329-80A5-54B7632F4A7B}"/>
              </a:ext>
            </a:extLst>
          </p:cNvPr>
          <p:cNvSpPr txBox="1">
            <a:spLocks noChangeArrowheads="1"/>
          </p:cNvSpPr>
          <p:nvPr/>
        </p:nvSpPr>
        <p:spPr bwMode="auto">
          <a:xfrm>
            <a:off x="320675" y="5199063"/>
            <a:ext cx="9286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Tobera</a:t>
            </a:r>
          </a:p>
        </p:txBody>
      </p:sp>
      <p:sp>
        <p:nvSpPr>
          <p:cNvPr id="73797" name="TextBox 179">
            <a:extLst>
              <a:ext uri="{FF2B5EF4-FFF2-40B4-BE49-F238E27FC236}">
                <a16:creationId xmlns:a16="http://schemas.microsoft.com/office/drawing/2014/main" id="{D24BD540-E942-4B70-AFB7-9AF6EDA1F3A1}"/>
              </a:ext>
            </a:extLst>
          </p:cNvPr>
          <p:cNvSpPr txBox="1">
            <a:spLocks noChangeArrowheads="1"/>
          </p:cNvSpPr>
          <p:nvPr/>
        </p:nvSpPr>
        <p:spPr bwMode="auto">
          <a:xfrm>
            <a:off x="4106863" y="6329363"/>
            <a:ext cx="16430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latin typeface="Arial" panose="020B0604020202020204" pitchFamily="34" charset="0"/>
              </a:rPr>
              <a:t>2200 L x Hora</a:t>
            </a:r>
          </a:p>
        </p:txBody>
      </p:sp>
      <p:sp>
        <p:nvSpPr>
          <p:cNvPr id="73798" name="Rectangle 96">
            <a:extLst>
              <a:ext uri="{FF2B5EF4-FFF2-40B4-BE49-F238E27FC236}">
                <a16:creationId xmlns:a16="http://schemas.microsoft.com/office/drawing/2014/main" id="{065B0DCC-84F5-401F-A533-4FE114CA2E77}"/>
              </a:ext>
            </a:extLst>
          </p:cNvPr>
          <p:cNvSpPr>
            <a:spLocks noChangeArrowheads="1"/>
          </p:cNvSpPr>
          <p:nvPr/>
        </p:nvSpPr>
        <p:spPr bwMode="auto">
          <a:xfrm>
            <a:off x="6516688" y="6237288"/>
            <a:ext cx="24161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800"/>
              <a:t>Gentileza Brig. </a:t>
            </a:r>
          </a:p>
          <a:p>
            <a:pPr eaLnBrk="1" hangingPunct="1">
              <a:spcBef>
                <a:spcPct val="0"/>
              </a:spcBef>
              <a:buClrTx/>
              <a:buSzTx/>
              <a:buFontTx/>
              <a:buNone/>
            </a:pPr>
            <a:r>
              <a:rPr lang="es-ES" altLang="es-CL" sz="1800"/>
              <a:t>Ab. Ignacio Kramer</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wipe(left)">
                                      <p:cBhvr>
                                        <p:cTn id="7" dur="500"/>
                                        <p:tgtEl>
                                          <p:spTgt spid="16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63"/>
                                        </p:tgtEl>
                                        <p:attrNameLst>
                                          <p:attrName>style.visibility</p:attrName>
                                        </p:attrNameLst>
                                      </p:cBhvr>
                                      <p:to>
                                        <p:strVal val="visible"/>
                                      </p:to>
                                    </p:set>
                                    <p:animEffect transition="in" filter="wipe(left)">
                                      <p:cBhvr>
                                        <p:cTn id="11" dur="500"/>
                                        <p:tgtEl>
                                          <p:spTgt spid="16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xit" presetSubtype="0" fill="hold" nodeType="clickEffect">
                                  <p:stCondLst>
                                    <p:cond delay="0"/>
                                  </p:stCondLst>
                                  <p:childTnLst>
                                    <p:set>
                                      <p:cBhvr>
                                        <p:cTn id="15" dur="1" fill="hold">
                                          <p:stCondLst>
                                            <p:cond delay="0"/>
                                          </p:stCondLst>
                                        </p:cTn>
                                        <p:tgtEl>
                                          <p:spTgt spid="165"/>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63"/>
                                        </p:tgtEl>
                                        <p:attrNameLst>
                                          <p:attrName>style.visibility</p:attrName>
                                        </p:attrNameLst>
                                      </p:cBhvr>
                                      <p:to>
                                        <p:strVal val="hidden"/>
                                      </p:to>
                                    </p:set>
                                  </p:childTnLst>
                                </p:cTn>
                              </p:par>
                            </p:childTnLst>
                          </p:cTn>
                        </p:par>
                        <p:par>
                          <p:cTn id="18" fill="hold" nodeType="afterGroup">
                            <p:stCondLst>
                              <p:cond delay="0"/>
                            </p:stCondLst>
                            <p:childTnLst>
                              <p:par>
                                <p:cTn id="19" presetID="6" presetClass="entr" presetSubtype="16" fill="hold" nodeType="afterEffect">
                                  <p:stCondLst>
                                    <p:cond delay="0"/>
                                  </p:stCondLst>
                                  <p:childTnLst>
                                    <p:set>
                                      <p:cBhvr>
                                        <p:cTn id="20" dur="1" fill="hold">
                                          <p:stCondLst>
                                            <p:cond delay="0"/>
                                          </p:stCondLst>
                                        </p:cTn>
                                        <p:tgtEl>
                                          <p:spTgt spid="108"/>
                                        </p:tgtEl>
                                        <p:attrNameLst>
                                          <p:attrName>style.visibility</p:attrName>
                                        </p:attrNameLst>
                                      </p:cBhvr>
                                      <p:to>
                                        <p:strVal val="visible"/>
                                      </p:to>
                                    </p:set>
                                    <p:animEffect transition="in" filter="circle(in)">
                                      <p:cBhvr>
                                        <p:cTn id="21" dur="2000"/>
                                        <p:tgtEl>
                                          <p:spTgt spid="108"/>
                                        </p:tgtEl>
                                      </p:cBhvr>
                                    </p:animEffect>
                                  </p:childTnLst>
                                </p:cTn>
                              </p:par>
                            </p:childTnLst>
                          </p:cTn>
                        </p:par>
                        <p:par>
                          <p:cTn id="22" fill="hold" nodeType="afterGroup">
                            <p:stCondLst>
                              <p:cond delay="2000"/>
                            </p:stCondLst>
                            <p:childTnLst>
                              <p:par>
                                <p:cTn id="23" presetID="22" presetClass="entr" presetSubtype="1" fill="hold" nodeType="afterEffect">
                                  <p:stCondLst>
                                    <p:cond delay="0"/>
                                  </p:stCondLst>
                                  <p:childTnLst>
                                    <p:set>
                                      <p:cBhvr>
                                        <p:cTn id="24" dur="1" fill="hold">
                                          <p:stCondLst>
                                            <p:cond delay="0"/>
                                          </p:stCondLst>
                                        </p:cTn>
                                        <p:tgtEl>
                                          <p:spTgt spid="110"/>
                                        </p:tgtEl>
                                        <p:attrNameLst>
                                          <p:attrName>style.visibility</p:attrName>
                                        </p:attrNameLst>
                                      </p:cBhvr>
                                      <p:to>
                                        <p:strVal val="visible"/>
                                      </p:to>
                                    </p:set>
                                    <p:animEffect transition="in" filter="wipe(up)">
                                      <p:cBhvr>
                                        <p:cTn id="25" dur="500"/>
                                        <p:tgtEl>
                                          <p:spTgt spid="110"/>
                                        </p:tgtEl>
                                      </p:cBhvr>
                                    </p:animEffect>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wipe(up)">
                                      <p:cBhvr>
                                        <p:cTn id="29" dur="500"/>
                                        <p:tgtEl>
                                          <p:spTgt spid="111"/>
                                        </p:tgtEl>
                                      </p:cBhvr>
                                    </p:animEffect>
                                  </p:childTnLst>
                                </p:cTn>
                              </p:par>
                            </p:childTnLst>
                          </p:cTn>
                        </p:par>
                        <p:par>
                          <p:cTn id="30" fill="hold" nodeType="afterGroup">
                            <p:stCondLst>
                              <p:cond delay="3000"/>
                            </p:stCondLst>
                            <p:childTnLst>
                              <p:par>
                                <p:cTn id="31" presetID="22" presetClass="entr" presetSubtype="1" fill="hold" nodeType="afterEffect">
                                  <p:stCondLst>
                                    <p:cond delay="0"/>
                                  </p:stCondLst>
                                  <p:childTnLst>
                                    <p:set>
                                      <p:cBhvr>
                                        <p:cTn id="32" dur="1" fill="hold">
                                          <p:stCondLst>
                                            <p:cond delay="0"/>
                                          </p:stCondLst>
                                        </p:cTn>
                                        <p:tgtEl>
                                          <p:spTgt spid="125"/>
                                        </p:tgtEl>
                                        <p:attrNameLst>
                                          <p:attrName>style.visibility</p:attrName>
                                        </p:attrNameLst>
                                      </p:cBhvr>
                                      <p:to>
                                        <p:strVal val="visible"/>
                                      </p:to>
                                    </p:set>
                                    <p:animEffect transition="in" filter="wipe(up)">
                                      <p:cBhvr>
                                        <p:cTn id="33" dur="500"/>
                                        <p:tgtEl>
                                          <p:spTgt spid="125"/>
                                        </p:tgtEl>
                                      </p:cBhvr>
                                    </p:animEffect>
                                  </p:childTnLst>
                                </p:cTn>
                              </p:par>
                            </p:childTnLst>
                          </p:cTn>
                        </p:par>
                        <p:par>
                          <p:cTn id="34" fill="hold" nodeType="afterGroup">
                            <p:stCondLst>
                              <p:cond delay="3500"/>
                            </p:stCondLst>
                            <p:childTnLst>
                              <p:par>
                                <p:cTn id="35" presetID="22" presetClass="entr" presetSubtype="4" fill="hold" nodeType="afterEffect">
                                  <p:stCondLst>
                                    <p:cond delay="0"/>
                                  </p:stCondLst>
                                  <p:childTnLst>
                                    <p:set>
                                      <p:cBhvr>
                                        <p:cTn id="36" dur="1" fill="hold">
                                          <p:stCondLst>
                                            <p:cond delay="0"/>
                                          </p:stCondLst>
                                        </p:cTn>
                                        <p:tgtEl>
                                          <p:spTgt spid="126"/>
                                        </p:tgtEl>
                                        <p:attrNameLst>
                                          <p:attrName>style.visibility</p:attrName>
                                        </p:attrNameLst>
                                      </p:cBhvr>
                                      <p:to>
                                        <p:strVal val="visible"/>
                                      </p:to>
                                    </p:set>
                                    <p:animEffect transition="in" filter="wipe(down)">
                                      <p:cBhvr>
                                        <p:cTn id="37" dur="500"/>
                                        <p:tgtEl>
                                          <p:spTgt spid="12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nodeType="clickEffect">
                                  <p:stCondLst>
                                    <p:cond delay="0"/>
                                  </p:stCondLst>
                                  <p:childTnLst>
                                    <p:set>
                                      <p:cBhvr>
                                        <p:cTn id="41" dur="1" fill="hold">
                                          <p:stCondLst>
                                            <p:cond delay="0"/>
                                          </p:stCondLst>
                                        </p:cTn>
                                        <p:tgtEl>
                                          <p:spTgt spid="98"/>
                                        </p:tgtEl>
                                        <p:attrNameLst>
                                          <p:attrName>style.visibility</p:attrName>
                                        </p:attrNameLst>
                                      </p:cBhvr>
                                      <p:to>
                                        <p:strVal val="visible"/>
                                      </p:to>
                                    </p:set>
                                    <p:animEffect transition="in" filter="wipe(down)">
                                      <p:cBhvr>
                                        <p:cTn id="42" dur="500"/>
                                        <p:tgtEl>
                                          <p:spTgt spid="98"/>
                                        </p:tgtEl>
                                      </p:cBhvr>
                                    </p:animEffect>
                                  </p:childTnLst>
                                </p:cTn>
                              </p:par>
                              <p:par>
                                <p:cTn id="43" presetID="22" presetClass="entr" presetSubtype="4" fill="hold"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wipe(down)">
                                      <p:cBhvr>
                                        <p:cTn id="45" dur="500"/>
                                        <p:tgtEl>
                                          <p:spTgt spid="99"/>
                                        </p:tgtEl>
                                      </p:cBhvr>
                                    </p:animEffect>
                                  </p:childTnLst>
                                </p:cTn>
                              </p:par>
                              <p:par>
                                <p:cTn id="46" presetID="22" presetClass="entr" presetSubtype="4" fill="hold" nodeType="with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par>
                                <p:cTn id="49" presetID="22" presetClass="entr" presetSubtype="4" fill="hold" nodeType="withEffect">
                                  <p:stCondLst>
                                    <p:cond delay="0"/>
                                  </p:stCondLst>
                                  <p:childTnLst>
                                    <p:set>
                                      <p:cBhvr>
                                        <p:cTn id="50" dur="1" fill="hold">
                                          <p:stCondLst>
                                            <p:cond delay="0"/>
                                          </p:stCondLst>
                                        </p:cTn>
                                        <p:tgtEl>
                                          <p:spTgt spid="95"/>
                                        </p:tgtEl>
                                        <p:attrNameLst>
                                          <p:attrName>style.visibility</p:attrName>
                                        </p:attrNameLst>
                                      </p:cBhvr>
                                      <p:to>
                                        <p:strVal val="visible"/>
                                      </p:to>
                                    </p:set>
                                    <p:animEffect transition="in" filter="wipe(down)">
                                      <p:cBhvr>
                                        <p:cTn id="51" dur="500"/>
                                        <p:tgtEl>
                                          <p:spTgt spid="95"/>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xit" presetSubtype="0" fill="hold" nodeType="clickEffect">
                                  <p:stCondLst>
                                    <p:cond delay="0"/>
                                  </p:stCondLst>
                                  <p:childTnLst>
                                    <p:set>
                                      <p:cBhvr>
                                        <p:cTn id="55" dur="1" fill="hold">
                                          <p:stCondLst>
                                            <p:cond delay="0"/>
                                          </p:stCondLst>
                                        </p:cTn>
                                        <p:tgtEl>
                                          <p:spTgt spid="98"/>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99"/>
                                        </p:tgtEl>
                                        <p:attrNameLst>
                                          <p:attrName>style.visibility</p:attrName>
                                        </p:attrNameLst>
                                      </p:cBhvr>
                                      <p:to>
                                        <p:strVal val="hidden"/>
                                      </p:to>
                                    </p:set>
                                  </p:childTnLst>
                                </p:cTn>
                              </p:par>
                              <p:par>
                                <p:cTn id="58" presetID="1" presetClass="exit" presetSubtype="0" fill="hold" nodeType="withEffect">
                                  <p:stCondLst>
                                    <p:cond delay="0"/>
                                  </p:stCondLst>
                                  <p:childTnLst>
                                    <p:set>
                                      <p:cBhvr>
                                        <p:cTn id="59" dur="1" fill="hold">
                                          <p:stCondLst>
                                            <p:cond delay="0"/>
                                          </p:stCondLst>
                                        </p:cTn>
                                        <p:tgtEl>
                                          <p:spTgt spid="97"/>
                                        </p:tgtEl>
                                        <p:attrNameLst>
                                          <p:attrName>style.visibility</p:attrName>
                                        </p:attrNameLst>
                                      </p:cBhvr>
                                      <p:to>
                                        <p:strVal val="hidden"/>
                                      </p:to>
                                    </p:set>
                                  </p:childTnLst>
                                </p:cTn>
                              </p:par>
                              <p:par>
                                <p:cTn id="60" presetID="1" presetClass="exit" presetSubtype="0" fill="hold" nodeType="withEffect">
                                  <p:stCondLst>
                                    <p:cond delay="0"/>
                                  </p:stCondLst>
                                  <p:childTnLst>
                                    <p:set>
                                      <p:cBhvr>
                                        <p:cTn id="61" dur="1" fill="hold">
                                          <p:stCondLst>
                                            <p:cond delay="0"/>
                                          </p:stCondLst>
                                        </p:cTn>
                                        <p:tgtEl>
                                          <p:spTgt spid="95"/>
                                        </p:tgtEl>
                                        <p:attrNameLst>
                                          <p:attrName>style.visibility</p:attrName>
                                        </p:attrNameLst>
                                      </p:cBhvr>
                                      <p:to>
                                        <p:strVal val="hidden"/>
                                      </p:to>
                                    </p:set>
                                  </p:childTnLst>
                                </p:cTn>
                              </p:par>
                              <p:par>
                                <p:cTn id="62" presetID="22" presetClass="entr" presetSubtype="4" fill="hold"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xit" presetSubtype="0" fill="hold" nodeType="clickEffect">
                                  <p:stCondLst>
                                    <p:cond delay="0"/>
                                  </p:stCondLst>
                                  <p:childTnLst>
                                    <p:set>
                                      <p:cBhvr>
                                        <p:cTn id="68" dur="1" fill="hold">
                                          <p:stCondLst>
                                            <p:cond delay="0"/>
                                          </p:stCondLst>
                                        </p:cTn>
                                        <p:tgtEl>
                                          <p:spTgt spid="90"/>
                                        </p:tgtEl>
                                        <p:attrNameLst>
                                          <p:attrName>style.visibility</p:attrName>
                                        </p:attrNameLst>
                                      </p:cBhvr>
                                      <p:to>
                                        <p:strVal val="hidden"/>
                                      </p:to>
                                    </p:set>
                                  </p:childTnLst>
                                </p:cTn>
                              </p:par>
                              <p:par>
                                <p:cTn id="69" presetID="22" presetClass="entr" presetSubtype="4" fill="hold" nodeType="withEffect">
                                  <p:stCondLst>
                                    <p:cond delay="0"/>
                                  </p:stCondLst>
                                  <p:childTnLst>
                                    <p:set>
                                      <p:cBhvr>
                                        <p:cTn id="70" dur="1" fill="hold">
                                          <p:stCondLst>
                                            <p:cond delay="0"/>
                                          </p:stCondLst>
                                        </p:cTn>
                                        <p:tgtEl>
                                          <p:spTgt spid="73"/>
                                        </p:tgtEl>
                                        <p:attrNameLst>
                                          <p:attrName>style.visibility</p:attrName>
                                        </p:attrNameLst>
                                      </p:cBhvr>
                                      <p:to>
                                        <p:strVal val="visible"/>
                                      </p:to>
                                    </p:set>
                                    <p:animEffect transition="in" filter="wipe(down)">
                                      <p:cBhvr>
                                        <p:cTn id="71" dur="500"/>
                                        <p:tgtEl>
                                          <p:spTgt spid="73"/>
                                        </p:tgtEl>
                                      </p:cBhvr>
                                    </p:animEffect>
                                  </p:childTnLst>
                                </p:cTn>
                              </p:par>
                            </p:childTnLst>
                          </p:cTn>
                        </p:par>
                        <p:par>
                          <p:cTn id="72" fill="hold" nodeType="afterGroup">
                            <p:stCondLst>
                              <p:cond delay="500"/>
                            </p:stCondLst>
                            <p:childTnLst>
                              <p:par>
                                <p:cTn id="73" presetID="1" presetClass="exit" presetSubtype="0" fill="hold" nodeType="afterEffect">
                                  <p:stCondLst>
                                    <p:cond delay="0"/>
                                  </p:stCondLst>
                                  <p:childTnLst>
                                    <p:set>
                                      <p:cBhvr>
                                        <p:cTn id="74" dur="1" fill="hold">
                                          <p:stCondLst>
                                            <p:cond delay="0"/>
                                          </p:stCondLst>
                                        </p:cTn>
                                        <p:tgtEl>
                                          <p:spTgt spid="73"/>
                                        </p:tgtEl>
                                        <p:attrNameLst>
                                          <p:attrName>style.visibility</p:attrName>
                                        </p:attrNameLst>
                                      </p:cBhvr>
                                      <p:to>
                                        <p:strVal val="hidden"/>
                                      </p:to>
                                    </p:set>
                                  </p:childTnLst>
                                </p:cTn>
                              </p:par>
                              <p:par>
                                <p:cTn id="75" presetID="22" presetClass="entr" presetSubtype="4" fill="hold" nodeType="with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down)">
                                      <p:cBhvr>
                                        <p:cTn id="77" dur="500"/>
                                        <p:tgtEl>
                                          <p:spTgt spid="76"/>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 presetClass="exit" presetSubtype="0" fill="hold" nodeType="clickEffect">
                                  <p:stCondLst>
                                    <p:cond delay="0"/>
                                  </p:stCondLst>
                                  <p:childTnLst>
                                    <p:set>
                                      <p:cBhvr>
                                        <p:cTn id="81" dur="1" fill="hold">
                                          <p:stCondLst>
                                            <p:cond delay="0"/>
                                          </p:stCondLst>
                                        </p:cTn>
                                        <p:tgtEl>
                                          <p:spTgt spid="76"/>
                                        </p:tgtEl>
                                        <p:attrNameLst>
                                          <p:attrName>style.visibility</p:attrName>
                                        </p:attrNameLst>
                                      </p:cBhvr>
                                      <p:to>
                                        <p:strVal val="hidden"/>
                                      </p:to>
                                    </p:set>
                                  </p:childTnLst>
                                </p:cTn>
                              </p:par>
                              <p:par>
                                <p:cTn id="82" presetID="22" presetClass="entr" presetSubtype="1" fill="hold" nodeType="withEffect">
                                  <p:stCondLst>
                                    <p:cond delay="0"/>
                                  </p:stCondLst>
                                  <p:childTnLst>
                                    <p:set>
                                      <p:cBhvr>
                                        <p:cTn id="83" dur="1" fill="hold">
                                          <p:stCondLst>
                                            <p:cond delay="0"/>
                                          </p:stCondLst>
                                        </p:cTn>
                                        <p:tgtEl>
                                          <p:spTgt spid="79"/>
                                        </p:tgtEl>
                                        <p:attrNameLst>
                                          <p:attrName>style.visibility</p:attrName>
                                        </p:attrNameLst>
                                      </p:cBhvr>
                                      <p:to>
                                        <p:strVal val="visible"/>
                                      </p:to>
                                    </p:set>
                                    <p:animEffect transition="in" filter="wipe(up)">
                                      <p:cBhvr>
                                        <p:cTn id="84" dur="500"/>
                                        <p:tgtEl>
                                          <p:spTgt spid="79"/>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xit" presetSubtype="0" fill="hold" nodeType="clickEffect">
                                  <p:stCondLst>
                                    <p:cond delay="0"/>
                                  </p:stCondLst>
                                  <p:childTnLst>
                                    <p:set>
                                      <p:cBhvr>
                                        <p:cTn id="88" dur="1" fill="hold">
                                          <p:stCondLst>
                                            <p:cond delay="0"/>
                                          </p:stCondLst>
                                        </p:cTn>
                                        <p:tgtEl>
                                          <p:spTgt spid="79"/>
                                        </p:tgtEl>
                                        <p:attrNameLst>
                                          <p:attrName>style.visibility</p:attrName>
                                        </p:attrNameLst>
                                      </p:cBhvr>
                                      <p:to>
                                        <p:strVal val="hidden"/>
                                      </p:to>
                                    </p:set>
                                  </p:childTnLst>
                                </p:cTn>
                              </p:par>
                              <p:par>
                                <p:cTn id="89" presetID="22" presetClass="entr" presetSubtype="4" fill="hold" nodeType="with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wipe(down)">
                                      <p:cBhvr>
                                        <p:cTn id="91" dur="500"/>
                                        <p:tgtEl>
                                          <p:spTgt spid="78"/>
                                        </p:tgtEl>
                                      </p:cBhvr>
                                    </p:animEffect>
                                  </p:childTnLst>
                                </p:cTn>
                              </p:par>
                            </p:childTnLst>
                          </p:cTn>
                        </p:par>
                        <p:par>
                          <p:cTn id="92" fill="hold" nodeType="afterGroup">
                            <p:stCondLst>
                              <p:cond delay="500"/>
                            </p:stCondLst>
                            <p:childTnLst>
                              <p:par>
                                <p:cTn id="93" presetID="1" presetClass="exit" presetSubtype="0" fill="hold" nodeType="afterEffect">
                                  <p:stCondLst>
                                    <p:cond delay="0"/>
                                  </p:stCondLst>
                                  <p:childTnLst>
                                    <p:set>
                                      <p:cBhvr>
                                        <p:cTn id="94" dur="1" fill="hold">
                                          <p:stCondLst>
                                            <p:cond delay="0"/>
                                          </p:stCondLst>
                                        </p:cTn>
                                        <p:tgtEl>
                                          <p:spTgt spid="78"/>
                                        </p:tgtEl>
                                        <p:attrNameLst>
                                          <p:attrName>style.visibility</p:attrName>
                                        </p:attrNameLst>
                                      </p:cBhvr>
                                      <p:to>
                                        <p:strVal val="hidden"/>
                                      </p:to>
                                    </p:set>
                                  </p:childTnLst>
                                </p:cTn>
                              </p:par>
                              <p:par>
                                <p:cTn id="95" presetID="22" presetClass="entr" presetSubtype="4" fill="hold"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wipe(down)">
                                      <p:cBhvr>
                                        <p:cTn id="97" dur="500"/>
                                        <p:tgtEl>
                                          <p:spTgt spid="77"/>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xit" presetSubtype="0" fill="hold" nodeType="clickEffect">
                                  <p:stCondLst>
                                    <p:cond delay="0"/>
                                  </p:stCondLst>
                                  <p:childTnLst>
                                    <p:set>
                                      <p:cBhvr>
                                        <p:cTn id="101" dur="1" fill="hold">
                                          <p:stCondLst>
                                            <p:cond delay="0"/>
                                          </p:stCondLst>
                                        </p:cTn>
                                        <p:tgtEl>
                                          <p:spTgt spid="77"/>
                                        </p:tgtEl>
                                        <p:attrNameLst>
                                          <p:attrName>style.visibility</p:attrName>
                                        </p:attrNameLst>
                                      </p:cBhvr>
                                      <p:to>
                                        <p:strVal val="hidden"/>
                                      </p:to>
                                    </p:set>
                                  </p:childTnLst>
                                </p:cTn>
                              </p:par>
                              <p:par>
                                <p:cTn id="102" presetID="22" presetClass="entr" presetSubtype="8" fill="hold" nodeType="with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1" presetClass="exit" presetSubtype="0" fill="hold" nodeType="clickEffect">
                                  <p:stCondLst>
                                    <p:cond delay="0"/>
                                  </p:stCondLst>
                                  <p:childTnLst>
                                    <p:set>
                                      <p:cBhvr>
                                        <p:cTn id="108" dur="1" fill="hold">
                                          <p:stCondLst>
                                            <p:cond delay="0"/>
                                          </p:stCondLst>
                                        </p:cTn>
                                        <p:tgtEl>
                                          <p:spTgt spid="83"/>
                                        </p:tgtEl>
                                        <p:attrNameLst>
                                          <p:attrName>style.visibility</p:attrName>
                                        </p:attrNameLst>
                                      </p:cBhvr>
                                      <p:to>
                                        <p:strVal val="hidden"/>
                                      </p:to>
                                    </p:set>
                                  </p:childTnLst>
                                </p:cTn>
                              </p:par>
                            </p:childTnLst>
                          </p:cTn>
                        </p:par>
                        <p:par>
                          <p:cTn id="109" fill="hold" nodeType="afterGroup">
                            <p:stCondLst>
                              <p:cond delay="0"/>
                            </p:stCondLst>
                            <p:childTnLst>
                              <p:par>
                                <p:cTn id="110" presetID="22" presetClass="entr" presetSubtype="1" fill="hold" nodeType="afterEffect">
                                  <p:stCondLst>
                                    <p:cond delay="0"/>
                                  </p:stCondLst>
                                  <p:childTnLst>
                                    <p:set>
                                      <p:cBhvr>
                                        <p:cTn id="111" dur="1" fill="hold">
                                          <p:stCondLst>
                                            <p:cond delay="0"/>
                                          </p:stCondLst>
                                        </p:cTn>
                                        <p:tgtEl>
                                          <p:spTgt spid="82"/>
                                        </p:tgtEl>
                                        <p:attrNameLst>
                                          <p:attrName>style.visibility</p:attrName>
                                        </p:attrNameLst>
                                      </p:cBhvr>
                                      <p:to>
                                        <p:strVal val="visible"/>
                                      </p:to>
                                    </p:set>
                                    <p:animEffect transition="in" filter="wipe(up)">
                                      <p:cBhvr>
                                        <p:cTn id="112" dur="500"/>
                                        <p:tgtEl>
                                          <p:spTgt spid="82"/>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1" presetClass="exit" presetSubtype="0" fill="hold" nodeType="clickEffect">
                                  <p:stCondLst>
                                    <p:cond delay="0"/>
                                  </p:stCondLst>
                                  <p:childTnLst>
                                    <p:set>
                                      <p:cBhvr>
                                        <p:cTn id="116" dur="1" fill="hold">
                                          <p:stCondLst>
                                            <p:cond delay="0"/>
                                          </p:stCondLst>
                                        </p:cTn>
                                        <p:tgtEl>
                                          <p:spTgt spid="82"/>
                                        </p:tgtEl>
                                        <p:attrNameLst>
                                          <p:attrName>style.visibility</p:attrName>
                                        </p:attrNameLst>
                                      </p:cBhvr>
                                      <p:to>
                                        <p:strVal val="hidden"/>
                                      </p:to>
                                    </p:set>
                                  </p:childTnLst>
                                </p:cTn>
                              </p:par>
                            </p:childTnLst>
                          </p:cTn>
                        </p:par>
                        <p:par>
                          <p:cTn id="117" fill="hold" nodeType="afterGroup">
                            <p:stCondLst>
                              <p:cond delay="0"/>
                            </p:stCondLst>
                            <p:childTnLst>
                              <p:par>
                                <p:cTn id="118" presetID="22" presetClass="entr" presetSubtype="4" fill="hold" grpId="0" nodeType="afterEffect">
                                  <p:stCondLst>
                                    <p:cond delay="0"/>
                                  </p:stCondLst>
                                  <p:childTnLst>
                                    <p:set>
                                      <p:cBhvr>
                                        <p:cTn id="119" dur="1" fill="hold">
                                          <p:stCondLst>
                                            <p:cond delay="0"/>
                                          </p:stCondLst>
                                        </p:cTn>
                                        <p:tgtEl>
                                          <p:spTgt spid="101"/>
                                        </p:tgtEl>
                                        <p:attrNameLst>
                                          <p:attrName>style.visibility</p:attrName>
                                        </p:attrNameLst>
                                      </p:cBhvr>
                                      <p:to>
                                        <p:strVal val="visible"/>
                                      </p:to>
                                    </p:set>
                                    <p:animEffect transition="in" filter="wipe(down)">
                                      <p:cBhvr>
                                        <p:cTn id="120" dur="500"/>
                                        <p:tgtEl>
                                          <p:spTgt spid="101"/>
                                        </p:tgtEl>
                                      </p:cBhvr>
                                    </p:animEffect>
                                  </p:childTnLst>
                                </p:cTn>
                              </p:par>
                            </p:childTnLst>
                          </p:cTn>
                        </p:par>
                        <p:par>
                          <p:cTn id="121" fill="hold" nodeType="afterGroup">
                            <p:stCondLst>
                              <p:cond delay="500"/>
                            </p:stCondLst>
                            <p:childTnLst>
                              <p:par>
                                <p:cTn id="122" presetID="22" presetClass="entr" presetSubtype="4" fill="hold" grpId="0" nodeType="afterEffect">
                                  <p:stCondLst>
                                    <p:cond delay="500"/>
                                  </p:stCondLst>
                                  <p:childTnLst>
                                    <p:set>
                                      <p:cBhvr>
                                        <p:cTn id="123" dur="1" fill="hold">
                                          <p:stCondLst>
                                            <p:cond delay="0"/>
                                          </p:stCondLst>
                                        </p:cTn>
                                        <p:tgtEl>
                                          <p:spTgt spid="102"/>
                                        </p:tgtEl>
                                        <p:attrNameLst>
                                          <p:attrName>style.visibility</p:attrName>
                                        </p:attrNameLst>
                                      </p:cBhvr>
                                      <p:to>
                                        <p:strVal val="visible"/>
                                      </p:to>
                                    </p:set>
                                    <p:animEffect transition="in" filter="wipe(down)">
                                      <p:cBhvr>
                                        <p:cTn id="124" dur="500"/>
                                        <p:tgtEl>
                                          <p:spTgt spid="102"/>
                                        </p:tgtEl>
                                      </p:cBhvr>
                                    </p:animEffect>
                                  </p:childTnLst>
                                </p:cTn>
                              </p:par>
                            </p:childTnLst>
                          </p:cTn>
                        </p:par>
                        <p:par>
                          <p:cTn id="125" fill="hold" nodeType="afterGroup">
                            <p:stCondLst>
                              <p:cond delay="1500"/>
                            </p:stCondLst>
                            <p:childTnLst>
                              <p:par>
                                <p:cTn id="126" presetID="22" presetClass="entr" presetSubtype="4" fill="hold" grpId="0" nodeType="afterEffect">
                                  <p:stCondLst>
                                    <p:cond delay="500"/>
                                  </p:stCondLst>
                                  <p:childTnLst>
                                    <p:set>
                                      <p:cBhvr>
                                        <p:cTn id="127" dur="1" fill="hold">
                                          <p:stCondLst>
                                            <p:cond delay="0"/>
                                          </p:stCondLst>
                                        </p:cTn>
                                        <p:tgtEl>
                                          <p:spTgt spid="67"/>
                                        </p:tgtEl>
                                        <p:attrNameLst>
                                          <p:attrName>style.visibility</p:attrName>
                                        </p:attrNameLst>
                                      </p:cBhvr>
                                      <p:to>
                                        <p:strVal val="visible"/>
                                      </p:to>
                                    </p:set>
                                    <p:animEffect transition="in" filter="wipe(down)">
                                      <p:cBhvr>
                                        <p:cTn id="12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02" grpId="0" animBg="1"/>
      <p:bldP spid="6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ítulo 6">
            <a:extLst>
              <a:ext uri="{FF2B5EF4-FFF2-40B4-BE49-F238E27FC236}">
                <a16:creationId xmlns:a16="http://schemas.microsoft.com/office/drawing/2014/main" id="{CD62062D-9813-4C87-9427-7333B2CC3B51}"/>
              </a:ext>
            </a:extLst>
          </p:cNvPr>
          <p:cNvSpPr>
            <a:spLocks noGrp="1" noChangeArrowheads="1"/>
          </p:cNvSpPr>
          <p:nvPr>
            <p:ph type="title"/>
          </p:nvPr>
        </p:nvSpPr>
        <p:spPr/>
        <p:txBody>
          <a:bodyPr/>
          <a:lstStyle/>
          <a:p>
            <a:r>
              <a:rPr lang="es-CL" altLang="es-CL"/>
              <a:t>Plantas desalinizadoras</a:t>
            </a:r>
          </a:p>
        </p:txBody>
      </p:sp>
      <p:pic>
        <p:nvPicPr>
          <p:cNvPr id="9" name="Single stage desalination freshwater generator - Wartsila.mp4">
            <a:hlinkClick r:id="" action="ppaction://media"/>
            <a:extLst>
              <a:ext uri="{FF2B5EF4-FFF2-40B4-BE49-F238E27FC236}">
                <a16:creationId xmlns:a16="http://schemas.microsoft.com/office/drawing/2014/main" id="{94D37F0B-E066-4E94-82C2-A722266A1B15}"/>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2051050" y="1654175"/>
            <a:ext cx="6337300" cy="4752975"/>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4484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6">
            <a:extLst>
              <a:ext uri="{FF2B5EF4-FFF2-40B4-BE49-F238E27FC236}">
                <a16:creationId xmlns:a16="http://schemas.microsoft.com/office/drawing/2014/main" id="{99A80268-8A1A-4248-8866-AF08560BA3E0}"/>
              </a:ext>
            </a:extLst>
          </p:cNvPr>
          <p:cNvSpPr>
            <a:spLocks noGrp="1" noChangeArrowheads="1"/>
          </p:cNvSpPr>
          <p:nvPr>
            <p:ph type="title"/>
          </p:nvPr>
        </p:nvSpPr>
        <p:spPr/>
        <p:txBody>
          <a:bodyPr/>
          <a:lstStyle/>
          <a:p>
            <a:r>
              <a:rPr lang="es-CL" altLang="es-CL"/>
              <a:t>Plantas desalinizadoras</a:t>
            </a:r>
          </a:p>
        </p:txBody>
      </p:sp>
      <p:sp>
        <p:nvSpPr>
          <p:cNvPr id="75779" name="Marcador de contenido 1">
            <a:extLst>
              <a:ext uri="{FF2B5EF4-FFF2-40B4-BE49-F238E27FC236}">
                <a16:creationId xmlns:a16="http://schemas.microsoft.com/office/drawing/2014/main" id="{0ED5285B-DCCA-466A-84BC-3FB3B0F3A193}"/>
              </a:ext>
            </a:extLst>
          </p:cNvPr>
          <p:cNvSpPr>
            <a:spLocks noGrp="1" noChangeArrowheads="1"/>
          </p:cNvSpPr>
          <p:nvPr>
            <p:ph idx="1"/>
          </p:nvPr>
        </p:nvSpPr>
        <p:spPr/>
        <p:txBody>
          <a:bodyPr/>
          <a:lstStyle/>
          <a:p>
            <a:r>
              <a:rPr lang="es-CL" altLang="es-CL" sz="2400"/>
              <a:t>Para una explicación más detallada, ver el siguiente video que encontrarán en YouTube “</a:t>
            </a:r>
            <a:r>
              <a:rPr lang="en-US" altLang="es-CL" sz="2400"/>
              <a:t>How Fresh Water Generators Work (saltwater desalination)” y está en el siguiente vínculo.</a:t>
            </a:r>
            <a:r>
              <a:rPr lang="es-CL" altLang="es-CL" sz="2400"/>
              <a:t> </a:t>
            </a:r>
            <a:r>
              <a:rPr lang="es-CL" altLang="es-CL" sz="2400">
                <a:hlinkClick r:id="rId4"/>
              </a:rPr>
              <a:t>https://www.youtube.com/watch?v=IPvZsNUopJ0</a:t>
            </a:r>
            <a:endParaRPr lang="es-CL" altLang="es-CL" sz="2400"/>
          </a:p>
          <a:p>
            <a:r>
              <a:rPr lang="es-CL" altLang="es-CL" sz="2400"/>
              <a:t>Pueden colocar el traductor automático en inglés o subtitularlo en Inglés pafra mejor comprensión.</a:t>
            </a:r>
          </a:p>
        </p:txBody>
      </p:sp>
      <p:pic>
        <p:nvPicPr>
          <p:cNvPr id="3" name="How Fresh Water Generators Work (saltwater desalination).mp4">
            <a:hlinkClick r:id="" action="ppaction://media"/>
            <a:extLst>
              <a:ext uri="{FF2B5EF4-FFF2-40B4-BE49-F238E27FC236}">
                <a16:creationId xmlns:a16="http://schemas.microsoft.com/office/drawing/2014/main" id="{56059A6A-A619-49A4-8A8F-EA4E8869B40E}"/>
              </a:ext>
            </a:extLst>
          </p:cNvPr>
          <p:cNvPicPr>
            <a:picLocks noChangeAspect="1" noChangeArrowheads="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1370013" y="1646238"/>
            <a:ext cx="6873875"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 presetClass="mediacall" presetSubtype="0" fill="hold" nodeType="afterEffect">
                                  <p:stCondLst>
                                    <p:cond delay="0"/>
                                  </p:stCondLst>
                                  <p:childTnLst>
                                    <p:cmd type="call" cmd="playFrom(0.0)">
                                      <p:cBhvr>
                                        <p:cTn id="10" dur="80006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95E91642-6478-499C-B35A-C6F1C70DAAB7}"/>
              </a:ext>
            </a:extLst>
          </p:cNvPr>
          <p:cNvSpPr>
            <a:spLocks noGrp="1" noChangeArrowheads="1"/>
          </p:cNvSpPr>
          <p:nvPr>
            <p:ph type="title"/>
          </p:nvPr>
        </p:nvSpPr>
        <p:spPr/>
        <p:txBody>
          <a:bodyPr/>
          <a:lstStyle/>
          <a:p>
            <a:pPr eaLnBrk="1" hangingPunct="1"/>
            <a:r>
              <a:rPr lang="es-ES" altLang="es-CL"/>
              <a:t>Plantas desalinizadoras</a:t>
            </a:r>
          </a:p>
        </p:txBody>
      </p:sp>
      <p:sp>
        <p:nvSpPr>
          <p:cNvPr id="76803" name="Rectangle 3">
            <a:extLst>
              <a:ext uri="{FF2B5EF4-FFF2-40B4-BE49-F238E27FC236}">
                <a16:creationId xmlns:a16="http://schemas.microsoft.com/office/drawing/2014/main" id="{2B04CE41-B130-4489-9FA1-B5F32DE1A520}"/>
              </a:ext>
            </a:extLst>
          </p:cNvPr>
          <p:cNvSpPr>
            <a:spLocks noGrp="1" noChangeArrowheads="1"/>
          </p:cNvSpPr>
          <p:nvPr>
            <p:ph type="body" sz="half" idx="1"/>
          </p:nvPr>
        </p:nvSpPr>
        <p:spPr/>
        <p:txBody>
          <a:bodyPr/>
          <a:lstStyle/>
          <a:p>
            <a:pPr eaLnBrk="1" hangingPunct="1">
              <a:lnSpc>
                <a:spcPct val="80000"/>
              </a:lnSpc>
            </a:pPr>
            <a:r>
              <a:rPr lang="es-ES" altLang="es-CL" sz="800" b="1"/>
              <a:t>Ósmosis inversa</a:t>
            </a:r>
          </a:p>
          <a:p>
            <a:pPr lvl="1" eaLnBrk="1" hangingPunct="1">
              <a:lnSpc>
                <a:spcPct val="80000"/>
              </a:lnSpc>
            </a:pPr>
            <a:r>
              <a:rPr lang="es-ES" altLang="es-CL" sz="1000"/>
              <a:t>Proceso que soluciona muchas de las deficiencias de la destilación.</a:t>
            </a:r>
          </a:p>
          <a:p>
            <a:pPr lvl="1" eaLnBrk="1" hangingPunct="1">
              <a:lnSpc>
                <a:spcPct val="80000"/>
              </a:lnSpc>
            </a:pPr>
            <a:r>
              <a:rPr lang="es-MX" altLang="es-CL" sz="1000"/>
              <a:t>La ósmosis natural, es el mecanismo de transferencia de nutrientes en las células de los seres vivos a través de las membranas que la recubren. Cuando se ponen en contacto dos soluciones de diferentes concentraciones de un determinado soluto (por ejemplo sales), se genera un flujo de solvente (por ejemplo agua) desde la solución más diluida a la más concentrada, hasta igualar las concentraciones de ambas. (Ver Figura 2). Si ponemos en contacto, a través de una membrana, agua salada y agua destilada obtendremos un equilibrio entre ambas y quedarán moderadamente saladas. El agua que atraviesa la membrana es "empujada" por la presión osmótica de la solución más salada y el equilibrio del proceso se alcanza cuando la columna hidrostática iguala dicha presión osmótica.</a:t>
            </a:r>
          </a:p>
          <a:p>
            <a:pPr lvl="1" eaLnBrk="1" hangingPunct="1">
              <a:lnSpc>
                <a:spcPct val="80000"/>
              </a:lnSpc>
            </a:pPr>
            <a:r>
              <a:rPr lang="es-MX" altLang="es-CL" sz="1000" b="1"/>
              <a:t>Osmosis Inversa </a:t>
            </a:r>
            <a:r>
              <a:rPr lang="es-MX" altLang="es-CL" sz="1000"/>
              <a:t>Para obtener una corriente de agua diluida se debe invertir el fenómeno. Para ello hay que vencer la presión osmótica natural mediante la aplicación en sentido contrario de una presión mayor. (Ver Figura 3). Cuando se invierte el fenómeno estamos en presencia de ósmosis inversa. Al aplicar la presión, se logra obtener un equilibrio distinto del anteriormente descrito en el cual se generan simultáneamente dos corrientes: </a:t>
            </a:r>
          </a:p>
          <a:p>
            <a:pPr lvl="2" eaLnBrk="1" hangingPunct="1">
              <a:lnSpc>
                <a:spcPct val="80000"/>
              </a:lnSpc>
            </a:pPr>
            <a:r>
              <a:rPr lang="es-MX" altLang="es-CL" sz="900"/>
              <a:t>Una que es la que atraviesa la membrana y queda libre de sólidos disueltos y de microorganismos. </a:t>
            </a:r>
          </a:p>
          <a:p>
            <a:pPr lvl="2" eaLnBrk="1" hangingPunct="1">
              <a:lnSpc>
                <a:spcPct val="80000"/>
              </a:lnSpc>
            </a:pPr>
            <a:r>
              <a:rPr lang="es-MX" altLang="es-CL" sz="900"/>
              <a:t>La otra que es el concentrado de contaminantes que se van eliminando para evitar que se depositen en la membrana y la saturen.</a:t>
            </a:r>
          </a:p>
          <a:p>
            <a:pPr lvl="1" eaLnBrk="1" hangingPunct="1">
              <a:lnSpc>
                <a:spcPct val="80000"/>
              </a:lnSpc>
            </a:pPr>
            <a:r>
              <a:rPr lang="es-MX" altLang="es-CL" sz="1000"/>
              <a:t>La Membrana de la Osmosis Inversa es una membrana que tiene una área "microporosa" que rechaza las impurezas y que no impide al agua de pasar. La membrana rechaza las bacterias, sólidos inorgánicos, pero los gases pasan. </a:t>
            </a:r>
          </a:p>
          <a:p>
            <a:pPr lvl="1" eaLnBrk="1" hangingPunct="1">
              <a:lnSpc>
                <a:spcPct val="80000"/>
              </a:lnSpc>
            </a:pPr>
            <a:r>
              <a:rPr lang="es-ES" altLang="es-CL" sz="1000"/>
              <a:t>Gracias la eficacia de purificación, la ósmosis inversa es una tecnología rentable, pero limitada por el índice relativamente lento de producción. Se utiliza normalmente para rellenar estanques antes del uso o de una purificación adicional. La ósmosis inversa ofrece protección al sistema frente a las bacterias y pirógenos, y puede combinarse con intercambio iónico para mejorar la calidad del agua producida.</a:t>
            </a:r>
          </a:p>
          <a:p>
            <a:pPr eaLnBrk="1" hangingPunct="1">
              <a:lnSpc>
                <a:spcPct val="80000"/>
              </a:lnSpc>
            </a:pPr>
            <a:endParaRPr lang="es-ES" altLang="es-CL" sz="800"/>
          </a:p>
        </p:txBody>
      </p:sp>
      <p:pic>
        <p:nvPicPr>
          <p:cNvPr id="76804" name="Picture 4" descr="Reverse osmosis is an effective technology for use in a home water filter">
            <a:extLst>
              <a:ext uri="{FF2B5EF4-FFF2-40B4-BE49-F238E27FC236}">
                <a16:creationId xmlns:a16="http://schemas.microsoft.com/office/drawing/2014/main" id="{ADBEFF8A-AF67-4E95-BDAE-2E445EFD7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938" y="5278438"/>
            <a:ext cx="3673475"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5015" name="Picture 7" descr="Reverse osmosis membrane is the key to this method of water purification">
            <a:extLst>
              <a:ext uri="{FF2B5EF4-FFF2-40B4-BE49-F238E27FC236}">
                <a16:creationId xmlns:a16="http://schemas.microsoft.com/office/drawing/2014/main" id="{08D3DE58-776D-46D9-A0E9-D6DCC2B5DD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1989138"/>
            <a:ext cx="381000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5016" name="Picture 3">
            <a:extLst>
              <a:ext uri="{FF2B5EF4-FFF2-40B4-BE49-F238E27FC236}">
                <a16:creationId xmlns:a16="http://schemas.microsoft.com/office/drawing/2014/main" id="{3A634597-B13F-4E06-AC96-E080D336A9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1844675"/>
            <a:ext cx="31432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Shipboard Drinking Water - Operate Anywhere with Pall's Freshwater Generators.mp4">
            <a:hlinkClick r:id="" action="ppaction://media"/>
            <a:extLst>
              <a:ext uri="{FF2B5EF4-FFF2-40B4-BE49-F238E27FC236}">
                <a16:creationId xmlns:a16="http://schemas.microsoft.com/office/drawing/2014/main" id="{516B0423-B224-440E-854B-A7B3EA2F045D}"/>
              </a:ext>
            </a:extLst>
          </p:cNvPr>
          <p:cNvPicPr>
            <a:picLocks noChangeAspect="1" noChangeArrowheads="1"/>
          </p:cNvPicPr>
          <p:nvPr>
            <a:videoFile r:link="rId2"/>
            <p:extLst>
              <p:ext uri="{DAA4B4D4-6D71-4841-9C94-3DE7FCFB9230}">
                <p14:media xmlns:p14="http://schemas.microsoft.com/office/powerpoint/2010/main" r:link="rId1"/>
              </p:ext>
            </p:extLst>
          </p:nvPr>
        </p:nvPicPr>
        <p:blipFill>
          <a:blip r:embed="rId7">
            <a:extLst>
              <a:ext uri="{28A0092B-C50C-407E-A947-70E740481C1C}">
                <a14:useLocalDpi xmlns:a14="http://schemas.microsoft.com/office/drawing/2010/main" val="0"/>
              </a:ext>
            </a:extLst>
          </a:blip>
          <a:srcRect/>
          <a:stretch>
            <a:fillRect/>
          </a:stretch>
        </p:blipFill>
        <p:spPr bwMode="auto">
          <a:xfrm>
            <a:off x="1370013" y="1603375"/>
            <a:ext cx="6657975" cy="499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835015"/>
                                        </p:tgtEl>
                                        <p:attrNameLst>
                                          <p:attrName>style.visibility</p:attrName>
                                        </p:attrNameLst>
                                      </p:cBhvr>
                                      <p:to>
                                        <p:strVal val="visible"/>
                                      </p:to>
                                    </p:set>
                                    <p:anim calcmode="lin" valueType="num">
                                      <p:cBhvr>
                                        <p:cTn id="7" dur="1000" fill="hold"/>
                                        <p:tgtEl>
                                          <p:spTgt spid="1835015"/>
                                        </p:tgtEl>
                                        <p:attrNameLst>
                                          <p:attrName>ppt_w</p:attrName>
                                        </p:attrNameLst>
                                      </p:cBhvr>
                                      <p:tavLst>
                                        <p:tav tm="0">
                                          <p:val>
                                            <p:strVal val="#ppt_w*0.70"/>
                                          </p:val>
                                        </p:tav>
                                        <p:tav tm="100000">
                                          <p:val>
                                            <p:strVal val="#ppt_w"/>
                                          </p:val>
                                        </p:tav>
                                      </p:tavLst>
                                    </p:anim>
                                    <p:anim calcmode="lin" valueType="num">
                                      <p:cBhvr>
                                        <p:cTn id="8" dur="1000" fill="hold"/>
                                        <p:tgtEl>
                                          <p:spTgt spid="1835015"/>
                                        </p:tgtEl>
                                        <p:attrNameLst>
                                          <p:attrName>ppt_h</p:attrName>
                                        </p:attrNameLst>
                                      </p:cBhvr>
                                      <p:tavLst>
                                        <p:tav tm="0">
                                          <p:val>
                                            <p:strVal val="#ppt_h"/>
                                          </p:val>
                                        </p:tav>
                                        <p:tav tm="100000">
                                          <p:val>
                                            <p:strVal val="#ppt_h"/>
                                          </p:val>
                                        </p:tav>
                                      </p:tavLst>
                                    </p:anim>
                                    <p:animEffect transition="in" filter="fade">
                                      <p:cBhvr>
                                        <p:cTn id="9" dur="1000"/>
                                        <p:tgtEl>
                                          <p:spTgt spid="1835015"/>
                                        </p:tgtEl>
                                      </p:cBhvr>
                                    </p:animEffec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0"/>
                                          </p:stCondLst>
                                        </p:cTn>
                                        <p:tgtEl>
                                          <p:spTgt spid="183501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par>
                          <p:cTn id="18" fill="hold" nodeType="afterGroup">
                            <p:stCondLst>
                              <p:cond delay="2000"/>
                            </p:stCondLst>
                            <p:childTnLst>
                              <p:par>
                                <p:cTn id="19" presetID="1" presetClass="mediacall" presetSubtype="0" fill="hold" nodeType="afterEffect">
                                  <p:stCondLst>
                                    <p:cond delay="0"/>
                                  </p:stCondLst>
                                  <p:childTnLst>
                                    <p:cmd type="call" cmd="playFrom(0.0)">
                                      <p:cBhvr>
                                        <p:cTn id="20" dur="2537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21" fill="hold" display="0">
                  <p:stCondLst>
                    <p:cond delay="indefinite"/>
                  </p:stCondLst>
                </p:cTn>
                <p:tgtEl>
                  <p:spTgt spid="3"/>
                </p:tgtEl>
              </p:cMediaNode>
            </p:video>
            <p:seq concurrent="1" nextAc="seek">
              <p:cTn id="22" restart="whenNotActive" fill="hold" evtFilter="cancelBubble" nodeType="interactiveSeq">
                <p:stCondLst>
                  <p:cond evt="onClick" delay="0">
                    <p:tgtEl>
                      <p:spTgt spid="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clickEffect">
                                  <p:stCondLst>
                                    <p:cond delay="0"/>
                                  </p:stCondLst>
                                  <p:childTnLst>
                                    <p:cmd type="call" cmd="togglePause">
                                      <p:cBhvr>
                                        <p:cTn id="26"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FB285B30-735D-4C1C-8477-161C7AFD7597}"/>
              </a:ext>
            </a:extLst>
          </p:cNvPr>
          <p:cNvSpPr>
            <a:spLocks noGrp="1" noChangeArrowheads="1"/>
          </p:cNvSpPr>
          <p:nvPr>
            <p:ph type="title"/>
          </p:nvPr>
        </p:nvSpPr>
        <p:spPr/>
        <p:txBody>
          <a:bodyPr/>
          <a:lstStyle/>
          <a:p>
            <a:pPr eaLnBrk="1" hangingPunct="1"/>
            <a:r>
              <a:rPr lang="es-ES" altLang="es-CL"/>
              <a:t>Plantas desalinizadoras</a:t>
            </a:r>
          </a:p>
        </p:txBody>
      </p:sp>
      <p:sp>
        <p:nvSpPr>
          <p:cNvPr id="77827" name="Rectangle 3">
            <a:extLst>
              <a:ext uri="{FF2B5EF4-FFF2-40B4-BE49-F238E27FC236}">
                <a16:creationId xmlns:a16="http://schemas.microsoft.com/office/drawing/2014/main" id="{794BC005-B13E-4746-A9B0-64AD0B0E33F9}"/>
              </a:ext>
            </a:extLst>
          </p:cNvPr>
          <p:cNvSpPr>
            <a:spLocks noGrp="1" noChangeArrowheads="1"/>
          </p:cNvSpPr>
          <p:nvPr>
            <p:ph type="body" idx="1"/>
          </p:nvPr>
        </p:nvSpPr>
        <p:spPr/>
        <p:txBody>
          <a:bodyPr/>
          <a:lstStyle/>
          <a:p>
            <a:pPr eaLnBrk="1" hangingPunct="1">
              <a:lnSpc>
                <a:spcPct val="80000"/>
              </a:lnSpc>
            </a:pPr>
            <a:r>
              <a:rPr lang="es-MX" altLang="es-CL" sz="2400"/>
              <a:t>Para satisfacer las necesidades de agua de bebida a bordo </a:t>
            </a:r>
            <a:r>
              <a:rPr lang="es-ES" altLang="es-CL" sz="2400"/>
              <a:t>existen las siguientes alternativas:</a:t>
            </a:r>
          </a:p>
          <a:p>
            <a:pPr lvl="1" eaLnBrk="1" hangingPunct="1">
              <a:lnSpc>
                <a:spcPct val="80000"/>
              </a:lnSpc>
            </a:pPr>
            <a:r>
              <a:rPr lang="es-MX" altLang="es-CL" sz="2000"/>
              <a:t>En puerto:</a:t>
            </a:r>
          </a:p>
          <a:p>
            <a:pPr lvl="2" eaLnBrk="1" hangingPunct="1">
              <a:lnSpc>
                <a:spcPct val="80000"/>
              </a:lnSpc>
            </a:pPr>
            <a:r>
              <a:rPr lang="es-MX" altLang="es-CL" sz="2100"/>
              <a:t>De la red de agua potable para llenar los estanques de agua de bebida u otro suministro externo.</a:t>
            </a:r>
          </a:p>
          <a:p>
            <a:pPr lvl="2" eaLnBrk="1" hangingPunct="1">
              <a:lnSpc>
                <a:spcPct val="80000"/>
              </a:lnSpc>
            </a:pPr>
            <a:r>
              <a:rPr lang="es-MX" altLang="es-CL" sz="2100"/>
              <a:t>A través de camiones aljibe.</a:t>
            </a:r>
          </a:p>
          <a:p>
            <a:pPr lvl="1" eaLnBrk="1" hangingPunct="1">
              <a:lnSpc>
                <a:spcPct val="80000"/>
              </a:lnSpc>
            </a:pPr>
            <a:r>
              <a:rPr lang="es-MX" altLang="es-CL" sz="2000"/>
              <a:t>Navegando:</a:t>
            </a:r>
          </a:p>
          <a:p>
            <a:pPr lvl="2" eaLnBrk="1" hangingPunct="1">
              <a:lnSpc>
                <a:spcPct val="80000"/>
              </a:lnSpc>
            </a:pPr>
            <a:r>
              <a:rPr lang="es-MX" altLang="es-CL" sz="1900"/>
              <a:t>De plantas </a:t>
            </a:r>
            <a:r>
              <a:rPr lang="es-ES" altLang="es-CL" sz="1900"/>
              <a:t>evaporadoras de agua - Evaporación.</a:t>
            </a:r>
          </a:p>
          <a:p>
            <a:pPr lvl="2" eaLnBrk="1" hangingPunct="1">
              <a:lnSpc>
                <a:spcPct val="80000"/>
              </a:lnSpc>
            </a:pPr>
            <a:r>
              <a:rPr lang="es-ES" altLang="es-CL" sz="1900"/>
              <a:t>De plantas generadoras de agua - Osmosis Inversa</a:t>
            </a:r>
          </a:p>
          <a:p>
            <a:pPr lvl="2" eaLnBrk="1" hangingPunct="1">
              <a:lnSpc>
                <a:spcPct val="80000"/>
              </a:lnSpc>
            </a:pPr>
            <a:r>
              <a:rPr lang="es-MX" altLang="es-CL" sz="1900"/>
              <a:t>Por maniobra de reaprovisionamiento desde otro buque.</a:t>
            </a:r>
            <a:endParaRPr lang="es-ES" altLang="es-CL" sz="1900"/>
          </a:p>
          <a:p>
            <a:pPr eaLnBrk="1" hangingPunct="1">
              <a:lnSpc>
                <a:spcPct val="80000"/>
              </a:lnSpc>
            </a:pPr>
            <a:endParaRPr lang="es-ES" altLang="es-CL" sz="1900"/>
          </a:p>
        </p:txBody>
      </p:sp>
      <p:pic>
        <p:nvPicPr>
          <p:cNvPr id="77828" name="Picture 2">
            <a:extLst>
              <a:ext uri="{FF2B5EF4-FFF2-40B4-BE49-F238E27FC236}">
                <a16:creationId xmlns:a16="http://schemas.microsoft.com/office/drawing/2014/main" id="{928C56A3-21C9-40B4-B15A-0FCD2D2FE0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9274"/>
          <a:stretch>
            <a:fillRect/>
          </a:stretch>
        </p:blipFill>
        <p:spPr bwMode="auto">
          <a:xfrm>
            <a:off x="7667625" y="0"/>
            <a:ext cx="1312863"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8">
            <a:extLst>
              <a:ext uri="{FF2B5EF4-FFF2-40B4-BE49-F238E27FC236}">
                <a16:creationId xmlns:a16="http://schemas.microsoft.com/office/drawing/2014/main" id="{57DE181C-9CB0-4EF4-8FCB-857A1DAEA66E}"/>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8851" name="Rectangle 2">
            <a:extLst>
              <a:ext uri="{FF2B5EF4-FFF2-40B4-BE49-F238E27FC236}">
                <a16:creationId xmlns:a16="http://schemas.microsoft.com/office/drawing/2014/main" id="{0022C9EF-E79B-4AA5-816D-699F9805AD70}"/>
              </a:ext>
            </a:extLst>
          </p:cNvPr>
          <p:cNvSpPr>
            <a:spLocks noGrp="1" noChangeArrowheads="1"/>
          </p:cNvSpPr>
          <p:nvPr>
            <p:ph type="ctrTitle"/>
          </p:nvPr>
        </p:nvSpPr>
        <p:spPr/>
        <p:txBody>
          <a:bodyPr/>
          <a:lstStyle/>
          <a:p>
            <a:pPr eaLnBrk="1" hangingPunct="1"/>
            <a:r>
              <a:rPr lang="es-MX" altLang="es-CL" sz="3600"/>
              <a:t>Maquinaria y Sistemas Auxiliares</a:t>
            </a:r>
            <a:endParaRPr lang="es-ES" altLang="es-CL" sz="3600"/>
          </a:p>
        </p:txBody>
      </p:sp>
      <p:sp>
        <p:nvSpPr>
          <p:cNvPr id="78852" name="Rectangle 3">
            <a:extLst>
              <a:ext uri="{FF2B5EF4-FFF2-40B4-BE49-F238E27FC236}">
                <a16:creationId xmlns:a16="http://schemas.microsoft.com/office/drawing/2014/main" id="{7CF42607-BB36-4F36-83DA-4580E5129B38}"/>
              </a:ext>
            </a:extLst>
          </p:cNvPr>
          <p:cNvSpPr>
            <a:spLocks noGrp="1" noChangeArrowheads="1"/>
          </p:cNvSpPr>
          <p:nvPr>
            <p:ph type="subTitle" idx="1"/>
          </p:nvPr>
        </p:nvSpPr>
        <p:spPr/>
        <p:txBody>
          <a:bodyPr/>
          <a:lstStyle/>
          <a:p>
            <a:pPr eaLnBrk="1" hangingPunct="1">
              <a:lnSpc>
                <a:spcPct val="80000"/>
              </a:lnSpc>
            </a:pPr>
            <a:r>
              <a:rPr lang="es-MX" altLang="es-CL" sz="2100"/>
              <a:t>Fin Unidad temática Nº 4</a:t>
            </a:r>
          </a:p>
        </p:txBody>
      </p:sp>
    </p:spTree>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44529</TotalTime>
  <Words>3638</Words>
  <Application>Microsoft Office PowerPoint</Application>
  <PresentationFormat>Presentación en pantalla (4:3)</PresentationFormat>
  <Paragraphs>412</Paragraphs>
  <Slides>74</Slides>
  <Notes>0</Notes>
  <HiddenSlides>0</HiddenSlides>
  <MMClips>17</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1</vt:i4>
      </vt:variant>
      <vt:variant>
        <vt:lpstr>Títulos de diapositiva</vt:lpstr>
      </vt:variant>
      <vt:variant>
        <vt:i4>74</vt:i4>
      </vt:variant>
    </vt:vector>
  </HeadingPairs>
  <TitlesOfParts>
    <vt:vector size="79" baseType="lpstr">
      <vt:lpstr>Arial</vt:lpstr>
      <vt:lpstr>Verdana</vt:lpstr>
      <vt:lpstr>Wingdings</vt:lpstr>
      <vt:lpstr>Eclipse</vt:lpstr>
      <vt:lpstr>Hoja de cálculo</vt:lpstr>
      <vt:lpstr>Sistemas de Ingeniería </vt:lpstr>
      <vt:lpstr>SISTEMAS  DE  INGENIERIA</vt:lpstr>
      <vt:lpstr>Maquinaria y Sistemas Auxiliares</vt:lpstr>
      <vt:lpstr>Maquinaria y Sistemas Auxiliares</vt:lpstr>
      <vt:lpstr>Maquinaria y Sistemas Auxiliares</vt:lpstr>
      <vt:lpstr>Maquinaria y Sistemas Auxiliares</vt:lpstr>
      <vt:lpstr>Bombas</vt:lpstr>
      <vt:lpstr>Bombas</vt:lpstr>
      <vt:lpstr>Bombas</vt:lpstr>
      <vt:lpstr>Bombas</vt:lpstr>
      <vt:lpstr>Bombas</vt:lpstr>
      <vt:lpstr>Bombas</vt:lpstr>
      <vt:lpstr>Bombas</vt:lpstr>
      <vt:lpstr>Bombas</vt:lpstr>
      <vt:lpstr>Bombas</vt:lpstr>
      <vt:lpstr>Bombas</vt:lpstr>
      <vt:lpstr>Bombas</vt:lpstr>
      <vt:lpstr>Bombas</vt:lpstr>
      <vt:lpstr>Maquinaria y Sistemas Auxiliares</vt:lpstr>
      <vt:lpstr>Maquinaria y Sistemas Auxiliares</vt:lpstr>
      <vt:lpstr>Sistema de aire comprimido</vt:lpstr>
      <vt:lpstr>Sistema de aire comprimido</vt:lpstr>
      <vt:lpstr>Sistema de aire comprimido</vt:lpstr>
      <vt:lpstr>Sistema de aire comprimido</vt:lpstr>
      <vt:lpstr>Sistema de aire comprimido</vt:lpstr>
      <vt:lpstr>Sistema de aire comprimido</vt:lpstr>
      <vt:lpstr>Sistema de aire comprimido</vt:lpstr>
      <vt:lpstr>Sistema de aire comprimido</vt:lpstr>
      <vt:lpstr>Sistema de aire comprimido</vt:lpstr>
      <vt:lpstr>Sistema de aire comprimido</vt:lpstr>
      <vt:lpstr>Sistemas de aire comprimido</vt:lpstr>
      <vt:lpstr>Maquinaria y Sistemas Auxiliares</vt:lpstr>
      <vt:lpstr>Maquinaria y Sistemas Auxiliares</vt:lpstr>
      <vt:lpstr>Refrigeración</vt:lpstr>
      <vt:lpstr>Refrigeración</vt:lpstr>
      <vt:lpstr>Refrigeración</vt:lpstr>
      <vt:lpstr>Refrigeración</vt:lpstr>
      <vt:lpstr>Refrigeración</vt:lpstr>
      <vt:lpstr>Maquinaria y Sistemas Auxiliares</vt:lpstr>
      <vt:lpstr>Sistema de gobierno</vt:lpstr>
      <vt:lpstr>Sistema de gobierno</vt:lpstr>
      <vt:lpstr>Sistema de gobierno</vt:lpstr>
      <vt:lpstr>Sistema de gobierno</vt:lpstr>
      <vt:lpstr>Sistema de gobierno </vt:lpstr>
      <vt:lpstr>Sistema de gobierno </vt:lpstr>
      <vt:lpstr>Sistema de Estabilización</vt:lpstr>
      <vt:lpstr>Sistema de Estabilización</vt:lpstr>
      <vt:lpstr>Sistema de Estabilización</vt:lpstr>
      <vt:lpstr>Sistema de Estabilización</vt:lpstr>
      <vt:lpstr>Sistema de Estabilización</vt:lpstr>
      <vt:lpstr>Sistema de Estabilización</vt:lpstr>
      <vt:lpstr>Sistema de Estabilización</vt:lpstr>
      <vt:lpstr>Sistema de Estabilización</vt:lpstr>
      <vt:lpstr>Sistema de Estabilización</vt:lpstr>
      <vt:lpstr>Maquinaria y Sistemas Auxiliares</vt:lpstr>
      <vt:lpstr>Maquinaria y Sistemas Auxiliares</vt:lpstr>
      <vt:lpstr>Winches y Cabrestantes</vt:lpstr>
      <vt:lpstr>Winches y Cabrestantes</vt:lpstr>
      <vt:lpstr>Maquinaria de cubierta.</vt:lpstr>
      <vt:lpstr>Sistema de arreglo remolcado</vt:lpstr>
      <vt:lpstr>Maquinaria de cubierta.</vt:lpstr>
      <vt:lpstr>Reabastecimiento en la mar</vt:lpstr>
      <vt:lpstr>Reabastecimiento en la mar</vt:lpstr>
      <vt:lpstr>Reabastecimiento en la mar</vt:lpstr>
      <vt:lpstr>Maquinaria y Sistemas Auxiliares</vt:lpstr>
      <vt:lpstr>Maquinaria y Sistemas Auxiliares</vt:lpstr>
      <vt:lpstr>Plantas desalinizadoras</vt:lpstr>
      <vt:lpstr>Plantas desalinizadoras</vt:lpstr>
      <vt:lpstr>Plantas desalinizadoras</vt:lpstr>
      <vt:lpstr>Plantas desalinizadoras</vt:lpstr>
      <vt:lpstr>Plantas desalinizadoras</vt:lpstr>
      <vt:lpstr>Plantas desalinizadoras</vt:lpstr>
      <vt:lpstr>Plantas desalinizadoras</vt:lpstr>
      <vt:lpstr>Maquinaria y Sistemas Auxiliares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141</cp:revision>
  <dcterms:created xsi:type="dcterms:W3CDTF">2008-04-11T19:59:31Z</dcterms:created>
  <dcterms:modified xsi:type="dcterms:W3CDTF">2022-05-11T00:07:43Z</dcterms:modified>
</cp:coreProperties>
</file>