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9" name="8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3427C669-FCEE-4015-A6B8-467D35C304B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233157A-37B3-454F-9AC4-301E8166AEDA}" type="slidenum">
              <a:rPr lang="es-CL" smtClean="0"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470025"/>
          </a:xfrm>
        </p:spPr>
        <p:txBody>
          <a:bodyPr/>
          <a:lstStyle/>
          <a:p>
            <a:r>
              <a:rPr lang="es-CL" b="1" dirty="0" smtClean="0"/>
              <a:t>Yo en la Escuela Naval</a:t>
            </a:r>
            <a:endParaRPr lang="es-CL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643174" y="5357826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s-CL" sz="2400" dirty="0" smtClean="0">
                <a:solidFill>
                  <a:schemeClr val="tx1"/>
                </a:solidFill>
              </a:rPr>
              <a:t>Nombre: Daniel Rivas E.</a:t>
            </a:r>
          </a:p>
          <a:p>
            <a:pPr algn="r"/>
            <a:r>
              <a:rPr lang="es-CL" sz="2400" dirty="0" smtClean="0">
                <a:solidFill>
                  <a:schemeClr val="tx1"/>
                </a:solidFill>
              </a:rPr>
              <a:t>Curso: 1°H</a:t>
            </a:r>
            <a:endParaRPr lang="es-CL" sz="2400" dirty="0">
              <a:solidFill>
                <a:schemeClr val="tx1"/>
              </a:solidFill>
            </a:endParaRPr>
          </a:p>
        </p:txBody>
      </p:sp>
      <p:sp>
        <p:nvSpPr>
          <p:cNvPr id="1026" name="AutoShape 2" descr="Archivo:Escuela naval Arturo Prat.jp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8" name="AutoShape 4" descr="Archivo:Escuela naval Arturo Prat.jp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0" name="AutoShape 6" descr="Archivo:Escuela naval Arturo Prat.jp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31" name="Picture 7" descr="C:\Users\Administrador.PC_LAB_INGLES11\Desktop\Escuela_naval_Arturo_Pr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1126254" cy="1302700"/>
          </a:xfrm>
          <a:prstGeom prst="rect">
            <a:avLst/>
          </a:prstGeom>
          <a:noFill/>
        </p:spPr>
      </p:pic>
      <p:pic>
        <p:nvPicPr>
          <p:cNvPr id="1032" name="Picture 8" descr="C:\Users\Administrador.PC_LAB_INGLES11\Desktop\COS_96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214554"/>
            <a:ext cx="4095171" cy="27336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u="sng" dirty="0" smtClean="0"/>
              <a:t>Viaje a la Isla </a:t>
            </a:r>
            <a:r>
              <a:rPr lang="es-CL" b="1" u="sng" dirty="0" err="1"/>
              <a:t>Q</a:t>
            </a:r>
            <a:r>
              <a:rPr lang="es-CL" b="1" u="sng" dirty="0" err="1" smtClean="0"/>
              <a:t>uiriquina</a:t>
            </a:r>
            <a:endParaRPr lang="es-CL" b="1" u="sng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57620" y="2214554"/>
            <a:ext cx="5943584" cy="2882889"/>
          </a:xfrm>
        </p:spPr>
        <p:txBody>
          <a:bodyPr>
            <a:normAutofit/>
          </a:bodyPr>
          <a:lstStyle/>
          <a:p>
            <a:pPr algn="just"/>
            <a:r>
              <a:rPr lang="es-CL" sz="1800" dirty="0" smtClean="0"/>
              <a:t>Ingreso a la Isla</a:t>
            </a:r>
            <a:endParaRPr lang="es-CL" sz="1800" dirty="0"/>
          </a:p>
        </p:txBody>
      </p:sp>
      <p:pic>
        <p:nvPicPr>
          <p:cNvPr id="5122" name="Picture 2" descr="C:\Users\Administrador.PC_LAB_INGLES11\Desktop\COS_83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71612"/>
            <a:ext cx="3424565" cy="2286016"/>
          </a:xfrm>
          <a:prstGeom prst="rect">
            <a:avLst/>
          </a:prstGeom>
          <a:noFill/>
        </p:spPr>
      </p:pic>
      <p:pic>
        <p:nvPicPr>
          <p:cNvPr id="5123" name="Picture 3" descr="C:\Users\Administrador.PC_LAB_INGLES11\Desktop\COS_87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256"/>
            <a:ext cx="3457822" cy="230821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143372" y="5214950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CL" dirty="0" smtClean="0"/>
              <a:t>Baños de mar</a:t>
            </a:r>
            <a:endParaRPr lang="es-CL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42908" y="0"/>
            <a:ext cx="8229600" cy="1143000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357166"/>
            <a:ext cx="8229600" cy="4526280"/>
          </a:xfrm>
        </p:spPr>
        <p:txBody>
          <a:bodyPr/>
          <a:lstStyle/>
          <a:p>
            <a:pPr algn="just"/>
            <a:r>
              <a:rPr lang="es-CL" dirty="0" smtClean="0"/>
              <a:t>¡Una aventura </a:t>
            </a:r>
            <a:r>
              <a:rPr lang="es-CL" dirty="0" err="1" smtClean="0"/>
              <a:t>fantastica</a:t>
            </a:r>
            <a:r>
              <a:rPr lang="es-CL" dirty="0" smtClean="0"/>
              <a:t> llena de experiencias nuevas!</a:t>
            </a:r>
            <a:endParaRPr lang="es-CL" dirty="0"/>
          </a:p>
        </p:txBody>
      </p:sp>
      <p:pic>
        <p:nvPicPr>
          <p:cNvPr id="6147" name="Picture 3" descr="C:\Users\Administrador.PC_LAB_INGLES11\Desktop\COS_85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928802"/>
            <a:ext cx="3214710" cy="2145931"/>
          </a:xfrm>
          <a:prstGeom prst="rect">
            <a:avLst/>
          </a:prstGeom>
          <a:noFill/>
        </p:spPr>
      </p:pic>
      <p:pic>
        <p:nvPicPr>
          <p:cNvPr id="6148" name="Picture 4" descr="C:\Users\Administrador.PC_LAB_INGLES11\Desktop\COS_86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000240"/>
            <a:ext cx="3022640" cy="2017717"/>
          </a:xfrm>
          <a:prstGeom prst="rect">
            <a:avLst/>
          </a:prstGeom>
          <a:noFill/>
        </p:spPr>
      </p:pic>
      <p:pic>
        <p:nvPicPr>
          <p:cNvPr id="6149" name="Picture 5" descr="C:\Users\Administrador.PC_LAB_INGLES11\Desktop\COS_86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286256"/>
            <a:ext cx="3214710" cy="2145930"/>
          </a:xfrm>
          <a:prstGeom prst="rect">
            <a:avLst/>
          </a:prstGeom>
          <a:noFill/>
        </p:spPr>
      </p:pic>
      <p:pic>
        <p:nvPicPr>
          <p:cNvPr id="6150" name="Picture 6" descr="C:\Users\Administrador.PC_LAB_INGLES11\Desktop\COS_91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9854" y="4214818"/>
            <a:ext cx="3249732" cy="2169309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Actividades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714488"/>
            <a:ext cx="3686172" cy="100013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CL" sz="1800" dirty="0" smtClean="0"/>
              <a:t>Práctica en el </a:t>
            </a:r>
            <a:r>
              <a:rPr lang="es-CL" sz="1800" dirty="0" err="1" smtClean="0"/>
              <a:t>poligono</a:t>
            </a:r>
            <a:r>
              <a:rPr lang="es-CL" sz="1800" dirty="0" smtClean="0"/>
              <a:t> de tiro</a:t>
            </a:r>
            <a:endParaRPr lang="es-CL" sz="1800" dirty="0"/>
          </a:p>
        </p:txBody>
      </p:sp>
      <p:pic>
        <p:nvPicPr>
          <p:cNvPr id="7170" name="Picture 2" descr="C:\Users\Administrador.PC_LAB_INGLES11\Desktop\COS_9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143116"/>
            <a:ext cx="2675440" cy="17859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500562" y="1714488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Recorrido </a:t>
            </a:r>
            <a:r>
              <a:rPr lang="es-CL" dirty="0"/>
              <a:t>de 3.500 metros</a:t>
            </a:r>
          </a:p>
        </p:txBody>
      </p:sp>
      <p:pic>
        <p:nvPicPr>
          <p:cNvPr id="7171" name="Picture 3" descr="C:\Users\Administrador.PC_LAB_INGLES11\Desktop\COS_96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143116"/>
            <a:ext cx="2694455" cy="179864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071538" y="414338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Tirar la cuerda</a:t>
            </a:r>
            <a:endParaRPr lang="es-CL" dirty="0"/>
          </a:p>
        </p:txBody>
      </p:sp>
      <p:pic>
        <p:nvPicPr>
          <p:cNvPr id="7172" name="Picture 4" descr="C:\Users\Administrador.PC_LAB_INGLES11\Desktop\COS_08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4714884"/>
            <a:ext cx="2643485" cy="1764618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786314" y="4143380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Estaciones de ejercicio</a:t>
            </a:r>
            <a:endParaRPr lang="es-CL" dirty="0"/>
          </a:p>
        </p:txBody>
      </p:sp>
      <p:pic>
        <p:nvPicPr>
          <p:cNvPr id="7173" name="Picture 5" descr="C:\Users\Administrador.PC_LAB_INGLES11\Desktop\COS_08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4643446"/>
            <a:ext cx="2750502" cy="1836056"/>
          </a:xfrm>
          <a:prstGeom prst="rect">
            <a:avLst/>
          </a:prstGeom>
          <a:noFill/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-857280"/>
            <a:ext cx="8229600" cy="1143000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6280"/>
          </a:xfrm>
        </p:spPr>
        <p:txBody>
          <a:bodyPr>
            <a:normAutofit/>
          </a:bodyPr>
          <a:lstStyle/>
          <a:p>
            <a:pPr algn="just"/>
            <a:r>
              <a:rPr lang="es-CL" sz="1800" dirty="0" smtClean="0">
                <a:latin typeface="Calibri" pitchFamily="34" charset="0"/>
                <a:cs typeface="Calibri" pitchFamily="34" charset="0"/>
              </a:rPr>
              <a:t>El Batallón de Reclutas 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nos desplegamos 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desde la Isla </a:t>
            </a:r>
            <a:r>
              <a:rPr lang="es-CL" sz="1800" dirty="0" err="1" smtClean="0">
                <a:latin typeface="Calibri" pitchFamily="34" charset="0"/>
                <a:cs typeface="Calibri" pitchFamily="34" charset="0"/>
              </a:rPr>
              <a:t>Quiriquina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 hasta </a:t>
            </a:r>
            <a:r>
              <a:rPr lang="es-CL" sz="1800" dirty="0" err="1" smtClean="0">
                <a:latin typeface="Calibri" pitchFamily="34" charset="0"/>
                <a:cs typeface="Calibri" pitchFamily="34" charset="0"/>
              </a:rPr>
              <a:t>Ninhue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, en la Región del Ñuble, con el motivo de visitar lo que fue el hogar de Arturo Prat. Los Reclutas 2023 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llegamos 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hasta las dependencias del Museo Santuario Cuna de Prat para conocer la casa donde el Héroe de Iquique nació y creció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algn="just"/>
            <a:r>
              <a:rPr lang="es-CL" sz="1800" dirty="0" smtClean="0">
                <a:latin typeface="Calibri" pitchFamily="34" charset="0"/>
                <a:cs typeface="Calibri" pitchFamily="34" charset="0"/>
              </a:rPr>
              <a:t>Con esta visita se da por finalizada la Campaña Náutica 2023. Los motes 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volvimos 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a la Escuela, para así seguir con 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nuestras </a:t>
            </a:r>
            <a:r>
              <a:rPr lang="es-CL" sz="1800" dirty="0" smtClean="0">
                <a:latin typeface="Calibri" pitchFamily="34" charset="0"/>
                <a:cs typeface="Calibri" pitchFamily="34" charset="0"/>
              </a:rPr>
              <a:t>prácticas de infantería doctrinal y también para realizar próximas visitas profesionales. </a:t>
            </a:r>
            <a:endParaRPr lang="es-CL" sz="1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194" name="Picture 2" descr="C:\Users\Administrador.PC_LAB_INGLES11\Desktop\DJI_0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3643314"/>
            <a:ext cx="4036148" cy="2687261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ción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undición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ció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39</TotalTime>
  <Words>147</Words>
  <Application>Microsoft Office PowerPoint</Application>
  <PresentationFormat>Presentación en pantalla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Fundición</vt:lpstr>
      <vt:lpstr>Yo en la Escuela Naval</vt:lpstr>
      <vt:lpstr>Viaje a la Isla Quiriquina</vt:lpstr>
      <vt:lpstr>Diapositiva 3</vt:lpstr>
      <vt:lpstr>Actividades</vt:lpstr>
      <vt:lpstr>Diapositiva 5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4</cp:revision>
  <dcterms:created xsi:type="dcterms:W3CDTF">2023-06-05T14:17:41Z</dcterms:created>
  <dcterms:modified xsi:type="dcterms:W3CDTF">2023-06-05T14:57:05Z</dcterms:modified>
</cp:coreProperties>
</file>