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B8487C1-EF8C-4B65-AD31-FB50C92EFFC8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5BC432B-D8CD-4B05-88B0-8B87799053F8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Matías Muñoz M.</a:t>
            </a:r>
          </a:p>
          <a:p>
            <a:r>
              <a:rPr lang="es-CL" dirty="0" smtClean="0"/>
              <a:t>1°H</a:t>
            </a:r>
            <a:endParaRPr lang="es-CL" dirty="0"/>
          </a:p>
        </p:txBody>
      </p:sp>
      <p:sp>
        <p:nvSpPr>
          <p:cNvPr id="23554" name="AutoShape 2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3556" name="AutoShape 4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" name="5 Imagen" descr="ESNAV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85728"/>
            <a:ext cx="1000132" cy="11568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Día de recogida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3328982" cy="204625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s-CL" sz="2000" dirty="0" smtClean="0"/>
              <a:t>En nuestro primer día en la escuela naval conocimos a nuestros carretas y a nuestros brigadieres. También ordenamos nuestro equipo de recogida, el cual tendríamos que usar a diario. </a:t>
            </a:r>
            <a:endParaRPr lang="es-CL" sz="2000" dirty="0"/>
          </a:p>
        </p:txBody>
      </p:sp>
      <p:pic>
        <p:nvPicPr>
          <p:cNvPr id="5" name="4 Imagen" descr="DSC_43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1928802"/>
            <a:ext cx="4497080" cy="3000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Primera campaña Náutica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3614734" cy="2332010"/>
          </a:xfrm>
        </p:spPr>
        <p:txBody>
          <a:bodyPr>
            <a:normAutofit/>
          </a:bodyPr>
          <a:lstStyle/>
          <a:p>
            <a:pPr algn="just"/>
            <a:r>
              <a:rPr lang="es-CL" sz="1800" dirty="0" smtClean="0"/>
              <a:t>En nuestra primera campaña náutica nos fuimos a la Isla </a:t>
            </a:r>
            <a:r>
              <a:rPr lang="es-CL" sz="1800" dirty="0" err="1" smtClean="0"/>
              <a:t>Quiriquina</a:t>
            </a:r>
            <a:r>
              <a:rPr lang="es-CL" sz="1800" dirty="0" smtClean="0"/>
              <a:t> para recibir instrucción militar, en donde tuvimos muchas actividades, como el baño de mar, Caupolicán, etc. </a:t>
            </a:r>
            <a:endParaRPr lang="es-CL" sz="1800" dirty="0"/>
          </a:p>
        </p:txBody>
      </p:sp>
      <p:pic>
        <p:nvPicPr>
          <p:cNvPr id="4" name="3 Imagen" descr="IMG_20220128_0632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1500174"/>
            <a:ext cx="3563934" cy="2672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214818"/>
            <a:ext cx="3643338" cy="2425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Visitas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3543296" cy="2760638"/>
          </a:xfrm>
        </p:spPr>
        <p:txBody>
          <a:bodyPr>
            <a:normAutofit/>
          </a:bodyPr>
          <a:lstStyle/>
          <a:p>
            <a:pPr algn="just"/>
            <a:r>
              <a:rPr lang="es-CL" sz="1800" dirty="0" smtClean="0"/>
              <a:t>Tuvimos visitas en donde pudimos volver a ver a nuestras familias. También tuvimos visitas profesionales a distintos lugares, como el Fuerte Aguayo y el SHOA.</a:t>
            </a:r>
            <a:endParaRPr lang="es-CL" sz="1800" dirty="0"/>
          </a:p>
        </p:txBody>
      </p:sp>
      <p:pic>
        <p:nvPicPr>
          <p:cNvPr id="4" name="3 Imagen" descr="FOTO-SEGUNDA-VISITA-RECLUTAS-2022-59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500042"/>
            <a:ext cx="3143240" cy="235743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FOTOS-RECLUTAS-VISITA-FUERTE-AGUAYO-21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3500438"/>
            <a:ext cx="3929058" cy="26193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5 Imagen" descr="FOTO-VISITA-DIRSOMAR-DIRINMAR-RECLUTAS-2022-28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4071942"/>
            <a:ext cx="3821901" cy="254793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Revista de Reclutas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3400420" cy="2260572"/>
          </a:xfrm>
        </p:spPr>
        <p:txBody>
          <a:bodyPr>
            <a:normAutofit lnSpcReduction="10000"/>
          </a:bodyPr>
          <a:lstStyle/>
          <a:p>
            <a:pPr algn="just"/>
            <a:r>
              <a:rPr lang="es-CL" sz="1800" dirty="0" smtClean="0"/>
              <a:t>Finalmente, después de un largo proceso de preparación, tuvimos nuestra revista de reclutas y pasamos a ser cadetes navales. Posterior a ello, nuestro primer franco.</a:t>
            </a:r>
            <a:endParaRPr lang="es-CL" sz="1800" dirty="0"/>
          </a:p>
        </p:txBody>
      </p:sp>
      <p:pic>
        <p:nvPicPr>
          <p:cNvPr id="4" name="3 Imagen" descr="FOTO-INFANTERÍA-RECLUTAS-73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8" y="1428736"/>
            <a:ext cx="2214578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FOTO-REVISTA-INDIVIDUAL-77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4071942"/>
            <a:ext cx="3287824" cy="21947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5 Imagen" descr="DSC_818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48" y="4071942"/>
            <a:ext cx="3531485" cy="23574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58</TotalTime>
  <Words>142</Words>
  <Application>Microsoft Office PowerPoint</Application>
  <PresentationFormat>Presentación en pantalla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Brío</vt:lpstr>
      <vt:lpstr>Yo en la Escuela Naval</vt:lpstr>
      <vt:lpstr>Día de recogida</vt:lpstr>
      <vt:lpstr>Primera campaña Náutica</vt:lpstr>
      <vt:lpstr>Visitas</vt:lpstr>
      <vt:lpstr>Revista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Lab_Ingles_16</dc:creator>
  <cp:lastModifiedBy>Lab_Ingles_16</cp:lastModifiedBy>
  <cp:revision>7</cp:revision>
  <dcterms:created xsi:type="dcterms:W3CDTF">2022-06-03T12:18:48Z</dcterms:created>
  <dcterms:modified xsi:type="dcterms:W3CDTF">2022-06-03T13:17:03Z</dcterms:modified>
</cp:coreProperties>
</file>