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1" r:id="rId4"/>
    <p:sldId id="259" r:id="rId5"/>
    <p:sldId id="260" r:id="rId6"/>
    <p:sldId id="262" r:id="rId7"/>
    <p:sldId id="257" r:id="rId8"/>
    <p:sldId id="263" r:id="rId9"/>
    <p:sldId id="264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C41A8B6-84E3-467A-8785-6B0EBD700353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E41E4D9-7D6A-4064-B490-598DC001EF80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CL" sz="1800" b="1" i="1" dirty="0" smtClean="0">
                <a:solidFill>
                  <a:schemeClr val="tx1"/>
                </a:solidFill>
                <a:latin typeface="+mj-lt"/>
                <a:cs typeface="Aharoni" pitchFamily="2" charset="-79"/>
              </a:rPr>
              <a:t>Cadete: Bastián Oyarzún S.</a:t>
            </a:r>
          </a:p>
          <a:p>
            <a:r>
              <a:rPr lang="es-CL" sz="1800" b="1" i="1" dirty="0" smtClean="0">
                <a:solidFill>
                  <a:schemeClr val="tx1"/>
                </a:solidFill>
                <a:latin typeface="+mj-lt"/>
                <a:cs typeface="Aharoni" pitchFamily="2" charset="-79"/>
              </a:rPr>
              <a:t>Fecha: 05/06/2024</a:t>
            </a:r>
            <a:endParaRPr lang="es-CL" sz="1800" b="1" i="1" dirty="0" smtClean="0">
              <a:solidFill>
                <a:schemeClr val="tx1"/>
              </a:solidFill>
              <a:latin typeface="+mj-lt"/>
              <a:cs typeface="Aharoni" pitchFamily="2" charset="-79"/>
            </a:endParaRPr>
          </a:p>
          <a:p>
            <a:r>
              <a:rPr lang="es-CL" sz="1800" b="1" i="1" dirty="0" smtClean="0">
                <a:solidFill>
                  <a:schemeClr val="tx1"/>
                </a:solidFill>
                <a:latin typeface="+mj-lt"/>
                <a:cs typeface="Aharoni" pitchFamily="2" charset="-79"/>
              </a:rPr>
              <a:t>Curso: 1°C</a:t>
            </a: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latin typeface="Arial Black" pitchFamily="34" charset="0"/>
              </a:rPr>
              <a:t>“YO EN LA ESCUELA NAVAL”</a:t>
            </a:r>
            <a:endParaRPr lang="es-CL" dirty="0">
              <a:latin typeface="Arial Black" pitchFamily="34" charset="0"/>
            </a:endParaRPr>
          </a:p>
        </p:txBody>
      </p:sp>
      <p:pic>
        <p:nvPicPr>
          <p:cNvPr id="19458" name="Picture 2" descr="ESCUELA NAVAL | ESCUDOS ARMADA DE CHILE | MAGIC PRINT | Flick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642942" cy="72172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499844401_9a4e9444ff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Ingreso “MOTES” 2024. 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15136601_6dc0f4360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714488"/>
            <a:ext cx="6786610" cy="4113481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Isla “Quiriquina”. 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53714219_80585ab6dc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visita.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09225567_9095c14d4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por sección.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16810356_44036236a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 2024.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738024767_c23a34fe0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Cross Country 2024.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738125015_5fac12cec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3" y="1524000"/>
            <a:ext cx="6848893" cy="4572000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Glorias Navales 2024.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3143240" y="2500306"/>
            <a:ext cx="3143272" cy="65724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Continuará…</a:t>
            </a:r>
            <a:endParaRPr lang="es-CL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44</TotalTime>
  <Words>51</Words>
  <Application>Microsoft Office PowerPoint</Application>
  <PresentationFormat>Presentación en pantalla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Papel</vt:lpstr>
      <vt:lpstr>“YO EN LA ESCUELA NAVAL”</vt:lpstr>
      <vt:lpstr>Ingreso “MOTES” 2024. </vt:lpstr>
      <vt:lpstr>Isla “Quiriquina”. </vt:lpstr>
      <vt:lpstr>Primera visita.</vt:lpstr>
      <vt:lpstr>Revista por sección.</vt:lpstr>
      <vt:lpstr>Revista de reclutas 2024.</vt:lpstr>
      <vt:lpstr>Cross Country 2024.</vt:lpstr>
      <vt:lpstr>Glorias Navales 2024.</vt:lpstr>
      <vt:lpstr>Continuará…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user</dc:creator>
  <cp:lastModifiedBy>user</cp:lastModifiedBy>
  <cp:revision>5</cp:revision>
  <dcterms:created xsi:type="dcterms:W3CDTF">2024-06-05T12:45:18Z</dcterms:created>
  <dcterms:modified xsi:type="dcterms:W3CDTF">2024-06-05T13:29:45Z</dcterms:modified>
</cp:coreProperties>
</file>