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9" r:id="rId4"/>
    <p:sldId id="267" r:id="rId5"/>
    <p:sldId id="261" r:id="rId6"/>
    <p:sldId id="270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0521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267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65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905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456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8898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3755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621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969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132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507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2DBF0-7BA9-439B-99D1-48727ABA6345}" type="datetimeFigureOut">
              <a:rPr lang="es-CL" smtClean="0"/>
              <a:t>06-06-2021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171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ratado18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98"/>
          <a:stretch>
            <a:fillRect/>
          </a:stretch>
        </p:blipFill>
        <p:spPr bwMode="auto">
          <a:xfrm>
            <a:off x="3563888" y="476672"/>
            <a:ext cx="540229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1866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536626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ratado18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15"/>
          <a:stretch>
            <a:fillRect/>
          </a:stretch>
        </p:blipFill>
        <p:spPr bwMode="auto">
          <a:xfrm>
            <a:off x="3563888" y="476672"/>
            <a:ext cx="5385879" cy="6139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1874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673999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tratado de 18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36711"/>
            <a:ext cx="6661426" cy="602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3528" y="980728"/>
            <a:ext cx="1944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1881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55296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torage.competir.com/post/guerra-pacifico/Images/mapa-final-guerra-pacif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40"/>
            <a:ext cx="5184577" cy="6545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711034" y="188640"/>
            <a:ext cx="3096345" cy="207449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/>
          <p:cNvSpPr txBox="1"/>
          <p:nvPr/>
        </p:nvSpPr>
        <p:spPr>
          <a:xfrm>
            <a:off x="323528" y="980728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TRATADOS DE 1883 Y 1884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549407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para tratado de 19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95536" y="246133"/>
            <a:ext cx="4536504" cy="158417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ángulo 2"/>
          <p:cNvSpPr/>
          <p:nvPr/>
        </p:nvSpPr>
        <p:spPr>
          <a:xfrm>
            <a:off x="333829" y="2636912"/>
            <a:ext cx="61707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ángulo 3"/>
          <p:cNvSpPr/>
          <p:nvPr/>
        </p:nvSpPr>
        <p:spPr>
          <a:xfrm>
            <a:off x="333829" y="2420888"/>
            <a:ext cx="2509979" cy="50405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adroTexto 5"/>
          <p:cNvSpPr txBox="1"/>
          <p:nvPr/>
        </p:nvSpPr>
        <p:spPr>
          <a:xfrm>
            <a:off x="298872" y="499611"/>
            <a:ext cx="4057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TRATADO DE 1929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85667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tiempoar.com.ar/assets/files/materials/img/ec/ec4d4b3401e18f872aeafcf28d8ace78_M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" y="188640"/>
            <a:ext cx="9066795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508104" y="0"/>
            <a:ext cx="326600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/>
              <a:t>TRATADO </a:t>
            </a:r>
          </a:p>
          <a:p>
            <a:pPr algn="ctr"/>
            <a:r>
              <a:rPr lang="es-ES" sz="3600" b="1" dirty="0" smtClean="0"/>
              <a:t>DE 1904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4894702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20</Words>
  <Application>Microsoft Office PowerPoint</Application>
  <PresentationFormat>Presentación en pantalla (4:3)</PresentationFormat>
  <Paragraphs>7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Lorena</cp:lastModifiedBy>
  <cp:revision>10</cp:revision>
  <dcterms:created xsi:type="dcterms:W3CDTF">2018-06-11T05:58:31Z</dcterms:created>
  <dcterms:modified xsi:type="dcterms:W3CDTF">2021-06-06T05:16:38Z</dcterms:modified>
</cp:coreProperties>
</file>