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4157" r:id="rId2"/>
    <p:sldMasterId id="2147484169" r:id="rId3"/>
  </p:sldMasterIdLst>
  <p:notesMasterIdLst>
    <p:notesMasterId r:id="rId24"/>
  </p:notesMasterIdLst>
  <p:handoutMasterIdLst>
    <p:handoutMasterId r:id="rId25"/>
  </p:handoutMasterIdLst>
  <p:sldIdLst>
    <p:sldId id="920" r:id="rId4"/>
    <p:sldId id="961" r:id="rId5"/>
    <p:sldId id="614" r:id="rId6"/>
    <p:sldId id="953" r:id="rId7"/>
    <p:sldId id="962" r:id="rId8"/>
    <p:sldId id="616" r:id="rId9"/>
    <p:sldId id="955" r:id="rId10"/>
    <p:sldId id="959" r:id="rId11"/>
    <p:sldId id="954" r:id="rId12"/>
    <p:sldId id="956" r:id="rId13"/>
    <p:sldId id="942" r:id="rId14"/>
    <p:sldId id="943" r:id="rId15"/>
    <p:sldId id="944" r:id="rId16"/>
    <p:sldId id="617" r:id="rId17"/>
    <p:sldId id="964" r:id="rId18"/>
    <p:sldId id="963" r:id="rId19"/>
    <p:sldId id="960" r:id="rId20"/>
    <p:sldId id="941" r:id="rId21"/>
    <p:sldId id="958" r:id="rId22"/>
    <p:sldId id="946" r:id="rId23"/>
  </p:sldIdLst>
  <p:sldSz cx="12192000" cy="6858000"/>
  <p:notesSz cx="6797675" cy="9926638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224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  <p15:guide id="3" orient="horz" pos="3127" userDrawn="1">
          <p15:clr>
            <a:srgbClr val="A4A3A4"/>
          </p15:clr>
        </p15:guide>
        <p15:guide id="4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000066"/>
    <a:srgbClr val="FFFFCC"/>
    <a:srgbClr val="003399"/>
    <a:srgbClr val="0033CC"/>
    <a:srgbClr val="0000FF"/>
    <a:srgbClr val="0000CC"/>
    <a:srgbClr val="000000"/>
    <a:srgbClr val="FFC000"/>
    <a:srgbClr val="7793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799B23B-EC83-4686-B30A-512413B5E67A}" styleName="Estilo claro 3 - Acent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Estilo temático 1 - Énfasis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6912" autoAdjust="0"/>
    <p:restoredTop sz="96404" autoAdjust="0"/>
  </p:normalViewPr>
  <p:slideViewPr>
    <p:cSldViewPr snapToGrid="0">
      <p:cViewPr varScale="1">
        <p:scale>
          <a:sx n="103" d="100"/>
          <a:sy n="103" d="100"/>
        </p:scale>
        <p:origin x="144" y="270"/>
      </p:cViewPr>
      <p:guideLst>
        <p:guide orient="horz" pos="4224"/>
        <p:guide pos="3840"/>
      </p:guideLst>
    </p:cSldViewPr>
  </p:slideViewPr>
  <p:outlineViewPr>
    <p:cViewPr>
      <p:scale>
        <a:sx n="33" d="100"/>
        <a:sy n="33" d="100"/>
      </p:scale>
      <p:origin x="0" y="73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notesViewPr>
    <p:cSldViewPr snapToGrid="0">
      <p:cViewPr>
        <p:scale>
          <a:sx n="50" d="100"/>
          <a:sy n="50" d="100"/>
        </p:scale>
        <p:origin x="-2934" y="-180"/>
      </p:cViewPr>
      <p:guideLst>
        <p:guide orient="horz" pos="2880"/>
        <p:guide pos="2160"/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49688" y="3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46DD8E-8965-4001-96CE-7D3C574ED5D8}" type="datetimeFigureOut">
              <a:rPr lang="es-CL" smtClean="0"/>
              <a:pPr/>
              <a:t>11-05-2026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210550-6982-4B84-AACA-D84A7353A12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339723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9276" y="1246004"/>
            <a:ext cx="12116226" cy="7444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1607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679453" y="4776791"/>
            <a:ext cx="5438775" cy="3908425"/>
          </a:xfrm>
          <a:prstGeom prst="rect">
            <a:avLst/>
          </a:prstGeom>
        </p:spPr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2425915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679453" y="4776791"/>
            <a:ext cx="5438775" cy="3908425"/>
          </a:xfrm>
          <a:prstGeom prst="rect">
            <a:avLst/>
          </a:prstGeom>
        </p:spPr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929029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11-05-2026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90165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11-05-2026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038818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1709881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1" y="458962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11-05-2026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65220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11-05-2026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94382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11-05-2026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49105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11-05-2026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376245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11-05-2026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28808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569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11-05-2026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799628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569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11-05-2026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85354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11-05-2026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655722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11-05-2026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260234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B6CC8-E64A-4763-BE02-638BAC89C755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11-05-2026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0" y="3175"/>
            <a:ext cx="1222375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901759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47E2F-0FD0-40D0-A0A2-265064EEC5D7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11-05-2026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30847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1709776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1" y="4589501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1C578-824E-41DF-9B05-F798FE6CE8F7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11-05-2026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59083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F84BE-81FE-47B1-9197-003D550BB329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11-05-2026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52669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123B5-EDD6-43C4-8D69-6060E7B92AA2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11-05-2026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0738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88183-B8EF-425A-930C-45EED6A1CFA4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11-05-2026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077593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773BF-3D69-4310-932A-4CD69353BFBE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11-05-2026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38701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63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E0A98-CD42-4569-8D06-1FDB4DD5D43C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11-05-2026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004156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63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F1B02-ED85-4A2F-BD0F-3866DC640EB1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11-05-2026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86998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196CD-4530-4EAB-BC95-EC95D0998ED3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11-05-2026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419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D01A1-1BF2-4105-9ADA-65E1D7B20A84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11-05-2026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557986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A6939-A9A4-4AB2-AF3A-EE8BB6F1646B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11-05-2026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56" y="3175"/>
            <a:ext cx="1222375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56091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64EBB-226F-4F69-BD2E-A48B27B46563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11-05-2026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70768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1709777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1" y="4589521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84BA3-B9EE-455D-9FD4-D0BC710E626A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11-05-2026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002244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63472-E328-44B7-981F-F55F692CE0E0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11-05-2026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0038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D1EB6-85DE-4B10-97CE-099E4EEE99A0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11-05-2026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703902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D70A7-7403-467E-86A3-2EE3E02EB877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11-05-2026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455289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CB455-F03E-4C77-AE6D-FF63F82F688D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11-05-2026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96852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6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2CF7F-0680-4866-9439-53073E7A615F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11-05-2026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20967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6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CF052-383C-4B33-B285-358899D2A29F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11-05-2026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04364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3851-2EBE-4242-B32F-683C12216532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11-05-2026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223633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2A28F-A2E3-4198-973F-5CA9AD119943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11-05-2026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523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1">
                <a:lumMod val="20000"/>
                <a:lumOff val="80000"/>
              </a:schemeClr>
            </a:gs>
            <a:gs pos="86000">
              <a:srgbClr val="000066"/>
            </a:gs>
            <a:gs pos="100000">
              <a:schemeClr val="accent1">
                <a:tint val="23500"/>
                <a:satMod val="160000"/>
              </a:schemeClr>
            </a:gs>
          </a:gsLst>
          <a:lin ang="150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CL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51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44C7FA-D2DA-4C93-AA6D-482386E504F2}" type="datetimeFigureOut">
              <a:rPr lang="es-CL" smtClean="0"/>
              <a:pPr/>
              <a:t>11-05-2026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51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51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56" y="3175"/>
            <a:ext cx="1222375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5226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1">
                <a:lumMod val="20000"/>
                <a:lumOff val="80000"/>
              </a:schemeClr>
            </a:gs>
            <a:gs pos="86000">
              <a:srgbClr val="000066"/>
            </a:gs>
            <a:gs pos="100000">
              <a:schemeClr val="accent1">
                <a:tint val="23500"/>
                <a:satMod val="160000"/>
              </a:schemeClr>
            </a:gs>
          </a:gsLst>
          <a:lin ang="150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D9A9DF-A1FC-4472-87B8-942530890E3C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11-05-2026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8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6457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58" r:id="rId1"/>
    <p:sldLayoutId id="2147484159" r:id="rId2"/>
    <p:sldLayoutId id="2147484160" r:id="rId3"/>
    <p:sldLayoutId id="2147484161" r:id="rId4"/>
    <p:sldLayoutId id="2147484162" r:id="rId5"/>
    <p:sldLayoutId id="2147484163" r:id="rId6"/>
    <p:sldLayoutId id="2147484164" r:id="rId7"/>
    <p:sldLayoutId id="2147484165" r:id="rId8"/>
    <p:sldLayoutId id="2147484166" r:id="rId9"/>
    <p:sldLayoutId id="2147484167" r:id="rId10"/>
    <p:sldLayoutId id="2147484168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1">
                <a:lumMod val="20000"/>
                <a:lumOff val="80000"/>
              </a:schemeClr>
            </a:gs>
            <a:gs pos="86000">
              <a:srgbClr val="000066"/>
            </a:gs>
            <a:gs pos="100000">
              <a:schemeClr val="accent1">
                <a:tint val="23500"/>
                <a:satMod val="160000"/>
              </a:schemeClr>
            </a:gs>
          </a:gsLst>
          <a:lin ang="150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40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5D884-328F-424B-BDE9-C240D5653ECC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11-05-2026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40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40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794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70" r:id="rId1"/>
    <p:sldLayoutId id="2147484171" r:id="rId2"/>
    <p:sldLayoutId id="2147484172" r:id="rId3"/>
    <p:sldLayoutId id="2147484173" r:id="rId4"/>
    <p:sldLayoutId id="2147484174" r:id="rId5"/>
    <p:sldLayoutId id="2147484175" r:id="rId6"/>
    <p:sldLayoutId id="2147484176" r:id="rId7"/>
    <p:sldLayoutId id="2147484177" r:id="rId8"/>
    <p:sldLayoutId id="2147484178" r:id="rId9"/>
    <p:sldLayoutId id="2147484179" r:id="rId10"/>
    <p:sldLayoutId id="2147484180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microsoft.com/office/2007/relationships/hdphoto" Target="../media/hdphoto1.wdp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microsoft.com/office/2007/relationships/hdphoto" Target="../media/hdphoto1.wdp"/><Relationship Id="rId3" Type="http://schemas.openxmlformats.org/officeDocument/2006/relationships/image" Target="../media/image6.png"/><Relationship Id="rId7" Type="http://schemas.openxmlformats.org/officeDocument/2006/relationships/image" Target="../media/image16.png"/><Relationship Id="rId12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5" Type="http://schemas.openxmlformats.org/officeDocument/2006/relationships/slide" Target="slide14.xml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Relationship Id="rId1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microsoft.com/office/2007/relationships/hdphoto" Target="../media/hdphoto1.wdp"/><Relationship Id="rId7" Type="http://schemas.openxmlformats.org/officeDocument/2006/relationships/image" Target="../media/image24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3.jpeg"/><Relationship Id="rId5" Type="http://schemas.openxmlformats.org/officeDocument/2006/relationships/image" Target="../media/image21.png"/><Relationship Id="rId4" Type="http://schemas.openxmlformats.org/officeDocument/2006/relationships/image" Target="../media/image22.png"/><Relationship Id="rId9" Type="http://schemas.openxmlformats.org/officeDocument/2006/relationships/image" Target="../media/image26.jpe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7.jpeg"/><Relationship Id="rId5" Type="http://schemas.openxmlformats.org/officeDocument/2006/relationships/image" Target="../media/image21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29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8.jpeg"/><Relationship Id="rId5" Type="http://schemas.openxmlformats.org/officeDocument/2006/relationships/image" Target="../media/image21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microsoft.com/office/2007/relationships/hdphoto" Target="../media/hdphoto1.wdp"/><Relationship Id="rId7" Type="http://schemas.openxmlformats.org/officeDocument/2006/relationships/image" Target="../media/image3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30.jpeg"/><Relationship Id="rId5" Type="http://schemas.openxmlformats.org/officeDocument/2006/relationships/image" Target="../media/image21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35.jpeg"/><Relationship Id="rId7" Type="http://schemas.microsoft.com/office/2007/relationships/hdphoto" Target="../media/hdphoto1.wdp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1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9.png"/><Relationship Id="rId7" Type="http://schemas.openxmlformats.org/officeDocument/2006/relationships/image" Target="../media/image41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0.png"/><Relationship Id="rId5" Type="http://schemas.microsoft.com/office/2007/relationships/hdphoto" Target="../media/hdphoto1.wdp"/><Relationship Id="rId4" Type="http://schemas.openxmlformats.org/officeDocument/2006/relationships/image" Target="../media/image11.png"/><Relationship Id="rId9" Type="http://schemas.openxmlformats.org/officeDocument/2006/relationships/image" Target="../media/image43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microsoft.com/office/2007/relationships/hdphoto" Target="../media/hdphoto1.wdp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12" Type="http://schemas.openxmlformats.org/officeDocument/2006/relationships/image" Target="../media/image11.png"/><Relationship Id="rId17" Type="http://schemas.openxmlformats.org/officeDocument/2006/relationships/image" Target="../media/image57.jpeg"/><Relationship Id="rId2" Type="http://schemas.openxmlformats.org/officeDocument/2006/relationships/image" Target="../media/image44.png"/><Relationship Id="rId16" Type="http://schemas.openxmlformats.org/officeDocument/2006/relationships/image" Target="../media/image56.jpe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8.png"/><Relationship Id="rId11" Type="http://schemas.openxmlformats.org/officeDocument/2006/relationships/image" Target="../media/image53.jpeg"/><Relationship Id="rId5" Type="http://schemas.openxmlformats.org/officeDocument/2006/relationships/image" Target="../media/image47.png"/><Relationship Id="rId15" Type="http://schemas.openxmlformats.org/officeDocument/2006/relationships/image" Target="../media/image55.png"/><Relationship Id="rId10" Type="http://schemas.openxmlformats.org/officeDocument/2006/relationships/image" Target="../media/image52.jpeg"/><Relationship Id="rId4" Type="http://schemas.openxmlformats.org/officeDocument/2006/relationships/image" Target="../media/image46.png"/><Relationship Id="rId9" Type="http://schemas.openxmlformats.org/officeDocument/2006/relationships/image" Target="../media/image51.jpeg"/><Relationship Id="rId14" Type="http://schemas.openxmlformats.org/officeDocument/2006/relationships/image" Target="../media/image5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5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12" Type="http://schemas.openxmlformats.org/officeDocument/2006/relationships/image" Target="../media/image54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8.png"/><Relationship Id="rId11" Type="http://schemas.microsoft.com/office/2007/relationships/hdphoto" Target="../media/hdphoto1.wdp"/><Relationship Id="rId5" Type="http://schemas.openxmlformats.org/officeDocument/2006/relationships/image" Target="../media/image47.png"/><Relationship Id="rId10" Type="http://schemas.openxmlformats.org/officeDocument/2006/relationships/image" Target="../media/image11.png"/><Relationship Id="rId4" Type="http://schemas.openxmlformats.org/officeDocument/2006/relationships/image" Target="../media/image46.png"/><Relationship Id="rId9" Type="http://schemas.openxmlformats.org/officeDocument/2006/relationships/image" Target="../media/image58.jpeg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56.jpeg"/><Relationship Id="rId7" Type="http://schemas.openxmlformats.org/officeDocument/2006/relationships/image" Target="../media/image11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53.jpeg"/><Relationship Id="rId11" Type="http://schemas.openxmlformats.org/officeDocument/2006/relationships/image" Target="../media/image55.png"/><Relationship Id="rId5" Type="http://schemas.openxmlformats.org/officeDocument/2006/relationships/image" Target="../media/image52.jpeg"/><Relationship Id="rId10" Type="http://schemas.openxmlformats.org/officeDocument/2006/relationships/image" Target="../media/image54.png"/><Relationship Id="rId4" Type="http://schemas.openxmlformats.org/officeDocument/2006/relationships/image" Target="../media/image45.png"/><Relationship Id="rId9" Type="http://schemas.openxmlformats.org/officeDocument/2006/relationships/image" Target="../media/image57.jpe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59.jpe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61.jpeg"/><Relationship Id="rId5" Type="http://schemas.openxmlformats.org/officeDocument/2006/relationships/image" Target="../media/image57.jpeg"/><Relationship Id="rId4" Type="http://schemas.openxmlformats.org/officeDocument/2006/relationships/image" Target="../media/image60.jpe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6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8619" y="0"/>
            <a:ext cx="12200619" cy="6858000"/>
          </a:xfrm>
          <a:prstGeom prst="rect">
            <a:avLst/>
          </a:prstGeom>
        </p:spPr>
      </p:pic>
      <p:sp>
        <p:nvSpPr>
          <p:cNvPr id="4" name="2 Rectángulo"/>
          <p:cNvSpPr/>
          <p:nvPr/>
        </p:nvSpPr>
        <p:spPr>
          <a:xfrm>
            <a:off x="-8619" y="853853"/>
            <a:ext cx="12191999" cy="220523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Yu Gothic UI Semibold" panose="020B0700000000000000" pitchFamily="34" charset="-128"/>
                <a:ea typeface="Yu Gothic UI Semibold" panose="020B0700000000000000" pitchFamily="34" charset="-128"/>
                <a:cs typeface="Tahoma" pitchFamily="34" charset="0"/>
              </a:rPr>
              <a:t>ARMADA </a:t>
            </a:r>
            <a:r>
              <a:rPr lang="es-CL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Yu Gothic UI Semibold" panose="020B0700000000000000" pitchFamily="34" charset="-128"/>
                <a:ea typeface="Yu Gothic UI Semibold" panose="020B0700000000000000" pitchFamily="34" charset="-128"/>
                <a:cs typeface="Tahoma" pitchFamily="34" charset="0"/>
              </a:rPr>
              <a:t>DE </a:t>
            </a:r>
            <a:r>
              <a:rPr lang="es-CL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Yu Gothic UI Semibold" panose="020B0700000000000000" pitchFamily="34" charset="-128"/>
                <a:ea typeface="Yu Gothic UI Semibold" panose="020B0700000000000000" pitchFamily="34" charset="-128"/>
                <a:cs typeface="Tahoma" pitchFamily="34" charset="0"/>
              </a:rPr>
              <a:t>CHILE</a:t>
            </a:r>
          </a:p>
          <a:p>
            <a:pPr algn="ctr"/>
            <a:endParaRPr lang="es-CL" sz="4800" dirty="0" smtClean="0">
              <a:latin typeface="Century" pitchFamily="18" charset="0"/>
            </a:endParaRPr>
          </a:p>
          <a:p>
            <a:pPr algn="ctr"/>
            <a:r>
              <a:rPr lang="es-CL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ORGANIZACIÓN</a:t>
            </a:r>
            <a:endParaRPr lang="es-CL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</p:txBody>
      </p:sp>
      <p:pic>
        <p:nvPicPr>
          <p:cNvPr id="7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60090" y="0"/>
            <a:ext cx="173061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4 Rectángulo"/>
          <p:cNvSpPr/>
          <p:nvPr/>
        </p:nvSpPr>
        <p:spPr>
          <a:xfrm>
            <a:off x="-1" y="6118166"/>
            <a:ext cx="11993527" cy="569123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CL" sz="2000" dirty="0" smtClean="0"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		</a:t>
            </a:r>
            <a:endParaRPr lang="es-CL" sz="20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anose="020F0502020204030204" pitchFamily="34" charset="0"/>
              <a:ea typeface="Cambria" panose="020405030504060302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55554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2 Rectángulo"/>
          <p:cNvSpPr/>
          <p:nvPr/>
        </p:nvSpPr>
        <p:spPr>
          <a:xfrm>
            <a:off x="0" y="1819053"/>
            <a:ext cx="12191999" cy="220523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Yu Gothic UI Semibold" panose="020B0700000000000000" pitchFamily="34" charset="-128"/>
                <a:ea typeface="Yu Gothic UI Semibold" panose="020B0700000000000000" pitchFamily="34" charset="-128"/>
                <a:cs typeface="Tahoma" pitchFamily="34" charset="0"/>
              </a:rPr>
              <a:t>ARMADA </a:t>
            </a:r>
            <a:r>
              <a:rPr lang="es-CL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Yu Gothic UI Semibold" panose="020B0700000000000000" pitchFamily="34" charset="-128"/>
                <a:ea typeface="Yu Gothic UI Semibold" panose="020B0700000000000000" pitchFamily="34" charset="-128"/>
                <a:cs typeface="Tahoma" pitchFamily="34" charset="0"/>
              </a:rPr>
              <a:t>DE </a:t>
            </a:r>
            <a:r>
              <a:rPr lang="es-CL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Yu Gothic UI Semibold" panose="020B0700000000000000" pitchFamily="34" charset="-128"/>
                <a:ea typeface="Yu Gothic UI Semibold" panose="020B0700000000000000" pitchFamily="34" charset="-128"/>
                <a:cs typeface="Tahoma" pitchFamily="34" charset="0"/>
              </a:rPr>
              <a:t>CHILE</a:t>
            </a:r>
          </a:p>
          <a:p>
            <a:pPr algn="ctr"/>
            <a:endParaRPr lang="es-CL" sz="4800" dirty="0" smtClean="0">
              <a:latin typeface="Century" pitchFamily="18" charset="0"/>
            </a:endParaRPr>
          </a:p>
          <a:p>
            <a:pPr algn="ctr"/>
            <a:endParaRPr lang="es-CL" sz="4800" dirty="0" smtClean="0">
              <a:latin typeface="Century" pitchFamily="18" charset="0"/>
            </a:endParaRPr>
          </a:p>
          <a:p>
            <a:pPr algn="ctr"/>
            <a:r>
              <a:rPr lang="es-CL" sz="4800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ORGANIZACIÓN</a:t>
            </a:r>
          </a:p>
          <a:p>
            <a:pPr algn="ctr"/>
            <a:r>
              <a:rPr lang="es-CL" sz="4800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ADMINISTRATIVA </a:t>
            </a:r>
            <a:endParaRPr lang="es-CL" sz="4800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C:\Documents and Settings\Administrador\Escritorio\Presentación Armada\img\organizacion-0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21" y="1308539"/>
            <a:ext cx="8760883" cy="3355793"/>
          </a:xfrm>
          <a:prstGeom prst="rect">
            <a:avLst/>
          </a:prstGeom>
          <a:noFill/>
        </p:spPr>
      </p:pic>
      <p:pic>
        <p:nvPicPr>
          <p:cNvPr id="5" name="Picture 3" descr="C:\Documents and Settings\Administrador\Escritorio\Presentación Armada\img\organizacion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63036" y="2012724"/>
            <a:ext cx="2950633" cy="712788"/>
          </a:xfrm>
          <a:prstGeom prst="rect">
            <a:avLst/>
          </a:prstGeom>
          <a:noFill/>
        </p:spPr>
      </p:pic>
      <p:pic>
        <p:nvPicPr>
          <p:cNvPr id="6" name="Picture 4" descr="C:\Documents and Settings\Administrador\Escritorio\Presentación Armada\img\organizacion-0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61958" y="1828804"/>
            <a:ext cx="2868083" cy="1150511"/>
          </a:xfrm>
          <a:prstGeom prst="rect">
            <a:avLst/>
          </a:prstGeom>
          <a:noFill/>
        </p:spPr>
      </p:pic>
      <p:pic>
        <p:nvPicPr>
          <p:cNvPr id="7" name="Picture 5" descr="C:\Documents and Settings\Administrador\Escritorio\Presentación Armada\img\organizacion-0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0004" y="5207616"/>
            <a:ext cx="2658533" cy="1466560"/>
          </a:xfrm>
          <a:prstGeom prst="rect">
            <a:avLst/>
          </a:prstGeom>
          <a:noFill/>
        </p:spPr>
      </p:pic>
      <p:pic>
        <p:nvPicPr>
          <p:cNvPr id="8" name="Picture 6" descr="C:\Documents and Settings\Administrador\Escritorio\Presentación Armada\img\organizacion-05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86872" y="5207616"/>
            <a:ext cx="2673349" cy="1466560"/>
          </a:xfrm>
          <a:prstGeom prst="rect">
            <a:avLst/>
          </a:prstGeom>
          <a:noFill/>
        </p:spPr>
      </p:pic>
      <p:pic>
        <p:nvPicPr>
          <p:cNvPr id="9" name="Picture 8" descr="C:\Documents and Settings\Administrador\Escritorio\Presentación Armada\img\organizacion-07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933148" y="5207615"/>
            <a:ext cx="2658533" cy="1466561"/>
          </a:xfrm>
          <a:prstGeom prst="rect">
            <a:avLst/>
          </a:prstGeom>
          <a:noFill/>
        </p:spPr>
      </p:pic>
      <p:pic>
        <p:nvPicPr>
          <p:cNvPr id="10" name="Picture 7" descr="C:\Documents and Settings\Administrador\Escritorio\Presentación Armada\img\organizacion-06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42524" y="5207616"/>
            <a:ext cx="2690283" cy="146656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6253784" y="4312542"/>
            <a:ext cx="2501317" cy="1000132"/>
          </a:xfrm>
          <a:prstGeom prst="rect">
            <a:avLst/>
          </a:prstGeom>
          <a:solidFill>
            <a:srgbClr val="0018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>
              <a:solidFill>
                <a:prstClr val="white"/>
              </a:solidFill>
              <a:latin typeface="Century Gothic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3469748" y="4312542"/>
            <a:ext cx="2501317" cy="1000132"/>
          </a:xfrm>
          <a:prstGeom prst="rect">
            <a:avLst/>
          </a:prstGeom>
          <a:solidFill>
            <a:srgbClr val="0018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>
              <a:solidFill>
                <a:prstClr val="white"/>
              </a:solidFill>
              <a:latin typeface="Century Gothic" pitchFamily="34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698840" y="4312542"/>
            <a:ext cx="2501317" cy="1000132"/>
          </a:xfrm>
          <a:prstGeom prst="rect">
            <a:avLst/>
          </a:prstGeom>
          <a:solidFill>
            <a:srgbClr val="0018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9000944" y="4312542"/>
            <a:ext cx="2501317" cy="1000132"/>
          </a:xfrm>
          <a:prstGeom prst="rect">
            <a:avLst/>
          </a:prstGeom>
          <a:solidFill>
            <a:srgbClr val="7BD3F7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>
              <a:solidFill>
                <a:prstClr val="white"/>
              </a:solidFill>
              <a:latin typeface="Century Gothic" pitchFamily="34" charset="0"/>
            </a:endParaRPr>
          </a:p>
        </p:txBody>
      </p:sp>
      <p:pic>
        <p:nvPicPr>
          <p:cNvPr id="15" name="Picture 3" descr="C:\Documents and Settings\Administrador\Escritorio\Presentación Armada\img\organizacion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897" y="1234892"/>
            <a:ext cx="2950633" cy="837304"/>
          </a:xfrm>
          <a:prstGeom prst="rect">
            <a:avLst/>
          </a:prstGeom>
          <a:noFill/>
        </p:spPr>
      </p:pic>
      <p:pic>
        <p:nvPicPr>
          <p:cNvPr id="16" name="Picture 3" descr="C:\Documents and Settings\Administrador\Escritorio\Presentación Armada\img\organizacion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897" y="1923661"/>
            <a:ext cx="2950633" cy="837304"/>
          </a:xfrm>
          <a:prstGeom prst="rect">
            <a:avLst/>
          </a:prstGeom>
          <a:noFill/>
        </p:spPr>
      </p:pic>
      <p:pic>
        <p:nvPicPr>
          <p:cNvPr id="17" name="Picture 3" descr="C:\Documents and Settings\Administrador\Escritorio\Presentación Armada\img\organizacion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897" y="2610210"/>
            <a:ext cx="2950633" cy="837304"/>
          </a:xfrm>
          <a:prstGeom prst="rect">
            <a:avLst/>
          </a:prstGeom>
          <a:noFill/>
        </p:spPr>
      </p:pic>
      <p:sp>
        <p:nvSpPr>
          <p:cNvPr id="18" name="2 Marcador de contenido"/>
          <p:cNvSpPr txBox="1">
            <a:spLocks/>
          </p:cNvSpPr>
          <p:nvPr/>
        </p:nvSpPr>
        <p:spPr>
          <a:xfrm>
            <a:off x="4810116" y="2125466"/>
            <a:ext cx="2571768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3600" b="1" dirty="0" smtClean="0">
                <a:solidFill>
                  <a:srgbClr val="FFC000"/>
                </a:solidFill>
                <a:latin typeface="Century Gothic" pitchFamily="34" charset="0"/>
              </a:rPr>
              <a:t>C.J.A.</a:t>
            </a:r>
          </a:p>
        </p:txBody>
      </p:sp>
      <p:sp>
        <p:nvSpPr>
          <p:cNvPr id="20" name="2 Marcador de contenido"/>
          <p:cNvSpPr txBox="1">
            <a:spLocks/>
          </p:cNvSpPr>
          <p:nvPr/>
        </p:nvSpPr>
        <p:spPr>
          <a:xfrm>
            <a:off x="682481" y="1327730"/>
            <a:ext cx="2667019" cy="57150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1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SECRETARÍA</a:t>
            </a:r>
          </a:p>
          <a:p>
            <a:pPr algn="ctr"/>
            <a:r>
              <a:rPr lang="es-ES" sz="1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GENERAL</a:t>
            </a:r>
          </a:p>
        </p:txBody>
      </p:sp>
      <p:sp>
        <p:nvSpPr>
          <p:cNvPr id="21" name="2 Marcador de contenido"/>
          <p:cNvSpPr txBox="1">
            <a:spLocks/>
          </p:cNvSpPr>
          <p:nvPr/>
        </p:nvSpPr>
        <p:spPr>
          <a:xfrm>
            <a:off x="682481" y="2013210"/>
            <a:ext cx="2667019" cy="57150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1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AUDITORÍA</a:t>
            </a:r>
          </a:p>
          <a:p>
            <a:pPr algn="ctr"/>
            <a:r>
              <a:rPr lang="es-ES" sz="1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GENERAL</a:t>
            </a:r>
          </a:p>
        </p:txBody>
      </p:sp>
      <p:sp>
        <p:nvSpPr>
          <p:cNvPr id="22" name="2 Marcador de contenido"/>
          <p:cNvSpPr txBox="1">
            <a:spLocks/>
          </p:cNvSpPr>
          <p:nvPr/>
        </p:nvSpPr>
        <p:spPr>
          <a:xfrm>
            <a:off x="682481" y="2704334"/>
            <a:ext cx="2667019" cy="57150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1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DIRECCIÓN</a:t>
            </a:r>
          </a:p>
          <a:p>
            <a:pPr algn="ctr"/>
            <a:r>
              <a:rPr lang="es-ES" sz="1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DE INTELIGENCIA</a:t>
            </a:r>
          </a:p>
        </p:txBody>
      </p:sp>
      <p:sp>
        <p:nvSpPr>
          <p:cNvPr id="23" name="2 Marcador de contenido"/>
          <p:cNvSpPr txBox="1">
            <a:spLocks/>
          </p:cNvSpPr>
          <p:nvPr/>
        </p:nvSpPr>
        <p:spPr>
          <a:xfrm>
            <a:off x="8942865" y="2108048"/>
            <a:ext cx="2667019" cy="47116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CONTRALOR</a:t>
            </a:r>
          </a:p>
        </p:txBody>
      </p:sp>
      <p:sp>
        <p:nvSpPr>
          <p:cNvPr id="24" name="2 Marcador de contenido"/>
          <p:cNvSpPr txBox="1">
            <a:spLocks/>
          </p:cNvSpPr>
          <p:nvPr/>
        </p:nvSpPr>
        <p:spPr>
          <a:xfrm>
            <a:off x="695068" y="4316827"/>
            <a:ext cx="2476517" cy="98019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1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DIRECCIÓN</a:t>
            </a:r>
          </a:p>
          <a:p>
            <a:pPr algn="ctr"/>
            <a:r>
              <a:rPr lang="es-ES" sz="1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GENERAL DEL</a:t>
            </a:r>
          </a:p>
          <a:p>
            <a:pPr algn="ctr"/>
            <a:r>
              <a:rPr lang="es-ES" sz="1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PERSONAL</a:t>
            </a:r>
          </a:p>
        </p:txBody>
      </p:sp>
      <p:sp>
        <p:nvSpPr>
          <p:cNvPr id="25" name="2 Marcador de contenido"/>
          <p:cNvSpPr txBox="1">
            <a:spLocks/>
          </p:cNvSpPr>
          <p:nvPr/>
        </p:nvSpPr>
        <p:spPr>
          <a:xfrm>
            <a:off x="3475072" y="4316827"/>
            <a:ext cx="2476517" cy="98019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DIRECCIÓN</a:t>
            </a:r>
          </a:p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GENERAL DE LOS</a:t>
            </a:r>
          </a:p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SERVICIOS</a:t>
            </a:r>
          </a:p>
        </p:txBody>
      </p:sp>
      <p:sp>
        <p:nvSpPr>
          <p:cNvPr id="26" name="2 Marcador de contenido"/>
          <p:cNvSpPr txBox="1">
            <a:spLocks/>
          </p:cNvSpPr>
          <p:nvPr/>
        </p:nvSpPr>
        <p:spPr>
          <a:xfrm>
            <a:off x="6267892" y="4316827"/>
            <a:ext cx="2476517" cy="98019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DIRECCIÓN</a:t>
            </a:r>
          </a:p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GENERAL DE</a:t>
            </a:r>
          </a:p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FINANZAS</a:t>
            </a:r>
          </a:p>
        </p:txBody>
      </p:sp>
      <p:sp>
        <p:nvSpPr>
          <p:cNvPr id="27" name="2 Marcador de contenido"/>
          <p:cNvSpPr txBox="1">
            <a:spLocks/>
          </p:cNvSpPr>
          <p:nvPr/>
        </p:nvSpPr>
        <p:spPr>
          <a:xfrm>
            <a:off x="9004880" y="4316827"/>
            <a:ext cx="2476517" cy="98019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1200" b="1" dirty="0" smtClean="0">
                <a:solidFill>
                  <a:srgbClr val="002060"/>
                </a:solidFill>
                <a:latin typeface="Century Gothic" pitchFamily="34" charset="0"/>
              </a:rPr>
              <a:t>DIRECCIÓN</a:t>
            </a:r>
          </a:p>
          <a:p>
            <a:pPr algn="ctr"/>
            <a:r>
              <a:rPr lang="es-ES" sz="1200" b="1" dirty="0" smtClean="0">
                <a:solidFill>
                  <a:srgbClr val="002060"/>
                </a:solidFill>
                <a:latin typeface="Century Gothic" pitchFamily="34" charset="0"/>
              </a:rPr>
              <a:t>GENERAL DEL</a:t>
            </a:r>
          </a:p>
          <a:p>
            <a:pPr algn="ctr"/>
            <a:r>
              <a:rPr lang="es-ES" sz="1200" b="1" dirty="0" smtClean="0">
                <a:solidFill>
                  <a:srgbClr val="002060"/>
                </a:solidFill>
                <a:latin typeface="Century Gothic" pitchFamily="34" charset="0"/>
              </a:rPr>
              <a:t>TERRITORIO</a:t>
            </a:r>
          </a:p>
          <a:p>
            <a:pPr algn="ctr"/>
            <a:r>
              <a:rPr lang="es-ES" sz="1200" b="1" dirty="0" smtClean="0">
                <a:solidFill>
                  <a:srgbClr val="002060"/>
                </a:solidFill>
                <a:latin typeface="Century Gothic" pitchFamily="34" charset="0"/>
              </a:rPr>
              <a:t>MARÍTIMO</a:t>
            </a:r>
          </a:p>
        </p:txBody>
      </p:sp>
      <p:sp>
        <p:nvSpPr>
          <p:cNvPr id="32" name="1 Rectángulo"/>
          <p:cNvSpPr/>
          <p:nvPr/>
        </p:nvSpPr>
        <p:spPr>
          <a:xfrm>
            <a:off x="4792728" y="3020867"/>
            <a:ext cx="2597475" cy="620971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b="1" dirty="0" smtClean="0">
                <a:solidFill>
                  <a:prstClr val="white"/>
                </a:solidFill>
              </a:rPr>
              <a:t>E.M.G.A.</a:t>
            </a:r>
            <a:endParaRPr lang="es-CL" sz="2800" b="1" dirty="0">
              <a:solidFill>
                <a:prstClr val="white"/>
              </a:solidFill>
            </a:endParaRPr>
          </a:p>
        </p:txBody>
      </p:sp>
      <p:cxnSp>
        <p:nvCxnSpPr>
          <p:cNvPr id="37" name="Conector recto 36"/>
          <p:cNvCxnSpPr/>
          <p:nvPr/>
        </p:nvCxnSpPr>
        <p:spPr>
          <a:xfrm flipV="1">
            <a:off x="1319660" y="522044"/>
            <a:ext cx="9790981" cy="58981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8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20 Rectángulo"/>
          <p:cNvSpPr/>
          <p:nvPr/>
        </p:nvSpPr>
        <p:spPr>
          <a:xfrm>
            <a:off x="5335869" y="70819"/>
            <a:ext cx="6129637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MISIÓN Y ORGANIZACIÓN</a:t>
            </a:r>
          </a:p>
        </p:txBody>
      </p:sp>
      <p:sp>
        <p:nvSpPr>
          <p:cNvPr id="34" name="Rectangle 67"/>
          <p:cNvSpPr>
            <a:spLocks noChangeArrowheads="1"/>
          </p:cNvSpPr>
          <p:nvPr/>
        </p:nvSpPr>
        <p:spPr bwMode="auto">
          <a:xfrm>
            <a:off x="696384" y="638175"/>
            <a:ext cx="974513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ctr"/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457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914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1371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1828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defRPr/>
            </a:pPr>
            <a:r>
              <a:rPr lang="es-MX" altLang="en-US" sz="4000" b="1" dirty="0" smtClean="0">
                <a:solidFill>
                  <a:schemeClr val="bg1"/>
                </a:solidFill>
                <a:latin typeface="Arial Narrow" panose="020B0606020202030204" pitchFamily="34" charset="0"/>
              </a:rPr>
              <a:t>ORGANIZACIÓN ADMINISTRATIVA</a:t>
            </a:r>
            <a:endParaRPr lang="es-ES" altLang="en-US" sz="4000" b="1" dirty="0" smtClean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919137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ector recto 6"/>
          <p:cNvCxnSpPr/>
          <p:nvPr/>
        </p:nvCxnSpPr>
        <p:spPr>
          <a:xfrm>
            <a:off x="1517799" y="2638801"/>
            <a:ext cx="0" cy="261145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Line 34"/>
          <p:cNvSpPr>
            <a:spLocks noChangeShapeType="1"/>
          </p:cNvSpPr>
          <p:nvPr/>
        </p:nvSpPr>
        <p:spPr bwMode="auto">
          <a:xfrm flipH="1" flipV="1">
            <a:off x="4419600" y="3874502"/>
            <a:ext cx="35984" cy="2662238"/>
          </a:xfrm>
          <a:prstGeom prst="line">
            <a:avLst/>
          </a:prstGeom>
          <a:noFill/>
          <a:ln w="12700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>
              <a:defRPr/>
            </a:pPr>
            <a:endParaRPr lang="en-US" sz="11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462290" name="Text Box 18"/>
          <p:cNvSpPr txBox="1">
            <a:spLocks noChangeArrowheads="1"/>
          </p:cNvSpPr>
          <p:nvPr/>
        </p:nvSpPr>
        <p:spPr bwMode="auto">
          <a:xfrm>
            <a:off x="459317" y="1419601"/>
            <a:ext cx="2235200" cy="396647"/>
          </a:xfrm>
          <a:prstGeom prst="rect">
            <a:avLst/>
          </a:prstGeom>
          <a:solidFill>
            <a:srgbClr val="B01A0A"/>
          </a:solidFill>
          <a:ln w="127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50000"/>
              </a:spcBef>
              <a:defRPr/>
            </a:pPr>
            <a:r>
              <a:rPr lang="es-ES_tradnl" altLang="en-U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AUDITORÍA</a:t>
            </a:r>
          </a:p>
          <a:p>
            <a:pPr algn="ctr">
              <a:lnSpc>
                <a:spcPct val="30000"/>
              </a:lnSpc>
              <a:spcBef>
                <a:spcPct val="50000"/>
              </a:spcBef>
              <a:defRPr/>
            </a:pPr>
            <a:r>
              <a:rPr lang="es-ES_tradnl" altLang="en-U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GRAL. ARMADA</a:t>
            </a:r>
          </a:p>
        </p:txBody>
      </p:sp>
      <p:sp>
        <p:nvSpPr>
          <p:cNvPr id="1462291" name="Text Box 19"/>
          <p:cNvSpPr txBox="1">
            <a:spLocks noChangeArrowheads="1"/>
          </p:cNvSpPr>
          <p:nvPr/>
        </p:nvSpPr>
        <p:spPr bwMode="auto">
          <a:xfrm>
            <a:off x="459317" y="2006977"/>
            <a:ext cx="2235200" cy="244475"/>
          </a:xfrm>
          <a:prstGeom prst="rect">
            <a:avLst/>
          </a:prstGeom>
          <a:solidFill>
            <a:srgbClr val="B01A0A"/>
          </a:solidFill>
          <a:ln w="127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50000"/>
              </a:spcBef>
              <a:defRPr/>
            </a:pPr>
            <a:r>
              <a:rPr lang="es-ES_tradnl" altLang="en-US" sz="11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DIR. INTELIG.</a:t>
            </a:r>
          </a:p>
        </p:txBody>
      </p:sp>
      <p:sp>
        <p:nvSpPr>
          <p:cNvPr id="1462293" name="Text Box 21"/>
          <p:cNvSpPr txBox="1">
            <a:spLocks noChangeArrowheads="1"/>
          </p:cNvSpPr>
          <p:nvPr/>
        </p:nvSpPr>
        <p:spPr bwMode="auto">
          <a:xfrm>
            <a:off x="8591551" y="1681918"/>
            <a:ext cx="2235200" cy="396875"/>
          </a:xfrm>
          <a:prstGeom prst="rect">
            <a:avLst/>
          </a:prstGeom>
          <a:solidFill>
            <a:srgbClr val="B01A0A"/>
          </a:solidFill>
          <a:ln w="127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50000"/>
              </a:spcBef>
              <a:defRPr/>
            </a:pPr>
            <a:r>
              <a:rPr lang="es-ES_tradnl" altLang="en-U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CONTRALORÍA DE LA ARMADA</a:t>
            </a:r>
          </a:p>
        </p:txBody>
      </p:sp>
      <p:sp>
        <p:nvSpPr>
          <p:cNvPr id="1462294" name="Line 22"/>
          <p:cNvSpPr>
            <a:spLocks noChangeShapeType="1"/>
          </p:cNvSpPr>
          <p:nvPr/>
        </p:nvSpPr>
        <p:spPr bwMode="auto">
          <a:xfrm>
            <a:off x="2694517" y="2181601"/>
            <a:ext cx="1727200" cy="0"/>
          </a:xfrm>
          <a:prstGeom prst="line">
            <a:avLst/>
          </a:prstGeom>
          <a:noFill/>
          <a:ln w="254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>
              <a:defRPr/>
            </a:pPr>
            <a:endParaRPr lang="en-US" sz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462295" name="Line 23"/>
          <p:cNvSpPr>
            <a:spLocks noChangeShapeType="1"/>
          </p:cNvSpPr>
          <p:nvPr/>
        </p:nvSpPr>
        <p:spPr bwMode="auto">
          <a:xfrm flipH="1">
            <a:off x="2694517" y="2638801"/>
            <a:ext cx="609600" cy="0"/>
          </a:xfrm>
          <a:prstGeom prst="line">
            <a:avLst/>
          </a:prstGeom>
          <a:noFill/>
          <a:ln w="254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>
              <a:defRPr/>
            </a:pPr>
            <a:endParaRPr lang="en-US" sz="110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462296" name="Line 24"/>
          <p:cNvSpPr>
            <a:spLocks noChangeShapeType="1"/>
          </p:cNvSpPr>
          <p:nvPr/>
        </p:nvSpPr>
        <p:spPr bwMode="auto">
          <a:xfrm flipH="1">
            <a:off x="3304117" y="1648201"/>
            <a:ext cx="0" cy="990600"/>
          </a:xfrm>
          <a:prstGeom prst="line">
            <a:avLst/>
          </a:prstGeom>
          <a:noFill/>
          <a:ln w="254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>
              <a:defRPr/>
            </a:pPr>
            <a:endParaRPr lang="en-US" sz="110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462297" name="Line 25"/>
          <p:cNvSpPr>
            <a:spLocks noChangeShapeType="1"/>
          </p:cNvSpPr>
          <p:nvPr/>
        </p:nvSpPr>
        <p:spPr bwMode="auto">
          <a:xfrm>
            <a:off x="6385985" y="1934330"/>
            <a:ext cx="2205567" cy="0"/>
          </a:xfrm>
          <a:prstGeom prst="line">
            <a:avLst/>
          </a:prstGeom>
          <a:noFill/>
          <a:ln w="254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62301" name="Text Box 29"/>
          <p:cNvSpPr txBox="1">
            <a:spLocks noChangeArrowheads="1"/>
          </p:cNvSpPr>
          <p:nvPr/>
        </p:nvSpPr>
        <p:spPr bwMode="auto">
          <a:xfrm>
            <a:off x="431800" y="2445127"/>
            <a:ext cx="2235200" cy="244475"/>
          </a:xfrm>
          <a:prstGeom prst="rect">
            <a:avLst/>
          </a:prstGeom>
          <a:solidFill>
            <a:srgbClr val="B01A0A"/>
          </a:solidFill>
          <a:ln w="127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50000"/>
              </a:spcBef>
              <a:defRPr/>
            </a:pPr>
            <a:r>
              <a:rPr lang="es-ES_tradnl" altLang="en-US" sz="11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SECRET. GRL.</a:t>
            </a:r>
          </a:p>
        </p:txBody>
      </p:sp>
      <p:sp>
        <p:nvSpPr>
          <p:cNvPr id="1462303" name="Line 31"/>
          <p:cNvSpPr>
            <a:spLocks noChangeShapeType="1"/>
          </p:cNvSpPr>
          <p:nvPr/>
        </p:nvSpPr>
        <p:spPr bwMode="auto">
          <a:xfrm flipH="1">
            <a:off x="2694517" y="1648201"/>
            <a:ext cx="609600" cy="0"/>
          </a:xfrm>
          <a:prstGeom prst="line">
            <a:avLst/>
          </a:prstGeom>
          <a:noFill/>
          <a:ln w="254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>
              <a:defRPr/>
            </a:pPr>
            <a:endParaRPr lang="en-US" sz="110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462306" name="Line 34"/>
          <p:cNvSpPr>
            <a:spLocks noChangeShapeType="1"/>
          </p:cNvSpPr>
          <p:nvPr/>
        </p:nvSpPr>
        <p:spPr bwMode="auto">
          <a:xfrm flipV="1">
            <a:off x="1447801" y="4079828"/>
            <a:ext cx="4233" cy="1811337"/>
          </a:xfrm>
          <a:prstGeom prst="line">
            <a:avLst/>
          </a:prstGeom>
          <a:noFill/>
          <a:ln w="12700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endParaRPr lang="en-US" sz="11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462307" name="Text Box 35"/>
          <p:cNvSpPr txBox="1">
            <a:spLocks noChangeArrowheads="1"/>
          </p:cNvSpPr>
          <p:nvPr/>
        </p:nvSpPr>
        <p:spPr bwMode="auto">
          <a:xfrm>
            <a:off x="372533" y="5381577"/>
            <a:ext cx="2133600" cy="26035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s-ES_tradnl" altLang="en-US" sz="11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DIR.  EDUCACIÓN</a:t>
            </a:r>
          </a:p>
        </p:txBody>
      </p:sp>
      <p:sp>
        <p:nvSpPr>
          <p:cNvPr id="1462308" name="Text Box 36"/>
          <p:cNvSpPr txBox="1">
            <a:spLocks noChangeArrowheads="1"/>
          </p:cNvSpPr>
          <p:nvPr/>
        </p:nvSpPr>
        <p:spPr bwMode="auto">
          <a:xfrm>
            <a:off x="372533" y="4619577"/>
            <a:ext cx="2133600" cy="26035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s-ES_tradnl" altLang="en-US" sz="11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DIR.  SANIDAD</a:t>
            </a:r>
          </a:p>
        </p:txBody>
      </p:sp>
      <p:sp>
        <p:nvSpPr>
          <p:cNvPr id="1462309" name="Text Box 37"/>
          <p:cNvSpPr txBox="1">
            <a:spLocks noChangeArrowheads="1"/>
          </p:cNvSpPr>
          <p:nvPr/>
        </p:nvSpPr>
        <p:spPr bwMode="auto">
          <a:xfrm>
            <a:off x="372533" y="5000577"/>
            <a:ext cx="2133600" cy="26035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s-ES_tradnl" altLang="en-U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DIR.  BIENESTAR</a:t>
            </a:r>
          </a:p>
        </p:txBody>
      </p:sp>
      <p:sp>
        <p:nvSpPr>
          <p:cNvPr id="1462310" name="Text Box 38"/>
          <p:cNvSpPr txBox="1">
            <a:spLocks noChangeArrowheads="1"/>
          </p:cNvSpPr>
          <p:nvPr/>
        </p:nvSpPr>
        <p:spPr bwMode="auto">
          <a:xfrm>
            <a:off x="372533" y="5762577"/>
            <a:ext cx="2133600" cy="26035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s-ES_tradnl" altLang="en-U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SERV. RELIGIOSO</a:t>
            </a:r>
          </a:p>
        </p:txBody>
      </p:sp>
      <p:sp>
        <p:nvSpPr>
          <p:cNvPr id="1462312" name="Text Box 40"/>
          <p:cNvSpPr txBox="1">
            <a:spLocks noChangeArrowheads="1"/>
          </p:cNvSpPr>
          <p:nvPr/>
        </p:nvSpPr>
        <p:spPr bwMode="auto">
          <a:xfrm>
            <a:off x="3179233" y="4227465"/>
            <a:ext cx="2540000" cy="26161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s-ES_tradnl" altLang="en-U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DIR. ING. Y SIST. NAVALES</a:t>
            </a:r>
          </a:p>
        </p:txBody>
      </p:sp>
      <p:sp>
        <p:nvSpPr>
          <p:cNvPr id="1462313" name="Text Box 41"/>
          <p:cNvSpPr txBox="1">
            <a:spLocks noChangeArrowheads="1"/>
          </p:cNvSpPr>
          <p:nvPr/>
        </p:nvSpPr>
        <p:spPr bwMode="auto">
          <a:xfrm>
            <a:off x="3179233" y="4692929"/>
            <a:ext cx="2540000" cy="26161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s-ES_tradnl" altLang="en-U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DIR. RECUPERAC. UNIDADES</a:t>
            </a:r>
          </a:p>
        </p:txBody>
      </p:sp>
      <p:sp>
        <p:nvSpPr>
          <p:cNvPr id="1462319" name="Line 47"/>
          <p:cNvSpPr>
            <a:spLocks noChangeShapeType="1"/>
          </p:cNvSpPr>
          <p:nvPr/>
        </p:nvSpPr>
        <p:spPr bwMode="auto">
          <a:xfrm flipV="1">
            <a:off x="7669610" y="3863673"/>
            <a:ext cx="0" cy="1123950"/>
          </a:xfrm>
          <a:prstGeom prst="line">
            <a:avLst/>
          </a:prstGeom>
          <a:solidFill>
            <a:schemeClr val="accent5">
              <a:lumMod val="75000"/>
            </a:schemeClr>
          </a:solidFill>
          <a:ln w="12700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>
              <a:defRPr/>
            </a:pPr>
            <a:endParaRPr lang="en-US" sz="11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462320" name="Text Box 48"/>
          <p:cNvSpPr txBox="1">
            <a:spLocks noChangeArrowheads="1"/>
          </p:cNvSpPr>
          <p:nvPr/>
        </p:nvSpPr>
        <p:spPr bwMode="auto">
          <a:xfrm>
            <a:off x="6596460" y="4827169"/>
            <a:ext cx="2133600" cy="261938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s-ES_tradnl" altLang="en-US" sz="11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DIR. CONTABILIDAD  </a:t>
            </a:r>
          </a:p>
        </p:txBody>
      </p:sp>
      <p:sp>
        <p:nvSpPr>
          <p:cNvPr id="1462321" name="Text Box 49"/>
          <p:cNvSpPr txBox="1">
            <a:spLocks noChangeArrowheads="1"/>
          </p:cNvSpPr>
          <p:nvPr/>
        </p:nvSpPr>
        <p:spPr bwMode="auto">
          <a:xfrm>
            <a:off x="6596460" y="4217569"/>
            <a:ext cx="2133600" cy="261938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s-ES_tradnl" altLang="en-US" sz="11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DIR.  PRESUPUESTO</a:t>
            </a:r>
            <a:r>
              <a:rPr lang="es-MX" altLang="en-US" sz="11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S</a:t>
            </a:r>
            <a:endParaRPr lang="es-ES_tradnl" altLang="en-US" sz="11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462323" name="Line 51"/>
          <p:cNvSpPr>
            <a:spLocks noChangeShapeType="1"/>
          </p:cNvSpPr>
          <p:nvPr/>
        </p:nvSpPr>
        <p:spPr bwMode="auto">
          <a:xfrm flipV="1">
            <a:off x="10557934" y="3885615"/>
            <a:ext cx="12700" cy="1878012"/>
          </a:xfrm>
          <a:prstGeom prst="line">
            <a:avLst/>
          </a:prstGeom>
          <a:noFill/>
          <a:ln w="12700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>
              <a:defRPr/>
            </a:pPr>
            <a:endParaRPr lang="en-US" sz="11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462324" name="Text Box 52"/>
          <p:cNvSpPr txBox="1">
            <a:spLocks noChangeArrowheads="1"/>
          </p:cNvSpPr>
          <p:nvPr/>
        </p:nvSpPr>
        <p:spPr bwMode="auto">
          <a:xfrm>
            <a:off x="9497484" y="4943428"/>
            <a:ext cx="2133600" cy="600164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s-ES_tradnl" altLang="en-U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DIR. DE INT. MARÍTIMOS Y MEDIO AMBIENTE ACUÁTICO</a:t>
            </a:r>
          </a:p>
        </p:txBody>
      </p:sp>
      <p:sp>
        <p:nvSpPr>
          <p:cNvPr id="1462325" name="Text Box 53"/>
          <p:cNvSpPr txBox="1">
            <a:spLocks noChangeArrowheads="1"/>
          </p:cNvSpPr>
          <p:nvPr/>
        </p:nvSpPr>
        <p:spPr bwMode="auto">
          <a:xfrm>
            <a:off x="9497484" y="4222702"/>
            <a:ext cx="2133600" cy="430887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s-ES_tradnl" altLang="en-U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DIR. OPS. Y SEGURIDAD MARÍTIMA</a:t>
            </a:r>
          </a:p>
        </p:txBody>
      </p:sp>
      <p:sp>
        <p:nvSpPr>
          <p:cNvPr id="1462327" name="Line 55"/>
          <p:cNvSpPr>
            <a:spLocks noChangeShapeType="1"/>
          </p:cNvSpPr>
          <p:nvPr/>
        </p:nvSpPr>
        <p:spPr bwMode="auto">
          <a:xfrm>
            <a:off x="5678906" y="1677239"/>
            <a:ext cx="17044" cy="1672995"/>
          </a:xfrm>
          <a:prstGeom prst="line">
            <a:avLst/>
          </a:prstGeom>
          <a:noFill/>
          <a:ln w="28575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" name="Group 56"/>
          <p:cNvGrpSpPr>
            <a:grpSpLocks/>
          </p:cNvGrpSpPr>
          <p:nvPr/>
        </p:nvGrpSpPr>
        <p:grpSpPr bwMode="auto">
          <a:xfrm>
            <a:off x="335360" y="3320073"/>
            <a:ext cx="11480800" cy="708024"/>
            <a:chOff x="183" y="1392"/>
            <a:chExt cx="5424" cy="446"/>
          </a:xfrm>
          <a:solidFill>
            <a:srgbClr val="000066"/>
          </a:solidFill>
        </p:grpSpPr>
        <p:sp>
          <p:nvSpPr>
            <p:cNvPr id="1462329" name="Line 57"/>
            <p:cNvSpPr>
              <a:spLocks noChangeShapeType="1"/>
            </p:cNvSpPr>
            <p:nvPr/>
          </p:nvSpPr>
          <p:spPr bwMode="auto">
            <a:xfrm flipV="1">
              <a:off x="702" y="1401"/>
              <a:ext cx="4320" cy="1"/>
            </a:xfrm>
            <a:prstGeom prst="line">
              <a:avLst/>
            </a:prstGeom>
            <a:grpFill/>
            <a:ln w="28575">
              <a:solidFill>
                <a:srgbClr val="FF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sz="1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endParaRPr>
            </a:p>
          </p:txBody>
        </p:sp>
        <p:grpSp>
          <p:nvGrpSpPr>
            <p:cNvPr id="4" name="Group 58"/>
            <p:cNvGrpSpPr>
              <a:grpSpLocks/>
            </p:cNvGrpSpPr>
            <p:nvPr/>
          </p:nvGrpSpPr>
          <p:grpSpPr bwMode="auto">
            <a:xfrm>
              <a:off x="183" y="1392"/>
              <a:ext cx="5424" cy="446"/>
              <a:chOff x="183" y="1392"/>
              <a:chExt cx="5424" cy="446"/>
            </a:xfrm>
            <a:grpFill/>
          </p:grpSpPr>
          <p:sp>
            <p:nvSpPr>
              <p:cNvPr id="1462331" name="Line 59"/>
              <p:cNvSpPr>
                <a:spLocks noChangeShapeType="1"/>
              </p:cNvSpPr>
              <p:nvPr/>
            </p:nvSpPr>
            <p:spPr bwMode="auto">
              <a:xfrm>
                <a:off x="705" y="1402"/>
                <a:ext cx="4" cy="134"/>
              </a:xfrm>
              <a:prstGeom prst="line">
                <a:avLst/>
              </a:prstGeom>
              <a:grpFill/>
              <a:ln w="28575">
                <a:solidFill>
                  <a:srgbClr val="FFFF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r">
                  <a:defRPr/>
                </a:pPr>
                <a:endParaRPr lang="en-US" sz="120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erdana" panose="020B0604030504040204" pitchFamily="34" charset="0"/>
                  <a:ea typeface="Verdana" panose="020B0604030504040204" pitchFamily="34" charset="0"/>
                </a:endParaRPr>
              </a:p>
            </p:txBody>
          </p:sp>
          <p:sp>
            <p:nvSpPr>
              <p:cNvPr id="1462332" name="Text Box 60"/>
              <p:cNvSpPr txBox="1">
                <a:spLocks noChangeArrowheads="1"/>
              </p:cNvSpPr>
              <p:nvPr/>
            </p:nvSpPr>
            <p:spPr bwMode="auto">
              <a:xfrm>
                <a:off x="183" y="1536"/>
                <a:ext cx="1056" cy="302"/>
              </a:xfrm>
              <a:prstGeom prst="rect">
                <a:avLst/>
              </a:prstGeom>
              <a:grpFill/>
              <a:ln w="28575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algn="l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571500" algn="l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algn="l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714500" algn="l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286000" algn="l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7432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32004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657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41148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algn="ctr">
                  <a:lnSpc>
                    <a:spcPct val="80000"/>
                  </a:lnSpc>
                  <a:spcBef>
                    <a:spcPct val="50000"/>
                  </a:spcBef>
                  <a:defRPr/>
                </a:pPr>
                <a:r>
                  <a:rPr lang="es-ES_tradnl" altLang="en-US" sz="1200" b="1" smtClean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Verdana" panose="020B0604030504040204" pitchFamily="34" charset="0"/>
                    <a:ea typeface="Verdana" panose="020B0604030504040204" pitchFamily="34" charset="0"/>
                  </a:rPr>
                  <a:t>DIREC. GRAL.</a:t>
                </a:r>
              </a:p>
              <a:p>
                <a:pPr algn="ctr">
                  <a:lnSpc>
                    <a:spcPct val="80000"/>
                  </a:lnSpc>
                  <a:spcBef>
                    <a:spcPct val="50000"/>
                  </a:spcBef>
                  <a:defRPr/>
                </a:pPr>
                <a:r>
                  <a:rPr lang="es-ES_tradnl" altLang="en-US" sz="1200" b="1" smtClean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Verdana" panose="020B0604030504040204" pitchFamily="34" charset="0"/>
                    <a:ea typeface="Verdana" panose="020B0604030504040204" pitchFamily="34" charset="0"/>
                  </a:rPr>
                  <a:t>PERSONAL</a:t>
                </a:r>
              </a:p>
            </p:txBody>
          </p:sp>
          <p:sp>
            <p:nvSpPr>
              <p:cNvPr id="1462333" name="Line 61"/>
              <p:cNvSpPr>
                <a:spLocks noChangeShapeType="1"/>
              </p:cNvSpPr>
              <p:nvPr/>
            </p:nvSpPr>
            <p:spPr bwMode="auto">
              <a:xfrm flipH="1">
                <a:off x="2160" y="1392"/>
                <a:ext cx="0" cy="336"/>
              </a:xfrm>
              <a:prstGeom prst="line">
                <a:avLst/>
              </a:prstGeom>
              <a:grpFill/>
              <a:ln w="28575">
                <a:solidFill>
                  <a:srgbClr val="FFFF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r">
                  <a:defRPr/>
                </a:pPr>
                <a:endParaRPr lang="en-US" sz="120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erdana" panose="020B0604030504040204" pitchFamily="34" charset="0"/>
                  <a:ea typeface="Verdana" panose="020B0604030504040204" pitchFamily="34" charset="0"/>
                </a:endParaRPr>
              </a:p>
            </p:txBody>
          </p:sp>
          <p:sp>
            <p:nvSpPr>
              <p:cNvPr id="1462334" name="Line 62"/>
              <p:cNvSpPr>
                <a:spLocks noChangeShapeType="1"/>
              </p:cNvSpPr>
              <p:nvPr/>
            </p:nvSpPr>
            <p:spPr bwMode="auto">
              <a:xfrm>
                <a:off x="4997" y="1411"/>
                <a:ext cx="1" cy="182"/>
              </a:xfrm>
              <a:prstGeom prst="line">
                <a:avLst/>
              </a:prstGeom>
              <a:grpFill/>
              <a:ln w="28575">
                <a:solidFill>
                  <a:srgbClr val="FFFF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r">
                  <a:defRPr/>
                </a:pPr>
                <a:endParaRPr lang="en-US" sz="120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erdana" panose="020B0604030504040204" pitchFamily="34" charset="0"/>
                  <a:ea typeface="Verdana" panose="020B0604030504040204" pitchFamily="34" charset="0"/>
                </a:endParaRPr>
              </a:p>
            </p:txBody>
          </p:sp>
          <p:sp>
            <p:nvSpPr>
              <p:cNvPr id="1462335" name="Text Box 63"/>
              <p:cNvSpPr txBox="1">
                <a:spLocks noChangeArrowheads="1"/>
              </p:cNvSpPr>
              <p:nvPr/>
            </p:nvSpPr>
            <p:spPr bwMode="auto">
              <a:xfrm>
                <a:off x="4395" y="1536"/>
                <a:ext cx="1212" cy="302"/>
              </a:xfrm>
              <a:prstGeom prst="rect">
                <a:avLst/>
              </a:prstGeom>
              <a:grpFill/>
              <a:ln w="28575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algn="l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571500" algn="l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algn="l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714500" algn="l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286000" algn="l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7432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32004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657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41148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algn="ctr">
                  <a:lnSpc>
                    <a:spcPct val="80000"/>
                  </a:lnSpc>
                  <a:spcBef>
                    <a:spcPct val="50000"/>
                  </a:spcBef>
                  <a:defRPr/>
                </a:pPr>
                <a:r>
                  <a:rPr lang="es-ES_tradnl" altLang="en-US" sz="1200" b="1" smtClean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Verdana" panose="020B0604030504040204" pitchFamily="34" charset="0"/>
                    <a:ea typeface="Verdana" panose="020B0604030504040204" pitchFamily="34" charset="0"/>
                  </a:rPr>
                  <a:t>DIREC. GRAL.</a:t>
                </a:r>
              </a:p>
              <a:p>
                <a:pPr algn="ctr">
                  <a:lnSpc>
                    <a:spcPct val="80000"/>
                  </a:lnSpc>
                  <a:spcBef>
                    <a:spcPct val="50000"/>
                  </a:spcBef>
                  <a:defRPr/>
                </a:pPr>
                <a:r>
                  <a:rPr lang="es-ES_tradnl" altLang="en-US" sz="1200" b="1" smtClean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Verdana" panose="020B0604030504040204" pitchFamily="34" charset="0"/>
                    <a:ea typeface="Verdana" panose="020B0604030504040204" pitchFamily="34" charset="0"/>
                  </a:rPr>
                  <a:t>TERR. MARIT.</a:t>
                </a:r>
              </a:p>
            </p:txBody>
          </p:sp>
          <p:sp>
            <p:nvSpPr>
              <p:cNvPr id="1462336" name="Line 64"/>
              <p:cNvSpPr>
                <a:spLocks noChangeShapeType="1"/>
              </p:cNvSpPr>
              <p:nvPr/>
            </p:nvSpPr>
            <p:spPr bwMode="auto">
              <a:xfrm>
                <a:off x="3641" y="1401"/>
                <a:ext cx="1" cy="192"/>
              </a:xfrm>
              <a:prstGeom prst="line">
                <a:avLst/>
              </a:prstGeom>
              <a:grpFill/>
              <a:ln w="28575">
                <a:solidFill>
                  <a:srgbClr val="FFFF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r">
                  <a:defRPr/>
                </a:pPr>
                <a:endParaRPr lang="en-US" sz="120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erdana" panose="020B0604030504040204" pitchFamily="34" charset="0"/>
                  <a:ea typeface="Verdana" panose="020B0604030504040204" pitchFamily="34" charset="0"/>
                </a:endParaRPr>
              </a:p>
            </p:txBody>
          </p:sp>
          <p:sp>
            <p:nvSpPr>
              <p:cNvPr id="1462337" name="Text Box 65"/>
              <p:cNvSpPr txBox="1">
                <a:spLocks noChangeArrowheads="1"/>
              </p:cNvSpPr>
              <p:nvPr/>
            </p:nvSpPr>
            <p:spPr bwMode="auto">
              <a:xfrm>
                <a:off x="3114" y="1536"/>
                <a:ext cx="1056" cy="302"/>
              </a:xfrm>
              <a:prstGeom prst="rect">
                <a:avLst/>
              </a:prstGeom>
              <a:grpFill/>
              <a:ln w="28575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algn="l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571500" algn="l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algn="l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714500" algn="l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286000" algn="l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7432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32004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657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41148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algn="ctr">
                  <a:lnSpc>
                    <a:spcPct val="80000"/>
                  </a:lnSpc>
                  <a:spcBef>
                    <a:spcPct val="50000"/>
                  </a:spcBef>
                  <a:defRPr/>
                </a:pPr>
                <a:r>
                  <a:rPr lang="es-ES_tradnl" altLang="en-US" sz="1200" b="1" smtClean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Verdana" panose="020B0604030504040204" pitchFamily="34" charset="0"/>
                    <a:ea typeface="Verdana" panose="020B0604030504040204" pitchFamily="34" charset="0"/>
                  </a:rPr>
                  <a:t>DIREC. GRAL.</a:t>
                </a:r>
              </a:p>
              <a:p>
                <a:pPr algn="ctr">
                  <a:lnSpc>
                    <a:spcPct val="80000"/>
                  </a:lnSpc>
                  <a:spcBef>
                    <a:spcPct val="50000"/>
                  </a:spcBef>
                  <a:defRPr/>
                </a:pPr>
                <a:r>
                  <a:rPr lang="es-ES_tradnl" altLang="en-US" sz="1200" b="1" smtClean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Verdana" panose="020B0604030504040204" pitchFamily="34" charset="0"/>
                    <a:ea typeface="Verdana" panose="020B0604030504040204" pitchFamily="34" charset="0"/>
                  </a:rPr>
                  <a:t>FINANZAS</a:t>
                </a:r>
              </a:p>
            </p:txBody>
          </p:sp>
          <p:sp>
            <p:nvSpPr>
              <p:cNvPr id="1462338" name="Text Box 66"/>
              <p:cNvSpPr txBox="1">
                <a:spLocks noChangeArrowheads="1"/>
              </p:cNvSpPr>
              <p:nvPr/>
            </p:nvSpPr>
            <p:spPr bwMode="auto">
              <a:xfrm>
                <a:off x="1593" y="1536"/>
                <a:ext cx="1056" cy="302"/>
              </a:xfrm>
              <a:prstGeom prst="rect">
                <a:avLst/>
              </a:prstGeom>
              <a:grpFill/>
              <a:ln w="28575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algn="l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571500" algn="l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algn="l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714500" algn="l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286000" algn="l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7432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32004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657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41148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algn="ctr">
                  <a:lnSpc>
                    <a:spcPct val="80000"/>
                  </a:lnSpc>
                  <a:spcBef>
                    <a:spcPct val="50000"/>
                  </a:spcBef>
                  <a:defRPr/>
                </a:pPr>
                <a:r>
                  <a:rPr lang="es-ES_tradnl" altLang="en-US" sz="1200" b="1" smtClean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Verdana" panose="020B0604030504040204" pitchFamily="34" charset="0"/>
                    <a:ea typeface="Verdana" panose="020B0604030504040204" pitchFamily="34" charset="0"/>
                  </a:rPr>
                  <a:t>DIREC. GRAL.</a:t>
                </a:r>
              </a:p>
              <a:p>
                <a:pPr algn="ctr">
                  <a:lnSpc>
                    <a:spcPct val="80000"/>
                  </a:lnSpc>
                  <a:spcBef>
                    <a:spcPct val="50000"/>
                  </a:spcBef>
                  <a:defRPr/>
                </a:pPr>
                <a:r>
                  <a:rPr lang="es-ES_tradnl" altLang="en-US" sz="1200" b="1" smtClean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Verdana" panose="020B0604030504040204" pitchFamily="34" charset="0"/>
                    <a:ea typeface="Verdana" panose="020B0604030504040204" pitchFamily="34" charset="0"/>
                  </a:rPr>
                  <a:t>SERVICIOS</a:t>
                </a:r>
              </a:p>
            </p:txBody>
          </p:sp>
        </p:grpSp>
      </p:grpSp>
      <p:sp>
        <p:nvSpPr>
          <p:cNvPr id="1462339" name="Rectangle 67"/>
          <p:cNvSpPr>
            <a:spLocks noChangeArrowheads="1"/>
          </p:cNvSpPr>
          <p:nvPr/>
        </p:nvSpPr>
        <p:spPr bwMode="auto">
          <a:xfrm>
            <a:off x="696384" y="638175"/>
            <a:ext cx="974513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ctr"/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457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914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1371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1828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defRPr/>
            </a:pPr>
            <a:r>
              <a:rPr lang="es-MX" altLang="en-US" sz="4000" b="1" dirty="0" smtClean="0">
                <a:solidFill>
                  <a:schemeClr val="bg1"/>
                </a:solidFill>
                <a:latin typeface="Arial Narrow" panose="020B0606020202030204" pitchFamily="34" charset="0"/>
              </a:rPr>
              <a:t>ORGANIZACIÓN ADMINISTRATIVA</a:t>
            </a:r>
            <a:endParaRPr lang="es-ES" altLang="en-US" sz="4000" b="1" dirty="0" smtClean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46" name="Text Box 38"/>
          <p:cNvSpPr txBox="1">
            <a:spLocks noChangeArrowheads="1"/>
          </p:cNvSpPr>
          <p:nvPr/>
        </p:nvSpPr>
        <p:spPr bwMode="auto">
          <a:xfrm>
            <a:off x="334433" y="4222702"/>
            <a:ext cx="2133600" cy="261937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s-ES_tradnl" altLang="en-U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DIR. RR.HH.</a:t>
            </a:r>
          </a:p>
        </p:txBody>
      </p:sp>
      <p:sp>
        <p:nvSpPr>
          <p:cNvPr id="49" name="Text Box 40"/>
          <p:cNvSpPr txBox="1">
            <a:spLocks noChangeArrowheads="1"/>
          </p:cNvSpPr>
          <p:nvPr/>
        </p:nvSpPr>
        <p:spPr bwMode="auto">
          <a:xfrm>
            <a:off x="3001960" y="6239419"/>
            <a:ext cx="2903077" cy="430887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s-ES_tradnl" altLang="en-U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SERV, TELECOMUNICACIONES E INFORMÁTICA</a:t>
            </a:r>
          </a:p>
        </p:txBody>
      </p:sp>
      <p:sp>
        <p:nvSpPr>
          <p:cNvPr id="50" name="Text Box 40"/>
          <p:cNvSpPr txBox="1">
            <a:spLocks noChangeArrowheads="1"/>
          </p:cNvSpPr>
          <p:nvPr/>
        </p:nvSpPr>
        <p:spPr bwMode="auto">
          <a:xfrm>
            <a:off x="3179233" y="5744835"/>
            <a:ext cx="2540000" cy="26161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s-ES_tradnl" altLang="en-U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DIR. ABASTECIMIENTO</a:t>
            </a:r>
          </a:p>
        </p:txBody>
      </p:sp>
      <p:sp>
        <p:nvSpPr>
          <p:cNvPr id="51" name="Text Box 40"/>
          <p:cNvSpPr txBox="1">
            <a:spLocks noChangeArrowheads="1"/>
          </p:cNvSpPr>
          <p:nvPr/>
        </p:nvSpPr>
        <p:spPr bwMode="auto">
          <a:xfrm>
            <a:off x="3179233" y="5199996"/>
            <a:ext cx="2540000" cy="430887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s-ES_tradnl" altLang="en-U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DIR. PROG. , INVEST. Y DESARR. </a:t>
            </a:r>
          </a:p>
        </p:txBody>
      </p:sp>
      <p:cxnSp>
        <p:nvCxnSpPr>
          <p:cNvPr id="45" name="Conector recto 36"/>
          <p:cNvCxnSpPr/>
          <p:nvPr/>
        </p:nvCxnSpPr>
        <p:spPr>
          <a:xfrm flipV="1">
            <a:off x="1319660" y="522044"/>
            <a:ext cx="9790981" cy="58981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7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" name="20 Rectángulo"/>
          <p:cNvSpPr/>
          <p:nvPr/>
        </p:nvSpPr>
        <p:spPr>
          <a:xfrm>
            <a:off x="5335869" y="70819"/>
            <a:ext cx="6129637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MISIÓN Y ORGANIZACIÓN</a:t>
            </a:r>
          </a:p>
        </p:txBody>
      </p:sp>
      <p:sp>
        <p:nvSpPr>
          <p:cNvPr id="1462292" name="Text Box 20"/>
          <p:cNvSpPr txBox="1">
            <a:spLocks noChangeArrowheads="1"/>
          </p:cNvSpPr>
          <p:nvPr/>
        </p:nvSpPr>
        <p:spPr bwMode="auto">
          <a:xfrm>
            <a:off x="9480987" y="5841952"/>
            <a:ext cx="2235200" cy="398462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50000"/>
              </a:spcBef>
              <a:defRPr/>
            </a:pPr>
            <a:r>
              <a:rPr lang="es-ES_tradnl" altLang="en-U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SERV. HIDR. Y OCEANOGR.</a:t>
            </a:r>
          </a:p>
        </p:txBody>
      </p:sp>
      <p:pic>
        <p:nvPicPr>
          <p:cNvPr id="54" name="Picture 4" descr="C:\Documents and Settings\Administrador\Escritorio\Presentación Armada\img\organizacion-0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67820" y="1610566"/>
            <a:ext cx="2868083" cy="740611"/>
          </a:xfrm>
          <a:prstGeom prst="rect">
            <a:avLst/>
          </a:prstGeom>
          <a:noFill/>
        </p:spPr>
      </p:pic>
      <p:sp>
        <p:nvSpPr>
          <p:cNvPr id="55" name="2 Marcador de contenido"/>
          <p:cNvSpPr txBox="1">
            <a:spLocks/>
          </p:cNvSpPr>
          <p:nvPr/>
        </p:nvSpPr>
        <p:spPr>
          <a:xfrm>
            <a:off x="4384447" y="1702279"/>
            <a:ext cx="2571768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3600" b="1" dirty="0" smtClean="0">
                <a:solidFill>
                  <a:srgbClr val="FFC000"/>
                </a:solidFill>
                <a:latin typeface="Century Gothic" pitchFamily="34" charset="0"/>
              </a:rPr>
              <a:t>C.J.A.</a:t>
            </a:r>
          </a:p>
        </p:txBody>
      </p:sp>
      <p:sp>
        <p:nvSpPr>
          <p:cNvPr id="56" name="1 Rectángulo"/>
          <p:cNvSpPr/>
          <p:nvPr/>
        </p:nvSpPr>
        <p:spPr>
          <a:xfrm>
            <a:off x="4398590" y="2440855"/>
            <a:ext cx="2597475" cy="620971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b="1" dirty="0" smtClean="0">
                <a:solidFill>
                  <a:prstClr val="white"/>
                </a:solidFill>
              </a:rPr>
              <a:t>E.M.G.A.</a:t>
            </a:r>
            <a:endParaRPr lang="es-CL" sz="2800" b="1" dirty="0">
              <a:solidFill>
                <a:prstClr val="white"/>
              </a:solidFill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1576917" y="2638801"/>
            <a:ext cx="0" cy="215651"/>
          </a:xfrm>
          <a:prstGeom prst="line">
            <a:avLst/>
          </a:pr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 Box 38"/>
          <p:cNvSpPr txBox="1">
            <a:spLocks noChangeArrowheads="1"/>
          </p:cNvSpPr>
          <p:nvPr/>
        </p:nvSpPr>
        <p:spPr bwMode="auto">
          <a:xfrm>
            <a:off x="462212" y="2836816"/>
            <a:ext cx="2133600" cy="26161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s-ES_tradnl" altLang="en-U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DIR.  COMUNICACIONES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2 Rectángulo"/>
          <p:cNvSpPr/>
          <p:nvPr/>
        </p:nvSpPr>
        <p:spPr>
          <a:xfrm>
            <a:off x="-233265" y="652726"/>
            <a:ext cx="12191999" cy="477769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Yu Gothic UI Semibold" panose="020B0700000000000000" pitchFamily="34" charset="-128"/>
                <a:ea typeface="Yu Gothic UI Semibold" panose="020B0700000000000000" pitchFamily="34" charset="-128"/>
                <a:cs typeface="Tahoma" pitchFamily="34" charset="0"/>
              </a:rPr>
              <a:t>ARMADA </a:t>
            </a:r>
            <a:r>
              <a:rPr lang="es-CL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Yu Gothic UI Semibold" panose="020B0700000000000000" pitchFamily="34" charset="-128"/>
                <a:ea typeface="Yu Gothic UI Semibold" panose="020B0700000000000000" pitchFamily="34" charset="-128"/>
                <a:cs typeface="Tahoma" pitchFamily="34" charset="0"/>
              </a:rPr>
              <a:t>DE </a:t>
            </a:r>
            <a:r>
              <a:rPr lang="es-CL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Yu Gothic UI Semibold" panose="020B0700000000000000" pitchFamily="34" charset="-128"/>
                <a:ea typeface="Yu Gothic UI Semibold" panose="020B0700000000000000" pitchFamily="34" charset="-128"/>
                <a:cs typeface="Tahoma" pitchFamily="34" charset="0"/>
              </a:rPr>
              <a:t>CHILE</a:t>
            </a:r>
          </a:p>
          <a:p>
            <a:pPr algn="ctr"/>
            <a:endParaRPr lang="es-CL" sz="4800" dirty="0" smtClean="0">
              <a:latin typeface="Century" pitchFamily="18" charset="0"/>
            </a:endParaRPr>
          </a:p>
          <a:p>
            <a:pPr algn="ctr"/>
            <a:endParaRPr lang="es-CL" sz="4800" dirty="0" smtClean="0">
              <a:latin typeface="Century" pitchFamily="18" charset="0"/>
            </a:endParaRPr>
          </a:p>
          <a:p>
            <a:pPr algn="ctr"/>
            <a:r>
              <a:rPr lang="es-CL" sz="48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ORGANIZACIÓN</a:t>
            </a:r>
          </a:p>
          <a:p>
            <a:pPr algn="ctr"/>
            <a:r>
              <a:rPr lang="es-CL" sz="48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OPERATIVA</a:t>
            </a:r>
            <a:endParaRPr lang="es-CL" sz="48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13" descr="C:\Documents and Settings\Administrador\Escritorio\Presentación Armada\img\org-operativa-1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3495" y="1591896"/>
            <a:ext cx="9565217" cy="3498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Picture 4" descr="C:\Documents and Settings\Administrador\Escritorio\Presentación Armada\img\organizacion-0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61958" y="1481953"/>
            <a:ext cx="2868083" cy="992855"/>
          </a:xfrm>
          <a:prstGeom prst="rect">
            <a:avLst/>
          </a:prstGeom>
          <a:noFill/>
        </p:spPr>
      </p:pic>
      <p:sp>
        <p:nvSpPr>
          <p:cNvPr id="31" name="2 Marcador de contenido"/>
          <p:cNvSpPr txBox="1">
            <a:spLocks/>
          </p:cNvSpPr>
          <p:nvPr/>
        </p:nvSpPr>
        <p:spPr>
          <a:xfrm>
            <a:off x="4810116" y="1699788"/>
            <a:ext cx="2571768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3600" b="1" dirty="0" smtClean="0">
                <a:solidFill>
                  <a:srgbClr val="FFC000"/>
                </a:solidFill>
                <a:latin typeface="Century Gothic" pitchFamily="34" charset="0"/>
              </a:rPr>
              <a:t>C.J.A.</a:t>
            </a:r>
          </a:p>
        </p:txBody>
      </p:sp>
      <p:pic>
        <p:nvPicPr>
          <p:cNvPr id="33" name="Picture 3" descr="C:\Documents and Settings\Administrador\Escritorio\Presentación Armada\img\org-operativa-0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14663" y="3500438"/>
            <a:ext cx="4290484" cy="742950"/>
          </a:xfrm>
          <a:prstGeom prst="rect">
            <a:avLst/>
          </a:prstGeom>
          <a:noFill/>
        </p:spPr>
      </p:pic>
      <p:pic>
        <p:nvPicPr>
          <p:cNvPr id="34" name="Picture 4" descr="C:\Documents and Settings\Administrador\Escritorio\Presentación Armada\img\org-operativa-03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464" y="5471012"/>
            <a:ext cx="1748367" cy="969962"/>
          </a:xfrm>
          <a:prstGeom prst="rect">
            <a:avLst/>
          </a:prstGeom>
          <a:noFill/>
        </p:spPr>
      </p:pic>
      <p:pic>
        <p:nvPicPr>
          <p:cNvPr id="35" name="Picture 5" descr="C:\Documents and Settings\Administrador\Escritorio\Presentación Armada\img\org-operativa-0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67928" y="5482751"/>
            <a:ext cx="1748367" cy="981075"/>
          </a:xfrm>
          <a:prstGeom prst="rect">
            <a:avLst/>
          </a:prstGeom>
          <a:noFill/>
        </p:spPr>
      </p:pic>
      <p:pic>
        <p:nvPicPr>
          <p:cNvPr id="36" name="Picture 6" descr="C:\Documents and Settings\Administrador\Escritorio\Presentación Armada\img\org-operativa-0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00856" y="5476768"/>
            <a:ext cx="1748367" cy="969962"/>
          </a:xfrm>
          <a:prstGeom prst="rect">
            <a:avLst/>
          </a:prstGeom>
          <a:noFill/>
        </p:spPr>
      </p:pic>
      <p:pic>
        <p:nvPicPr>
          <p:cNvPr id="37" name="Picture 7" descr="C:\Documents and Settings\Administrador\Escritorio\Presentación Armada\img\org-operativa-06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906057" y="5482751"/>
            <a:ext cx="1722967" cy="981075"/>
          </a:xfrm>
          <a:prstGeom prst="rect">
            <a:avLst/>
          </a:prstGeom>
          <a:noFill/>
        </p:spPr>
      </p:pic>
      <p:pic>
        <p:nvPicPr>
          <p:cNvPr id="38" name="Picture 8" descr="C:\Documents and Settings\Administrador\Escritorio\Presentación Armada\img\org-operativa-07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361841" y="5471012"/>
            <a:ext cx="1748367" cy="969962"/>
          </a:xfrm>
          <a:prstGeom prst="rect">
            <a:avLst/>
          </a:prstGeom>
          <a:noFill/>
        </p:spPr>
      </p:pic>
      <p:pic>
        <p:nvPicPr>
          <p:cNvPr id="39" name="Picture 9" descr="C:\Documents and Settings\Administrador\Escritorio\Presentación Armada\img\org-operativa-08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219612" y="5471057"/>
            <a:ext cx="1748367" cy="981075"/>
          </a:xfrm>
          <a:prstGeom prst="rect">
            <a:avLst/>
          </a:prstGeom>
          <a:noFill/>
        </p:spPr>
      </p:pic>
      <p:pic>
        <p:nvPicPr>
          <p:cNvPr id="40" name="Picture 10" descr="C:\Documents and Settings\Administrador\Escritorio\Presentación Armada\img\org-operativa-09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0882897" y="1282867"/>
            <a:ext cx="999067" cy="3071812"/>
          </a:xfrm>
          <a:prstGeom prst="rect">
            <a:avLst/>
          </a:prstGeom>
          <a:noFill/>
        </p:spPr>
      </p:pic>
      <p:pic>
        <p:nvPicPr>
          <p:cNvPr id="41" name="Picture 3" descr="C:\Documents and Settings\Administrador\Escritorio\Presentación Armada\img\org-operativa-0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05552" y="1299486"/>
            <a:ext cx="1905013" cy="571504"/>
          </a:xfrm>
          <a:prstGeom prst="rect">
            <a:avLst/>
          </a:prstGeom>
          <a:noFill/>
        </p:spPr>
      </p:pic>
      <p:pic>
        <p:nvPicPr>
          <p:cNvPr id="42" name="Picture 3" descr="C:\Documents and Settings\Administrador\Escritorio\Presentación Armada\img\org-operativa-0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05552" y="1865017"/>
            <a:ext cx="1905013" cy="571504"/>
          </a:xfrm>
          <a:prstGeom prst="rect">
            <a:avLst/>
          </a:prstGeom>
          <a:noFill/>
        </p:spPr>
      </p:pic>
      <p:pic>
        <p:nvPicPr>
          <p:cNvPr id="43" name="Picture 3" descr="C:\Documents and Settings\Administrador\Escritorio\Presentación Armada\img\org-operativa-0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05552" y="2401303"/>
            <a:ext cx="1905013" cy="571504"/>
          </a:xfrm>
          <a:prstGeom prst="rect">
            <a:avLst/>
          </a:prstGeom>
          <a:noFill/>
        </p:spPr>
      </p:pic>
      <p:pic>
        <p:nvPicPr>
          <p:cNvPr id="44" name="Picture 3" descr="C:\Documents and Settings\Administrador\Escritorio\Presentación Armada\img\org-operativa-0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05552" y="2972142"/>
            <a:ext cx="1905013" cy="571504"/>
          </a:xfrm>
          <a:prstGeom prst="rect">
            <a:avLst/>
          </a:prstGeom>
          <a:noFill/>
        </p:spPr>
      </p:pic>
      <p:pic>
        <p:nvPicPr>
          <p:cNvPr id="45" name="Picture 3" descr="C:\Documents and Settings\Administrador\Escritorio\Presentación Armada\img\org-operativa-0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05552" y="2950545"/>
            <a:ext cx="1905013" cy="571504"/>
          </a:xfrm>
          <a:prstGeom prst="rect">
            <a:avLst/>
          </a:prstGeom>
          <a:noFill/>
        </p:spPr>
      </p:pic>
      <p:pic>
        <p:nvPicPr>
          <p:cNvPr id="46" name="Picture 3" descr="C:\Documents and Settings\Administrador\Escritorio\Presentación Armada\img\org-operativa-0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05552" y="3521384"/>
            <a:ext cx="1905013" cy="571504"/>
          </a:xfrm>
          <a:prstGeom prst="rect">
            <a:avLst/>
          </a:prstGeom>
          <a:noFill/>
        </p:spPr>
      </p:pic>
      <p:sp>
        <p:nvSpPr>
          <p:cNvPr id="47" name="2 Marcador de contenido"/>
          <p:cNvSpPr txBox="1">
            <a:spLocks/>
          </p:cNvSpPr>
          <p:nvPr/>
        </p:nvSpPr>
        <p:spPr>
          <a:xfrm>
            <a:off x="4095763" y="3532337"/>
            <a:ext cx="4081601" cy="57150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COMANDO DE</a:t>
            </a:r>
          </a:p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OPERACIONES NAVALES</a:t>
            </a:r>
          </a:p>
        </p:txBody>
      </p:sp>
      <p:sp>
        <p:nvSpPr>
          <p:cNvPr id="48" name="2 Marcador de contenido"/>
          <p:cNvSpPr txBox="1">
            <a:spLocks/>
          </p:cNvSpPr>
          <p:nvPr/>
        </p:nvSpPr>
        <p:spPr>
          <a:xfrm>
            <a:off x="8845573" y="1328723"/>
            <a:ext cx="1809763" cy="42862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CUARTA</a:t>
            </a:r>
          </a:p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ZONA NAVAL</a:t>
            </a:r>
          </a:p>
        </p:txBody>
      </p:sp>
      <p:sp>
        <p:nvSpPr>
          <p:cNvPr id="49" name="48 Rectángulo"/>
          <p:cNvSpPr/>
          <p:nvPr/>
        </p:nvSpPr>
        <p:spPr>
          <a:xfrm>
            <a:off x="644843" y="4714884"/>
            <a:ext cx="1720548" cy="785818"/>
          </a:xfrm>
          <a:prstGeom prst="rect">
            <a:avLst/>
          </a:prstGeom>
          <a:solidFill>
            <a:srgbClr val="0018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>
              <a:solidFill>
                <a:prstClr val="white"/>
              </a:solidFill>
              <a:latin typeface="Century Gothic" pitchFamily="34" charset="0"/>
            </a:endParaRPr>
          </a:p>
        </p:txBody>
      </p:sp>
      <p:sp>
        <p:nvSpPr>
          <p:cNvPr id="50" name="49 Rectángulo"/>
          <p:cNvSpPr/>
          <p:nvPr/>
        </p:nvSpPr>
        <p:spPr>
          <a:xfrm>
            <a:off x="2516719" y="4714884"/>
            <a:ext cx="1720548" cy="785818"/>
          </a:xfrm>
          <a:prstGeom prst="rect">
            <a:avLst/>
          </a:prstGeom>
          <a:solidFill>
            <a:srgbClr val="0018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>
              <a:solidFill>
                <a:prstClr val="white"/>
              </a:solidFill>
              <a:latin typeface="Century Gothic" pitchFamily="34" charset="0"/>
            </a:endParaRPr>
          </a:p>
        </p:txBody>
      </p:sp>
      <p:sp>
        <p:nvSpPr>
          <p:cNvPr id="51" name="50 Rectángulo"/>
          <p:cNvSpPr/>
          <p:nvPr/>
        </p:nvSpPr>
        <p:spPr>
          <a:xfrm>
            <a:off x="4375223" y="4714884"/>
            <a:ext cx="1720548" cy="785818"/>
          </a:xfrm>
          <a:prstGeom prst="rect">
            <a:avLst/>
          </a:prstGeom>
          <a:solidFill>
            <a:srgbClr val="0018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dirty="0">
              <a:solidFill>
                <a:prstClr val="white"/>
              </a:solidFill>
              <a:latin typeface="Century Gothic" pitchFamily="34" charset="0"/>
            </a:endParaRPr>
          </a:p>
        </p:txBody>
      </p:sp>
      <p:sp>
        <p:nvSpPr>
          <p:cNvPr id="52" name="51 Rectángulo"/>
          <p:cNvSpPr/>
          <p:nvPr/>
        </p:nvSpPr>
        <p:spPr>
          <a:xfrm>
            <a:off x="6229995" y="4714884"/>
            <a:ext cx="1720548" cy="785818"/>
          </a:xfrm>
          <a:prstGeom prst="rect">
            <a:avLst/>
          </a:prstGeom>
          <a:solidFill>
            <a:srgbClr val="0018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dirty="0">
              <a:solidFill>
                <a:prstClr val="white"/>
              </a:solidFill>
              <a:latin typeface="Century Gothic" pitchFamily="34" charset="0"/>
            </a:endParaRPr>
          </a:p>
        </p:txBody>
      </p:sp>
      <p:sp>
        <p:nvSpPr>
          <p:cNvPr id="53" name="52 Rectángulo"/>
          <p:cNvSpPr/>
          <p:nvPr/>
        </p:nvSpPr>
        <p:spPr>
          <a:xfrm>
            <a:off x="8079571" y="4714884"/>
            <a:ext cx="1720548" cy="785818"/>
          </a:xfrm>
          <a:prstGeom prst="rect">
            <a:avLst/>
          </a:prstGeom>
          <a:solidFill>
            <a:srgbClr val="0018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dirty="0">
              <a:solidFill>
                <a:prstClr val="white"/>
              </a:solidFill>
              <a:latin typeface="Century Gothic" pitchFamily="34" charset="0"/>
            </a:endParaRPr>
          </a:p>
        </p:txBody>
      </p:sp>
      <p:sp>
        <p:nvSpPr>
          <p:cNvPr id="54" name="53 Rectángulo"/>
          <p:cNvSpPr/>
          <p:nvPr/>
        </p:nvSpPr>
        <p:spPr>
          <a:xfrm>
            <a:off x="9908371" y="4714884"/>
            <a:ext cx="1720548" cy="785818"/>
          </a:xfrm>
          <a:prstGeom prst="rect">
            <a:avLst/>
          </a:prstGeom>
          <a:solidFill>
            <a:srgbClr val="00184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dirty="0">
              <a:solidFill>
                <a:prstClr val="white"/>
              </a:solidFill>
              <a:latin typeface="Century Gothic" pitchFamily="34" charset="0"/>
            </a:endParaRPr>
          </a:p>
        </p:txBody>
      </p:sp>
      <p:sp>
        <p:nvSpPr>
          <p:cNvPr id="55" name="2 Marcador de contenido"/>
          <p:cNvSpPr txBox="1">
            <a:spLocks/>
          </p:cNvSpPr>
          <p:nvPr/>
        </p:nvSpPr>
        <p:spPr>
          <a:xfrm>
            <a:off x="641312" y="4714884"/>
            <a:ext cx="1714512" cy="7658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ESCUADRA</a:t>
            </a:r>
          </a:p>
        </p:txBody>
      </p:sp>
      <p:sp>
        <p:nvSpPr>
          <p:cNvPr id="56" name="2 Marcador de contenido"/>
          <p:cNvSpPr txBox="1">
            <a:spLocks/>
          </p:cNvSpPr>
          <p:nvPr/>
        </p:nvSpPr>
        <p:spPr>
          <a:xfrm>
            <a:off x="2508240" y="4714884"/>
            <a:ext cx="1714512" cy="7658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FUERZA DE</a:t>
            </a:r>
          </a:p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SUBMARINOS</a:t>
            </a:r>
          </a:p>
        </p:txBody>
      </p:sp>
      <p:sp>
        <p:nvSpPr>
          <p:cNvPr id="57" name="2 Marcador de contenido"/>
          <p:cNvSpPr txBox="1">
            <a:spLocks/>
          </p:cNvSpPr>
          <p:nvPr/>
        </p:nvSpPr>
        <p:spPr>
          <a:xfrm>
            <a:off x="4368807" y="4714884"/>
            <a:ext cx="1714512" cy="7658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INFANTERÍA</a:t>
            </a:r>
          </a:p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DE MARINA</a:t>
            </a:r>
          </a:p>
        </p:txBody>
      </p:sp>
      <p:sp>
        <p:nvSpPr>
          <p:cNvPr id="58" name="2 Marcador de contenido"/>
          <p:cNvSpPr txBox="1">
            <a:spLocks/>
          </p:cNvSpPr>
          <p:nvPr/>
        </p:nvSpPr>
        <p:spPr>
          <a:xfrm>
            <a:off x="6229361" y="4714884"/>
            <a:ext cx="1714512" cy="7658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AVIACIÓN</a:t>
            </a:r>
          </a:p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NAVAL</a:t>
            </a:r>
          </a:p>
        </p:txBody>
      </p:sp>
      <p:sp>
        <p:nvSpPr>
          <p:cNvPr id="59" name="2 Marcador de contenido"/>
          <p:cNvSpPr txBox="1">
            <a:spLocks/>
          </p:cNvSpPr>
          <p:nvPr/>
        </p:nvSpPr>
        <p:spPr>
          <a:xfrm>
            <a:off x="8077201" y="4714884"/>
            <a:ext cx="1714512" cy="7658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COMANDO</a:t>
            </a:r>
          </a:p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ANFIBIO Y</a:t>
            </a:r>
          </a:p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TRANSPORTES</a:t>
            </a:r>
          </a:p>
        </p:txBody>
      </p:sp>
      <p:sp>
        <p:nvSpPr>
          <p:cNvPr id="60" name="2 Marcador de contenido"/>
          <p:cNvSpPr txBox="1">
            <a:spLocks/>
          </p:cNvSpPr>
          <p:nvPr/>
        </p:nvSpPr>
        <p:spPr>
          <a:xfrm>
            <a:off x="9905984" y="4714884"/>
            <a:ext cx="1714512" cy="7658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FUERZAS</a:t>
            </a:r>
          </a:p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ESPECIALES</a:t>
            </a:r>
          </a:p>
        </p:txBody>
      </p:sp>
      <p:sp>
        <p:nvSpPr>
          <p:cNvPr id="61" name="2 Marcador de contenido"/>
          <p:cNvSpPr txBox="1">
            <a:spLocks/>
          </p:cNvSpPr>
          <p:nvPr/>
        </p:nvSpPr>
        <p:spPr>
          <a:xfrm>
            <a:off x="8845573" y="1900238"/>
            <a:ext cx="1809763" cy="42862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PRIMERA</a:t>
            </a:r>
          </a:p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ZONA NAVAL</a:t>
            </a:r>
          </a:p>
        </p:txBody>
      </p:sp>
      <p:sp>
        <p:nvSpPr>
          <p:cNvPr id="62" name="2 Marcador de contenido"/>
          <p:cNvSpPr txBox="1">
            <a:spLocks/>
          </p:cNvSpPr>
          <p:nvPr/>
        </p:nvSpPr>
        <p:spPr>
          <a:xfrm>
            <a:off x="8845573" y="2428886"/>
            <a:ext cx="1809763" cy="42862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SEGUNDA</a:t>
            </a:r>
          </a:p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ZONA NAVAL</a:t>
            </a:r>
          </a:p>
        </p:txBody>
      </p:sp>
      <p:sp>
        <p:nvSpPr>
          <p:cNvPr id="63" name="2 Marcador de contenido"/>
          <p:cNvSpPr txBox="1">
            <a:spLocks/>
          </p:cNvSpPr>
          <p:nvPr/>
        </p:nvSpPr>
        <p:spPr>
          <a:xfrm>
            <a:off x="8845573" y="2990865"/>
            <a:ext cx="1809763" cy="42862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QUINTA</a:t>
            </a:r>
          </a:p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ZONA NAVAL</a:t>
            </a:r>
          </a:p>
        </p:txBody>
      </p:sp>
      <p:sp>
        <p:nvSpPr>
          <p:cNvPr id="64" name="2 Marcador de contenido"/>
          <p:cNvSpPr txBox="1">
            <a:spLocks/>
          </p:cNvSpPr>
          <p:nvPr/>
        </p:nvSpPr>
        <p:spPr>
          <a:xfrm>
            <a:off x="8845573" y="3543315"/>
            <a:ext cx="1809763" cy="42862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TERCERA</a:t>
            </a:r>
          </a:p>
          <a:p>
            <a:pPr algn="ctr"/>
            <a:r>
              <a:rPr lang="es-ES" sz="1200" b="1" dirty="0" smtClean="0">
                <a:solidFill>
                  <a:prstClr val="white"/>
                </a:solidFill>
                <a:latin typeface="Century Gothic" pitchFamily="34" charset="0"/>
              </a:rPr>
              <a:t>ZONA NAVAL</a:t>
            </a:r>
          </a:p>
        </p:txBody>
      </p:sp>
      <p:sp>
        <p:nvSpPr>
          <p:cNvPr id="2" name="Rectángulo 1"/>
          <p:cNvSpPr/>
          <p:nvPr/>
        </p:nvSpPr>
        <p:spPr>
          <a:xfrm>
            <a:off x="8805552" y="1261386"/>
            <a:ext cx="1905013" cy="279340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108" name="1 Rectángulo"/>
          <p:cNvSpPr/>
          <p:nvPr/>
        </p:nvSpPr>
        <p:spPr>
          <a:xfrm>
            <a:off x="5191047" y="2595190"/>
            <a:ext cx="1894703" cy="46936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b="1" dirty="0" smtClean="0">
                <a:solidFill>
                  <a:prstClr val="white"/>
                </a:solidFill>
              </a:rPr>
              <a:t>E.M.G.A.</a:t>
            </a:r>
            <a:endParaRPr lang="es-CL" sz="2800" b="1" dirty="0">
              <a:solidFill>
                <a:prstClr val="white"/>
              </a:solidFill>
            </a:endParaRPr>
          </a:p>
        </p:txBody>
      </p:sp>
      <p:cxnSp>
        <p:nvCxnSpPr>
          <p:cNvPr id="71" name="Conector recto 70"/>
          <p:cNvCxnSpPr/>
          <p:nvPr/>
        </p:nvCxnSpPr>
        <p:spPr>
          <a:xfrm flipV="1">
            <a:off x="1319660" y="522044"/>
            <a:ext cx="9790981" cy="58981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2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4" name="20 Rectángulo"/>
          <p:cNvSpPr/>
          <p:nvPr/>
        </p:nvSpPr>
        <p:spPr>
          <a:xfrm>
            <a:off x="5335869" y="70819"/>
            <a:ext cx="6129637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MISIÓN Y ORGANIZACIÓN</a:t>
            </a:r>
          </a:p>
        </p:txBody>
      </p:sp>
      <p:pic>
        <p:nvPicPr>
          <p:cNvPr id="75" name="Imagen 74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7305513" y="138821"/>
            <a:ext cx="731583" cy="347502"/>
          </a:xfrm>
          <a:prstGeom prst="rect">
            <a:avLst/>
          </a:prstGeom>
        </p:spPr>
      </p:pic>
      <p:sp>
        <p:nvSpPr>
          <p:cNvPr id="65" name="Rectangle 67"/>
          <p:cNvSpPr>
            <a:spLocks noChangeArrowheads="1"/>
          </p:cNvSpPr>
          <p:nvPr/>
        </p:nvSpPr>
        <p:spPr bwMode="auto">
          <a:xfrm>
            <a:off x="696384" y="638175"/>
            <a:ext cx="974513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ctr"/>
          <a:lstStyle>
            <a:lvl1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algn="l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457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914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1371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1828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defRPr/>
            </a:pPr>
            <a:r>
              <a:rPr lang="es-MX" altLang="en-US" sz="4000" b="1" dirty="0" smtClean="0">
                <a:solidFill>
                  <a:schemeClr val="bg1"/>
                </a:solidFill>
                <a:latin typeface="Arial Narrow" panose="020B0606020202030204" pitchFamily="34" charset="0"/>
              </a:rPr>
              <a:t>ORGANIZACIÓN  OPERATIVA</a:t>
            </a:r>
            <a:endParaRPr lang="es-ES" altLang="en-US" sz="4000" b="1" dirty="0" smtClean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66" name="65 Flecha derecha">
            <a:hlinkClick r:id="rId15" action="ppaction://hlinksldjump"/>
          </p:cNvPr>
          <p:cNvSpPr/>
          <p:nvPr/>
        </p:nvSpPr>
        <p:spPr>
          <a:xfrm>
            <a:off x="10792884" y="1244600"/>
            <a:ext cx="162983" cy="972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7675647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30 Rectángulo"/>
          <p:cNvSpPr/>
          <p:nvPr/>
        </p:nvSpPr>
        <p:spPr>
          <a:xfrm>
            <a:off x="4068265" y="787969"/>
            <a:ext cx="4055469" cy="83099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ESCUADRA NACIONAL</a:t>
            </a:r>
            <a:endParaRPr lang="es-E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3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rcRect t="10200" b="77090"/>
          <a:stretch>
            <a:fillRect/>
          </a:stretch>
        </p:blipFill>
        <p:spPr>
          <a:xfrm>
            <a:off x="201690" y="1808119"/>
            <a:ext cx="11764351" cy="730128"/>
          </a:xfrm>
          <a:prstGeom prst="rect">
            <a:avLst/>
          </a:prstGeom>
          <a:ln>
            <a:solidFill>
              <a:schemeClr val="bg1"/>
            </a:solidFill>
          </a:ln>
        </p:spPr>
      </p:pic>
      <p:cxnSp>
        <p:nvCxnSpPr>
          <p:cNvPr id="10" name="Conector recto 9"/>
          <p:cNvCxnSpPr/>
          <p:nvPr/>
        </p:nvCxnSpPr>
        <p:spPr>
          <a:xfrm flipV="1">
            <a:off x="1319660" y="522044"/>
            <a:ext cx="9790981" cy="58981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20 Rectángulo"/>
          <p:cNvSpPr/>
          <p:nvPr/>
        </p:nvSpPr>
        <p:spPr>
          <a:xfrm>
            <a:off x="5335869" y="70819"/>
            <a:ext cx="6129637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ES" sz="24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MISIÓN Y ORGANIZACIÓN</a:t>
            </a: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05513" y="154587"/>
            <a:ext cx="731583" cy="347502"/>
          </a:xfrm>
          <a:prstGeom prst="rect">
            <a:avLst/>
          </a:prstGeom>
        </p:spPr>
      </p:pic>
      <p:sp>
        <p:nvSpPr>
          <p:cNvPr id="1026" name="AutoShape 2" descr="FF-18 &quot;Almirante Riveros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030" name="AutoShape 6" descr="FF-18 &quot;Almirante Riveros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16" name="15 Imagen" descr="foto_0000002120140415111211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4950" y="2703140"/>
            <a:ext cx="2948379" cy="1965586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8" name="17 Imagen" descr="foto_0000000820140415114752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21572" y="2705784"/>
            <a:ext cx="2974428" cy="1982952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032" name="AutoShape 8" descr="FF-18 &quot;Almirante Riveros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21" name="20 Imagen" descr="Australia_will_sell_two_second-hand_guided-missile_Adelaide-class_frigates_to_Chile_925_001-854x576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68750" y="2703788"/>
            <a:ext cx="3003630" cy="202586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0" name="19 Imagen" descr="foto_0000000920140415161735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42022" y="2706238"/>
            <a:ext cx="3011478" cy="2007652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22" name="21 CuadroTexto"/>
          <p:cNvSpPr txBox="1"/>
          <p:nvPr/>
        </p:nvSpPr>
        <p:spPr>
          <a:xfrm>
            <a:off x="756744" y="5439103"/>
            <a:ext cx="1545167" cy="369332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FFG WILLIAMS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3810000" y="5150069"/>
            <a:ext cx="1653722" cy="92333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FFG  CONDELL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FFG LYNCH</a:t>
            </a:r>
          </a:p>
          <a:p>
            <a:r>
              <a:rPr lang="es-ES" smtClean="0">
                <a:solidFill>
                  <a:schemeClr val="bg1"/>
                </a:solidFill>
              </a:rPr>
              <a:t>FFG COCHRANE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6537434" y="5333999"/>
            <a:ext cx="1453155" cy="64633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FFG  RIVEROS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FFG BLANCO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9858702" y="5255172"/>
            <a:ext cx="1478931" cy="64633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FFG  PRAT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FFG  LATORRE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8898464" y="2116667"/>
            <a:ext cx="2565400" cy="355600"/>
          </a:xfrm>
          <a:prstGeom prst="rect">
            <a:avLst/>
          </a:prstGeom>
          <a:solidFill>
            <a:srgbClr val="00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6" name="25 Rectángulo"/>
          <p:cNvSpPr/>
          <p:nvPr/>
        </p:nvSpPr>
        <p:spPr>
          <a:xfrm>
            <a:off x="4986864" y="2150533"/>
            <a:ext cx="1515536" cy="355600"/>
          </a:xfrm>
          <a:prstGeom prst="rect">
            <a:avLst/>
          </a:prstGeom>
          <a:solidFill>
            <a:srgbClr val="00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159858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30 Rectángulo"/>
          <p:cNvSpPr/>
          <p:nvPr/>
        </p:nvSpPr>
        <p:spPr>
          <a:xfrm>
            <a:off x="4068265" y="787969"/>
            <a:ext cx="4055469" cy="83099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ESCUADRA NACIONAL</a:t>
            </a:r>
            <a:endParaRPr lang="es-E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3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rcRect t="10200" b="77090"/>
          <a:stretch>
            <a:fillRect/>
          </a:stretch>
        </p:blipFill>
        <p:spPr>
          <a:xfrm>
            <a:off x="201690" y="1808119"/>
            <a:ext cx="11764351" cy="730128"/>
          </a:xfrm>
          <a:prstGeom prst="rect">
            <a:avLst/>
          </a:prstGeom>
          <a:ln>
            <a:solidFill>
              <a:schemeClr val="bg1"/>
            </a:solidFill>
          </a:ln>
        </p:spPr>
      </p:pic>
      <p:cxnSp>
        <p:nvCxnSpPr>
          <p:cNvPr id="10" name="Conector recto 9"/>
          <p:cNvCxnSpPr/>
          <p:nvPr/>
        </p:nvCxnSpPr>
        <p:spPr>
          <a:xfrm flipV="1">
            <a:off x="1319660" y="522044"/>
            <a:ext cx="9790981" cy="58981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20 Rectángulo"/>
          <p:cNvSpPr/>
          <p:nvPr/>
        </p:nvSpPr>
        <p:spPr>
          <a:xfrm>
            <a:off x="5335869" y="70819"/>
            <a:ext cx="6129637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ES" sz="24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MISIÓN Y ORGANIZACIÓN</a:t>
            </a: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05513" y="154587"/>
            <a:ext cx="731583" cy="347502"/>
          </a:xfrm>
          <a:prstGeom prst="rect">
            <a:avLst/>
          </a:prstGeom>
        </p:spPr>
      </p:pic>
      <p:sp>
        <p:nvSpPr>
          <p:cNvPr id="1026" name="AutoShape 2" descr="FF-18 &quot;Almirante Riveros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030" name="AutoShape 6" descr="FF-18 &quot;Almirante Riveros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032" name="AutoShape 8" descr="FF-18 &quot;Almirante Riveros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22" name="21 CuadroTexto"/>
          <p:cNvSpPr txBox="1"/>
          <p:nvPr/>
        </p:nvSpPr>
        <p:spPr>
          <a:xfrm>
            <a:off x="3474464" y="5439103"/>
            <a:ext cx="1664430" cy="64633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AO ARAUCANO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AO MONTT</a:t>
            </a:r>
            <a:endParaRPr lang="es-CL" dirty="0">
              <a:solidFill>
                <a:schemeClr val="bg1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032" y="2834535"/>
            <a:ext cx="3549500" cy="2366333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15" name="14 Rectángulo"/>
          <p:cNvSpPr/>
          <p:nvPr/>
        </p:nvSpPr>
        <p:spPr>
          <a:xfrm>
            <a:off x="8898464" y="2116667"/>
            <a:ext cx="2565400" cy="355600"/>
          </a:xfrm>
          <a:prstGeom prst="rect">
            <a:avLst/>
          </a:prstGeom>
          <a:solidFill>
            <a:srgbClr val="00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15 Rectángulo"/>
          <p:cNvSpPr/>
          <p:nvPr/>
        </p:nvSpPr>
        <p:spPr>
          <a:xfrm>
            <a:off x="4969931" y="2167467"/>
            <a:ext cx="1473202" cy="355600"/>
          </a:xfrm>
          <a:prstGeom prst="rect">
            <a:avLst/>
          </a:prstGeom>
          <a:solidFill>
            <a:srgbClr val="00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4002177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upo 3"/>
          <p:cNvGrpSpPr/>
          <p:nvPr/>
        </p:nvGrpSpPr>
        <p:grpSpPr>
          <a:xfrm>
            <a:off x="291229" y="1749950"/>
            <a:ext cx="11685185" cy="677917"/>
            <a:chOff x="291229" y="2475186"/>
            <a:chExt cx="11685185" cy="677917"/>
          </a:xfrm>
        </p:grpSpPr>
        <p:pic>
          <p:nvPicPr>
            <p:cNvPr id="5" name="Imagen 4"/>
            <p:cNvPicPr>
              <a:picLocks noChangeAspect="1"/>
            </p:cNvPicPr>
            <p:nvPr/>
          </p:nvPicPr>
          <p:blipFill>
            <a:blip r:embed="rId4"/>
            <a:srcRect t="23186" b="64933"/>
            <a:stretch>
              <a:fillRect/>
            </a:stretch>
          </p:blipFill>
          <p:spPr>
            <a:xfrm>
              <a:off x="291229" y="2475186"/>
              <a:ext cx="11685185" cy="677917"/>
            </a:xfrm>
            <a:prstGeom prst="rect">
              <a:avLst/>
            </a:prstGeom>
            <a:ln>
              <a:solidFill>
                <a:schemeClr val="bg1"/>
              </a:solidFill>
            </a:ln>
          </p:spPr>
        </p:pic>
        <p:sp>
          <p:nvSpPr>
            <p:cNvPr id="3" name="CuadroTexto 2"/>
            <p:cNvSpPr txBox="1"/>
            <p:nvPr/>
          </p:nvSpPr>
          <p:spPr>
            <a:xfrm>
              <a:off x="6716995" y="2513657"/>
              <a:ext cx="3281585" cy="600164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pPr>
                <a:spcBef>
                  <a:spcPts val="600"/>
                </a:spcBef>
              </a:pPr>
              <a:r>
                <a:rPr lang="es-CL" sz="1400" b="1" u="sng" dirty="0" smtClean="0">
                  <a:solidFill>
                    <a:srgbClr val="FFFF00"/>
                  </a:solidFill>
                  <a:latin typeface="Arial Narrow" panose="020B0606020202030204" pitchFamily="34" charset="0"/>
                  <a:ea typeface="Segoe UI Historic" panose="020B0502040204020203" pitchFamily="34" charset="0"/>
                  <a:cs typeface="Segoe UI Historic" panose="020B0502040204020203" pitchFamily="34" charset="0"/>
                </a:rPr>
                <a:t>FUERZA DE SUBMARINOS</a:t>
              </a:r>
            </a:p>
            <a:p>
              <a:pPr>
                <a:spcBef>
                  <a:spcPts val="600"/>
                </a:spcBef>
              </a:pPr>
              <a:r>
                <a:rPr lang="es-CL" sz="1400" b="1" dirty="0" smtClean="0">
                  <a:solidFill>
                    <a:srgbClr val="FFFF00"/>
                  </a:solidFill>
                  <a:latin typeface="Arial Narrow" panose="020B0606020202030204" pitchFamily="34" charset="0"/>
                  <a:ea typeface="Segoe UI Historic" panose="020B0502040204020203" pitchFamily="34" charset="0"/>
                  <a:cs typeface="Segoe UI Historic" panose="020B0502040204020203" pitchFamily="34" charset="0"/>
                </a:rPr>
                <a:t>4 Submarinos</a:t>
              </a:r>
              <a:endParaRPr lang="es-CL" sz="1400" b="1" dirty="0">
                <a:solidFill>
                  <a:srgbClr val="FFFF00"/>
                </a:solidFill>
                <a:latin typeface="Arial Narrow" panose="020B0606020202030204" pitchFamily="34" charset="0"/>
                <a:ea typeface="Segoe UI Historic" panose="020B0502040204020203" pitchFamily="34" charset="0"/>
                <a:cs typeface="Segoe UI Historic" panose="020B0502040204020203" pitchFamily="34" charset="0"/>
              </a:endParaRPr>
            </a:p>
          </p:txBody>
        </p:sp>
      </p:grpSp>
      <p:cxnSp>
        <p:nvCxnSpPr>
          <p:cNvPr id="10" name="Conector recto 9"/>
          <p:cNvCxnSpPr/>
          <p:nvPr/>
        </p:nvCxnSpPr>
        <p:spPr>
          <a:xfrm flipV="1">
            <a:off x="1319660" y="522044"/>
            <a:ext cx="9790981" cy="58981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20 Rectángulo"/>
          <p:cNvSpPr/>
          <p:nvPr/>
        </p:nvSpPr>
        <p:spPr>
          <a:xfrm>
            <a:off x="5335869" y="70819"/>
            <a:ext cx="6129637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MISIÓN Y ORGANIZACIÓN</a:t>
            </a: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05513" y="154587"/>
            <a:ext cx="731583" cy="347502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2580290" y="5213131"/>
            <a:ext cx="1462260" cy="64633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SS SIMPSON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SS THOMSON</a:t>
            </a:r>
            <a:endParaRPr lang="es-CL" dirty="0">
              <a:solidFill>
                <a:schemeClr val="bg1"/>
              </a:solidFill>
            </a:endParaRPr>
          </a:p>
        </p:txBody>
      </p:sp>
      <p:pic>
        <p:nvPicPr>
          <p:cNvPr id="15" name="14 Imagen" descr="foto_0000000320140530171156 (1) SS 2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60324" y="2839108"/>
            <a:ext cx="3810000" cy="1905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6" name="15 Imagen" descr="foto_0000000320140530170450 SS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58462" y="2854873"/>
            <a:ext cx="3810000" cy="1905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7" name="16 CuadroTexto"/>
          <p:cNvSpPr txBox="1"/>
          <p:nvPr/>
        </p:nvSpPr>
        <p:spPr>
          <a:xfrm>
            <a:off x="8187560" y="5334000"/>
            <a:ext cx="1527982" cy="64633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SS O´HIGGINS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SS  CARRERA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18" name="30 Rectángulo"/>
          <p:cNvSpPr/>
          <p:nvPr/>
        </p:nvSpPr>
        <p:spPr>
          <a:xfrm>
            <a:off x="3547622" y="740673"/>
            <a:ext cx="5096755" cy="83099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FUERZA DE SUBMARINOS</a:t>
            </a:r>
            <a:endParaRPr lang="es-E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59858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rcRect l="54687" t="35068" b="53721"/>
          <a:stretch>
            <a:fillRect/>
          </a:stretch>
        </p:blipFill>
        <p:spPr>
          <a:xfrm>
            <a:off x="6417733" y="1773317"/>
            <a:ext cx="5294874" cy="910615"/>
          </a:xfrm>
          <a:prstGeom prst="rect">
            <a:avLst/>
          </a:prstGeom>
          <a:ln>
            <a:solidFill>
              <a:schemeClr val="bg1"/>
            </a:solidFill>
          </a:ln>
        </p:spPr>
      </p:pic>
      <p:cxnSp>
        <p:nvCxnSpPr>
          <p:cNvPr id="10" name="Conector recto 9"/>
          <p:cNvCxnSpPr/>
          <p:nvPr/>
        </p:nvCxnSpPr>
        <p:spPr>
          <a:xfrm flipV="1">
            <a:off x="1319660" y="522044"/>
            <a:ext cx="9790981" cy="58981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20 Rectángulo"/>
          <p:cNvSpPr/>
          <p:nvPr/>
        </p:nvSpPr>
        <p:spPr>
          <a:xfrm>
            <a:off x="5335869" y="70819"/>
            <a:ext cx="6129637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ES" sz="24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MISIÓN Y ORGANIZACIÓN</a:t>
            </a: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05513" y="154587"/>
            <a:ext cx="731583" cy="347502"/>
          </a:xfrm>
          <a:prstGeom prst="rect">
            <a:avLst/>
          </a:prstGeom>
        </p:spPr>
      </p:pic>
      <p:sp>
        <p:nvSpPr>
          <p:cNvPr id="16" name="30 Rectángulo"/>
          <p:cNvSpPr/>
          <p:nvPr/>
        </p:nvSpPr>
        <p:spPr>
          <a:xfrm>
            <a:off x="1623850" y="787969"/>
            <a:ext cx="8923283" cy="83099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COMANDO ANFIBIO Y  TRANSPORTES NAVALES</a:t>
            </a:r>
            <a:endParaRPr lang="es-E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1632090" y="5251227"/>
            <a:ext cx="1344342" cy="369332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LSDH ALDEA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5956571" y="5250634"/>
            <a:ext cx="1753493" cy="646331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LST RANCAGUA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LST CHACABUCO</a:t>
            </a:r>
            <a:endParaRPr lang="es-CL" dirty="0">
              <a:solidFill>
                <a:schemeClr val="bg1"/>
              </a:solidFill>
            </a:endParaRPr>
          </a:p>
        </p:txBody>
      </p:sp>
      <p:pic>
        <p:nvPicPr>
          <p:cNvPr id="20" name="19 Imagen" descr="foto_0000000320140530142229 LST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72858" y="3202146"/>
            <a:ext cx="3810000" cy="1905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1" name="20 Imagen" descr="foto_0000000120140530141801 AL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7792" y="3156754"/>
            <a:ext cx="3810000" cy="1905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8" name="Imagen 4"/>
          <p:cNvPicPr>
            <a:picLocks noChangeAspect="1"/>
          </p:cNvPicPr>
          <p:nvPr/>
        </p:nvPicPr>
        <p:blipFill>
          <a:blip r:embed="rId4"/>
          <a:srcRect t="35068" r="61470" b="49459"/>
          <a:stretch>
            <a:fillRect/>
          </a:stretch>
        </p:blipFill>
        <p:spPr>
          <a:xfrm>
            <a:off x="1907021" y="1790272"/>
            <a:ext cx="4502245" cy="882869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1266" name="Picture 2" descr="Detalles del buque para: JANEQUEO (Offshore Supply Ship) - IMO 9720914,  MMSI 725003645, Call Sign CCJQ Registrado en Chile ␣ | AIS Marine Traffic"/>
          <p:cNvPicPr>
            <a:picLocks noChangeAspect="1" noChangeArrowheads="1"/>
          </p:cNvPicPr>
          <p:nvPr/>
        </p:nvPicPr>
        <p:blipFill>
          <a:blip r:embed="rId8"/>
          <a:srcRect b="7655"/>
          <a:stretch>
            <a:fillRect/>
          </a:stretch>
        </p:blipFill>
        <p:spPr bwMode="auto">
          <a:xfrm>
            <a:off x="9039024" y="3241041"/>
            <a:ext cx="2789684" cy="193209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  <p:sp>
        <p:nvSpPr>
          <p:cNvPr id="15" name="14 CuadroTexto"/>
          <p:cNvSpPr txBox="1"/>
          <p:nvPr/>
        </p:nvSpPr>
        <p:spPr>
          <a:xfrm>
            <a:off x="9605704" y="5445368"/>
            <a:ext cx="1594988" cy="369332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ATF JANEQUEO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9033931" y="2311400"/>
            <a:ext cx="7512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000" b="1" dirty="0" smtClean="0">
                <a:solidFill>
                  <a:srgbClr val="FFFF00"/>
                </a:solidFill>
              </a:rPr>
              <a:t>1 ATF</a:t>
            </a:r>
            <a:endParaRPr lang="es-CL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3186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Conector recto 7"/>
          <p:cNvCxnSpPr/>
          <p:nvPr/>
        </p:nvCxnSpPr>
        <p:spPr>
          <a:xfrm flipV="1">
            <a:off x="1319660" y="522044"/>
            <a:ext cx="9790981" cy="58981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20 Rectángulo"/>
          <p:cNvSpPr/>
          <p:nvPr/>
        </p:nvSpPr>
        <p:spPr>
          <a:xfrm>
            <a:off x="5335869" y="70819"/>
            <a:ext cx="6129637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ES" sz="24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MISIÓN Y ORGANIZACIÓN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6644811" y="1713479"/>
            <a:ext cx="4326148" cy="1200329"/>
          </a:xfrm>
          <a:prstGeom prst="rect">
            <a:avLst/>
          </a:prstGeom>
          <a:solidFill>
            <a:srgbClr val="000066"/>
          </a:solidFill>
        </p:spPr>
        <p:txBody>
          <a:bodyPr wrap="square" rtlCol="0">
            <a:spAutoFit/>
          </a:bodyPr>
          <a:lstStyle/>
          <a:p>
            <a:r>
              <a:rPr lang="es-CL" dirty="0" smtClean="0">
                <a:solidFill>
                  <a:srgbClr val="FFFF00"/>
                </a:solidFill>
              </a:rPr>
              <a:t>Escuadrón exploración VP-1</a:t>
            </a:r>
          </a:p>
          <a:p>
            <a:pPr lvl="1"/>
            <a:r>
              <a:rPr lang="es-CL" dirty="0">
                <a:solidFill>
                  <a:srgbClr val="FFFF00"/>
                </a:solidFill>
              </a:rPr>
              <a:t>Antisubmarinas </a:t>
            </a:r>
          </a:p>
          <a:p>
            <a:pPr lvl="1"/>
            <a:r>
              <a:rPr lang="es-CL" dirty="0">
                <a:solidFill>
                  <a:srgbClr val="FFFF00"/>
                </a:solidFill>
              </a:rPr>
              <a:t>Exploración aeromarítima.</a:t>
            </a:r>
          </a:p>
          <a:p>
            <a:r>
              <a:rPr lang="es-CL" dirty="0" smtClean="0">
                <a:solidFill>
                  <a:srgbClr val="FFFF00"/>
                </a:solidFill>
              </a:rPr>
              <a:t>Escuadrón de propósitos generales: VC-1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6659189" y="3108084"/>
            <a:ext cx="4326148" cy="1200329"/>
          </a:xfrm>
          <a:prstGeom prst="rect">
            <a:avLst/>
          </a:prstGeom>
          <a:solidFill>
            <a:srgbClr val="000066"/>
          </a:solidFill>
        </p:spPr>
        <p:txBody>
          <a:bodyPr wrap="square" rtlCol="0">
            <a:spAutoFit/>
          </a:bodyPr>
          <a:lstStyle/>
          <a:p>
            <a:r>
              <a:rPr lang="es-CL" dirty="0" err="1" smtClean="0">
                <a:solidFill>
                  <a:srgbClr val="FFFF00"/>
                </a:solidFill>
              </a:rPr>
              <a:t>Escuadron</a:t>
            </a:r>
            <a:r>
              <a:rPr lang="es-CL" dirty="0" smtClean="0">
                <a:solidFill>
                  <a:srgbClr val="FFFF00"/>
                </a:solidFill>
              </a:rPr>
              <a:t> de instrucción</a:t>
            </a:r>
          </a:p>
          <a:p>
            <a:pPr lvl="1"/>
            <a:r>
              <a:rPr lang="es-CL" dirty="0" smtClean="0">
                <a:solidFill>
                  <a:srgbClr val="FFFF00"/>
                </a:solidFill>
              </a:rPr>
              <a:t>Transporte</a:t>
            </a:r>
          </a:p>
          <a:p>
            <a:pPr lvl="1"/>
            <a:r>
              <a:rPr lang="es-CL" dirty="0" smtClean="0">
                <a:solidFill>
                  <a:srgbClr val="FFFF00"/>
                </a:solidFill>
              </a:rPr>
              <a:t>Búsqueda y rescate</a:t>
            </a:r>
          </a:p>
          <a:p>
            <a:pPr lvl="1"/>
            <a:r>
              <a:rPr lang="es-CL" dirty="0" smtClean="0">
                <a:solidFill>
                  <a:srgbClr val="FFFF00"/>
                </a:solidFill>
              </a:rPr>
              <a:t>Entrenamiento</a:t>
            </a:r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6199709"/>
              </p:ext>
            </p:extLst>
          </p:nvPr>
        </p:nvGraphicFramePr>
        <p:xfrm>
          <a:off x="139430" y="1156772"/>
          <a:ext cx="11647193" cy="55868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0947">
                  <a:extLst>
                    <a:ext uri="{9D8B030D-6E8A-4147-A177-3AD203B41FA5}">
                      <a16:colId xmlns:a16="http://schemas.microsoft.com/office/drawing/2014/main" val="3438549210"/>
                    </a:ext>
                  </a:extLst>
                </a:gridCol>
                <a:gridCol w="3426246">
                  <a:extLst>
                    <a:ext uri="{9D8B030D-6E8A-4147-A177-3AD203B41FA5}">
                      <a16:colId xmlns:a16="http://schemas.microsoft.com/office/drawing/2014/main" val="3919819994"/>
                    </a:ext>
                  </a:extLst>
                </a:gridCol>
              </a:tblGrid>
              <a:tr h="698386">
                <a:tc>
                  <a:txBody>
                    <a:bodyPr/>
                    <a:lstStyle/>
                    <a:p>
                      <a:pPr algn="ctr"/>
                      <a:r>
                        <a:rPr lang="es-MX" sz="2800" dirty="0" smtClean="0"/>
                        <a:t>ESCUADRONES</a:t>
                      </a:r>
                      <a:endParaRPr lang="es-CL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2800" dirty="0" smtClean="0"/>
                        <a:t>TAREAS</a:t>
                      </a:r>
                      <a:endParaRPr lang="es-CL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62449376"/>
                  </a:ext>
                </a:extLst>
              </a:tr>
              <a:tr h="110104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Escuadrón exploración:  VP-1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452438" indent="0"/>
                      <a:r>
                        <a:rPr lang="es-MX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Exploración aeromarítima</a:t>
                      </a:r>
                    </a:p>
                    <a:p>
                      <a:pPr marL="452438" indent="0"/>
                      <a:r>
                        <a:rPr lang="es-MX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Antisubmarina</a:t>
                      </a:r>
                      <a:endParaRPr lang="es-CL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65925510"/>
                  </a:ext>
                </a:extLst>
              </a:tr>
              <a:tr h="84621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dirty="0" smtClean="0">
                          <a:solidFill>
                            <a:schemeClr val="tx1"/>
                          </a:solidFill>
                        </a:rPr>
                        <a:t>Escuadrón de propósitos generales:  VC-1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/>
                      <a:r>
                        <a:rPr lang="es-CL" dirty="0" smtClean="0">
                          <a:solidFill>
                            <a:schemeClr val="tx1"/>
                          </a:solidFill>
                        </a:rPr>
                        <a:t>Transporte</a:t>
                      </a:r>
                    </a:p>
                    <a:p>
                      <a:pPr lvl="1"/>
                      <a:r>
                        <a:rPr lang="es-CL" dirty="0" smtClean="0">
                          <a:solidFill>
                            <a:schemeClr val="tx1"/>
                          </a:solidFill>
                        </a:rPr>
                        <a:t>Búsqueda y rescate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27512030"/>
                  </a:ext>
                </a:extLst>
              </a:tr>
              <a:tr h="9435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dirty="0" smtClean="0">
                          <a:solidFill>
                            <a:schemeClr val="tx1"/>
                          </a:solidFill>
                        </a:rPr>
                        <a:t>Escuadrón de instrucción:  VT-1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/>
                      <a:r>
                        <a:rPr lang="es-CL" dirty="0" smtClean="0">
                          <a:solidFill>
                            <a:schemeClr val="tx1"/>
                          </a:solidFill>
                        </a:rPr>
                        <a:t>Entrenamiento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83162400"/>
                  </a:ext>
                </a:extLst>
              </a:tr>
              <a:tr h="97636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dirty="0" smtClean="0">
                          <a:solidFill>
                            <a:schemeClr val="tx1"/>
                          </a:solidFill>
                        </a:rPr>
                        <a:t>Escuadrón de Helicópteros de ataque:  HA-1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539750" indent="0"/>
                      <a:r>
                        <a:rPr lang="es-MX" dirty="0" err="1" smtClean="0">
                          <a:solidFill>
                            <a:schemeClr val="tx1"/>
                          </a:solidFill>
                        </a:rPr>
                        <a:t>Antisuperficie</a:t>
                      </a:r>
                      <a:endParaRPr lang="es-MX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539750" indent="0"/>
                      <a:r>
                        <a:rPr lang="es-MX" dirty="0" smtClean="0">
                          <a:solidFill>
                            <a:schemeClr val="tx1"/>
                          </a:solidFill>
                        </a:rPr>
                        <a:t>Antisubmarina</a:t>
                      </a:r>
                      <a:endParaRPr lang="es-CL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63890129"/>
                  </a:ext>
                </a:extLst>
              </a:tr>
              <a:tr h="102121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dirty="0" smtClean="0">
                          <a:solidFill>
                            <a:schemeClr val="tx1"/>
                          </a:solidFill>
                        </a:rPr>
                        <a:t>Escuadrón de Helicópteros de propósitos generales:  HU-1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/>
                      <a:r>
                        <a:rPr lang="es-CL" dirty="0" smtClean="0">
                          <a:solidFill>
                            <a:schemeClr val="tx1"/>
                          </a:solidFill>
                        </a:rPr>
                        <a:t>Transporte</a:t>
                      </a:r>
                    </a:p>
                    <a:p>
                      <a:pPr lvl="1"/>
                      <a:r>
                        <a:rPr lang="es-CL" dirty="0" smtClean="0">
                          <a:solidFill>
                            <a:schemeClr val="tx1"/>
                          </a:solidFill>
                        </a:rPr>
                        <a:t>Búsqueda y rescate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19603119"/>
                  </a:ext>
                </a:extLst>
              </a:tr>
            </a:tbl>
          </a:graphicData>
        </a:graphic>
      </p:graphicFrame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3" t="15265" r="48874" b="60630"/>
          <a:stretch/>
        </p:blipFill>
        <p:spPr bwMode="auto">
          <a:xfrm>
            <a:off x="4536703" y="1908104"/>
            <a:ext cx="3433816" cy="811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97" t="42813" r="49055" b="41905"/>
          <a:stretch/>
        </p:blipFill>
        <p:spPr bwMode="auto">
          <a:xfrm>
            <a:off x="4013134" y="3907502"/>
            <a:ext cx="2400248" cy="700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9" t="73538" r="75189" b="3708"/>
          <a:stretch/>
        </p:blipFill>
        <p:spPr bwMode="auto">
          <a:xfrm>
            <a:off x="5739286" y="4795016"/>
            <a:ext cx="1811049" cy="842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0" t="42251" r="74661" b="42942"/>
          <a:stretch/>
        </p:blipFill>
        <p:spPr bwMode="auto">
          <a:xfrm>
            <a:off x="5213258" y="2948589"/>
            <a:ext cx="1919480" cy="771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75" t="75267" r="53122" b="4323"/>
          <a:stretch/>
        </p:blipFill>
        <p:spPr bwMode="auto">
          <a:xfrm>
            <a:off x="6253611" y="5813045"/>
            <a:ext cx="1915369" cy="834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78698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Group 6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2478519"/>
              </p:ext>
            </p:extLst>
          </p:nvPr>
        </p:nvGraphicFramePr>
        <p:xfrm>
          <a:off x="410044" y="1269841"/>
          <a:ext cx="11286655" cy="5542837"/>
        </p:xfrm>
        <a:graphic>
          <a:graphicData uri="http://schemas.openxmlformats.org/drawingml/2006/table">
            <a:tbl>
              <a:tblPr/>
              <a:tblGrid>
                <a:gridCol w="112866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551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GB" sz="3600" b="1" kern="1200" dirty="0" smtClean="0">
                          <a:ln w="11430"/>
                          <a:solidFill>
                            <a:srgbClr val="FFFF00"/>
                          </a:solidFill>
                          <a:effectLst>
                            <a:outerShdw blurRad="50800" dist="39000" dir="5460000" algn="tl">
                              <a:srgbClr val="000000">
                                <a:alpha val="38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CUERPO DE INFANTERÍA DE MARINA</a:t>
                      </a: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51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222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050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1 Brig.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Anfíbia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Expedicionaria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  2 Batallones IM de combate: ALDEA - MILLER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  2 Batallones IM de apoyo: Apoyo de combate  HURTADO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                                               Apoyo logístico        OLAVE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" y="1983265"/>
            <a:ext cx="1919364" cy="2414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5139" y="1969174"/>
            <a:ext cx="3646959" cy="242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2098" y="1983265"/>
            <a:ext cx="3154003" cy="2414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9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52" r="23711"/>
          <a:stretch/>
        </p:blipFill>
        <p:spPr bwMode="auto">
          <a:xfrm>
            <a:off x="9206102" y="1983264"/>
            <a:ext cx="2373392" cy="2443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Conector recto 19"/>
          <p:cNvCxnSpPr/>
          <p:nvPr/>
        </p:nvCxnSpPr>
        <p:spPr>
          <a:xfrm flipV="1">
            <a:off x="1319660" y="522044"/>
            <a:ext cx="9790981" cy="58981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20 Rectángulo"/>
          <p:cNvSpPr/>
          <p:nvPr/>
        </p:nvSpPr>
        <p:spPr>
          <a:xfrm>
            <a:off x="5335869" y="70819"/>
            <a:ext cx="6129637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ES" sz="24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MISIÓN Y ORGANIZACIÓN</a:t>
            </a:r>
          </a:p>
        </p:txBody>
      </p:sp>
      <p:pic>
        <p:nvPicPr>
          <p:cNvPr id="22" name="Imagen 21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305513" y="154587"/>
            <a:ext cx="731583" cy="347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40350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6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6767617"/>
              </p:ext>
            </p:extLst>
          </p:nvPr>
        </p:nvGraphicFramePr>
        <p:xfrm>
          <a:off x="342309" y="1117435"/>
          <a:ext cx="11714224" cy="5530645"/>
        </p:xfrm>
        <a:graphic>
          <a:graphicData uri="http://schemas.openxmlformats.org/drawingml/2006/table">
            <a:tbl>
              <a:tblPr/>
              <a:tblGrid>
                <a:gridCol w="38486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422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1232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55117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5117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222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sz="20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050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 Black" pitchFamily="34" charset="0"/>
                        </a:rPr>
                        <a:t>AGRUP. BUZOS TÁCTICOS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 Blac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  <a:p>
                      <a:pPr marL="271463" marR="0" lvl="0" indent="-177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>
                          <a:tab pos="177800" algn="l"/>
                        </a:tabLst>
                        <a:defRPr/>
                      </a:pP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Unidad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de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Buceadores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de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Combate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  <a:p>
                      <a:pPr marL="271463" marR="0" lvl="0" indent="-177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>
                          <a:tab pos="177800" algn="l"/>
                        </a:tabLst>
                        <a:defRPr/>
                      </a:pP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Unidad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de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Buceadores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de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Combate</a:t>
                      </a: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  <a:p>
                      <a:pPr marL="271463" marR="0" lvl="0" indent="-177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>
                          <a:tab pos="177800" algn="l"/>
                        </a:tabLst>
                        <a:defRPr/>
                      </a:pP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Unidad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de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Buceadores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de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Combate</a:t>
                      </a: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 Black" pitchFamily="34" charset="0"/>
                        </a:rPr>
                        <a:t>AGRUP. COMANDOS IM</a:t>
                      </a:r>
                      <a:endParaRPr kumimoji="0" lang="en-GB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 Black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  <a:p>
                      <a:pPr marL="271463" marR="0" lvl="0" indent="-1873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r>
                        <a:rPr kumimoji="0" lang="en-GB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Unidad</a:t>
                      </a: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GB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Táctica</a:t>
                      </a: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de </a:t>
                      </a:r>
                      <a:r>
                        <a:rPr kumimoji="0" lang="en-GB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Comandos</a:t>
                      </a: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  <a:p>
                      <a:pPr marL="271463" marR="0" lvl="0" indent="-1873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en-GB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Unidad</a:t>
                      </a: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GB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Táctica</a:t>
                      </a: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de </a:t>
                      </a:r>
                      <a:r>
                        <a:rPr kumimoji="0" lang="en-GB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Comandos</a:t>
                      </a: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  <a:p>
                      <a:pPr marL="271463" marR="0" lvl="0" indent="-1873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en-GB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Unidad</a:t>
                      </a: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GB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Táctica</a:t>
                      </a: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de </a:t>
                      </a:r>
                      <a:r>
                        <a:rPr kumimoji="0" lang="en-GB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Comandos</a:t>
                      </a: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  <a:p>
                      <a:pPr marL="271463" marR="0" lvl="0" indent="-1873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en-GB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Unidad</a:t>
                      </a: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GB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Táctica</a:t>
                      </a: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de </a:t>
                      </a:r>
                      <a:r>
                        <a:rPr kumimoji="0" lang="en-GB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Comandos</a:t>
                      </a: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  <a:p>
                      <a:pPr marL="271463" marR="0" lvl="0" indent="-1873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en-GB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Unidad</a:t>
                      </a: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GB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Táctica</a:t>
                      </a: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de </a:t>
                      </a:r>
                      <a:r>
                        <a:rPr kumimoji="0" lang="en-GB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Comandos</a:t>
                      </a:r>
                      <a:endParaRPr kumimoji="0" lang="en-GB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CL" sz="8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 Black" pitchFamily="34" charset="0"/>
                          <a:ea typeface="+mn-ea"/>
                          <a:cs typeface="+mn-cs"/>
                        </a:rPr>
                        <a:t>GRUP. CONTRAMINADO NAVAL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  <a:p>
                      <a:pPr marL="177800" marR="0" lvl="0" indent="-177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Unidad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de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Buceadores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 de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charset="0"/>
                        </a:rPr>
                        <a:t>Combate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CL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1" name="40 Rectángulo"/>
          <p:cNvSpPr/>
          <p:nvPr/>
        </p:nvSpPr>
        <p:spPr>
          <a:xfrm>
            <a:off x="3390346" y="1233307"/>
            <a:ext cx="383540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 fontAlgn="base">
              <a:spcBef>
                <a:spcPct val="20000"/>
              </a:spcBef>
              <a:spcAft>
                <a:spcPct val="0"/>
              </a:spcAft>
            </a:pPr>
            <a:r>
              <a:rPr lang="en-US" sz="32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FUERZAS ESPECIALES </a:t>
            </a:r>
            <a:endParaRPr lang="en-US" sz="32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6150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33"/>
          <a:stretch/>
        </p:blipFill>
        <p:spPr bwMode="auto">
          <a:xfrm>
            <a:off x="7987260" y="2469614"/>
            <a:ext cx="2451306" cy="1843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98"/>
          <a:stretch/>
        </p:blipFill>
        <p:spPr bwMode="auto">
          <a:xfrm>
            <a:off x="10424036" y="2445272"/>
            <a:ext cx="1505497" cy="1843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Conector recto 18"/>
          <p:cNvCxnSpPr/>
          <p:nvPr/>
        </p:nvCxnSpPr>
        <p:spPr>
          <a:xfrm flipV="1">
            <a:off x="1319660" y="522044"/>
            <a:ext cx="9790981" cy="58981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20 Rectángulo"/>
          <p:cNvSpPr/>
          <p:nvPr/>
        </p:nvSpPr>
        <p:spPr>
          <a:xfrm>
            <a:off x="5335869" y="70819"/>
            <a:ext cx="6129637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ES" sz="24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MISIÓN Y ORGANIZACIÓN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75" r="9029"/>
          <a:stretch/>
        </p:blipFill>
        <p:spPr bwMode="auto">
          <a:xfrm>
            <a:off x="422273" y="2427281"/>
            <a:ext cx="1976520" cy="1852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99"/>
          <a:stretch/>
        </p:blipFill>
        <p:spPr bwMode="auto">
          <a:xfrm>
            <a:off x="2304445" y="2452681"/>
            <a:ext cx="1795622" cy="1852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5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066"/>
          <a:stretch/>
        </p:blipFill>
        <p:spPr bwMode="auto">
          <a:xfrm>
            <a:off x="6174362" y="2503481"/>
            <a:ext cx="1750439" cy="1852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9" descr="C:\Users\polo\Desktop\comfues 2018\ffe9f814-3cf4-475f-9cf9-eae44cc9c211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25" r="35822" b="26935"/>
          <a:stretch/>
        </p:blipFill>
        <p:spPr bwMode="auto">
          <a:xfrm>
            <a:off x="4249208" y="2479138"/>
            <a:ext cx="2094486" cy="1843087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788782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64 Rectángulo"/>
          <p:cNvSpPr/>
          <p:nvPr/>
        </p:nvSpPr>
        <p:spPr>
          <a:xfrm>
            <a:off x="2561472" y="795037"/>
            <a:ext cx="3477234" cy="40011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ZONAS NAVALES </a:t>
            </a:r>
            <a:endParaRPr lang="es-ES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81" name="80 Grupo"/>
          <p:cNvGrpSpPr/>
          <p:nvPr/>
        </p:nvGrpSpPr>
        <p:grpSpPr>
          <a:xfrm>
            <a:off x="1136491" y="2006124"/>
            <a:ext cx="7095067" cy="1549872"/>
            <a:chOff x="1678379" y="2099261"/>
            <a:chExt cx="7095067" cy="1411199"/>
          </a:xfrm>
        </p:grpSpPr>
        <p:pic>
          <p:nvPicPr>
            <p:cNvPr id="8" name="Picture 3" descr="C:\Documents and Settings\Administrador\Escritorio\Presentación Armada\img\despliegue-02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678379" y="2099261"/>
              <a:ext cx="7095067" cy="1411199"/>
            </a:xfrm>
            <a:prstGeom prst="rect">
              <a:avLst/>
            </a:prstGeom>
            <a:noFill/>
          </p:spPr>
        </p:pic>
        <p:grpSp>
          <p:nvGrpSpPr>
            <p:cNvPr id="72" name="71 Grupo"/>
            <p:cNvGrpSpPr/>
            <p:nvPr/>
          </p:nvGrpSpPr>
          <p:grpSpPr>
            <a:xfrm>
              <a:off x="1832457" y="2176787"/>
              <a:ext cx="6858470" cy="1322364"/>
              <a:chOff x="1832457" y="2176787"/>
              <a:chExt cx="6858470" cy="1322364"/>
            </a:xfrm>
          </p:grpSpPr>
          <p:pic>
            <p:nvPicPr>
              <p:cNvPr id="9" name="Picture 4" descr="C:\Documents and Settings\Administrador\Escritorio\Presentación Armada\img\despliegue-03.pn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123410" y="2371573"/>
                <a:ext cx="2567517" cy="865188"/>
              </a:xfrm>
              <a:prstGeom prst="rect">
                <a:avLst/>
              </a:prstGeom>
              <a:noFill/>
            </p:spPr>
          </p:pic>
          <p:pic>
            <p:nvPicPr>
              <p:cNvPr id="14" name="Picture 6" descr="C:\Documents and Settings\Administrador\Escritorio\Presentación Armada\img\despliegue-05.png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3489217" y="2176787"/>
                <a:ext cx="1937917" cy="1322364"/>
              </a:xfrm>
              <a:prstGeom prst="rect">
                <a:avLst/>
              </a:prstGeom>
              <a:noFill/>
            </p:spPr>
          </p:pic>
          <p:sp>
            <p:nvSpPr>
              <p:cNvPr id="21" name="2 Marcador de contenido"/>
              <p:cNvSpPr txBox="1">
                <a:spLocks/>
              </p:cNvSpPr>
              <p:nvPr/>
            </p:nvSpPr>
            <p:spPr>
              <a:xfrm>
                <a:off x="6797547" y="2406034"/>
                <a:ext cx="1714512" cy="732653"/>
              </a:xfrm>
              <a:prstGeom prst="rect">
                <a:avLst/>
              </a:prstGeom>
            </p:spPr>
            <p:txBody>
              <a:bodyPr vert="horz" lIns="91440" tIns="45720" rIns="91440" bIns="45720" rtlCol="0" anchor="ctr">
                <a:noAutofit/>
              </a:bodyPr>
              <a:lstStyle/>
              <a:p>
                <a:pPr algn="ctr"/>
                <a:r>
                  <a:rPr lang="es-ES" sz="1200" b="1" smtClean="0">
                    <a:solidFill>
                      <a:prstClr val="white"/>
                    </a:solidFill>
                    <a:latin typeface="Century Gothic" pitchFamily="34" charset="0"/>
                  </a:rPr>
                  <a:t>PRIMERA</a:t>
                </a:r>
                <a:endParaRPr lang="es-ES" sz="1200" b="1" dirty="0" smtClean="0">
                  <a:solidFill>
                    <a:prstClr val="white"/>
                  </a:solidFill>
                  <a:latin typeface="Century Gothic" pitchFamily="34" charset="0"/>
                </a:endParaRPr>
              </a:p>
              <a:p>
                <a:pPr algn="ctr"/>
                <a:r>
                  <a:rPr lang="es-ES" sz="1200" b="1" dirty="0" smtClean="0">
                    <a:solidFill>
                      <a:prstClr val="white"/>
                    </a:solidFill>
                    <a:latin typeface="Century Gothic" pitchFamily="34" charset="0"/>
                  </a:rPr>
                  <a:t>ZONA NAVAL</a:t>
                </a:r>
              </a:p>
            </p:txBody>
          </p:sp>
          <p:pic>
            <p:nvPicPr>
              <p:cNvPr id="63" name="Picture 1467" descr="Image28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832457" y="2394523"/>
                <a:ext cx="1672526" cy="928651"/>
              </a:xfrm>
              <a:prstGeom prst="rect">
                <a:avLst/>
              </a:prstGeom>
              <a:noFill/>
              <a:ln w="3175" algn="ctr">
                <a:solidFill>
                  <a:schemeClr val="bg1"/>
                </a:solidFill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</p:grpSp>
      <p:grpSp>
        <p:nvGrpSpPr>
          <p:cNvPr id="74" name="73 Grupo"/>
          <p:cNvGrpSpPr/>
          <p:nvPr/>
        </p:nvGrpSpPr>
        <p:grpSpPr>
          <a:xfrm>
            <a:off x="1136491" y="3229594"/>
            <a:ext cx="7095067" cy="1613339"/>
            <a:chOff x="1678379" y="3263462"/>
            <a:chExt cx="7095067" cy="1453983"/>
          </a:xfrm>
        </p:grpSpPr>
        <p:pic>
          <p:nvPicPr>
            <p:cNvPr id="6" name="Picture 3" descr="C:\Documents and Settings\Administrador\Escritorio\Presentación Armada\img\despliegue-02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678379" y="3263462"/>
              <a:ext cx="7095067" cy="1453983"/>
            </a:xfrm>
            <a:prstGeom prst="rect">
              <a:avLst/>
            </a:prstGeom>
            <a:noFill/>
          </p:spPr>
        </p:pic>
        <p:pic>
          <p:nvPicPr>
            <p:cNvPr id="7" name="Picture 4" descr="C:\Documents and Settings\Administrador\Escritorio\Presentación Armada\img\despliegue-03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107632" y="3565667"/>
              <a:ext cx="2567517" cy="865188"/>
            </a:xfrm>
            <a:prstGeom prst="rect">
              <a:avLst/>
            </a:prstGeom>
            <a:noFill/>
          </p:spPr>
        </p:pic>
        <p:pic>
          <p:nvPicPr>
            <p:cNvPr id="15" name="Picture 7" descr="C:\Documents and Settings\Administrador\Escritorio\Presentación Armada\img\despliegue-06.png"/>
            <p:cNvPicPr>
              <a:picLocks noChangeAspect="1" noChangeArrowheads="1"/>
            </p:cNvPicPr>
            <p:nvPr/>
          </p:nvPicPr>
          <p:blipFill>
            <a:blip r:embed="rId6" cstate="print"/>
            <a:srcRect l="8395" r="14462"/>
            <a:stretch>
              <a:fillRect/>
            </a:stretch>
          </p:blipFill>
          <p:spPr bwMode="auto">
            <a:xfrm>
              <a:off x="3547603" y="3418250"/>
              <a:ext cx="1794934" cy="1249196"/>
            </a:xfrm>
            <a:prstGeom prst="rect">
              <a:avLst/>
            </a:prstGeom>
            <a:noFill/>
          </p:spPr>
        </p:pic>
        <p:sp>
          <p:nvSpPr>
            <p:cNvPr id="22" name="2 Marcador de contenido"/>
            <p:cNvSpPr txBox="1">
              <a:spLocks/>
            </p:cNvSpPr>
            <p:nvPr/>
          </p:nvSpPr>
          <p:spPr>
            <a:xfrm>
              <a:off x="6797547" y="3596931"/>
              <a:ext cx="1714512" cy="74627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/>
            <a:p>
              <a:pPr algn="ctr"/>
              <a:r>
                <a:rPr lang="es-ES" sz="1200" b="1" dirty="0" smtClean="0">
                  <a:solidFill>
                    <a:prstClr val="white"/>
                  </a:solidFill>
                  <a:latin typeface="Century Gothic" pitchFamily="34" charset="0"/>
                </a:rPr>
                <a:t>SEGUNDA</a:t>
              </a:r>
            </a:p>
            <a:p>
              <a:pPr algn="ctr"/>
              <a:r>
                <a:rPr lang="es-ES" sz="1200" b="1" dirty="0" smtClean="0">
                  <a:solidFill>
                    <a:prstClr val="white"/>
                  </a:solidFill>
                  <a:latin typeface="Century Gothic" pitchFamily="34" charset="0"/>
                </a:rPr>
                <a:t>ZONA NAVAL</a:t>
              </a:r>
            </a:p>
          </p:txBody>
        </p:sp>
        <p:pic>
          <p:nvPicPr>
            <p:cNvPr id="64" name="Picture 42"/>
            <p:cNvPicPr>
              <a:picLocks noChangeAspect="1" noChangeArrowheads="1"/>
            </p:cNvPicPr>
            <p:nvPr/>
          </p:nvPicPr>
          <p:blipFill>
            <a:blip r:embed="rId7" cstate="print">
              <a:lum bright="-12000" contrast="30000"/>
            </a:blip>
            <a:srcRect/>
            <a:stretch>
              <a:fillRect/>
            </a:stretch>
          </p:blipFill>
          <p:spPr bwMode="auto">
            <a:xfrm>
              <a:off x="1790192" y="3492140"/>
              <a:ext cx="1672526" cy="91892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79" name="78 Grupo"/>
          <p:cNvGrpSpPr/>
          <p:nvPr/>
        </p:nvGrpSpPr>
        <p:grpSpPr>
          <a:xfrm>
            <a:off x="1136491" y="4541399"/>
            <a:ext cx="7095067" cy="1189038"/>
            <a:chOff x="1678379" y="4456729"/>
            <a:chExt cx="7095067" cy="1189038"/>
          </a:xfrm>
        </p:grpSpPr>
        <p:pic>
          <p:nvPicPr>
            <p:cNvPr id="4" name="Picture 3" descr="C:\Documents and Settings\Administrador\Escritorio\Presentación Armada\img\despliegue-02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678379" y="4456729"/>
              <a:ext cx="7095067" cy="1189038"/>
            </a:xfrm>
            <a:prstGeom prst="rect">
              <a:avLst/>
            </a:prstGeom>
            <a:noFill/>
          </p:spPr>
        </p:pic>
        <p:pic>
          <p:nvPicPr>
            <p:cNvPr id="5" name="Picture 4" descr="C:\Documents and Settings\Administrador\Escritorio\Presentación Armada\img\despliegue-03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123410" y="4647230"/>
              <a:ext cx="2567517" cy="865188"/>
            </a:xfrm>
            <a:prstGeom prst="rect">
              <a:avLst/>
            </a:prstGeom>
            <a:noFill/>
          </p:spPr>
        </p:pic>
        <p:pic>
          <p:nvPicPr>
            <p:cNvPr id="16" name="Picture 8" descr="C:\Documents and Settings\Administrador\Escritorio\Presentación Armada\img\despliegue-07.pn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3447978" y="4569036"/>
              <a:ext cx="1966384" cy="1047750"/>
            </a:xfrm>
            <a:prstGeom prst="rect">
              <a:avLst/>
            </a:prstGeom>
            <a:noFill/>
          </p:spPr>
        </p:pic>
        <p:sp>
          <p:nvSpPr>
            <p:cNvPr id="23" name="2 Marcador de contenido"/>
            <p:cNvSpPr txBox="1">
              <a:spLocks/>
            </p:cNvSpPr>
            <p:nvPr/>
          </p:nvSpPr>
          <p:spPr>
            <a:xfrm>
              <a:off x="6797547" y="4689762"/>
              <a:ext cx="1714512" cy="71438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/>
            <a:p>
              <a:pPr algn="ctr"/>
              <a:r>
                <a:rPr lang="es-ES" sz="1200" b="1" dirty="0" smtClean="0">
                  <a:solidFill>
                    <a:prstClr val="white"/>
                  </a:solidFill>
                  <a:latin typeface="Century Gothic" pitchFamily="34" charset="0"/>
                </a:rPr>
                <a:t>QUINTA</a:t>
              </a:r>
            </a:p>
            <a:p>
              <a:pPr algn="ctr"/>
              <a:r>
                <a:rPr lang="es-ES" sz="1200" b="1" dirty="0" smtClean="0">
                  <a:solidFill>
                    <a:prstClr val="white"/>
                  </a:solidFill>
                  <a:latin typeface="Century Gothic" pitchFamily="34" charset="0"/>
                </a:rPr>
                <a:t>ZONA NAVAL</a:t>
              </a:r>
            </a:p>
          </p:txBody>
        </p:sp>
        <p:pic>
          <p:nvPicPr>
            <p:cNvPr id="5122" name="Picture 2" descr="http://valparaiso.cl/news/wp-content/uploads/2012/11/puntaangeles-500x375.jp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15593" y="4527206"/>
              <a:ext cx="1672526" cy="959644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1" name="70 Grupo"/>
          <p:cNvGrpSpPr/>
          <p:nvPr/>
        </p:nvGrpSpPr>
        <p:grpSpPr>
          <a:xfrm>
            <a:off x="1119557" y="1089541"/>
            <a:ext cx="7095067" cy="1189038"/>
            <a:chOff x="1678379" y="1131876"/>
            <a:chExt cx="7095067" cy="1189038"/>
          </a:xfrm>
        </p:grpSpPr>
        <p:pic>
          <p:nvPicPr>
            <p:cNvPr id="11" name="Picture 3" descr="C:\Documents and Settings\Administrador\Escritorio\Presentación Armada\img\despliegue-02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678379" y="1131876"/>
              <a:ext cx="7095067" cy="1189038"/>
            </a:xfrm>
            <a:prstGeom prst="rect">
              <a:avLst/>
            </a:prstGeom>
            <a:noFill/>
          </p:spPr>
        </p:pic>
        <p:pic>
          <p:nvPicPr>
            <p:cNvPr id="12" name="Picture 4" descr="C:\Documents and Settings\Administrador\Escritorio\Presentación Armada\img\despliegue-03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123410" y="1322377"/>
              <a:ext cx="2567517" cy="865188"/>
            </a:xfrm>
            <a:prstGeom prst="rect">
              <a:avLst/>
            </a:prstGeom>
            <a:noFill/>
          </p:spPr>
        </p:pic>
        <p:sp>
          <p:nvSpPr>
            <p:cNvPr id="20" name="2 Marcador de contenido"/>
            <p:cNvSpPr txBox="1">
              <a:spLocks/>
            </p:cNvSpPr>
            <p:nvPr/>
          </p:nvSpPr>
          <p:spPr>
            <a:xfrm>
              <a:off x="6797547" y="1346190"/>
              <a:ext cx="1714512" cy="71438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/>
            <a:p>
              <a:pPr algn="ctr"/>
              <a:r>
                <a:rPr lang="es-ES" sz="1200" b="1" dirty="0" smtClean="0">
                  <a:solidFill>
                    <a:prstClr val="white"/>
                  </a:solidFill>
                  <a:latin typeface="Century Gothic" pitchFamily="34" charset="0"/>
                </a:rPr>
                <a:t>CUARTA</a:t>
              </a:r>
            </a:p>
            <a:p>
              <a:pPr algn="ctr"/>
              <a:r>
                <a:rPr lang="es-ES" sz="1200" b="1" dirty="0" smtClean="0">
                  <a:solidFill>
                    <a:prstClr val="white"/>
                  </a:solidFill>
                  <a:latin typeface="Century Gothic" pitchFamily="34" charset="0"/>
                </a:rPr>
                <a:t>ZONA NAVAL</a:t>
              </a:r>
            </a:p>
          </p:txBody>
        </p:sp>
        <p:pic>
          <p:nvPicPr>
            <p:cNvPr id="62" name="Picture 18" descr="Collage PZM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815523" y="1263517"/>
              <a:ext cx="1672526" cy="917556"/>
            </a:xfrm>
            <a:prstGeom prst="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68" name="Imagen 67"/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8550" r="2699" b="18368"/>
            <a:stretch/>
          </p:blipFill>
          <p:spPr>
            <a:xfrm>
              <a:off x="3597323" y="1261665"/>
              <a:ext cx="1652756" cy="931025"/>
            </a:xfrm>
            <a:prstGeom prst="rect">
              <a:avLst/>
            </a:prstGeom>
          </p:spPr>
        </p:pic>
      </p:grpSp>
      <p:cxnSp>
        <p:nvCxnSpPr>
          <p:cNvPr id="73" name="Conector recto 72"/>
          <p:cNvCxnSpPr/>
          <p:nvPr/>
        </p:nvCxnSpPr>
        <p:spPr>
          <a:xfrm flipV="1">
            <a:off x="1319660" y="522044"/>
            <a:ext cx="9790981" cy="58981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5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7" name="20 Rectángulo"/>
          <p:cNvSpPr/>
          <p:nvPr/>
        </p:nvSpPr>
        <p:spPr>
          <a:xfrm>
            <a:off x="5335869" y="70819"/>
            <a:ext cx="6129637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ES" sz="24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MISIÓN Y ORGANIZACIÓN</a:t>
            </a:r>
          </a:p>
        </p:txBody>
      </p:sp>
      <p:grpSp>
        <p:nvGrpSpPr>
          <p:cNvPr id="13" name="Grupo 12"/>
          <p:cNvGrpSpPr/>
          <p:nvPr/>
        </p:nvGrpSpPr>
        <p:grpSpPr>
          <a:xfrm>
            <a:off x="8500422" y="951347"/>
            <a:ext cx="3691578" cy="5906653"/>
            <a:chOff x="8500422" y="951347"/>
            <a:chExt cx="3691578" cy="5906653"/>
          </a:xfrm>
        </p:grpSpPr>
        <p:pic>
          <p:nvPicPr>
            <p:cNvPr id="76" name="Imagen 75"/>
            <p:cNvPicPr>
              <a:picLocks noChangeAspect="1"/>
            </p:cNvPicPr>
            <p:nvPr/>
          </p:nvPicPr>
          <p:blipFill rotWithShape="1">
            <a:blip r:embed="rId14" cstate="print"/>
            <a:srcRect l="54108" t="10496" r="22150" b="9672"/>
            <a:stretch/>
          </p:blipFill>
          <p:spPr>
            <a:xfrm>
              <a:off x="9052577" y="951347"/>
              <a:ext cx="3139423" cy="5906653"/>
            </a:xfrm>
            <a:prstGeom prst="rect">
              <a:avLst/>
            </a:prstGeom>
          </p:spPr>
        </p:pic>
        <p:cxnSp>
          <p:nvCxnSpPr>
            <p:cNvPr id="32" name="31 Conector recto"/>
            <p:cNvCxnSpPr/>
            <p:nvPr/>
          </p:nvCxnSpPr>
          <p:spPr>
            <a:xfrm>
              <a:off x="9682687" y="1735315"/>
              <a:ext cx="712355" cy="1588"/>
            </a:xfrm>
            <a:prstGeom prst="line">
              <a:avLst/>
            </a:prstGeom>
            <a:ln w="9525">
              <a:solidFill>
                <a:schemeClr val="accent4">
                  <a:lumMod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2 Marcador de contenido"/>
            <p:cNvSpPr txBox="1">
              <a:spLocks/>
            </p:cNvSpPr>
            <p:nvPr/>
          </p:nvSpPr>
          <p:spPr>
            <a:xfrm>
              <a:off x="10395039" y="1666590"/>
              <a:ext cx="1261425" cy="133410"/>
            </a:xfrm>
            <a:prstGeom prst="rect">
              <a:avLst/>
            </a:prstGeom>
            <a:ln w="3175">
              <a:solidFill>
                <a:srgbClr val="FF0000"/>
              </a:solidFill>
            </a:ln>
          </p:spPr>
          <p:txBody>
            <a:bodyPr vert="horz" lIns="91440" tIns="45720" rIns="91440" bIns="45720" rtlCol="0" anchor="ctr">
              <a:noAutofit/>
            </a:bodyPr>
            <a:lstStyle/>
            <a:p>
              <a:r>
                <a:rPr lang="es-ES" sz="1100" b="1" dirty="0" smtClean="0">
                  <a:solidFill>
                    <a:srgbClr val="FF0000"/>
                  </a:solidFill>
                  <a:latin typeface="Century Gothic" pitchFamily="34" charset="0"/>
                </a:rPr>
                <a:t>Iquique</a:t>
              </a:r>
            </a:p>
          </p:txBody>
        </p:sp>
        <p:cxnSp>
          <p:nvCxnSpPr>
            <p:cNvPr id="40" name="39 Conector recto"/>
            <p:cNvCxnSpPr/>
            <p:nvPr/>
          </p:nvCxnSpPr>
          <p:spPr>
            <a:xfrm>
              <a:off x="9396935" y="3114466"/>
              <a:ext cx="998107" cy="4264"/>
            </a:xfrm>
            <a:prstGeom prst="line">
              <a:avLst/>
            </a:prstGeom>
            <a:ln w="9525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2 Marcador de contenido"/>
            <p:cNvSpPr txBox="1">
              <a:spLocks/>
            </p:cNvSpPr>
            <p:nvPr/>
          </p:nvSpPr>
          <p:spPr>
            <a:xfrm>
              <a:off x="10395039" y="3048416"/>
              <a:ext cx="1261425" cy="133410"/>
            </a:xfrm>
            <a:prstGeom prst="rect">
              <a:avLst/>
            </a:prstGeom>
            <a:ln w="3175">
              <a:solidFill>
                <a:srgbClr val="FF0000"/>
              </a:solidFill>
            </a:ln>
          </p:spPr>
          <p:txBody>
            <a:bodyPr vert="horz" lIns="91440" tIns="45720" rIns="91440" bIns="45720" rtlCol="0" anchor="ctr">
              <a:noAutofit/>
            </a:bodyPr>
            <a:lstStyle/>
            <a:p>
              <a:r>
                <a:rPr lang="es-ES" sz="1050" b="1" dirty="0" smtClean="0">
                  <a:solidFill>
                    <a:srgbClr val="FF0000"/>
                  </a:solidFill>
                  <a:latin typeface="Century Gothic" pitchFamily="34" charset="0"/>
                </a:rPr>
                <a:t>Valparaíso</a:t>
              </a:r>
            </a:p>
          </p:txBody>
        </p:sp>
        <p:cxnSp>
          <p:nvCxnSpPr>
            <p:cNvPr id="44" name="43 Conector recto"/>
            <p:cNvCxnSpPr/>
            <p:nvPr/>
          </p:nvCxnSpPr>
          <p:spPr>
            <a:xfrm>
              <a:off x="9396935" y="3611650"/>
              <a:ext cx="998107" cy="4264"/>
            </a:xfrm>
            <a:prstGeom prst="line">
              <a:avLst/>
            </a:prstGeom>
            <a:ln w="9525">
              <a:solidFill>
                <a:schemeClr val="accent4">
                  <a:lumMod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2 Marcador de contenido"/>
            <p:cNvSpPr txBox="1">
              <a:spLocks/>
            </p:cNvSpPr>
            <p:nvPr/>
          </p:nvSpPr>
          <p:spPr>
            <a:xfrm>
              <a:off x="10395039" y="3545600"/>
              <a:ext cx="1261425" cy="133410"/>
            </a:xfrm>
            <a:prstGeom prst="rect">
              <a:avLst/>
            </a:prstGeom>
            <a:ln w="3175">
              <a:solidFill>
                <a:srgbClr val="FF0000"/>
              </a:solidFill>
            </a:ln>
          </p:spPr>
          <p:txBody>
            <a:bodyPr vert="horz" lIns="91440" tIns="45720" rIns="91440" bIns="45720" rtlCol="0" anchor="ctr">
              <a:noAutofit/>
            </a:bodyPr>
            <a:lstStyle>
              <a:defPPr>
                <a:defRPr lang="es-CL"/>
              </a:defPPr>
              <a:lvl1pPr>
                <a:defRPr sz="1100" b="1">
                  <a:solidFill>
                    <a:srgbClr val="000066"/>
                  </a:solidFill>
                  <a:latin typeface="Century Gothic" pitchFamily="34" charset="0"/>
                </a:defRPr>
              </a:lvl1pPr>
            </a:lstStyle>
            <a:p>
              <a:r>
                <a:rPr lang="es-ES" dirty="0">
                  <a:solidFill>
                    <a:srgbClr val="FF0000"/>
                  </a:solidFill>
                </a:rPr>
                <a:t>Talcahuano</a:t>
              </a:r>
            </a:p>
          </p:txBody>
        </p:sp>
        <p:cxnSp>
          <p:nvCxnSpPr>
            <p:cNvPr id="48" name="47 Conector recto"/>
            <p:cNvCxnSpPr/>
            <p:nvPr/>
          </p:nvCxnSpPr>
          <p:spPr>
            <a:xfrm>
              <a:off x="9301686" y="4203839"/>
              <a:ext cx="1093357" cy="12567"/>
            </a:xfrm>
            <a:prstGeom prst="line">
              <a:avLst/>
            </a:prstGeom>
            <a:ln w="9525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2 Marcador de contenido"/>
            <p:cNvSpPr txBox="1">
              <a:spLocks/>
            </p:cNvSpPr>
            <p:nvPr/>
          </p:nvSpPr>
          <p:spPr>
            <a:xfrm>
              <a:off x="10395039" y="4146047"/>
              <a:ext cx="1261425" cy="133410"/>
            </a:xfrm>
            <a:prstGeom prst="rect">
              <a:avLst/>
            </a:prstGeom>
            <a:ln w="3175">
              <a:solidFill>
                <a:srgbClr val="FF0000"/>
              </a:solidFill>
            </a:ln>
          </p:spPr>
          <p:txBody>
            <a:bodyPr vert="horz" lIns="91440" tIns="45720" rIns="91440" bIns="45720" rtlCol="0" anchor="ctr">
              <a:noAutofit/>
            </a:bodyPr>
            <a:lstStyle/>
            <a:p>
              <a:r>
                <a:rPr lang="es-ES" sz="1050" b="1" dirty="0" smtClean="0">
                  <a:solidFill>
                    <a:srgbClr val="FF0000"/>
                  </a:solidFill>
                  <a:latin typeface="Century Gothic" pitchFamily="34" charset="0"/>
                </a:rPr>
                <a:t>Puerto Montt</a:t>
              </a:r>
            </a:p>
          </p:txBody>
        </p:sp>
        <p:cxnSp>
          <p:nvCxnSpPr>
            <p:cNvPr id="54" name="53 Conector recto"/>
            <p:cNvCxnSpPr/>
            <p:nvPr/>
          </p:nvCxnSpPr>
          <p:spPr>
            <a:xfrm>
              <a:off x="9301686" y="5871361"/>
              <a:ext cx="1093357" cy="12567"/>
            </a:xfrm>
            <a:prstGeom prst="line">
              <a:avLst/>
            </a:prstGeom>
            <a:ln w="9525">
              <a:solidFill>
                <a:schemeClr val="accent4">
                  <a:lumMod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2 Marcador de contenido"/>
            <p:cNvSpPr txBox="1">
              <a:spLocks/>
            </p:cNvSpPr>
            <p:nvPr/>
          </p:nvSpPr>
          <p:spPr>
            <a:xfrm>
              <a:off x="10395039" y="5813569"/>
              <a:ext cx="1261425" cy="133410"/>
            </a:xfrm>
            <a:prstGeom prst="rect">
              <a:avLst/>
            </a:prstGeom>
            <a:ln w="3175">
              <a:solidFill>
                <a:srgbClr val="FF0000"/>
              </a:solidFill>
            </a:ln>
          </p:spPr>
          <p:txBody>
            <a:bodyPr vert="horz" lIns="91440" tIns="45720" rIns="91440" bIns="45720" rtlCol="0" anchor="ctr">
              <a:noAutofit/>
            </a:bodyPr>
            <a:lstStyle>
              <a:defPPr>
                <a:defRPr lang="es-CL"/>
              </a:defPPr>
              <a:lvl1pPr>
                <a:defRPr sz="1100" b="1">
                  <a:solidFill>
                    <a:srgbClr val="000066"/>
                  </a:solidFill>
                  <a:latin typeface="Century Gothic" pitchFamily="34" charset="0"/>
                </a:defRPr>
              </a:lvl1pPr>
            </a:lstStyle>
            <a:p>
              <a:r>
                <a:rPr lang="es-ES" dirty="0">
                  <a:solidFill>
                    <a:srgbClr val="FF0000"/>
                  </a:solidFill>
                </a:rPr>
                <a:t>Punta Arenas</a:t>
              </a:r>
            </a:p>
          </p:txBody>
        </p:sp>
        <p:pic>
          <p:nvPicPr>
            <p:cNvPr id="60" name="Picture 2" descr="C:\Documents and Settings\Administrador\Escritorio\Presentación Armada\img\despliegue-09.png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8500422" y="1372944"/>
              <a:ext cx="1576917" cy="5467350"/>
            </a:xfrm>
            <a:prstGeom prst="rect">
              <a:avLst/>
            </a:prstGeom>
            <a:noFill/>
          </p:spPr>
        </p:pic>
        <p:sp>
          <p:nvSpPr>
            <p:cNvPr id="3" name="Rectángulo 2"/>
            <p:cNvSpPr/>
            <p:nvPr/>
          </p:nvSpPr>
          <p:spPr>
            <a:xfrm>
              <a:off x="8623157" y="6195708"/>
              <a:ext cx="741907" cy="66229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80" name="79 Grupo"/>
          <p:cNvGrpSpPr/>
          <p:nvPr/>
        </p:nvGrpSpPr>
        <p:grpSpPr>
          <a:xfrm>
            <a:off x="1187293" y="5510472"/>
            <a:ext cx="7095067" cy="1347528"/>
            <a:chOff x="1678379" y="5510472"/>
            <a:chExt cx="7095067" cy="1347528"/>
          </a:xfrm>
        </p:grpSpPr>
        <p:pic>
          <p:nvPicPr>
            <p:cNvPr id="17" name="Picture 3" descr="C:\Documents and Settings\Administrador\Escritorio\Presentación Armada\img\despliegue-02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678379" y="5510472"/>
              <a:ext cx="7095067" cy="1347528"/>
            </a:xfrm>
            <a:prstGeom prst="rect">
              <a:avLst/>
            </a:prstGeom>
            <a:noFill/>
          </p:spPr>
        </p:pic>
        <p:pic>
          <p:nvPicPr>
            <p:cNvPr id="5124" name="Picture 4" descr="https://prensaantartica.files.wordpress.com/2013/02/img-1-15.jpg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39391" y="5679199"/>
              <a:ext cx="1672526" cy="994697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4" descr="C:\Documents and Settings\Administrador\Escritorio\Presentación Armada\img\despliegue-03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123410" y="5700973"/>
              <a:ext cx="2567517" cy="865188"/>
            </a:xfrm>
            <a:prstGeom prst="rect">
              <a:avLst/>
            </a:prstGeom>
            <a:noFill/>
          </p:spPr>
        </p:pic>
        <p:sp>
          <p:nvSpPr>
            <p:cNvPr id="24" name="2 Marcador de contenido"/>
            <p:cNvSpPr txBox="1">
              <a:spLocks/>
            </p:cNvSpPr>
            <p:nvPr/>
          </p:nvSpPr>
          <p:spPr>
            <a:xfrm>
              <a:off x="6797547" y="5740066"/>
              <a:ext cx="1714512" cy="71438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/>
            <a:p>
              <a:pPr algn="ctr"/>
              <a:r>
                <a:rPr lang="es-ES" sz="1200" b="1" dirty="0" smtClean="0">
                  <a:solidFill>
                    <a:prstClr val="white"/>
                  </a:solidFill>
                  <a:latin typeface="Century Gothic" pitchFamily="34" charset="0"/>
                </a:rPr>
                <a:t>TERCERA</a:t>
              </a:r>
            </a:p>
            <a:p>
              <a:pPr algn="ctr"/>
              <a:r>
                <a:rPr lang="es-ES" sz="1200" b="1" dirty="0" smtClean="0">
                  <a:solidFill>
                    <a:prstClr val="white"/>
                  </a:solidFill>
                  <a:latin typeface="Century Gothic" pitchFamily="34" charset="0"/>
                </a:rPr>
                <a:t>ZONA NAVAL</a:t>
              </a:r>
            </a:p>
          </p:txBody>
        </p:sp>
      </p:grpSp>
      <p:cxnSp>
        <p:nvCxnSpPr>
          <p:cNvPr id="83" name="82 Conector recto de flecha"/>
          <p:cNvCxnSpPr/>
          <p:nvPr/>
        </p:nvCxnSpPr>
        <p:spPr>
          <a:xfrm>
            <a:off x="8009467" y="1676400"/>
            <a:ext cx="1600200" cy="228600"/>
          </a:xfrm>
          <a:prstGeom prst="straightConnector1">
            <a:avLst/>
          </a:prstGeom>
          <a:ln w="38100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84 Conector recto de flecha"/>
          <p:cNvCxnSpPr>
            <a:stCxn id="21" idx="3"/>
          </p:cNvCxnSpPr>
          <p:nvPr/>
        </p:nvCxnSpPr>
        <p:spPr>
          <a:xfrm>
            <a:off x="7970171" y="2745366"/>
            <a:ext cx="1383379" cy="74034"/>
          </a:xfrm>
          <a:prstGeom prst="straightConnector1">
            <a:avLst/>
          </a:prstGeom>
          <a:ln w="38100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86 Conector recto de flecha"/>
          <p:cNvCxnSpPr/>
          <p:nvPr/>
        </p:nvCxnSpPr>
        <p:spPr>
          <a:xfrm flipV="1">
            <a:off x="7890933" y="3505200"/>
            <a:ext cx="1348317" cy="550333"/>
          </a:xfrm>
          <a:prstGeom prst="straightConnector1">
            <a:avLst/>
          </a:prstGeom>
          <a:ln w="38100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88 Conector recto de flecha"/>
          <p:cNvCxnSpPr/>
          <p:nvPr/>
        </p:nvCxnSpPr>
        <p:spPr>
          <a:xfrm flipV="1">
            <a:off x="7992512" y="4224867"/>
            <a:ext cx="1261555" cy="766233"/>
          </a:xfrm>
          <a:prstGeom prst="straightConnector1">
            <a:avLst/>
          </a:prstGeom>
          <a:ln w="38100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90 Conector recto de flecha"/>
          <p:cNvCxnSpPr>
            <a:stCxn id="24" idx="3"/>
          </p:cNvCxnSpPr>
          <p:nvPr/>
        </p:nvCxnSpPr>
        <p:spPr>
          <a:xfrm flipV="1">
            <a:off x="8020973" y="5892800"/>
            <a:ext cx="1461694" cy="204456"/>
          </a:xfrm>
          <a:prstGeom prst="straightConnector1">
            <a:avLst/>
          </a:prstGeom>
          <a:ln w="38100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2" name="Imagen 2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80" r="17433"/>
          <a:stretch>
            <a:fillRect/>
          </a:stretch>
        </p:blipFill>
        <p:spPr>
          <a:xfrm>
            <a:off x="2997245" y="5647267"/>
            <a:ext cx="1583664" cy="1047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20461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64 Rectángulo"/>
          <p:cNvSpPr/>
          <p:nvPr/>
        </p:nvSpPr>
        <p:spPr>
          <a:xfrm>
            <a:off x="3162627" y="549504"/>
            <a:ext cx="3477234" cy="40011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ZONAS NAVALES </a:t>
            </a:r>
            <a:endParaRPr lang="es-ES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2" name="80 Grupo"/>
          <p:cNvGrpSpPr/>
          <p:nvPr/>
        </p:nvGrpSpPr>
        <p:grpSpPr>
          <a:xfrm>
            <a:off x="812800" y="687385"/>
            <a:ext cx="7952363" cy="2793996"/>
            <a:chOff x="858790" y="1003961"/>
            <a:chExt cx="7952363" cy="2544016"/>
          </a:xfrm>
        </p:grpSpPr>
        <p:pic>
          <p:nvPicPr>
            <p:cNvPr id="8" name="Picture 3" descr="C:\Documents and Settings\Administrador\Escritorio\Presentación Armada\img\despliegue-02.png"/>
            <p:cNvPicPr>
              <a:picLocks noChangeAspect="1" noChangeArrowheads="1"/>
            </p:cNvPicPr>
            <p:nvPr/>
          </p:nvPicPr>
          <p:blipFill>
            <a:blip r:embed="rId2" cstate="print"/>
            <a:srcRect l="2005"/>
            <a:stretch>
              <a:fillRect/>
            </a:stretch>
          </p:blipFill>
          <p:spPr bwMode="auto">
            <a:xfrm>
              <a:off x="926523" y="1003961"/>
              <a:ext cx="7884630" cy="2544016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0" name="71 Grupo"/>
            <p:cNvGrpSpPr/>
            <p:nvPr/>
          </p:nvGrpSpPr>
          <p:grpSpPr>
            <a:xfrm>
              <a:off x="858790" y="1369230"/>
              <a:ext cx="7755937" cy="1988112"/>
              <a:chOff x="858790" y="1369230"/>
              <a:chExt cx="7755937" cy="1988112"/>
            </a:xfrm>
          </p:grpSpPr>
          <p:pic>
            <p:nvPicPr>
              <p:cNvPr id="9" name="Picture 4" descr="C:\Documents and Settings\Administrador\Escritorio\Presentación Armada\img\despliegue-03.pn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047210" y="2109463"/>
                <a:ext cx="2567517" cy="865188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4" name="Picture 6" descr="C:\Documents and Settings\Administrador\Escritorio\Presentación Armada\img\despliegue-05.png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858790" y="2207647"/>
                <a:ext cx="1684867" cy="114969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21" name="2 Marcador de contenido"/>
              <p:cNvSpPr txBox="1">
                <a:spLocks/>
              </p:cNvSpPr>
              <p:nvPr/>
            </p:nvSpPr>
            <p:spPr>
              <a:xfrm>
                <a:off x="6704410" y="2097681"/>
                <a:ext cx="1714512" cy="732654"/>
              </a:xfrm>
              <a:prstGeom prst="rect">
                <a:avLst/>
              </a:prstGeom>
              <a:ln>
                <a:noFill/>
              </a:ln>
            </p:spPr>
            <p:txBody>
              <a:bodyPr vert="horz" lIns="91440" tIns="45720" rIns="91440" bIns="45720" rtlCol="0" anchor="ctr">
                <a:noAutofit/>
              </a:bodyPr>
              <a:lstStyle/>
              <a:p>
                <a:pPr algn="ctr"/>
                <a:r>
                  <a:rPr lang="es-ES" sz="1600" b="1" dirty="0" smtClean="0">
                    <a:solidFill>
                      <a:prstClr val="white"/>
                    </a:solidFill>
                    <a:latin typeface="Century Gothic" pitchFamily="34" charset="0"/>
                  </a:rPr>
                  <a:t>PRIMERA</a:t>
                </a:r>
              </a:p>
              <a:p>
                <a:pPr algn="ctr"/>
                <a:r>
                  <a:rPr lang="es-ES" sz="1600" b="1" dirty="0" smtClean="0">
                    <a:solidFill>
                      <a:prstClr val="white"/>
                    </a:solidFill>
                    <a:latin typeface="Century Gothic" pitchFamily="34" charset="0"/>
                  </a:rPr>
                  <a:t>ZONA NAVAL</a:t>
                </a:r>
              </a:p>
            </p:txBody>
          </p:sp>
          <p:sp>
            <p:nvSpPr>
              <p:cNvPr id="26" name="2 Marcador de contenido"/>
              <p:cNvSpPr txBox="1">
                <a:spLocks/>
              </p:cNvSpPr>
              <p:nvPr/>
            </p:nvSpPr>
            <p:spPr>
              <a:xfrm>
                <a:off x="2702926" y="1575474"/>
                <a:ext cx="3381555" cy="1356353"/>
              </a:xfrm>
              <a:prstGeom prst="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vert="horz" lIns="91440" tIns="45720" rIns="91440" bIns="45720" rtlCol="0" anchor="ctr">
                <a:noAutofit/>
              </a:bodyPr>
              <a:lstStyle/>
              <a:p>
                <a:r>
                  <a:rPr lang="es-ES" sz="1100" b="1" dirty="0" smtClean="0">
                    <a:solidFill>
                      <a:srgbClr val="002060"/>
                    </a:solidFill>
                    <a:latin typeface="Century Gothic" pitchFamily="34" charset="0"/>
                  </a:rPr>
                  <a:t>·  </a:t>
                </a:r>
                <a:r>
                  <a:rPr lang="es-ES" sz="1100" b="1" dirty="0" smtClean="0">
                    <a:solidFill>
                      <a:srgbClr val="FF0000"/>
                    </a:solidFill>
                    <a:latin typeface="Century Gothic" pitchFamily="34" charset="0"/>
                  </a:rPr>
                  <a:t>Escuadra</a:t>
                </a:r>
              </a:p>
              <a:p>
                <a:r>
                  <a:rPr lang="es-ES" sz="1100" b="1" dirty="0" smtClean="0">
                    <a:solidFill>
                      <a:srgbClr val="FF0000"/>
                    </a:solidFill>
                    <a:latin typeface="Century Gothic" pitchFamily="34" charset="0"/>
                  </a:rPr>
                  <a:t>·  Aviación Naval</a:t>
                </a:r>
              </a:p>
              <a:p>
                <a:pPr marL="84138" indent="-84138"/>
                <a:r>
                  <a:rPr lang="es-ES" sz="1100" b="1" dirty="0" smtClean="0">
                    <a:solidFill>
                      <a:srgbClr val="FF0000"/>
                    </a:solidFill>
                    <a:latin typeface="Century Gothic" pitchFamily="34" charset="0"/>
                  </a:rPr>
                  <a:t>·  Brigada Anfibia Expedicionaria.</a:t>
                </a:r>
              </a:p>
              <a:p>
                <a:pPr marL="84138" indent="-84138"/>
                <a:r>
                  <a:rPr lang="es-ES" sz="1100" b="1" dirty="0" smtClean="0">
                    <a:solidFill>
                      <a:srgbClr val="FF0000"/>
                    </a:solidFill>
                    <a:latin typeface="Century Gothic" pitchFamily="34" charset="0"/>
                  </a:rPr>
                  <a:t>.  Comando de Fuerzas Especiales</a:t>
                </a:r>
                <a:r>
                  <a:rPr lang="es-ES" sz="1100" b="1" dirty="0" smtClean="0">
                    <a:solidFill>
                      <a:srgbClr val="002060"/>
                    </a:solidFill>
                    <a:latin typeface="Century Gothic" pitchFamily="34" charset="0"/>
                  </a:rPr>
                  <a:t>.</a:t>
                </a:r>
              </a:p>
              <a:p>
                <a:r>
                  <a:rPr lang="es-ES" sz="1100" b="1" dirty="0" smtClean="0">
                    <a:solidFill>
                      <a:srgbClr val="002060"/>
                    </a:solidFill>
                    <a:latin typeface="Century Gothic" pitchFamily="34" charset="0"/>
                  </a:rPr>
                  <a:t>.  Unidades marítimas y auxiliares.</a:t>
                </a:r>
              </a:p>
              <a:p>
                <a:r>
                  <a:rPr lang="es-ES" sz="1100" b="1" dirty="0" smtClean="0">
                    <a:solidFill>
                      <a:srgbClr val="002060"/>
                    </a:solidFill>
                    <a:latin typeface="Century Gothic" pitchFamily="34" charset="0"/>
                  </a:rPr>
                  <a:t>.  Gobernaciones </a:t>
                </a:r>
                <a:r>
                  <a:rPr lang="es-ES" sz="1100" b="1" dirty="0">
                    <a:solidFill>
                      <a:srgbClr val="002060"/>
                    </a:solidFill>
                    <a:latin typeface="Century Gothic" pitchFamily="34" charset="0"/>
                  </a:rPr>
                  <a:t>y capitanías de </a:t>
                </a:r>
                <a:r>
                  <a:rPr lang="es-ES" sz="1100" b="1" dirty="0" smtClean="0">
                    <a:solidFill>
                      <a:srgbClr val="002060"/>
                    </a:solidFill>
                    <a:latin typeface="Century Gothic" pitchFamily="34" charset="0"/>
                  </a:rPr>
                  <a:t>puerto.</a:t>
                </a:r>
              </a:p>
              <a:p>
                <a:r>
                  <a:rPr lang="es-ES" sz="1100" b="1" dirty="0" smtClean="0">
                    <a:solidFill>
                      <a:srgbClr val="002060"/>
                    </a:solidFill>
                    <a:latin typeface="Century Gothic" pitchFamily="34" charset="0"/>
                  </a:rPr>
                  <a:t>.  Centro de Abastecimiento (V)</a:t>
                </a:r>
                <a:endParaRPr lang="es-ES" sz="1100" b="1" dirty="0">
                  <a:solidFill>
                    <a:srgbClr val="002060"/>
                  </a:solidFill>
                  <a:latin typeface="Century Gothic" pitchFamily="34" charset="0"/>
                </a:endParaRPr>
              </a:p>
              <a:p>
                <a:r>
                  <a:rPr lang="es-ES" sz="1100" b="1" dirty="0" smtClean="0">
                    <a:solidFill>
                      <a:srgbClr val="002060"/>
                    </a:solidFill>
                    <a:latin typeface="Century Gothic" pitchFamily="34" charset="0"/>
                  </a:rPr>
                  <a:t>·  </a:t>
                </a:r>
                <a:r>
                  <a:rPr lang="es-ES" sz="1100" b="1" dirty="0" err="1" smtClean="0">
                    <a:latin typeface="Century Gothic" pitchFamily="34" charset="0"/>
                  </a:rPr>
                  <a:t>Asmar</a:t>
                </a:r>
                <a:r>
                  <a:rPr lang="es-ES" sz="1100" b="1" dirty="0" smtClean="0">
                    <a:latin typeface="Century Gothic" pitchFamily="34" charset="0"/>
                  </a:rPr>
                  <a:t> (V.)</a:t>
                </a:r>
              </a:p>
            </p:txBody>
          </p:sp>
          <p:pic>
            <p:nvPicPr>
              <p:cNvPr id="63" name="Picture 1467" descr="Image28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901123" y="1369230"/>
                <a:ext cx="1519389" cy="843625"/>
              </a:xfrm>
              <a:prstGeom prst="rect">
                <a:avLst/>
              </a:prstGeom>
              <a:noFill/>
              <a:ln w="3175" algn="ctr">
                <a:noFill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</p:grpSp>
      <p:grpSp>
        <p:nvGrpSpPr>
          <p:cNvPr id="13" name="73 Grupo"/>
          <p:cNvGrpSpPr/>
          <p:nvPr/>
        </p:nvGrpSpPr>
        <p:grpSpPr>
          <a:xfrm>
            <a:off x="933257" y="3026396"/>
            <a:ext cx="8322907" cy="2322462"/>
            <a:chOff x="1144923" y="3263461"/>
            <a:chExt cx="8322907" cy="2093062"/>
          </a:xfrm>
        </p:grpSpPr>
        <p:pic>
          <p:nvPicPr>
            <p:cNvPr id="6" name="Picture 3" descr="C:\Documents and Settings\Administrador\Escritorio\Presentación Armada\img\despliegue-02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678379" y="3263461"/>
              <a:ext cx="7789451" cy="2093062"/>
            </a:xfrm>
            <a:prstGeom prst="rect">
              <a:avLst/>
            </a:prstGeom>
            <a:noFill/>
          </p:spPr>
        </p:pic>
        <p:pic>
          <p:nvPicPr>
            <p:cNvPr id="7" name="Picture 4" descr="C:\Documents and Settings\Administrador\Escritorio\Presentación Armada\img\despliegue-03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107632" y="3721152"/>
              <a:ext cx="2567517" cy="865188"/>
            </a:xfrm>
            <a:prstGeom prst="rect">
              <a:avLst/>
            </a:prstGeom>
            <a:noFill/>
          </p:spPr>
        </p:pic>
        <p:pic>
          <p:nvPicPr>
            <p:cNvPr id="15" name="Picture 7" descr="C:\Documents and Settings\Administrador\Escritorio\Presentación Armada\img\despliegue-06.png"/>
            <p:cNvPicPr>
              <a:picLocks noChangeAspect="1" noChangeArrowheads="1"/>
            </p:cNvPicPr>
            <p:nvPr/>
          </p:nvPicPr>
          <p:blipFill>
            <a:blip r:embed="rId6" cstate="print"/>
            <a:srcRect l="8395" r="14462"/>
            <a:stretch>
              <a:fillRect/>
            </a:stretch>
          </p:blipFill>
          <p:spPr bwMode="auto">
            <a:xfrm>
              <a:off x="1144923" y="4229590"/>
              <a:ext cx="1436298" cy="999600"/>
            </a:xfrm>
            <a:prstGeom prst="rect">
              <a:avLst/>
            </a:prstGeom>
            <a:noFill/>
          </p:spPr>
        </p:pic>
        <p:sp>
          <p:nvSpPr>
            <p:cNvPr id="22" name="2 Marcador de contenido"/>
            <p:cNvSpPr txBox="1">
              <a:spLocks/>
            </p:cNvSpPr>
            <p:nvPr/>
          </p:nvSpPr>
          <p:spPr>
            <a:xfrm>
              <a:off x="6746267" y="3714261"/>
              <a:ext cx="1714512" cy="74627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/>
            <a:p>
              <a:pPr algn="ctr"/>
              <a:r>
                <a:rPr lang="es-ES" sz="1600" b="1" dirty="0" smtClean="0">
                  <a:solidFill>
                    <a:prstClr val="white"/>
                  </a:solidFill>
                  <a:latin typeface="Century Gothic" pitchFamily="34" charset="0"/>
                </a:rPr>
                <a:t>SEGUNDA</a:t>
              </a:r>
            </a:p>
            <a:p>
              <a:pPr algn="ctr"/>
              <a:r>
                <a:rPr lang="es-ES" sz="1600" b="1" dirty="0" smtClean="0">
                  <a:solidFill>
                    <a:prstClr val="white"/>
                  </a:solidFill>
                  <a:latin typeface="Century Gothic" pitchFamily="34" charset="0"/>
                </a:rPr>
                <a:t>ZONA NAVAL</a:t>
              </a:r>
            </a:p>
          </p:txBody>
        </p:sp>
        <p:sp>
          <p:nvSpPr>
            <p:cNvPr id="27" name="2 Marcador de contenido"/>
            <p:cNvSpPr txBox="1">
              <a:spLocks/>
            </p:cNvSpPr>
            <p:nvPr/>
          </p:nvSpPr>
          <p:spPr>
            <a:xfrm>
              <a:off x="2902789" y="3532249"/>
              <a:ext cx="3315837" cy="150552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</p:spPr>
          <p:txBody>
            <a:bodyPr vert="horz" lIns="91440" tIns="45720" rIns="91440" bIns="45720" rtlCol="0" anchor="ctr">
              <a:noAutofit/>
            </a:bodyPr>
            <a:lstStyle/>
            <a:p>
              <a:r>
                <a:rPr lang="es-ES" sz="1100" b="1" dirty="0" smtClean="0">
                  <a:solidFill>
                    <a:srgbClr val="002060"/>
                  </a:solidFill>
                  <a:latin typeface="Century Gothic" pitchFamily="34" charset="0"/>
                </a:rPr>
                <a:t>·  </a:t>
              </a:r>
              <a:r>
                <a:rPr lang="es-ES" sz="1100" b="1" dirty="0" smtClean="0">
                  <a:solidFill>
                    <a:srgbClr val="FF0000"/>
                  </a:solidFill>
                  <a:latin typeface="Century Gothic" pitchFamily="34" charset="0"/>
                </a:rPr>
                <a:t>Fuerza de Submarinos</a:t>
              </a:r>
            </a:p>
            <a:p>
              <a:pPr marL="84138" indent="-84138"/>
              <a:r>
                <a:rPr lang="es-ES" sz="1100" b="1" dirty="0" smtClean="0">
                  <a:solidFill>
                    <a:srgbClr val="FF0000"/>
                  </a:solidFill>
                  <a:latin typeface="Century Gothic" pitchFamily="34" charset="0"/>
                </a:rPr>
                <a:t>·  Comando Anfibio y transportes navales</a:t>
              </a:r>
            </a:p>
            <a:p>
              <a:pPr marL="84138" indent="-84138"/>
              <a:r>
                <a:rPr lang="es-ES" sz="1100" b="1" dirty="0" smtClean="0">
                  <a:solidFill>
                    <a:srgbClr val="002060"/>
                  </a:solidFill>
                  <a:latin typeface="Century Gothic" pitchFamily="34" charset="0"/>
                </a:rPr>
                <a:t>·  </a:t>
              </a:r>
              <a:r>
                <a:rPr lang="es-ES" sz="1100" b="1" dirty="0" smtClean="0">
                  <a:solidFill>
                    <a:srgbClr val="FF0000"/>
                  </a:solidFill>
                  <a:latin typeface="Century Gothic" pitchFamily="34" charset="0"/>
                </a:rPr>
                <a:t>Batallón  Infantería de Marina.</a:t>
              </a:r>
            </a:p>
            <a:p>
              <a:pPr marL="84138" indent="-84138"/>
              <a:r>
                <a:rPr lang="es-ES" sz="1100" b="1" dirty="0" smtClean="0">
                  <a:solidFill>
                    <a:srgbClr val="002060"/>
                  </a:solidFill>
                  <a:latin typeface="Century Gothic" pitchFamily="34" charset="0"/>
                </a:rPr>
                <a:t>.  </a:t>
              </a:r>
              <a:r>
                <a:rPr lang="es-ES" sz="1100" b="1" dirty="0">
                  <a:solidFill>
                    <a:srgbClr val="002060"/>
                  </a:solidFill>
                  <a:latin typeface="Century Gothic" pitchFamily="34" charset="0"/>
                </a:rPr>
                <a:t>Destacamento de Aviación Naval</a:t>
              </a:r>
              <a:r>
                <a:rPr lang="es-ES" sz="1100" b="1" dirty="0" smtClean="0">
                  <a:solidFill>
                    <a:srgbClr val="002060"/>
                  </a:solidFill>
                  <a:latin typeface="Century Gothic" pitchFamily="34" charset="0"/>
                </a:rPr>
                <a:t>.</a:t>
              </a:r>
            </a:p>
            <a:p>
              <a:pPr marL="84138" indent="-84138"/>
              <a:r>
                <a:rPr lang="es-ES" sz="1100" b="1" dirty="0" smtClean="0">
                  <a:solidFill>
                    <a:srgbClr val="002060"/>
                  </a:solidFill>
                  <a:latin typeface="Century Gothic" pitchFamily="34" charset="0"/>
                </a:rPr>
                <a:t>.  Unidades marítimas y auxiliares.</a:t>
              </a:r>
              <a:endParaRPr lang="es-ES" sz="1100" b="1" dirty="0">
                <a:solidFill>
                  <a:srgbClr val="002060"/>
                </a:solidFill>
                <a:latin typeface="Century Gothic" pitchFamily="34" charset="0"/>
              </a:endParaRPr>
            </a:p>
            <a:p>
              <a:r>
                <a:rPr lang="es-ES" sz="1100" b="1" dirty="0" smtClean="0">
                  <a:solidFill>
                    <a:srgbClr val="002060"/>
                  </a:solidFill>
                  <a:latin typeface="Century Gothic" pitchFamily="34" charset="0"/>
                </a:rPr>
                <a:t>.  Gobernaciones </a:t>
              </a:r>
              <a:r>
                <a:rPr lang="es-ES" sz="1100" b="1" dirty="0">
                  <a:solidFill>
                    <a:srgbClr val="002060"/>
                  </a:solidFill>
                  <a:latin typeface="Century Gothic" pitchFamily="34" charset="0"/>
                </a:rPr>
                <a:t>y capitanías de puerto</a:t>
              </a:r>
              <a:r>
                <a:rPr lang="es-ES" sz="1100" b="1" dirty="0" smtClean="0">
                  <a:solidFill>
                    <a:srgbClr val="002060"/>
                  </a:solidFill>
                  <a:latin typeface="Century Gothic" pitchFamily="34" charset="0"/>
                </a:rPr>
                <a:t>.</a:t>
              </a:r>
            </a:p>
            <a:p>
              <a:r>
                <a:rPr lang="es-ES" sz="1100" b="1" dirty="0" smtClean="0">
                  <a:solidFill>
                    <a:srgbClr val="002060"/>
                  </a:solidFill>
                  <a:latin typeface="Century Gothic" pitchFamily="34" charset="0"/>
                </a:rPr>
                <a:t>.  Centro de Abastecimiento (T)</a:t>
              </a:r>
              <a:endParaRPr lang="es-ES" sz="1100" b="1" dirty="0">
                <a:solidFill>
                  <a:srgbClr val="002060"/>
                </a:solidFill>
                <a:latin typeface="Century Gothic" pitchFamily="34" charset="0"/>
              </a:endParaRPr>
            </a:p>
            <a:p>
              <a:r>
                <a:rPr lang="es-ES" sz="1100" b="1" dirty="0" smtClean="0">
                  <a:latin typeface="Century Gothic" pitchFamily="34" charset="0"/>
                </a:rPr>
                <a:t>·  </a:t>
              </a:r>
              <a:r>
                <a:rPr lang="es-ES" sz="1100" b="1" dirty="0" err="1" smtClean="0">
                  <a:latin typeface="Century Gothic" pitchFamily="34" charset="0"/>
                </a:rPr>
                <a:t>Asmar</a:t>
              </a:r>
              <a:r>
                <a:rPr lang="es-ES" sz="1100" b="1" dirty="0" smtClean="0">
                  <a:latin typeface="Century Gothic" pitchFamily="34" charset="0"/>
                </a:rPr>
                <a:t> (T.)</a:t>
              </a:r>
            </a:p>
          </p:txBody>
        </p:sp>
        <p:pic>
          <p:nvPicPr>
            <p:cNvPr id="64" name="Picture 42"/>
            <p:cNvPicPr>
              <a:picLocks noChangeAspect="1" noChangeArrowheads="1"/>
            </p:cNvPicPr>
            <p:nvPr/>
          </p:nvPicPr>
          <p:blipFill>
            <a:blip r:embed="rId7" cstate="print">
              <a:lum bright="-12000" contrast="30000"/>
            </a:blip>
            <a:srcRect/>
            <a:stretch>
              <a:fillRect/>
            </a:stretch>
          </p:blipFill>
          <p:spPr bwMode="auto">
            <a:xfrm>
              <a:off x="1172542" y="3442309"/>
              <a:ext cx="1442229" cy="79239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19" name="78 Grupo"/>
          <p:cNvGrpSpPr/>
          <p:nvPr/>
        </p:nvGrpSpPr>
        <p:grpSpPr>
          <a:xfrm>
            <a:off x="781655" y="5078495"/>
            <a:ext cx="7971202" cy="1779505"/>
            <a:chOff x="793778" y="4676861"/>
            <a:chExt cx="7971202" cy="1779505"/>
          </a:xfrm>
        </p:grpSpPr>
        <p:pic>
          <p:nvPicPr>
            <p:cNvPr id="4" name="Picture 3" descr="C:\Documents and Settings\Administrador\Escritorio\Presentación Armada\img\despliegue-02.png"/>
            <p:cNvPicPr>
              <a:picLocks noChangeAspect="1" noChangeArrowheads="1"/>
            </p:cNvPicPr>
            <p:nvPr/>
          </p:nvPicPr>
          <p:blipFill>
            <a:blip r:embed="rId2" cstate="print"/>
            <a:srcRect l="3068"/>
            <a:stretch>
              <a:fillRect/>
            </a:stretch>
          </p:blipFill>
          <p:spPr bwMode="auto">
            <a:xfrm>
              <a:off x="892656" y="4676861"/>
              <a:ext cx="7872324" cy="1779505"/>
            </a:xfrm>
            <a:prstGeom prst="rect">
              <a:avLst/>
            </a:prstGeom>
            <a:noFill/>
          </p:spPr>
        </p:pic>
        <p:pic>
          <p:nvPicPr>
            <p:cNvPr id="5" name="Picture 4" descr="C:\Documents and Settings\Administrador\Escritorio\Presentación Armada\img\despliegue-03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013343" y="5087496"/>
              <a:ext cx="2567517" cy="865188"/>
            </a:xfrm>
            <a:prstGeom prst="rect">
              <a:avLst/>
            </a:prstGeom>
            <a:noFill/>
          </p:spPr>
        </p:pic>
        <p:pic>
          <p:nvPicPr>
            <p:cNvPr id="16" name="Picture 8" descr="C:\Documents and Settings\Administrador\Escritorio\Presentación Armada\img\despliegue-07.pn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93778" y="5584179"/>
              <a:ext cx="1604513" cy="854934"/>
            </a:xfrm>
            <a:prstGeom prst="rect">
              <a:avLst/>
            </a:prstGeom>
            <a:noFill/>
          </p:spPr>
        </p:pic>
        <p:sp>
          <p:nvSpPr>
            <p:cNvPr id="23" name="2 Marcador de contenido"/>
            <p:cNvSpPr txBox="1">
              <a:spLocks/>
            </p:cNvSpPr>
            <p:nvPr/>
          </p:nvSpPr>
          <p:spPr>
            <a:xfrm>
              <a:off x="6601212" y="5103830"/>
              <a:ext cx="1714512" cy="71438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/>
            <a:p>
              <a:pPr algn="ctr"/>
              <a:r>
                <a:rPr lang="es-ES" sz="1600" b="1" dirty="0" smtClean="0">
                  <a:solidFill>
                    <a:prstClr val="white"/>
                  </a:solidFill>
                  <a:latin typeface="Century Gothic" pitchFamily="34" charset="0"/>
                </a:rPr>
                <a:t>QUINTA</a:t>
              </a:r>
            </a:p>
            <a:p>
              <a:pPr algn="ctr"/>
              <a:r>
                <a:rPr lang="es-ES" sz="1600" b="1" dirty="0" smtClean="0">
                  <a:solidFill>
                    <a:prstClr val="white"/>
                  </a:solidFill>
                  <a:latin typeface="Century Gothic" pitchFamily="34" charset="0"/>
                </a:rPr>
                <a:t>ZONA NAVAL</a:t>
              </a:r>
            </a:p>
          </p:txBody>
        </p:sp>
        <p:sp>
          <p:nvSpPr>
            <p:cNvPr id="28" name="2 Marcador de contenido"/>
            <p:cNvSpPr txBox="1">
              <a:spLocks/>
            </p:cNvSpPr>
            <p:nvPr/>
          </p:nvSpPr>
          <p:spPr>
            <a:xfrm>
              <a:off x="2677048" y="5115740"/>
              <a:ext cx="3338422" cy="100419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</p:spPr>
          <p:txBody>
            <a:bodyPr vert="horz" lIns="91440" tIns="45720" rIns="91440" bIns="45720" rtlCol="0" anchor="ctr">
              <a:noAutofit/>
            </a:bodyPr>
            <a:lstStyle/>
            <a:p>
              <a:r>
                <a:rPr lang="es-ES" sz="1100" b="1" dirty="0" smtClean="0">
                  <a:solidFill>
                    <a:srgbClr val="002060"/>
                  </a:solidFill>
                  <a:latin typeface="Century Gothic" pitchFamily="34" charset="0"/>
                </a:rPr>
                <a:t>· Unidades marítimas, auxiliares.</a:t>
              </a:r>
            </a:p>
            <a:p>
              <a:r>
                <a:rPr lang="es-ES" sz="1100" b="1" dirty="0" smtClean="0">
                  <a:solidFill>
                    <a:srgbClr val="002060"/>
                  </a:solidFill>
                  <a:latin typeface="Century Gothic" pitchFamily="34" charset="0"/>
                </a:rPr>
                <a:t>. Destacamento </a:t>
              </a:r>
              <a:r>
                <a:rPr lang="es-ES" sz="1100" b="1" dirty="0">
                  <a:solidFill>
                    <a:srgbClr val="002060"/>
                  </a:solidFill>
                  <a:latin typeface="Century Gothic" pitchFamily="34" charset="0"/>
                </a:rPr>
                <a:t>de Aviación Naval</a:t>
              </a:r>
              <a:r>
                <a:rPr lang="es-ES" sz="1100" b="1" dirty="0" smtClean="0">
                  <a:solidFill>
                    <a:srgbClr val="002060"/>
                  </a:solidFill>
                  <a:latin typeface="Century Gothic" pitchFamily="34" charset="0"/>
                </a:rPr>
                <a:t>.</a:t>
              </a:r>
            </a:p>
            <a:p>
              <a:r>
                <a:rPr lang="es-ES" sz="1100" b="1" dirty="0" smtClean="0">
                  <a:solidFill>
                    <a:srgbClr val="002060"/>
                  </a:solidFill>
                  <a:latin typeface="Century Gothic" pitchFamily="34" charset="0"/>
                </a:rPr>
                <a:t>. Gobernaciones </a:t>
              </a:r>
              <a:r>
                <a:rPr lang="es-ES" sz="1100" b="1" dirty="0">
                  <a:solidFill>
                    <a:srgbClr val="002060"/>
                  </a:solidFill>
                  <a:latin typeface="Century Gothic" pitchFamily="34" charset="0"/>
                </a:rPr>
                <a:t>y capitanías de puerto</a:t>
              </a:r>
              <a:r>
                <a:rPr lang="es-ES" sz="1100" b="1" dirty="0" smtClean="0">
                  <a:solidFill>
                    <a:srgbClr val="002060"/>
                  </a:solidFill>
                  <a:latin typeface="Century Gothic" pitchFamily="34" charset="0"/>
                </a:rPr>
                <a:t>.</a:t>
              </a:r>
              <a:endParaRPr lang="es-ES" sz="1100" b="1" dirty="0">
                <a:solidFill>
                  <a:srgbClr val="002060"/>
                </a:solidFill>
                <a:latin typeface="Century Gothic" pitchFamily="34" charset="0"/>
              </a:endParaRPr>
            </a:p>
          </p:txBody>
        </p:sp>
        <p:pic>
          <p:nvPicPr>
            <p:cNvPr id="5122" name="Picture 2" descr="http://valparaiso.cl/news/wp-content/uploads/2012/11/puntaangeles-500x375.jp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8668" y="4770010"/>
              <a:ext cx="1414732" cy="811730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73" name="Conector recto 72"/>
          <p:cNvCxnSpPr/>
          <p:nvPr/>
        </p:nvCxnSpPr>
        <p:spPr>
          <a:xfrm flipV="1">
            <a:off x="1319660" y="522044"/>
            <a:ext cx="9790981" cy="58981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5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7" name="20 Rectángulo"/>
          <p:cNvSpPr/>
          <p:nvPr/>
        </p:nvSpPr>
        <p:spPr>
          <a:xfrm>
            <a:off x="5335869" y="70819"/>
            <a:ext cx="6129637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ES" sz="24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MISIÓN Y </a:t>
            </a:r>
            <a:r>
              <a:rPr lang="es-ES" sz="24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ORGAIZACIÓN</a:t>
            </a:r>
            <a:endParaRPr lang="es-ES" sz="24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66" name="Grupo 12"/>
          <p:cNvGrpSpPr/>
          <p:nvPr/>
        </p:nvGrpSpPr>
        <p:grpSpPr>
          <a:xfrm>
            <a:off x="8511510" y="951347"/>
            <a:ext cx="3324889" cy="5906653"/>
            <a:chOff x="8448944" y="951347"/>
            <a:chExt cx="3324889" cy="5906653"/>
          </a:xfrm>
        </p:grpSpPr>
        <p:pic>
          <p:nvPicPr>
            <p:cNvPr id="76" name="Imagen 75"/>
            <p:cNvPicPr>
              <a:picLocks noChangeAspect="1"/>
            </p:cNvPicPr>
            <p:nvPr/>
          </p:nvPicPr>
          <p:blipFill rotWithShape="1">
            <a:blip r:embed="rId12" cstate="print"/>
            <a:srcRect l="54108" t="10496" r="22150" b="9672"/>
            <a:stretch/>
          </p:blipFill>
          <p:spPr>
            <a:xfrm>
              <a:off x="8448944" y="951347"/>
              <a:ext cx="3324889" cy="5906653"/>
            </a:xfrm>
            <a:prstGeom prst="rect">
              <a:avLst/>
            </a:prstGeom>
          </p:spPr>
        </p:pic>
        <p:cxnSp>
          <p:nvCxnSpPr>
            <p:cNvPr id="36" name="35 Conector recto"/>
            <p:cNvCxnSpPr/>
            <p:nvPr/>
          </p:nvCxnSpPr>
          <p:spPr>
            <a:xfrm>
              <a:off x="9682687" y="2552088"/>
              <a:ext cx="712355" cy="1588"/>
            </a:xfrm>
            <a:prstGeom prst="line">
              <a:avLst/>
            </a:prstGeom>
            <a:ln w="9525">
              <a:solidFill>
                <a:schemeClr val="bg1">
                  <a:lumMod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2 Marcador de contenido"/>
            <p:cNvSpPr txBox="1">
              <a:spLocks/>
            </p:cNvSpPr>
            <p:nvPr/>
          </p:nvSpPr>
          <p:spPr>
            <a:xfrm>
              <a:off x="10395039" y="2483362"/>
              <a:ext cx="1261425" cy="133410"/>
            </a:xfrm>
            <a:prstGeom prst="rect">
              <a:avLst/>
            </a:prstGeom>
            <a:ln w="3175">
              <a:solidFill>
                <a:schemeClr val="bg1">
                  <a:lumMod val="50000"/>
                </a:schemeClr>
              </a:solidFill>
            </a:ln>
          </p:spPr>
          <p:txBody>
            <a:bodyPr vert="horz" lIns="91440" tIns="45720" rIns="91440" bIns="45720" rtlCol="0" anchor="ctr">
              <a:noAutofit/>
            </a:bodyPr>
            <a:lstStyle/>
            <a:p>
              <a:r>
                <a:rPr lang="es-ES" sz="1050" b="1" dirty="0" smtClean="0">
                  <a:solidFill>
                    <a:schemeClr val="bg1">
                      <a:lumMod val="50000"/>
                    </a:schemeClr>
                  </a:solidFill>
                  <a:latin typeface="Century Gothic" pitchFamily="34" charset="0"/>
                </a:rPr>
                <a:t>Caldera</a:t>
              </a:r>
            </a:p>
          </p:txBody>
        </p:sp>
        <p:cxnSp>
          <p:nvCxnSpPr>
            <p:cNvPr id="38" name="37 Conector recto"/>
            <p:cNvCxnSpPr/>
            <p:nvPr/>
          </p:nvCxnSpPr>
          <p:spPr>
            <a:xfrm>
              <a:off x="9396935" y="2919155"/>
              <a:ext cx="998107" cy="4264"/>
            </a:xfrm>
            <a:prstGeom prst="line">
              <a:avLst/>
            </a:prstGeom>
            <a:ln w="9525">
              <a:solidFill>
                <a:schemeClr val="bg1">
                  <a:lumMod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2 Marcador de contenido"/>
            <p:cNvSpPr txBox="1">
              <a:spLocks/>
            </p:cNvSpPr>
            <p:nvPr/>
          </p:nvSpPr>
          <p:spPr>
            <a:xfrm>
              <a:off x="10395039" y="2853105"/>
              <a:ext cx="1261425" cy="133410"/>
            </a:xfrm>
            <a:prstGeom prst="rect">
              <a:avLst/>
            </a:prstGeom>
            <a:ln w="3175">
              <a:solidFill>
                <a:schemeClr val="bg1">
                  <a:lumMod val="50000"/>
                </a:schemeClr>
              </a:solidFill>
            </a:ln>
          </p:spPr>
          <p:txBody>
            <a:bodyPr vert="horz" lIns="91440" tIns="45720" rIns="91440" bIns="45720" rtlCol="0" anchor="ctr">
              <a:noAutofit/>
            </a:bodyPr>
            <a:lstStyle/>
            <a:p>
              <a:r>
                <a:rPr lang="es-ES" sz="1050" b="1" dirty="0" smtClean="0">
                  <a:solidFill>
                    <a:schemeClr val="bg1">
                      <a:lumMod val="50000"/>
                    </a:schemeClr>
                  </a:solidFill>
                  <a:latin typeface="Century Gothic" pitchFamily="34" charset="0"/>
                </a:rPr>
                <a:t>Coquimbo</a:t>
              </a:r>
            </a:p>
          </p:txBody>
        </p:sp>
        <p:cxnSp>
          <p:nvCxnSpPr>
            <p:cNvPr id="40" name="39 Conector recto"/>
            <p:cNvCxnSpPr/>
            <p:nvPr/>
          </p:nvCxnSpPr>
          <p:spPr>
            <a:xfrm>
              <a:off x="9396935" y="3114466"/>
              <a:ext cx="998107" cy="4264"/>
            </a:xfrm>
            <a:prstGeom prst="line">
              <a:avLst/>
            </a:prstGeom>
            <a:ln w="9525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2 Marcador de contenido"/>
            <p:cNvSpPr txBox="1">
              <a:spLocks/>
            </p:cNvSpPr>
            <p:nvPr/>
          </p:nvSpPr>
          <p:spPr>
            <a:xfrm>
              <a:off x="10395039" y="3048416"/>
              <a:ext cx="1261425" cy="133410"/>
            </a:xfrm>
            <a:prstGeom prst="rect">
              <a:avLst/>
            </a:prstGeom>
            <a:ln w="3175">
              <a:solidFill>
                <a:srgbClr val="FF0000"/>
              </a:solidFill>
            </a:ln>
          </p:spPr>
          <p:txBody>
            <a:bodyPr vert="horz" lIns="91440" tIns="45720" rIns="91440" bIns="45720" rtlCol="0" anchor="ctr">
              <a:noAutofit/>
            </a:bodyPr>
            <a:lstStyle/>
            <a:p>
              <a:r>
                <a:rPr lang="es-ES" sz="1050" b="1" dirty="0" smtClean="0">
                  <a:solidFill>
                    <a:srgbClr val="FF0000"/>
                  </a:solidFill>
                  <a:latin typeface="Century Gothic" pitchFamily="34" charset="0"/>
                </a:rPr>
                <a:t>Valparaíso</a:t>
              </a:r>
            </a:p>
          </p:txBody>
        </p:sp>
        <p:cxnSp>
          <p:nvCxnSpPr>
            <p:cNvPr id="42" name="41 Conector recto"/>
            <p:cNvCxnSpPr/>
            <p:nvPr/>
          </p:nvCxnSpPr>
          <p:spPr>
            <a:xfrm>
              <a:off x="9396935" y="3224766"/>
              <a:ext cx="998107" cy="4264"/>
            </a:xfrm>
            <a:prstGeom prst="line">
              <a:avLst/>
            </a:prstGeom>
            <a:ln w="9525">
              <a:solidFill>
                <a:schemeClr val="bg1">
                  <a:lumMod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2 Marcador de contenido"/>
            <p:cNvSpPr txBox="1">
              <a:spLocks/>
            </p:cNvSpPr>
            <p:nvPr/>
          </p:nvSpPr>
          <p:spPr>
            <a:xfrm>
              <a:off x="10395039" y="3192900"/>
              <a:ext cx="1261425" cy="133410"/>
            </a:xfrm>
            <a:prstGeom prst="rect">
              <a:avLst/>
            </a:prstGeom>
            <a:ln w="3175">
              <a:solidFill>
                <a:schemeClr val="bg1">
                  <a:lumMod val="50000"/>
                </a:schemeClr>
              </a:solidFill>
            </a:ln>
          </p:spPr>
          <p:txBody>
            <a:bodyPr vert="horz" lIns="91440" tIns="45720" rIns="91440" bIns="45720" rtlCol="0" anchor="ctr">
              <a:noAutofit/>
            </a:bodyPr>
            <a:lstStyle/>
            <a:p>
              <a:r>
                <a:rPr lang="es-ES" sz="1050" b="1" dirty="0" smtClean="0">
                  <a:solidFill>
                    <a:schemeClr val="bg1">
                      <a:lumMod val="50000"/>
                    </a:schemeClr>
                  </a:solidFill>
                  <a:latin typeface="Century Gothic" pitchFamily="34" charset="0"/>
                </a:rPr>
                <a:t>San Antonio</a:t>
              </a:r>
            </a:p>
          </p:txBody>
        </p:sp>
        <p:cxnSp>
          <p:nvCxnSpPr>
            <p:cNvPr id="44" name="43 Conector recto"/>
            <p:cNvCxnSpPr/>
            <p:nvPr/>
          </p:nvCxnSpPr>
          <p:spPr>
            <a:xfrm>
              <a:off x="9396935" y="3611650"/>
              <a:ext cx="998107" cy="4264"/>
            </a:xfrm>
            <a:prstGeom prst="line">
              <a:avLst/>
            </a:prstGeom>
            <a:ln w="9525">
              <a:solidFill>
                <a:schemeClr val="accent4">
                  <a:lumMod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2 Marcador de contenido"/>
            <p:cNvSpPr txBox="1">
              <a:spLocks/>
            </p:cNvSpPr>
            <p:nvPr/>
          </p:nvSpPr>
          <p:spPr>
            <a:xfrm>
              <a:off x="10395039" y="3545600"/>
              <a:ext cx="1261425" cy="133410"/>
            </a:xfrm>
            <a:prstGeom prst="rect">
              <a:avLst/>
            </a:prstGeom>
            <a:ln w="3175">
              <a:solidFill>
                <a:srgbClr val="FF0000"/>
              </a:solidFill>
            </a:ln>
          </p:spPr>
          <p:txBody>
            <a:bodyPr vert="horz" lIns="91440" tIns="45720" rIns="91440" bIns="45720" rtlCol="0" anchor="ctr">
              <a:noAutofit/>
            </a:bodyPr>
            <a:lstStyle>
              <a:defPPr>
                <a:defRPr lang="es-CL"/>
              </a:defPPr>
              <a:lvl1pPr>
                <a:defRPr sz="1100" b="1">
                  <a:solidFill>
                    <a:srgbClr val="000066"/>
                  </a:solidFill>
                  <a:latin typeface="Century Gothic" pitchFamily="34" charset="0"/>
                </a:defRPr>
              </a:lvl1pPr>
            </a:lstStyle>
            <a:p>
              <a:r>
                <a:rPr lang="es-ES" dirty="0">
                  <a:solidFill>
                    <a:srgbClr val="FF0000"/>
                  </a:solidFill>
                </a:rPr>
                <a:t>Talcahuano</a:t>
              </a:r>
            </a:p>
          </p:txBody>
        </p:sp>
        <p:cxnSp>
          <p:nvCxnSpPr>
            <p:cNvPr id="46" name="45 Conector recto"/>
            <p:cNvCxnSpPr/>
            <p:nvPr/>
          </p:nvCxnSpPr>
          <p:spPr>
            <a:xfrm>
              <a:off x="9301686" y="3819007"/>
              <a:ext cx="1093357" cy="12567"/>
            </a:xfrm>
            <a:prstGeom prst="line">
              <a:avLst/>
            </a:prstGeom>
            <a:ln w="9525">
              <a:solidFill>
                <a:schemeClr val="bg1">
                  <a:lumMod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2 Marcador de contenido"/>
            <p:cNvSpPr txBox="1">
              <a:spLocks/>
            </p:cNvSpPr>
            <p:nvPr/>
          </p:nvSpPr>
          <p:spPr>
            <a:xfrm>
              <a:off x="10395039" y="3761251"/>
              <a:ext cx="1261425" cy="133410"/>
            </a:xfrm>
            <a:prstGeom prst="rect">
              <a:avLst/>
            </a:prstGeom>
            <a:ln w="3175">
              <a:solidFill>
                <a:schemeClr val="bg1">
                  <a:lumMod val="50000"/>
                </a:schemeClr>
              </a:solidFill>
            </a:ln>
          </p:spPr>
          <p:txBody>
            <a:bodyPr vert="horz" lIns="91440" tIns="45720" rIns="91440" bIns="45720" rtlCol="0" anchor="ctr">
              <a:noAutofit/>
            </a:bodyPr>
            <a:lstStyle>
              <a:defPPr>
                <a:defRPr lang="es-CL"/>
              </a:defPPr>
              <a:lvl1pPr>
                <a:defRPr sz="1100" b="1">
                  <a:solidFill>
                    <a:srgbClr val="000066"/>
                  </a:solidFill>
                  <a:latin typeface="Century Gothic" pitchFamily="34" charset="0"/>
                </a:defRPr>
              </a:lvl1pPr>
            </a:lstStyle>
            <a:p>
              <a:r>
                <a:rPr lang="es-ES" dirty="0">
                  <a:solidFill>
                    <a:schemeClr val="bg1">
                      <a:lumMod val="50000"/>
                    </a:schemeClr>
                  </a:solidFill>
                </a:rPr>
                <a:t>Valdivia</a:t>
              </a:r>
            </a:p>
          </p:txBody>
        </p:sp>
        <p:cxnSp>
          <p:nvCxnSpPr>
            <p:cNvPr id="48" name="47 Conector recto"/>
            <p:cNvCxnSpPr/>
            <p:nvPr/>
          </p:nvCxnSpPr>
          <p:spPr>
            <a:xfrm>
              <a:off x="9301686" y="4203839"/>
              <a:ext cx="1093357" cy="12567"/>
            </a:xfrm>
            <a:prstGeom prst="line">
              <a:avLst/>
            </a:prstGeom>
            <a:ln w="9525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2 Marcador de contenido"/>
            <p:cNvSpPr txBox="1">
              <a:spLocks/>
            </p:cNvSpPr>
            <p:nvPr/>
          </p:nvSpPr>
          <p:spPr>
            <a:xfrm>
              <a:off x="10395039" y="4146047"/>
              <a:ext cx="1261425" cy="133410"/>
            </a:xfrm>
            <a:prstGeom prst="rect">
              <a:avLst/>
            </a:prstGeom>
            <a:ln w="3175">
              <a:solidFill>
                <a:srgbClr val="FF0000"/>
              </a:solidFill>
            </a:ln>
          </p:spPr>
          <p:txBody>
            <a:bodyPr vert="horz" lIns="91440" tIns="45720" rIns="91440" bIns="45720" rtlCol="0" anchor="ctr">
              <a:noAutofit/>
            </a:bodyPr>
            <a:lstStyle/>
            <a:p>
              <a:r>
                <a:rPr lang="es-ES" sz="1050" b="1" dirty="0" smtClean="0">
                  <a:solidFill>
                    <a:srgbClr val="FF0000"/>
                  </a:solidFill>
                  <a:latin typeface="Century Gothic" pitchFamily="34" charset="0"/>
                </a:rPr>
                <a:t>Puerto Montt</a:t>
              </a:r>
            </a:p>
          </p:txBody>
        </p:sp>
        <p:cxnSp>
          <p:nvCxnSpPr>
            <p:cNvPr id="50" name="49 Conector recto"/>
            <p:cNvCxnSpPr/>
            <p:nvPr/>
          </p:nvCxnSpPr>
          <p:spPr>
            <a:xfrm>
              <a:off x="9301686" y="4361743"/>
              <a:ext cx="1093357" cy="12567"/>
            </a:xfrm>
            <a:prstGeom prst="line">
              <a:avLst/>
            </a:prstGeom>
            <a:ln w="9525">
              <a:solidFill>
                <a:schemeClr val="bg1">
                  <a:lumMod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2 Marcador de contenido"/>
            <p:cNvSpPr txBox="1">
              <a:spLocks/>
            </p:cNvSpPr>
            <p:nvPr/>
          </p:nvSpPr>
          <p:spPr>
            <a:xfrm>
              <a:off x="10395039" y="4303951"/>
              <a:ext cx="1261425" cy="133410"/>
            </a:xfrm>
            <a:prstGeom prst="rect">
              <a:avLst/>
            </a:prstGeom>
            <a:ln w="3175">
              <a:solidFill>
                <a:schemeClr val="bg1">
                  <a:lumMod val="50000"/>
                </a:schemeClr>
              </a:solidFill>
            </a:ln>
          </p:spPr>
          <p:txBody>
            <a:bodyPr vert="horz" lIns="91440" tIns="45720" rIns="91440" bIns="45720" rtlCol="0" anchor="ctr">
              <a:noAutofit/>
            </a:bodyPr>
            <a:lstStyle/>
            <a:p>
              <a:r>
                <a:rPr lang="es-ES" sz="1050" b="1" dirty="0" smtClean="0">
                  <a:solidFill>
                    <a:schemeClr val="bg1">
                      <a:lumMod val="50000"/>
                    </a:schemeClr>
                  </a:solidFill>
                  <a:latin typeface="Century Gothic" pitchFamily="34" charset="0"/>
                </a:rPr>
                <a:t>Castro</a:t>
              </a:r>
            </a:p>
          </p:txBody>
        </p:sp>
        <p:cxnSp>
          <p:nvCxnSpPr>
            <p:cNvPr id="52" name="51 Conector recto"/>
            <p:cNvCxnSpPr/>
            <p:nvPr/>
          </p:nvCxnSpPr>
          <p:spPr>
            <a:xfrm>
              <a:off x="9301686" y="4702775"/>
              <a:ext cx="1093357" cy="12567"/>
            </a:xfrm>
            <a:prstGeom prst="line">
              <a:avLst/>
            </a:prstGeom>
            <a:ln w="9525">
              <a:solidFill>
                <a:schemeClr val="bg1">
                  <a:lumMod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2 Marcador de contenido"/>
            <p:cNvSpPr txBox="1">
              <a:spLocks/>
            </p:cNvSpPr>
            <p:nvPr/>
          </p:nvSpPr>
          <p:spPr>
            <a:xfrm>
              <a:off x="10395039" y="4644983"/>
              <a:ext cx="1261425" cy="133410"/>
            </a:xfrm>
            <a:prstGeom prst="rect">
              <a:avLst/>
            </a:prstGeom>
            <a:ln w="3175">
              <a:solidFill>
                <a:schemeClr val="bg1">
                  <a:lumMod val="50000"/>
                </a:schemeClr>
              </a:solidFill>
            </a:ln>
          </p:spPr>
          <p:txBody>
            <a:bodyPr vert="horz" lIns="91440" tIns="45720" rIns="91440" bIns="45720" rtlCol="0" anchor="ctr">
              <a:noAutofit/>
            </a:bodyPr>
            <a:lstStyle/>
            <a:p>
              <a:r>
                <a:rPr lang="es-ES" sz="1050" b="1" dirty="0" smtClean="0">
                  <a:solidFill>
                    <a:schemeClr val="bg1">
                      <a:lumMod val="50000"/>
                    </a:schemeClr>
                  </a:solidFill>
                  <a:latin typeface="Century Gothic" pitchFamily="34" charset="0"/>
                </a:rPr>
                <a:t>Puerto Aysén</a:t>
              </a:r>
            </a:p>
          </p:txBody>
        </p:sp>
        <p:pic>
          <p:nvPicPr>
            <p:cNvPr id="60" name="Picture 2" descr="C:\Documents and Settings\Administrador\Escritorio\Presentación Armada\img\despliegue-09.png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8500422" y="1372944"/>
              <a:ext cx="1576917" cy="5467350"/>
            </a:xfrm>
            <a:prstGeom prst="rect">
              <a:avLst/>
            </a:prstGeom>
            <a:noFill/>
          </p:spPr>
        </p:pic>
        <p:sp>
          <p:nvSpPr>
            <p:cNvPr id="3" name="Rectángulo 2"/>
            <p:cNvSpPr/>
            <p:nvPr/>
          </p:nvSpPr>
          <p:spPr>
            <a:xfrm>
              <a:off x="8623157" y="6195708"/>
              <a:ext cx="741907" cy="66229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cxnSp>
        <p:nvCxnSpPr>
          <p:cNvPr id="85" name="84 Conector recto de flecha"/>
          <p:cNvCxnSpPr/>
          <p:nvPr/>
        </p:nvCxnSpPr>
        <p:spPr>
          <a:xfrm>
            <a:off x="8384875" y="2441275"/>
            <a:ext cx="968675" cy="378125"/>
          </a:xfrm>
          <a:prstGeom prst="straightConnector1">
            <a:avLst/>
          </a:prstGeom>
          <a:ln w="76200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86 Conector recto de flecha"/>
          <p:cNvCxnSpPr/>
          <p:nvPr/>
        </p:nvCxnSpPr>
        <p:spPr>
          <a:xfrm flipV="1">
            <a:off x="8315864" y="3572933"/>
            <a:ext cx="963603" cy="352087"/>
          </a:xfrm>
          <a:prstGeom prst="straightConnector1">
            <a:avLst/>
          </a:prstGeom>
          <a:ln w="76200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88 Conector recto de flecha"/>
          <p:cNvCxnSpPr/>
          <p:nvPr/>
        </p:nvCxnSpPr>
        <p:spPr>
          <a:xfrm rot="5400000" flipH="1" flipV="1">
            <a:off x="7929036" y="4618569"/>
            <a:ext cx="1718735" cy="948265"/>
          </a:xfrm>
          <a:prstGeom prst="straightConnector1">
            <a:avLst/>
          </a:prstGeom>
          <a:ln w="76200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220461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" name="79 Grupo"/>
          <p:cNvGrpSpPr/>
          <p:nvPr/>
        </p:nvGrpSpPr>
        <p:grpSpPr>
          <a:xfrm>
            <a:off x="155277" y="3981235"/>
            <a:ext cx="9911748" cy="1701800"/>
            <a:chOff x="-539897" y="5401182"/>
            <a:chExt cx="8742671" cy="1347528"/>
          </a:xfrm>
        </p:grpSpPr>
        <p:pic>
          <p:nvPicPr>
            <p:cNvPr id="17" name="Picture 3" descr="C:\Documents and Settings\Administrador\Escritorio\Presentación Armada\img\despliegue-02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107707" y="5401182"/>
              <a:ext cx="7095067" cy="1347528"/>
            </a:xfrm>
            <a:prstGeom prst="rect">
              <a:avLst/>
            </a:prstGeom>
            <a:noFill/>
          </p:spPr>
        </p:pic>
        <p:sp>
          <p:nvSpPr>
            <p:cNvPr id="29" name="2 Marcador de contenido"/>
            <p:cNvSpPr txBox="1">
              <a:spLocks/>
            </p:cNvSpPr>
            <p:nvPr/>
          </p:nvSpPr>
          <p:spPr>
            <a:xfrm>
              <a:off x="2885442" y="5582079"/>
              <a:ext cx="2669906" cy="983608"/>
            </a:xfrm>
            <a:prstGeom prst="rect">
              <a:avLst/>
            </a:prstGeom>
            <a:solidFill>
              <a:schemeClr val="bg1"/>
            </a:solidFill>
          </p:spPr>
          <p:txBody>
            <a:bodyPr vert="horz" lIns="91440" tIns="45720" rIns="91440" bIns="45720" rtlCol="0" anchor="ctr">
              <a:noAutofit/>
            </a:bodyPr>
            <a:lstStyle/>
            <a:p>
              <a:pPr marL="84138" indent="-84138"/>
              <a:r>
                <a:rPr lang="es-ES" sz="1100" b="1" dirty="0" smtClean="0">
                  <a:solidFill>
                    <a:srgbClr val="000099"/>
                  </a:solidFill>
                  <a:latin typeface="Century Gothic" pitchFamily="34" charset="0"/>
                </a:rPr>
                <a:t>. </a:t>
              </a:r>
              <a:r>
                <a:rPr lang="es-ES" sz="1100" b="1" dirty="0">
                  <a:solidFill>
                    <a:srgbClr val="000099"/>
                  </a:solidFill>
                  <a:latin typeface="Century Gothic" pitchFamily="34" charset="0"/>
                </a:rPr>
                <a:t>Lanchas de acción marítima</a:t>
              </a:r>
              <a:r>
                <a:rPr lang="es-ES" sz="1100" b="1" dirty="0" smtClean="0">
                  <a:solidFill>
                    <a:srgbClr val="000099"/>
                  </a:solidFill>
                  <a:latin typeface="Century Gothic" pitchFamily="34" charset="0"/>
                </a:rPr>
                <a:t>.</a:t>
              </a:r>
            </a:p>
            <a:p>
              <a:pPr marL="84138" indent="-84138"/>
              <a:r>
                <a:rPr lang="es-ES" sz="1100" b="1" dirty="0" smtClean="0">
                  <a:solidFill>
                    <a:srgbClr val="000099"/>
                  </a:solidFill>
                  <a:latin typeface="Century Gothic" pitchFamily="34" charset="0"/>
                </a:rPr>
                <a:t>. Unidades marítimas y auxiliares.</a:t>
              </a:r>
            </a:p>
            <a:p>
              <a:pPr marL="84138" indent="-84138"/>
              <a:r>
                <a:rPr lang="es-ES" sz="1100" b="1" dirty="0" smtClean="0">
                  <a:solidFill>
                    <a:srgbClr val="000099"/>
                  </a:solidFill>
                  <a:latin typeface="Century Gothic" pitchFamily="34" charset="0"/>
                </a:rPr>
                <a:t>. Destacamento Infantería de Marina</a:t>
              </a:r>
            </a:p>
            <a:p>
              <a:pPr marL="84138" indent="-84138"/>
              <a:r>
                <a:rPr lang="es-ES" sz="1100" b="1" dirty="0" smtClean="0">
                  <a:solidFill>
                    <a:srgbClr val="000099"/>
                  </a:solidFill>
                  <a:latin typeface="Century Gothic" pitchFamily="34" charset="0"/>
                </a:rPr>
                <a:t>. Destacamento de Aviación Naval.</a:t>
              </a:r>
            </a:p>
            <a:p>
              <a:r>
                <a:rPr lang="es-ES" sz="1100" b="1" dirty="0" smtClean="0">
                  <a:solidFill>
                    <a:srgbClr val="000099"/>
                  </a:solidFill>
                  <a:latin typeface="Century Gothic" pitchFamily="34" charset="0"/>
                </a:rPr>
                <a:t>. Gobernaciones </a:t>
              </a:r>
              <a:r>
                <a:rPr lang="es-ES" sz="1100" b="1" dirty="0">
                  <a:solidFill>
                    <a:srgbClr val="000099"/>
                  </a:solidFill>
                  <a:latin typeface="Century Gothic" pitchFamily="34" charset="0"/>
                </a:rPr>
                <a:t>y capitanías de puerto</a:t>
              </a:r>
              <a:r>
                <a:rPr lang="es-ES" sz="1100" b="1" dirty="0" smtClean="0">
                  <a:solidFill>
                    <a:srgbClr val="000099"/>
                  </a:solidFill>
                  <a:latin typeface="Century Gothic" pitchFamily="34" charset="0"/>
                </a:rPr>
                <a:t>.</a:t>
              </a:r>
            </a:p>
            <a:p>
              <a:r>
                <a:rPr lang="es-ES" sz="1100" b="1" dirty="0" smtClean="0">
                  <a:solidFill>
                    <a:srgbClr val="000099"/>
                  </a:solidFill>
                  <a:latin typeface="Century Gothic" pitchFamily="34" charset="0"/>
                </a:rPr>
                <a:t>. Centro de Abastecimiento (M)</a:t>
              </a:r>
              <a:endParaRPr lang="es-ES" sz="1100" b="1" dirty="0">
                <a:solidFill>
                  <a:srgbClr val="000099"/>
                </a:solidFill>
                <a:latin typeface="Century Gothic" pitchFamily="34" charset="0"/>
              </a:endParaRPr>
            </a:p>
            <a:p>
              <a:r>
                <a:rPr lang="es-ES" sz="1100" b="1" dirty="0" smtClean="0">
                  <a:solidFill>
                    <a:srgbClr val="000099"/>
                  </a:solidFill>
                  <a:latin typeface="Century Gothic" pitchFamily="34" charset="0"/>
                </a:rPr>
                <a:t>. </a:t>
              </a:r>
              <a:r>
                <a:rPr lang="es-ES" sz="1100" b="1" dirty="0" err="1" smtClean="0">
                  <a:solidFill>
                    <a:srgbClr val="000099"/>
                  </a:solidFill>
                  <a:latin typeface="Century Gothic" pitchFamily="34" charset="0"/>
                </a:rPr>
                <a:t>Asmar</a:t>
              </a:r>
              <a:r>
                <a:rPr lang="es-ES" sz="1100" b="1" dirty="0" smtClean="0">
                  <a:solidFill>
                    <a:srgbClr val="000099"/>
                  </a:solidFill>
                  <a:latin typeface="Century Gothic" pitchFamily="34" charset="0"/>
                </a:rPr>
                <a:t> (M.)</a:t>
              </a:r>
            </a:p>
          </p:txBody>
        </p:sp>
        <p:pic>
          <p:nvPicPr>
            <p:cNvPr id="5124" name="Picture 4" descr="https://prensaantartica.files.wordpress.com/2013/02/img-1-15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39897" y="5568843"/>
              <a:ext cx="1672526" cy="994697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4" descr="C:\Documents and Settings\Administrador\Escritorio\Presentación Armada\img\despliegue-03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371423" y="5722957"/>
              <a:ext cx="2261036" cy="865188"/>
            </a:xfrm>
            <a:prstGeom prst="rect">
              <a:avLst/>
            </a:prstGeom>
            <a:noFill/>
          </p:spPr>
        </p:pic>
        <p:sp>
          <p:nvSpPr>
            <p:cNvPr id="24" name="2 Marcador de contenido"/>
            <p:cNvSpPr txBox="1">
              <a:spLocks/>
            </p:cNvSpPr>
            <p:nvPr/>
          </p:nvSpPr>
          <p:spPr>
            <a:xfrm>
              <a:off x="5905818" y="5686939"/>
              <a:ext cx="1714512" cy="71438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/>
            <a:p>
              <a:pPr algn="ctr"/>
              <a:r>
                <a:rPr lang="es-ES" sz="1600" b="1" dirty="0" smtClean="0">
                  <a:solidFill>
                    <a:prstClr val="white"/>
                  </a:solidFill>
                  <a:latin typeface="Century Gothic" pitchFamily="34" charset="0"/>
                </a:rPr>
                <a:t>TERCERA</a:t>
              </a:r>
            </a:p>
            <a:p>
              <a:pPr algn="ctr"/>
              <a:r>
                <a:rPr lang="es-ES" sz="1600" b="1" dirty="0" smtClean="0">
                  <a:solidFill>
                    <a:prstClr val="white"/>
                  </a:solidFill>
                  <a:latin typeface="Century Gothic" pitchFamily="34" charset="0"/>
                </a:rPr>
                <a:t>ZONA NAVAL</a:t>
              </a:r>
            </a:p>
          </p:txBody>
        </p:sp>
      </p:grpSp>
      <p:sp>
        <p:nvSpPr>
          <p:cNvPr id="65" name="64 Rectángulo"/>
          <p:cNvSpPr/>
          <p:nvPr/>
        </p:nvSpPr>
        <p:spPr>
          <a:xfrm>
            <a:off x="3103360" y="795037"/>
            <a:ext cx="3477234" cy="40011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ZONAS NAVALES </a:t>
            </a:r>
            <a:endParaRPr lang="es-ES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61" name="70 Grupo"/>
          <p:cNvGrpSpPr/>
          <p:nvPr/>
        </p:nvGrpSpPr>
        <p:grpSpPr>
          <a:xfrm>
            <a:off x="45990" y="1089541"/>
            <a:ext cx="9733011" cy="1814526"/>
            <a:chOff x="45990" y="1131876"/>
            <a:chExt cx="8727457" cy="1189038"/>
          </a:xfrm>
        </p:grpSpPr>
        <p:pic>
          <p:nvPicPr>
            <p:cNvPr id="11" name="Picture 3" descr="C:\Documents and Settings\Administrador\Escritorio\Presentación Armada\img\despliegue-02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678379" y="1131876"/>
              <a:ext cx="7095068" cy="1189038"/>
            </a:xfrm>
            <a:prstGeom prst="rect">
              <a:avLst/>
            </a:prstGeom>
            <a:noFill/>
          </p:spPr>
        </p:pic>
        <p:sp>
          <p:nvSpPr>
            <p:cNvPr id="25" name="2 Marcador de contenido"/>
            <p:cNvSpPr txBox="1">
              <a:spLocks/>
            </p:cNvSpPr>
            <p:nvPr/>
          </p:nvSpPr>
          <p:spPr>
            <a:xfrm>
              <a:off x="3493126" y="1274903"/>
              <a:ext cx="2778651" cy="89217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vert="horz" lIns="91440" tIns="45720" rIns="91440" bIns="45720" rtlCol="0" anchor="ctr">
              <a:noAutofit/>
            </a:bodyPr>
            <a:lstStyle/>
            <a:p>
              <a:r>
                <a:rPr lang="es-ES" sz="1100" b="1" dirty="0" smtClean="0">
                  <a:solidFill>
                    <a:srgbClr val="000099"/>
                  </a:solidFill>
                  <a:latin typeface="Century Gothic" pitchFamily="34" charset="0"/>
                </a:rPr>
                <a:t>· Lanchas de acción marítima.</a:t>
              </a:r>
            </a:p>
            <a:p>
              <a:r>
                <a:rPr lang="es-ES" sz="1100" b="1" dirty="0" smtClean="0">
                  <a:solidFill>
                    <a:srgbClr val="000099"/>
                  </a:solidFill>
                  <a:latin typeface="Century Gothic" pitchFamily="34" charset="0"/>
                </a:rPr>
                <a:t>. Unidades marítimas y auxiliares.</a:t>
              </a:r>
            </a:p>
            <a:p>
              <a:pPr marL="84138" indent="-84138"/>
              <a:r>
                <a:rPr lang="es-ES" sz="1100" b="1" dirty="0" smtClean="0">
                  <a:solidFill>
                    <a:srgbClr val="000099"/>
                  </a:solidFill>
                  <a:latin typeface="Century Gothic" pitchFamily="34" charset="0"/>
                </a:rPr>
                <a:t>. Destacamento Infantería de Marina.</a:t>
              </a:r>
            </a:p>
            <a:p>
              <a:pPr marL="84138" indent="-84138"/>
              <a:r>
                <a:rPr lang="es-ES" sz="1100" b="1" dirty="0" smtClean="0">
                  <a:solidFill>
                    <a:srgbClr val="000099"/>
                  </a:solidFill>
                  <a:latin typeface="Century Gothic" pitchFamily="34" charset="0"/>
                </a:rPr>
                <a:t>. </a:t>
              </a:r>
              <a:r>
                <a:rPr lang="es-ES" sz="1100" b="1" dirty="0">
                  <a:solidFill>
                    <a:srgbClr val="000099"/>
                  </a:solidFill>
                  <a:latin typeface="Century Gothic" pitchFamily="34" charset="0"/>
                </a:rPr>
                <a:t>Destacamento de Aviación Naval.</a:t>
              </a:r>
            </a:p>
            <a:p>
              <a:r>
                <a:rPr lang="es-ES" sz="1100" b="1" dirty="0" smtClean="0">
                  <a:solidFill>
                    <a:srgbClr val="000099"/>
                  </a:solidFill>
                  <a:latin typeface="Century Gothic" pitchFamily="34" charset="0"/>
                </a:rPr>
                <a:t>· Gobernaciones y capitanías de   puerto.</a:t>
              </a:r>
            </a:p>
            <a:p>
              <a:r>
                <a:rPr lang="es-ES" sz="1100" b="1" dirty="0" smtClean="0">
                  <a:solidFill>
                    <a:srgbClr val="000099"/>
                  </a:solidFill>
                  <a:latin typeface="Century Gothic" pitchFamily="34" charset="0"/>
                </a:rPr>
                <a:t>. Centro de Abastecimiento (I)</a:t>
              </a:r>
            </a:p>
          </p:txBody>
        </p:sp>
        <p:pic>
          <p:nvPicPr>
            <p:cNvPr id="62" name="Picture 18" descr="Collage PZM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5990" y="1263517"/>
              <a:ext cx="1672526" cy="917556"/>
            </a:xfrm>
            <a:prstGeom prst="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68" name="Imagen 67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8550" r="2699" b="18368"/>
            <a:stretch/>
          </p:blipFill>
          <p:spPr>
            <a:xfrm>
              <a:off x="1789652" y="1261665"/>
              <a:ext cx="1652756" cy="931025"/>
            </a:xfrm>
            <a:prstGeom prst="rect">
              <a:avLst/>
            </a:prstGeom>
          </p:spPr>
        </p:pic>
        <p:pic>
          <p:nvPicPr>
            <p:cNvPr id="12" name="Picture 4" descr="C:\Documents and Settings\Administrador\Escritorio\Presentación Armada\img\despliegue-03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982299" y="1404544"/>
              <a:ext cx="2421967" cy="816936"/>
            </a:xfrm>
            <a:prstGeom prst="rect">
              <a:avLst/>
            </a:prstGeom>
            <a:noFill/>
          </p:spPr>
        </p:pic>
        <p:sp>
          <p:nvSpPr>
            <p:cNvPr id="20" name="2 Marcador de contenido"/>
            <p:cNvSpPr txBox="1">
              <a:spLocks/>
            </p:cNvSpPr>
            <p:nvPr/>
          </p:nvSpPr>
          <p:spPr>
            <a:xfrm>
              <a:off x="6499376" y="1416258"/>
              <a:ext cx="1771413" cy="64595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/>
            <a:p>
              <a:pPr algn="ctr"/>
              <a:r>
                <a:rPr lang="es-ES" sz="1600" b="1" dirty="0" smtClean="0">
                  <a:solidFill>
                    <a:prstClr val="white"/>
                  </a:solidFill>
                  <a:latin typeface="Century Gothic" pitchFamily="34" charset="0"/>
                </a:rPr>
                <a:t>CUARTA</a:t>
              </a:r>
            </a:p>
            <a:p>
              <a:pPr algn="ctr"/>
              <a:r>
                <a:rPr lang="es-ES" sz="1600" b="1" dirty="0" smtClean="0">
                  <a:solidFill>
                    <a:prstClr val="white"/>
                  </a:solidFill>
                  <a:latin typeface="Century Gothic" pitchFamily="34" charset="0"/>
                </a:rPr>
                <a:t>ZONA NAVAL</a:t>
              </a:r>
            </a:p>
          </p:txBody>
        </p:sp>
      </p:grpSp>
      <p:cxnSp>
        <p:nvCxnSpPr>
          <p:cNvPr id="73" name="Conector recto 72"/>
          <p:cNvCxnSpPr/>
          <p:nvPr/>
        </p:nvCxnSpPr>
        <p:spPr>
          <a:xfrm flipV="1">
            <a:off x="1319660" y="522044"/>
            <a:ext cx="9790981" cy="58981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5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7" name="20 Rectángulo"/>
          <p:cNvSpPr/>
          <p:nvPr/>
        </p:nvSpPr>
        <p:spPr>
          <a:xfrm>
            <a:off x="5335869" y="70819"/>
            <a:ext cx="6129637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ES" sz="24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MISIÓN Y ORGANIZACIÓN</a:t>
            </a:r>
          </a:p>
        </p:txBody>
      </p:sp>
      <p:pic>
        <p:nvPicPr>
          <p:cNvPr id="82" name="Imagen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80" r="17433"/>
          <a:stretch>
            <a:fillRect/>
          </a:stretch>
        </p:blipFill>
        <p:spPr>
          <a:xfrm>
            <a:off x="2120650" y="4203127"/>
            <a:ext cx="1907131" cy="1261547"/>
          </a:xfrm>
          <a:prstGeom prst="rect">
            <a:avLst/>
          </a:prstGeom>
        </p:spPr>
      </p:pic>
      <p:pic>
        <p:nvPicPr>
          <p:cNvPr id="76" name="Imagen 75"/>
          <p:cNvPicPr>
            <a:picLocks noChangeAspect="1"/>
          </p:cNvPicPr>
          <p:nvPr/>
        </p:nvPicPr>
        <p:blipFill rotWithShape="1">
          <a:blip r:embed="rId10" cstate="print"/>
          <a:srcRect l="54108" t="10496" r="22150" b="9672"/>
          <a:stretch/>
        </p:blipFill>
        <p:spPr>
          <a:xfrm>
            <a:off x="9155083" y="830819"/>
            <a:ext cx="2982325" cy="5611082"/>
          </a:xfrm>
          <a:prstGeom prst="rect">
            <a:avLst/>
          </a:prstGeom>
        </p:spPr>
      </p:pic>
      <p:sp>
        <p:nvSpPr>
          <p:cNvPr id="30" name="2 Marcador de contenido"/>
          <p:cNvSpPr txBox="1">
            <a:spLocks/>
          </p:cNvSpPr>
          <p:nvPr/>
        </p:nvSpPr>
        <p:spPr>
          <a:xfrm>
            <a:off x="10663693" y="979117"/>
            <a:ext cx="1261425" cy="133410"/>
          </a:xfrm>
          <a:prstGeom prst="rect">
            <a:avLst/>
          </a:prstGeom>
          <a:ln w="3175">
            <a:solidFill>
              <a:schemeClr val="bg1">
                <a:lumMod val="50000"/>
              </a:schemeClr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" sz="1100" b="1" dirty="0" smtClean="0">
                <a:solidFill>
                  <a:schemeClr val="bg1">
                    <a:lumMod val="50000"/>
                  </a:schemeClr>
                </a:solidFill>
                <a:latin typeface="Century Gothic" pitchFamily="34" charset="0"/>
              </a:rPr>
              <a:t>Arica</a:t>
            </a:r>
          </a:p>
        </p:txBody>
      </p:sp>
      <p:cxnSp>
        <p:nvCxnSpPr>
          <p:cNvPr id="31" name="30 Conector recto"/>
          <p:cNvCxnSpPr/>
          <p:nvPr/>
        </p:nvCxnSpPr>
        <p:spPr>
          <a:xfrm>
            <a:off x="10953523" y="2189576"/>
            <a:ext cx="712352" cy="4733"/>
          </a:xfrm>
          <a:prstGeom prst="line">
            <a:avLst/>
          </a:prstGeom>
          <a:ln w="9525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2 Marcador de contenido"/>
          <p:cNvSpPr txBox="1">
            <a:spLocks/>
          </p:cNvSpPr>
          <p:nvPr/>
        </p:nvSpPr>
        <p:spPr>
          <a:xfrm>
            <a:off x="10663693" y="1153797"/>
            <a:ext cx="1261425" cy="133410"/>
          </a:xfrm>
          <a:prstGeom prst="rect">
            <a:avLst/>
          </a:prstGeom>
          <a:ln w="3175">
            <a:solidFill>
              <a:srgbClr val="FF0000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" sz="1100" b="1" dirty="0" smtClean="0">
                <a:solidFill>
                  <a:srgbClr val="FF0000"/>
                </a:solidFill>
                <a:latin typeface="Century Gothic" pitchFamily="34" charset="0"/>
              </a:rPr>
              <a:t>Iquique</a:t>
            </a:r>
          </a:p>
        </p:txBody>
      </p:sp>
      <p:sp>
        <p:nvSpPr>
          <p:cNvPr id="35" name="2 Marcador de contenido"/>
          <p:cNvSpPr txBox="1">
            <a:spLocks/>
          </p:cNvSpPr>
          <p:nvPr/>
        </p:nvSpPr>
        <p:spPr>
          <a:xfrm>
            <a:off x="10663694" y="1498200"/>
            <a:ext cx="1091895" cy="149211"/>
          </a:xfrm>
          <a:prstGeom prst="rect">
            <a:avLst/>
          </a:prstGeom>
          <a:ln w="3175">
            <a:solidFill>
              <a:schemeClr val="bg1">
                <a:lumMod val="50000"/>
              </a:schemeClr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defPPr>
              <a:defRPr lang="es-CL"/>
            </a:defPPr>
            <a:lvl1pPr>
              <a:defRPr sz="1100" b="1">
                <a:solidFill>
                  <a:srgbClr val="000066"/>
                </a:solidFill>
                <a:latin typeface="Century Gothic" pitchFamily="34" charset="0"/>
              </a:defRPr>
            </a:lvl1pPr>
          </a:lstStyle>
          <a:p>
            <a:r>
              <a:rPr lang="es-ES" dirty="0">
                <a:solidFill>
                  <a:schemeClr val="bg1">
                    <a:lumMod val="50000"/>
                  </a:schemeClr>
                </a:solidFill>
              </a:rPr>
              <a:t>Antofagasta</a:t>
            </a:r>
          </a:p>
        </p:txBody>
      </p:sp>
      <p:cxnSp>
        <p:nvCxnSpPr>
          <p:cNvPr id="54" name="53 Conector recto"/>
          <p:cNvCxnSpPr/>
          <p:nvPr/>
        </p:nvCxnSpPr>
        <p:spPr>
          <a:xfrm flipV="1">
            <a:off x="9829772" y="5371135"/>
            <a:ext cx="833925" cy="25168"/>
          </a:xfrm>
          <a:prstGeom prst="line">
            <a:avLst/>
          </a:prstGeom>
          <a:ln w="9525">
            <a:solidFill>
              <a:schemeClr val="accent4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2 Marcador de contenido"/>
          <p:cNvSpPr txBox="1">
            <a:spLocks/>
          </p:cNvSpPr>
          <p:nvPr/>
        </p:nvSpPr>
        <p:spPr>
          <a:xfrm>
            <a:off x="10663693" y="5300776"/>
            <a:ext cx="1261425" cy="133410"/>
          </a:xfrm>
          <a:prstGeom prst="rect">
            <a:avLst/>
          </a:prstGeom>
          <a:ln w="3175">
            <a:solidFill>
              <a:srgbClr val="FF000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defPPr>
              <a:defRPr lang="es-CL"/>
            </a:defPPr>
            <a:lvl1pPr>
              <a:defRPr sz="1100" b="1">
                <a:solidFill>
                  <a:srgbClr val="000066"/>
                </a:solidFill>
                <a:latin typeface="Century Gothic" pitchFamily="34" charset="0"/>
              </a:defRPr>
            </a:lvl1pPr>
          </a:lstStyle>
          <a:p>
            <a:r>
              <a:rPr lang="es-ES" dirty="0">
                <a:solidFill>
                  <a:srgbClr val="FF0000"/>
                </a:solidFill>
              </a:rPr>
              <a:t>Punta Arenas</a:t>
            </a:r>
          </a:p>
        </p:txBody>
      </p:sp>
      <p:cxnSp>
        <p:nvCxnSpPr>
          <p:cNvPr id="56" name="55 Conector recto"/>
          <p:cNvCxnSpPr/>
          <p:nvPr/>
        </p:nvCxnSpPr>
        <p:spPr>
          <a:xfrm flipV="1">
            <a:off x="10046589" y="5682915"/>
            <a:ext cx="617104" cy="1644"/>
          </a:xfrm>
          <a:prstGeom prst="line">
            <a:avLst/>
          </a:prstGeom>
          <a:ln w="3175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2 Marcador de contenido"/>
          <p:cNvSpPr txBox="1">
            <a:spLocks/>
          </p:cNvSpPr>
          <p:nvPr/>
        </p:nvSpPr>
        <p:spPr>
          <a:xfrm>
            <a:off x="10663693" y="5612601"/>
            <a:ext cx="1261425" cy="133410"/>
          </a:xfrm>
          <a:prstGeom prst="rect">
            <a:avLst/>
          </a:prstGeom>
          <a:ln w="3175">
            <a:solidFill>
              <a:schemeClr val="bg1">
                <a:lumMod val="50000"/>
              </a:schemeClr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defPPr>
              <a:defRPr lang="es-CL"/>
            </a:defPPr>
            <a:lvl1pPr>
              <a:defRPr sz="1100" b="1">
                <a:solidFill>
                  <a:srgbClr val="000066"/>
                </a:solidFill>
                <a:latin typeface="Century Gothic" pitchFamily="34" charset="0"/>
              </a:defRPr>
            </a:lvl1pPr>
          </a:lstStyle>
          <a:p>
            <a:r>
              <a:rPr lang="es-ES" dirty="0">
                <a:solidFill>
                  <a:schemeClr val="bg1">
                    <a:lumMod val="50000"/>
                  </a:schemeClr>
                </a:solidFill>
              </a:rPr>
              <a:t>Puerto Williams</a:t>
            </a:r>
          </a:p>
        </p:txBody>
      </p:sp>
      <p:cxnSp>
        <p:nvCxnSpPr>
          <p:cNvPr id="58" name="57 Conector recto"/>
          <p:cNvCxnSpPr/>
          <p:nvPr/>
        </p:nvCxnSpPr>
        <p:spPr>
          <a:xfrm>
            <a:off x="10108801" y="1539866"/>
            <a:ext cx="550100" cy="29627"/>
          </a:xfrm>
          <a:prstGeom prst="line">
            <a:avLst/>
          </a:prstGeom>
          <a:ln w="9525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2 Marcador de contenido"/>
          <p:cNvSpPr txBox="1">
            <a:spLocks/>
          </p:cNvSpPr>
          <p:nvPr/>
        </p:nvSpPr>
        <p:spPr>
          <a:xfrm>
            <a:off x="10707585" y="6018870"/>
            <a:ext cx="1261425" cy="133410"/>
          </a:xfrm>
          <a:prstGeom prst="rect">
            <a:avLst/>
          </a:prstGeom>
          <a:ln w="3175">
            <a:solidFill>
              <a:schemeClr val="bg1">
                <a:lumMod val="50000"/>
              </a:schemeClr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defPPr>
              <a:defRPr lang="es-CL"/>
            </a:defPPr>
            <a:lvl1pPr>
              <a:defRPr sz="1100" b="1">
                <a:solidFill>
                  <a:srgbClr val="000066"/>
                </a:solidFill>
                <a:latin typeface="Century Gothic" pitchFamily="34" charset="0"/>
              </a:defRPr>
            </a:lvl1pPr>
          </a:lstStyle>
          <a:p>
            <a:r>
              <a:rPr lang="es-ES" dirty="0">
                <a:solidFill>
                  <a:schemeClr val="bg1">
                    <a:lumMod val="50000"/>
                  </a:schemeClr>
                </a:solidFill>
              </a:rPr>
              <a:t>Antártica</a:t>
            </a:r>
          </a:p>
        </p:txBody>
      </p:sp>
      <p:sp>
        <p:nvSpPr>
          <p:cNvPr id="3" name="Rectángulo 2"/>
          <p:cNvSpPr/>
          <p:nvPr/>
        </p:nvSpPr>
        <p:spPr>
          <a:xfrm>
            <a:off x="9900365" y="5348680"/>
            <a:ext cx="741907" cy="6622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60" name="Picture 2" descr="C:\Documents and Settings\Administrador\Escritorio\Presentación Armada\img\despliegue-09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9095266" y="821077"/>
            <a:ext cx="1576917" cy="5467350"/>
          </a:xfrm>
          <a:prstGeom prst="rect">
            <a:avLst/>
          </a:prstGeom>
          <a:noFill/>
        </p:spPr>
      </p:pic>
      <p:cxnSp>
        <p:nvCxnSpPr>
          <p:cNvPr id="34" name="33 Conector recto"/>
          <p:cNvCxnSpPr/>
          <p:nvPr/>
        </p:nvCxnSpPr>
        <p:spPr>
          <a:xfrm>
            <a:off x="10265075" y="992464"/>
            <a:ext cx="400650" cy="72061"/>
          </a:xfrm>
          <a:prstGeom prst="line">
            <a:avLst/>
          </a:prstGeom>
          <a:ln w="9525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31 Conector recto"/>
          <p:cNvCxnSpPr/>
          <p:nvPr/>
        </p:nvCxnSpPr>
        <p:spPr>
          <a:xfrm flipV="1">
            <a:off x="10136022" y="1228299"/>
            <a:ext cx="522879" cy="85826"/>
          </a:xfrm>
          <a:prstGeom prst="line">
            <a:avLst/>
          </a:prstGeom>
          <a:ln w="9525">
            <a:solidFill>
              <a:schemeClr val="accent4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44 Conector recto"/>
          <p:cNvCxnSpPr/>
          <p:nvPr/>
        </p:nvCxnSpPr>
        <p:spPr>
          <a:xfrm>
            <a:off x="9510574" y="5827537"/>
            <a:ext cx="1223390" cy="238893"/>
          </a:xfrm>
          <a:prstGeom prst="line">
            <a:avLst/>
          </a:prstGeom>
          <a:ln w="9525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45 Conector recto"/>
          <p:cNvCxnSpPr/>
          <p:nvPr/>
        </p:nvCxnSpPr>
        <p:spPr>
          <a:xfrm flipV="1">
            <a:off x="10427249" y="5684293"/>
            <a:ext cx="265772" cy="2217"/>
          </a:xfrm>
          <a:prstGeom prst="line">
            <a:avLst/>
          </a:prstGeom>
          <a:ln w="9525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46 Conector recto"/>
          <p:cNvCxnSpPr/>
          <p:nvPr/>
        </p:nvCxnSpPr>
        <p:spPr>
          <a:xfrm flipV="1">
            <a:off x="10051576" y="5343099"/>
            <a:ext cx="614149" cy="1"/>
          </a:xfrm>
          <a:prstGeom prst="line">
            <a:avLst/>
          </a:prstGeom>
          <a:ln w="9525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38 Conector recto de flecha"/>
          <p:cNvCxnSpPr/>
          <p:nvPr/>
        </p:nvCxnSpPr>
        <p:spPr>
          <a:xfrm>
            <a:off x="9125538" y="4828256"/>
            <a:ext cx="980363" cy="575017"/>
          </a:xfrm>
          <a:prstGeom prst="straightConnector1">
            <a:avLst/>
          </a:prstGeom>
          <a:ln w="57150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82 Conector recto de flecha"/>
          <p:cNvCxnSpPr/>
          <p:nvPr/>
        </p:nvCxnSpPr>
        <p:spPr>
          <a:xfrm flipV="1">
            <a:off x="9054516" y="1163782"/>
            <a:ext cx="1182014" cy="933583"/>
          </a:xfrm>
          <a:prstGeom prst="straightConnector1">
            <a:avLst/>
          </a:prstGeom>
          <a:ln w="57150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220461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Conector recto 9"/>
          <p:cNvCxnSpPr/>
          <p:nvPr/>
        </p:nvCxnSpPr>
        <p:spPr>
          <a:xfrm flipV="1">
            <a:off x="1319660" y="522044"/>
            <a:ext cx="9790981" cy="58981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20 Rectángulo"/>
          <p:cNvSpPr/>
          <p:nvPr/>
        </p:nvSpPr>
        <p:spPr>
          <a:xfrm>
            <a:off x="5335869" y="70819"/>
            <a:ext cx="6129637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ES" sz="24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MISIÓN Y ORGANIZACIÓN</a:t>
            </a:r>
          </a:p>
        </p:txBody>
      </p:sp>
      <p:sp>
        <p:nvSpPr>
          <p:cNvPr id="16" name="30 Rectángulo"/>
          <p:cNvSpPr/>
          <p:nvPr/>
        </p:nvSpPr>
        <p:spPr>
          <a:xfrm>
            <a:off x="1623850" y="787969"/>
            <a:ext cx="8923283" cy="83099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UNIDADES DE COMBATE DE ZZ.NN.</a:t>
            </a:r>
            <a:endParaRPr lang="es-E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2932155" y="4918914"/>
            <a:ext cx="2307876" cy="1200329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CUARTA  ZONA NAVAL </a:t>
            </a:r>
          </a:p>
          <a:p>
            <a:endParaRPr lang="es-ES" dirty="0" smtClean="0">
              <a:solidFill>
                <a:schemeClr val="bg1"/>
              </a:solidFill>
            </a:endParaRPr>
          </a:p>
          <a:p>
            <a:r>
              <a:rPr lang="es-ES" dirty="0" smtClean="0">
                <a:solidFill>
                  <a:schemeClr val="bg1"/>
                </a:solidFill>
              </a:rPr>
              <a:t>LAM CHIPANA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LAM ANGAMOS</a:t>
            </a:r>
            <a:endParaRPr lang="es-CL" dirty="0">
              <a:solidFill>
                <a:schemeClr val="bg1"/>
              </a:solidFill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21" b="14103"/>
          <a:stretch/>
        </p:blipFill>
        <p:spPr>
          <a:xfrm>
            <a:off x="2658600" y="2078108"/>
            <a:ext cx="6853782" cy="23054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8 CuadroTexto"/>
          <p:cNvSpPr txBox="1"/>
          <p:nvPr/>
        </p:nvSpPr>
        <p:spPr>
          <a:xfrm>
            <a:off x="6801395" y="4927382"/>
            <a:ext cx="2347181" cy="92333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TERCERA ZONA NAVAL </a:t>
            </a:r>
          </a:p>
          <a:p>
            <a:endParaRPr lang="es-ES" dirty="0" smtClean="0">
              <a:solidFill>
                <a:schemeClr val="bg1"/>
              </a:solidFill>
            </a:endParaRPr>
          </a:p>
          <a:p>
            <a:r>
              <a:rPr lang="es-ES" dirty="0" smtClean="0">
                <a:solidFill>
                  <a:schemeClr val="bg1"/>
                </a:solidFill>
              </a:rPr>
              <a:t>LAM CASMA</a:t>
            </a:r>
          </a:p>
        </p:txBody>
      </p:sp>
    </p:spTree>
    <p:extLst>
      <p:ext uri="{BB962C8B-B14F-4D97-AF65-F5344CB8AC3E}">
        <p14:creationId xmlns:p14="http://schemas.microsoft.com/office/powerpoint/2010/main" val="5780613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Conector recto 9"/>
          <p:cNvCxnSpPr/>
          <p:nvPr/>
        </p:nvCxnSpPr>
        <p:spPr>
          <a:xfrm flipV="1">
            <a:off x="1319660" y="522044"/>
            <a:ext cx="9790981" cy="58981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20 Rectángulo"/>
          <p:cNvSpPr/>
          <p:nvPr/>
        </p:nvSpPr>
        <p:spPr>
          <a:xfrm>
            <a:off x="5335869" y="70819"/>
            <a:ext cx="6129637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ES" sz="24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MISIÓN Y ORGANIZACIÓN</a:t>
            </a:r>
          </a:p>
        </p:txBody>
      </p:sp>
      <p:sp>
        <p:nvSpPr>
          <p:cNvPr id="16" name="30 Rectángulo"/>
          <p:cNvSpPr/>
          <p:nvPr/>
        </p:nvSpPr>
        <p:spPr>
          <a:xfrm>
            <a:off x="1623850" y="787969"/>
            <a:ext cx="8923283" cy="83099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UNIDADES MARÍTIMAS DE ZZ.NN.</a:t>
            </a:r>
            <a:endParaRPr lang="es-E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1508235" y="4756404"/>
            <a:ext cx="1861920" cy="1200329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OPV TORO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OPV ODGER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OPV PARDO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OPV FUENTEALBA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5034455" y="4482425"/>
            <a:ext cx="1561005" cy="1754326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PSG ORTIZ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PSG MICALVI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PSG CABRALES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PMD VIDELA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PSG ISAZA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PSG SIBBALD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9475076" y="4445638"/>
            <a:ext cx="534121" cy="369332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LSG</a:t>
            </a:r>
            <a:endParaRPr lang="es-CL" dirty="0">
              <a:solidFill>
                <a:schemeClr val="bg1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180" y="2337960"/>
            <a:ext cx="2971647" cy="1987723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2677" y="2381668"/>
            <a:ext cx="3918888" cy="195944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4340" y="2436112"/>
            <a:ext cx="3810000" cy="1905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6159858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Conector recto 9"/>
          <p:cNvCxnSpPr/>
          <p:nvPr/>
        </p:nvCxnSpPr>
        <p:spPr>
          <a:xfrm flipV="1">
            <a:off x="1319660" y="522044"/>
            <a:ext cx="9790981" cy="58981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20 Rectángulo"/>
          <p:cNvSpPr/>
          <p:nvPr/>
        </p:nvSpPr>
        <p:spPr>
          <a:xfrm>
            <a:off x="5335869" y="70819"/>
            <a:ext cx="6129637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ES" sz="24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MISIÓN Y ORGANIZACIÓN</a:t>
            </a:r>
          </a:p>
        </p:txBody>
      </p:sp>
      <p:sp>
        <p:nvSpPr>
          <p:cNvPr id="16" name="30 Rectángulo"/>
          <p:cNvSpPr/>
          <p:nvPr/>
        </p:nvSpPr>
        <p:spPr>
          <a:xfrm>
            <a:off x="1623850" y="787969"/>
            <a:ext cx="8923283" cy="83099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UNIDADES AUXILIARES DE ZZ.NN.</a:t>
            </a:r>
            <a:endParaRPr lang="es-E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6763" y="1980626"/>
            <a:ext cx="2857500" cy="1905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8821" y="4247287"/>
            <a:ext cx="2686670" cy="1791113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0385" y="4247287"/>
            <a:ext cx="2686670" cy="179111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20" name="16 CuadroTexto"/>
          <p:cNvSpPr txBox="1"/>
          <p:nvPr/>
        </p:nvSpPr>
        <p:spPr>
          <a:xfrm>
            <a:off x="1090163" y="4003437"/>
            <a:ext cx="1372107" cy="369332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ATF LIENTUR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21" name="16 CuadroTexto"/>
          <p:cNvSpPr txBox="1"/>
          <p:nvPr/>
        </p:nvSpPr>
        <p:spPr>
          <a:xfrm>
            <a:off x="3398821" y="6395671"/>
            <a:ext cx="1254061" cy="369332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BRS SLIGHT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22" name="16 CuadroTexto"/>
          <p:cNvSpPr txBox="1"/>
          <p:nvPr/>
        </p:nvSpPr>
        <p:spPr>
          <a:xfrm>
            <a:off x="8590385" y="6215395"/>
            <a:ext cx="2343847" cy="369332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AGS CABO DE HORNOS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23" name="16 CuadroTexto"/>
          <p:cNvSpPr txBox="1"/>
          <p:nvPr/>
        </p:nvSpPr>
        <p:spPr>
          <a:xfrm>
            <a:off x="8857554" y="1980626"/>
            <a:ext cx="1435008" cy="369332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LSM ELICURA</a:t>
            </a:r>
            <a:endParaRPr lang="es-CL" dirty="0">
              <a:solidFill>
                <a:schemeClr val="bg1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7"/>
          <a:srcRect l="5157" r="21695" b="10381"/>
          <a:stretch/>
        </p:blipFill>
        <p:spPr>
          <a:xfrm>
            <a:off x="683046" y="1976237"/>
            <a:ext cx="3558448" cy="1854595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646730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8619" y="0"/>
            <a:ext cx="12200619" cy="6858000"/>
          </a:xfrm>
          <a:prstGeom prst="rect">
            <a:avLst/>
          </a:prstGeom>
        </p:spPr>
      </p:pic>
      <p:sp>
        <p:nvSpPr>
          <p:cNvPr id="4" name="2 Rectángulo"/>
          <p:cNvSpPr/>
          <p:nvPr/>
        </p:nvSpPr>
        <p:spPr>
          <a:xfrm>
            <a:off x="-8619" y="853853"/>
            <a:ext cx="12191999" cy="220523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Yu Gothic UI Semibold" panose="020B0700000000000000" pitchFamily="34" charset="-128"/>
                <a:ea typeface="Yu Gothic UI Semibold" panose="020B0700000000000000" pitchFamily="34" charset="-128"/>
                <a:cs typeface="Tahoma" pitchFamily="34" charset="0"/>
              </a:rPr>
              <a:t>ARMADA </a:t>
            </a:r>
            <a:r>
              <a:rPr lang="es-CL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Yu Gothic UI Semibold" panose="020B0700000000000000" pitchFamily="34" charset="-128"/>
                <a:ea typeface="Yu Gothic UI Semibold" panose="020B0700000000000000" pitchFamily="34" charset="-128"/>
                <a:cs typeface="Tahoma" pitchFamily="34" charset="0"/>
              </a:rPr>
              <a:t>DE </a:t>
            </a:r>
            <a:r>
              <a:rPr lang="es-CL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Yu Gothic UI Semibold" panose="020B0700000000000000" pitchFamily="34" charset="-128"/>
                <a:ea typeface="Yu Gothic UI Semibold" panose="020B0700000000000000" pitchFamily="34" charset="-128"/>
                <a:cs typeface="Tahoma" pitchFamily="34" charset="0"/>
              </a:rPr>
              <a:t>CHILE</a:t>
            </a:r>
          </a:p>
          <a:p>
            <a:pPr algn="ctr"/>
            <a:endParaRPr lang="es-CL" sz="4000" dirty="0" smtClean="0">
              <a:latin typeface="Century" pitchFamily="18" charset="0"/>
            </a:endParaRPr>
          </a:p>
        </p:txBody>
      </p:sp>
      <p:pic>
        <p:nvPicPr>
          <p:cNvPr id="7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60090" y="0"/>
            <a:ext cx="173061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4 Rectángulo"/>
          <p:cNvSpPr/>
          <p:nvPr/>
        </p:nvSpPr>
        <p:spPr>
          <a:xfrm>
            <a:off x="-1" y="6118166"/>
            <a:ext cx="11993527" cy="569123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CL" sz="2000" dirty="0" smtClean="0"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		</a:t>
            </a:r>
            <a:endParaRPr lang="es-CL" sz="20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anose="020F0502020204030204" pitchFamily="34" charset="0"/>
              <a:ea typeface="Cambria" panose="020405030504060302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824175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4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3075</TotalTime>
  <Words>790</Words>
  <Application>Microsoft Office PowerPoint</Application>
  <PresentationFormat>Panorámica</PresentationFormat>
  <Paragraphs>288</Paragraphs>
  <Slides>20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14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20</vt:i4>
      </vt:variant>
    </vt:vector>
  </HeadingPairs>
  <TitlesOfParts>
    <vt:vector size="37" baseType="lpstr">
      <vt:lpstr>Yu Gothic UI Semibold</vt:lpstr>
      <vt:lpstr>Arial</vt:lpstr>
      <vt:lpstr>Arial Black</vt:lpstr>
      <vt:lpstr>Arial Narrow</vt:lpstr>
      <vt:lpstr>Book Antiqua</vt:lpstr>
      <vt:lpstr>Calibri</vt:lpstr>
      <vt:lpstr>Calibri Light</vt:lpstr>
      <vt:lpstr>Cambria</vt:lpstr>
      <vt:lpstr>Candara</vt:lpstr>
      <vt:lpstr>Century</vt:lpstr>
      <vt:lpstr>Century Gothic</vt:lpstr>
      <vt:lpstr>Segoe UI Historic</vt:lpstr>
      <vt:lpstr>Tahoma</vt:lpstr>
      <vt:lpstr>Verdana</vt:lpstr>
      <vt:lpstr>Tema de Office</vt:lpstr>
      <vt:lpstr>24_Tema de Office</vt:lpstr>
      <vt:lpstr>21_Tema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Chiffelle Ricardo</dc:creator>
  <cp:lastModifiedBy>I18 Asesor Act. Profesionales PC. Gonzalo Maldonado V.</cp:lastModifiedBy>
  <cp:revision>101</cp:revision>
  <dcterms:modified xsi:type="dcterms:W3CDTF">2026-05-11T15:19:13Z</dcterms:modified>
</cp:coreProperties>
</file>