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6" r:id="rId10"/>
    <p:sldId id="269" r:id="rId11"/>
    <p:sldId id="270" r:id="rId12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53" autoAdjust="0"/>
    <p:restoredTop sz="94656" autoAdjust="0"/>
  </p:normalViewPr>
  <p:slideViewPr>
    <p:cSldViewPr>
      <p:cViewPr varScale="1">
        <p:scale>
          <a:sx n="66" d="100"/>
          <a:sy n="66" d="100"/>
        </p:scale>
        <p:origin x="200" y="5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6A5128-3764-8048-9F1F-149CA1918A6F}" type="datetimeFigureOut">
              <a:rPr lang="es-CL" smtClean="0"/>
              <a:t>22-04-26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071E08-3522-8842-ADD5-6B93475E90F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025949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071E08-3522-8842-ADD5-6B93475E90FF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32002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Forma&#10;&#10;Descripción generada automáticamente">
            <a:extLst>
              <a:ext uri="{FF2B5EF4-FFF2-40B4-BE49-F238E27FC236}">
                <a16:creationId xmlns:a16="http://schemas.microsoft.com/office/drawing/2014/main" id="{0AFF1015-EEE3-A056-DCBB-83D213E364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28800"/>
            <a:ext cx="4267200" cy="6858000"/>
          </a:xfrm>
          <a:prstGeom prst="rect">
            <a:avLst/>
          </a:prstGeom>
        </p:spPr>
      </p:pic>
      <p:pic>
        <p:nvPicPr>
          <p:cNvPr id="6" name="Imagen 5" descr="Diagrama&#10;&#10;Descripción generada automáticamente">
            <a:extLst>
              <a:ext uri="{FF2B5EF4-FFF2-40B4-BE49-F238E27FC236}">
                <a16:creationId xmlns:a16="http://schemas.microsoft.com/office/drawing/2014/main" id="{5647F711-E185-88AA-EDB3-8069A9C284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200" y="2057400"/>
            <a:ext cx="5461000" cy="6299200"/>
          </a:xfrm>
          <a:prstGeom prst="rect">
            <a:avLst/>
          </a:prstGeom>
        </p:spPr>
      </p:pic>
      <p:pic>
        <p:nvPicPr>
          <p:cNvPr id="10" name="Imagen 9" descr="Diagrama&#10;&#10;Descripción generada automáticamente">
            <a:extLst>
              <a:ext uri="{FF2B5EF4-FFF2-40B4-BE49-F238E27FC236}">
                <a16:creationId xmlns:a16="http://schemas.microsoft.com/office/drawing/2014/main" id="{0F1660F2-BE8B-57E2-EEE1-AED6A0D4B8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1958" y="2247280"/>
            <a:ext cx="3835514" cy="6403498"/>
          </a:xfrm>
          <a:prstGeom prst="rect">
            <a:avLst/>
          </a:prstGeom>
        </p:spPr>
      </p:pic>
      <p:pic>
        <p:nvPicPr>
          <p:cNvPr id="12" name="Imagen 11" descr="Logotipo&#10;&#10;Descripción generada automáticamente">
            <a:extLst>
              <a:ext uri="{FF2B5EF4-FFF2-40B4-BE49-F238E27FC236}">
                <a16:creationId xmlns:a16="http://schemas.microsoft.com/office/drawing/2014/main" id="{BFF8A4ED-BE6C-0BCB-509F-9FCDBB0EEC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7472" y="2514600"/>
            <a:ext cx="3301528" cy="5638800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FE5A230D-2323-9D67-62F2-275B28752803}"/>
              </a:ext>
            </a:extLst>
          </p:cNvPr>
          <p:cNvSpPr txBox="1"/>
          <p:nvPr/>
        </p:nvSpPr>
        <p:spPr>
          <a:xfrm>
            <a:off x="5308600" y="677025"/>
            <a:ext cx="67808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5400" b="1" dirty="0"/>
              <a:t>VIAJE DE APRENDIZAJE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7347243-20DE-6DC7-C06C-42C700D6DEBB}"/>
              </a:ext>
            </a:extLst>
          </p:cNvPr>
          <p:cNvSpPr txBox="1"/>
          <p:nvPr/>
        </p:nvSpPr>
        <p:spPr>
          <a:xfrm>
            <a:off x="4470400" y="685800"/>
            <a:ext cx="826489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5400" b="1" dirty="0"/>
              <a:t>PROYECCIÓN Y APLICACIÓN 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7171310C-0C92-AFA7-0619-0250A890D04D}"/>
              </a:ext>
            </a:extLst>
          </p:cNvPr>
          <p:cNvSpPr txBox="1"/>
          <p:nvPr/>
        </p:nvSpPr>
        <p:spPr>
          <a:xfrm>
            <a:off x="736600" y="1447800"/>
            <a:ext cx="14782800" cy="6460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CL" sz="4000" dirty="0">
                <a:cs typeface="Arial" panose="020B0604020202020204" pitchFamily="34" charset="0"/>
              </a:rPr>
              <a:t>Blindaje electrostático:</a:t>
            </a:r>
          </a:p>
          <a:p>
            <a:pPr algn="just">
              <a:lnSpc>
                <a:spcPct val="150000"/>
              </a:lnSpc>
            </a:pPr>
            <a:r>
              <a:rPr lang="es-CL" sz="4000" b="0" i="0" dirty="0">
                <a:solidFill>
                  <a:srgbClr val="303030"/>
                </a:solidFill>
                <a:effectLst/>
                <a:cs typeface="Arial" panose="020B0604020202020204" pitchFamily="34" charset="0"/>
              </a:rPr>
              <a:t>La aplicación más directa de la </a:t>
            </a:r>
            <a:r>
              <a:rPr lang="es-CL" sz="4000" b="1" i="0" dirty="0">
                <a:solidFill>
                  <a:srgbClr val="303030"/>
                </a:solidFill>
                <a:effectLst/>
                <a:cs typeface="Arial" panose="020B0604020202020204" pitchFamily="34" charset="0"/>
              </a:rPr>
              <a:t>Ley de Gauss</a:t>
            </a:r>
            <a:r>
              <a:rPr lang="es-CL" sz="4000" b="0" i="0" dirty="0">
                <a:solidFill>
                  <a:srgbClr val="303030"/>
                </a:solidFill>
                <a:effectLst/>
                <a:cs typeface="Arial" panose="020B0604020202020204" pitchFamily="34" charset="0"/>
              </a:rPr>
              <a:t> (sección II.C de las fuentes) es el diseño de blindajes.</a:t>
            </a:r>
          </a:p>
          <a:p>
            <a:pPr algn="just">
              <a:lnSpc>
                <a:spcPct val="150000"/>
              </a:lnSpc>
            </a:pPr>
            <a:r>
              <a:rPr lang="es-CL" sz="4000" dirty="0">
                <a:solidFill>
                  <a:srgbClr val="303030"/>
                </a:solidFill>
                <a:cs typeface="Arial" panose="020B0604020202020204" pitchFamily="34" charset="0"/>
              </a:rPr>
              <a:t>C</a:t>
            </a:r>
            <a:r>
              <a:rPr lang="es-CL" sz="4000" b="0" i="0" dirty="0">
                <a:solidFill>
                  <a:srgbClr val="303030"/>
                </a:solidFill>
                <a:effectLst/>
                <a:cs typeface="Arial" panose="020B0604020202020204" pitchFamily="34" charset="0"/>
              </a:rPr>
              <a:t>omo las paredes de acero de la Santa Bárbara</a:t>
            </a:r>
            <a:r>
              <a:rPr lang="es-CL" sz="4000" dirty="0">
                <a:solidFill>
                  <a:srgbClr val="303030"/>
                </a:solidFill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s-CL" sz="4000" b="0" i="0" dirty="0">
                <a:solidFill>
                  <a:srgbClr val="303030"/>
                </a:solidFill>
                <a:effectLst/>
                <a:cs typeface="Arial" panose="020B0604020202020204" pitchFamily="34" charset="0"/>
              </a:rPr>
              <a:t>Esto protege las municiones de descargas electrostáticas externas, pulsos electromagnéticos (EMP) o rayos, evitando chispas accidentales que podrían causar una detonación.</a:t>
            </a:r>
            <a:endParaRPr lang="es-CL" sz="4000" dirty="0">
              <a:cs typeface="Arial" panose="020B0604020202020204" pitchFamily="34" charset="0"/>
            </a:endParaRPr>
          </a:p>
        </p:txBody>
      </p:sp>
      <p:pic>
        <p:nvPicPr>
          <p:cNvPr id="5" name="Imagen 4" descr="Imagen que contiene electrónica, computadora&#10;&#10;Descripción generada automáticamente">
            <a:extLst>
              <a:ext uri="{FF2B5EF4-FFF2-40B4-BE49-F238E27FC236}">
                <a16:creationId xmlns:a16="http://schemas.microsoft.com/office/drawing/2014/main" id="{9008DD6C-D837-06DC-3CEC-62A5F0EAFE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800" y="1609130"/>
            <a:ext cx="5549027" cy="7189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464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3096</TotalTime>
  <Words>70</Words>
  <Application>Microsoft Macintosh PowerPoint</Application>
  <PresentationFormat>Personalizado</PresentationFormat>
  <Paragraphs>7</Paragraphs>
  <Slides>11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cp:lastModifiedBy>Hector Jaime</cp:lastModifiedBy>
  <cp:revision>2</cp:revision>
  <dcterms:created xsi:type="dcterms:W3CDTF">2006-08-16T00:00:00Z</dcterms:created>
  <dcterms:modified xsi:type="dcterms:W3CDTF">2026-04-24T18:13:29Z</dcterms:modified>
</cp:coreProperties>
</file>