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2" r:id="rId3"/>
    <p:sldId id="395" r:id="rId4"/>
    <p:sldId id="397" r:id="rId5"/>
    <p:sldId id="404" r:id="rId6"/>
    <p:sldId id="408" r:id="rId7"/>
    <p:sldId id="405" r:id="rId8"/>
    <p:sldId id="399" r:id="rId9"/>
    <p:sldId id="401" r:id="rId10"/>
    <p:sldId id="406" r:id="rId11"/>
    <p:sldId id="407" r:id="rId12"/>
    <p:sldId id="374" r:id="rId13"/>
    <p:sldId id="382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 autoAdjust="0"/>
    <p:restoredTop sz="79706"/>
  </p:normalViewPr>
  <p:slideViewPr>
    <p:cSldViewPr snapToGrid="0">
      <p:cViewPr varScale="1">
        <p:scale>
          <a:sx n="92" d="100"/>
          <a:sy n="92" d="100"/>
        </p:scale>
        <p:origin x="3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704B15-F320-4182-A8CD-4FA6C188758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3A5A-CB9D-4981-9187-D50791F5CE21}">
      <dgm:prSet/>
      <dgm:spPr/>
      <dgm:t>
        <a:bodyPr/>
        <a:lstStyle/>
        <a:p>
          <a:r>
            <a:rPr lang="en-US" dirty="0"/>
            <a:t>4 </a:t>
          </a:r>
          <a:r>
            <a:rPr lang="en-US" dirty="0" err="1"/>
            <a:t>Cuerpos</a:t>
          </a:r>
          <a:r>
            <a:rPr lang="en-US" dirty="0"/>
            <a:t> </a:t>
          </a:r>
          <a:r>
            <a:rPr lang="en-US" dirty="0" err="1"/>
            <a:t>legales</a:t>
          </a:r>
          <a:r>
            <a:rPr lang="en-US" dirty="0"/>
            <a:t> y </a:t>
          </a:r>
          <a:r>
            <a:rPr lang="en-US" dirty="0" err="1"/>
            <a:t>organización</a:t>
          </a:r>
          <a:r>
            <a:rPr lang="en-US" dirty="0"/>
            <a:t> DGTM</a:t>
          </a:r>
        </a:p>
      </dgm:t>
    </dgm:pt>
    <dgm:pt modelId="{EA01867A-E1E0-47D1-B866-3E2AC06A90D1}" type="parTrans" cxnId="{7CFBE144-1981-435E-8925-827ABDE78193}">
      <dgm:prSet/>
      <dgm:spPr/>
      <dgm:t>
        <a:bodyPr/>
        <a:lstStyle/>
        <a:p>
          <a:endParaRPr lang="en-US"/>
        </a:p>
      </dgm:t>
    </dgm:pt>
    <dgm:pt modelId="{E814AA79-2109-41A7-AE9E-71F3CC229D65}" type="sibTrans" cxnId="{7CFBE144-1981-435E-8925-827ABDE78193}">
      <dgm:prSet/>
      <dgm:spPr/>
      <dgm:t>
        <a:bodyPr/>
        <a:lstStyle/>
        <a:p>
          <a:endParaRPr lang="en-US"/>
        </a:p>
      </dgm:t>
    </dgm:pt>
    <dgm:pt modelId="{085C01DB-D1E4-4B5F-A338-CCAD04739DCF}">
      <dgm:prSet/>
      <dgm:spPr/>
      <dgm:t>
        <a:bodyPr/>
        <a:lstStyle/>
        <a:p>
          <a:r>
            <a:rPr lang="es-ES_tradnl" dirty="0"/>
            <a:t>Jefe Depto. </a:t>
          </a:r>
          <a:r>
            <a:rPr lang="es-ES_tradnl" dirty="0" err="1"/>
            <a:t>Oper</a:t>
          </a:r>
          <a:endParaRPr lang="en-US" dirty="0"/>
        </a:p>
      </dgm:t>
    </dgm:pt>
    <dgm:pt modelId="{36CA1B60-EDC9-4E1E-9A19-77E876A0F652}" type="parTrans" cxnId="{1DEE12FA-A0F0-43D4-BD52-F57A8B89BA85}">
      <dgm:prSet/>
      <dgm:spPr/>
      <dgm:t>
        <a:bodyPr/>
        <a:lstStyle/>
        <a:p>
          <a:endParaRPr lang="en-US"/>
        </a:p>
      </dgm:t>
    </dgm:pt>
    <dgm:pt modelId="{C85B1E46-4EB1-4259-B645-320E09D4D3AF}" type="sibTrans" cxnId="{1DEE12FA-A0F0-43D4-BD52-F57A8B89BA85}">
      <dgm:prSet/>
      <dgm:spPr/>
      <dgm:t>
        <a:bodyPr/>
        <a:lstStyle/>
        <a:p>
          <a:endParaRPr lang="en-US"/>
        </a:p>
      </dgm:t>
    </dgm:pt>
    <dgm:pt modelId="{16F8A0DD-1198-4050-82BC-1EE8A6F748CA}">
      <dgm:prSet/>
      <dgm:spPr/>
      <dgm:t>
        <a:bodyPr/>
        <a:lstStyle/>
        <a:p>
          <a:r>
            <a:rPr lang="es-ES_tradnl" dirty="0"/>
            <a:t>Medios a flote</a:t>
          </a:r>
          <a:endParaRPr lang="en-US" dirty="0"/>
        </a:p>
      </dgm:t>
    </dgm:pt>
    <dgm:pt modelId="{9AF20987-8B56-4939-BE25-6727AF9E6FEA}" type="parTrans" cxnId="{6515F9D0-FFC7-4E39-9FDB-18D08A8EF53C}">
      <dgm:prSet/>
      <dgm:spPr/>
      <dgm:t>
        <a:bodyPr/>
        <a:lstStyle/>
        <a:p>
          <a:endParaRPr lang="en-US"/>
        </a:p>
      </dgm:t>
    </dgm:pt>
    <dgm:pt modelId="{4B19170C-A730-4E0A-9A3D-A8F25854FD36}" type="sibTrans" cxnId="{6515F9D0-FFC7-4E39-9FDB-18D08A8EF53C}">
      <dgm:prSet/>
      <dgm:spPr/>
      <dgm:t>
        <a:bodyPr/>
        <a:lstStyle/>
        <a:p>
          <a:endParaRPr lang="en-US"/>
        </a:p>
      </dgm:t>
    </dgm:pt>
    <dgm:pt modelId="{774820EA-5ACC-497B-8563-57720D51F8AB}">
      <dgm:prSet/>
      <dgm:spPr/>
      <dgm:t>
        <a:bodyPr/>
        <a:lstStyle/>
        <a:p>
          <a:r>
            <a:rPr lang="es-ES_tradnl" dirty="0"/>
            <a:t>Búsqueda y Salvamento</a:t>
          </a:r>
          <a:endParaRPr lang="en-US" dirty="0"/>
        </a:p>
      </dgm:t>
    </dgm:pt>
    <dgm:pt modelId="{27D60848-5709-4DE5-A65D-4663EA3EE1B0}" type="parTrans" cxnId="{365E6D04-3D5B-496D-B213-2AAB810A8F84}">
      <dgm:prSet/>
      <dgm:spPr/>
      <dgm:t>
        <a:bodyPr/>
        <a:lstStyle/>
        <a:p>
          <a:endParaRPr lang="en-US"/>
        </a:p>
      </dgm:t>
    </dgm:pt>
    <dgm:pt modelId="{A0C2A6C5-8F5E-4EAB-90BD-9DBCED0AC71A}" type="sibTrans" cxnId="{365E6D04-3D5B-496D-B213-2AAB810A8F84}">
      <dgm:prSet/>
      <dgm:spPr/>
      <dgm:t>
        <a:bodyPr/>
        <a:lstStyle/>
        <a:p>
          <a:endParaRPr lang="en-US"/>
        </a:p>
      </dgm:t>
    </dgm:pt>
    <dgm:pt modelId="{C1980ED2-B79C-4523-8910-35C781EC2188}">
      <dgm:prSet/>
      <dgm:spPr/>
      <dgm:t>
        <a:bodyPr/>
        <a:lstStyle/>
        <a:p>
          <a:r>
            <a:rPr lang="es-ES_tradnl" dirty="0"/>
            <a:t>Policía Marítima</a:t>
          </a:r>
          <a:endParaRPr lang="en-US" dirty="0"/>
        </a:p>
      </dgm:t>
    </dgm:pt>
    <dgm:pt modelId="{7E148A5E-3A95-4C50-96B7-F71DDD220D43}" type="parTrans" cxnId="{67E49CE9-6173-4276-959C-3C1DB306ED59}">
      <dgm:prSet/>
      <dgm:spPr/>
      <dgm:t>
        <a:bodyPr/>
        <a:lstStyle/>
        <a:p>
          <a:endParaRPr lang="en-US"/>
        </a:p>
      </dgm:t>
    </dgm:pt>
    <dgm:pt modelId="{BC5A4ACF-923D-4105-A959-BD164EDDFC44}" type="sibTrans" cxnId="{67E49CE9-6173-4276-959C-3C1DB306ED59}">
      <dgm:prSet/>
      <dgm:spPr/>
      <dgm:t>
        <a:bodyPr/>
        <a:lstStyle/>
        <a:p>
          <a:endParaRPr lang="en-US"/>
        </a:p>
      </dgm:t>
    </dgm:pt>
    <dgm:pt modelId="{1312A167-E443-427B-87DA-C1869171C711}">
      <dgm:prSet/>
      <dgm:spPr/>
      <dgm:t>
        <a:bodyPr/>
        <a:lstStyle/>
        <a:p>
          <a:r>
            <a:rPr lang="es-ES_tradnl" dirty="0"/>
            <a:t>Control del Tráfico Marítimo</a:t>
          </a:r>
          <a:endParaRPr lang="en-US" dirty="0"/>
        </a:p>
      </dgm:t>
    </dgm:pt>
    <dgm:pt modelId="{2ACAA96B-0544-49E5-B9F9-93E95BCF965F}" type="parTrans" cxnId="{C1CA147D-182E-4249-950E-289F93D1CDE0}">
      <dgm:prSet/>
      <dgm:spPr/>
      <dgm:t>
        <a:bodyPr/>
        <a:lstStyle/>
        <a:p>
          <a:endParaRPr lang="en-US"/>
        </a:p>
      </dgm:t>
    </dgm:pt>
    <dgm:pt modelId="{1E36E86C-8A87-45FB-A810-4E2D7587C95B}" type="sibTrans" cxnId="{C1CA147D-182E-4249-950E-289F93D1CDE0}">
      <dgm:prSet/>
      <dgm:spPr/>
      <dgm:t>
        <a:bodyPr/>
        <a:lstStyle/>
        <a:p>
          <a:endParaRPr lang="en-US"/>
        </a:p>
      </dgm:t>
    </dgm:pt>
    <dgm:pt modelId="{9DF628C5-804E-437E-8867-16EB7AE6A8B5}">
      <dgm:prSet/>
      <dgm:spPr/>
      <dgm:t>
        <a:bodyPr/>
        <a:lstStyle/>
        <a:p>
          <a:r>
            <a:rPr lang="es-ES_tradnl" dirty="0"/>
            <a:t>Tc y </a:t>
          </a:r>
          <a:r>
            <a:rPr lang="es-ES_tradnl" dirty="0" err="1"/>
            <a:t>Tecmar</a:t>
          </a:r>
          <a:endParaRPr lang="en-US" dirty="0"/>
        </a:p>
      </dgm:t>
    </dgm:pt>
    <dgm:pt modelId="{DECD25E6-F760-471F-9ADA-01818D099F45}" type="parTrans" cxnId="{9ECDCEE9-626A-41C4-A7F6-1A1936C15E08}">
      <dgm:prSet/>
      <dgm:spPr/>
      <dgm:t>
        <a:bodyPr/>
        <a:lstStyle/>
        <a:p>
          <a:endParaRPr lang="en-US"/>
        </a:p>
      </dgm:t>
    </dgm:pt>
    <dgm:pt modelId="{2E9480BE-1FA0-43A1-9231-750184806A5B}" type="sibTrans" cxnId="{9ECDCEE9-626A-41C4-A7F6-1A1936C15E08}">
      <dgm:prSet/>
      <dgm:spPr/>
      <dgm:t>
        <a:bodyPr/>
        <a:lstStyle/>
        <a:p>
          <a:endParaRPr lang="en-US"/>
        </a:p>
      </dgm:t>
    </dgm:pt>
    <dgm:pt modelId="{E83F65DE-FAA9-4308-9340-ECA21B3CDADE}">
      <dgm:prSet/>
      <dgm:spPr/>
      <dgm:t>
        <a:bodyPr/>
        <a:lstStyle/>
        <a:p>
          <a:r>
            <a:rPr lang="es-ES_tradnl" dirty="0"/>
            <a:t>Concepto de las Operaciones</a:t>
          </a:r>
          <a:endParaRPr lang="en-US" dirty="0"/>
        </a:p>
      </dgm:t>
    </dgm:pt>
    <dgm:pt modelId="{D28ED318-BADB-4D3D-880F-7CE012839AEF}" type="parTrans" cxnId="{82F5EEC9-0C48-43DC-8787-AB1CB3F4E44A}">
      <dgm:prSet/>
      <dgm:spPr/>
      <dgm:t>
        <a:bodyPr/>
        <a:lstStyle/>
        <a:p>
          <a:endParaRPr lang="en-US"/>
        </a:p>
      </dgm:t>
    </dgm:pt>
    <dgm:pt modelId="{BE94EBC0-D9E1-4A79-ACDD-1A8C0B61125C}" type="sibTrans" cxnId="{82F5EEC9-0C48-43DC-8787-AB1CB3F4E44A}">
      <dgm:prSet/>
      <dgm:spPr/>
      <dgm:t>
        <a:bodyPr/>
        <a:lstStyle/>
        <a:p>
          <a:endParaRPr lang="en-US"/>
        </a:p>
      </dgm:t>
    </dgm:pt>
    <dgm:pt modelId="{47637270-8C4C-47D9-B80E-34A9541D827D}">
      <dgm:prSet/>
      <dgm:spPr/>
      <dgm:t>
        <a:bodyPr/>
        <a:lstStyle/>
        <a:p>
          <a:r>
            <a:rPr lang="es-ES_tradnl" dirty="0"/>
            <a:t>Seguridad y Protección Marítima</a:t>
          </a:r>
          <a:endParaRPr lang="en-US" dirty="0"/>
        </a:p>
      </dgm:t>
    </dgm:pt>
    <dgm:pt modelId="{EE42E062-810E-4261-977C-E0CF26F633B2}" type="parTrans" cxnId="{6BA8BD7C-5FAF-4F14-B305-AB519A6171E7}">
      <dgm:prSet/>
      <dgm:spPr/>
      <dgm:t>
        <a:bodyPr/>
        <a:lstStyle/>
        <a:p>
          <a:endParaRPr lang="en-US"/>
        </a:p>
      </dgm:t>
    </dgm:pt>
    <dgm:pt modelId="{4022CF4B-9B22-43F1-8B9E-63037E3C3B67}" type="sibTrans" cxnId="{6BA8BD7C-5FAF-4F14-B305-AB519A6171E7}">
      <dgm:prSet/>
      <dgm:spPr/>
      <dgm:t>
        <a:bodyPr/>
        <a:lstStyle/>
        <a:p>
          <a:endParaRPr lang="en-US"/>
        </a:p>
      </dgm:t>
    </dgm:pt>
    <dgm:pt modelId="{5B34E54F-FBA3-4A0D-9738-FA6AEEE071FE}">
      <dgm:prSet/>
      <dgm:spPr/>
      <dgm:t>
        <a:bodyPr/>
        <a:lstStyle/>
        <a:p>
          <a:r>
            <a:rPr lang="en-US" dirty="0" err="1"/>
            <a:t>Planificación</a:t>
          </a:r>
          <a:r>
            <a:rPr lang="en-US" dirty="0"/>
            <a:t> y </a:t>
          </a:r>
          <a:r>
            <a:rPr lang="en-US" dirty="0" err="1"/>
            <a:t>ejecución</a:t>
          </a:r>
          <a:r>
            <a:rPr lang="en-US" dirty="0"/>
            <a:t> CASO SAR</a:t>
          </a:r>
        </a:p>
      </dgm:t>
    </dgm:pt>
    <dgm:pt modelId="{1012A523-DB06-4A12-8060-894117FC1B52}" type="parTrans" cxnId="{6E4F3EC3-0157-4CC1-A9ED-401D8F54EB37}">
      <dgm:prSet/>
      <dgm:spPr/>
      <dgm:t>
        <a:bodyPr/>
        <a:lstStyle/>
        <a:p>
          <a:endParaRPr lang="en-US"/>
        </a:p>
      </dgm:t>
    </dgm:pt>
    <dgm:pt modelId="{A0085C5F-3D91-4C03-8011-5D436219D602}" type="sibTrans" cxnId="{6E4F3EC3-0157-4CC1-A9ED-401D8F54EB37}">
      <dgm:prSet/>
      <dgm:spPr/>
      <dgm:t>
        <a:bodyPr/>
        <a:lstStyle/>
        <a:p>
          <a:endParaRPr lang="en-US"/>
        </a:p>
      </dgm:t>
    </dgm:pt>
    <dgm:pt modelId="{D9E4AD05-7F1C-4D2E-B55B-EA1F3D18B037}">
      <dgm:prSet/>
      <dgm:spPr/>
      <dgm:t>
        <a:bodyPr/>
        <a:lstStyle/>
        <a:p>
          <a:r>
            <a:rPr lang="en-US" dirty="0" err="1"/>
            <a:t>Señalización</a:t>
          </a:r>
          <a:r>
            <a:rPr lang="en-US" dirty="0"/>
            <a:t> </a:t>
          </a:r>
          <a:r>
            <a:rPr lang="en-US" dirty="0" err="1"/>
            <a:t>Marítima</a:t>
          </a:r>
          <a:endParaRPr lang="en-US" dirty="0"/>
        </a:p>
      </dgm:t>
    </dgm:pt>
    <dgm:pt modelId="{3A64B622-017F-4E38-8407-54E38779D258}" type="parTrans" cxnId="{D1E635A7-D2BC-4A63-9CC9-FBCDA0391209}">
      <dgm:prSet/>
      <dgm:spPr/>
      <dgm:t>
        <a:bodyPr/>
        <a:lstStyle/>
        <a:p>
          <a:endParaRPr lang="en-US"/>
        </a:p>
      </dgm:t>
    </dgm:pt>
    <dgm:pt modelId="{1AB733A6-CE8E-423B-BBE1-6BE3CCB505AF}" type="sibTrans" cxnId="{D1E635A7-D2BC-4A63-9CC9-FBCDA0391209}">
      <dgm:prSet/>
      <dgm:spPr/>
      <dgm:t>
        <a:bodyPr/>
        <a:lstStyle/>
        <a:p>
          <a:endParaRPr lang="en-US"/>
        </a:p>
      </dgm:t>
    </dgm:pt>
    <dgm:pt modelId="{0E114FF9-A188-4351-ADF2-6A3AFA7F12FB}">
      <dgm:prSet/>
      <dgm:spPr/>
      <dgm:t>
        <a:bodyPr/>
        <a:lstStyle/>
        <a:p>
          <a:r>
            <a:rPr lang="es-ES_tradnl" dirty="0"/>
            <a:t>Prevención de Riesgos</a:t>
          </a:r>
          <a:endParaRPr lang="en-US" dirty="0"/>
        </a:p>
      </dgm:t>
    </dgm:pt>
    <dgm:pt modelId="{559EB0D9-2C39-44D4-8B75-F72288F72A66}" type="parTrans" cxnId="{729D2DCC-DE10-4932-9D7B-68301DBCE84D}">
      <dgm:prSet/>
      <dgm:spPr/>
      <dgm:t>
        <a:bodyPr/>
        <a:lstStyle/>
        <a:p>
          <a:endParaRPr lang="en-US"/>
        </a:p>
      </dgm:t>
    </dgm:pt>
    <dgm:pt modelId="{A317941E-CE79-4427-917C-87B765FACAA2}" type="sibTrans" cxnId="{729D2DCC-DE10-4932-9D7B-68301DBCE84D}">
      <dgm:prSet/>
      <dgm:spPr/>
      <dgm:t>
        <a:bodyPr/>
        <a:lstStyle/>
        <a:p>
          <a:endParaRPr lang="en-US"/>
        </a:p>
      </dgm:t>
    </dgm:pt>
    <dgm:pt modelId="{69F41832-6C71-4B58-B184-3FFF9D9EAF74}">
      <dgm:prSet/>
      <dgm:spPr/>
      <dgm:t>
        <a:bodyPr/>
        <a:lstStyle/>
        <a:p>
          <a:r>
            <a:rPr lang="es-ES_tradnl" dirty="0"/>
            <a:t>Telecomunicaciones Marítimas</a:t>
          </a:r>
          <a:endParaRPr lang="en-US" dirty="0"/>
        </a:p>
      </dgm:t>
    </dgm:pt>
    <dgm:pt modelId="{7D010560-9035-412E-953D-65307DDF12BB}" type="parTrans" cxnId="{D8220722-9FEE-4F69-8F1E-342D27550378}">
      <dgm:prSet/>
      <dgm:spPr/>
      <dgm:t>
        <a:bodyPr/>
        <a:lstStyle/>
        <a:p>
          <a:endParaRPr lang="en-US"/>
        </a:p>
      </dgm:t>
    </dgm:pt>
    <dgm:pt modelId="{2D6D816D-A0F2-4725-9D84-9D10801A911A}" type="sibTrans" cxnId="{D8220722-9FEE-4F69-8F1E-342D27550378}">
      <dgm:prSet/>
      <dgm:spPr/>
      <dgm:t>
        <a:bodyPr/>
        <a:lstStyle/>
        <a:p>
          <a:endParaRPr lang="en-US"/>
        </a:p>
      </dgm:t>
    </dgm:pt>
    <dgm:pt modelId="{8A736E38-AD9A-4377-BBF7-C8BAD8502375}">
      <dgm:prSet/>
      <dgm:spPr/>
      <dgm:t>
        <a:bodyPr/>
        <a:lstStyle/>
        <a:p>
          <a:r>
            <a:rPr lang="es-ES_tradnl" dirty="0"/>
            <a:t>Sumarios Marítimos</a:t>
          </a:r>
          <a:endParaRPr lang="en-US" dirty="0"/>
        </a:p>
      </dgm:t>
    </dgm:pt>
    <dgm:pt modelId="{9DFA40BC-86DF-4B5A-BA35-6FBC5CBF6469}" type="parTrans" cxnId="{3182F79A-16D2-4ED2-B156-5CBED5E8022D}">
      <dgm:prSet/>
      <dgm:spPr/>
      <dgm:t>
        <a:bodyPr/>
        <a:lstStyle/>
        <a:p>
          <a:endParaRPr lang="en-US"/>
        </a:p>
      </dgm:t>
    </dgm:pt>
    <dgm:pt modelId="{6920488D-2E33-41D5-BF1D-6FC18D7D07B0}" type="sibTrans" cxnId="{3182F79A-16D2-4ED2-B156-5CBED5E8022D}">
      <dgm:prSet/>
      <dgm:spPr/>
      <dgm:t>
        <a:bodyPr/>
        <a:lstStyle/>
        <a:p>
          <a:endParaRPr lang="en-US"/>
        </a:p>
      </dgm:t>
    </dgm:pt>
    <dgm:pt modelId="{FCB89C76-37CC-4E91-BD73-6F94712ABD98}">
      <dgm:prSet/>
      <dgm:spPr>
        <a:solidFill>
          <a:schemeClr val="accent4"/>
        </a:solidFill>
      </dgm:spPr>
      <dgm:t>
        <a:bodyPr/>
        <a:lstStyle/>
        <a:p>
          <a:r>
            <a:rPr lang="es-ES_tradnl" b="1" dirty="0">
              <a:solidFill>
                <a:schemeClr val="tx1"/>
              </a:solidFill>
            </a:rPr>
            <a:t>OFOPER CAPUERTO y GOBMAR</a:t>
          </a:r>
          <a:endParaRPr lang="en-US" b="1" dirty="0">
            <a:solidFill>
              <a:schemeClr val="tx1"/>
            </a:solidFill>
          </a:endParaRPr>
        </a:p>
      </dgm:t>
    </dgm:pt>
    <dgm:pt modelId="{EC74711A-E49E-428C-863E-7E05564CCA39}" type="parTrans" cxnId="{6E00AB54-4888-487B-B2DE-7C7BCD67CBAA}">
      <dgm:prSet/>
      <dgm:spPr/>
      <dgm:t>
        <a:bodyPr/>
        <a:lstStyle/>
        <a:p>
          <a:endParaRPr lang="en-US"/>
        </a:p>
      </dgm:t>
    </dgm:pt>
    <dgm:pt modelId="{D923B5DF-0010-4A20-980A-B5FA42D2A8B3}" type="sibTrans" cxnId="{6E00AB54-4888-487B-B2DE-7C7BCD67CBAA}">
      <dgm:prSet/>
      <dgm:spPr/>
      <dgm:t>
        <a:bodyPr/>
        <a:lstStyle/>
        <a:p>
          <a:endParaRPr lang="en-US"/>
        </a:p>
      </dgm:t>
    </dgm:pt>
    <dgm:pt modelId="{D313AC64-89C0-4142-ABFD-5AC043026A97}">
      <dgm:prSet/>
      <dgm:spPr/>
      <dgm:t>
        <a:bodyPr/>
        <a:lstStyle/>
        <a:p>
          <a:r>
            <a:rPr lang="es-MX" dirty="0"/>
            <a:t>Accidentes Marítimos</a:t>
          </a:r>
        </a:p>
      </dgm:t>
    </dgm:pt>
    <dgm:pt modelId="{FD6AF939-B2BD-454B-8B77-9EE7EB7F0911}" type="parTrans" cxnId="{2DBBE56B-01DE-4446-9E62-FC2BFEE151B5}">
      <dgm:prSet/>
      <dgm:spPr/>
      <dgm:t>
        <a:bodyPr/>
        <a:lstStyle/>
        <a:p>
          <a:endParaRPr lang="es-MX"/>
        </a:p>
      </dgm:t>
    </dgm:pt>
    <dgm:pt modelId="{720C5F86-E342-8446-BE12-460A001BA9A3}" type="sibTrans" cxnId="{2DBBE56B-01DE-4446-9E62-FC2BFEE151B5}">
      <dgm:prSet/>
      <dgm:spPr/>
      <dgm:t>
        <a:bodyPr/>
        <a:lstStyle/>
        <a:p>
          <a:endParaRPr lang="es-MX"/>
        </a:p>
      </dgm:t>
    </dgm:pt>
    <dgm:pt modelId="{1EE1AEE9-5C19-6D4C-B892-848A3F327F4C}" type="pres">
      <dgm:prSet presAssocID="{C5704B15-F320-4182-A8CD-4FA6C1887586}" presName="Name0" presStyleCnt="0">
        <dgm:presLayoutVars>
          <dgm:dir/>
          <dgm:resizeHandles val="exact"/>
        </dgm:presLayoutVars>
      </dgm:prSet>
      <dgm:spPr/>
    </dgm:pt>
    <dgm:pt modelId="{EA5CDE35-AA67-C24E-A917-2D4589DB6D34}" type="pres">
      <dgm:prSet presAssocID="{16543A5A-CB9D-4981-9187-D50791F5CE21}" presName="node" presStyleLbl="node1" presStyleIdx="0" presStyleCnt="16">
        <dgm:presLayoutVars>
          <dgm:bulletEnabled val="1"/>
        </dgm:presLayoutVars>
      </dgm:prSet>
      <dgm:spPr/>
    </dgm:pt>
    <dgm:pt modelId="{08FFA29D-1205-3747-85A9-BAE3799DC61D}" type="pres">
      <dgm:prSet presAssocID="{E814AA79-2109-41A7-AE9E-71F3CC229D65}" presName="sibTrans" presStyleLbl="sibTrans1D1" presStyleIdx="0" presStyleCnt="15"/>
      <dgm:spPr/>
    </dgm:pt>
    <dgm:pt modelId="{FD30DFD3-1375-9649-9787-2A5A557463C0}" type="pres">
      <dgm:prSet presAssocID="{E814AA79-2109-41A7-AE9E-71F3CC229D65}" presName="connectorText" presStyleLbl="sibTrans1D1" presStyleIdx="0" presStyleCnt="15"/>
      <dgm:spPr/>
    </dgm:pt>
    <dgm:pt modelId="{84ECBF69-2BC1-B44B-912D-2337B7F69598}" type="pres">
      <dgm:prSet presAssocID="{085C01DB-D1E4-4B5F-A338-CCAD04739DCF}" presName="node" presStyleLbl="node1" presStyleIdx="1" presStyleCnt="16">
        <dgm:presLayoutVars>
          <dgm:bulletEnabled val="1"/>
        </dgm:presLayoutVars>
      </dgm:prSet>
      <dgm:spPr/>
    </dgm:pt>
    <dgm:pt modelId="{6E24D021-C0C4-CA49-88AA-49A3C948C7F6}" type="pres">
      <dgm:prSet presAssocID="{C85B1E46-4EB1-4259-B645-320E09D4D3AF}" presName="sibTrans" presStyleLbl="sibTrans1D1" presStyleIdx="1" presStyleCnt="15"/>
      <dgm:spPr/>
    </dgm:pt>
    <dgm:pt modelId="{E3A5DDE0-AFFB-6F4E-909C-E86D1A0A1385}" type="pres">
      <dgm:prSet presAssocID="{C85B1E46-4EB1-4259-B645-320E09D4D3AF}" presName="connectorText" presStyleLbl="sibTrans1D1" presStyleIdx="1" presStyleCnt="15"/>
      <dgm:spPr/>
    </dgm:pt>
    <dgm:pt modelId="{B6D86530-264B-1A49-B510-62640D320F8F}" type="pres">
      <dgm:prSet presAssocID="{16F8A0DD-1198-4050-82BC-1EE8A6F748CA}" presName="node" presStyleLbl="node1" presStyleIdx="2" presStyleCnt="16">
        <dgm:presLayoutVars>
          <dgm:bulletEnabled val="1"/>
        </dgm:presLayoutVars>
      </dgm:prSet>
      <dgm:spPr/>
    </dgm:pt>
    <dgm:pt modelId="{81FD782D-A864-D449-BC88-7A89368919A4}" type="pres">
      <dgm:prSet presAssocID="{4B19170C-A730-4E0A-9A3D-A8F25854FD36}" presName="sibTrans" presStyleLbl="sibTrans1D1" presStyleIdx="2" presStyleCnt="15"/>
      <dgm:spPr/>
    </dgm:pt>
    <dgm:pt modelId="{470F6C11-BFF5-1943-BFA5-8BB2EB7AF7A4}" type="pres">
      <dgm:prSet presAssocID="{4B19170C-A730-4E0A-9A3D-A8F25854FD36}" presName="connectorText" presStyleLbl="sibTrans1D1" presStyleIdx="2" presStyleCnt="15"/>
      <dgm:spPr/>
    </dgm:pt>
    <dgm:pt modelId="{B6280C35-3362-744E-95BC-D32AFF763D3A}" type="pres">
      <dgm:prSet presAssocID="{774820EA-5ACC-497B-8563-57720D51F8AB}" presName="node" presStyleLbl="node1" presStyleIdx="3" presStyleCnt="16">
        <dgm:presLayoutVars>
          <dgm:bulletEnabled val="1"/>
        </dgm:presLayoutVars>
      </dgm:prSet>
      <dgm:spPr/>
    </dgm:pt>
    <dgm:pt modelId="{58968E3F-23C5-DA4F-A159-4840EDB3CBD0}" type="pres">
      <dgm:prSet presAssocID="{A0C2A6C5-8F5E-4EAB-90BD-9DBCED0AC71A}" presName="sibTrans" presStyleLbl="sibTrans1D1" presStyleIdx="3" presStyleCnt="15"/>
      <dgm:spPr/>
    </dgm:pt>
    <dgm:pt modelId="{B07C7E00-C65B-8944-BA7C-30AF6861F412}" type="pres">
      <dgm:prSet presAssocID="{A0C2A6C5-8F5E-4EAB-90BD-9DBCED0AC71A}" presName="connectorText" presStyleLbl="sibTrans1D1" presStyleIdx="3" presStyleCnt="15"/>
      <dgm:spPr/>
    </dgm:pt>
    <dgm:pt modelId="{53A10E34-DE08-F741-A3CC-B06B611345A0}" type="pres">
      <dgm:prSet presAssocID="{C1980ED2-B79C-4523-8910-35C781EC2188}" presName="node" presStyleLbl="node1" presStyleIdx="4" presStyleCnt="16">
        <dgm:presLayoutVars>
          <dgm:bulletEnabled val="1"/>
        </dgm:presLayoutVars>
      </dgm:prSet>
      <dgm:spPr/>
    </dgm:pt>
    <dgm:pt modelId="{CA13C1A8-2792-D043-A510-4A31F1CBF584}" type="pres">
      <dgm:prSet presAssocID="{BC5A4ACF-923D-4105-A959-BD164EDDFC44}" presName="sibTrans" presStyleLbl="sibTrans1D1" presStyleIdx="4" presStyleCnt="15"/>
      <dgm:spPr/>
    </dgm:pt>
    <dgm:pt modelId="{619B8164-4663-AC46-9FD9-7E1DFF614B9E}" type="pres">
      <dgm:prSet presAssocID="{BC5A4ACF-923D-4105-A959-BD164EDDFC44}" presName="connectorText" presStyleLbl="sibTrans1D1" presStyleIdx="4" presStyleCnt="15"/>
      <dgm:spPr/>
    </dgm:pt>
    <dgm:pt modelId="{37CBA532-0AC6-FA44-A147-F52556166B28}" type="pres">
      <dgm:prSet presAssocID="{1312A167-E443-427B-87DA-C1869171C711}" presName="node" presStyleLbl="node1" presStyleIdx="5" presStyleCnt="16">
        <dgm:presLayoutVars>
          <dgm:bulletEnabled val="1"/>
        </dgm:presLayoutVars>
      </dgm:prSet>
      <dgm:spPr/>
    </dgm:pt>
    <dgm:pt modelId="{6DE9C629-7F89-234D-9248-94F9F8DAA7B6}" type="pres">
      <dgm:prSet presAssocID="{1E36E86C-8A87-45FB-A810-4E2D7587C95B}" presName="sibTrans" presStyleLbl="sibTrans1D1" presStyleIdx="5" presStyleCnt="15"/>
      <dgm:spPr/>
    </dgm:pt>
    <dgm:pt modelId="{732A46D0-2818-5B4E-A576-C1257D9B2BDB}" type="pres">
      <dgm:prSet presAssocID="{1E36E86C-8A87-45FB-A810-4E2D7587C95B}" presName="connectorText" presStyleLbl="sibTrans1D1" presStyleIdx="5" presStyleCnt="15"/>
      <dgm:spPr/>
    </dgm:pt>
    <dgm:pt modelId="{9F27C901-5B0E-4342-AE8D-D5B324CE31C4}" type="pres">
      <dgm:prSet presAssocID="{9DF628C5-804E-437E-8867-16EB7AE6A8B5}" presName="node" presStyleLbl="node1" presStyleIdx="6" presStyleCnt="16">
        <dgm:presLayoutVars>
          <dgm:bulletEnabled val="1"/>
        </dgm:presLayoutVars>
      </dgm:prSet>
      <dgm:spPr/>
    </dgm:pt>
    <dgm:pt modelId="{A7F2A0FF-E449-084A-AA04-8DFA079E58C2}" type="pres">
      <dgm:prSet presAssocID="{2E9480BE-1FA0-43A1-9231-750184806A5B}" presName="sibTrans" presStyleLbl="sibTrans1D1" presStyleIdx="6" presStyleCnt="15"/>
      <dgm:spPr/>
    </dgm:pt>
    <dgm:pt modelId="{795DADB2-BC96-454F-9188-4F1E64FE6C80}" type="pres">
      <dgm:prSet presAssocID="{2E9480BE-1FA0-43A1-9231-750184806A5B}" presName="connectorText" presStyleLbl="sibTrans1D1" presStyleIdx="6" presStyleCnt="15"/>
      <dgm:spPr/>
    </dgm:pt>
    <dgm:pt modelId="{4E9B11C2-5E8D-7248-8605-7FCD471D422C}" type="pres">
      <dgm:prSet presAssocID="{E83F65DE-FAA9-4308-9340-ECA21B3CDADE}" presName="node" presStyleLbl="node1" presStyleIdx="7" presStyleCnt="16">
        <dgm:presLayoutVars>
          <dgm:bulletEnabled val="1"/>
        </dgm:presLayoutVars>
      </dgm:prSet>
      <dgm:spPr/>
    </dgm:pt>
    <dgm:pt modelId="{7F890F1C-975D-F046-9391-0A52710F7992}" type="pres">
      <dgm:prSet presAssocID="{BE94EBC0-D9E1-4A79-ACDD-1A8C0B61125C}" presName="sibTrans" presStyleLbl="sibTrans1D1" presStyleIdx="7" presStyleCnt="15"/>
      <dgm:spPr/>
    </dgm:pt>
    <dgm:pt modelId="{CFBFC8A0-1861-F943-B5F7-6A9C92415F8B}" type="pres">
      <dgm:prSet presAssocID="{BE94EBC0-D9E1-4A79-ACDD-1A8C0B61125C}" presName="connectorText" presStyleLbl="sibTrans1D1" presStyleIdx="7" presStyleCnt="15"/>
      <dgm:spPr/>
    </dgm:pt>
    <dgm:pt modelId="{E941B1D6-0D11-6B4C-BCC2-7ABE01A13E09}" type="pres">
      <dgm:prSet presAssocID="{47637270-8C4C-47D9-B80E-34A9541D827D}" presName="node" presStyleLbl="node1" presStyleIdx="8" presStyleCnt="16">
        <dgm:presLayoutVars>
          <dgm:bulletEnabled val="1"/>
        </dgm:presLayoutVars>
      </dgm:prSet>
      <dgm:spPr/>
    </dgm:pt>
    <dgm:pt modelId="{4163240C-B55B-B149-B1B0-CB148C4192F1}" type="pres">
      <dgm:prSet presAssocID="{4022CF4B-9B22-43F1-8B9E-63037E3C3B67}" presName="sibTrans" presStyleLbl="sibTrans1D1" presStyleIdx="8" presStyleCnt="15"/>
      <dgm:spPr/>
    </dgm:pt>
    <dgm:pt modelId="{AC8C8116-8138-8546-99F4-9DE4B4AA1CF9}" type="pres">
      <dgm:prSet presAssocID="{4022CF4B-9B22-43F1-8B9E-63037E3C3B67}" presName="connectorText" presStyleLbl="sibTrans1D1" presStyleIdx="8" presStyleCnt="15"/>
      <dgm:spPr/>
    </dgm:pt>
    <dgm:pt modelId="{35AA64F7-0315-5E44-A500-2D05C107744A}" type="pres">
      <dgm:prSet presAssocID="{5B34E54F-FBA3-4A0D-9738-FA6AEEE071FE}" presName="node" presStyleLbl="node1" presStyleIdx="9" presStyleCnt="16">
        <dgm:presLayoutVars>
          <dgm:bulletEnabled val="1"/>
        </dgm:presLayoutVars>
      </dgm:prSet>
      <dgm:spPr/>
    </dgm:pt>
    <dgm:pt modelId="{41368DEF-9366-9B4F-BFBD-5E9729C330E9}" type="pres">
      <dgm:prSet presAssocID="{A0085C5F-3D91-4C03-8011-5D436219D602}" presName="sibTrans" presStyleLbl="sibTrans1D1" presStyleIdx="9" presStyleCnt="15"/>
      <dgm:spPr/>
    </dgm:pt>
    <dgm:pt modelId="{3FEB340B-C5DE-5F42-8EC2-83DE1B147C1C}" type="pres">
      <dgm:prSet presAssocID="{A0085C5F-3D91-4C03-8011-5D436219D602}" presName="connectorText" presStyleLbl="sibTrans1D1" presStyleIdx="9" presStyleCnt="15"/>
      <dgm:spPr/>
    </dgm:pt>
    <dgm:pt modelId="{A77EDD02-0FA5-154B-B86A-88A24D0A709F}" type="pres">
      <dgm:prSet presAssocID="{D9E4AD05-7F1C-4D2E-B55B-EA1F3D18B037}" presName="node" presStyleLbl="node1" presStyleIdx="10" presStyleCnt="16">
        <dgm:presLayoutVars>
          <dgm:bulletEnabled val="1"/>
        </dgm:presLayoutVars>
      </dgm:prSet>
      <dgm:spPr/>
    </dgm:pt>
    <dgm:pt modelId="{EF2A96C4-309A-4445-AB3C-D1A909E361F7}" type="pres">
      <dgm:prSet presAssocID="{1AB733A6-CE8E-423B-BBE1-6BE3CCB505AF}" presName="sibTrans" presStyleLbl="sibTrans1D1" presStyleIdx="10" presStyleCnt="15"/>
      <dgm:spPr/>
    </dgm:pt>
    <dgm:pt modelId="{79032E69-6629-BA42-A725-D9AE3B86B38C}" type="pres">
      <dgm:prSet presAssocID="{1AB733A6-CE8E-423B-BBE1-6BE3CCB505AF}" presName="connectorText" presStyleLbl="sibTrans1D1" presStyleIdx="10" presStyleCnt="15"/>
      <dgm:spPr/>
    </dgm:pt>
    <dgm:pt modelId="{6CA57461-F343-DE45-9CDA-B434A24A8133}" type="pres">
      <dgm:prSet presAssocID="{0E114FF9-A188-4351-ADF2-6A3AFA7F12FB}" presName="node" presStyleLbl="node1" presStyleIdx="11" presStyleCnt="16">
        <dgm:presLayoutVars>
          <dgm:bulletEnabled val="1"/>
        </dgm:presLayoutVars>
      </dgm:prSet>
      <dgm:spPr/>
    </dgm:pt>
    <dgm:pt modelId="{1BBA99A5-16BA-D847-8400-D7261EF0430A}" type="pres">
      <dgm:prSet presAssocID="{A317941E-CE79-4427-917C-87B765FACAA2}" presName="sibTrans" presStyleLbl="sibTrans1D1" presStyleIdx="11" presStyleCnt="15"/>
      <dgm:spPr/>
    </dgm:pt>
    <dgm:pt modelId="{F96106AF-6FF1-7140-8CFB-815472D00919}" type="pres">
      <dgm:prSet presAssocID="{A317941E-CE79-4427-917C-87B765FACAA2}" presName="connectorText" presStyleLbl="sibTrans1D1" presStyleIdx="11" presStyleCnt="15"/>
      <dgm:spPr/>
    </dgm:pt>
    <dgm:pt modelId="{55845890-8F80-3A43-A1DE-6BE627F6A7D6}" type="pres">
      <dgm:prSet presAssocID="{69F41832-6C71-4B58-B184-3FFF9D9EAF74}" presName="node" presStyleLbl="node1" presStyleIdx="12" presStyleCnt="16">
        <dgm:presLayoutVars>
          <dgm:bulletEnabled val="1"/>
        </dgm:presLayoutVars>
      </dgm:prSet>
      <dgm:spPr/>
    </dgm:pt>
    <dgm:pt modelId="{E0912FA2-25FE-7C4E-BEAE-45526A278974}" type="pres">
      <dgm:prSet presAssocID="{2D6D816D-A0F2-4725-9D84-9D10801A911A}" presName="sibTrans" presStyleLbl="sibTrans1D1" presStyleIdx="12" presStyleCnt="15"/>
      <dgm:spPr/>
    </dgm:pt>
    <dgm:pt modelId="{9FC1940F-FC99-A244-8711-668813C2D6CE}" type="pres">
      <dgm:prSet presAssocID="{2D6D816D-A0F2-4725-9D84-9D10801A911A}" presName="connectorText" presStyleLbl="sibTrans1D1" presStyleIdx="12" presStyleCnt="15"/>
      <dgm:spPr/>
    </dgm:pt>
    <dgm:pt modelId="{EA5828D9-C91D-764D-A937-DADC155A931E}" type="pres">
      <dgm:prSet presAssocID="{8A736E38-AD9A-4377-BBF7-C8BAD8502375}" presName="node" presStyleLbl="node1" presStyleIdx="13" presStyleCnt="16">
        <dgm:presLayoutVars>
          <dgm:bulletEnabled val="1"/>
        </dgm:presLayoutVars>
      </dgm:prSet>
      <dgm:spPr/>
    </dgm:pt>
    <dgm:pt modelId="{10661C47-7B38-A141-BE3D-F3E55ACB31BB}" type="pres">
      <dgm:prSet presAssocID="{6920488D-2E33-41D5-BF1D-6FC18D7D07B0}" presName="sibTrans" presStyleLbl="sibTrans1D1" presStyleIdx="13" presStyleCnt="15"/>
      <dgm:spPr/>
    </dgm:pt>
    <dgm:pt modelId="{6AA1A5FC-8243-E74E-8653-494BDDF8FB0B}" type="pres">
      <dgm:prSet presAssocID="{6920488D-2E33-41D5-BF1D-6FC18D7D07B0}" presName="connectorText" presStyleLbl="sibTrans1D1" presStyleIdx="13" presStyleCnt="15"/>
      <dgm:spPr/>
    </dgm:pt>
    <dgm:pt modelId="{65235FD0-A13E-A64D-B7B8-1F770A721B59}" type="pres">
      <dgm:prSet presAssocID="{D313AC64-89C0-4142-ABFD-5AC043026A97}" presName="node" presStyleLbl="node1" presStyleIdx="14" presStyleCnt="16">
        <dgm:presLayoutVars>
          <dgm:bulletEnabled val="1"/>
        </dgm:presLayoutVars>
      </dgm:prSet>
      <dgm:spPr/>
    </dgm:pt>
    <dgm:pt modelId="{791DB351-C314-9D4B-911D-48C74CB89E37}" type="pres">
      <dgm:prSet presAssocID="{720C5F86-E342-8446-BE12-460A001BA9A3}" presName="sibTrans" presStyleLbl="sibTrans1D1" presStyleIdx="14" presStyleCnt="15"/>
      <dgm:spPr/>
    </dgm:pt>
    <dgm:pt modelId="{08309B95-9A38-F843-8DDE-E4F8F833BE2E}" type="pres">
      <dgm:prSet presAssocID="{720C5F86-E342-8446-BE12-460A001BA9A3}" presName="connectorText" presStyleLbl="sibTrans1D1" presStyleIdx="14" presStyleCnt="15"/>
      <dgm:spPr/>
    </dgm:pt>
    <dgm:pt modelId="{0408A765-1596-1042-B19B-BE8F05AA0B31}" type="pres">
      <dgm:prSet presAssocID="{FCB89C76-37CC-4E91-BD73-6F94712ABD98}" presName="node" presStyleLbl="node1" presStyleIdx="15" presStyleCnt="16">
        <dgm:presLayoutVars>
          <dgm:bulletEnabled val="1"/>
        </dgm:presLayoutVars>
      </dgm:prSet>
      <dgm:spPr/>
    </dgm:pt>
  </dgm:ptLst>
  <dgm:cxnLst>
    <dgm:cxn modelId="{365E6D04-3D5B-496D-B213-2AAB810A8F84}" srcId="{C5704B15-F320-4182-A8CD-4FA6C1887586}" destId="{774820EA-5ACC-497B-8563-57720D51F8AB}" srcOrd="3" destOrd="0" parTransId="{27D60848-5709-4DE5-A65D-4663EA3EE1B0}" sibTransId="{A0C2A6C5-8F5E-4EAB-90BD-9DBCED0AC71A}"/>
    <dgm:cxn modelId="{4703EA04-87D9-6E48-AFA2-00B3D0C8AE4C}" type="presOf" srcId="{A0085C5F-3D91-4C03-8011-5D436219D602}" destId="{3FEB340B-C5DE-5F42-8EC2-83DE1B147C1C}" srcOrd="1" destOrd="0" presId="urn:microsoft.com/office/officeart/2016/7/layout/RepeatingBendingProcessNew"/>
    <dgm:cxn modelId="{37C95210-1729-4D4F-8384-2BA56B4CA368}" type="presOf" srcId="{FCB89C76-37CC-4E91-BD73-6F94712ABD98}" destId="{0408A765-1596-1042-B19B-BE8F05AA0B31}" srcOrd="0" destOrd="0" presId="urn:microsoft.com/office/officeart/2016/7/layout/RepeatingBendingProcessNew"/>
    <dgm:cxn modelId="{89AB8812-2D4A-F446-BE97-EC615DEE7302}" type="presOf" srcId="{2E9480BE-1FA0-43A1-9231-750184806A5B}" destId="{A7F2A0FF-E449-084A-AA04-8DFA079E58C2}" srcOrd="0" destOrd="0" presId="urn:microsoft.com/office/officeart/2016/7/layout/RepeatingBendingProcessNew"/>
    <dgm:cxn modelId="{8948CE1E-0747-5047-A07A-0ADBC15508C6}" type="presOf" srcId="{47637270-8C4C-47D9-B80E-34A9541D827D}" destId="{E941B1D6-0D11-6B4C-BCC2-7ABE01A13E09}" srcOrd="0" destOrd="0" presId="urn:microsoft.com/office/officeart/2016/7/layout/RepeatingBendingProcessNew"/>
    <dgm:cxn modelId="{D8220722-9FEE-4F69-8F1E-342D27550378}" srcId="{C5704B15-F320-4182-A8CD-4FA6C1887586}" destId="{69F41832-6C71-4B58-B184-3FFF9D9EAF74}" srcOrd="12" destOrd="0" parTransId="{7D010560-9035-412E-953D-65307DDF12BB}" sibTransId="{2D6D816D-A0F2-4725-9D84-9D10801A911A}"/>
    <dgm:cxn modelId="{1FFB0127-45AE-3B4F-8E4C-DD919D082AD7}" type="presOf" srcId="{A0085C5F-3D91-4C03-8011-5D436219D602}" destId="{41368DEF-9366-9B4F-BFBD-5E9729C330E9}" srcOrd="0" destOrd="0" presId="urn:microsoft.com/office/officeart/2016/7/layout/RepeatingBendingProcessNew"/>
    <dgm:cxn modelId="{4A1BE32E-5D6F-4C40-BF23-552D14A6AD6B}" type="presOf" srcId="{720C5F86-E342-8446-BE12-460A001BA9A3}" destId="{791DB351-C314-9D4B-911D-48C74CB89E37}" srcOrd="0" destOrd="0" presId="urn:microsoft.com/office/officeart/2016/7/layout/RepeatingBendingProcessNew"/>
    <dgm:cxn modelId="{FFD7AC33-079F-4245-850B-79345134FEC2}" type="presOf" srcId="{774820EA-5ACC-497B-8563-57720D51F8AB}" destId="{B6280C35-3362-744E-95BC-D32AFF763D3A}" srcOrd="0" destOrd="0" presId="urn:microsoft.com/office/officeart/2016/7/layout/RepeatingBendingProcessNew"/>
    <dgm:cxn modelId="{8CA6B03B-B7E9-C841-B143-F2ED6B8AB68E}" type="presOf" srcId="{BE94EBC0-D9E1-4A79-ACDD-1A8C0B61125C}" destId="{CFBFC8A0-1861-F943-B5F7-6A9C92415F8B}" srcOrd="1" destOrd="0" presId="urn:microsoft.com/office/officeart/2016/7/layout/RepeatingBendingProcessNew"/>
    <dgm:cxn modelId="{99450640-A2DC-944E-866A-CCB005C7A620}" type="presOf" srcId="{BE94EBC0-D9E1-4A79-ACDD-1A8C0B61125C}" destId="{7F890F1C-975D-F046-9391-0A52710F7992}" srcOrd="0" destOrd="0" presId="urn:microsoft.com/office/officeart/2016/7/layout/RepeatingBendingProcessNew"/>
    <dgm:cxn modelId="{7CFBE144-1981-435E-8925-827ABDE78193}" srcId="{C5704B15-F320-4182-A8CD-4FA6C1887586}" destId="{16543A5A-CB9D-4981-9187-D50791F5CE21}" srcOrd="0" destOrd="0" parTransId="{EA01867A-E1E0-47D1-B866-3E2AC06A90D1}" sibTransId="{E814AA79-2109-41A7-AE9E-71F3CC229D65}"/>
    <dgm:cxn modelId="{DEF5E344-72BA-4D4E-A202-42F72913B5F9}" type="presOf" srcId="{1AB733A6-CE8E-423B-BBE1-6BE3CCB505AF}" destId="{EF2A96C4-309A-4445-AB3C-D1A909E361F7}" srcOrd="0" destOrd="0" presId="urn:microsoft.com/office/officeart/2016/7/layout/RepeatingBendingProcessNew"/>
    <dgm:cxn modelId="{832D1B4C-9089-4940-9615-4FC3EB9AA838}" type="presOf" srcId="{1312A167-E443-427B-87DA-C1869171C711}" destId="{37CBA532-0AC6-FA44-A147-F52556166B28}" srcOrd="0" destOrd="0" presId="urn:microsoft.com/office/officeart/2016/7/layout/RepeatingBendingProcessNew"/>
    <dgm:cxn modelId="{D271A54C-6737-9644-B18D-340447DE74AF}" type="presOf" srcId="{D9E4AD05-7F1C-4D2E-B55B-EA1F3D18B037}" destId="{A77EDD02-0FA5-154B-B86A-88A24D0A709F}" srcOrd="0" destOrd="0" presId="urn:microsoft.com/office/officeart/2016/7/layout/RepeatingBendingProcessNew"/>
    <dgm:cxn modelId="{BD61134E-B4AF-5E4B-A2DB-AEC3CEFCC169}" type="presOf" srcId="{C85B1E46-4EB1-4259-B645-320E09D4D3AF}" destId="{6E24D021-C0C4-CA49-88AA-49A3C948C7F6}" srcOrd="0" destOrd="0" presId="urn:microsoft.com/office/officeart/2016/7/layout/RepeatingBendingProcessNew"/>
    <dgm:cxn modelId="{9282A34E-013D-6D4C-A0F3-419C2F07A8D2}" type="presOf" srcId="{2D6D816D-A0F2-4725-9D84-9D10801A911A}" destId="{E0912FA2-25FE-7C4E-BEAE-45526A278974}" srcOrd="0" destOrd="0" presId="urn:microsoft.com/office/officeart/2016/7/layout/RepeatingBendingProcessNew"/>
    <dgm:cxn modelId="{9CC2AC53-8D57-9D46-939B-B031FB71396D}" type="presOf" srcId="{8A736E38-AD9A-4377-BBF7-C8BAD8502375}" destId="{EA5828D9-C91D-764D-A937-DADC155A931E}" srcOrd="0" destOrd="0" presId="urn:microsoft.com/office/officeart/2016/7/layout/RepeatingBendingProcessNew"/>
    <dgm:cxn modelId="{0BD7FA53-A25A-3148-87B9-3DDFCFACED31}" type="presOf" srcId="{A317941E-CE79-4427-917C-87B765FACAA2}" destId="{F96106AF-6FF1-7140-8CFB-815472D00919}" srcOrd="1" destOrd="0" presId="urn:microsoft.com/office/officeart/2016/7/layout/RepeatingBendingProcessNew"/>
    <dgm:cxn modelId="{6E00AB54-4888-487B-B2DE-7C7BCD67CBAA}" srcId="{C5704B15-F320-4182-A8CD-4FA6C1887586}" destId="{FCB89C76-37CC-4E91-BD73-6F94712ABD98}" srcOrd="15" destOrd="0" parTransId="{EC74711A-E49E-428C-863E-7E05564CCA39}" sibTransId="{D923B5DF-0010-4A20-980A-B5FA42D2A8B3}"/>
    <dgm:cxn modelId="{3832425A-788F-B145-B740-BBE3B221FA96}" type="presOf" srcId="{BC5A4ACF-923D-4105-A959-BD164EDDFC44}" destId="{619B8164-4663-AC46-9FD9-7E1DFF614B9E}" srcOrd="1" destOrd="0" presId="urn:microsoft.com/office/officeart/2016/7/layout/RepeatingBendingProcessNew"/>
    <dgm:cxn modelId="{0F389B68-2EC3-1B43-B117-4ADE880C9D91}" type="presOf" srcId="{6920488D-2E33-41D5-BF1D-6FC18D7D07B0}" destId="{10661C47-7B38-A141-BE3D-F3E55ACB31BB}" srcOrd="0" destOrd="0" presId="urn:microsoft.com/office/officeart/2016/7/layout/RepeatingBendingProcessNew"/>
    <dgm:cxn modelId="{2DBBE56B-01DE-4446-9E62-FC2BFEE151B5}" srcId="{C5704B15-F320-4182-A8CD-4FA6C1887586}" destId="{D313AC64-89C0-4142-ABFD-5AC043026A97}" srcOrd="14" destOrd="0" parTransId="{FD6AF939-B2BD-454B-8B77-9EE7EB7F0911}" sibTransId="{720C5F86-E342-8446-BE12-460A001BA9A3}"/>
    <dgm:cxn modelId="{E5B0626E-B079-944A-8FB9-B6C40D26BAEB}" type="presOf" srcId="{16F8A0DD-1198-4050-82BC-1EE8A6F748CA}" destId="{B6D86530-264B-1A49-B510-62640D320F8F}" srcOrd="0" destOrd="0" presId="urn:microsoft.com/office/officeart/2016/7/layout/RepeatingBendingProcessNew"/>
    <dgm:cxn modelId="{43C17278-7223-494B-B0DD-D127CEC8976C}" type="presOf" srcId="{4B19170C-A730-4E0A-9A3D-A8F25854FD36}" destId="{81FD782D-A864-D449-BC88-7A89368919A4}" srcOrd="0" destOrd="0" presId="urn:microsoft.com/office/officeart/2016/7/layout/RepeatingBendingProcessNew"/>
    <dgm:cxn modelId="{7FA0C079-A17A-8A43-96E1-EB349F3F638F}" type="presOf" srcId="{D313AC64-89C0-4142-ABFD-5AC043026A97}" destId="{65235FD0-A13E-A64D-B7B8-1F770A721B59}" srcOrd="0" destOrd="0" presId="urn:microsoft.com/office/officeart/2016/7/layout/RepeatingBendingProcessNew"/>
    <dgm:cxn modelId="{6BA8BD7C-5FAF-4F14-B305-AB519A6171E7}" srcId="{C5704B15-F320-4182-A8CD-4FA6C1887586}" destId="{47637270-8C4C-47D9-B80E-34A9541D827D}" srcOrd="8" destOrd="0" parTransId="{EE42E062-810E-4261-977C-E0CF26F633B2}" sibTransId="{4022CF4B-9B22-43F1-8B9E-63037E3C3B67}"/>
    <dgm:cxn modelId="{C1CA147D-182E-4249-950E-289F93D1CDE0}" srcId="{C5704B15-F320-4182-A8CD-4FA6C1887586}" destId="{1312A167-E443-427B-87DA-C1869171C711}" srcOrd="5" destOrd="0" parTransId="{2ACAA96B-0544-49E5-B9F9-93E95BCF965F}" sibTransId="{1E36E86C-8A87-45FB-A810-4E2D7587C95B}"/>
    <dgm:cxn modelId="{116D0C81-41DA-0349-8666-96A7D93D3628}" type="presOf" srcId="{A317941E-CE79-4427-917C-87B765FACAA2}" destId="{1BBA99A5-16BA-D847-8400-D7261EF0430A}" srcOrd="0" destOrd="0" presId="urn:microsoft.com/office/officeart/2016/7/layout/RepeatingBendingProcessNew"/>
    <dgm:cxn modelId="{7FFA2F87-66A2-1742-AD04-1E5A6ADBEF0B}" type="presOf" srcId="{1AB733A6-CE8E-423B-BBE1-6BE3CCB505AF}" destId="{79032E69-6629-BA42-A725-D9AE3B86B38C}" srcOrd="1" destOrd="0" presId="urn:microsoft.com/office/officeart/2016/7/layout/RepeatingBendingProcessNew"/>
    <dgm:cxn modelId="{F09BF787-F487-7B48-9098-A3CD86D0B876}" type="presOf" srcId="{0E114FF9-A188-4351-ADF2-6A3AFA7F12FB}" destId="{6CA57461-F343-DE45-9CDA-B434A24A8133}" srcOrd="0" destOrd="0" presId="urn:microsoft.com/office/officeart/2016/7/layout/RepeatingBendingProcessNew"/>
    <dgm:cxn modelId="{279A2391-D7C1-744F-9178-57EE31CD4EB7}" type="presOf" srcId="{720C5F86-E342-8446-BE12-460A001BA9A3}" destId="{08309B95-9A38-F843-8DDE-E4F8F833BE2E}" srcOrd="1" destOrd="0" presId="urn:microsoft.com/office/officeart/2016/7/layout/RepeatingBendingProcessNew"/>
    <dgm:cxn modelId="{78B62A94-34A4-264B-9F3A-CDB5002EFC9D}" type="presOf" srcId="{6920488D-2E33-41D5-BF1D-6FC18D7D07B0}" destId="{6AA1A5FC-8243-E74E-8653-494BDDF8FB0B}" srcOrd="1" destOrd="0" presId="urn:microsoft.com/office/officeart/2016/7/layout/RepeatingBendingProcessNew"/>
    <dgm:cxn modelId="{9B28DE94-E360-2B44-A552-6B350A3A96D6}" type="presOf" srcId="{C5704B15-F320-4182-A8CD-4FA6C1887586}" destId="{1EE1AEE9-5C19-6D4C-B892-848A3F327F4C}" srcOrd="0" destOrd="0" presId="urn:microsoft.com/office/officeart/2016/7/layout/RepeatingBendingProcessNew"/>
    <dgm:cxn modelId="{3182F79A-16D2-4ED2-B156-5CBED5E8022D}" srcId="{C5704B15-F320-4182-A8CD-4FA6C1887586}" destId="{8A736E38-AD9A-4377-BBF7-C8BAD8502375}" srcOrd="13" destOrd="0" parTransId="{9DFA40BC-86DF-4B5A-BA35-6FBC5CBF6469}" sibTransId="{6920488D-2E33-41D5-BF1D-6FC18D7D07B0}"/>
    <dgm:cxn modelId="{DA7D5C9B-FAA6-D24E-B7CD-F313B7A84385}" type="presOf" srcId="{2E9480BE-1FA0-43A1-9231-750184806A5B}" destId="{795DADB2-BC96-454F-9188-4F1E64FE6C80}" srcOrd="1" destOrd="0" presId="urn:microsoft.com/office/officeart/2016/7/layout/RepeatingBendingProcessNew"/>
    <dgm:cxn modelId="{E90EEB9C-90CB-864D-B6E8-FC12851374C1}" type="presOf" srcId="{4B19170C-A730-4E0A-9A3D-A8F25854FD36}" destId="{470F6C11-BFF5-1943-BFA5-8BB2EB7AF7A4}" srcOrd="1" destOrd="0" presId="urn:microsoft.com/office/officeart/2016/7/layout/RepeatingBendingProcessNew"/>
    <dgm:cxn modelId="{0ADE789D-7465-3243-8C64-857D3583C588}" type="presOf" srcId="{085C01DB-D1E4-4B5F-A338-CCAD04739DCF}" destId="{84ECBF69-2BC1-B44B-912D-2337B7F69598}" srcOrd="0" destOrd="0" presId="urn:microsoft.com/office/officeart/2016/7/layout/RepeatingBendingProcessNew"/>
    <dgm:cxn modelId="{739536A0-2999-124F-9CCE-A5D6A9A78DEA}" type="presOf" srcId="{BC5A4ACF-923D-4105-A959-BD164EDDFC44}" destId="{CA13C1A8-2792-D043-A510-4A31F1CBF584}" srcOrd="0" destOrd="0" presId="urn:microsoft.com/office/officeart/2016/7/layout/RepeatingBendingProcessNew"/>
    <dgm:cxn modelId="{4CE9CBA1-A3EB-8749-9DED-3EC8D414207E}" type="presOf" srcId="{1E36E86C-8A87-45FB-A810-4E2D7587C95B}" destId="{6DE9C629-7F89-234D-9248-94F9F8DAA7B6}" srcOrd="0" destOrd="0" presId="urn:microsoft.com/office/officeart/2016/7/layout/RepeatingBendingProcessNew"/>
    <dgm:cxn modelId="{47502CA2-5F19-9A4E-9C01-A3398B28C9F8}" type="presOf" srcId="{A0C2A6C5-8F5E-4EAB-90BD-9DBCED0AC71A}" destId="{58968E3F-23C5-DA4F-A159-4840EDB3CBD0}" srcOrd="0" destOrd="0" presId="urn:microsoft.com/office/officeart/2016/7/layout/RepeatingBendingProcessNew"/>
    <dgm:cxn modelId="{D1E635A7-D2BC-4A63-9CC9-FBCDA0391209}" srcId="{C5704B15-F320-4182-A8CD-4FA6C1887586}" destId="{D9E4AD05-7F1C-4D2E-B55B-EA1F3D18B037}" srcOrd="10" destOrd="0" parTransId="{3A64B622-017F-4E38-8407-54E38779D258}" sibTransId="{1AB733A6-CE8E-423B-BBE1-6BE3CCB505AF}"/>
    <dgm:cxn modelId="{6D4BA0C0-6FCB-D844-8314-085B0168D250}" type="presOf" srcId="{16543A5A-CB9D-4981-9187-D50791F5CE21}" destId="{EA5CDE35-AA67-C24E-A917-2D4589DB6D34}" srcOrd="0" destOrd="0" presId="urn:microsoft.com/office/officeart/2016/7/layout/RepeatingBendingProcessNew"/>
    <dgm:cxn modelId="{6E4F3EC3-0157-4CC1-A9ED-401D8F54EB37}" srcId="{C5704B15-F320-4182-A8CD-4FA6C1887586}" destId="{5B34E54F-FBA3-4A0D-9738-FA6AEEE071FE}" srcOrd="9" destOrd="0" parTransId="{1012A523-DB06-4A12-8060-894117FC1B52}" sibTransId="{A0085C5F-3D91-4C03-8011-5D436219D602}"/>
    <dgm:cxn modelId="{322109C5-6C82-294E-A129-050322851CC9}" type="presOf" srcId="{9DF628C5-804E-437E-8867-16EB7AE6A8B5}" destId="{9F27C901-5B0E-4342-AE8D-D5B324CE31C4}" srcOrd="0" destOrd="0" presId="urn:microsoft.com/office/officeart/2016/7/layout/RepeatingBendingProcessNew"/>
    <dgm:cxn modelId="{354035C7-BBF3-B442-AEE3-1D44758F016F}" type="presOf" srcId="{2D6D816D-A0F2-4725-9D84-9D10801A911A}" destId="{9FC1940F-FC99-A244-8711-668813C2D6CE}" srcOrd="1" destOrd="0" presId="urn:microsoft.com/office/officeart/2016/7/layout/RepeatingBendingProcessNew"/>
    <dgm:cxn modelId="{82F5EEC9-0C48-43DC-8787-AB1CB3F4E44A}" srcId="{C5704B15-F320-4182-A8CD-4FA6C1887586}" destId="{E83F65DE-FAA9-4308-9340-ECA21B3CDADE}" srcOrd="7" destOrd="0" parTransId="{D28ED318-BADB-4D3D-880F-7CE012839AEF}" sibTransId="{BE94EBC0-D9E1-4A79-ACDD-1A8C0B61125C}"/>
    <dgm:cxn modelId="{729D2DCC-DE10-4932-9D7B-68301DBCE84D}" srcId="{C5704B15-F320-4182-A8CD-4FA6C1887586}" destId="{0E114FF9-A188-4351-ADF2-6A3AFA7F12FB}" srcOrd="11" destOrd="0" parTransId="{559EB0D9-2C39-44D4-8B75-F72288F72A66}" sibTransId="{A317941E-CE79-4427-917C-87B765FACAA2}"/>
    <dgm:cxn modelId="{D30153D0-BF27-E941-9FED-9E2D1722CAF8}" type="presOf" srcId="{1E36E86C-8A87-45FB-A810-4E2D7587C95B}" destId="{732A46D0-2818-5B4E-A576-C1257D9B2BDB}" srcOrd="1" destOrd="0" presId="urn:microsoft.com/office/officeart/2016/7/layout/RepeatingBendingProcessNew"/>
    <dgm:cxn modelId="{6515F9D0-FFC7-4E39-9FDB-18D08A8EF53C}" srcId="{C5704B15-F320-4182-A8CD-4FA6C1887586}" destId="{16F8A0DD-1198-4050-82BC-1EE8A6F748CA}" srcOrd="2" destOrd="0" parTransId="{9AF20987-8B56-4939-BE25-6727AF9E6FEA}" sibTransId="{4B19170C-A730-4E0A-9A3D-A8F25854FD36}"/>
    <dgm:cxn modelId="{8CF542D1-8323-CB45-A534-6BA5DBAFFE68}" type="presOf" srcId="{C1980ED2-B79C-4523-8910-35C781EC2188}" destId="{53A10E34-DE08-F741-A3CC-B06B611345A0}" srcOrd="0" destOrd="0" presId="urn:microsoft.com/office/officeart/2016/7/layout/RepeatingBendingProcessNew"/>
    <dgm:cxn modelId="{8727D9D2-ADBA-4C4B-B3A7-271C9E1BF5B6}" type="presOf" srcId="{E83F65DE-FAA9-4308-9340-ECA21B3CDADE}" destId="{4E9B11C2-5E8D-7248-8605-7FCD471D422C}" srcOrd="0" destOrd="0" presId="urn:microsoft.com/office/officeart/2016/7/layout/RepeatingBendingProcessNew"/>
    <dgm:cxn modelId="{9A755ED9-BF4C-294C-AD99-C55BA35530E1}" type="presOf" srcId="{4022CF4B-9B22-43F1-8B9E-63037E3C3B67}" destId="{AC8C8116-8138-8546-99F4-9DE4B4AA1CF9}" srcOrd="1" destOrd="0" presId="urn:microsoft.com/office/officeart/2016/7/layout/RepeatingBendingProcessNew"/>
    <dgm:cxn modelId="{A2696BD9-E2B7-434D-BDE1-7876A65E0502}" type="presOf" srcId="{C85B1E46-4EB1-4259-B645-320E09D4D3AF}" destId="{E3A5DDE0-AFFB-6F4E-909C-E86D1A0A1385}" srcOrd="1" destOrd="0" presId="urn:microsoft.com/office/officeart/2016/7/layout/RepeatingBendingProcessNew"/>
    <dgm:cxn modelId="{42C5D1E1-8BEC-2E41-A771-93556A5EF63F}" type="presOf" srcId="{5B34E54F-FBA3-4A0D-9738-FA6AEEE071FE}" destId="{35AA64F7-0315-5E44-A500-2D05C107744A}" srcOrd="0" destOrd="0" presId="urn:microsoft.com/office/officeart/2016/7/layout/RepeatingBendingProcessNew"/>
    <dgm:cxn modelId="{67E49CE9-6173-4276-959C-3C1DB306ED59}" srcId="{C5704B15-F320-4182-A8CD-4FA6C1887586}" destId="{C1980ED2-B79C-4523-8910-35C781EC2188}" srcOrd="4" destOrd="0" parTransId="{7E148A5E-3A95-4C50-96B7-F71DDD220D43}" sibTransId="{BC5A4ACF-923D-4105-A959-BD164EDDFC44}"/>
    <dgm:cxn modelId="{9ECDCEE9-626A-41C4-A7F6-1A1936C15E08}" srcId="{C5704B15-F320-4182-A8CD-4FA6C1887586}" destId="{9DF628C5-804E-437E-8867-16EB7AE6A8B5}" srcOrd="6" destOrd="0" parTransId="{DECD25E6-F760-471F-9ADA-01818D099F45}" sibTransId="{2E9480BE-1FA0-43A1-9231-750184806A5B}"/>
    <dgm:cxn modelId="{3F57ECEC-8766-0B49-A805-A3A2BDBB73F4}" type="presOf" srcId="{A0C2A6C5-8F5E-4EAB-90BD-9DBCED0AC71A}" destId="{B07C7E00-C65B-8944-BA7C-30AF6861F412}" srcOrd="1" destOrd="0" presId="urn:microsoft.com/office/officeart/2016/7/layout/RepeatingBendingProcessNew"/>
    <dgm:cxn modelId="{B7F36AF0-21B1-B145-9262-8F71B88B32CA}" type="presOf" srcId="{E814AA79-2109-41A7-AE9E-71F3CC229D65}" destId="{08FFA29D-1205-3747-85A9-BAE3799DC61D}" srcOrd="0" destOrd="0" presId="urn:microsoft.com/office/officeart/2016/7/layout/RepeatingBendingProcessNew"/>
    <dgm:cxn modelId="{BBD22AF3-6446-684C-AD0C-0DD65499C751}" type="presOf" srcId="{E814AA79-2109-41A7-AE9E-71F3CC229D65}" destId="{FD30DFD3-1375-9649-9787-2A5A557463C0}" srcOrd="1" destOrd="0" presId="urn:microsoft.com/office/officeart/2016/7/layout/RepeatingBendingProcessNew"/>
    <dgm:cxn modelId="{16E4EAF6-D988-3140-9454-238543E90F4D}" type="presOf" srcId="{69F41832-6C71-4B58-B184-3FFF9D9EAF74}" destId="{55845890-8F80-3A43-A1DE-6BE627F6A7D6}" srcOrd="0" destOrd="0" presId="urn:microsoft.com/office/officeart/2016/7/layout/RepeatingBendingProcessNew"/>
    <dgm:cxn modelId="{1DEE12FA-A0F0-43D4-BD52-F57A8B89BA85}" srcId="{C5704B15-F320-4182-A8CD-4FA6C1887586}" destId="{085C01DB-D1E4-4B5F-A338-CCAD04739DCF}" srcOrd="1" destOrd="0" parTransId="{36CA1B60-EDC9-4E1E-9A19-77E876A0F652}" sibTransId="{C85B1E46-4EB1-4259-B645-320E09D4D3AF}"/>
    <dgm:cxn modelId="{23F292FA-2C13-BE42-8D3C-EA80BCEC5A46}" type="presOf" srcId="{4022CF4B-9B22-43F1-8B9E-63037E3C3B67}" destId="{4163240C-B55B-B149-B1B0-CB148C4192F1}" srcOrd="0" destOrd="0" presId="urn:microsoft.com/office/officeart/2016/7/layout/RepeatingBendingProcessNew"/>
    <dgm:cxn modelId="{02F381C6-267F-C44F-B641-1DC8F07D1D1F}" type="presParOf" srcId="{1EE1AEE9-5C19-6D4C-B892-848A3F327F4C}" destId="{EA5CDE35-AA67-C24E-A917-2D4589DB6D34}" srcOrd="0" destOrd="0" presId="urn:microsoft.com/office/officeart/2016/7/layout/RepeatingBendingProcessNew"/>
    <dgm:cxn modelId="{A5F5AA23-55A8-F24B-A49C-0A38DF061E0E}" type="presParOf" srcId="{1EE1AEE9-5C19-6D4C-B892-848A3F327F4C}" destId="{08FFA29D-1205-3747-85A9-BAE3799DC61D}" srcOrd="1" destOrd="0" presId="urn:microsoft.com/office/officeart/2016/7/layout/RepeatingBendingProcessNew"/>
    <dgm:cxn modelId="{B5ABDF72-5F44-244B-89F6-0A770F3133EA}" type="presParOf" srcId="{08FFA29D-1205-3747-85A9-BAE3799DC61D}" destId="{FD30DFD3-1375-9649-9787-2A5A557463C0}" srcOrd="0" destOrd="0" presId="urn:microsoft.com/office/officeart/2016/7/layout/RepeatingBendingProcessNew"/>
    <dgm:cxn modelId="{96EC8CCF-CA15-4347-AB2A-65D40CD94554}" type="presParOf" srcId="{1EE1AEE9-5C19-6D4C-B892-848A3F327F4C}" destId="{84ECBF69-2BC1-B44B-912D-2337B7F69598}" srcOrd="2" destOrd="0" presId="urn:microsoft.com/office/officeart/2016/7/layout/RepeatingBendingProcessNew"/>
    <dgm:cxn modelId="{ACF45443-C372-4342-9A11-65A731F4D388}" type="presParOf" srcId="{1EE1AEE9-5C19-6D4C-B892-848A3F327F4C}" destId="{6E24D021-C0C4-CA49-88AA-49A3C948C7F6}" srcOrd="3" destOrd="0" presId="urn:microsoft.com/office/officeart/2016/7/layout/RepeatingBendingProcessNew"/>
    <dgm:cxn modelId="{70C3BC3F-677B-5C4F-B897-82493ECD8FE8}" type="presParOf" srcId="{6E24D021-C0C4-CA49-88AA-49A3C948C7F6}" destId="{E3A5DDE0-AFFB-6F4E-909C-E86D1A0A1385}" srcOrd="0" destOrd="0" presId="urn:microsoft.com/office/officeart/2016/7/layout/RepeatingBendingProcessNew"/>
    <dgm:cxn modelId="{4B3B3A7A-5F8D-C84A-98CA-B61A60073F1F}" type="presParOf" srcId="{1EE1AEE9-5C19-6D4C-B892-848A3F327F4C}" destId="{B6D86530-264B-1A49-B510-62640D320F8F}" srcOrd="4" destOrd="0" presId="urn:microsoft.com/office/officeart/2016/7/layout/RepeatingBendingProcessNew"/>
    <dgm:cxn modelId="{7AB17AB5-7FD7-F24E-AE56-0E53F5DFC5EC}" type="presParOf" srcId="{1EE1AEE9-5C19-6D4C-B892-848A3F327F4C}" destId="{81FD782D-A864-D449-BC88-7A89368919A4}" srcOrd="5" destOrd="0" presId="urn:microsoft.com/office/officeart/2016/7/layout/RepeatingBendingProcessNew"/>
    <dgm:cxn modelId="{412B0A8C-F0F2-F744-A9A0-B9CFE987FE7C}" type="presParOf" srcId="{81FD782D-A864-D449-BC88-7A89368919A4}" destId="{470F6C11-BFF5-1943-BFA5-8BB2EB7AF7A4}" srcOrd="0" destOrd="0" presId="urn:microsoft.com/office/officeart/2016/7/layout/RepeatingBendingProcessNew"/>
    <dgm:cxn modelId="{20173894-AD30-734E-85DE-67627F7D648F}" type="presParOf" srcId="{1EE1AEE9-5C19-6D4C-B892-848A3F327F4C}" destId="{B6280C35-3362-744E-95BC-D32AFF763D3A}" srcOrd="6" destOrd="0" presId="urn:microsoft.com/office/officeart/2016/7/layout/RepeatingBendingProcessNew"/>
    <dgm:cxn modelId="{0C5D8CB0-D18A-D245-87B2-9E60938D6335}" type="presParOf" srcId="{1EE1AEE9-5C19-6D4C-B892-848A3F327F4C}" destId="{58968E3F-23C5-DA4F-A159-4840EDB3CBD0}" srcOrd="7" destOrd="0" presId="urn:microsoft.com/office/officeart/2016/7/layout/RepeatingBendingProcessNew"/>
    <dgm:cxn modelId="{E30D51F8-C170-6843-9534-CEEBEC3EDB7A}" type="presParOf" srcId="{58968E3F-23C5-DA4F-A159-4840EDB3CBD0}" destId="{B07C7E00-C65B-8944-BA7C-30AF6861F412}" srcOrd="0" destOrd="0" presId="urn:microsoft.com/office/officeart/2016/7/layout/RepeatingBendingProcessNew"/>
    <dgm:cxn modelId="{19316BA9-4577-5647-A54E-136E750C1956}" type="presParOf" srcId="{1EE1AEE9-5C19-6D4C-B892-848A3F327F4C}" destId="{53A10E34-DE08-F741-A3CC-B06B611345A0}" srcOrd="8" destOrd="0" presId="urn:microsoft.com/office/officeart/2016/7/layout/RepeatingBendingProcessNew"/>
    <dgm:cxn modelId="{EC5CDDE1-1626-9B43-B030-8C23BB0EF332}" type="presParOf" srcId="{1EE1AEE9-5C19-6D4C-B892-848A3F327F4C}" destId="{CA13C1A8-2792-D043-A510-4A31F1CBF584}" srcOrd="9" destOrd="0" presId="urn:microsoft.com/office/officeart/2016/7/layout/RepeatingBendingProcessNew"/>
    <dgm:cxn modelId="{7482DA38-D6B9-4843-B4DF-3488E2B7BDAB}" type="presParOf" srcId="{CA13C1A8-2792-D043-A510-4A31F1CBF584}" destId="{619B8164-4663-AC46-9FD9-7E1DFF614B9E}" srcOrd="0" destOrd="0" presId="urn:microsoft.com/office/officeart/2016/7/layout/RepeatingBendingProcessNew"/>
    <dgm:cxn modelId="{F451C5D0-093B-FD40-A7CA-8EFEFDAE7B79}" type="presParOf" srcId="{1EE1AEE9-5C19-6D4C-B892-848A3F327F4C}" destId="{37CBA532-0AC6-FA44-A147-F52556166B28}" srcOrd="10" destOrd="0" presId="urn:microsoft.com/office/officeart/2016/7/layout/RepeatingBendingProcessNew"/>
    <dgm:cxn modelId="{9E40C1AC-98AC-E94A-B574-CA81C1C1FCC8}" type="presParOf" srcId="{1EE1AEE9-5C19-6D4C-B892-848A3F327F4C}" destId="{6DE9C629-7F89-234D-9248-94F9F8DAA7B6}" srcOrd="11" destOrd="0" presId="urn:microsoft.com/office/officeart/2016/7/layout/RepeatingBendingProcessNew"/>
    <dgm:cxn modelId="{6729673A-AE75-E748-A319-711DD23CE336}" type="presParOf" srcId="{6DE9C629-7F89-234D-9248-94F9F8DAA7B6}" destId="{732A46D0-2818-5B4E-A576-C1257D9B2BDB}" srcOrd="0" destOrd="0" presId="urn:microsoft.com/office/officeart/2016/7/layout/RepeatingBendingProcessNew"/>
    <dgm:cxn modelId="{508BCC9C-58C3-DE45-8E37-2F900E48CB8C}" type="presParOf" srcId="{1EE1AEE9-5C19-6D4C-B892-848A3F327F4C}" destId="{9F27C901-5B0E-4342-AE8D-D5B324CE31C4}" srcOrd="12" destOrd="0" presId="urn:microsoft.com/office/officeart/2016/7/layout/RepeatingBendingProcessNew"/>
    <dgm:cxn modelId="{1B24E4B9-CC1F-BA48-A424-B60E67EB7283}" type="presParOf" srcId="{1EE1AEE9-5C19-6D4C-B892-848A3F327F4C}" destId="{A7F2A0FF-E449-084A-AA04-8DFA079E58C2}" srcOrd="13" destOrd="0" presId="urn:microsoft.com/office/officeart/2016/7/layout/RepeatingBendingProcessNew"/>
    <dgm:cxn modelId="{E304D259-B9AB-194E-9995-CE3AE035695F}" type="presParOf" srcId="{A7F2A0FF-E449-084A-AA04-8DFA079E58C2}" destId="{795DADB2-BC96-454F-9188-4F1E64FE6C80}" srcOrd="0" destOrd="0" presId="urn:microsoft.com/office/officeart/2016/7/layout/RepeatingBendingProcessNew"/>
    <dgm:cxn modelId="{6CD98B37-9F73-DE40-89BD-02EA330EA1FF}" type="presParOf" srcId="{1EE1AEE9-5C19-6D4C-B892-848A3F327F4C}" destId="{4E9B11C2-5E8D-7248-8605-7FCD471D422C}" srcOrd="14" destOrd="0" presId="urn:microsoft.com/office/officeart/2016/7/layout/RepeatingBendingProcessNew"/>
    <dgm:cxn modelId="{C428B9CC-E9CD-9A49-9CC3-112C9EC7C8D6}" type="presParOf" srcId="{1EE1AEE9-5C19-6D4C-B892-848A3F327F4C}" destId="{7F890F1C-975D-F046-9391-0A52710F7992}" srcOrd="15" destOrd="0" presId="urn:microsoft.com/office/officeart/2016/7/layout/RepeatingBendingProcessNew"/>
    <dgm:cxn modelId="{26F13719-B1B8-F94E-B540-17125621D80B}" type="presParOf" srcId="{7F890F1C-975D-F046-9391-0A52710F7992}" destId="{CFBFC8A0-1861-F943-B5F7-6A9C92415F8B}" srcOrd="0" destOrd="0" presId="urn:microsoft.com/office/officeart/2016/7/layout/RepeatingBendingProcessNew"/>
    <dgm:cxn modelId="{274B4C7F-CF54-DF48-90BA-9F9175E5BC6F}" type="presParOf" srcId="{1EE1AEE9-5C19-6D4C-B892-848A3F327F4C}" destId="{E941B1D6-0D11-6B4C-BCC2-7ABE01A13E09}" srcOrd="16" destOrd="0" presId="urn:microsoft.com/office/officeart/2016/7/layout/RepeatingBendingProcessNew"/>
    <dgm:cxn modelId="{4AB7CE32-3D0E-F742-B4FD-E710907B05E0}" type="presParOf" srcId="{1EE1AEE9-5C19-6D4C-B892-848A3F327F4C}" destId="{4163240C-B55B-B149-B1B0-CB148C4192F1}" srcOrd="17" destOrd="0" presId="urn:microsoft.com/office/officeart/2016/7/layout/RepeatingBendingProcessNew"/>
    <dgm:cxn modelId="{5826DB0B-6708-7349-8D01-5BCEF63EDC6D}" type="presParOf" srcId="{4163240C-B55B-B149-B1B0-CB148C4192F1}" destId="{AC8C8116-8138-8546-99F4-9DE4B4AA1CF9}" srcOrd="0" destOrd="0" presId="urn:microsoft.com/office/officeart/2016/7/layout/RepeatingBendingProcessNew"/>
    <dgm:cxn modelId="{3C69C21B-82B9-384C-8ECE-155183925739}" type="presParOf" srcId="{1EE1AEE9-5C19-6D4C-B892-848A3F327F4C}" destId="{35AA64F7-0315-5E44-A500-2D05C107744A}" srcOrd="18" destOrd="0" presId="urn:microsoft.com/office/officeart/2016/7/layout/RepeatingBendingProcessNew"/>
    <dgm:cxn modelId="{B9ECCD12-660B-F74A-8781-3373F37FB928}" type="presParOf" srcId="{1EE1AEE9-5C19-6D4C-B892-848A3F327F4C}" destId="{41368DEF-9366-9B4F-BFBD-5E9729C330E9}" srcOrd="19" destOrd="0" presId="urn:microsoft.com/office/officeart/2016/7/layout/RepeatingBendingProcessNew"/>
    <dgm:cxn modelId="{E4C58B0C-478F-4440-88A0-E8CEDDCFD35C}" type="presParOf" srcId="{41368DEF-9366-9B4F-BFBD-5E9729C330E9}" destId="{3FEB340B-C5DE-5F42-8EC2-83DE1B147C1C}" srcOrd="0" destOrd="0" presId="urn:microsoft.com/office/officeart/2016/7/layout/RepeatingBendingProcessNew"/>
    <dgm:cxn modelId="{B887BC23-C7E5-0447-AFB1-92BF0F1F363A}" type="presParOf" srcId="{1EE1AEE9-5C19-6D4C-B892-848A3F327F4C}" destId="{A77EDD02-0FA5-154B-B86A-88A24D0A709F}" srcOrd="20" destOrd="0" presId="urn:microsoft.com/office/officeart/2016/7/layout/RepeatingBendingProcessNew"/>
    <dgm:cxn modelId="{5BAE74CD-C2CF-6644-B4F4-0302FC3A0E32}" type="presParOf" srcId="{1EE1AEE9-5C19-6D4C-B892-848A3F327F4C}" destId="{EF2A96C4-309A-4445-AB3C-D1A909E361F7}" srcOrd="21" destOrd="0" presId="urn:microsoft.com/office/officeart/2016/7/layout/RepeatingBendingProcessNew"/>
    <dgm:cxn modelId="{9DE87AFF-7660-344B-B824-9E4F0FAA6493}" type="presParOf" srcId="{EF2A96C4-309A-4445-AB3C-D1A909E361F7}" destId="{79032E69-6629-BA42-A725-D9AE3B86B38C}" srcOrd="0" destOrd="0" presId="urn:microsoft.com/office/officeart/2016/7/layout/RepeatingBendingProcessNew"/>
    <dgm:cxn modelId="{8E81293F-3752-9444-9F88-A93942199923}" type="presParOf" srcId="{1EE1AEE9-5C19-6D4C-B892-848A3F327F4C}" destId="{6CA57461-F343-DE45-9CDA-B434A24A8133}" srcOrd="22" destOrd="0" presId="urn:microsoft.com/office/officeart/2016/7/layout/RepeatingBendingProcessNew"/>
    <dgm:cxn modelId="{3519672A-20D5-664C-BB58-868A02811BDD}" type="presParOf" srcId="{1EE1AEE9-5C19-6D4C-B892-848A3F327F4C}" destId="{1BBA99A5-16BA-D847-8400-D7261EF0430A}" srcOrd="23" destOrd="0" presId="urn:microsoft.com/office/officeart/2016/7/layout/RepeatingBendingProcessNew"/>
    <dgm:cxn modelId="{15345559-6518-4046-A869-2949AF8AC058}" type="presParOf" srcId="{1BBA99A5-16BA-D847-8400-D7261EF0430A}" destId="{F96106AF-6FF1-7140-8CFB-815472D00919}" srcOrd="0" destOrd="0" presId="urn:microsoft.com/office/officeart/2016/7/layout/RepeatingBendingProcessNew"/>
    <dgm:cxn modelId="{ACD53571-ADB1-074D-BD8C-B86F0733AAF6}" type="presParOf" srcId="{1EE1AEE9-5C19-6D4C-B892-848A3F327F4C}" destId="{55845890-8F80-3A43-A1DE-6BE627F6A7D6}" srcOrd="24" destOrd="0" presId="urn:microsoft.com/office/officeart/2016/7/layout/RepeatingBendingProcessNew"/>
    <dgm:cxn modelId="{6185C2AE-13BD-6D42-885D-98F295B1B02C}" type="presParOf" srcId="{1EE1AEE9-5C19-6D4C-B892-848A3F327F4C}" destId="{E0912FA2-25FE-7C4E-BEAE-45526A278974}" srcOrd="25" destOrd="0" presId="urn:microsoft.com/office/officeart/2016/7/layout/RepeatingBendingProcessNew"/>
    <dgm:cxn modelId="{1B784FC9-2CD2-7E44-B14F-C1A80FB48E59}" type="presParOf" srcId="{E0912FA2-25FE-7C4E-BEAE-45526A278974}" destId="{9FC1940F-FC99-A244-8711-668813C2D6CE}" srcOrd="0" destOrd="0" presId="urn:microsoft.com/office/officeart/2016/7/layout/RepeatingBendingProcessNew"/>
    <dgm:cxn modelId="{0B8A97B7-D620-8B4D-993A-F79F91226DD8}" type="presParOf" srcId="{1EE1AEE9-5C19-6D4C-B892-848A3F327F4C}" destId="{EA5828D9-C91D-764D-A937-DADC155A931E}" srcOrd="26" destOrd="0" presId="urn:microsoft.com/office/officeart/2016/7/layout/RepeatingBendingProcessNew"/>
    <dgm:cxn modelId="{A559D9C9-A4C2-7C4D-BD26-51C91AA6D37E}" type="presParOf" srcId="{1EE1AEE9-5C19-6D4C-B892-848A3F327F4C}" destId="{10661C47-7B38-A141-BE3D-F3E55ACB31BB}" srcOrd="27" destOrd="0" presId="urn:microsoft.com/office/officeart/2016/7/layout/RepeatingBendingProcessNew"/>
    <dgm:cxn modelId="{DF4A9AB1-7626-9B40-A5E5-9B786D80FD13}" type="presParOf" srcId="{10661C47-7B38-A141-BE3D-F3E55ACB31BB}" destId="{6AA1A5FC-8243-E74E-8653-494BDDF8FB0B}" srcOrd="0" destOrd="0" presId="urn:microsoft.com/office/officeart/2016/7/layout/RepeatingBendingProcessNew"/>
    <dgm:cxn modelId="{A96063BE-7DDF-DD41-8FAD-51D1DB4E47E7}" type="presParOf" srcId="{1EE1AEE9-5C19-6D4C-B892-848A3F327F4C}" destId="{65235FD0-A13E-A64D-B7B8-1F770A721B59}" srcOrd="28" destOrd="0" presId="urn:microsoft.com/office/officeart/2016/7/layout/RepeatingBendingProcessNew"/>
    <dgm:cxn modelId="{4ECF115C-34F0-B446-B069-F183D56E5CDA}" type="presParOf" srcId="{1EE1AEE9-5C19-6D4C-B892-848A3F327F4C}" destId="{791DB351-C314-9D4B-911D-48C74CB89E37}" srcOrd="29" destOrd="0" presId="urn:microsoft.com/office/officeart/2016/7/layout/RepeatingBendingProcessNew"/>
    <dgm:cxn modelId="{E680B0C4-76DE-204D-A4AF-A59F924208C6}" type="presParOf" srcId="{791DB351-C314-9D4B-911D-48C74CB89E37}" destId="{08309B95-9A38-F843-8DDE-E4F8F833BE2E}" srcOrd="0" destOrd="0" presId="urn:microsoft.com/office/officeart/2016/7/layout/RepeatingBendingProcessNew"/>
    <dgm:cxn modelId="{509361BC-C54B-3E47-95EC-D72DADA4F2F0}" type="presParOf" srcId="{1EE1AEE9-5C19-6D4C-B892-848A3F327F4C}" destId="{0408A765-1596-1042-B19B-BE8F05AA0B31}" srcOrd="3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704B15-F320-4182-A8CD-4FA6C188758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3A5A-CB9D-4981-9187-D50791F5CE21}">
      <dgm:prSet/>
      <dgm:spPr/>
      <dgm:t>
        <a:bodyPr/>
        <a:lstStyle/>
        <a:p>
          <a:r>
            <a:rPr lang="en-US" dirty="0"/>
            <a:t>4 </a:t>
          </a:r>
          <a:r>
            <a:rPr lang="en-US" dirty="0" err="1"/>
            <a:t>Cuerpos</a:t>
          </a:r>
          <a:r>
            <a:rPr lang="en-US" dirty="0"/>
            <a:t> </a:t>
          </a:r>
          <a:r>
            <a:rPr lang="en-US" dirty="0" err="1"/>
            <a:t>legales</a:t>
          </a:r>
          <a:r>
            <a:rPr lang="en-US" dirty="0"/>
            <a:t> y </a:t>
          </a:r>
          <a:r>
            <a:rPr lang="en-US" dirty="0" err="1"/>
            <a:t>organización</a:t>
          </a:r>
          <a:r>
            <a:rPr lang="en-US" dirty="0"/>
            <a:t> DGTM</a:t>
          </a:r>
        </a:p>
      </dgm:t>
    </dgm:pt>
    <dgm:pt modelId="{EA01867A-E1E0-47D1-B866-3E2AC06A90D1}" type="parTrans" cxnId="{7CFBE144-1981-435E-8925-827ABDE78193}">
      <dgm:prSet/>
      <dgm:spPr/>
      <dgm:t>
        <a:bodyPr/>
        <a:lstStyle/>
        <a:p>
          <a:endParaRPr lang="en-US"/>
        </a:p>
      </dgm:t>
    </dgm:pt>
    <dgm:pt modelId="{E814AA79-2109-41A7-AE9E-71F3CC229D65}" type="sibTrans" cxnId="{7CFBE144-1981-435E-8925-827ABDE78193}">
      <dgm:prSet/>
      <dgm:spPr/>
      <dgm:t>
        <a:bodyPr/>
        <a:lstStyle/>
        <a:p>
          <a:endParaRPr lang="en-US"/>
        </a:p>
      </dgm:t>
    </dgm:pt>
    <dgm:pt modelId="{085C01DB-D1E4-4B5F-A338-CCAD04739DCF}">
      <dgm:prSet/>
      <dgm:spPr/>
      <dgm:t>
        <a:bodyPr/>
        <a:lstStyle/>
        <a:p>
          <a:r>
            <a:rPr lang="es-ES_tradnl" dirty="0"/>
            <a:t>Jefe Depto. INMAR.</a:t>
          </a:r>
          <a:endParaRPr lang="en-US" dirty="0"/>
        </a:p>
      </dgm:t>
    </dgm:pt>
    <dgm:pt modelId="{36CA1B60-EDC9-4E1E-9A19-77E876A0F652}" type="parTrans" cxnId="{1DEE12FA-A0F0-43D4-BD52-F57A8B89BA85}">
      <dgm:prSet/>
      <dgm:spPr/>
      <dgm:t>
        <a:bodyPr/>
        <a:lstStyle/>
        <a:p>
          <a:endParaRPr lang="en-US"/>
        </a:p>
      </dgm:t>
    </dgm:pt>
    <dgm:pt modelId="{C85B1E46-4EB1-4259-B645-320E09D4D3AF}" type="sibTrans" cxnId="{1DEE12FA-A0F0-43D4-BD52-F57A8B89BA85}">
      <dgm:prSet/>
      <dgm:spPr/>
      <dgm:t>
        <a:bodyPr/>
        <a:lstStyle/>
        <a:p>
          <a:endParaRPr lang="en-US"/>
        </a:p>
      </dgm:t>
    </dgm:pt>
    <dgm:pt modelId="{16F8A0DD-1198-4050-82BC-1EE8A6F748CA}">
      <dgm:prSet/>
      <dgm:spPr/>
      <dgm:t>
        <a:bodyPr/>
        <a:lstStyle/>
        <a:p>
          <a:r>
            <a:rPr lang="es-ES_tradnl" dirty="0"/>
            <a:t>Atención al Público</a:t>
          </a:r>
          <a:endParaRPr lang="en-US" dirty="0"/>
        </a:p>
      </dgm:t>
    </dgm:pt>
    <dgm:pt modelId="{9AF20987-8B56-4939-BE25-6727AF9E6FEA}" type="parTrans" cxnId="{6515F9D0-FFC7-4E39-9FDB-18D08A8EF53C}">
      <dgm:prSet/>
      <dgm:spPr/>
      <dgm:t>
        <a:bodyPr/>
        <a:lstStyle/>
        <a:p>
          <a:endParaRPr lang="en-US"/>
        </a:p>
      </dgm:t>
    </dgm:pt>
    <dgm:pt modelId="{4B19170C-A730-4E0A-9A3D-A8F25854FD36}" type="sibTrans" cxnId="{6515F9D0-FFC7-4E39-9FDB-18D08A8EF53C}">
      <dgm:prSet/>
      <dgm:spPr/>
      <dgm:t>
        <a:bodyPr/>
        <a:lstStyle/>
        <a:p>
          <a:endParaRPr lang="en-US"/>
        </a:p>
      </dgm:t>
    </dgm:pt>
    <dgm:pt modelId="{774820EA-5ACC-497B-8563-57720D51F8AB}">
      <dgm:prSet/>
      <dgm:spPr/>
      <dgm:t>
        <a:bodyPr/>
        <a:lstStyle/>
        <a:p>
          <a:r>
            <a:rPr lang="es-ES_tradnl" dirty="0"/>
            <a:t>Recaudaciones</a:t>
          </a:r>
          <a:endParaRPr lang="en-US" dirty="0"/>
        </a:p>
      </dgm:t>
    </dgm:pt>
    <dgm:pt modelId="{27D60848-5709-4DE5-A65D-4663EA3EE1B0}" type="parTrans" cxnId="{365E6D04-3D5B-496D-B213-2AAB810A8F84}">
      <dgm:prSet/>
      <dgm:spPr/>
      <dgm:t>
        <a:bodyPr/>
        <a:lstStyle/>
        <a:p>
          <a:endParaRPr lang="en-US"/>
        </a:p>
      </dgm:t>
    </dgm:pt>
    <dgm:pt modelId="{A0C2A6C5-8F5E-4EAB-90BD-9DBCED0AC71A}" type="sibTrans" cxnId="{365E6D04-3D5B-496D-B213-2AAB810A8F84}">
      <dgm:prSet/>
      <dgm:spPr/>
      <dgm:t>
        <a:bodyPr/>
        <a:lstStyle/>
        <a:p>
          <a:endParaRPr lang="en-US"/>
        </a:p>
      </dgm:t>
    </dgm:pt>
    <dgm:pt modelId="{C1980ED2-B79C-4523-8910-35C781EC2188}">
      <dgm:prSet/>
      <dgm:spPr/>
      <dgm:t>
        <a:bodyPr/>
        <a:lstStyle/>
        <a:p>
          <a:r>
            <a:rPr lang="es-ES_tradnl" dirty="0"/>
            <a:t>Registro de Naves</a:t>
          </a:r>
          <a:endParaRPr lang="en-US" dirty="0"/>
        </a:p>
      </dgm:t>
    </dgm:pt>
    <dgm:pt modelId="{7E148A5E-3A95-4C50-96B7-F71DDD220D43}" type="parTrans" cxnId="{67E49CE9-6173-4276-959C-3C1DB306ED59}">
      <dgm:prSet/>
      <dgm:spPr/>
      <dgm:t>
        <a:bodyPr/>
        <a:lstStyle/>
        <a:p>
          <a:endParaRPr lang="en-US"/>
        </a:p>
      </dgm:t>
    </dgm:pt>
    <dgm:pt modelId="{BC5A4ACF-923D-4105-A959-BD164EDDFC44}" type="sibTrans" cxnId="{67E49CE9-6173-4276-959C-3C1DB306ED59}">
      <dgm:prSet/>
      <dgm:spPr/>
      <dgm:t>
        <a:bodyPr/>
        <a:lstStyle/>
        <a:p>
          <a:endParaRPr lang="en-US"/>
        </a:p>
      </dgm:t>
    </dgm:pt>
    <dgm:pt modelId="{1312A167-E443-427B-87DA-C1869171C711}">
      <dgm:prSet/>
      <dgm:spPr/>
      <dgm:t>
        <a:bodyPr/>
        <a:lstStyle/>
        <a:p>
          <a:r>
            <a:rPr lang="es-ES_tradnl" dirty="0"/>
            <a:t>CC.MM.</a:t>
          </a:r>
          <a:endParaRPr lang="en-US" dirty="0"/>
        </a:p>
      </dgm:t>
    </dgm:pt>
    <dgm:pt modelId="{2ACAA96B-0544-49E5-B9F9-93E95BCF965F}" type="parTrans" cxnId="{C1CA147D-182E-4249-950E-289F93D1CDE0}">
      <dgm:prSet/>
      <dgm:spPr/>
      <dgm:t>
        <a:bodyPr/>
        <a:lstStyle/>
        <a:p>
          <a:endParaRPr lang="en-US"/>
        </a:p>
      </dgm:t>
    </dgm:pt>
    <dgm:pt modelId="{1E36E86C-8A87-45FB-A810-4E2D7587C95B}" type="sibTrans" cxnId="{C1CA147D-182E-4249-950E-289F93D1CDE0}">
      <dgm:prSet/>
      <dgm:spPr/>
      <dgm:t>
        <a:bodyPr/>
        <a:lstStyle/>
        <a:p>
          <a:endParaRPr lang="en-US"/>
        </a:p>
      </dgm:t>
    </dgm:pt>
    <dgm:pt modelId="{9DF628C5-804E-437E-8867-16EB7AE6A8B5}">
      <dgm:prSet/>
      <dgm:spPr/>
      <dgm:t>
        <a:bodyPr/>
        <a:lstStyle/>
        <a:p>
          <a:r>
            <a:rPr lang="en-US" dirty="0"/>
            <a:t>Puerto y Marina Mercante</a:t>
          </a:r>
        </a:p>
      </dgm:t>
    </dgm:pt>
    <dgm:pt modelId="{DECD25E6-F760-471F-9ADA-01818D099F45}" type="parTrans" cxnId="{9ECDCEE9-626A-41C4-A7F6-1A1936C15E08}">
      <dgm:prSet/>
      <dgm:spPr/>
      <dgm:t>
        <a:bodyPr/>
        <a:lstStyle/>
        <a:p>
          <a:endParaRPr lang="en-US"/>
        </a:p>
      </dgm:t>
    </dgm:pt>
    <dgm:pt modelId="{2E9480BE-1FA0-43A1-9231-750184806A5B}" type="sibTrans" cxnId="{9ECDCEE9-626A-41C4-A7F6-1A1936C15E08}">
      <dgm:prSet/>
      <dgm:spPr/>
      <dgm:t>
        <a:bodyPr/>
        <a:lstStyle/>
        <a:p>
          <a:endParaRPr lang="en-US"/>
        </a:p>
      </dgm:t>
    </dgm:pt>
    <dgm:pt modelId="{E83F65DE-FAA9-4308-9340-ECA21B3CDADE}">
      <dgm:prSet/>
      <dgm:spPr/>
      <dgm:t>
        <a:bodyPr/>
        <a:lstStyle/>
        <a:p>
          <a:r>
            <a:rPr lang="en-US" dirty="0"/>
            <a:t>Buceo y DD.NN.</a:t>
          </a:r>
        </a:p>
      </dgm:t>
    </dgm:pt>
    <dgm:pt modelId="{D28ED318-BADB-4D3D-880F-7CE012839AEF}" type="parTrans" cxnId="{82F5EEC9-0C48-43DC-8787-AB1CB3F4E44A}">
      <dgm:prSet/>
      <dgm:spPr/>
      <dgm:t>
        <a:bodyPr/>
        <a:lstStyle/>
        <a:p>
          <a:endParaRPr lang="en-US"/>
        </a:p>
      </dgm:t>
    </dgm:pt>
    <dgm:pt modelId="{BE94EBC0-D9E1-4A79-ACDD-1A8C0B61125C}" type="sibTrans" cxnId="{82F5EEC9-0C48-43DC-8787-AB1CB3F4E44A}">
      <dgm:prSet/>
      <dgm:spPr/>
      <dgm:t>
        <a:bodyPr/>
        <a:lstStyle/>
        <a:p>
          <a:endParaRPr lang="en-US"/>
        </a:p>
      </dgm:t>
    </dgm:pt>
    <dgm:pt modelId="{47637270-8C4C-47D9-B80E-34A9541D827D}">
      <dgm:prSet/>
      <dgm:spPr/>
      <dgm:t>
        <a:bodyPr/>
        <a:lstStyle/>
        <a:p>
          <a:r>
            <a:rPr lang="es-ES_tradnl" dirty="0"/>
            <a:t>Medio Ambiente Acuático</a:t>
          </a:r>
          <a:endParaRPr lang="en-US" dirty="0"/>
        </a:p>
      </dgm:t>
    </dgm:pt>
    <dgm:pt modelId="{EE42E062-810E-4261-977C-E0CF26F633B2}" type="parTrans" cxnId="{6BA8BD7C-5FAF-4F14-B305-AB519A6171E7}">
      <dgm:prSet/>
      <dgm:spPr/>
      <dgm:t>
        <a:bodyPr/>
        <a:lstStyle/>
        <a:p>
          <a:endParaRPr lang="en-US"/>
        </a:p>
      </dgm:t>
    </dgm:pt>
    <dgm:pt modelId="{4022CF4B-9B22-43F1-8B9E-63037E3C3B67}" type="sibTrans" cxnId="{6BA8BD7C-5FAF-4F14-B305-AB519A6171E7}">
      <dgm:prSet/>
      <dgm:spPr/>
      <dgm:t>
        <a:bodyPr/>
        <a:lstStyle/>
        <a:p>
          <a:endParaRPr lang="en-US"/>
        </a:p>
      </dgm:t>
    </dgm:pt>
    <dgm:pt modelId="{5B34E54F-FBA3-4A0D-9738-FA6AEEE071FE}">
      <dgm:prSet/>
      <dgm:spPr/>
      <dgm:t>
        <a:bodyPr/>
        <a:lstStyle/>
        <a:p>
          <a:r>
            <a:rPr lang="en-US" dirty="0" err="1"/>
            <a:t>Dirección</a:t>
          </a:r>
          <a:r>
            <a:rPr lang="en-US" dirty="0"/>
            <a:t> de </a:t>
          </a:r>
          <a:r>
            <a:rPr lang="en-US" dirty="0" err="1"/>
            <a:t>Intereses</a:t>
          </a:r>
          <a:r>
            <a:rPr lang="en-US" dirty="0"/>
            <a:t> </a:t>
          </a:r>
          <a:r>
            <a:rPr lang="en-US" dirty="0" err="1"/>
            <a:t>Marítimos</a:t>
          </a:r>
          <a:endParaRPr lang="en-US" dirty="0"/>
        </a:p>
      </dgm:t>
    </dgm:pt>
    <dgm:pt modelId="{1012A523-DB06-4A12-8060-894117FC1B52}" type="parTrans" cxnId="{6E4F3EC3-0157-4CC1-A9ED-401D8F54EB37}">
      <dgm:prSet/>
      <dgm:spPr/>
      <dgm:t>
        <a:bodyPr/>
        <a:lstStyle/>
        <a:p>
          <a:endParaRPr lang="en-US"/>
        </a:p>
      </dgm:t>
    </dgm:pt>
    <dgm:pt modelId="{A0085C5F-3D91-4C03-8011-5D436219D602}" type="sibTrans" cxnId="{6E4F3EC3-0157-4CC1-A9ED-401D8F54EB37}">
      <dgm:prSet/>
      <dgm:spPr/>
      <dgm:t>
        <a:bodyPr/>
        <a:lstStyle/>
        <a:p>
          <a:endParaRPr lang="en-US"/>
        </a:p>
      </dgm:t>
    </dgm:pt>
    <dgm:pt modelId="{D9E4AD05-7F1C-4D2E-B55B-EA1F3D18B037}">
      <dgm:prSet/>
      <dgm:spPr/>
      <dgm:t>
        <a:bodyPr/>
        <a:lstStyle/>
        <a:p>
          <a:r>
            <a:rPr lang="en-US" dirty="0"/>
            <a:t>MARPOL</a:t>
          </a:r>
        </a:p>
      </dgm:t>
    </dgm:pt>
    <dgm:pt modelId="{3A64B622-017F-4E38-8407-54E38779D258}" type="parTrans" cxnId="{D1E635A7-D2BC-4A63-9CC9-FBCDA0391209}">
      <dgm:prSet/>
      <dgm:spPr/>
      <dgm:t>
        <a:bodyPr/>
        <a:lstStyle/>
        <a:p>
          <a:endParaRPr lang="en-US"/>
        </a:p>
      </dgm:t>
    </dgm:pt>
    <dgm:pt modelId="{1AB733A6-CE8E-423B-BBE1-6BE3CCB505AF}" type="sibTrans" cxnId="{D1E635A7-D2BC-4A63-9CC9-FBCDA0391209}">
      <dgm:prSet/>
      <dgm:spPr/>
      <dgm:t>
        <a:bodyPr/>
        <a:lstStyle/>
        <a:p>
          <a:endParaRPr lang="en-US"/>
        </a:p>
      </dgm:t>
    </dgm:pt>
    <dgm:pt modelId="{0E114FF9-A188-4351-ADF2-6A3AFA7F12FB}">
      <dgm:prSet/>
      <dgm:spPr/>
      <dgm:t>
        <a:bodyPr/>
        <a:lstStyle/>
        <a:p>
          <a:r>
            <a:rPr lang="en-US" dirty="0"/>
            <a:t>Plan CENCON</a:t>
          </a:r>
        </a:p>
      </dgm:t>
    </dgm:pt>
    <dgm:pt modelId="{559EB0D9-2C39-44D4-8B75-F72288F72A66}" type="parTrans" cxnId="{729D2DCC-DE10-4932-9D7B-68301DBCE84D}">
      <dgm:prSet/>
      <dgm:spPr/>
      <dgm:t>
        <a:bodyPr/>
        <a:lstStyle/>
        <a:p>
          <a:endParaRPr lang="en-US"/>
        </a:p>
      </dgm:t>
    </dgm:pt>
    <dgm:pt modelId="{A317941E-CE79-4427-917C-87B765FACAA2}" type="sibTrans" cxnId="{729D2DCC-DE10-4932-9D7B-68301DBCE84D}">
      <dgm:prSet/>
      <dgm:spPr/>
      <dgm:t>
        <a:bodyPr/>
        <a:lstStyle/>
        <a:p>
          <a:endParaRPr lang="en-US"/>
        </a:p>
      </dgm:t>
    </dgm:pt>
    <dgm:pt modelId="{69F41832-6C71-4B58-B184-3FFF9D9EAF74}">
      <dgm:prSet/>
      <dgm:spPr/>
      <dgm:t>
        <a:bodyPr/>
        <a:lstStyle/>
        <a:p>
          <a:r>
            <a:rPr lang="es-ES_tradnl" dirty="0"/>
            <a:t>El que hacer de la AA.MM. (Medio Ambiente)</a:t>
          </a:r>
          <a:endParaRPr lang="en-US" dirty="0"/>
        </a:p>
      </dgm:t>
    </dgm:pt>
    <dgm:pt modelId="{7D010560-9035-412E-953D-65307DDF12BB}" type="parTrans" cxnId="{D8220722-9FEE-4F69-8F1E-342D27550378}">
      <dgm:prSet/>
      <dgm:spPr/>
      <dgm:t>
        <a:bodyPr/>
        <a:lstStyle/>
        <a:p>
          <a:endParaRPr lang="en-US"/>
        </a:p>
      </dgm:t>
    </dgm:pt>
    <dgm:pt modelId="{2D6D816D-A0F2-4725-9D84-9D10801A911A}" type="sibTrans" cxnId="{D8220722-9FEE-4F69-8F1E-342D27550378}">
      <dgm:prSet/>
      <dgm:spPr/>
      <dgm:t>
        <a:bodyPr/>
        <a:lstStyle/>
        <a:p>
          <a:endParaRPr lang="en-US"/>
        </a:p>
      </dgm:t>
    </dgm:pt>
    <dgm:pt modelId="{8A736E38-AD9A-4377-BBF7-C8BAD8502375}">
      <dgm:prSet/>
      <dgm:spPr/>
      <dgm:t>
        <a:bodyPr/>
        <a:lstStyle/>
        <a:p>
          <a:r>
            <a:rPr lang="es-ES_tradnl" dirty="0"/>
            <a:t>Servicio Público</a:t>
          </a:r>
          <a:endParaRPr lang="en-US" dirty="0"/>
        </a:p>
      </dgm:t>
    </dgm:pt>
    <dgm:pt modelId="{9DFA40BC-86DF-4B5A-BA35-6FBC5CBF6469}" type="parTrans" cxnId="{3182F79A-16D2-4ED2-B156-5CBED5E8022D}">
      <dgm:prSet/>
      <dgm:spPr/>
      <dgm:t>
        <a:bodyPr/>
        <a:lstStyle/>
        <a:p>
          <a:endParaRPr lang="en-US"/>
        </a:p>
      </dgm:t>
    </dgm:pt>
    <dgm:pt modelId="{6920488D-2E33-41D5-BF1D-6FC18D7D07B0}" type="sibTrans" cxnId="{3182F79A-16D2-4ED2-B156-5CBED5E8022D}">
      <dgm:prSet/>
      <dgm:spPr/>
      <dgm:t>
        <a:bodyPr/>
        <a:lstStyle/>
        <a:p>
          <a:endParaRPr lang="en-US"/>
        </a:p>
      </dgm:t>
    </dgm:pt>
    <dgm:pt modelId="{FCB89C76-37CC-4E91-BD73-6F94712ABD98}">
      <dgm:prSet/>
      <dgm:spPr>
        <a:solidFill>
          <a:schemeClr val="accent4"/>
        </a:solidFill>
      </dgm:spPr>
      <dgm:t>
        <a:bodyPr/>
        <a:lstStyle/>
        <a:p>
          <a:r>
            <a:rPr lang="es-ES_tradnl" b="1" dirty="0">
              <a:solidFill>
                <a:schemeClr val="tx1"/>
              </a:solidFill>
            </a:rPr>
            <a:t>OFINMAR CAPUERTO y GOBMAR</a:t>
          </a:r>
          <a:endParaRPr lang="en-US" b="1" dirty="0">
            <a:solidFill>
              <a:schemeClr val="tx1"/>
            </a:solidFill>
          </a:endParaRPr>
        </a:p>
      </dgm:t>
    </dgm:pt>
    <dgm:pt modelId="{EC74711A-E49E-428C-863E-7E05564CCA39}" type="parTrans" cxnId="{6E00AB54-4888-487B-B2DE-7C7BCD67CBAA}">
      <dgm:prSet/>
      <dgm:spPr/>
      <dgm:t>
        <a:bodyPr/>
        <a:lstStyle/>
        <a:p>
          <a:endParaRPr lang="en-US"/>
        </a:p>
      </dgm:t>
    </dgm:pt>
    <dgm:pt modelId="{D923B5DF-0010-4A20-980A-B5FA42D2A8B3}" type="sibTrans" cxnId="{6E00AB54-4888-487B-B2DE-7C7BCD67CBAA}">
      <dgm:prSet/>
      <dgm:spPr/>
      <dgm:t>
        <a:bodyPr/>
        <a:lstStyle/>
        <a:p>
          <a:endParaRPr lang="en-US"/>
        </a:p>
      </dgm:t>
    </dgm:pt>
    <dgm:pt modelId="{D313AC64-89C0-4142-ABFD-5AC043026A97}">
      <dgm:prSet/>
      <dgm:spPr/>
      <dgm:t>
        <a:bodyPr/>
        <a:lstStyle/>
        <a:p>
          <a:r>
            <a:rPr lang="es-MX" dirty="0"/>
            <a:t>Accidentes Marítimos</a:t>
          </a:r>
        </a:p>
      </dgm:t>
    </dgm:pt>
    <dgm:pt modelId="{FD6AF939-B2BD-454B-8B77-9EE7EB7F0911}" type="parTrans" cxnId="{2DBBE56B-01DE-4446-9E62-FC2BFEE151B5}">
      <dgm:prSet/>
      <dgm:spPr/>
      <dgm:t>
        <a:bodyPr/>
        <a:lstStyle/>
        <a:p>
          <a:endParaRPr lang="es-MX"/>
        </a:p>
      </dgm:t>
    </dgm:pt>
    <dgm:pt modelId="{720C5F86-E342-8446-BE12-460A001BA9A3}" type="sibTrans" cxnId="{2DBBE56B-01DE-4446-9E62-FC2BFEE151B5}">
      <dgm:prSet/>
      <dgm:spPr/>
      <dgm:t>
        <a:bodyPr/>
        <a:lstStyle/>
        <a:p>
          <a:endParaRPr lang="es-MX"/>
        </a:p>
      </dgm:t>
    </dgm:pt>
    <dgm:pt modelId="{1EE1AEE9-5C19-6D4C-B892-848A3F327F4C}" type="pres">
      <dgm:prSet presAssocID="{C5704B15-F320-4182-A8CD-4FA6C1887586}" presName="Name0" presStyleCnt="0">
        <dgm:presLayoutVars>
          <dgm:dir/>
          <dgm:resizeHandles val="exact"/>
        </dgm:presLayoutVars>
      </dgm:prSet>
      <dgm:spPr/>
    </dgm:pt>
    <dgm:pt modelId="{EA5CDE35-AA67-C24E-A917-2D4589DB6D34}" type="pres">
      <dgm:prSet presAssocID="{16543A5A-CB9D-4981-9187-D50791F5CE21}" presName="node" presStyleLbl="node1" presStyleIdx="0" presStyleCnt="16">
        <dgm:presLayoutVars>
          <dgm:bulletEnabled val="1"/>
        </dgm:presLayoutVars>
      </dgm:prSet>
      <dgm:spPr/>
    </dgm:pt>
    <dgm:pt modelId="{08FFA29D-1205-3747-85A9-BAE3799DC61D}" type="pres">
      <dgm:prSet presAssocID="{E814AA79-2109-41A7-AE9E-71F3CC229D65}" presName="sibTrans" presStyleLbl="sibTrans1D1" presStyleIdx="0" presStyleCnt="15"/>
      <dgm:spPr/>
    </dgm:pt>
    <dgm:pt modelId="{FD30DFD3-1375-9649-9787-2A5A557463C0}" type="pres">
      <dgm:prSet presAssocID="{E814AA79-2109-41A7-AE9E-71F3CC229D65}" presName="connectorText" presStyleLbl="sibTrans1D1" presStyleIdx="0" presStyleCnt="15"/>
      <dgm:spPr/>
    </dgm:pt>
    <dgm:pt modelId="{84ECBF69-2BC1-B44B-912D-2337B7F69598}" type="pres">
      <dgm:prSet presAssocID="{085C01DB-D1E4-4B5F-A338-CCAD04739DCF}" presName="node" presStyleLbl="node1" presStyleIdx="1" presStyleCnt="16">
        <dgm:presLayoutVars>
          <dgm:bulletEnabled val="1"/>
        </dgm:presLayoutVars>
      </dgm:prSet>
      <dgm:spPr/>
    </dgm:pt>
    <dgm:pt modelId="{6E24D021-C0C4-CA49-88AA-49A3C948C7F6}" type="pres">
      <dgm:prSet presAssocID="{C85B1E46-4EB1-4259-B645-320E09D4D3AF}" presName="sibTrans" presStyleLbl="sibTrans1D1" presStyleIdx="1" presStyleCnt="15"/>
      <dgm:spPr/>
    </dgm:pt>
    <dgm:pt modelId="{E3A5DDE0-AFFB-6F4E-909C-E86D1A0A1385}" type="pres">
      <dgm:prSet presAssocID="{C85B1E46-4EB1-4259-B645-320E09D4D3AF}" presName="connectorText" presStyleLbl="sibTrans1D1" presStyleIdx="1" presStyleCnt="15"/>
      <dgm:spPr/>
    </dgm:pt>
    <dgm:pt modelId="{B6D86530-264B-1A49-B510-62640D320F8F}" type="pres">
      <dgm:prSet presAssocID="{16F8A0DD-1198-4050-82BC-1EE8A6F748CA}" presName="node" presStyleLbl="node1" presStyleIdx="2" presStyleCnt="16">
        <dgm:presLayoutVars>
          <dgm:bulletEnabled val="1"/>
        </dgm:presLayoutVars>
      </dgm:prSet>
      <dgm:spPr/>
    </dgm:pt>
    <dgm:pt modelId="{81FD782D-A864-D449-BC88-7A89368919A4}" type="pres">
      <dgm:prSet presAssocID="{4B19170C-A730-4E0A-9A3D-A8F25854FD36}" presName="sibTrans" presStyleLbl="sibTrans1D1" presStyleIdx="2" presStyleCnt="15"/>
      <dgm:spPr/>
    </dgm:pt>
    <dgm:pt modelId="{470F6C11-BFF5-1943-BFA5-8BB2EB7AF7A4}" type="pres">
      <dgm:prSet presAssocID="{4B19170C-A730-4E0A-9A3D-A8F25854FD36}" presName="connectorText" presStyleLbl="sibTrans1D1" presStyleIdx="2" presStyleCnt="15"/>
      <dgm:spPr/>
    </dgm:pt>
    <dgm:pt modelId="{B6280C35-3362-744E-95BC-D32AFF763D3A}" type="pres">
      <dgm:prSet presAssocID="{774820EA-5ACC-497B-8563-57720D51F8AB}" presName="node" presStyleLbl="node1" presStyleIdx="3" presStyleCnt="16">
        <dgm:presLayoutVars>
          <dgm:bulletEnabled val="1"/>
        </dgm:presLayoutVars>
      </dgm:prSet>
      <dgm:spPr/>
    </dgm:pt>
    <dgm:pt modelId="{58968E3F-23C5-DA4F-A159-4840EDB3CBD0}" type="pres">
      <dgm:prSet presAssocID="{A0C2A6C5-8F5E-4EAB-90BD-9DBCED0AC71A}" presName="sibTrans" presStyleLbl="sibTrans1D1" presStyleIdx="3" presStyleCnt="15"/>
      <dgm:spPr/>
    </dgm:pt>
    <dgm:pt modelId="{B07C7E00-C65B-8944-BA7C-30AF6861F412}" type="pres">
      <dgm:prSet presAssocID="{A0C2A6C5-8F5E-4EAB-90BD-9DBCED0AC71A}" presName="connectorText" presStyleLbl="sibTrans1D1" presStyleIdx="3" presStyleCnt="15"/>
      <dgm:spPr/>
    </dgm:pt>
    <dgm:pt modelId="{53A10E34-DE08-F741-A3CC-B06B611345A0}" type="pres">
      <dgm:prSet presAssocID="{C1980ED2-B79C-4523-8910-35C781EC2188}" presName="node" presStyleLbl="node1" presStyleIdx="4" presStyleCnt="16">
        <dgm:presLayoutVars>
          <dgm:bulletEnabled val="1"/>
        </dgm:presLayoutVars>
      </dgm:prSet>
      <dgm:spPr/>
    </dgm:pt>
    <dgm:pt modelId="{CA13C1A8-2792-D043-A510-4A31F1CBF584}" type="pres">
      <dgm:prSet presAssocID="{BC5A4ACF-923D-4105-A959-BD164EDDFC44}" presName="sibTrans" presStyleLbl="sibTrans1D1" presStyleIdx="4" presStyleCnt="15"/>
      <dgm:spPr/>
    </dgm:pt>
    <dgm:pt modelId="{619B8164-4663-AC46-9FD9-7E1DFF614B9E}" type="pres">
      <dgm:prSet presAssocID="{BC5A4ACF-923D-4105-A959-BD164EDDFC44}" presName="connectorText" presStyleLbl="sibTrans1D1" presStyleIdx="4" presStyleCnt="15"/>
      <dgm:spPr/>
    </dgm:pt>
    <dgm:pt modelId="{37CBA532-0AC6-FA44-A147-F52556166B28}" type="pres">
      <dgm:prSet presAssocID="{1312A167-E443-427B-87DA-C1869171C711}" presName="node" presStyleLbl="node1" presStyleIdx="5" presStyleCnt="16">
        <dgm:presLayoutVars>
          <dgm:bulletEnabled val="1"/>
        </dgm:presLayoutVars>
      </dgm:prSet>
      <dgm:spPr/>
    </dgm:pt>
    <dgm:pt modelId="{6DE9C629-7F89-234D-9248-94F9F8DAA7B6}" type="pres">
      <dgm:prSet presAssocID="{1E36E86C-8A87-45FB-A810-4E2D7587C95B}" presName="sibTrans" presStyleLbl="sibTrans1D1" presStyleIdx="5" presStyleCnt="15"/>
      <dgm:spPr/>
    </dgm:pt>
    <dgm:pt modelId="{732A46D0-2818-5B4E-A576-C1257D9B2BDB}" type="pres">
      <dgm:prSet presAssocID="{1E36E86C-8A87-45FB-A810-4E2D7587C95B}" presName="connectorText" presStyleLbl="sibTrans1D1" presStyleIdx="5" presStyleCnt="15"/>
      <dgm:spPr/>
    </dgm:pt>
    <dgm:pt modelId="{9F27C901-5B0E-4342-AE8D-D5B324CE31C4}" type="pres">
      <dgm:prSet presAssocID="{9DF628C5-804E-437E-8867-16EB7AE6A8B5}" presName="node" presStyleLbl="node1" presStyleIdx="6" presStyleCnt="16">
        <dgm:presLayoutVars>
          <dgm:bulletEnabled val="1"/>
        </dgm:presLayoutVars>
      </dgm:prSet>
      <dgm:spPr/>
    </dgm:pt>
    <dgm:pt modelId="{A7F2A0FF-E449-084A-AA04-8DFA079E58C2}" type="pres">
      <dgm:prSet presAssocID="{2E9480BE-1FA0-43A1-9231-750184806A5B}" presName="sibTrans" presStyleLbl="sibTrans1D1" presStyleIdx="6" presStyleCnt="15"/>
      <dgm:spPr/>
    </dgm:pt>
    <dgm:pt modelId="{795DADB2-BC96-454F-9188-4F1E64FE6C80}" type="pres">
      <dgm:prSet presAssocID="{2E9480BE-1FA0-43A1-9231-750184806A5B}" presName="connectorText" presStyleLbl="sibTrans1D1" presStyleIdx="6" presStyleCnt="15"/>
      <dgm:spPr/>
    </dgm:pt>
    <dgm:pt modelId="{4E9B11C2-5E8D-7248-8605-7FCD471D422C}" type="pres">
      <dgm:prSet presAssocID="{E83F65DE-FAA9-4308-9340-ECA21B3CDADE}" presName="node" presStyleLbl="node1" presStyleIdx="7" presStyleCnt="16">
        <dgm:presLayoutVars>
          <dgm:bulletEnabled val="1"/>
        </dgm:presLayoutVars>
      </dgm:prSet>
      <dgm:spPr/>
    </dgm:pt>
    <dgm:pt modelId="{7F890F1C-975D-F046-9391-0A52710F7992}" type="pres">
      <dgm:prSet presAssocID="{BE94EBC0-D9E1-4A79-ACDD-1A8C0B61125C}" presName="sibTrans" presStyleLbl="sibTrans1D1" presStyleIdx="7" presStyleCnt="15"/>
      <dgm:spPr/>
    </dgm:pt>
    <dgm:pt modelId="{CFBFC8A0-1861-F943-B5F7-6A9C92415F8B}" type="pres">
      <dgm:prSet presAssocID="{BE94EBC0-D9E1-4A79-ACDD-1A8C0B61125C}" presName="connectorText" presStyleLbl="sibTrans1D1" presStyleIdx="7" presStyleCnt="15"/>
      <dgm:spPr/>
    </dgm:pt>
    <dgm:pt modelId="{E941B1D6-0D11-6B4C-BCC2-7ABE01A13E09}" type="pres">
      <dgm:prSet presAssocID="{47637270-8C4C-47D9-B80E-34A9541D827D}" presName="node" presStyleLbl="node1" presStyleIdx="8" presStyleCnt="16">
        <dgm:presLayoutVars>
          <dgm:bulletEnabled val="1"/>
        </dgm:presLayoutVars>
      </dgm:prSet>
      <dgm:spPr/>
    </dgm:pt>
    <dgm:pt modelId="{4163240C-B55B-B149-B1B0-CB148C4192F1}" type="pres">
      <dgm:prSet presAssocID="{4022CF4B-9B22-43F1-8B9E-63037E3C3B67}" presName="sibTrans" presStyleLbl="sibTrans1D1" presStyleIdx="8" presStyleCnt="15"/>
      <dgm:spPr/>
    </dgm:pt>
    <dgm:pt modelId="{AC8C8116-8138-8546-99F4-9DE4B4AA1CF9}" type="pres">
      <dgm:prSet presAssocID="{4022CF4B-9B22-43F1-8B9E-63037E3C3B67}" presName="connectorText" presStyleLbl="sibTrans1D1" presStyleIdx="8" presStyleCnt="15"/>
      <dgm:spPr/>
    </dgm:pt>
    <dgm:pt modelId="{35AA64F7-0315-5E44-A500-2D05C107744A}" type="pres">
      <dgm:prSet presAssocID="{5B34E54F-FBA3-4A0D-9738-FA6AEEE071FE}" presName="node" presStyleLbl="node1" presStyleIdx="9" presStyleCnt="16">
        <dgm:presLayoutVars>
          <dgm:bulletEnabled val="1"/>
        </dgm:presLayoutVars>
      </dgm:prSet>
      <dgm:spPr/>
    </dgm:pt>
    <dgm:pt modelId="{41368DEF-9366-9B4F-BFBD-5E9729C330E9}" type="pres">
      <dgm:prSet presAssocID="{A0085C5F-3D91-4C03-8011-5D436219D602}" presName="sibTrans" presStyleLbl="sibTrans1D1" presStyleIdx="9" presStyleCnt="15"/>
      <dgm:spPr/>
    </dgm:pt>
    <dgm:pt modelId="{3FEB340B-C5DE-5F42-8EC2-83DE1B147C1C}" type="pres">
      <dgm:prSet presAssocID="{A0085C5F-3D91-4C03-8011-5D436219D602}" presName="connectorText" presStyleLbl="sibTrans1D1" presStyleIdx="9" presStyleCnt="15"/>
      <dgm:spPr/>
    </dgm:pt>
    <dgm:pt modelId="{A77EDD02-0FA5-154B-B86A-88A24D0A709F}" type="pres">
      <dgm:prSet presAssocID="{D9E4AD05-7F1C-4D2E-B55B-EA1F3D18B037}" presName="node" presStyleLbl="node1" presStyleIdx="10" presStyleCnt="16">
        <dgm:presLayoutVars>
          <dgm:bulletEnabled val="1"/>
        </dgm:presLayoutVars>
      </dgm:prSet>
      <dgm:spPr/>
    </dgm:pt>
    <dgm:pt modelId="{EF2A96C4-309A-4445-AB3C-D1A909E361F7}" type="pres">
      <dgm:prSet presAssocID="{1AB733A6-CE8E-423B-BBE1-6BE3CCB505AF}" presName="sibTrans" presStyleLbl="sibTrans1D1" presStyleIdx="10" presStyleCnt="15"/>
      <dgm:spPr/>
    </dgm:pt>
    <dgm:pt modelId="{79032E69-6629-BA42-A725-D9AE3B86B38C}" type="pres">
      <dgm:prSet presAssocID="{1AB733A6-CE8E-423B-BBE1-6BE3CCB505AF}" presName="connectorText" presStyleLbl="sibTrans1D1" presStyleIdx="10" presStyleCnt="15"/>
      <dgm:spPr/>
    </dgm:pt>
    <dgm:pt modelId="{6CA57461-F343-DE45-9CDA-B434A24A8133}" type="pres">
      <dgm:prSet presAssocID="{0E114FF9-A188-4351-ADF2-6A3AFA7F12FB}" presName="node" presStyleLbl="node1" presStyleIdx="11" presStyleCnt="16">
        <dgm:presLayoutVars>
          <dgm:bulletEnabled val="1"/>
        </dgm:presLayoutVars>
      </dgm:prSet>
      <dgm:spPr/>
    </dgm:pt>
    <dgm:pt modelId="{1BBA99A5-16BA-D847-8400-D7261EF0430A}" type="pres">
      <dgm:prSet presAssocID="{A317941E-CE79-4427-917C-87B765FACAA2}" presName="sibTrans" presStyleLbl="sibTrans1D1" presStyleIdx="11" presStyleCnt="15"/>
      <dgm:spPr/>
    </dgm:pt>
    <dgm:pt modelId="{F96106AF-6FF1-7140-8CFB-815472D00919}" type="pres">
      <dgm:prSet presAssocID="{A317941E-CE79-4427-917C-87B765FACAA2}" presName="connectorText" presStyleLbl="sibTrans1D1" presStyleIdx="11" presStyleCnt="15"/>
      <dgm:spPr/>
    </dgm:pt>
    <dgm:pt modelId="{55845890-8F80-3A43-A1DE-6BE627F6A7D6}" type="pres">
      <dgm:prSet presAssocID="{69F41832-6C71-4B58-B184-3FFF9D9EAF74}" presName="node" presStyleLbl="node1" presStyleIdx="12" presStyleCnt="16">
        <dgm:presLayoutVars>
          <dgm:bulletEnabled val="1"/>
        </dgm:presLayoutVars>
      </dgm:prSet>
      <dgm:spPr/>
    </dgm:pt>
    <dgm:pt modelId="{E0912FA2-25FE-7C4E-BEAE-45526A278974}" type="pres">
      <dgm:prSet presAssocID="{2D6D816D-A0F2-4725-9D84-9D10801A911A}" presName="sibTrans" presStyleLbl="sibTrans1D1" presStyleIdx="12" presStyleCnt="15"/>
      <dgm:spPr/>
    </dgm:pt>
    <dgm:pt modelId="{9FC1940F-FC99-A244-8711-668813C2D6CE}" type="pres">
      <dgm:prSet presAssocID="{2D6D816D-A0F2-4725-9D84-9D10801A911A}" presName="connectorText" presStyleLbl="sibTrans1D1" presStyleIdx="12" presStyleCnt="15"/>
      <dgm:spPr/>
    </dgm:pt>
    <dgm:pt modelId="{EA5828D9-C91D-764D-A937-DADC155A931E}" type="pres">
      <dgm:prSet presAssocID="{8A736E38-AD9A-4377-BBF7-C8BAD8502375}" presName="node" presStyleLbl="node1" presStyleIdx="13" presStyleCnt="16">
        <dgm:presLayoutVars>
          <dgm:bulletEnabled val="1"/>
        </dgm:presLayoutVars>
      </dgm:prSet>
      <dgm:spPr/>
    </dgm:pt>
    <dgm:pt modelId="{10661C47-7B38-A141-BE3D-F3E55ACB31BB}" type="pres">
      <dgm:prSet presAssocID="{6920488D-2E33-41D5-BF1D-6FC18D7D07B0}" presName="sibTrans" presStyleLbl="sibTrans1D1" presStyleIdx="13" presStyleCnt="15"/>
      <dgm:spPr/>
    </dgm:pt>
    <dgm:pt modelId="{6AA1A5FC-8243-E74E-8653-494BDDF8FB0B}" type="pres">
      <dgm:prSet presAssocID="{6920488D-2E33-41D5-BF1D-6FC18D7D07B0}" presName="connectorText" presStyleLbl="sibTrans1D1" presStyleIdx="13" presStyleCnt="15"/>
      <dgm:spPr/>
    </dgm:pt>
    <dgm:pt modelId="{65235FD0-A13E-A64D-B7B8-1F770A721B59}" type="pres">
      <dgm:prSet presAssocID="{D313AC64-89C0-4142-ABFD-5AC043026A97}" presName="node" presStyleLbl="node1" presStyleIdx="14" presStyleCnt="16">
        <dgm:presLayoutVars>
          <dgm:bulletEnabled val="1"/>
        </dgm:presLayoutVars>
      </dgm:prSet>
      <dgm:spPr/>
    </dgm:pt>
    <dgm:pt modelId="{791DB351-C314-9D4B-911D-48C74CB89E37}" type="pres">
      <dgm:prSet presAssocID="{720C5F86-E342-8446-BE12-460A001BA9A3}" presName="sibTrans" presStyleLbl="sibTrans1D1" presStyleIdx="14" presStyleCnt="15"/>
      <dgm:spPr/>
    </dgm:pt>
    <dgm:pt modelId="{08309B95-9A38-F843-8DDE-E4F8F833BE2E}" type="pres">
      <dgm:prSet presAssocID="{720C5F86-E342-8446-BE12-460A001BA9A3}" presName="connectorText" presStyleLbl="sibTrans1D1" presStyleIdx="14" presStyleCnt="15"/>
      <dgm:spPr/>
    </dgm:pt>
    <dgm:pt modelId="{0408A765-1596-1042-B19B-BE8F05AA0B31}" type="pres">
      <dgm:prSet presAssocID="{FCB89C76-37CC-4E91-BD73-6F94712ABD98}" presName="node" presStyleLbl="node1" presStyleIdx="15" presStyleCnt="16">
        <dgm:presLayoutVars>
          <dgm:bulletEnabled val="1"/>
        </dgm:presLayoutVars>
      </dgm:prSet>
      <dgm:spPr/>
    </dgm:pt>
  </dgm:ptLst>
  <dgm:cxnLst>
    <dgm:cxn modelId="{365E6D04-3D5B-496D-B213-2AAB810A8F84}" srcId="{C5704B15-F320-4182-A8CD-4FA6C1887586}" destId="{774820EA-5ACC-497B-8563-57720D51F8AB}" srcOrd="3" destOrd="0" parTransId="{27D60848-5709-4DE5-A65D-4663EA3EE1B0}" sibTransId="{A0C2A6C5-8F5E-4EAB-90BD-9DBCED0AC71A}"/>
    <dgm:cxn modelId="{4703EA04-87D9-6E48-AFA2-00B3D0C8AE4C}" type="presOf" srcId="{A0085C5F-3D91-4C03-8011-5D436219D602}" destId="{3FEB340B-C5DE-5F42-8EC2-83DE1B147C1C}" srcOrd="1" destOrd="0" presId="urn:microsoft.com/office/officeart/2016/7/layout/RepeatingBendingProcessNew"/>
    <dgm:cxn modelId="{37C95210-1729-4D4F-8384-2BA56B4CA368}" type="presOf" srcId="{FCB89C76-37CC-4E91-BD73-6F94712ABD98}" destId="{0408A765-1596-1042-B19B-BE8F05AA0B31}" srcOrd="0" destOrd="0" presId="urn:microsoft.com/office/officeart/2016/7/layout/RepeatingBendingProcessNew"/>
    <dgm:cxn modelId="{89AB8812-2D4A-F446-BE97-EC615DEE7302}" type="presOf" srcId="{2E9480BE-1FA0-43A1-9231-750184806A5B}" destId="{A7F2A0FF-E449-084A-AA04-8DFA079E58C2}" srcOrd="0" destOrd="0" presId="urn:microsoft.com/office/officeart/2016/7/layout/RepeatingBendingProcessNew"/>
    <dgm:cxn modelId="{8948CE1E-0747-5047-A07A-0ADBC15508C6}" type="presOf" srcId="{47637270-8C4C-47D9-B80E-34A9541D827D}" destId="{E941B1D6-0D11-6B4C-BCC2-7ABE01A13E09}" srcOrd="0" destOrd="0" presId="urn:microsoft.com/office/officeart/2016/7/layout/RepeatingBendingProcessNew"/>
    <dgm:cxn modelId="{D8220722-9FEE-4F69-8F1E-342D27550378}" srcId="{C5704B15-F320-4182-A8CD-4FA6C1887586}" destId="{69F41832-6C71-4B58-B184-3FFF9D9EAF74}" srcOrd="12" destOrd="0" parTransId="{7D010560-9035-412E-953D-65307DDF12BB}" sibTransId="{2D6D816D-A0F2-4725-9D84-9D10801A911A}"/>
    <dgm:cxn modelId="{1FFB0127-45AE-3B4F-8E4C-DD919D082AD7}" type="presOf" srcId="{A0085C5F-3D91-4C03-8011-5D436219D602}" destId="{41368DEF-9366-9B4F-BFBD-5E9729C330E9}" srcOrd="0" destOrd="0" presId="urn:microsoft.com/office/officeart/2016/7/layout/RepeatingBendingProcessNew"/>
    <dgm:cxn modelId="{4A1BE32E-5D6F-4C40-BF23-552D14A6AD6B}" type="presOf" srcId="{720C5F86-E342-8446-BE12-460A001BA9A3}" destId="{791DB351-C314-9D4B-911D-48C74CB89E37}" srcOrd="0" destOrd="0" presId="urn:microsoft.com/office/officeart/2016/7/layout/RepeatingBendingProcessNew"/>
    <dgm:cxn modelId="{FFD7AC33-079F-4245-850B-79345134FEC2}" type="presOf" srcId="{774820EA-5ACC-497B-8563-57720D51F8AB}" destId="{B6280C35-3362-744E-95BC-D32AFF763D3A}" srcOrd="0" destOrd="0" presId="urn:microsoft.com/office/officeart/2016/7/layout/RepeatingBendingProcessNew"/>
    <dgm:cxn modelId="{8CA6B03B-B7E9-C841-B143-F2ED6B8AB68E}" type="presOf" srcId="{BE94EBC0-D9E1-4A79-ACDD-1A8C0B61125C}" destId="{CFBFC8A0-1861-F943-B5F7-6A9C92415F8B}" srcOrd="1" destOrd="0" presId="urn:microsoft.com/office/officeart/2016/7/layout/RepeatingBendingProcessNew"/>
    <dgm:cxn modelId="{99450640-A2DC-944E-866A-CCB005C7A620}" type="presOf" srcId="{BE94EBC0-D9E1-4A79-ACDD-1A8C0B61125C}" destId="{7F890F1C-975D-F046-9391-0A52710F7992}" srcOrd="0" destOrd="0" presId="urn:microsoft.com/office/officeart/2016/7/layout/RepeatingBendingProcessNew"/>
    <dgm:cxn modelId="{7CFBE144-1981-435E-8925-827ABDE78193}" srcId="{C5704B15-F320-4182-A8CD-4FA6C1887586}" destId="{16543A5A-CB9D-4981-9187-D50791F5CE21}" srcOrd="0" destOrd="0" parTransId="{EA01867A-E1E0-47D1-B866-3E2AC06A90D1}" sibTransId="{E814AA79-2109-41A7-AE9E-71F3CC229D65}"/>
    <dgm:cxn modelId="{DEF5E344-72BA-4D4E-A202-42F72913B5F9}" type="presOf" srcId="{1AB733A6-CE8E-423B-BBE1-6BE3CCB505AF}" destId="{EF2A96C4-309A-4445-AB3C-D1A909E361F7}" srcOrd="0" destOrd="0" presId="urn:microsoft.com/office/officeart/2016/7/layout/RepeatingBendingProcessNew"/>
    <dgm:cxn modelId="{832D1B4C-9089-4940-9615-4FC3EB9AA838}" type="presOf" srcId="{1312A167-E443-427B-87DA-C1869171C711}" destId="{37CBA532-0AC6-FA44-A147-F52556166B28}" srcOrd="0" destOrd="0" presId="urn:microsoft.com/office/officeart/2016/7/layout/RepeatingBendingProcessNew"/>
    <dgm:cxn modelId="{D271A54C-6737-9644-B18D-340447DE74AF}" type="presOf" srcId="{D9E4AD05-7F1C-4D2E-B55B-EA1F3D18B037}" destId="{A77EDD02-0FA5-154B-B86A-88A24D0A709F}" srcOrd="0" destOrd="0" presId="urn:microsoft.com/office/officeart/2016/7/layout/RepeatingBendingProcessNew"/>
    <dgm:cxn modelId="{BD61134E-B4AF-5E4B-A2DB-AEC3CEFCC169}" type="presOf" srcId="{C85B1E46-4EB1-4259-B645-320E09D4D3AF}" destId="{6E24D021-C0C4-CA49-88AA-49A3C948C7F6}" srcOrd="0" destOrd="0" presId="urn:microsoft.com/office/officeart/2016/7/layout/RepeatingBendingProcessNew"/>
    <dgm:cxn modelId="{9282A34E-013D-6D4C-A0F3-419C2F07A8D2}" type="presOf" srcId="{2D6D816D-A0F2-4725-9D84-9D10801A911A}" destId="{E0912FA2-25FE-7C4E-BEAE-45526A278974}" srcOrd="0" destOrd="0" presId="urn:microsoft.com/office/officeart/2016/7/layout/RepeatingBendingProcessNew"/>
    <dgm:cxn modelId="{9CC2AC53-8D57-9D46-939B-B031FB71396D}" type="presOf" srcId="{8A736E38-AD9A-4377-BBF7-C8BAD8502375}" destId="{EA5828D9-C91D-764D-A937-DADC155A931E}" srcOrd="0" destOrd="0" presId="urn:microsoft.com/office/officeart/2016/7/layout/RepeatingBendingProcessNew"/>
    <dgm:cxn modelId="{0BD7FA53-A25A-3148-87B9-3DDFCFACED31}" type="presOf" srcId="{A317941E-CE79-4427-917C-87B765FACAA2}" destId="{F96106AF-6FF1-7140-8CFB-815472D00919}" srcOrd="1" destOrd="0" presId="urn:microsoft.com/office/officeart/2016/7/layout/RepeatingBendingProcessNew"/>
    <dgm:cxn modelId="{6E00AB54-4888-487B-B2DE-7C7BCD67CBAA}" srcId="{C5704B15-F320-4182-A8CD-4FA6C1887586}" destId="{FCB89C76-37CC-4E91-BD73-6F94712ABD98}" srcOrd="15" destOrd="0" parTransId="{EC74711A-E49E-428C-863E-7E05564CCA39}" sibTransId="{D923B5DF-0010-4A20-980A-B5FA42D2A8B3}"/>
    <dgm:cxn modelId="{3832425A-788F-B145-B740-BBE3B221FA96}" type="presOf" srcId="{BC5A4ACF-923D-4105-A959-BD164EDDFC44}" destId="{619B8164-4663-AC46-9FD9-7E1DFF614B9E}" srcOrd="1" destOrd="0" presId="urn:microsoft.com/office/officeart/2016/7/layout/RepeatingBendingProcessNew"/>
    <dgm:cxn modelId="{0F389B68-2EC3-1B43-B117-4ADE880C9D91}" type="presOf" srcId="{6920488D-2E33-41D5-BF1D-6FC18D7D07B0}" destId="{10661C47-7B38-A141-BE3D-F3E55ACB31BB}" srcOrd="0" destOrd="0" presId="urn:microsoft.com/office/officeart/2016/7/layout/RepeatingBendingProcessNew"/>
    <dgm:cxn modelId="{2DBBE56B-01DE-4446-9E62-FC2BFEE151B5}" srcId="{C5704B15-F320-4182-A8CD-4FA6C1887586}" destId="{D313AC64-89C0-4142-ABFD-5AC043026A97}" srcOrd="14" destOrd="0" parTransId="{FD6AF939-B2BD-454B-8B77-9EE7EB7F0911}" sibTransId="{720C5F86-E342-8446-BE12-460A001BA9A3}"/>
    <dgm:cxn modelId="{E5B0626E-B079-944A-8FB9-B6C40D26BAEB}" type="presOf" srcId="{16F8A0DD-1198-4050-82BC-1EE8A6F748CA}" destId="{B6D86530-264B-1A49-B510-62640D320F8F}" srcOrd="0" destOrd="0" presId="urn:microsoft.com/office/officeart/2016/7/layout/RepeatingBendingProcessNew"/>
    <dgm:cxn modelId="{43C17278-7223-494B-B0DD-D127CEC8976C}" type="presOf" srcId="{4B19170C-A730-4E0A-9A3D-A8F25854FD36}" destId="{81FD782D-A864-D449-BC88-7A89368919A4}" srcOrd="0" destOrd="0" presId="urn:microsoft.com/office/officeart/2016/7/layout/RepeatingBendingProcessNew"/>
    <dgm:cxn modelId="{7FA0C079-A17A-8A43-96E1-EB349F3F638F}" type="presOf" srcId="{D313AC64-89C0-4142-ABFD-5AC043026A97}" destId="{65235FD0-A13E-A64D-B7B8-1F770A721B59}" srcOrd="0" destOrd="0" presId="urn:microsoft.com/office/officeart/2016/7/layout/RepeatingBendingProcessNew"/>
    <dgm:cxn modelId="{6BA8BD7C-5FAF-4F14-B305-AB519A6171E7}" srcId="{C5704B15-F320-4182-A8CD-4FA6C1887586}" destId="{47637270-8C4C-47D9-B80E-34A9541D827D}" srcOrd="8" destOrd="0" parTransId="{EE42E062-810E-4261-977C-E0CF26F633B2}" sibTransId="{4022CF4B-9B22-43F1-8B9E-63037E3C3B67}"/>
    <dgm:cxn modelId="{C1CA147D-182E-4249-950E-289F93D1CDE0}" srcId="{C5704B15-F320-4182-A8CD-4FA6C1887586}" destId="{1312A167-E443-427B-87DA-C1869171C711}" srcOrd="5" destOrd="0" parTransId="{2ACAA96B-0544-49E5-B9F9-93E95BCF965F}" sibTransId="{1E36E86C-8A87-45FB-A810-4E2D7587C95B}"/>
    <dgm:cxn modelId="{116D0C81-41DA-0349-8666-96A7D93D3628}" type="presOf" srcId="{A317941E-CE79-4427-917C-87B765FACAA2}" destId="{1BBA99A5-16BA-D847-8400-D7261EF0430A}" srcOrd="0" destOrd="0" presId="urn:microsoft.com/office/officeart/2016/7/layout/RepeatingBendingProcessNew"/>
    <dgm:cxn modelId="{7FFA2F87-66A2-1742-AD04-1E5A6ADBEF0B}" type="presOf" srcId="{1AB733A6-CE8E-423B-BBE1-6BE3CCB505AF}" destId="{79032E69-6629-BA42-A725-D9AE3B86B38C}" srcOrd="1" destOrd="0" presId="urn:microsoft.com/office/officeart/2016/7/layout/RepeatingBendingProcessNew"/>
    <dgm:cxn modelId="{F09BF787-F487-7B48-9098-A3CD86D0B876}" type="presOf" srcId="{0E114FF9-A188-4351-ADF2-6A3AFA7F12FB}" destId="{6CA57461-F343-DE45-9CDA-B434A24A8133}" srcOrd="0" destOrd="0" presId="urn:microsoft.com/office/officeart/2016/7/layout/RepeatingBendingProcessNew"/>
    <dgm:cxn modelId="{279A2391-D7C1-744F-9178-57EE31CD4EB7}" type="presOf" srcId="{720C5F86-E342-8446-BE12-460A001BA9A3}" destId="{08309B95-9A38-F843-8DDE-E4F8F833BE2E}" srcOrd="1" destOrd="0" presId="urn:microsoft.com/office/officeart/2016/7/layout/RepeatingBendingProcessNew"/>
    <dgm:cxn modelId="{78B62A94-34A4-264B-9F3A-CDB5002EFC9D}" type="presOf" srcId="{6920488D-2E33-41D5-BF1D-6FC18D7D07B0}" destId="{6AA1A5FC-8243-E74E-8653-494BDDF8FB0B}" srcOrd="1" destOrd="0" presId="urn:microsoft.com/office/officeart/2016/7/layout/RepeatingBendingProcessNew"/>
    <dgm:cxn modelId="{9B28DE94-E360-2B44-A552-6B350A3A96D6}" type="presOf" srcId="{C5704B15-F320-4182-A8CD-4FA6C1887586}" destId="{1EE1AEE9-5C19-6D4C-B892-848A3F327F4C}" srcOrd="0" destOrd="0" presId="urn:microsoft.com/office/officeart/2016/7/layout/RepeatingBendingProcessNew"/>
    <dgm:cxn modelId="{3182F79A-16D2-4ED2-B156-5CBED5E8022D}" srcId="{C5704B15-F320-4182-A8CD-4FA6C1887586}" destId="{8A736E38-AD9A-4377-BBF7-C8BAD8502375}" srcOrd="13" destOrd="0" parTransId="{9DFA40BC-86DF-4B5A-BA35-6FBC5CBF6469}" sibTransId="{6920488D-2E33-41D5-BF1D-6FC18D7D07B0}"/>
    <dgm:cxn modelId="{DA7D5C9B-FAA6-D24E-B7CD-F313B7A84385}" type="presOf" srcId="{2E9480BE-1FA0-43A1-9231-750184806A5B}" destId="{795DADB2-BC96-454F-9188-4F1E64FE6C80}" srcOrd="1" destOrd="0" presId="urn:microsoft.com/office/officeart/2016/7/layout/RepeatingBendingProcessNew"/>
    <dgm:cxn modelId="{E90EEB9C-90CB-864D-B6E8-FC12851374C1}" type="presOf" srcId="{4B19170C-A730-4E0A-9A3D-A8F25854FD36}" destId="{470F6C11-BFF5-1943-BFA5-8BB2EB7AF7A4}" srcOrd="1" destOrd="0" presId="urn:microsoft.com/office/officeart/2016/7/layout/RepeatingBendingProcessNew"/>
    <dgm:cxn modelId="{0ADE789D-7465-3243-8C64-857D3583C588}" type="presOf" srcId="{085C01DB-D1E4-4B5F-A338-CCAD04739DCF}" destId="{84ECBF69-2BC1-B44B-912D-2337B7F69598}" srcOrd="0" destOrd="0" presId="urn:microsoft.com/office/officeart/2016/7/layout/RepeatingBendingProcessNew"/>
    <dgm:cxn modelId="{739536A0-2999-124F-9CCE-A5D6A9A78DEA}" type="presOf" srcId="{BC5A4ACF-923D-4105-A959-BD164EDDFC44}" destId="{CA13C1A8-2792-D043-A510-4A31F1CBF584}" srcOrd="0" destOrd="0" presId="urn:microsoft.com/office/officeart/2016/7/layout/RepeatingBendingProcessNew"/>
    <dgm:cxn modelId="{4CE9CBA1-A3EB-8749-9DED-3EC8D414207E}" type="presOf" srcId="{1E36E86C-8A87-45FB-A810-4E2D7587C95B}" destId="{6DE9C629-7F89-234D-9248-94F9F8DAA7B6}" srcOrd="0" destOrd="0" presId="urn:microsoft.com/office/officeart/2016/7/layout/RepeatingBendingProcessNew"/>
    <dgm:cxn modelId="{47502CA2-5F19-9A4E-9C01-A3398B28C9F8}" type="presOf" srcId="{A0C2A6C5-8F5E-4EAB-90BD-9DBCED0AC71A}" destId="{58968E3F-23C5-DA4F-A159-4840EDB3CBD0}" srcOrd="0" destOrd="0" presId="urn:microsoft.com/office/officeart/2016/7/layout/RepeatingBendingProcessNew"/>
    <dgm:cxn modelId="{D1E635A7-D2BC-4A63-9CC9-FBCDA0391209}" srcId="{C5704B15-F320-4182-A8CD-4FA6C1887586}" destId="{D9E4AD05-7F1C-4D2E-B55B-EA1F3D18B037}" srcOrd="10" destOrd="0" parTransId="{3A64B622-017F-4E38-8407-54E38779D258}" sibTransId="{1AB733A6-CE8E-423B-BBE1-6BE3CCB505AF}"/>
    <dgm:cxn modelId="{6D4BA0C0-6FCB-D844-8314-085B0168D250}" type="presOf" srcId="{16543A5A-CB9D-4981-9187-D50791F5CE21}" destId="{EA5CDE35-AA67-C24E-A917-2D4589DB6D34}" srcOrd="0" destOrd="0" presId="urn:microsoft.com/office/officeart/2016/7/layout/RepeatingBendingProcessNew"/>
    <dgm:cxn modelId="{6E4F3EC3-0157-4CC1-A9ED-401D8F54EB37}" srcId="{C5704B15-F320-4182-A8CD-4FA6C1887586}" destId="{5B34E54F-FBA3-4A0D-9738-FA6AEEE071FE}" srcOrd="9" destOrd="0" parTransId="{1012A523-DB06-4A12-8060-894117FC1B52}" sibTransId="{A0085C5F-3D91-4C03-8011-5D436219D602}"/>
    <dgm:cxn modelId="{322109C5-6C82-294E-A129-050322851CC9}" type="presOf" srcId="{9DF628C5-804E-437E-8867-16EB7AE6A8B5}" destId="{9F27C901-5B0E-4342-AE8D-D5B324CE31C4}" srcOrd="0" destOrd="0" presId="urn:microsoft.com/office/officeart/2016/7/layout/RepeatingBendingProcessNew"/>
    <dgm:cxn modelId="{354035C7-BBF3-B442-AEE3-1D44758F016F}" type="presOf" srcId="{2D6D816D-A0F2-4725-9D84-9D10801A911A}" destId="{9FC1940F-FC99-A244-8711-668813C2D6CE}" srcOrd="1" destOrd="0" presId="urn:microsoft.com/office/officeart/2016/7/layout/RepeatingBendingProcessNew"/>
    <dgm:cxn modelId="{82F5EEC9-0C48-43DC-8787-AB1CB3F4E44A}" srcId="{C5704B15-F320-4182-A8CD-4FA6C1887586}" destId="{E83F65DE-FAA9-4308-9340-ECA21B3CDADE}" srcOrd="7" destOrd="0" parTransId="{D28ED318-BADB-4D3D-880F-7CE012839AEF}" sibTransId="{BE94EBC0-D9E1-4A79-ACDD-1A8C0B61125C}"/>
    <dgm:cxn modelId="{729D2DCC-DE10-4932-9D7B-68301DBCE84D}" srcId="{C5704B15-F320-4182-A8CD-4FA6C1887586}" destId="{0E114FF9-A188-4351-ADF2-6A3AFA7F12FB}" srcOrd="11" destOrd="0" parTransId="{559EB0D9-2C39-44D4-8B75-F72288F72A66}" sibTransId="{A317941E-CE79-4427-917C-87B765FACAA2}"/>
    <dgm:cxn modelId="{D30153D0-BF27-E941-9FED-9E2D1722CAF8}" type="presOf" srcId="{1E36E86C-8A87-45FB-A810-4E2D7587C95B}" destId="{732A46D0-2818-5B4E-A576-C1257D9B2BDB}" srcOrd="1" destOrd="0" presId="urn:microsoft.com/office/officeart/2016/7/layout/RepeatingBendingProcessNew"/>
    <dgm:cxn modelId="{6515F9D0-FFC7-4E39-9FDB-18D08A8EF53C}" srcId="{C5704B15-F320-4182-A8CD-4FA6C1887586}" destId="{16F8A0DD-1198-4050-82BC-1EE8A6F748CA}" srcOrd="2" destOrd="0" parTransId="{9AF20987-8B56-4939-BE25-6727AF9E6FEA}" sibTransId="{4B19170C-A730-4E0A-9A3D-A8F25854FD36}"/>
    <dgm:cxn modelId="{8CF542D1-8323-CB45-A534-6BA5DBAFFE68}" type="presOf" srcId="{C1980ED2-B79C-4523-8910-35C781EC2188}" destId="{53A10E34-DE08-F741-A3CC-B06B611345A0}" srcOrd="0" destOrd="0" presId="urn:microsoft.com/office/officeart/2016/7/layout/RepeatingBendingProcessNew"/>
    <dgm:cxn modelId="{8727D9D2-ADBA-4C4B-B3A7-271C9E1BF5B6}" type="presOf" srcId="{E83F65DE-FAA9-4308-9340-ECA21B3CDADE}" destId="{4E9B11C2-5E8D-7248-8605-7FCD471D422C}" srcOrd="0" destOrd="0" presId="urn:microsoft.com/office/officeart/2016/7/layout/RepeatingBendingProcessNew"/>
    <dgm:cxn modelId="{9A755ED9-BF4C-294C-AD99-C55BA35530E1}" type="presOf" srcId="{4022CF4B-9B22-43F1-8B9E-63037E3C3B67}" destId="{AC8C8116-8138-8546-99F4-9DE4B4AA1CF9}" srcOrd="1" destOrd="0" presId="urn:microsoft.com/office/officeart/2016/7/layout/RepeatingBendingProcessNew"/>
    <dgm:cxn modelId="{A2696BD9-E2B7-434D-BDE1-7876A65E0502}" type="presOf" srcId="{C85B1E46-4EB1-4259-B645-320E09D4D3AF}" destId="{E3A5DDE0-AFFB-6F4E-909C-E86D1A0A1385}" srcOrd="1" destOrd="0" presId="urn:microsoft.com/office/officeart/2016/7/layout/RepeatingBendingProcessNew"/>
    <dgm:cxn modelId="{42C5D1E1-8BEC-2E41-A771-93556A5EF63F}" type="presOf" srcId="{5B34E54F-FBA3-4A0D-9738-FA6AEEE071FE}" destId="{35AA64F7-0315-5E44-A500-2D05C107744A}" srcOrd="0" destOrd="0" presId="urn:microsoft.com/office/officeart/2016/7/layout/RepeatingBendingProcessNew"/>
    <dgm:cxn modelId="{67E49CE9-6173-4276-959C-3C1DB306ED59}" srcId="{C5704B15-F320-4182-A8CD-4FA6C1887586}" destId="{C1980ED2-B79C-4523-8910-35C781EC2188}" srcOrd="4" destOrd="0" parTransId="{7E148A5E-3A95-4C50-96B7-F71DDD220D43}" sibTransId="{BC5A4ACF-923D-4105-A959-BD164EDDFC44}"/>
    <dgm:cxn modelId="{9ECDCEE9-626A-41C4-A7F6-1A1936C15E08}" srcId="{C5704B15-F320-4182-A8CD-4FA6C1887586}" destId="{9DF628C5-804E-437E-8867-16EB7AE6A8B5}" srcOrd="6" destOrd="0" parTransId="{DECD25E6-F760-471F-9ADA-01818D099F45}" sibTransId="{2E9480BE-1FA0-43A1-9231-750184806A5B}"/>
    <dgm:cxn modelId="{3F57ECEC-8766-0B49-A805-A3A2BDBB73F4}" type="presOf" srcId="{A0C2A6C5-8F5E-4EAB-90BD-9DBCED0AC71A}" destId="{B07C7E00-C65B-8944-BA7C-30AF6861F412}" srcOrd="1" destOrd="0" presId="urn:microsoft.com/office/officeart/2016/7/layout/RepeatingBendingProcessNew"/>
    <dgm:cxn modelId="{B7F36AF0-21B1-B145-9262-8F71B88B32CA}" type="presOf" srcId="{E814AA79-2109-41A7-AE9E-71F3CC229D65}" destId="{08FFA29D-1205-3747-85A9-BAE3799DC61D}" srcOrd="0" destOrd="0" presId="urn:microsoft.com/office/officeart/2016/7/layout/RepeatingBendingProcessNew"/>
    <dgm:cxn modelId="{BBD22AF3-6446-684C-AD0C-0DD65499C751}" type="presOf" srcId="{E814AA79-2109-41A7-AE9E-71F3CC229D65}" destId="{FD30DFD3-1375-9649-9787-2A5A557463C0}" srcOrd="1" destOrd="0" presId="urn:microsoft.com/office/officeart/2016/7/layout/RepeatingBendingProcessNew"/>
    <dgm:cxn modelId="{16E4EAF6-D988-3140-9454-238543E90F4D}" type="presOf" srcId="{69F41832-6C71-4B58-B184-3FFF9D9EAF74}" destId="{55845890-8F80-3A43-A1DE-6BE627F6A7D6}" srcOrd="0" destOrd="0" presId="urn:microsoft.com/office/officeart/2016/7/layout/RepeatingBendingProcessNew"/>
    <dgm:cxn modelId="{1DEE12FA-A0F0-43D4-BD52-F57A8B89BA85}" srcId="{C5704B15-F320-4182-A8CD-4FA6C1887586}" destId="{085C01DB-D1E4-4B5F-A338-CCAD04739DCF}" srcOrd="1" destOrd="0" parTransId="{36CA1B60-EDC9-4E1E-9A19-77E876A0F652}" sibTransId="{C85B1E46-4EB1-4259-B645-320E09D4D3AF}"/>
    <dgm:cxn modelId="{23F292FA-2C13-BE42-8D3C-EA80BCEC5A46}" type="presOf" srcId="{4022CF4B-9B22-43F1-8B9E-63037E3C3B67}" destId="{4163240C-B55B-B149-B1B0-CB148C4192F1}" srcOrd="0" destOrd="0" presId="urn:microsoft.com/office/officeart/2016/7/layout/RepeatingBendingProcessNew"/>
    <dgm:cxn modelId="{02F381C6-267F-C44F-B641-1DC8F07D1D1F}" type="presParOf" srcId="{1EE1AEE9-5C19-6D4C-B892-848A3F327F4C}" destId="{EA5CDE35-AA67-C24E-A917-2D4589DB6D34}" srcOrd="0" destOrd="0" presId="urn:microsoft.com/office/officeart/2016/7/layout/RepeatingBendingProcessNew"/>
    <dgm:cxn modelId="{A5F5AA23-55A8-F24B-A49C-0A38DF061E0E}" type="presParOf" srcId="{1EE1AEE9-5C19-6D4C-B892-848A3F327F4C}" destId="{08FFA29D-1205-3747-85A9-BAE3799DC61D}" srcOrd="1" destOrd="0" presId="urn:microsoft.com/office/officeart/2016/7/layout/RepeatingBendingProcessNew"/>
    <dgm:cxn modelId="{B5ABDF72-5F44-244B-89F6-0A770F3133EA}" type="presParOf" srcId="{08FFA29D-1205-3747-85A9-BAE3799DC61D}" destId="{FD30DFD3-1375-9649-9787-2A5A557463C0}" srcOrd="0" destOrd="0" presId="urn:microsoft.com/office/officeart/2016/7/layout/RepeatingBendingProcessNew"/>
    <dgm:cxn modelId="{96EC8CCF-CA15-4347-AB2A-65D40CD94554}" type="presParOf" srcId="{1EE1AEE9-5C19-6D4C-B892-848A3F327F4C}" destId="{84ECBF69-2BC1-B44B-912D-2337B7F69598}" srcOrd="2" destOrd="0" presId="urn:microsoft.com/office/officeart/2016/7/layout/RepeatingBendingProcessNew"/>
    <dgm:cxn modelId="{ACF45443-C372-4342-9A11-65A731F4D388}" type="presParOf" srcId="{1EE1AEE9-5C19-6D4C-B892-848A3F327F4C}" destId="{6E24D021-C0C4-CA49-88AA-49A3C948C7F6}" srcOrd="3" destOrd="0" presId="urn:microsoft.com/office/officeart/2016/7/layout/RepeatingBendingProcessNew"/>
    <dgm:cxn modelId="{70C3BC3F-677B-5C4F-B897-82493ECD8FE8}" type="presParOf" srcId="{6E24D021-C0C4-CA49-88AA-49A3C948C7F6}" destId="{E3A5DDE0-AFFB-6F4E-909C-E86D1A0A1385}" srcOrd="0" destOrd="0" presId="urn:microsoft.com/office/officeart/2016/7/layout/RepeatingBendingProcessNew"/>
    <dgm:cxn modelId="{4B3B3A7A-5F8D-C84A-98CA-B61A60073F1F}" type="presParOf" srcId="{1EE1AEE9-5C19-6D4C-B892-848A3F327F4C}" destId="{B6D86530-264B-1A49-B510-62640D320F8F}" srcOrd="4" destOrd="0" presId="urn:microsoft.com/office/officeart/2016/7/layout/RepeatingBendingProcessNew"/>
    <dgm:cxn modelId="{7AB17AB5-7FD7-F24E-AE56-0E53F5DFC5EC}" type="presParOf" srcId="{1EE1AEE9-5C19-6D4C-B892-848A3F327F4C}" destId="{81FD782D-A864-D449-BC88-7A89368919A4}" srcOrd="5" destOrd="0" presId="urn:microsoft.com/office/officeart/2016/7/layout/RepeatingBendingProcessNew"/>
    <dgm:cxn modelId="{412B0A8C-F0F2-F744-A9A0-B9CFE987FE7C}" type="presParOf" srcId="{81FD782D-A864-D449-BC88-7A89368919A4}" destId="{470F6C11-BFF5-1943-BFA5-8BB2EB7AF7A4}" srcOrd="0" destOrd="0" presId="urn:microsoft.com/office/officeart/2016/7/layout/RepeatingBendingProcessNew"/>
    <dgm:cxn modelId="{20173894-AD30-734E-85DE-67627F7D648F}" type="presParOf" srcId="{1EE1AEE9-5C19-6D4C-B892-848A3F327F4C}" destId="{B6280C35-3362-744E-95BC-D32AFF763D3A}" srcOrd="6" destOrd="0" presId="urn:microsoft.com/office/officeart/2016/7/layout/RepeatingBendingProcessNew"/>
    <dgm:cxn modelId="{0C5D8CB0-D18A-D245-87B2-9E60938D6335}" type="presParOf" srcId="{1EE1AEE9-5C19-6D4C-B892-848A3F327F4C}" destId="{58968E3F-23C5-DA4F-A159-4840EDB3CBD0}" srcOrd="7" destOrd="0" presId="urn:microsoft.com/office/officeart/2016/7/layout/RepeatingBendingProcessNew"/>
    <dgm:cxn modelId="{E30D51F8-C170-6843-9534-CEEBEC3EDB7A}" type="presParOf" srcId="{58968E3F-23C5-DA4F-A159-4840EDB3CBD0}" destId="{B07C7E00-C65B-8944-BA7C-30AF6861F412}" srcOrd="0" destOrd="0" presId="urn:microsoft.com/office/officeart/2016/7/layout/RepeatingBendingProcessNew"/>
    <dgm:cxn modelId="{19316BA9-4577-5647-A54E-136E750C1956}" type="presParOf" srcId="{1EE1AEE9-5C19-6D4C-B892-848A3F327F4C}" destId="{53A10E34-DE08-F741-A3CC-B06B611345A0}" srcOrd="8" destOrd="0" presId="urn:microsoft.com/office/officeart/2016/7/layout/RepeatingBendingProcessNew"/>
    <dgm:cxn modelId="{EC5CDDE1-1626-9B43-B030-8C23BB0EF332}" type="presParOf" srcId="{1EE1AEE9-5C19-6D4C-B892-848A3F327F4C}" destId="{CA13C1A8-2792-D043-A510-4A31F1CBF584}" srcOrd="9" destOrd="0" presId="urn:microsoft.com/office/officeart/2016/7/layout/RepeatingBendingProcessNew"/>
    <dgm:cxn modelId="{7482DA38-D6B9-4843-B4DF-3488E2B7BDAB}" type="presParOf" srcId="{CA13C1A8-2792-D043-A510-4A31F1CBF584}" destId="{619B8164-4663-AC46-9FD9-7E1DFF614B9E}" srcOrd="0" destOrd="0" presId="urn:microsoft.com/office/officeart/2016/7/layout/RepeatingBendingProcessNew"/>
    <dgm:cxn modelId="{F451C5D0-093B-FD40-A7CA-8EFEFDAE7B79}" type="presParOf" srcId="{1EE1AEE9-5C19-6D4C-B892-848A3F327F4C}" destId="{37CBA532-0AC6-FA44-A147-F52556166B28}" srcOrd="10" destOrd="0" presId="urn:microsoft.com/office/officeart/2016/7/layout/RepeatingBendingProcessNew"/>
    <dgm:cxn modelId="{9E40C1AC-98AC-E94A-B574-CA81C1C1FCC8}" type="presParOf" srcId="{1EE1AEE9-5C19-6D4C-B892-848A3F327F4C}" destId="{6DE9C629-7F89-234D-9248-94F9F8DAA7B6}" srcOrd="11" destOrd="0" presId="urn:microsoft.com/office/officeart/2016/7/layout/RepeatingBendingProcessNew"/>
    <dgm:cxn modelId="{6729673A-AE75-E748-A319-711DD23CE336}" type="presParOf" srcId="{6DE9C629-7F89-234D-9248-94F9F8DAA7B6}" destId="{732A46D0-2818-5B4E-A576-C1257D9B2BDB}" srcOrd="0" destOrd="0" presId="urn:microsoft.com/office/officeart/2016/7/layout/RepeatingBendingProcessNew"/>
    <dgm:cxn modelId="{508BCC9C-58C3-DE45-8E37-2F900E48CB8C}" type="presParOf" srcId="{1EE1AEE9-5C19-6D4C-B892-848A3F327F4C}" destId="{9F27C901-5B0E-4342-AE8D-D5B324CE31C4}" srcOrd="12" destOrd="0" presId="urn:microsoft.com/office/officeart/2016/7/layout/RepeatingBendingProcessNew"/>
    <dgm:cxn modelId="{1B24E4B9-CC1F-BA48-A424-B60E67EB7283}" type="presParOf" srcId="{1EE1AEE9-5C19-6D4C-B892-848A3F327F4C}" destId="{A7F2A0FF-E449-084A-AA04-8DFA079E58C2}" srcOrd="13" destOrd="0" presId="urn:microsoft.com/office/officeart/2016/7/layout/RepeatingBendingProcessNew"/>
    <dgm:cxn modelId="{E304D259-B9AB-194E-9995-CE3AE035695F}" type="presParOf" srcId="{A7F2A0FF-E449-084A-AA04-8DFA079E58C2}" destId="{795DADB2-BC96-454F-9188-4F1E64FE6C80}" srcOrd="0" destOrd="0" presId="urn:microsoft.com/office/officeart/2016/7/layout/RepeatingBendingProcessNew"/>
    <dgm:cxn modelId="{6CD98B37-9F73-DE40-89BD-02EA330EA1FF}" type="presParOf" srcId="{1EE1AEE9-5C19-6D4C-B892-848A3F327F4C}" destId="{4E9B11C2-5E8D-7248-8605-7FCD471D422C}" srcOrd="14" destOrd="0" presId="urn:microsoft.com/office/officeart/2016/7/layout/RepeatingBendingProcessNew"/>
    <dgm:cxn modelId="{C428B9CC-E9CD-9A49-9CC3-112C9EC7C8D6}" type="presParOf" srcId="{1EE1AEE9-5C19-6D4C-B892-848A3F327F4C}" destId="{7F890F1C-975D-F046-9391-0A52710F7992}" srcOrd="15" destOrd="0" presId="urn:microsoft.com/office/officeart/2016/7/layout/RepeatingBendingProcessNew"/>
    <dgm:cxn modelId="{26F13719-B1B8-F94E-B540-17125621D80B}" type="presParOf" srcId="{7F890F1C-975D-F046-9391-0A52710F7992}" destId="{CFBFC8A0-1861-F943-B5F7-6A9C92415F8B}" srcOrd="0" destOrd="0" presId="urn:microsoft.com/office/officeart/2016/7/layout/RepeatingBendingProcessNew"/>
    <dgm:cxn modelId="{274B4C7F-CF54-DF48-90BA-9F9175E5BC6F}" type="presParOf" srcId="{1EE1AEE9-5C19-6D4C-B892-848A3F327F4C}" destId="{E941B1D6-0D11-6B4C-BCC2-7ABE01A13E09}" srcOrd="16" destOrd="0" presId="urn:microsoft.com/office/officeart/2016/7/layout/RepeatingBendingProcessNew"/>
    <dgm:cxn modelId="{4AB7CE32-3D0E-F742-B4FD-E710907B05E0}" type="presParOf" srcId="{1EE1AEE9-5C19-6D4C-B892-848A3F327F4C}" destId="{4163240C-B55B-B149-B1B0-CB148C4192F1}" srcOrd="17" destOrd="0" presId="urn:microsoft.com/office/officeart/2016/7/layout/RepeatingBendingProcessNew"/>
    <dgm:cxn modelId="{5826DB0B-6708-7349-8D01-5BCEF63EDC6D}" type="presParOf" srcId="{4163240C-B55B-B149-B1B0-CB148C4192F1}" destId="{AC8C8116-8138-8546-99F4-9DE4B4AA1CF9}" srcOrd="0" destOrd="0" presId="urn:microsoft.com/office/officeart/2016/7/layout/RepeatingBendingProcessNew"/>
    <dgm:cxn modelId="{3C69C21B-82B9-384C-8ECE-155183925739}" type="presParOf" srcId="{1EE1AEE9-5C19-6D4C-B892-848A3F327F4C}" destId="{35AA64F7-0315-5E44-A500-2D05C107744A}" srcOrd="18" destOrd="0" presId="urn:microsoft.com/office/officeart/2016/7/layout/RepeatingBendingProcessNew"/>
    <dgm:cxn modelId="{B9ECCD12-660B-F74A-8781-3373F37FB928}" type="presParOf" srcId="{1EE1AEE9-5C19-6D4C-B892-848A3F327F4C}" destId="{41368DEF-9366-9B4F-BFBD-5E9729C330E9}" srcOrd="19" destOrd="0" presId="urn:microsoft.com/office/officeart/2016/7/layout/RepeatingBendingProcessNew"/>
    <dgm:cxn modelId="{E4C58B0C-478F-4440-88A0-E8CEDDCFD35C}" type="presParOf" srcId="{41368DEF-9366-9B4F-BFBD-5E9729C330E9}" destId="{3FEB340B-C5DE-5F42-8EC2-83DE1B147C1C}" srcOrd="0" destOrd="0" presId="urn:microsoft.com/office/officeart/2016/7/layout/RepeatingBendingProcessNew"/>
    <dgm:cxn modelId="{B887BC23-C7E5-0447-AFB1-92BF0F1F363A}" type="presParOf" srcId="{1EE1AEE9-5C19-6D4C-B892-848A3F327F4C}" destId="{A77EDD02-0FA5-154B-B86A-88A24D0A709F}" srcOrd="20" destOrd="0" presId="urn:microsoft.com/office/officeart/2016/7/layout/RepeatingBendingProcessNew"/>
    <dgm:cxn modelId="{5BAE74CD-C2CF-6644-B4F4-0302FC3A0E32}" type="presParOf" srcId="{1EE1AEE9-5C19-6D4C-B892-848A3F327F4C}" destId="{EF2A96C4-309A-4445-AB3C-D1A909E361F7}" srcOrd="21" destOrd="0" presId="urn:microsoft.com/office/officeart/2016/7/layout/RepeatingBendingProcessNew"/>
    <dgm:cxn modelId="{9DE87AFF-7660-344B-B824-9E4F0FAA6493}" type="presParOf" srcId="{EF2A96C4-309A-4445-AB3C-D1A909E361F7}" destId="{79032E69-6629-BA42-A725-D9AE3B86B38C}" srcOrd="0" destOrd="0" presId="urn:microsoft.com/office/officeart/2016/7/layout/RepeatingBendingProcessNew"/>
    <dgm:cxn modelId="{8E81293F-3752-9444-9F88-A93942199923}" type="presParOf" srcId="{1EE1AEE9-5C19-6D4C-B892-848A3F327F4C}" destId="{6CA57461-F343-DE45-9CDA-B434A24A8133}" srcOrd="22" destOrd="0" presId="urn:microsoft.com/office/officeart/2016/7/layout/RepeatingBendingProcessNew"/>
    <dgm:cxn modelId="{3519672A-20D5-664C-BB58-868A02811BDD}" type="presParOf" srcId="{1EE1AEE9-5C19-6D4C-B892-848A3F327F4C}" destId="{1BBA99A5-16BA-D847-8400-D7261EF0430A}" srcOrd="23" destOrd="0" presId="urn:microsoft.com/office/officeart/2016/7/layout/RepeatingBendingProcessNew"/>
    <dgm:cxn modelId="{15345559-6518-4046-A869-2949AF8AC058}" type="presParOf" srcId="{1BBA99A5-16BA-D847-8400-D7261EF0430A}" destId="{F96106AF-6FF1-7140-8CFB-815472D00919}" srcOrd="0" destOrd="0" presId="urn:microsoft.com/office/officeart/2016/7/layout/RepeatingBendingProcessNew"/>
    <dgm:cxn modelId="{ACD53571-ADB1-074D-BD8C-B86F0733AAF6}" type="presParOf" srcId="{1EE1AEE9-5C19-6D4C-B892-848A3F327F4C}" destId="{55845890-8F80-3A43-A1DE-6BE627F6A7D6}" srcOrd="24" destOrd="0" presId="urn:microsoft.com/office/officeart/2016/7/layout/RepeatingBendingProcessNew"/>
    <dgm:cxn modelId="{6185C2AE-13BD-6D42-885D-98F295B1B02C}" type="presParOf" srcId="{1EE1AEE9-5C19-6D4C-B892-848A3F327F4C}" destId="{E0912FA2-25FE-7C4E-BEAE-45526A278974}" srcOrd="25" destOrd="0" presId="urn:microsoft.com/office/officeart/2016/7/layout/RepeatingBendingProcessNew"/>
    <dgm:cxn modelId="{1B784FC9-2CD2-7E44-B14F-C1A80FB48E59}" type="presParOf" srcId="{E0912FA2-25FE-7C4E-BEAE-45526A278974}" destId="{9FC1940F-FC99-A244-8711-668813C2D6CE}" srcOrd="0" destOrd="0" presId="urn:microsoft.com/office/officeart/2016/7/layout/RepeatingBendingProcessNew"/>
    <dgm:cxn modelId="{0B8A97B7-D620-8B4D-993A-F79F91226DD8}" type="presParOf" srcId="{1EE1AEE9-5C19-6D4C-B892-848A3F327F4C}" destId="{EA5828D9-C91D-764D-A937-DADC155A931E}" srcOrd="26" destOrd="0" presId="urn:microsoft.com/office/officeart/2016/7/layout/RepeatingBendingProcessNew"/>
    <dgm:cxn modelId="{A559D9C9-A4C2-7C4D-BD26-51C91AA6D37E}" type="presParOf" srcId="{1EE1AEE9-5C19-6D4C-B892-848A3F327F4C}" destId="{10661C47-7B38-A141-BE3D-F3E55ACB31BB}" srcOrd="27" destOrd="0" presId="urn:microsoft.com/office/officeart/2016/7/layout/RepeatingBendingProcessNew"/>
    <dgm:cxn modelId="{DF4A9AB1-7626-9B40-A5E5-9B786D80FD13}" type="presParOf" srcId="{10661C47-7B38-A141-BE3D-F3E55ACB31BB}" destId="{6AA1A5FC-8243-E74E-8653-494BDDF8FB0B}" srcOrd="0" destOrd="0" presId="urn:microsoft.com/office/officeart/2016/7/layout/RepeatingBendingProcessNew"/>
    <dgm:cxn modelId="{A96063BE-7DDF-DD41-8FAD-51D1DB4E47E7}" type="presParOf" srcId="{1EE1AEE9-5C19-6D4C-B892-848A3F327F4C}" destId="{65235FD0-A13E-A64D-B7B8-1F770A721B59}" srcOrd="28" destOrd="0" presId="urn:microsoft.com/office/officeart/2016/7/layout/RepeatingBendingProcessNew"/>
    <dgm:cxn modelId="{4ECF115C-34F0-B446-B069-F183D56E5CDA}" type="presParOf" srcId="{1EE1AEE9-5C19-6D4C-B892-848A3F327F4C}" destId="{791DB351-C314-9D4B-911D-48C74CB89E37}" srcOrd="29" destOrd="0" presId="urn:microsoft.com/office/officeart/2016/7/layout/RepeatingBendingProcessNew"/>
    <dgm:cxn modelId="{E680B0C4-76DE-204D-A4AF-A59F924208C6}" type="presParOf" srcId="{791DB351-C314-9D4B-911D-48C74CB89E37}" destId="{08309B95-9A38-F843-8DDE-E4F8F833BE2E}" srcOrd="0" destOrd="0" presId="urn:microsoft.com/office/officeart/2016/7/layout/RepeatingBendingProcessNew"/>
    <dgm:cxn modelId="{509361BC-C54B-3E47-95EC-D72DADA4F2F0}" type="presParOf" srcId="{1EE1AEE9-5C19-6D4C-B892-848A3F327F4C}" destId="{0408A765-1596-1042-B19B-BE8F05AA0B31}" srcOrd="3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704B15-F320-4182-A8CD-4FA6C188758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3A5A-CB9D-4981-9187-D50791F5CE21}">
      <dgm:prSet/>
      <dgm:spPr/>
      <dgm:t>
        <a:bodyPr/>
        <a:lstStyle/>
        <a:p>
          <a:r>
            <a:rPr lang="en-US" dirty="0"/>
            <a:t>4 </a:t>
          </a:r>
          <a:r>
            <a:rPr lang="en-US" dirty="0" err="1"/>
            <a:t>Cuerpos</a:t>
          </a:r>
          <a:r>
            <a:rPr lang="en-US" dirty="0"/>
            <a:t> </a:t>
          </a:r>
          <a:r>
            <a:rPr lang="en-US" dirty="0" err="1"/>
            <a:t>legales</a:t>
          </a:r>
          <a:r>
            <a:rPr lang="en-US" dirty="0"/>
            <a:t> y </a:t>
          </a:r>
          <a:r>
            <a:rPr lang="en-US" dirty="0" err="1"/>
            <a:t>organización</a:t>
          </a:r>
          <a:r>
            <a:rPr lang="en-US" dirty="0"/>
            <a:t> DGTM</a:t>
          </a:r>
        </a:p>
      </dgm:t>
    </dgm:pt>
    <dgm:pt modelId="{EA01867A-E1E0-47D1-B866-3E2AC06A90D1}" type="parTrans" cxnId="{7CFBE144-1981-435E-8925-827ABDE78193}">
      <dgm:prSet/>
      <dgm:spPr/>
      <dgm:t>
        <a:bodyPr/>
        <a:lstStyle/>
        <a:p>
          <a:endParaRPr lang="en-US"/>
        </a:p>
      </dgm:t>
    </dgm:pt>
    <dgm:pt modelId="{E814AA79-2109-41A7-AE9E-71F3CC229D65}" type="sibTrans" cxnId="{7CFBE144-1981-435E-8925-827ABDE78193}">
      <dgm:prSet/>
      <dgm:spPr/>
      <dgm:t>
        <a:bodyPr/>
        <a:lstStyle/>
        <a:p>
          <a:endParaRPr lang="en-US"/>
        </a:p>
      </dgm:t>
    </dgm:pt>
    <dgm:pt modelId="{085C01DB-D1E4-4B5F-A338-CCAD04739DCF}">
      <dgm:prSet/>
      <dgm:spPr/>
      <dgm:t>
        <a:bodyPr/>
        <a:lstStyle/>
        <a:p>
          <a:r>
            <a:rPr lang="es-ES_tradnl" dirty="0"/>
            <a:t>Conceptos de la Policía Marítima	</a:t>
          </a:r>
          <a:endParaRPr lang="en-US" dirty="0"/>
        </a:p>
      </dgm:t>
    </dgm:pt>
    <dgm:pt modelId="{36CA1B60-EDC9-4E1E-9A19-77E876A0F652}" type="parTrans" cxnId="{1DEE12FA-A0F0-43D4-BD52-F57A8B89BA85}">
      <dgm:prSet/>
      <dgm:spPr/>
      <dgm:t>
        <a:bodyPr/>
        <a:lstStyle/>
        <a:p>
          <a:endParaRPr lang="en-US"/>
        </a:p>
      </dgm:t>
    </dgm:pt>
    <dgm:pt modelId="{C85B1E46-4EB1-4259-B645-320E09D4D3AF}" type="sibTrans" cxnId="{1DEE12FA-A0F0-43D4-BD52-F57A8B89BA85}">
      <dgm:prSet/>
      <dgm:spPr/>
      <dgm:t>
        <a:bodyPr/>
        <a:lstStyle/>
        <a:p>
          <a:endParaRPr lang="en-US"/>
        </a:p>
      </dgm:t>
    </dgm:pt>
    <dgm:pt modelId="{16F8A0DD-1198-4050-82BC-1EE8A6F748CA}">
      <dgm:prSet/>
      <dgm:spPr/>
      <dgm:t>
        <a:bodyPr/>
        <a:lstStyle/>
        <a:p>
          <a:r>
            <a:rPr lang="es-ES_tradnl" dirty="0"/>
            <a:t>Sistema Procesal Penal</a:t>
          </a:r>
          <a:endParaRPr lang="en-US" dirty="0"/>
        </a:p>
      </dgm:t>
    </dgm:pt>
    <dgm:pt modelId="{9AF20987-8B56-4939-BE25-6727AF9E6FEA}" type="parTrans" cxnId="{6515F9D0-FFC7-4E39-9FDB-18D08A8EF53C}">
      <dgm:prSet/>
      <dgm:spPr/>
      <dgm:t>
        <a:bodyPr/>
        <a:lstStyle/>
        <a:p>
          <a:endParaRPr lang="en-US"/>
        </a:p>
      </dgm:t>
    </dgm:pt>
    <dgm:pt modelId="{4B19170C-A730-4E0A-9A3D-A8F25854FD36}" type="sibTrans" cxnId="{6515F9D0-FFC7-4E39-9FDB-18D08A8EF53C}">
      <dgm:prSet/>
      <dgm:spPr/>
      <dgm:t>
        <a:bodyPr/>
        <a:lstStyle/>
        <a:p>
          <a:endParaRPr lang="en-US"/>
        </a:p>
      </dgm:t>
    </dgm:pt>
    <dgm:pt modelId="{774820EA-5ACC-497B-8563-57720D51F8AB}">
      <dgm:prSet/>
      <dgm:spPr/>
      <dgm:t>
        <a:bodyPr/>
        <a:lstStyle/>
        <a:p>
          <a:r>
            <a:rPr lang="en-US" dirty="0" err="1"/>
            <a:t>Procedimientos</a:t>
          </a:r>
          <a:r>
            <a:rPr lang="en-US" dirty="0"/>
            <a:t> </a:t>
          </a:r>
          <a:r>
            <a:rPr lang="en-US" dirty="0" err="1"/>
            <a:t>Policiales</a:t>
          </a:r>
          <a:endParaRPr lang="en-US" dirty="0"/>
        </a:p>
      </dgm:t>
    </dgm:pt>
    <dgm:pt modelId="{27D60848-5709-4DE5-A65D-4663EA3EE1B0}" type="parTrans" cxnId="{365E6D04-3D5B-496D-B213-2AAB810A8F84}">
      <dgm:prSet/>
      <dgm:spPr/>
      <dgm:t>
        <a:bodyPr/>
        <a:lstStyle/>
        <a:p>
          <a:endParaRPr lang="en-US"/>
        </a:p>
      </dgm:t>
    </dgm:pt>
    <dgm:pt modelId="{A0C2A6C5-8F5E-4EAB-90BD-9DBCED0AC71A}" type="sibTrans" cxnId="{365E6D04-3D5B-496D-B213-2AAB810A8F84}">
      <dgm:prSet/>
      <dgm:spPr/>
      <dgm:t>
        <a:bodyPr/>
        <a:lstStyle/>
        <a:p>
          <a:endParaRPr lang="en-US"/>
        </a:p>
      </dgm:t>
    </dgm:pt>
    <dgm:pt modelId="{C1980ED2-B79C-4523-8910-35C781EC2188}">
      <dgm:prSet/>
      <dgm:spPr/>
      <dgm:t>
        <a:bodyPr/>
        <a:lstStyle/>
        <a:p>
          <a:r>
            <a:rPr lang="en-US" dirty="0" err="1"/>
            <a:t>Técnicas</a:t>
          </a:r>
          <a:r>
            <a:rPr lang="en-US" dirty="0"/>
            <a:t> de </a:t>
          </a:r>
          <a:r>
            <a:rPr lang="en-US" dirty="0" err="1"/>
            <a:t>Reducción</a:t>
          </a:r>
          <a:endParaRPr lang="en-US" dirty="0"/>
        </a:p>
      </dgm:t>
    </dgm:pt>
    <dgm:pt modelId="{7E148A5E-3A95-4C50-96B7-F71DDD220D43}" type="parTrans" cxnId="{67E49CE9-6173-4276-959C-3C1DB306ED59}">
      <dgm:prSet/>
      <dgm:spPr/>
      <dgm:t>
        <a:bodyPr/>
        <a:lstStyle/>
        <a:p>
          <a:endParaRPr lang="en-US"/>
        </a:p>
      </dgm:t>
    </dgm:pt>
    <dgm:pt modelId="{BC5A4ACF-923D-4105-A959-BD164EDDFC44}" type="sibTrans" cxnId="{67E49CE9-6173-4276-959C-3C1DB306ED59}">
      <dgm:prSet/>
      <dgm:spPr/>
      <dgm:t>
        <a:bodyPr/>
        <a:lstStyle/>
        <a:p>
          <a:endParaRPr lang="en-US"/>
        </a:p>
      </dgm:t>
    </dgm:pt>
    <dgm:pt modelId="{1312A167-E443-427B-87DA-C1869171C711}">
      <dgm:prSet/>
      <dgm:spPr/>
      <dgm:t>
        <a:bodyPr/>
        <a:lstStyle/>
        <a:p>
          <a:r>
            <a:rPr lang="es-ES_tradnl" dirty="0"/>
            <a:t>Malas Prácticas</a:t>
          </a:r>
          <a:endParaRPr lang="en-US" dirty="0"/>
        </a:p>
      </dgm:t>
    </dgm:pt>
    <dgm:pt modelId="{2ACAA96B-0544-49E5-B9F9-93E95BCF965F}" type="parTrans" cxnId="{C1CA147D-182E-4249-950E-289F93D1CDE0}">
      <dgm:prSet/>
      <dgm:spPr/>
      <dgm:t>
        <a:bodyPr/>
        <a:lstStyle/>
        <a:p>
          <a:endParaRPr lang="en-US"/>
        </a:p>
      </dgm:t>
    </dgm:pt>
    <dgm:pt modelId="{1E36E86C-8A87-45FB-A810-4E2D7587C95B}" type="sibTrans" cxnId="{C1CA147D-182E-4249-950E-289F93D1CDE0}">
      <dgm:prSet/>
      <dgm:spPr/>
      <dgm:t>
        <a:bodyPr/>
        <a:lstStyle/>
        <a:p>
          <a:endParaRPr lang="en-US"/>
        </a:p>
      </dgm:t>
    </dgm:pt>
    <dgm:pt modelId="{9DF628C5-804E-437E-8867-16EB7AE6A8B5}">
      <dgm:prSet/>
      <dgm:spPr/>
      <dgm:t>
        <a:bodyPr/>
        <a:lstStyle/>
        <a:p>
          <a:r>
            <a:rPr lang="en-US" dirty="0"/>
            <a:t>Uso del Arma</a:t>
          </a:r>
        </a:p>
      </dgm:t>
    </dgm:pt>
    <dgm:pt modelId="{DECD25E6-F760-471F-9ADA-01818D099F45}" type="parTrans" cxnId="{9ECDCEE9-626A-41C4-A7F6-1A1936C15E08}">
      <dgm:prSet/>
      <dgm:spPr/>
      <dgm:t>
        <a:bodyPr/>
        <a:lstStyle/>
        <a:p>
          <a:endParaRPr lang="en-US"/>
        </a:p>
      </dgm:t>
    </dgm:pt>
    <dgm:pt modelId="{2E9480BE-1FA0-43A1-9231-750184806A5B}" type="sibTrans" cxnId="{9ECDCEE9-626A-41C4-A7F6-1A1936C15E08}">
      <dgm:prSet/>
      <dgm:spPr/>
      <dgm:t>
        <a:bodyPr/>
        <a:lstStyle/>
        <a:p>
          <a:endParaRPr lang="en-US"/>
        </a:p>
      </dgm:t>
    </dgm:pt>
    <dgm:pt modelId="{E83F65DE-FAA9-4308-9340-ECA21B3CDADE}">
      <dgm:prSet/>
      <dgm:spPr/>
      <dgm:t>
        <a:bodyPr/>
        <a:lstStyle/>
        <a:p>
          <a:r>
            <a:rPr lang="en-US" dirty="0"/>
            <a:t>Tiro Policial</a:t>
          </a:r>
        </a:p>
      </dgm:t>
    </dgm:pt>
    <dgm:pt modelId="{D28ED318-BADB-4D3D-880F-7CE012839AEF}" type="parTrans" cxnId="{82F5EEC9-0C48-43DC-8787-AB1CB3F4E44A}">
      <dgm:prSet/>
      <dgm:spPr/>
      <dgm:t>
        <a:bodyPr/>
        <a:lstStyle/>
        <a:p>
          <a:endParaRPr lang="en-US"/>
        </a:p>
      </dgm:t>
    </dgm:pt>
    <dgm:pt modelId="{BE94EBC0-D9E1-4A79-ACDD-1A8C0B61125C}" type="sibTrans" cxnId="{82F5EEC9-0C48-43DC-8787-AB1CB3F4E44A}">
      <dgm:prSet/>
      <dgm:spPr/>
      <dgm:t>
        <a:bodyPr/>
        <a:lstStyle/>
        <a:p>
          <a:endParaRPr lang="en-US"/>
        </a:p>
      </dgm:t>
    </dgm:pt>
    <dgm:pt modelId="{47637270-8C4C-47D9-B80E-34A9541D827D}">
      <dgm:prSet/>
      <dgm:spPr/>
      <dgm:t>
        <a:bodyPr/>
        <a:lstStyle/>
        <a:p>
          <a:r>
            <a:rPr lang="es-ES_tradnl" dirty="0"/>
            <a:t>Derecho Penal</a:t>
          </a:r>
          <a:endParaRPr lang="en-US" dirty="0"/>
        </a:p>
      </dgm:t>
    </dgm:pt>
    <dgm:pt modelId="{EE42E062-810E-4261-977C-E0CF26F633B2}" type="parTrans" cxnId="{6BA8BD7C-5FAF-4F14-B305-AB519A6171E7}">
      <dgm:prSet/>
      <dgm:spPr/>
      <dgm:t>
        <a:bodyPr/>
        <a:lstStyle/>
        <a:p>
          <a:endParaRPr lang="en-US"/>
        </a:p>
      </dgm:t>
    </dgm:pt>
    <dgm:pt modelId="{4022CF4B-9B22-43F1-8B9E-63037E3C3B67}" type="sibTrans" cxnId="{6BA8BD7C-5FAF-4F14-B305-AB519A6171E7}">
      <dgm:prSet/>
      <dgm:spPr/>
      <dgm:t>
        <a:bodyPr/>
        <a:lstStyle/>
        <a:p>
          <a:endParaRPr lang="en-US"/>
        </a:p>
      </dgm:t>
    </dgm:pt>
    <dgm:pt modelId="{5B34E54F-FBA3-4A0D-9738-FA6AEEE071FE}">
      <dgm:prSet/>
      <dgm:spPr/>
      <dgm:t>
        <a:bodyPr/>
        <a:lstStyle/>
        <a:p>
          <a:r>
            <a:rPr lang="en-US" dirty="0"/>
            <a:t>Derechos Humanos</a:t>
          </a:r>
        </a:p>
      </dgm:t>
    </dgm:pt>
    <dgm:pt modelId="{1012A523-DB06-4A12-8060-894117FC1B52}" type="parTrans" cxnId="{6E4F3EC3-0157-4CC1-A9ED-401D8F54EB37}">
      <dgm:prSet/>
      <dgm:spPr/>
      <dgm:t>
        <a:bodyPr/>
        <a:lstStyle/>
        <a:p>
          <a:endParaRPr lang="en-US"/>
        </a:p>
      </dgm:t>
    </dgm:pt>
    <dgm:pt modelId="{A0085C5F-3D91-4C03-8011-5D436219D602}" type="sibTrans" cxnId="{6E4F3EC3-0157-4CC1-A9ED-401D8F54EB37}">
      <dgm:prSet/>
      <dgm:spPr/>
      <dgm:t>
        <a:bodyPr/>
        <a:lstStyle/>
        <a:p>
          <a:endParaRPr lang="en-US"/>
        </a:p>
      </dgm:t>
    </dgm:pt>
    <dgm:pt modelId="{D9E4AD05-7F1C-4D2E-B55B-EA1F3D18B037}">
      <dgm:prSet/>
      <dgm:spPr/>
      <dgm:t>
        <a:bodyPr/>
        <a:lstStyle/>
        <a:p>
          <a:r>
            <a:rPr lang="en-US" dirty="0" err="1"/>
            <a:t>Procedimientos</a:t>
          </a:r>
          <a:r>
            <a:rPr lang="en-US" dirty="0"/>
            <a:t> </a:t>
          </a:r>
          <a:r>
            <a:rPr lang="en-US" dirty="0" err="1"/>
            <a:t>Policiales</a:t>
          </a:r>
          <a:endParaRPr lang="en-US" dirty="0"/>
        </a:p>
      </dgm:t>
    </dgm:pt>
    <dgm:pt modelId="{3A64B622-017F-4E38-8407-54E38779D258}" type="parTrans" cxnId="{D1E635A7-D2BC-4A63-9CC9-FBCDA0391209}">
      <dgm:prSet/>
      <dgm:spPr/>
      <dgm:t>
        <a:bodyPr/>
        <a:lstStyle/>
        <a:p>
          <a:endParaRPr lang="en-US"/>
        </a:p>
      </dgm:t>
    </dgm:pt>
    <dgm:pt modelId="{1AB733A6-CE8E-423B-BBE1-6BE3CCB505AF}" type="sibTrans" cxnId="{D1E635A7-D2BC-4A63-9CC9-FBCDA0391209}">
      <dgm:prSet/>
      <dgm:spPr/>
      <dgm:t>
        <a:bodyPr/>
        <a:lstStyle/>
        <a:p>
          <a:endParaRPr lang="en-US"/>
        </a:p>
      </dgm:t>
    </dgm:pt>
    <dgm:pt modelId="{FCB89C76-37CC-4E91-BD73-6F94712ABD98}">
      <dgm:prSet/>
      <dgm:spPr>
        <a:solidFill>
          <a:schemeClr val="accent4"/>
        </a:solidFill>
      </dgm:spPr>
      <dgm:t>
        <a:bodyPr/>
        <a:lstStyle/>
        <a:p>
          <a:r>
            <a:rPr lang="es-ES_tradnl" b="1" dirty="0">
              <a:solidFill>
                <a:schemeClr val="tx1"/>
              </a:solidFill>
            </a:rPr>
            <a:t>JEFE DE PATRULLA POLMAR</a:t>
          </a:r>
          <a:endParaRPr lang="en-US" b="1" dirty="0">
            <a:solidFill>
              <a:schemeClr val="tx1"/>
            </a:solidFill>
          </a:endParaRPr>
        </a:p>
      </dgm:t>
    </dgm:pt>
    <dgm:pt modelId="{EC74711A-E49E-428C-863E-7E05564CCA39}" type="parTrans" cxnId="{6E00AB54-4888-487B-B2DE-7C7BCD67CBAA}">
      <dgm:prSet/>
      <dgm:spPr/>
      <dgm:t>
        <a:bodyPr/>
        <a:lstStyle/>
        <a:p>
          <a:endParaRPr lang="en-US"/>
        </a:p>
      </dgm:t>
    </dgm:pt>
    <dgm:pt modelId="{D923B5DF-0010-4A20-980A-B5FA42D2A8B3}" type="sibTrans" cxnId="{6E00AB54-4888-487B-B2DE-7C7BCD67CBAA}">
      <dgm:prSet/>
      <dgm:spPr/>
      <dgm:t>
        <a:bodyPr/>
        <a:lstStyle/>
        <a:p>
          <a:endParaRPr lang="en-US"/>
        </a:p>
      </dgm:t>
    </dgm:pt>
    <dgm:pt modelId="{1EE1AEE9-5C19-6D4C-B892-848A3F327F4C}" type="pres">
      <dgm:prSet presAssocID="{C5704B15-F320-4182-A8CD-4FA6C1887586}" presName="Name0" presStyleCnt="0">
        <dgm:presLayoutVars>
          <dgm:dir/>
          <dgm:resizeHandles val="exact"/>
        </dgm:presLayoutVars>
      </dgm:prSet>
      <dgm:spPr/>
    </dgm:pt>
    <dgm:pt modelId="{EA5CDE35-AA67-C24E-A917-2D4589DB6D34}" type="pres">
      <dgm:prSet presAssocID="{16543A5A-CB9D-4981-9187-D50791F5CE21}" presName="node" presStyleLbl="node1" presStyleIdx="0" presStyleCnt="12">
        <dgm:presLayoutVars>
          <dgm:bulletEnabled val="1"/>
        </dgm:presLayoutVars>
      </dgm:prSet>
      <dgm:spPr/>
    </dgm:pt>
    <dgm:pt modelId="{08FFA29D-1205-3747-85A9-BAE3799DC61D}" type="pres">
      <dgm:prSet presAssocID="{E814AA79-2109-41A7-AE9E-71F3CC229D65}" presName="sibTrans" presStyleLbl="sibTrans1D1" presStyleIdx="0" presStyleCnt="11"/>
      <dgm:spPr/>
    </dgm:pt>
    <dgm:pt modelId="{FD30DFD3-1375-9649-9787-2A5A557463C0}" type="pres">
      <dgm:prSet presAssocID="{E814AA79-2109-41A7-AE9E-71F3CC229D65}" presName="connectorText" presStyleLbl="sibTrans1D1" presStyleIdx="0" presStyleCnt="11"/>
      <dgm:spPr/>
    </dgm:pt>
    <dgm:pt modelId="{84ECBF69-2BC1-B44B-912D-2337B7F69598}" type="pres">
      <dgm:prSet presAssocID="{085C01DB-D1E4-4B5F-A338-CCAD04739DCF}" presName="node" presStyleLbl="node1" presStyleIdx="1" presStyleCnt="12">
        <dgm:presLayoutVars>
          <dgm:bulletEnabled val="1"/>
        </dgm:presLayoutVars>
      </dgm:prSet>
      <dgm:spPr/>
    </dgm:pt>
    <dgm:pt modelId="{6E24D021-C0C4-CA49-88AA-49A3C948C7F6}" type="pres">
      <dgm:prSet presAssocID="{C85B1E46-4EB1-4259-B645-320E09D4D3AF}" presName="sibTrans" presStyleLbl="sibTrans1D1" presStyleIdx="1" presStyleCnt="11"/>
      <dgm:spPr/>
    </dgm:pt>
    <dgm:pt modelId="{E3A5DDE0-AFFB-6F4E-909C-E86D1A0A1385}" type="pres">
      <dgm:prSet presAssocID="{C85B1E46-4EB1-4259-B645-320E09D4D3AF}" presName="connectorText" presStyleLbl="sibTrans1D1" presStyleIdx="1" presStyleCnt="11"/>
      <dgm:spPr/>
    </dgm:pt>
    <dgm:pt modelId="{B6D86530-264B-1A49-B510-62640D320F8F}" type="pres">
      <dgm:prSet presAssocID="{16F8A0DD-1198-4050-82BC-1EE8A6F748CA}" presName="node" presStyleLbl="node1" presStyleIdx="2" presStyleCnt="12">
        <dgm:presLayoutVars>
          <dgm:bulletEnabled val="1"/>
        </dgm:presLayoutVars>
      </dgm:prSet>
      <dgm:spPr/>
    </dgm:pt>
    <dgm:pt modelId="{81FD782D-A864-D449-BC88-7A89368919A4}" type="pres">
      <dgm:prSet presAssocID="{4B19170C-A730-4E0A-9A3D-A8F25854FD36}" presName="sibTrans" presStyleLbl="sibTrans1D1" presStyleIdx="2" presStyleCnt="11"/>
      <dgm:spPr/>
    </dgm:pt>
    <dgm:pt modelId="{470F6C11-BFF5-1943-BFA5-8BB2EB7AF7A4}" type="pres">
      <dgm:prSet presAssocID="{4B19170C-A730-4E0A-9A3D-A8F25854FD36}" presName="connectorText" presStyleLbl="sibTrans1D1" presStyleIdx="2" presStyleCnt="11"/>
      <dgm:spPr/>
    </dgm:pt>
    <dgm:pt modelId="{B6280C35-3362-744E-95BC-D32AFF763D3A}" type="pres">
      <dgm:prSet presAssocID="{774820EA-5ACC-497B-8563-57720D51F8AB}" presName="node" presStyleLbl="node1" presStyleIdx="3" presStyleCnt="12">
        <dgm:presLayoutVars>
          <dgm:bulletEnabled val="1"/>
        </dgm:presLayoutVars>
      </dgm:prSet>
      <dgm:spPr/>
    </dgm:pt>
    <dgm:pt modelId="{58968E3F-23C5-DA4F-A159-4840EDB3CBD0}" type="pres">
      <dgm:prSet presAssocID="{A0C2A6C5-8F5E-4EAB-90BD-9DBCED0AC71A}" presName="sibTrans" presStyleLbl="sibTrans1D1" presStyleIdx="3" presStyleCnt="11"/>
      <dgm:spPr/>
    </dgm:pt>
    <dgm:pt modelId="{B07C7E00-C65B-8944-BA7C-30AF6861F412}" type="pres">
      <dgm:prSet presAssocID="{A0C2A6C5-8F5E-4EAB-90BD-9DBCED0AC71A}" presName="connectorText" presStyleLbl="sibTrans1D1" presStyleIdx="3" presStyleCnt="11"/>
      <dgm:spPr/>
    </dgm:pt>
    <dgm:pt modelId="{53A10E34-DE08-F741-A3CC-B06B611345A0}" type="pres">
      <dgm:prSet presAssocID="{C1980ED2-B79C-4523-8910-35C781EC2188}" presName="node" presStyleLbl="node1" presStyleIdx="4" presStyleCnt="12">
        <dgm:presLayoutVars>
          <dgm:bulletEnabled val="1"/>
        </dgm:presLayoutVars>
      </dgm:prSet>
      <dgm:spPr/>
    </dgm:pt>
    <dgm:pt modelId="{CA13C1A8-2792-D043-A510-4A31F1CBF584}" type="pres">
      <dgm:prSet presAssocID="{BC5A4ACF-923D-4105-A959-BD164EDDFC44}" presName="sibTrans" presStyleLbl="sibTrans1D1" presStyleIdx="4" presStyleCnt="11"/>
      <dgm:spPr/>
    </dgm:pt>
    <dgm:pt modelId="{619B8164-4663-AC46-9FD9-7E1DFF614B9E}" type="pres">
      <dgm:prSet presAssocID="{BC5A4ACF-923D-4105-A959-BD164EDDFC44}" presName="connectorText" presStyleLbl="sibTrans1D1" presStyleIdx="4" presStyleCnt="11"/>
      <dgm:spPr/>
    </dgm:pt>
    <dgm:pt modelId="{37CBA532-0AC6-FA44-A147-F52556166B28}" type="pres">
      <dgm:prSet presAssocID="{1312A167-E443-427B-87DA-C1869171C711}" presName="node" presStyleLbl="node1" presStyleIdx="5" presStyleCnt="12">
        <dgm:presLayoutVars>
          <dgm:bulletEnabled val="1"/>
        </dgm:presLayoutVars>
      </dgm:prSet>
      <dgm:spPr/>
    </dgm:pt>
    <dgm:pt modelId="{6DE9C629-7F89-234D-9248-94F9F8DAA7B6}" type="pres">
      <dgm:prSet presAssocID="{1E36E86C-8A87-45FB-A810-4E2D7587C95B}" presName="sibTrans" presStyleLbl="sibTrans1D1" presStyleIdx="5" presStyleCnt="11"/>
      <dgm:spPr/>
    </dgm:pt>
    <dgm:pt modelId="{732A46D0-2818-5B4E-A576-C1257D9B2BDB}" type="pres">
      <dgm:prSet presAssocID="{1E36E86C-8A87-45FB-A810-4E2D7587C95B}" presName="connectorText" presStyleLbl="sibTrans1D1" presStyleIdx="5" presStyleCnt="11"/>
      <dgm:spPr/>
    </dgm:pt>
    <dgm:pt modelId="{9F27C901-5B0E-4342-AE8D-D5B324CE31C4}" type="pres">
      <dgm:prSet presAssocID="{9DF628C5-804E-437E-8867-16EB7AE6A8B5}" presName="node" presStyleLbl="node1" presStyleIdx="6" presStyleCnt="12">
        <dgm:presLayoutVars>
          <dgm:bulletEnabled val="1"/>
        </dgm:presLayoutVars>
      </dgm:prSet>
      <dgm:spPr/>
    </dgm:pt>
    <dgm:pt modelId="{A7F2A0FF-E449-084A-AA04-8DFA079E58C2}" type="pres">
      <dgm:prSet presAssocID="{2E9480BE-1FA0-43A1-9231-750184806A5B}" presName="sibTrans" presStyleLbl="sibTrans1D1" presStyleIdx="6" presStyleCnt="11"/>
      <dgm:spPr/>
    </dgm:pt>
    <dgm:pt modelId="{795DADB2-BC96-454F-9188-4F1E64FE6C80}" type="pres">
      <dgm:prSet presAssocID="{2E9480BE-1FA0-43A1-9231-750184806A5B}" presName="connectorText" presStyleLbl="sibTrans1D1" presStyleIdx="6" presStyleCnt="11"/>
      <dgm:spPr/>
    </dgm:pt>
    <dgm:pt modelId="{4E9B11C2-5E8D-7248-8605-7FCD471D422C}" type="pres">
      <dgm:prSet presAssocID="{E83F65DE-FAA9-4308-9340-ECA21B3CDADE}" presName="node" presStyleLbl="node1" presStyleIdx="7" presStyleCnt="12">
        <dgm:presLayoutVars>
          <dgm:bulletEnabled val="1"/>
        </dgm:presLayoutVars>
      </dgm:prSet>
      <dgm:spPr/>
    </dgm:pt>
    <dgm:pt modelId="{7F890F1C-975D-F046-9391-0A52710F7992}" type="pres">
      <dgm:prSet presAssocID="{BE94EBC0-D9E1-4A79-ACDD-1A8C0B61125C}" presName="sibTrans" presStyleLbl="sibTrans1D1" presStyleIdx="7" presStyleCnt="11"/>
      <dgm:spPr/>
    </dgm:pt>
    <dgm:pt modelId="{CFBFC8A0-1861-F943-B5F7-6A9C92415F8B}" type="pres">
      <dgm:prSet presAssocID="{BE94EBC0-D9E1-4A79-ACDD-1A8C0B61125C}" presName="connectorText" presStyleLbl="sibTrans1D1" presStyleIdx="7" presStyleCnt="11"/>
      <dgm:spPr/>
    </dgm:pt>
    <dgm:pt modelId="{E941B1D6-0D11-6B4C-BCC2-7ABE01A13E09}" type="pres">
      <dgm:prSet presAssocID="{47637270-8C4C-47D9-B80E-34A9541D827D}" presName="node" presStyleLbl="node1" presStyleIdx="8" presStyleCnt="12">
        <dgm:presLayoutVars>
          <dgm:bulletEnabled val="1"/>
        </dgm:presLayoutVars>
      </dgm:prSet>
      <dgm:spPr/>
    </dgm:pt>
    <dgm:pt modelId="{4163240C-B55B-B149-B1B0-CB148C4192F1}" type="pres">
      <dgm:prSet presAssocID="{4022CF4B-9B22-43F1-8B9E-63037E3C3B67}" presName="sibTrans" presStyleLbl="sibTrans1D1" presStyleIdx="8" presStyleCnt="11"/>
      <dgm:spPr/>
    </dgm:pt>
    <dgm:pt modelId="{AC8C8116-8138-8546-99F4-9DE4B4AA1CF9}" type="pres">
      <dgm:prSet presAssocID="{4022CF4B-9B22-43F1-8B9E-63037E3C3B67}" presName="connectorText" presStyleLbl="sibTrans1D1" presStyleIdx="8" presStyleCnt="11"/>
      <dgm:spPr/>
    </dgm:pt>
    <dgm:pt modelId="{35AA64F7-0315-5E44-A500-2D05C107744A}" type="pres">
      <dgm:prSet presAssocID="{5B34E54F-FBA3-4A0D-9738-FA6AEEE071FE}" presName="node" presStyleLbl="node1" presStyleIdx="9" presStyleCnt="12">
        <dgm:presLayoutVars>
          <dgm:bulletEnabled val="1"/>
        </dgm:presLayoutVars>
      </dgm:prSet>
      <dgm:spPr/>
    </dgm:pt>
    <dgm:pt modelId="{41368DEF-9366-9B4F-BFBD-5E9729C330E9}" type="pres">
      <dgm:prSet presAssocID="{A0085C5F-3D91-4C03-8011-5D436219D602}" presName="sibTrans" presStyleLbl="sibTrans1D1" presStyleIdx="9" presStyleCnt="11"/>
      <dgm:spPr/>
    </dgm:pt>
    <dgm:pt modelId="{3FEB340B-C5DE-5F42-8EC2-83DE1B147C1C}" type="pres">
      <dgm:prSet presAssocID="{A0085C5F-3D91-4C03-8011-5D436219D602}" presName="connectorText" presStyleLbl="sibTrans1D1" presStyleIdx="9" presStyleCnt="11"/>
      <dgm:spPr/>
    </dgm:pt>
    <dgm:pt modelId="{A77EDD02-0FA5-154B-B86A-88A24D0A709F}" type="pres">
      <dgm:prSet presAssocID="{D9E4AD05-7F1C-4D2E-B55B-EA1F3D18B037}" presName="node" presStyleLbl="node1" presStyleIdx="10" presStyleCnt="12">
        <dgm:presLayoutVars>
          <dgm:bulletEnabled val="1"/>
        </dgm:presLayoutVars>
      </dgm:prSet>
      <dgm:spPr/>
    </dgm:pt>
    <dgm:pt modelId="{EF2A96C4-309A-4445-AB3C-D1A909E361F7}" type="pres">
      <dgm:prSet presAssocID="{1AB733A6-CE8E-423B-BBE1-6BE3CCB505AF}" presName="sibTrans" presStyleLbl="sibTrans1D1" presStyleIdx="10" presStyleCnt="11"/>
      <dgm:spPr/>
    </dgm:pt>
    <dgm:pt modelId="{79032E69-6629-BA42-A725-D9AE3B86B38C}" type="pres">
      <dgm:prSet presAssocID="{1AB733A6-CE8E-423B-BBE1-6BE3CCB505AF}" presName="connectorText" presStyleLbl="sibTrans1D1" presStyleIdx="10" presStyleCnt="11"/>
      <dgm:spPr/>
    </dgm:pt>
    <dgm:pt modelId="{0408A765-1596-1042-B19B-BE8F05AA0B31}" type="pres">
      <dgm:prSet presAssocID="{FCB89C76-37CC-4E91-BD73-6F94712ABD98}" presName="node" presStyleLbl="node1" presStyleIdx="11" presStyleCnt="12">
        <dgm:presLayoutVars>
          <dgm:bulletEnabled val="1"/>
        </dgm:presLayoutVars>
      </dgm:prSet>
      <dgm:spPr/>
    </dgm:pt>
  </dgm:ptLst>
  <dgm:cxnLst>
    <dgm:cxn modelId="{365E6D04-3D5B-496D-B213-2AAB810A8F84}" srcId="{C5704B15-F320-4182-A8CD-4FA6C1887586}" destId="{774820EA-5ACC-497B-8563-57720D51F8AB}" srcOrd="3" destOrd="0" parTransId="{27D60848-5709-4DE5-A65D-4663EA3EE1B0}" sibTransId="{A0C2A6C5-8F5E-4EAB-90BD-9DBCED0AC71A}"/>
    <dgm:cxn modelId="{4703EA04-87D9-6E48-AFA2-00B3D0C8AE4C}" type="presOf" srcId="{A0085C5F-3D91-4C03-8011-5D436219D602}" destId="{3FEB340B-C5DE-5F42-8EC2-83DE1B147C1C}" srcOrd="1" destOrd="0" presId="urn:microsoft.com/office/officeart/2016/7/layout/RepeatingBendingProcessNew"/>
    <dgm:cxn modelId="{37C95210-1729-4D4F-8384-2BA56B4CA368}" type="presOf" srcId="{FCB89C76-37CC-4E91-BD73-6F94712ABD98}" destId="{0408A765-1596-1042-B19B-BE8F05AA0B31}" srcOrd="0" destOrd="0" presId="urn:microsoft.com/office/officeart/2016/7/layout/RepeatingBendingProcessNew"/>
    <dgm:cxn modelId="{89AB8812-2D4A-F446-BE97-EC615DEE7302}" type="presOf" srcId="{2E9480BE-1FA0-43A1-9231-750184806A5B}" destId="{A7F2A0FF-E449-084A-AA04-8DFA079E58C2}" srcOrd="0" destOrd="0" presId="urn:microsoft.com/office/officeart/2016/7/layout/RepeatingBendingProcessNew"/>
    <dgm:cxn modelId="{8948CE1E-0747-5047-A07A-0ADBC15508C6}" type="presOf" srcId="{47637270-8C4C-47D9-B80E-34A9541D827D}" destId="{E941B1D6-0D11-6B4C-BCC2-7ABE01A13E09}" srcOrd="0" destOrd="0" presId="urn:microsoft.com/office/officeart/2016/7/layout/RepeatingBendingProcessNew"/>
    <dgm:cxn modelId="{1FFB0127-45AE-3B4F-8E4C-DD919D082AD7}" type="presOf" srcId="{A0085C5F-3D91-4C03-8011-5D436219D602}" destId="{41368DEF-9366-9B4F-BFBD-5E9729C330E9}" srcOrd="0" destOrd="0" presId="urn:microsoft.com/office/officeart/2016/7/layout/RepeatingBendingProcessNew"/>
    <dgm:cxn modelId="{FFD7AC33-079F-4245-850B-79345134FEC2}" type="presOf" srcId="{774820EA-5ACC-497B-8563-57720D51F8AB}" destId="{B6280C35-3362-744E-95BC-D32AFF763D3A}" srcOrd="0" destOrd="0" presId="urn:microsoft.com/office/officeart/2016/7/layout/RepeatingBendingProcessNew"/>
    <dgm:cxn modelId="{8CA6B03B-B7E9-C841-B143-F2ED6B8AB68E}" type="presOf" srcId="{BE94EBC0-D9E1-4A79-ACDD-1A8C0B61125C}" destId="{CFBFC8A0-1861-F943-B5F7-6A9C92415F8B}" srcOrd="1" destOrd="0" presId="urn:microsoft.com/office/officeart/2016/7/layout/RepeatingBendingProcessNew"/>
    <dgm:cxn modelId="{99450640-A2DC-944E-866A-CCB005C7A620}" type="presOf" srcId="{BE94EBC0-D9E1-4A79-ACDD-1A8C0B61125C}" destId="{7F890F1C-975D-F046-9391-0A52710F7992}" srcOrd="0" destOrd="0" presId="urn:microsoft.com/office/officeart/2016/7/layout/RepeatingBendingProcessNew"/>
    <dgm:cxn modelId="{7CFBE144-1981-435E-8925-827ABDE78193}" srcId="{C5704B15-F320-4182-A8CD-4FA6C1887586}" destId="{16543A5A-CB9D-4981-9187-D50791F5CE21}" srcOrd="0" destOrd="0" parTransId="{EA01867A-E1E0-47D1-B866-3E2AC06A90D1}" sibTransId="{E814AA79-2109-41A7-AE9E-71F3CC229D65}"/>
    <dgm:cxn modelId="{DEF5E344-72BA-4D4E-A202-42F72913B5F9}" type="presOf" srcId="{1AB733A6-CE8E-423B-BBE1-6BE3CCB505AF}" destId="{EF2A96C4-309A-4445-AB3C-D1A909E361F7}" srcOrd="0" destOrd="0" presId="urn:microsoft.com/office/officeart/2016/7/layout/RepeatingBendingProcessNew"/>
    <dgm:cxn modelId="{832D1B4C-9089-4940-9615-4FC3EB9AA838}" type="presOf" srcId="{1312A167-E443-427B-87DA-C1869171C711}" destId="{37CBA532-0AC6-FA44-A147-F52556166B28}" srcOrd="0" destOrd="0" presId="urn:microsoft.com/office/officeart/2016/7/layout/RepeatingBendingProcessNew"/>
    <dgm:cxn modelId="{D271A54C-6737-9644-B18D-340447DE74AF}" type="presOf" srcId="{D9E4AD05-7F1C-4D2E-B55B-EA1F3D18B037}" destId="{A77EDD02-0FA5-154B-B86A-88A24D0A709F}" srcOrd="0" destOrd="0" presId="urn:microsoft.com/office/officeart/2016/7/layout/RepeatingBendingProcessNew"/>
    <dgm:cxn modelId="{BD61134E-B4AF-5E4B-A2DB-AEC3CEFCC169}" type="presOf" srcId="{C85B1E46-4EB1-4259-B645-320E09D4D3AF}" destId="{6E24D021-C0C4-CA49-88AA-49A3C948C7F6}" srcOrd="0" destOrd="0" presId="urn:microsoft.com/office/officeart/2016/7/layout/RepeatingBendingProcessNew"/>
    <dgm:cxn modelId="{6E00AB54-4888-487B-B2DE-7C7BCD67CBAA}" srcId="{C5704B15-F320-4182-A8CD-4FA6C1887586}" destId="{FCB89C76-37CC-4E91-BD73-6F94712ABD98}" srcOrd="11" destOrd="0" parTransId="{EC74711A-E49E-428C-863E-7E05564CCA39}" sibTransId="{D923B5DF-0010-4A20-980A-B5FA42D2A8B3}"/>
    <dgm:cxn modelId="{3832425A-788F-B145-B740-BBE3B221FA96}" type="presOf" srcId="{BC5A4ACF-923D-4105-A959-BD164EDDFC44}" destId="{619B8164-4663-AC46-9FD9-7E1DFF614B9E}" srcOrd="1" destOrd="0" presId="urn:microsoft.com/office/officeart/2016/7/layout/RepeatingBendingProcessNew"/>
    <dgm:cxn modelId="{E5B0626E-B079-944A-8FB9-B6C40D26BAEB}" type="presOf" srcId="{16F8A0DD-1198-4050-82BC-1EE8A6F748CA}" destId="{B6D86530-264B-1A49-B510-62640D320F8F}" srcOrd="0" destOrd="0" presId="urn:microsoft.com/office/officeart/2016/7/layout/RepeatingBendingProcessNew"/>
    <dgm:cxn modelId="{43C17278-7223-494B-B0DD-D127CEC8976C}" type="presOf" srcId="{4B19170C-A730-4E0A-9A3D-A8F25854FD36}" destId="{81FD782D-A864-D449-BC88-7A89368919A4}" srcOrd="0" destOrd="0" presId="urn:microsoft.com/office/officeart/2016/7/layout/RepeatingBendingProcessNew"/>
    <dgm:cxn modelId="{6BA8BD7C-5FAF-4F14-B305-AB519A6171E7}" srcId="{C5704B15-F320-4182-A8CD-4FA6C1887586}" destId="{47637270-8C4C-47D9-B80E-34A9541D827D}" srcOrd="8" destOrd="0" parTransId="{EE42E062-810E-4261-977C-E0CF26F633B2}" sibTransId="{4022CF4B-9B22-43F1-8B9E-63037E3C3B67}"/>
    <dgm:cxn modelId="{C1CA147D-182E-4249-950E-289F93D1CDE0}" srcId="{C5704B15-F320-4182-A8CD-4FA6C1887586}" destId="{1312A167-E443-427B-87DA-C1869171C711}" srcOrd="5" destOrd="0" parTransId="{2ACAA96B-0544-49E5-B9F9-93E95BCF965F}" sibTransId="{1E36E86C-8A87-45FB-A810-4E2D7587C95B}"/>
    <dgm:cxn modelId="{7FFA2F87-66A2-1742-AD04-1E5A6ADBEF0B}" type="presOf" srcId="{1AB733A6-CE8E-423B-BBE1-6BE3CCB505AF}" destId="{79032E69-6629-BA42-A725-D9AE3B86B38C}" srcOrd="1" destOrd="0" presId="urn:microsoft.com/office/officeart/2016/7/layout/RepeatingBendingProcessNew"/>
    <dgm:cxn modelId="{9B28DE94-E360-2B44-A552-6B350A3A96D6}" type="presOf" srcId="{C5704B15-F320-4182-A8CD-4FA6C1887586}" destId="{1EE1AEE9-5C19-6D4C-B892-848A3F327F4C}" srcOrd="0" destOrd="0" presId="urn:microsoft.com/office/officeart/2016/7/layout/RepeatingBendingProcessNew"/>
    <dgm:cxn modelId="{DA7D5C9B-FAA6-D24E-B7CD-F313B7A84385}" type="presOf" srcId="{2E9480BE-1FA0-43A1-9231-750184806A5B}" destId="{795DADB2-BC96-454F-9188-4F1E64FE6C80}" srcOrd="1" destOrd="0" presId="urn:microsoft.com/office/officeart/2016/7/layout/RepeatingBendingProcessNew"/>
    <dgm:cxn modelId="{E90EEB9C-90CB-864D-B6E8-FC12851374C1}" type="presOf" srcId="{4B19170C-A730-4E0A-9A3D-A8F25854FD36}" destId="{470F6C11-BFF5-1943-BFA5-8BB2EB7AF7A4}" srcOrd="1" destOrd="0" presId="urn:microsoft.com/office/officeart/2016/7/layout/RepeatingBendingProcessNew"/>
    <dgm:cxn modelId="{0ADE789D-7465-3243-8C64-857D3583C588}" type="presOf" srcId="{085C01DB-D1E4-4B5F-A338-CCAD04739DCF}" destId="{84ECBF69-2BC1-B44B-912D-2337B7F69598}" srcOrd="0" destOrd="0" presId="urn:microsoft.com/office/officeart/2016/7/layout/RepeatingBendingProcessNew"/>
    <dgm:cxn modelId="{739536A0-2999-124F-9CCE-A5D6A9A78DEA}" type="presOf" srcId="{BC5A4ACF-923D-4105-A959-BD164EDDFC44}" destId="{CA13C1A8-2792-D043-A510-4A31F1CBF584}" srcOrd="0" destOrd="0" presId="urn:microsoft.com/office/officeart/2016/7/layout/RepeatingBendingProcessNew"/>
    <dgm:cxn modelId="{4CE9CBA1-A3EB-8749-9DED-3EC8D414207E}" type="presOf" srcId="{1E36E86C-8A87-45FB-A810-4E2D7587C95B}" destId="{6DE9C629-7F89-234D-9248-94F9F8DAA7B6}" srcOrd="0" destOrd="0" presId="urn:microsoft.com/office/officeart/2016/7/layout/RepeatingBendingProcessNew"/>
    <dgm:cxn modelId="{47502CA2-5F19-9A4E-9C01-A3398B28C9F8}" type="presOf" srcId="{A0C2A6C5-8F5E-4EAB-90BD-9DBCED0AC71A}" destId="{58968E3F-23C5-DA4F-A159-4840EDB3CBD0}" srcOrd="0" destOrd="0" presId="urn:microsoft.com/office/officeart/2016/7/layout/RepeatingBendingProcessNew"/>
    <dgm:cxn modelId="{D1E635A7-D2BC-4A63-9CC9-FBCDA0391209}" srcId="{C5704B15-F320-4182-A8CD-4FA6C1887586}" destId="{D9E4AD05-7F1C-4D2E-B55B-EA1F3D18B037}" srcOrd="10" destOrd="0" parTransId="{3A64B622-017F-4E38-8407-54E38779D258}" sibTransId="{1AB733A6-CE8E-423B-BBE1-6BE3CCB505AF}"/>
    <dgm:cxn modelId="{6D4BA0C0-6FCB-D844-8314-085B0168D250}" type="presOf" srcId="{16543A5A-CB9D-4981-9187-D50791F5CE21}" destId="{EA5CDE35-AA67-C24E-A917-2D4589DB6D34}" srcOrd="0" destOrd="0" presId="urn:microsoft.com/office/officeart/2016/7/layout/RepeatingBendingProcessNew"/>
    <dgm:cxn modelId="{6E4F3EC3-0157-4CC1-A9ED-401D8F54EB37}" srcId="{C5704B15-F320-4182-A8CD-4FA6C1887586}" destId="{5B34E54F-FBA3-4A0D-9738-FA6AEEE071FE}" srcOrd="9" destOrd="0" parTransId="{1012A523-DB06-4A12-8060-894117FC1B52}" sibTransId="{A0085C5F-3D91-4C03-8011-5D436219D602}"/>
    <dgm:cxn modelId="{322109C5-6C82-294E-A129-050322851CC9}" type="presOf" srcId="{9DF628C5-804E-437E-8867-16EB7AE6A8B5}" destId="{9F27C901-5B0E-4342-AE8D-D5B324CE31C4}" srcOrd="0" destOrd="0" presId="urn:microsoft.com/office/officeart/2016/7/layout/RepeatingBendingProcessNew"/>
    <dgm:cxn modelId="{82F5EEC9-0C48-43DC-8787-AB1CB3F4E44A}" srcId="{C5704B15-F320-4182-A8CD-4FA6C1887586}" destId="{E83F65DE-FAA9-4308-9340-ECA21B3CDADE}" srcOrd="7" destOrd="0" parTransId="{D28ED318-BADB-4D3D-880F-7CE012839AEF}" sibTransId="{BE94EBC0-D9E1-4A79-ACDD-1A8C0B61125C}"/>
    <dgm:cxn modelId="{D30153D0-BF27-E941-9FED-9E2D1722CAF8}" type="presOf" srcId="{1E36E86C-8A87-45FB-A810-4E2D7587C95B}" destId="{732A46D0-2818-5B4E-A576-C1257D9B2BDB}" srcOrd="1" destOrd="0" presId="urn:microsoft.com/office/officeart/2016/7/layout/RepeatingBendingProcessNew"/>
    <dgm:cxn modelId="{6515F9D0-FFC7-4E39-9FDB-18D08A8EF53C}" srcId="{C5704B15-F320-4182-A8CD-4FA6C1887586}" destId="{16F8A0DD-1198-4050-82BC-1EE8A6F748CA}" srcOrd="2" destOrd="0" parTransId="{9AF20987-8B56-4939-BE25-6727AF9E6FEA}" sibTransId="{4B19170C-A730-4E0A-9A3D-A8F25854FD36}"/>
    <dgm:cxn modelId="{8CF542D1-8323-CB45-A534-6BA5DBAFFE68}" type="presOf" srcId="{C1980ED2-B79C-4523-8910-35C781EC2188}" destId="{53A10E34-DE08-F741-A3CC-B06B611345A0}" srcOrd="0" destOrd="0" presId="urn:microsoft.com/office/officeart/2016/7/layout/RepeatingBendingProcessNew"/>
    <dgm:cxn modelId="{8727D9D2-ADBA-4C4B-B3A7-271C9E1BF5B6}" type="presOf" srcId="{E83F65DE-FAA9-4308-9340-ECA21B3CDADE}" destId="{4E9B11C2-5E8D-7248-8605-7FCD471D422C}" srcOrd="0" destOrd="0" presId="urn:microsoft.com/office/officeart/2016/7/layout/RepeatingBendingProcessNew"/>
    <dgm:cxn modelId="{9A755ED9-BF4C-294C-AD99-C55BA35530E1}" type="presOf" srcId="{4022CF4B-9B22-43F1-8B9E-63037E3C3B67}" destId="{AC8C8116-8138-8546-99F4-9DE4B4AA1CF9}" srcOrd="1" destOrd="0" presId="urn:microsoft.com/office/officeart/2016/7/layout/RepeatingBendingProcessNew"/>
    <dgm:cxn modelId="{A2696BD9-E2B7-434D-BDE1-7876A65E0502}" type="presOf" srcId="{C85B1E46-4EB1-4259-B645-320E09D4D3AF}" destId="{E3A5DDE0-AFFB-6F4E-909C-E86D1A0A1385}" srcOrd="1" destOrd="0" presId="urn:microsoft.com/office/officeart/2016/7/layout/RepeatingBendingProcessNew"/>
    <dgm:cxn modelId="{42C5D1E1-8BEC-2E41-A771-93556A5EF63F}" type="presOf" srcId="{5B34E54F-FBA3-4A0D-9738-FA6AEEE071FE}" destId="{35AA64F7-0315-5E44-A500-2D05C107744A}" srcOrd="0" destOrd="0" presId="urn:microsoft.com/office/officeart/2016/7/layout/RepeatingBendingProcessNew"/>
    <dgm:cxn modelId="{67E49CE9-6173-4276-959C-3C1DB306ED59}" srcId="{C5704B15-F320-4182-A8CD-4FA6C1887586}" destId="{C1980ED2-B79C-4523-8910-35C781EC2188}" srcOrd="4" destOrd="0" parTransId="{7E148A5E-3A95-4C50-96B7-F71DDD220D43}" sibTransId="{BC5A4ACF-923D-4105-A959-BD164EDDFC44}"/>
    <dgm:cxn modelId="{9ECDCEE9-626A-41C4-A7F6-1A1936C15E08}" srcId="{C5704B15-F320-4182-A8CD-4FA6C1887586}" destId="{9DF628C5-804E-437E-8867-16EB7AE6A8B5}" srcOrd="6" destOrd="0" parTransId="{DECD25E6-F760-471F-9ADA-01818D099F45}" sibTransId="{2E9480BE-1FA0-43A1-9231-750184806A5B}"/>
    <dgm:cxn modelId="{3F57ECEC-8766-0B49-A805-A3A2BDBB73F4}" type="presOf" srcId="{A0C2A6C5-8F5E-4EAB-90BD-9DBCED0AC71A}" destId="{B07C7E00-C65B-8944-BA7C-30AF6861F412}" srcOrd="1" destOrd="0" presId="urn:microsoft.com/office/officeart/2016/7/layout/RepeatingBendingProcessNew"/>
    <dgm:cxn modelId="{B7F36AF0-21B1-B145-9262-8F71B88B32CA}" type="presOf" srcId="{E814AA79-2109-41A7-AE9E-71F3CC229D65}" destId="{08FFA29D-1205-3747-85A9-BAE3799DC61D}" srcOrd="0" destOrd="0" presId="urn:microsoft.com/office/officeart/2016/7/layout/RepeatingBendingProcessNew"/>
    <dgm:cxn modelId="{BBD22AF3-6446-684C-AD0C-0DD65499C751}" type="presOf" srcId="{E814AA79-2109-41A7-AE9E-71F3CC229D65}" destId="{FD30DFD3-1375-9649-9787-2A5A557463C0}" srcOrd="1" destOrd="0" presId="urn:microsoft.com/office/officeart/2016/7/layout/RepeatingBendingProcessNew"/>
    <dgm:cxn modelId="{1DEE12FA-A0F0-43D4-BD52-F57A8B89BA85}" srcId="{C5704B15-F320-4182-A8CD-4FA6C1887586}" destId="{085C01DB-D1E4-4B5F-A338-CCAD04739DCF}" srcOrd="1" destOrd="0" parTransId="{36CA1B60-EDC9-4E1E-9A19-77E876A0F652}" sibTransId="{C85B1E46-4EB1-4259-B645-320E09D4D3AF}"/>
    <dgm:cxn modelId="{23F292FA-2C13-BE42-8D3C-EA80BCEC5A46}" type="presOf" srcId="{4022CF4B-9B22-43F1-8B9E-63037E3C3B67}" destId="{4163240C-B55B-B149-B1B0-CB148C4192F1}" srcOrd="0" destOrd="0" presId="urn:microsoft.com/office/officeart/2016/7/layout/RepeatingBendingProcessNew"/>
    <dgm:cxn modelId="{02F381C6-267F-C44F-B641-1DC8F07D1D1F}" type="presParOf" srcId="{1EE1AEE9-5C19-6D4C-B892-848A3F327F4C}" destId="{EA5CDE35-AA67-C24E-A917-2D4589DB6D34}" srcOrd="0" destOrd="0" presId="urn:microsoft.com/office/officeart/2016/7/layout/RepeatingBendingProcessNew"/>
    <dgm:cxn modelId="{A5F5AA23-55A8-F24B-A49C-0A38DF061E0E}" type="presParOf" srcId="{1EE1AEE9-5C19-6D4C-B892-848A3F327F4C}" destId="{08FFA29D-1205-3747-85A9-BAE3799DC61D}" srcOrd="1" destOrd="0" presId="urn:microsoft.com/office/officeart/2016/7/layout/RepeatingBendingProcessNew"/>
    <dgm:cxn modelId="{B5ABDF72-5F44-244B-89F6-0A770F3133EA}" type="presParOf" srcId="{08FFA29D-1205-3747-85A9-BAE3799DC61D}" destId="{FD30DFD3-1375-9649-9787-2A5A557463C0}" srcOrd="0" destOrd="0" presId="urn:microsoft.com/office/officeart/2016/7/layout/RepeatingBendingProcessNew"/>
    <dgm:cxn modelId="{96EC8CCF-CA15-4347-AB2A-65D40CD94554}" type="presParOf" srcId="{1EE1AEE9-5C19-6D4C-B892-848A3F327F4C}" destId="{84ECBF69-2BC1-B44B-912D-2337B7F69598}" srcOrd="2" destOrd="0" presId="urn:microsoft.com/office/officeart/2016/7/layout/RepeatingBendingProcessNew"/>
    <dgm:cxn modelId="{ACF45443-C372-4342-9A11-65A731F4D388}" type="presParOf" srcId="{1EE1AEE9-5C19-6D4C-B892-848A3F327F4C}" destId="{6E24D021-C0C4-CA49-88AA-49A3C948C7F6}" srcOrd="3" destOrd="0" presId="urn:microsoft.com/office/officeart/2016/7/layout/RepeatingBendingProcessNew"/>
    <dgm:cxn modelId="{70C3BC3F-677B-5C4F-B897-82493ECD8FE8}" type="presParOf" srcId="{6E24D021-C0C4-CA49-88AA-49A3C948C7F6}" destId="{E3A5DDE0-AFFB-6F4E-909C-E86D1A0A1385}" srcOrd="0" destOrd="0" presId="urn:microsoft.com/office/officeart/2016/7/layout/RepeatingBendingProcessNew"/>
    <dgm:cxn modelId="{4B3B3A7A-5F8D-C84A-98CA-B61A60073F1F}" type="presParOf" srcId="{1EE1AEE9-5C19-6D4C-B892-848A3F327F4C}" destId="{B6D86530-264B-1A49-B510-62640D320F8F}" srcOrd="4" destOrd="0" presId="urn:microsoft.com/office/officeart/2016/7/layout/RepeatingBendingProcessNew"/>
    <dgm:cxn modelId="{7AB17AB5-7FD7-F24E-AE56-0E53F5DFC5EC}" type="presParOf" srcId="{1EE1AEE9-5C19-6D4C-B892-848A3F327F4C}" destId="{81FD782D-A864-D449-BC88-7A89368919A4}" srcOrd="5" destOrd="0" presId="urn:microsoft.com/office/officeart/2016/7/layout/RepeatingBendingProcessNew"/>
    <dgm:cxn modelId="{412B0A8C-F0F2-F744-A9A0-B9CFE987FE7C}" type="presParOf" srcId="{81FD782D-A864-D449-BC88-7A89368919A4}" destId="{470F6C11-BFF5-1943-BFA5-8BB2EB7AF7A4}" srcOrd="0" destOrd="0" presId="urn:microsoft.com/office/officeart/2016/7/layout/RepeatingBendingProcessNew"/>
    <dgm:cxn modelId="{20173894-AD30-734E-85DE-67627F7D648F}" type="presParOf" srcId="{1EE1AEE9-5C19-6D4C-B892-848A3F327F4C}" destId="{B6280C35-3362-744E-95BC-D32AFF763D3A}" srcOrd="6" destOrd="0" presId="urn:microsoft.com/office/officeart/2016/7/layout/RepeatingBendingProcessNew"/>
    <dgm:cxn modelId="{0C5D8CB0-D18A-D245-87B2-9E60938D6335}" type="presParOf" srcId="{1EE1AEE9-5C19-6D4C-B892-848A3F327F4C}" destId="{58968E3F-23C5-DA4F-A159-4840EDB3CBD0}" srcOrd="7" destOrd="0" presId="urn:microsoft.com/office/officeart/2016/7/layout/RepeatingBendingProcessNew"/>
    <dgm:cxn modelId="{E30D51F8-C170-6843-9534-CEEBEC3EDB7A}" type="presParOf" srcId="{58968E3F-23C5-DA4F-A159-4840EDB3CBD0}" destId="{B07C7E00-C65B-8944-BA7C-30AF6861F412}" srcOrd="0" destOrd="0" presId="urn:microsoft.com/office/officeart/2016/7/layout/RepeatingBendingProcessNew"/>
    <dgm:cxn modelId="{19316BA9-4577-5647-A54E-136E750C1956}" type="presParOf" srcId="{1EE1AEE9-5C19-6D4C-B892-848A3F327F4C}" destId="{53A10E34-DE08-F741-A3CC-B06B611345A0}" srcOrd="8" destOrd="0" presId="urn:microsoft.com/office/officeart/2016/7/layout/RepeatingBendingProcessNew"/>
    <dgm:cxn modelId="{EC5CDDE1-1626-9B43-B030-8C23BB0EF332}" type="presParOf" srcId="{1EE1AEE9-5C19-6D4C-B892-848A3F327F4C}" destId="{CA13C1A8-2792-D043-A510-4A31F1CBF584}" srcOrd="9" destOrd="0" presId="urn:microsoft.com/office/officeart/2016/7/layout/RepeatingBendingProcessNew"/>
    <dgm:cxn modelId="{7482DA38-D6B9-4843-B4DF-3488E2B7BDAB}" type="presParOf" srcId="{CA13C1A8-2792-D043-A510-4A31F1CBF584}" destId="{619B8164-4663-AC46-9FD9-7E1DFF614B9E}" srcOrd="0" destOrd="0" presId="urn:microsoft.com/office/officeart/2016/7/layout/RepeatingBendingProcessNew"/>
    <dgm:cxn modelId="{F451C5D0-093B-FD40-A7CA-8EFEFDAE7B79}" type="presParOf" srcId="{1EE1AEE9-5C19-6D4C-B892-848A3F327F4C}" destId="{37CBA532-0AC6-FA44-A147-F52556166B28}" srcOrd="10" destOrd="0" presId="urn:microsoft.com/office/officeart/2016/7/layout/RepeatingBendingProcessNew"/>
    <dgm:cxn modelId="{9E40C1AC-98AC-E94A-B574-CA81C1C1FCC8}" type="presParOf" srcId="{1EE1AEE9-5C19-6D4C-B892-848A3F327F4C}" destId="{6DE9C629-7F89-234D-9248-94F9F8DAA7B6}" srcOrd="11" destOrd="0" presId="urn:microsoft.com/office/officeart/2016/7/layout/RepeatingBendingProcessNew"/>
    <dgm:cxn modelId="{6729673A-AE75-E748-A319-711DD23CE336}" type="presParOf" srcId="{6DE9C629-7F89-234D-9248-94F9F8DAA7B6}" destId="{732A46D0-2818-5B4E-A576-C1257D9B2BDB}" srcOrd="0" destOrd="0" presId="urn:microsoft.com/office/officeart/2016/7/layout/RepeatingBendingProcessNew"/>
    <dgm:cxn modelId="{508BCC9C-58C3-DE45-8E37-2F900E48CB8C}" type="presParOf" srcId="{1EE1AEE9-5C19-6D4C-B892-848A3F327F4C}" destId="{9F27C901-5B0E-4342-AE8D-D5B324CE31C4}" srcOrd="12" destOrd="0" presId="urn:microsoft.com/office/officeart/2016/7/layout/RepeatingBendingProcessNew"/>
    <dgm:cxn modelId="{1B24E4B9-CC1F-BA48-A424-B60E67EB7283}" type="presParOf" srcId="{1EE1AEE9-5C19-6D4C-B892-848A3F327F4C}" destId="{A7F2A0FF-E449-084A-AA04-8DFA079E58C2}" srcOrd="13" destOrd="0" presId="urn:microsoft.com/office/officeart/2016/7/layout/RepeatingBendingProcessNew"/>
    <dgm:cxn modelId="{E304D259-B9AB-194E-9995-CE3AE035695F}" type="presParOf" srcId="{A7F2A0FF-E449-084A-AA04-8DFA079E58C2}" destId="{795DADB2-BC96-454F-9188-4F1E64FE6C80}" srcOrd="0" destOrd="0" presId="urn:microsoft.com/office/officeart/2016/7/layout/RepeatingBendingProcessNew"/>
    <dgm:cxn modelId="{6CD98B37-9F73-DE40-89BD-02EA330EA1FF}" type="presParOf" srcId="{1EE1AEE9-5C19-6D4C-B892-848A3F327F4C}" destId="{4E9B11C2-5E8D-7248-8605-7FCD471D422C}" srcOrd="14" destOrd="0" presId="urn:microsoft.com/office/officeart/2016/7/layout/RepeatingBendingProcessNew"/>
    <dgm:cxn modelId="{C428B9CC-E9CD-9A49-9CC3-112C9EC7C8D6}" type="presParOf" srcId="{1EE1AEE9-5C19-6D4C-B892-848A3F327F4C}" destId="{7F890F1C-975D-F046-9391-0A52710F7992}" srcOrd="15" destOrd="0" presId="urn:microsoft.com/office/officeart/2016/7/layout/RepeatingBendingProcessNew"/>
    <dgm:cxn modelId="{26F13719-B1B8-F94E-B540-17125621D80B}" type="presParOf" srcId="{7F890F1C-975D-F046-9391-0A52710F7992}" destId="{CFBFC8A0-1861-F943-B5F7-6A9C92415F8B}" srcOrd="0" destOrd="0" presId="urn:microsoft.com/office/officeart/2016/7/layout/RepeatingBendingProcessNew"/>
    <dgm:cxn modelId="{274B4C7F-CF54-DF48-90BA-9F9175E5BC6F}" type="presParOf" srcId="{1EE1AEE9-5C19-6D4C-B892-848A3F327F4C}" destId="{E941B1D6-0D11-6B4C-BCC2-7ABE01A13E09}" srcOrd="16" destOrd="0" presId="urn:microsoft.com/office/officeart/2016/7/layout/RepeatingBendingProcessNew"/>
    <dgm:cxn modelId="{4AB7CE32-3D0E-F742-B4FD-E710907B05E0}" type="presParOf" srcId="{1EE1AEE9-5C19-6D4C-B892-848A3F327F4C}" destId="{4163240C-B55B-B149-B1B0-CB148C4192F1}" srcOrd="17" destOrd="0" presId="urn:microsoft.com/office/officeart/2016/7/layout/RepeatingBendingProcessNew"/>
    <dgm:cxn modelId="{5826DB0B-6708-7349-8D01-5BCEF63EDC6D}" type="presParOf" srcId="{4163240C-B55B-B149-B1B0-CB148C4192F1}" destId="{AC8C8116-8138-8546-99F4-9DE4B4AA1CF9}" srcOrd="0" destOrd="0" presId="urn:microsoft.com/office/officeart/2016/7/layout/RepeatingBendingProcessNew"/>
    <dgm:cxn modelId="{3C69C21B-82B9-384C-8ECE-155183925739}" type="presParOf" srcId="{1EE1AEE9-5C19-6D4C-B892-848A3F327F4C}" destId="{35AA64F7-0315-5E44-A500-2D05C107744A}" srcOrd="18" destOrd="0" presId="urn:microsoft.com/office/officeart/2016/7/layout/RepeatingBendingProcessNew"/>
    <dgm:cxn modelId="{B9ECCD12-660B-F74A-8781-3373F37FB928}" type="presParOf" srcId="{1EE1AEE9-5C19-6D4C-B892-848A3F327F4C}" destId="{41368DEF-9366-9B4F-BFBD-5E9729C330E9}" srcOrd="19" destOrd="0" presId="urn:microsoft.com/office/officeart/2016/7/layout/RepeatingBendingProcessNew"/>
    <dgm:cxn modelId="{E4C58B0C-478F-4440-88A0-E8CEDDCFD35C}" type="presParOf" srcId="{41368DEF-9366-9B4F-BFBD-5E9729C330E9}" destId="{3FEB340B-C5DE-5F42-8EC2-83DE1B147C1C}" srcOrd="0" destOrd="0" presId="urn:microsoft.com/office/officeart/2016/7/layout/RepeatingBendingProcessNew"/>
    <dgm:cxn modelId="{B887BC23-C7E5-0447-AFB1-92BF0F1F363A}" type="presParOf" srcId="{1EE1AEE9-5C19-6D4C-B892-848A3F327F4C}" destId="{A77EDD02-0FA5-154B-B86A-88A24D0A709F}" srcOrd="20" destOrd="0" presId="urn:microsoft.com/office/officeart/2016/7/layout/RepeatingBendingProcessNew"/>
    <dgm:cxn modelId="{5BAE74CD-C2CF-6644-B4F4-0302FC3A0E32}" type="presParOf" srcId="{1EE1AEE9-5C19-6D4C-B892-848A3F327F4C}" destId="{EF2A96C4-309A-4445-AB3C-D1A909E361F7}" srcOrd="21" destOrd="0" presId="urn:microsoft.com/office/officeart/2016/7/layout/RepeatingBendingProcessNew"/>
    <dgm:cxn modelId="{9DE87AFF-7660-344B-B824-9E4F0FAA6493}" type="presParOf" srcId="{EF2A96C4-309A-4445-AB3C-D1A909E361F7}" destId="{79032E69-6629-BA42-A725-D9AE3B86B38C}" srcOrd="0" destOrd="0" presId="urn:microsoft.com/office/officeart/2016/7/layout/RepeatingBendingProcessNew"/>
    <dgm:cxn modelId="{509361BC-C54B-3E47-95EC-D72DADA4F2F0}" type="presParOf" srcId="{1EE1AEE9-5C19-6D4C-B892-848A3F327F4C}" destId="{0408A765-1596-1042-B19B-BE8F05AA0B31}" srcOrd="2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4ACC0D-2987-4BCD-BC84-252510C73F8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9599851-0EB2-40F3-A401-5153477B0DAF}">
      <dgm:prSet/>
      <dgm:spPr/>
      <dgm:t>
        <a:bodyPr/>
        <a:lstStyle/>
        <a:p>
          <a:r>
            <a:rPr lang="es-ES_tradnl" dirty="0"/>
            <a:t>Requerimientos:</a:t>
          </a:r>
          <a:endParaRPr lang="en-US" dirty="0"/>
        </a:p>
      </dgm:t>
    </dgm:pt>
    <dgm:pt modelId="{E268E538-0D2A-4E3F-8096-EA1A4CA0E7E2}" type="parTrans" cxnId="{252DE864-3767-49EC-B501-A95B425E5092}">
      <dgm:prSet/>
      <dgm:spPr/>
      <dgm:t>
        <a:bodyPr/>
        <a:lstStyle/>
        <a:p>
          <a:endParaRPr lang="en-US"/>
        </a:p>
      </dgm:t>
    </dgm:pt>
    <dgm:pt modelId="{FB25746C-857B-4D33-90FC-0A8358B79AFD}" type="sibTrans" cxnId="{252DE864-3767-49EC-B501-A95B425E5092}">
      <dgm:prSet/>
      <dgm:spPr/>
      <dgm:t>
        <a:bodyPr/>
        <a:lstStyle/>
        <a:p>
          <a:endParaRPr lang="en-US"/>
        </a:p>
      </dgm:t>
    </dgm:pt>
    <dgm:pt modelId="{3404BF5D-94A4-4CF6-BB17-7941130B7917}">
      <dgm:prSet/>
      <dgm:spPr/>
      <dgm:t>
        <a:bodyPr/>
        <a:lstStyle/>
        <a:p>
          <a:r>
            <a:rPr lang="en-US" dirty="0" err="1"/>
            <a:t>Profesores</a:t>
          </a:r>
          <a:r>
            <a:rPr lang="en-US" dirty="0"/>
            <a:t> </a:t>
          </a:r>
          <a:r>
            <a:rPr lang="en-US" dirty="0" err="1"/>
            <a:t>designados</a:t>
          </a:r>
          <a:r>
            <a:rPr lang="en-US" dirty="0"/>
            <a:t> </a:t>
          </a:r>
          <a:r>
            <a:rPr lang="en-US" dirty="0" err="1"/>
            <a:t>por</a:t>
          </a:r>
          <a:r>
            <a:rPr lang="en-US" dirty="0"/>
            <a:t> D.G.T.M. </a:t>
          </a:r>
          <a:r>
            <a:rPr lang="en-US" dirty="0" err="1"/>
            <a:t>anualmente</a:t>
          </a:r>
          <a:r>
            <a:rPr lang="en-US" dirty="0"/>
            <a:t>.</a:t>
          </a:r>
        </a:p>
      </dgm:t>
    </dgm:pt>
    <dgm:pt modelId="{260FB9B8-CFA7-4B4C-8A44-6B4731282D31}" type="parTrans" cxnId="{233CEFBE-3544-417D-9FF4-79CF271355F3}">
      <dgm:prSet/>
      <dgm:spPr/>
      <dgm:t>
        <a:bodyPr/>
        <a:lstStyle/>
        <a:p>
          <a:endParaRPr lang="en-US"/>
        </a:p>
      </dgm:t>
    </dgm:pt>
    <dgm:pt modelId="{6CA829D8-5FC6-4EFD-8934-1AA0A97E0C9C}" type="sibTrans" cxnId="{233CEFBE-3544-417D-9FF4-79CF271355F3}">
      <dgm:prSet/>
      <dgm:spPr/>
      <dgm:t>
        <a:bodyPr/>
        <a:lstStyle/>
        <a:p>
          <a:endParaRPr lang="en-US"/>
        </a:p>
      </dgm:t>
    </dgm:pt>
    <dgm:pt modelId="{89216811-777E-4AB5-8841-6859089DA862}">
      <dgm:prSet/>
      <dgm:spPr/>
      <dgm:t>
        <a:bodyPr/>
        <a:lstStyle/>
        <a:p>
          <a:r>
            <a:rPr lang="es-ES_tradnl" dirty="0"/>
            <a:t>Revisión de actividades profesionales.</a:t>
          </a:r>
          <a:endParaRPr lang="en-US" dirty="0"/>
        </a:p>
      </dgm:t>
    </dgm:pt>
    <dgm:pt modelId="{A13676D4-24CD-4B00-815E-8B5817BB80FF}" type="parTrans" cxnId="{394A8C63-7B2F-4FF8-91C3-DF46B7084B9B}">
      <dgm:prSet/>
      <dgm:spPr/>
      <dgm:t>
        <a:bodyPr/>
        <a:lstStyle/>
        <a:p>
          <a:endParaRPr lang="en-US"/>
        </a:p>
      </dgm:t>
    </dgm:pt>
    <dgm:pt modelId="{2C32DBE2-4230-4817-B3C9-8A123DAABEE3}" type="sibTrans" cxnId="{394A8C63-7B2F-4FF8-91C3-DF46B7084B9B}">
      <dgm:prSet/>
      <dgm:spPr/>
      <dgm:t>
        <a:bodyPr/>
        <a:lstStyle/>
        <a:p>
          <a:endParaRPr lang="en-US"/>
        </a:p>
      </dgm:t>
    </dgm:pt>
    <dgm:pt modelId="{08C4B42D-95A0-4652-83E3-4F672B1A276B}">
      <dgm:prSet/>
      <dgm:spPr/>
      <dgm:t>
        <a:bodyPr/>
        <a:lstStyle/>
        <a:p>
          <a:r>
            <a:rPr lang="en-US" dirty="0" err="1"/>
            <a:t>Gestionar</a:t>
          </a:r>
          <a:r>
            <a:rPr lang="en-US" dirty="0"/>
            <a:t> al </a:t>
          </a:r>
          <a:r>
            <a:rPr lang="en-US" dirty="0" err="1"/>
            <a:t>menos</a:t>
          </a:r>
          <a:r>
            <a:rPr lang="en-US" dirty="0"/>
            <a:t> 01 </a:t>
          </a:r>
          <a:r>
            <a:rPr lang="en-US" dirty="0" err="1"/>
            <a:t>pasantía</a:t>
          </a:r>
          <a:r>
            <a:rPr lang="en-US" dirty="0"/>
            <a:t> </a:t>
          </a:r>
          <a:r>
            <a:rPr lang="en-US" dirty="0" err="1"/>
            <a:t>en</a:t>
          </a:r>
          <a:r>
            <a:rPr lang="en-US" dirty="0"/>
            <a:t> </a:t>
          </a:r>
          <a:r>
            <a:rPr lang="en-US" dirty="0" err="1"/>
            <a:t>el</a:t>
          </a:r>
          <a:r>
            <a:rPr lang="en-US" dirty="0"/>
            <a:t> </a:t>
          </a:r>
          <a:r>
            <a:rPr lang="en-US" dirty="0" err="1"/>
            <a:t>extranjero</a:t>
          </a:r>
          <a:r>
            <a:rPr lang="en-US" dirty="0"/>
            <a:t> para </a:t>
          </a:r>
          <a:r>
            <a:rPr lang="en-US" dirty="0" err="1"/>
            <a:t>algún</a:t>
          </a:r>
          <a:r>
            <a:rPr lang="en-US" dirty="0"/>
            <a:t> </a:t>
          </a:r>
          <a:r>
            <a:rPr lang="en-US" dirty="0" err="1"/>
            <a:t>cadete</a:t>
          </a:r>
          <a:r>
            <a:rPr lang="en-US" dirty="0"/>
            <a:t> del </a:t>
          </a:r>
          <a:r>
            <a:rPr lang="en-US" dirty="0" err="1"/>
            <a:t>Escalafón</a:t>
          </a:r>
          <a:r>
            <a:rPr lang="en-US" dirty="0"/>
            <a:t> LT, </a:t>
          </a:r>
          <a:r>
            <a:rPr lang="en-US" dirty="0" err="1"/>
            <a:t>que</a:t>
          </a:r>
          <a:r>
            <a:rPr lang="en-US" dirty="0"/>
            <a:t> </a:t>
          </a:r>
          <a:r>
            <a:rPr lang="en-US" dirty="0" err="1"/>
            <a:t>vaya</a:t>
          </a:r>
          <a:r>
            <a:rPr lang="en-US" dirty="0"/>
            <a:t> de </a:t>
          </a:r>
          <a:r>
            <a:rPr lang="en-US" dirty="0" err="1"/>
            <a:t>acuerdo</a:t>
          </a:r>
          <a:r>
            <a:rPr lang="en-US" dirty="0"/>
            <a:t> a la </a:t>
          </a:r>
          <a:r>
            <a:rPr lang="en-US" dirty="0" err="1"/>
            <a:t>politica</a:t>
          </a:r>
          <a:r>
            <a:rPr lang="en-US" dirty="0"/>
            <a:t> </a:t>
          </a:r>
          <a:r>
            <a:rPr lang="en-US" dirty="0" err="1"/>
            <a:t>internacional</a:t>
          </a:r>
          <a:r>
            <a:rPr lang="en-US" dirty="0"/>
            <a:t> D.G.T.M.</a:t>
          </a:r>
        </a:p>
      </dgm:t>
    </dgm:pt>
    <dgm:pt modelId="{16972AD6-36DF-4C61-8B1A-8A50F1A6274F}" type="parTrans" cxnId="{C017438C-83A4-4C8E-9856-A6939350A791}">
      <dgm:prSet/>
      <dgm:spPr/>
      <dgm:t>
        <a:bodyPr/>
        <a:lstStyle/>
        <a:p>
          <a:endParaRPr lang="en-US"/>
        </a:p>
      </dgm:t>
    </dgm:pt>
    <dgm:pt modelId="{6C2959E8-500F-4EAC-A8ED-C1BD3B043D76}" type="sibTrans" cxnId="{C017438C-83A4-4C8E-9856-A6939350A791}">
      <dgm:prSet/>
      <dgm:spPr/>
      <dgm:t>
        <a:bodyPr/>
        <a:lstStyle/>
        <a:p>
          <a:endParaRPr lang="en-US"/>
        </a:p>
      </dgm:t>
    </dgm:pt>
    <dgm:pt modelId="{9F4091A6-0894-411D-AFF2-294E7EC2E9D2}">
      <dgm:prSet/>
      <dgm:spPr/>
      <dgm:t>
        <a:bodyPr/>
        <a:lstStyle/>
        <a:p>
          <a:r>
            <a:rPr lang="es-ES_tradnl" dirty="0"/>
            <a:t>Disponer de equipo POLMAR de instrucción en ESNAVAL y APOLINAV.</a:t>
          </a:r>
          <a:endParaRPr lang="en-US" dirty="0"/>
        </a:p>
      </dgm:t>
    </dgm:pt>
    <dgm:pt modelId="{55F2024D-580B-4935-AA64-C279A261B5B1}" type="parTrans" cxnId="{5CAEEA7B-929B-4C3E-AA3B-47CEEADA5166}">
      <dgm:prSet/>
      <dgm:spPr/>
      <dgm:t>
        <a:bodyPr/>
        <a:lstStyle/>
        <a:p>
          <a:endParaRPr lang="en-US"/>
        </a:p>
      </dgm:t>
    </dgm:pt>
    <dgm:pt modelId="{659A7E6E-5723-4D5E-8034-A9E1595EE618}" type="sibTrans" cxnId="{5CAEEA7B-929B-4C3E-AA3B-47CEEADA5166}">
      <dgm:prSet/>
      <dgm:spPr/>
      <dgm:t>
        <a:bodyPr/>
        <a:lstStyle/>
        <a:p>
          <a:endParaRPr lang="en-US"/>
        </a:p>
      </dgm:t>
    </dgm:pt>
    <dgm:pt modelId="{582F2E98-BED7-4203-BE39-704726D286DA}">
      <dgm:prSet/>
      <dgm:spPr/>
      <dgm:t>
        <a:bodyPr/>
        <a:lstStyle/>
        <a:p>
          <a:r>
            <a:rPr lang="es-ES_tradnl"/>
            <a:t>Oportunidades:</a:t>
          </a:r>
          <a:endParaRPr lang="en-US"/>
        </a:p>
      </dgm:t>
    </dgm:pt>
    <dgm:pt modelId="{0443ED97-731E-4BA8-8422-643684C4A393}" type="parTrans" cxnId="{BF758413-560F-4412-8BE3-7F5174BF679E}">
      <dgm:prSet/>
      <dgm:spPr/>
      <dgm:t>
        <a:bodyPr/>
        <a:lstStyle/>
        <a:p>
          <a:endParaRPr lang="en-US"/>
        </a:p>
      </dgm:t>
    </dgm:pt>
    <dgm:pt modelId="{B36DA806-F2D3-447C-A03B-8C1DCCDB811F}" type="sibTrans" cxnId="{BF758413-560F-4412-8BE3-7F5174BF679E}">
      <dgm:prSet/>
      <dgm:spPr/>
      <dgm:t>
        <a:bodyPr/>
        <a:lstStyle/>
        <a:p>
          <a:endParaRPr lang="en-US"/>
        </a:p>
      </dgm:t>
    </dgm:pt>
    <dgm:pt modelId="{42716FA7-0CBB-4759-8255-CC77DFA58869}">
      <dgm:prSet/>
      <dgm:spPr/>
      <dgm:t>
        <a:bodyPr/>
        <a:lstStyle/>
        <a:p>
          <a:r>
            <a:rPr lang="es-ES_tradnl" dirty="0"/>
            <a:t>MEDOC (Aprender haciendo)</a:t>
          </a:r>
          <a:endParaRPr lang="en-US" dirty="0"/>
        </a:p>
      </dgm:t>
    </dgm:pt>
    <dgm:pt modelId="{ED98B8B7-02C7-4031-AAF6-1A2326EB24D8}" type="parTrans" cxnId="{EDEADD79-88DB-4880-B88D-35CFEF9DDE1E}">
      <dgm:prSet/>
      <dgm:spPr/>
      <dgm:t>
        <a:bodyPr/>
        <a:lstStyle/>
        <a:p>
          <a:endParaRPr lang="en-US"/>
        </a:p>
      </dgm:t>
    </dgm:pt>
    <dgm:pt modelId="{833E116C-1289-41E4-9DFE-62E93687D5DA}" type="sibTrans" cxnId="{EDEADD79-88DB-4880-B88D-35CFEF9DDE1E}">
      <dgm:prSet/>
      <dgm:spPr/>
      <dgm:t>
        <a:bodyPr/>
        <a:lstStyle/>
        <a:p>
          <a:endParaRPr lang="en-US"/>
        </a:p>
      </dgm:t>
    </dgm:pt>
    <dgm:pt modelId="{2F8D60F5-1145-B640-979D-20AF96FAFF00}">
      <dgm:prSet/>
      <dgm:spPr/>
      <dgm:t>
        <a:bodyPr/>
        <a:lstStyle/>
        <a:p>
          <a:r>
            <a:rPr lang="en-US" dirty="0"/>
            <a:t> </a:t>
          </a:r>
          <a:r>
            <a:rPr lang="en-US" dirty="0" err="1"/>
            <a:t>Construir</a:t>
          </a:r>
          <a:r>
            <a:rPr lang="en-US" dirty="0"/>
            <a:t> Carrera </a:t>
          </a:r>
          <a:r>
            <a:rPr lang="en-US" dirty="0" err="1"/>
            <a:t>Congruente</a:t>
          </a:r>
          <a:r>
            <a:rPr lang="en-US" dirty="0"/>
            <a:t>.</a:t>
          </a:r>
        </a:p>
      </dgm:t>
    </dgm:pt>
    <dgm:pt modelId="{88DD8BB9-E01D-0941-9024-D53D1452C04B}" type="parTrans" cxnId="{ED9EB148-2ABE-2F4D-B3A5-67715953BA63}">
      <dgm:prSet/>
      <dgm:spPr/>
      <dgm:t>
        <a:bodyPr/>
        <a:lstStyle/>
        <a:p>
          <a:endParaRPr lang="es-MX"/>
        </a:p>
      </dgm:t>
    </dgm:pt>
    <dgm:pt modelId="{BF2E21BF-A362-9246-AEB4-875EBA9B0BA5}" type="sibTrans" cxnId="{ED9EB148-2ABE-2F4D-B3A5-67715953BA63}">
      <dgm:prSet/>
      <dgm:spPr/>
      <dgm:t>
        <a:bodyPr/>
        <a:lstStyle/>
        <a:p>
          <a:endParaRPr lang="es-MX"/>
        </a:p>
      </dgm:t>
    </dgm:pt>
    <dgm:pt modelId="{6DA98AC2-B2C9-5E43-9D19-6AC6C6250737}">
      <dgm:prSet/>
      <dgm:spPr/>
      <dgm:t>
        <a:bodyPr/>
        <a:lstStyle/>
        <a:p>
          <a:r>
            <a:rPr lang="en-US" dirty="0" err="1"/>
            <a:t>Cumplir</a:t>
          </a:r>
          <a:r>
            <a:rPr lang="en-US" dirty="0"/>
            <a:t> compromise </a:t>
          </a:r>
          <a:r>
            <a:rPr lang="en-US" dirty="0" err="1"/>
            <a:t>por</a:t>
          </a:r>
          <a:r>
            <a:rPr lang="en-US" dirty="0"/>
            <a:t> plan </a:t>
          </a:r>
          <a:r>
            <a:rPr lang="en-US" dirty="0" err="1"/>
            <a:t>nacional</a:t>
          </a:r>
          <a:r>
            <a:rPr lang="en-US" dirty="0"/>
            <a:t> de </a:t>
          </a:r>
          <a:r>
            <a:rPr lang="en-US" dirty="0" err="1"/>
            <a:t>integridad</a:t>
          </a:r>
          <a:r>
            <a:rPr lang="en-US" dirty="0"/>
            <a:t>.</a:t>
          </a:r>
        </a:p>
      </dgm:t>
    </dgm:pt>
    <dgm:pt modelId="{0D7F67FC-1D31-534D-856F-FC9B14E25042}" type="parTrans" cxnId="{3B8FB5B5-AF8C-5E42-ADF8-C4BEF6963779}">
      <dgm:prSet/>
      <dgm:spPr/>
    </dgm:pt>
    <dgm:pt modelId="{EE57C41A-263A-5944-B1D4-D518AB2AD832}" type="sibTrans" cxnId="{3B8FB5B5-AF8C-5E42-ADF8-C4BEF6963779}">
      <dgm:prSet/>
      <dgm:spPr/>
    </dgm:pt>
    <dgm:pt modelId="{1E62F966-2B10-F140-A2B0-480F3EE7A961}">
      <dgm:prSet/>
      <dgm:spPr/>
      <dgm:t>
        <a:bodyPr/>
        <a:lstStyle/>
        <a:p>
          <a:r>
            <a:rPr lang="en-US" dirty="0" err="1"/>
            <a:t>Cumplir</a:t>
          </a:r>
          <a:r>
            <a:rPr lang="en-US" dirty="0"/>
            <a:t> con </a:t>
          </a:r>
          <a:r>
            <a:rPr lang="en-US" dirty="0" err="1"/>
            <a:t>procesos</a:t>
          </a:r>
          <a:r>
            <a:rPr lang="en-US" dirty="0"/>
            <a:t> de </a:t>
          </a:r>
          <a:r>
            <a:rPr lang="en-US" dirty="0" err="1"/>
            <a:t>formación</a:t>
          </a:r>
          <a:r>
            <a:rPr lang="en-US" dirty="0"/>
            <a:t> y </a:t>
          </a:r>
          <a:r>
            <a:rPr lang="en-US" dirty="0" err="1"/>
            <a:t>titulación</a:t>
          </a:r>
          <a:r>
            <a:rPr lang="en-US" dirty="0"/>
            <a:t> </a:t>
          </a:r>
          <a:r>
            <a:rPr lang="en-US" dirty="0" err="1"/>
            <a:t>en</a:t>
          </a:r>
          <a:r>
            <a:rPr lang="en-US" dirty="0"/>
            <a:t> normative (</a:t>
          </a:r>
          <a:r>
            <a:rPr lang="en-US" dirty="0" err="1"/>
            <a:t>Cursos</a:t>
          </a:r>
          <a:r>
            <a:rPr lang="en-US" dirty="0"/>
            <a:t> </a:t>
          </a:r>
          <a:r>
            <a:rPr lang="en-US" dirty="0" err="1"/>
            <a:t>Modelo</a:t>
          </a:r>
          <a:r>
            <a:rPr lang="en-US" dirty="0"/>
            <a:t> OMI)</a:t>
          </a:r>
        </a:p>
      </dgm:t>
    </dgm:pt>
    <dgm:pt modelId="{F6DC82C1-DD3D-2146-9DCE-0714F41C3B4D}" type="parTrans" cxnId="{F47D1D0B-38BD-1241-B013-1B74F48C23E3}">
      <dgm:prSet/>
      <dgm:spPr/>
    </dgm:pt>
    <dgm:pt modelId="{54CDD606-4D3F-124A-9233-6FB5CDD0F9D3}" type="sibTrans" cxnId="{F47D1D0B-38BD-1241-B013-1B74F48C23E3}">
      <dgm:prSet/>
      <dgm:spPr/>
    </dgm:pt>
    <dgm:pt modelId="{1A313E7A-6835-C54F-B395-4C92B44ABCB9}" type="pres">
      <dgm:prSet presAssocID="{234ACC0D-2987-4BCD-BC84-252510C73F85}" presName="diagram" presStyleCnt="0">
        <dgm:presLayoutVars>
          <dgm:dir/>
          <dgm:resizeHandles val="exact"/>
        </dgm:presLayoutVars>
      </dgm:prSet>
      <dgm:spPr/>
    </dgm:pt>
    <dgm:pt modelId="{0BE2CC05-55F0-0E4A-ADE3-981CE9358F96}" type="pres">
      <dgm:prSet presAssocID="{19599851-0EB2-40F3-A401-5153477B0DAF}" presName="node" presStyleLbl="node1" presStyleIdx="0" presStyleCnt="2" custScaleX="141240" custScaleY="139575">
        <dgm:presLayoutVars>
          <dgm:bulletEnabled val="1"/>
        </dgm:presLayoutVars>
      </dgm:prSet>
      <dgm:spPr/>
    </dgm:pt>
    <dgm:pt modelId="{190CF6C1-2951-BA46-9BC7-8A9295A3B24E}" type="pres">
      <dgm:prSet presAssocID="{FB25746C-857B-4D33-90FC-0A8358B79AFD}" presName="sibTrans" presStyleCnt="0"/>
      <dgm:spPr/>
    </dgm:pt>
    <dgm:pt modelId="{E62F2478-9E8D-4045-BB37-4C7DE4D21D6B}" type="pres">
      <dgm:prSet presAssocID="{582F2E98-BED7-4203-BE39-704726D286DA}" presName="node" presStyleLbl="node1" presStyleIdx="1" presStyleCnt="2" custScaleY="138491">
        <dgm:presLayoutVars>
          <dgm:bulletEnabled val="1"/>
        </dgm:presLayoutVars>
      </dgm:prSet>
      <dgm:spPr/>
    </dgm:pt>
  </dgm:ptLst>
  <dgm:cxnLst>
    <dgm:cxn modelId="{E890960A-8FFC-EE49-8F7B-32D6F04AA629}" type="presOf" srcId="{08C4B42D-95A0-4652-83E3-4F672B1A276B}" destId="{0BE2CC05-55F0-0E4A-ADE3-981CE9358F96}" srcOrd="0" destOrd="3" presId="urn:microsoft.com/office/officeart/2005/8/layout/default"/>
    <dgm:cxn modelId="{F47D1D0B-38BD-1241-B013-1B74F48C23E3}" srcId="{582F2E98-BED7-4203-BE39-704726D286DA}" destId="{1E62F966-2B10-F140-A2B0-480F3EE7A961}" srcOrd="3" destOrd="0" parTransId="{F6DC82C1-DD3D-2146-9DCE-0714F41C3B4D}" sibTransId="{54CDD606-4D3F-124A-9233-6FB5CDD0F9D3}"/>
    <dgm:cxn modelId="{BF758413-560F-4412-8BE3-7F5174BF679E}" srcId="{234ACC0D-2987-4BCD-BC84-252510C73F85}" destId="{582F2E98-BED7-4203-BE39-704726D286DA}" srcOrd="1" destOrd="0" parTransId="{0443ED97-731E-4BA8-8422-643684C4A393}" sibTransId="{B36DA806-F2D3-447C-A03B-8C1DCCDB811F}"/>
    <dgm:cxn modelId="{0D49B624-32B7-584F-A545-32F412D0FDE3}" type="presOf" srcId="{582F2E98-BED7-4203-BE39-704726D286DA}" destId="{E62F2478-9E8D-4045-BB37-4C7DE4D21D6B}" srcOrd="0" destOrd="0" presId="urn:microsoft.com/office/officeart/2005/8/layout/default"/>
    <dgm:cxn modelId="{346DD334-AA80-6F42-B20A-DB587FA2189A}" type="presOf" srcId="{42716FA7-0CBB-4759-8255-CC77DFA58869}" destId="{E62F2478-9E8D-4045-BB37-4C7DE4D21D6B}" srcOrd="0" destOrd="1" presId="urn:microsoft.com/office/officeart/2005/8/layout/default"/>
    <dgm:cxn modelId="{ED9EB148-2ABE-2F4D-B3A5-67715953BA63}" srcId="{582F2E98-BED7-4203-BE39-704726D286DA}" destId="{2F8D60F5-1145-B640-979D-20AF96FAFF00}" srcOrd="1" destOrd="0" parTransId="{88DD8BB9-E01D-0941-9024-D53D1452C04B}" sibTransId="{BF2E21BF-A362-9246-AEB4-875EBA9B0BA5}"/>
    <dgm:cxn modelId="{DCDBA25E-B584-5449-B31D-8E1E069A4D50}" type="presOf" srcId="{234ACC0D-2987-4BCD-BC84-252510C73F85}" destId="{1A313E7A-6835-C54F-B395-4C92B44ABCB9}" srcOrd="0" destOrd="0" presId="urn:microsoft.com/office/officeart/2005/8/layout/default"/>
    <dgm:cxn modelId="{394A8C63-7B2F-4FF8-91C3-DF46B7084B9B}" srcId="{19599851-0EB2-40F3-A401-5153477B0DAF}" destId="{89216811-777E-4AB5-8841-6859089DA862}" srcOrd="1" destOrd="0" parTransId="{A13676D4-24CD-4B00-815E-8B5817BB80FF}" sibTransId="{2C32DBE2-4230-4817-B3C9-8A123DAABEE3}"/>
    <dgm:cxn modelId="{252DE864-3767-49EC-B501-A95B425E5092}" srcId="{234ACC0D-2987-4BCD-BC84-252510C73F85}" destId="{19599851-0EB2-40F3-A401-5153477B0DAF}" srcOrd="0" destOrd="0" parTransId="{E268E538-0D2A-4E3F-8096-EA1A4CA0E7E2}" sibTransId="{FB25746C-857B-4D33-90FC-0A8358B79AFD}"/>
    <dgm:cxn modelId="{EDEADD79-88DB-4880-B88D-35CFEF9DDE1E}" srcId="{582F2E98-BED7-4203-BE39-704726D286DA}" destId="{42716FA7-0CBB-4759-8255-CC77DFA58869}" srcOrd="0" destOrd="0" parTransId="{ED98B8B7-02C7-4031-AAF6-1A2326EB24D8}" sibTransId="{833E116C-1289-41E4-9DFE-62E93687D5DA}"/>
    <dgm:cxn modelId="{5CAEEA7B-929B-4C3E-AA3B-47CEEADA5166}" srcId="{19599851-0EB2-40F3-A401-5153477B0DAF}" destId="{9F4091A6-0894-411D-AFF2-294E7EC2E9D2}" srcOrd="3" destOrd="0" parTransId="{55F2024D-580B-4935-AA64-C279A261B5B1}" sibTransId="{659A7E6E-5723-4D5E-8034-A9E1595EE618}"/>
    <dgm:cxn modelId="{EF1CCD7F-315E-2846-8395-44B2A50B5417}" type="presOf" srcId="{3404BF5D-94A4-4CF6-BB17-7941130B7917}" destId="{0BE2CC05-55F0-0E4A-ADE3-981CE9358F96}" srcOrd="0" destOrd="1" presId="urn:microsoft.com/office/officeart/2005/8/layout/default"/>
    <dgm:cxn modelId="{C017438C-83A4-4C8E-9856-A6939350A791}" srcId="{19599851-0EB2-40F3-A401-5153477B0DAF}" destId="{08C4B42D-95A0-4652-83E3-4F672B1A276B}" srcOrd="2" destOrd="0" parTransId="{16972AD6-36DF-4C61-8B1A-8A50F1A6274F}" sibTransId="{6C2959E8-500F-4EAC-A8ED-C1BD3B043D76}"/>
    <dgm:cxn modelId="{E89B4898-511A-514C-A431-13F03466A1A1}" type="presOf" srcId="{9F4091A6-0894-411D-AFF2-294E7EC2E9D2}" destId="{0BE2CC05-55F0-0E4A-ADE3-981CE9358F96}" srcOrd="0" destOrd="4" presId="urn:microsoft.com/office/officeart/2005/8/layout/default"/>
    <dgm:cxn modelId="{7B8556B0-A2EF-FD44-96B9-B977A7582B13}" type="presOf" srcId="{1E62F966-2B10-F140-A2B0-480F3EE7A961}" destId="{E62F2478-9E8D-4045-BB37-4C7DE4D21D6B}" srcOrd="0" destOrd="4" presId="urn:microsoft.com/office/officeart/2005/8/layout/default"/>
    <dgm:cxn modelId="{1A08B3B1-1638-1C4A-82BE-1328E42268CA}" type="presOf" srcId="{6DA98AC2-B2C9-5E43-9D19-6AC6C6250737}" destId="{E62F2478-9E8D-4045-BB37-4C7DE4D21D6B}" srcOrd="0" destOrd="3" presId="urn:microsoft.com/office/officeart/2005/8/layout/default"/>
    <dgm:cxn modelId="{3B8FB5B5-AF8C-5E42-ADF8-C4BEF6963779}" srcId="{582F2E98-BED7-4203-BE39-704726D286DA}" destId="{6DA98AC2-B2C9-5E43-9D19-6AC6C6250737}" srcOrd="2" destOrd="0" parTransId="{0D7F67FC-1D31-534D-856F-FC9B14E25042}" sibTransId="{EE57C41A-263A-5944-B1D4-D518AB2AD832}"/>
    <dgm:cxn modelId="{233CEFBE-3544-417D-9FF4-79CF271355F3}" srcId="{19599851-0EB2-40F3-A401-5153477B0DAF}" destId="{3404BF5D-94A4-4CF6-BB17-7941130B7917}" srcOrd="0" destOrd="0" parTransId="{260FB9B8-CFA7-4B4C-8A44-6B4731282D31}" sibTransId="{6CA829D8-5FC6-4EFD-8934-1AA0A97E0C9C}"/>
    <dgm:cxn modelId="{B9AE40CB-C2CF-F84A-B616-0BB1C2A67DAE}" type="presOf" srcId="{2F8D60F5-1145-B640-979D-20AF96FAFF00}" destId="{E62F2478-9E8D-4045-BB37-4C7DE4D21D6B}" srcOrd="0" destOrd="2" presId="urn:microsoft.com/office/officeart/2005/8/layout/default"/>
    <dgm:cxn modelId="{64319DF8-1313-754D-9ADC-83C698F9C87F}" type="presOf" srcId="{89216811-777E-4AB5-8841-6859089DA862}" destId="{0BE2CC05-55F0-0E4A-ADE3-981CE9358F96}" srcOrd="0" destOrd="2" presId="urn:microsoft.com/office/officeart/2005/8/layout/default"/>
    <dgm:cxn modelId="{0A8F08FE-08EA-4442-AE8F-F1D4AFCB1A50}" type="presOf" srcId="{19599851-0EB2-40F3-A401-5153477B0DAF}" destId="{0BE2CC05-55F0-0E4A-ADE3-981CE9358F96}" srcOrd="0" destOrd="0" presId="urn:microsoft.com/office/officeart/2005/8/layout/default"/>
    <dgm:cxn modelId="{39A11912-1BA0-204A-BA7F-76B506E27C2E}" type="presParOf" srcId="{1A313E7A-6835-C54F-B395-4C92B44ABCB9}" destId="{0BE2CC05-55F0-0E4A-ADE3-981CE9358F96}" srcOrd="0" destOrd="0" presId="urn:microsoft.com/office/officeart/2005/8/layout/default"/>
    <dgm:cxn modelId="{D4FE3F48-2755-724E-A9EA-4C126A42B023}" type="presParOf" srcId="{1A313E7A-6835-C54F-B395-4C92B44ABCB9}" destId="{190CF6C1-2951-BA46-9BC7-8A9295A3B24E}" srcOrd="1" destOrd="0" presId="urn:microsoft.com/office/officeart/2005/8/layout/default"/>
    <dgm:cxn modelId="{AB362E5D-1CF0-4348-B914-49833A639BA3}" type="presParOf" srcId="{1A313E7A-6835-C54F-B395-4C92B44ABCB9}" destId="{E62F2478-9E8D-4045-BB37-4C7DE4D21D6B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A29D-1205-3747-85A9-BAE3799DC61D}">
      <dsp:nvSpPr>
        <dsp:cNvPr id="0" name=""/>
        <dsp:cNvSpPr/>
      </dsp:nvSpPr>
      <dsp:spPr>
        <a:xfrm>
          <a:off x="1485583" y="369505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20199" y="413645"/>
        <a:ext cx="15780" cy="3159"/>
      </dsp:txXfrm>
    </dsp:sp>
    <dsp:sp modelId="{EA5CDE35-AA67-C24E-A917-2D4589DB6D34}">
      <dsp:nvSpPr>
        <dsp:cNvPr id="0" name=""/>
        <dsp:cNvSpPr/>
      </dsp:nvSpPr>
      <dsp:spPr>
        <a:xfrm>
          <a:off x="115147" y="3554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4 </a:t>
          </a:r>
          <a:r>
            <a:rPr lang="en-US" sz="1200" kern="1200" dirty="0" err="1"/>
            <a:t>Cuerpos</a:t>
          </a:r>
          <a:r>
            <a:rPr lang="en-US" sz="1200" kern="1200" dirty="0"/>
            <a:t> </a:t>
          </a:r>
          <a:r>
            <a:rPr lang="en-US" sz="1200" kern="1200" dirty="0" err="1"/>
            <a:t>legales</a:t>
          </a:r>
          <a:r>
            <a:rPr lang="en-US" sz="1200" kern="1200" dirty="0"/>
            <a:t> y </a:t>
          </a:r>
          <a:r>
            <a:rPr lang="en-US" sz="1200" kern="1200" dirty="0" err="1"/>
            <a:t>organización</a:t>
          </a:r>
          <a:r>
            <a:rPr lang="en-US" sz="1200" kern="1200" dirty="0"/>
            <a:t> DGTM</a:t>
          </a:r>
        </a:p>
      </dsp:txBody>
      <dsp:txXfrm>
        <a:off x="115147" y="3554"/>
        <a:ext cx="1372235" cy="823341"/>
      </dsp:txXfrm>
    </dsp:sp>
    <dsp:sp modelId="{6E24D021-C0C4-CA49-88AA-49A3C948C7F6}">
      <dsp:nvSpPr>
        <dsp:cNvPr id="0" name=""/>
        <dsp:cNvSpPr/>
      </dsp:nvSpPr>
      <dsp:spPr>
        <a:xfrm>
          <a:off x="3173432" y="369505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9" y="413645"/>
        <a:ext cx="15780" cy="3159"/>
      </dsp:txXfrm>
    </dsp:sp>
    <dsp:sp modelId="{84ECBF69-2BC1-B44B-912D-2337B7F69598}">
      <dsp:nvSpPr>
        <dsp:cNvPr id="0" name=""/>
        <dsp:cNvSpPr/>
      </dsp:nvSpPr>
      <dsp:spPr>
        <a:xfrm>
          <a:off x="1802997" y="3554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Jefe Depto. </a:t>
          </a:r>
          <a:r>
            <a:rPr lang="es-ES_tradnl" sz="1200" kern="1200" dirty="0" err="1"/>
            <a:t>Oper</a:t>
          </a:r>
          <a:endParaRPr lang="en-US" sz="1200" kern="1200" dirty="0"/>
        </a:p>
      </dsp:txBody>
      <dsp:txXfrm>
        <a:off x="1802997" y="3554"/>
        <a:ext cx="1372235" cy="823341"/>
      </dsp:txXfrm>
    </dsp:sp>
    <dsp:sp modelId="{81FD782D-A864-D449-BC88-7A89368919A4}">
      <dsp:nvSpPr>
        <dsp:cNvPr id="0" name=""/>
        <dsp:cNvSpPr/>
      </dsp:nvSpPr>
      <dsp:spPr>
        <a:xfrm>
          <a:off x="4861282" y="369505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5899" y="413645"/>
        <a:ext cx="15780" cy="3159"/>
      </dsp:txXfrm>
    </dsp:sp>
    <dsp:sp modelId="{B6D86530-264B-1A49-B510-62640D320F8F}">
      <dsp:nvSpPr>
        <dsp:cNvPr id="0" name=""/>
        <dsp:cNvSpPr/>
      </dsp:nvSpPr>
      <dsp:spPr>
        <a:xfrm>
          <a:off x="3490847" y="3554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Medios a flote</a:t>
          </a:r>
          <a:endParaRPr lang="en-US" sz="1200" kern="1200" dirty="0"/>
        </a:p>
      </dsp:txBody>
      <dsp:txXfrm>
        <a:off x="3490847" y="3554"/>
        <a:ext cx="1372235" cy="823341"/>
      </dsp:txXfrm>
    </dsp:sp>
    <dsp:sp modelId="{58968E3F-23C5-DA4F-A159-4840EDB3CBD0}">
      <dsp:nvSpPr>
        <dsp:cNvPr id="0" name=""/>
        <dsp:cNvSpPr/>
      </dsp:nvSpPr>
      <dsp:spPr>
        <a:xfrm>
          <a:off x="801265" y="825095"/>
          <a:ext cx="5063549" cy="285014"/>
        </a:xfrm>
        <a:custGeom>
          <a:avLst/>
          <a:gdLst/>
          <a:ahLst/>
          <a:cxnLst/>
          <a:rect l="0" t="0" r="0" b="0"/>
          <a:pathLst>
            <a:path>
              <a:moveTo>
                <a:pt x="5063549" y="0"/>
              </a:moveTo>
              <a:lnTo>
                <a:pt x="5063549" y="159607"/>
              </a:lnTo>
              <a:lnTo>
                <a:pt x="0" y="159607"/>
              </a:lnTo>
              <a:lnTo>
                <a:pt x="0" y="28501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205" y="966023"/>
        <a:ext cx="253668" cy="3159"/>
      </dsp:txXfrm>
    </dsp:sp>
    <dsp:sp modelId="{B6280C35-3362-744E-95BC-D32AFF763D3A}">
      <dsp:nvSpPr>
        <dsp:cNvPr id="0" name=""/>
        <dsp:cNvSpPr/>
      </dsp:nvSpPr>
      <dsp:spPr>
        <a:xfrm>
          <a:off x="5178696" y="3554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Búsqueda y Salvamento</a:t>
          </a:r>
          <a:endParaRPr lang="en-US" sz="1200" kern="1200" dirty="0"/>
        </a:p>
      </dsp:txBody>
      <dsp:txXfrm>
        <a:off x="5178696" y="3554"/>
        <a:ext cx="1372235" cy="823341"/>
      </dsp:txXfrm>
    </dsp:sp>
    <dsp:sp modelId="{CA13C1A8-2792-D043-A510-4A31F1CBF584}">
      <dsp:nvSpPr>
        <dsp:cNvPr id="0" name=""/>
        <dsp:cNvSpPr/>
      </dsp:nvSpPr>
      <dsp:spPr>
        <a:xfrm>
          <a:off x="1485583" y="1508460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20199" y="1552601"/>
        <a:ext cx="15780" cy="3159"/>
      </dsp:txXfrm>
    </dsp:sp>
    <dsp:sp modelId="{53A10E34-DE08-F741-A3CC-B06B611345A0}">
      <dsp:nvSpPr>
        <dsp:cNvPr id="0" name=""/>
        <dsp:cNvSpPr/>
      </dsp:nvSpPr>
      <dsp:spPr>
        <a:xfrm>
          <a:off x="115147" y="1142510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Policía Marítima</a:t>
          </a:r>
          <a:endParaRPr lang="en-US" sz="1200" kern="1200" dirty="0"/>
        </a:p>
      </dsp:txBody>
      <dsp:txXfrm>
        <a:off x="115147" y="1142510"/>
        <a:ext cx="1372235" cy="823341"/>
      </dsp:txXfrm>
    </dsp:sp>
    <dsp:sp modelId="{6DE9C629-7F89-234D-9248-94F9F8DAA7B6}">
      <dsp:nvSpPr>
        <dsp:cNvPr id="0" name=""/>
        <dsp:cNvSpPr/>
      </dsp:nvSpPr>
      <dsp:spPr>
        <a:xfrm>
          <a:off x="3173432" y="1508460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9" y="1552601"/>
        <a:ext cx="15780" cy="3159"/>
      </dsp:txXfrm>
    </dsp:sp>
    <dsp:sp modelId="{37CBA532-0AC6-FA44-A147-F52556166B28}">
      <dsp:nvSpPr>
        <dsp:cNvPr id="0" name=""/>
        <dsp:cNvSpPr/>
      </dsp:nvSpPr>
      <dsp:spPr>
        <a:xfrm>
          <a:off x="1802997" y="1142510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Control del Tráfico Marítimo</a:t>
          </a:r>
          <a:endParaRPr lang="en-US" sz="1200" kern="1200" dirty="0"/>
        </a:p>
      </dsp:txBody>
      <dsp:txXfrm>
        <a:off x="1802997" y="1142510"/>
        <a:ext cx="1372235" cy="823341"/>
      </dsp:txXfrm>
    </dsp:sp>
    <dsp:sp modelId="{A7F2A0FF-E449-084A-AA04-8DFA079E58C2}">
      <dsp:nvSpPr>
        <dsp:cNvPr id="0" name=""/>
        <dsp:cNvSpPr/>
      </dsp:nvSpPr>
      <dsp:spPr>
        <a:xfrm>
          <a:off x="4861282" y="1508460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5899" y="1552601"/>
        <a:ext cx="15780" cy="3159"/>
      </dsp:txXfrm>
    </dsp:sp>
    <dsp:sp modelId="{9F27C901-5B0E-4342-AE8D-D5B324CE31C4}">
      <dsp:nvSpPr>
        <dsp:cNvPr id="0" name=""/>
        <dsp:cNvSpPr/>
      </dsp:nvSpPr>
      <dsp:spPr>
        <a:xfrm>
          <a:off x="3490847" y="1142510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Tc y </a:t>
          </a:r>
          <a:r>
            <a:rPr lang="es-ES_tradnl" sz="1200" kern="1200" dirty="0" err="1"/>
            <a:t>Tecmar</a:t>
          </a:r>
          <a:endParaRPr lang="en-US" sz="1200" kern="1200" dirty="0"/>
        </a:p>
      </dsp:txBody>
      <dsp:txXfrm>
        <a:off x="3490847" y="1142510"/>
        <a:ext cx="1372235" cy="823341"/>
      </dsp:txXfrm>
    </dsp:sp>
    <dsp:sp modelId="{7F890F1C-975D-F046-9391-0A52710F7992}">
      <dsp:nvSpPr>
        <dsp:cNvPr id="0" name=""/>
        <dsp:cNvSpPr/>
      </dsp:nvSpPr>
      <dsp:spPr>
        <a:xfrm>
          <a:off x="801265" y="1964051"/>
          <a:ext cx="5063549" cy="285014"/>
        </a:xfrm>
        <a:custGeom>
          <a:avLst/>
          <a:gdLst/>
          <a:ahLst/>
          <a:cxnLst/>
          <a:rect l="0" t="0" r="0" b="0"/>
          <a:pathLst>
            <a:path>
              <a:moveTo>
                <a:pt x="5063549" y="0"/>
              </a:moveTo>
              <a:lnTo>
                <a:pt x="5063549" y="159607"/>
              </a:lnTo>
              <a:lnTo>
                <a:pt x="0" y="159607"/>
              </a:lnTo>
              <a:lnTo>
                <a:pt x="0" y="28501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205" y="2104978"/>
        <a:ext cx="253668" cy="3159"/>
      </dsp:txXfrm>
    </dsp:sp>
    <dsp:sp modelId="{4E9B11C2-5E8D-7248-8605-7FCD471D422C}">
      <dsp:nvSpPr>
        <dsp:cNvPr id="0" name=""/>
        <dsp:cNvSpPr/>
      </dsp:nvSpPr>
      <dsp:spPr>
        <a:xfrm>
          <a:off x="5178696" y="1142510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Concepto de las Operaciones</a:t>
          </a:r>
          <a:endParaRPr lang="en-US" sz="1200" kern="1200" dirty="0"/>
        </a:p>
      </dsp:txBody>
      <dsp:txXfrm>
        <a:off x="5178696" y="1142510"/>
        <a:ext cx="1372235" cy="823341"/>
      </dsp:txXfrm>
    </dsp:sp>
    <dsp:sp modelId="{4163240C-B55B-B149-B1B0-CB148C4192F1}">
      <dsp:nvSpPr>
        <dsp:cNvPr id="0" name=""/>
        <dsp:cNvSpPr/>
      </dsp:nvSpPr>
      <dsp:spPr>
        <a:xfrm>
          <a:off x="1485583" y="2647416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20199" y="2691556"/>
        <a:ext cx="15780" cy="3159"/>
      </dsp:txXfrm>
    </dsp:sp>
    <dsp:sp modelId="{E941B1D6-0D11-6B4C-BCC2-7ABE01A13E09}">
      <dsp:nvSpPr>
        <dsp:cNvPr id="0" name=""/>
        <dsp:cNvSpPr/>
      </dsp:nvSpPr>
      <dsp:spPr>
        <a:xfrm>
          <a:off x="115147" y="2281465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Seguridad y Protección Marítima</a:t>
          </a:r>
          <a:endParaRPr lang="en-US" sz="1200" kern="1200" dirty="0"/>
        </a:p>
      </dsp:txBody>
      <dsp:txXfrm>
        <a:off x="115147" y="2281465"/>
        <a:ext cx="1372235" cy="823341"/>
      </dsp:txXfrm>
    </dsp:sp>
    <dsp:sp modelId="{41368DEF-9366-9B4F-BFBD-5E9729C330E9}">
      <dsp:nvSpPr>
        <dsp:cNvPr id="0" name=""/>
        <dsp:cNvSpPr/>
      </dsp:nvSpPr>
      <dsp:spPr>
        <a:xfrm>
          <a:off x="3173432" y="2647416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9" y="2691556"/>
        <a:ext cx="15780" cy="3159"/>
      </dsp:txXfrm>
    </dsp:sp>
    <dsp:sp modelId="{35AA64F7-0315-5E44-A500-2D05C107744A}">
      <dsp:nvSpPr>
        <dsp:cNvPr id="0" name=""/>
        <dsp:cNvSpPr/>
      </dsp:nvSpPr>
      <dsp:spPr>
        <a:xfrm>
          <a:off x="1802997" y="2281465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Planificación</a:t>
          </a:r>
          <a:r>
            <a:rPr lang="en-US" sz="1200" kern="1200" dirty="0"/>
            <a:t> y </a:t>
          </a:r>
          <a:r>
            <a:rPr lang="en-US" sz="1200" kern="1200" dirty="0" err="1"/>
            <a:t>ejecución</a:t>
          </a:r>
          <a:r>
            <a:rPr lang="en-US" sz="1200" kern="1200" dirty="0"/>
            <a:t> CASO SAR</a:t>
          </a:r>
        </a:p>
      </dsp:txBody>
      <dsp:txXfrm>
        <a:off x="1802997" y="2281465"/>
        <a:ext cx="1372235" cy="823341"/>
      </dsp:txXfrm>
    </dsp:sp>
    <dsp:sp modelId="{EF2A96C4-309A-4445-AB3C-D1A909E361F7}">
      <dsp:nvSpPr>
        <dsp:cNvPr id="0" name=""/>
        <dsp:cNvSpPr/>
      </dsp:nvSpPr>
      <dsp:spPr>
        <a:xfrm>
          <a:off x="4861282" y="2647416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5899" y="2691556"/>
        <a:ext cx="15780" cy="3159"/>
      </dsp:txXfrm>
    </dsp:sp>
    <dsp:sp modelId="{A77EDD02-0FA5-154B-B86A-88A24D0A709F}">
      <dsp:nvSpPr>
        <dsp:cNvPr id="0" name=""/>
        <dsp:cNvSpPr/>
      </dsp:nvSpPr>
      <dsp:spPr>
        <a:xfrm>
          <a:off x="3490847" y="2281465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Señalización</a:t>
          </a:r>
          <a:r>
            <a:rPr lang="en-US" sz="1200" kern="1200" dirty="0"/>
            <a:t> </a:t>
          </a:r>
          <a:r>
            <a:rPr lang="en-US" sz="1200" kern="1200" dirty="0" err="1"/>
            <a:t>Marítima</a:t>
          </a:r>
          <a:endParaRPr lang="en-US" sz="1200" kern="1200" dirty="0"/>
        </a:p>
      </dsp:txBody>
      <dsp:txXfrm>
        <a:off x="3490847" y="2281465"/>
        <a:ext cx="1372235" cy="823341"/>
      </dsp:txXfrm>
    </dsp:sp>
    <dsp:sp modelId="{1BBA99A5-16BA-D847-8400-D7261EF0430A}">
      <dsp:nvSpPr>
        <dsp:cNvPr id="0" name=""/>
        <dsp:cNvSpPr/>
      </dsp:nvSpPr>
      <dsp:spPr>
        <a:xfrm>
          <a:off x="801265" y="3103006"/>
          <a:ext cx="5063549" cy="285014"/>
        </a:xfrm>
        <a:custGeom>
          <a:avLst/>
          <a:gdLst/>
          <a:ahLst/>
          <a:cxnLst/>
          <a:rect l="0" t="0" r="0" b="0"/>
          <a:pathLst>
            <a:path>
              <a:moveTo>
                <a:pt x="5063549" y="0"/>
              </a:moveTo>
              <a:lnTo>
                <a:pt x="5063549" y="159607"/>
              </a:lnTo>
              <a:lnTo>
                <a:pt x="0" y="159607"/>
              </a:lnTo>
              <a:lnTo>
                <a:pt x="0" y="28501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205" y="3243934"/>
        <a:ext cx="253668" cy="3159"/>
      </dsp:txXfrm>
    </dsp:sp>
    <dsp:sp modelId="{6CA57461-F343-DE45-9CDA-B434A24A8133}">
      <dsp:nvSpPr>
        <dsp:cNvPr id="0" name=""/>
        <dsp:cNvSpPr/>
      </dsp:nvSpPr>
      <dsp:spPr>
        <a:xfrm>
          <a:off x="5178696" y="2281465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Prevención de Riesgos</a:t>
          </a:r>
          <a:endParaRPr lang="en-US" sz="1200" kern="1200" dirty="0"/>
        </a:p>
      </dsp:txBody>
      <dsp:txXfrm>
        <a:off x="5178696" y="2281465"/>
        <a:ext cx="1372235" cy="823341"/>
      </dsp:txXfrm>
    </dsp:sp>
    <dsp:sp modelId="{E0912FA2-25FE-7C4E-BEAE-45526A278974}">
      <dsp:nvSpPr>
        <dsp:cNvPr id="0" name=""/>
        <dsp:cNvSpPr/>
      </dsp:nvSpPr>
      <dsp:spPr>
        <a:xfrm>
          <a:off x="1485583" y="3786371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20199" y="3830512"/>
        <a:ext cx="15780" cy="3159"/>
      </dsp:txXfrm>
    </dsp:sp>
    <dsp:sp modelId="{55845890-8F80-3A43-A1DE-6BE627F6A7D6}">
      <dsp:nvSpPr>
        <dsp:cNvPr id="0" name=""/>
        <dsp:cNvSpPr/>
      </dsp:nvSpPr>
      <dsp:spPr>
        <a:xfrm>
          <a:off x="115147" y="3420421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Telecomunicaciones Marítimas</a:t>
          </a:r>
          <a:endParaRPr lang="en-US" sz="1200" kern="1200" dirty="0"/>
        </a:p>
      </dsp:txBody>
      <dsp:txXfrm>
        <a:off x="115147" y="3420421"/>
        <a:ext cx="1372235" cy="823341"/>
      </dsp:txXfrm>
    </dsp:sp>
    <dsp:sp modelId="{10661C47-7B38-A141-BE3D-F3E55ACB31BB}">
      <dsp:nvSpPr>
        <dsp:cNvPr id="0" name=""/>
        <dsp:cNvSpPr/>
      </dsp:nvSpPr>
      <dsp:spPr>
        <a:xfrm>
          <a:off x="3173432" y="3786371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9" y="3830512"/>
        <a:ext cx="15780" cy="3159"/>
      </dsp:txXfrm>
    </dsp:sp>
    <dsp:sp modelId="{EA5828D9-C91D-764D-A937-DADC155A931E}">
      <dsp:nvSpPr>
        <dsp:cNvPr id="0" name=""/>
        <dsp:cNvSpPr/>
      </dsp:nvSpPr>
      <dsp:spPr>
        <a:xfrm>
          <a:off x="1802997" y="3420421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Sumarios Marítimos</a:t>
          </a:r>
          <a:endParaRPr lang="en-US" sz="1200" kern="1200" dirty="0"/>
        </a:p>
      </dsp:txBody>
      <dsp:txXfrm>
        <a:off x="1802997" y="3420421"/>
        <a:ext cx="1372235" cy="823341"/>
      </dsp:txXfrm>
    </dsp:sp>
    <dsp:sp modelId="{791DB351-C314-9D4B-911D-48C74CB89E37}">
      <dsp:nvSpPr>
        <dsp:cNvPr id="0" name=""/>
        <dsp:cNvSpPr/>
      </dsp:nvSpPr>
      <dsp:spPr>
        <a:xfrm>
          <a:off x="4861282" y="3786371"/>
          <a:ext cx="2850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01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995899" y="3830512"/>
        <a:ext cx="15780" cy="3159"/>
      </dsp:txXfrm>
    </dsp:sp>
    <dsp:sp modelId="{65235FD0-A13E-A64D-B7B8-1F770A721B59}">
      <dsp:nvSpPr>
        <dsp:cNvPr id="0" name=""/>
        <dsp:cNvSpPr/>
      </dsp:nvSpPr>
      <dsp:spPr>
        <a:xfrm>
          <a:off x="3490847" y="3420421"/>
          <a:ext cx="1372235" cy="8233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/>
            <a:t>Accidentes Marítimos</a:t>
          </a:r>
        </a:p>
      </dsp:txBody>
      <dsp:txXfrm>
        <a:off x="3490847" y="3420421"/>
        <a:ext cx="1372235" cy="823341"/>
      </dsp:txXfrm>
    </dsp:sp>
    <dsp:sp modelId="{0408A765-1596-1042-B19B-BE8F05AA0B31}">
      <dsp:nvSpPr>
        <dsp:cNvPr id="0" name=""/>
        <dsp:cNvSpPr/>
      </dsp:nvSpPr>
      <dsp:spPr>
        <a:xfrm>
          <a:off x="5178696" y="3420421"/>
          <a:ext cx="1372235" cy="823341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241" tIns="70581" rIns="67241" bIns="7058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b="1" kern="1200" dirty="0">
              <a:solidFill>
                <a:schemeClr val="tx1"/>
              </a:solidFill>
            </a:rPr>
            <a:t>OFOPER CAPUERTO y GOBMAR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5178696" y="3420421"/>
        <a:ext cx="1372235" cy="8233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A29D-1205-3747-85A9-BAE3799DC61D}">
      <dsp:nvSpPr>
        <dsp:cNvPr id="0" name=""/>
        <dsp:cNvSpPr/>
      </dsp:nvSpPr>
      <dsp:spPr>
        <a:xfrm>
          <a:off x="14837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411975"/>
        <a:ext cx="15796" cy="3159"/>
      </dsp:txXfrm>
    </dsp:sp>
    <dsp:sp modelId="{EA5CDE35-AA67-C24E-A917-2D4589DB6D34}">
      <dsp:nvSpPr>
        <dsp:cNvPr id="0" name=""/>
        <dsp:cNvSpPr/>
      </dsp:nvSpPr>
      <dsp:spPr>
        <a:xfrm>
          <a:off x="1120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4 </a:t>
          </a:r>
          <a:r>
            <a:rPr lang="en-US" sz="1300" kern="1200" dirty="0" err="1"/>
            <a:t>Cuerpos</a:t>
          </a:r>
          <a:r>
            <a:rPr lang="en-US" sz="1300" kern="1200" dirty="0"/>
            <a:t> </a:t>
          </a:r>
          <a:r>
            <a:rPr lang="en-US" sz="1300" kern="1200" dirty="0" err="1"/>
            <a:t>legales</a:t>
          </a:r>
          <a:r>
            <a:rPr lang="en-US" sz="1300" kern="1200" dirty="0"/>
            <a:t> y </a:t>
          </a:r>
          <a:r>
            <a:rPr lang="en-US" sz="1300" kern="1200" dirty="0" err="1"/>
            <a:t>organización</a:t>
          </a:r>
          <a:r>
            <a:rPr lang="en-US" sz="1300" kern="1200" dirty="0"/>
            <a:t> DGTM</a:t>
          </a:r>
        </a:p>
      </dsp:txBody>
      <dsp:txXfrm>
        <a:off x="112001" y="1481"/>
        <a:ext cx="1373577" cy="824146"/>
      </dsp:txXfrm>
    </dsp:sp>
    <dsp:sp modelId="{6E24D021-C0C4-CA49-88AA-49A3C948C7F6}">
      <dsp:nvSpPr>
        <dsp:cNvPr id="0" name=""/>
        <dsp:cNvSpPr/>
      </dsp:nvSpPr>
      <dsp:spPr>
        <a:xfrm>
          <a:off x="31732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411975"/>
        <a:ext cx="15796" cy="3159"/>
      </dsp:txXfrm>
    </dsp:sp>
    <dsp:sp modelId="{84ECBF69-2BC1-B44B-912D-2337B7F69598}">
      <dsp:nvSpPr>
        <dsp:cNvPr id="0" name=""/>
        <dsp:cNvSpPr/>
      </dsp:nvSpPr>
      <dsp:spPr>
        <a:xfrm>
          <a:off x="18015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Jefe Depto. INMAR.</a:t>
          </a:r>
          <a:endParaRPr lang="en-US" sz="1300" kern="1200" dirty="0"/>
        </a:p>
      </dsp:txBody>
      <dsp:txXfrm>
        <a:off x="1801501" y="1481"/>
        <a:ext cx="1373577" cy="824146"/>
      </dsp:txXfrm>
    </dsp:sp>
    <dsp:sp modelId="{81FD782D-A864-D449-BC88-7A89368919A4}">
      <dsp:nvSpPr>
        <dsp:cNvPr id="0" name=""/>
        <dsp:cNvSpPr/>
      </dsp:nvSpPr>
      <dsp:spPr>
        <a:xfrm>
          <a:off x="48627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411975"/>
        <a:ext cx="15796" cy="3159"/>
      </dsp:txXfrm>
    </dsp:sp>
    <dsp:sp modelId="{B6D86530-264B-1A49-B510-62640D320F8F}">
      <dsp:nvSpPr>
        <dsp:cNvPr id="0" name=""/>
        <dsp:cNvSpPr/>
      </dsp:nvSpPr>
      <dsp:spPr>
        <a:xfrm>
          <a:off x="34910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Atención al Público</a:t>
          </a:r>
          <a:endParaRPr lang="en-US" sz="1300" kern="1200" dirty="0"/>
        </a:p>
      </dsp:txBody>
      <dsp:txXfrm>
        <a:off x="3491001" y="1481"/>
        <a:ext cx="1373577" cy="824146"/>
      </dsp:txXfrm>
    </dsp:sp>
    <dsp:sp modelId="{58968E3F-23C5-DA4F-A159-4840EDB3CBD0}">
      <dsp:nvSpPr>
        <dsp:cNvPr id="0" name=""/>
        <dsp:cNvSpPr/>
      </dsp:nvSpPr>
      <dsp:spPr>
        <a:xfrm>
          <a:off x="798790" y="823828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964909"/>
        <a:ext cx="253916" cy="3159"/>
      </dsp:txXfrm>
    </dsp:sp>
    <dsp:sp modelId="{B6280C35-3362-744E-95BC-D32AFF763D3A}">
      <dsp:nvSpPr>
        <dsp:cNvPr id="0" name=""/>
        <dsp:cNvSpPr/>
      </dsp:nvSpPr>
      <dsp:spPr>
        <a:xfrm>
          <a:off x="51805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Recaudaciones</a:t>
          </a:r>
          <a:endParaRPr lang="en-US" sz="1300" kern="1200" dirty="0"/>
        </a:p>
      </dsp:txBody>
      <dsp:txXfrm>
        <a:off x="5180501" y="1481"/>
        <a:ext cx="1373577" cy="824146"/>
      </dsp:txXfrm>
    </dsp:sp>
    <dsp:sp modelId="{CA13C1A8-2792-D043-A510-4A31F1CBF584}">
      <dsp:nvSpPr>
        <dsp:cNvPr id="0" name=""/>
        <dsp:cNvSpPr/>
      </dsp:nvSpPr>
      <dsp:spPr>
        <a:xfrm>
          <a:off x="14837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1552044"/>
        <a:ext cx="15796" cy="3159"/>
      </dsp:txXfrm>
    </dsp:sp>
    <dsp:sp modelId="{53A10E34-DE08-F741-A3CC-B06B611345A0}">
      <dsp:nvSpPr>
        <dsp:cNvPr id="0" name=""/>
        <dsp:cNvSpPr/>
      </dsp:nvSpPr>
      <dsp:spPr>
        <a:xfrm>
          <a:off x="1120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Registro de Naves</a:t>
          </a:r>
          <a:endParaRPr lang="en-US" sz="1300" kern="1200" dirty="0"/>
        </a:p>
      </dsp:txBody>
      <dsp:txXfrm>
        <a:off x="112001" y="1141550"/>
        <a:ext cx="1373577" cy="824146"/>
      </dsp:txXfrm>
    </dsp:sp>
    <dsp:sp modelId="{6DE9C629-7F89-234D-9248-94F9F8DAA7B6}">
      <dsp:nvSpPr>
        <dsp:cNvPr id="0" name=""/>
        <dsp:cNvSpPr/>
      </dsp:nvSpPr>
      <dsp:spPr>
        <a:xfrm>
          <a:off x="31732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1552044"/>
        <a:ext cx="15796" cy="3159"/>
      </dsp:txXfrm>
    </dsp:sp>
    <dsp:sp modelId="{37CBA532-0AC6-FA44-A147-F52556166B28}">
      <dsp:nvSpPr>
        <dsp:cNvPr id="0" name=""/>
        <dsp:cNvSpPr/>
      </dsp:nvSpPr>
      <dsp:spPr>
        <a:xfrm>
          <a:off x="18015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CC.MM.</a:t>
          </a:r>
          <a:endParaRPr lang="en-US" sz="1300" kern="1200" dirty="0"/>
        </a:p>
      </dsp:txBody>
      <dsp:txXfrm>
        <a:off x="1801501" y="1141550"/>
        <a:ext cx="1373577" cy="824146"/>
      </dsp:txXfrm>
    </dsp:sp>
    <dsp:sp modelId="{A7F2A0FF-E449-084A-AA04-8DFA079E58C2}">
      <dsp:nvSpPr>
        <dsp:cNvPr id="0" name=""/>
        <dsp:cNvSpPr/>
      </dsp:nvSpPr>
      <dsp:spPr>
        <a:xfrm>
          <a:off x="48627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1552044"/>
        <a:ext cx="15796" cy="3159"/>
      </dsp:txXfrm>
    </dsp:sp>
    <dsp:sp modelId="{9F27C901-5B0E-4342-AE8D-D5B324CE31C4}">
      <dsp:nvSpPr>
        <dsp:cNvPr id="0" name=""/>
        <dsp:cNvSpPr/>
      </dsp:nvSpPr>
      <dsp:spPr>
        <a:xfrm>
          <a:off x="34910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Puerto y Marina Mercante</a:t>
          </a:r>
        </a:p>
      </dsp:txBody>
      <dsp:txXfrm>
        <a:off x="3491001" y="1141550"/>
        <a:ext cx="1373577" cy="824146"/>
      </dsp:txXfrm>
    </dsp:sp>
    <dsp:sp modelId="{7F890F1C-975D-F046-9391-0A52710F7992}">
      <dsp:nvSpPr>
        <dsp:cNvPr id="0" name=""/>
        <dsp:cNvSpPr/>
      </dsp:nvSpPr>
      <dsp:spPr>
        <a:xfrm>
          <a:off x="798790" y="1963897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2104978"/>
        <a:ext cx="253916" cy="3159"/>
      </dsp:txXfrm>
    </dsp:sp>
    <dsp:sp modelId="{4E9B11C2-5E8D-7248-8605-7FCD471D422C}">
      <dsp:nvSpPr>
        <dsp:cNvPr id="0" name=""/>
        <dsp:cNvSpPr/>
      </dsp:nvSpPr>
      <dsp:spPr>
        <a:xfrm>
          <a:off x="51805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Buceo y DD.NN.</a:t>
          </a:r>
        </a:p>
      </dsp:txBody>
      <dsp:txXfrm>
        <a:off x="5180501" y="1141550"/>
        <a:ext cx="1373577" cy="824146"/>
      </dsp:txXfrm>
    </dsp:sp>
    <dsp:sp modelId="{4163240C-B55B-B149-B1B0-CB148C4192F1}">
      <dsp:nvSpPr>
        <dsp:cNvPr id="0" name=""/>
        <dsp:cNvSpPr/>
      </dsp:nvSpPr>
      <dsp:spPr>
        <a:xfrm>
          <a:off x="14837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2692113"/>
        <a:ext cx="15796" cy="3159"/>
      </dsp:txXfrm>
    </dsp:sp>
    <dsp:sp modelId="{E941B1D6-0D11-6B4C-BCC2-7ABE01A13E09}">
      <dsp:nvSpPr>
        <dsp:cNvPr id="0" name=""/>
        <dsp:cNvSpPr/>
      </dsp:nvSpPr>
      <dsp:spPr>
        <a:xfrm>
          <a:off x="1120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Medio Ambiente Acuático</a:t>
          </a:r>
          <a:endParaRPr lang="en-US" sz="1300" kern="1200" dirty="0"/>
        </a:p>
      </dsp:txBody>
      <dsp:txXfrm>
        <a:off x="112001" y="2281619"/>
        <a:ext cx="1373577" cy="824146"/>
      </dsp:txXfrm>
    </dsp:sp>
    <dsp:sp modelId="{41368DEF-9366-9B4F-BFBD-5E9729C330E9}">
      <dsp:nvSpPr>
        <dsp:cNvPr id="0" name=""/>
        <dsp:cNvSpPr/>
      </dsp:nvSpPr>
      <dsp:spPr>
        <a:xfrm>
          <a:off x="31732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2692113"/>
        <a:ext cx="15796" cy="3159"/>
      </dsp:txXfrm>
    </dsp:sp>
    <dsp:sp modelId="{35AA64F7-0315-5E44-A500-2D05C107744A}">
      <dsp:nvSpPr>
        <dsp:cNvPr id="0" name=""/>
        <dsp:cNvSpPr/>
      </dsp:nvSpPr>
      <dsp:spPr>
        <a:xfrm>
          <a:off x="18015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 err="1"/>
            <a:t>Dirección</a:t>
          </a:r>
          <a:r>
            <a:rPr lang="en-US" sz="1300" kern="1200" dirty="0"/>
            <a:t> de </a:t>
          </a:r>
          <a:r>
            <a:rPr lang="en-US" sz="1300" kern="1200" dirty="0" err="1"/>
            <a:t>Intereses</a:t>
          </a:r>
          <a:r>
            <a:rPr lang="en-US" sz="1300" kern="1200" dirty="0"/>
            <a:t> </a:t>
          </a:r>
          <a:r>
            <a:rPr lang="en-US" sz="1300" kern="1200" dirty="0" err="1"/>
            <a:t>Marítimos</a:t>
          </a:r>
          <a:endParaRPr lang="en-US" sz="1300" kern="1200" dirty="0"/>
        </a:p>
      </dsp:txBody>
      <dsp:txXfrm>
        <a:off x="1801501" y="2281619"/>
        <a:ext cx="1373577" cy="824146"/>
      </dsp:txXfrm>
    </dsp:sp>
    <dsp:sp modelId="{EF2A96C4-309A-4445-AB3C-D1A909E361F7}">
      <dsp:nvSpPr>
        <dsp:cNvPr id="0" name=""/>
        <dsp:cNvSpPr/>
      </dsp:nvSpPr>
      <dsp:spPr>
        <a:xfrm>
          <a:off x="48627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2692113"/>
        <a:ext cx="15796" cy="3159"/>
      </dsp:txXfrm>
    </dsp:sp>
    <dsp:sp modelId="{A77EDD02-0FA5-154B-B86A-88A24D0A709F}">
      <dsp:nvSpPr>
        <dsp:cNvPr id="0" name=""/>
        <dsp:cNvSpPr/>
      </dsp:nvSpPr>
      <dsp:spPr>
        <a:xfrm>
          <a:off x="34910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MARPOL</a:t>
          </a:r>
        </a:p>
      </dsp:txBody>
      <dsp:txXfrm>
        <a:off x="3491001" y="2281619"/>
        <a:ext cx="1373577" cy="824146"/>
      </dsp:txXfrm>
    </dsp:sp>
    <dsp:sp modelId="{1BBA99A5-16BA-D847-8400-D7261EF0430A}">
      <dsp:nvSpPr>
        <dsp:cNvPr id="0" name=""/>
        <dsp:cNvSpPr/>
      </dsp:nvSpPr>
      <dsp:spPr>
        <a:xfrm>
          <a:off x="798790" y="3103966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3245047"/>
        <a:ext cx="253916" cy="3159"/>
      </dsp:txXfrm>
    </dsp:sp>
    <dsp:sp modelId="{6CA57461-F343-DE45-9CDA-B434A24A8133}">
      <dsp:nvSpPr>
        <dsp:cNvPr id="0" name=""/>
        <dsp:cNvSpPr/>
      </dsp:nvSpPr>
      <dsp:spPr>
        <a:xfrm>
          <a:off x="51805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Plan CENCON</a:t>
          </a:r>
        </a:p>
      </dsp:txBody>
      <dsp:txXfrm>
        <a:off x="5180501" y="2281619"/>
        <a:ext cx="1373577" cy="824146"/>
      </dsp:txXfrm>
    </dsp:sp>
    <dsp:sp modelId="{E0912FA2-25FE-7C4E-BEAE-45526A278974}">
      <dsp:nvSpPr>
        <dsp:cNvPr id="0" name=""/>
        <dsp:cNvSpPr/>
      </dsp:nvSpPr>
      <dsp:spPr>
        <a:xfrm>
          <a:off x="14837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3832182"/>
        <a:ext cx="15796" cy="3159"/>
      </dsp:txXfrm>
    </dsp:sp>
    <dsp:sp modelId="{55845890-8F80-3A43-A1DE-6BE627F6A7D6}">
      <dsp:nvSpPr>
        <dsp:cNvPr id="0" name=""/>
        <dsp:cNvSpPr/>
      </dsp:nvSpPr>
      <dsp:spPr>
        <a:xfrm>
          <a:off x="1120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El que hacer de la AA.MM. (Medio Ambiente)</a:t>
          </a:r>
          <a:endParaRPr lang="en-US" sz="1300" kern="1200" dirty="0"/>
        </a:p>
      </dsp:txBody>
      <dsp:txXfrm>
        <a:off x="112001" y="3421688"/>
        <a:ext cx="1373577" cy="824146"/>
      </dsp:txXfrm>
    </dsp:sp>
    <dsp:sp modelId="{10661C47-7B38-A141-BE3D-F3E55ACB31BB}">
      <dsp:nvSpPr>
        <dsp:cNvPr id="0" name=""/>
        <dsp:cNvSpPr/>
      </dsp:nvSpPr>
      <dsp:spPr>
        <a:xfrm>
          <a:off x="31732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3832182"/>
        <a:ext cx="15796" cy="3159"/>
      </dsp:txXfrm>
    </dsp:sp>
    <dsp:sp modelId="{EA5828D9-C91D-764D-A937-DADC155A931E}">
      <dsp:nvSpPr>
        <dsp:cNvPr id="0" name=""/>
        <dsp:cNvSpPr/>
      </dsp:nvSpPr>
      <dsp:spPr>
        <a:xfrm>
          <a:off x="18015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Servicio Público</a:t>
          </a:r>
          <a:endParaRPr lang="en-US" sz="1300" kern="1200" dirty="0"/>
        </a:p>
      </dsp:txBody>
      <dsp:txXfrm>
        <a:off x="1801501" y="3421688"/>
        <a:ext cx="1373577" cy="824146"/>
      </dsp:txXfrm>
    </dsp:sp>
    <dsp:sp modelId="{791DB351-C314-9D4B-911D-48C74CB89E37}">
      <dsp:nvSpPr>
        <dsp:cNvPr id="0" name=""/>
        <dsp:cNvSpPr/>
      </dsp:nvSpPr>
      <dsp:spPr>
        <a:xfrm>
          <a:off x="48627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997541" y="3832182"/>
        <a:ext cx="15796" cy="3159"/>
      </dsp:txXfrm>
    </dsp:sp>
    <dsp:sp modelId="{65235FD0-A13E-A64D-B7B8-1F770A721B59}">
      <dsp:nvSpPr>
        <dsp:cNvPr id="0" name=""/>
        <dsp:cNvSpPr/>
      </dsp:nvSpPr>
      <dsp:spPr>
        <a:xfrm>
          <a:off x="34910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300" kern="1200" dirty="0"/>
            <a:t>Accidentes Marítimos</a:t>
          </a:r>
        </a:p>
      </dsp:txBody>
      <dsp:txXfrm>
        <a:off x="3491001" y="3421688"/>
        <a:ext cx="1373577" cy="824146"/>
      </dsp:txXfrm>
    </dsp:sp>
    <dsp:sp modelId="{0408A765-1596-1042-B19B-BE8F05AA0B31}">
      <dsp:nvSpPr>
        <dsp:cNvPr id="0" name=""/>
        <dsp:cNvSpPr/>
      </dsp:nvSpPr>
      <dsp:spPr>
        <a:xfrm>
          <a:off x="5180501" y="3421688"/>
          <a:ext cx="1373577" cy="824146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b="1" kern="1200" dirty="0">
              <a:solidFill>
                <a:schemeClr val="tx1"/>
              </a:solidFill>
            </a:rPr>
            <a:t>OFINMAR CAPUERTO y GOBMAR</a:t>
          </a:r>
          <a:endParaRPr lang="en-US" sz="1300" b="1" kern="1200" dirty="0">
            <a:solidFill>
              <a:schemeClr val="tx1"/>
            </a:solidFill>
          </a:endParaRPr>
        </a:p>
      </dsp:txBody>
      <dsp:txXfrm>
        <a:off x="5180501" y="3421688"/>
        <a:ext cx="1373577" cy="8241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A29D-1205-3747-85A9-BAE3799DC61D}">
      <dsp:nvSpPr>
        <dsp:cNvPr id="0" name=""/>
        <dsp:cNvSpPr/>
      </dsp:nvSpPr>
      <dsp:spPr>
        <a:xfrm>
          <a:off x="1420299" y="898696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60219" y="942782"/>
        <a:ext cx="16338" cy="3267"/>
      </dsp:txXfrm>
    </dsp:sp>
    <dsp:sp modelId="{EA5CDE35-AA67-C24E-A917-2D4589DB6D34}">
      <dsp:nvSpPr>
        <dsp:cNvPr id="0" name=""/>
        <dsp:cNvSpPr/>
      </dsp:nvSpPr>
      <dsp:spPr>
        <a:xfrm>
          <a:off x="1326" y="518184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4 </a:t>
          </a:r>
          <a:r>
            <a:rPr lang="en-US" sz="1400" kern="1200" dirty="0" err="1"/>
            <a:t>Cuerpos</a:t>
          </a:r>
          <a:r>
            <a:rPr lang="en-US" sz="1400" kern="1200" dirty="0"/>
            <a:t> </a:t>
          </a:r>
          <a:r>
            <a:rPr lang="en-US" sz="1400" kern="1200" dirty="0" err="1"/>
            <a:t>legales</a:t>
          </a:r>
          <a:r>
            <a:rPr lang="en-US" sz="1400" kern="1200" dirty="0"/>
            <a:t> y </a:t>
          </a:r>
          <a:r>
            <a:rPr lang="en-US" sz="1400" kern="1200" dirty="0" err="1"/>
            <a:t>organización</a:t>
          </a:r>
          <a:r>
            <a:rPr lang="en-US" sz="1400" kern="1200" dirty="0"/>
            <a:t> DGTM</a:t>
          </a:r>
        </a:p>
      </dsp:txBody>
      <dsp:txXfrm>
        <a:off x="1326" y="518184"/>
        <a:ext cx="1420773" cy="852464"/>
      </dsp:txXfrm>
    </dsp:sp>
    <dsp:sp modelId="{6E24D021-C0C4-CA49-88AA-49A3C948C7F6}">
      <dsp:nvSpPr>
        <dsp:cNvPr id="0" name=""/>
        <dsp:cNvSpPr/>
      </dsp:nvSpPr>
      <dsp:spPr>
        <a:xfrm>
          <a:off x="3167851" y="898696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7770" y="942782"/>
        <a:ext cx="16338" cy="3267"/>
      </dsp:txXfrm>
    </dsp:sp>
    <dsp:sp modelId="{84ECBF69-2BC1-B44B-912D-2337B7F69598}">
      <dsp:nvSpPr>
        <dsp:cNvPr id="0" name=""/>
        <dsp:cNvSpPr/>
      </dsp:nvSpPr>
      <dsp:spPr>
        <a:xfrm>
          <a:off x="1748877" y="518184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 dirty="0"/>
            <a:t>Conceptos de la Policía Marítima	</a:t>
          </a:r>
          <a:endParaRPr lang="en-US" sz="1400" kern="1200" dirty="0"/>
        </a:p>
      </dsp:txBody>
      <dsp:txXfrm>
        <a:off x="1748877" y="518184"/>
        <a:ext cx="1420773" cy="852464"/>
      </dsp:txXfrm>
    </dsp:sp>
    <dsp:sp modelId="{81FD782D-A864-D449-BC88-7A89368919A4}">
      <dsp:nvSpPr>
        <dsp:cNvPr id="0" name=""/>
        <dsp:cNvSpPr/>
      </dsp:nvSpPr>
      <dsp:spPr>
        <a:xfrm>
          <a:off x="4915402" y="898696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5321" y="942782"/>
        <a:ext cx="16338" cy="3267"/>
      </dsp:txXfrm>
    </dsp:sp>
    <dsp:sp modelId="{B6D86530-264B-1A49-B510-62640D320F8F}">
      <dsp:nvSpPr>
        <dsp:cNvPr id="0" name=""/>
        <dsp:cNvSpPr/>
      </dsp:nvSpPr>
      <dsp:spPr>
        <a:xfrm>
          <a:off x="3496428" y="518184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 dirty="0"/>
            <a:t>Sistema Procesal Penal</a:t>
          </a:r>
          <a:endParaRPr lang="en-US" sz="1400" kern="1200" dirty="0"/>
        </a:p>
      </dsp:txBody>
      <dsp:txXfrm>
        <a:off x="3496428" y="518184"/>
        <a:ext cx="1420773" cy="852464"/>
      </dsp:txXfrm>
    </dsp:sp>
    <dsp:sp modelId="{58968E3F-23C5-DA4F-A159-4840EDB3CBD0}">
      <dsp:nvSpPr>
        <dsp:cNvPr id="0" name=""/>
        <dsp:cNvSpPr/>
      </dsp:nvSpPr>
      <dsp:spPr>
        <a:xfrm>
          <a:off x="711713" y="1368848"/>
          <a:ext cx="5242653" cy="296177"/>
        </a:xfrm>
        <a:custGeom>
          <a:avLst/>
          <a:gdLst/>
          <a:ahLst/>
          <a:cxnLst/>
          <a:rect l="0" t="0" r="0" b="0"/>
          <a:pathLst>
            <a:path>
              <a:moveTo>
                <a:pt x="5242653" y="0"/>
              </a:moveTo>
              <a:lnTo>
                <a:pt x="5242653" y="165188"/>
              </a:lnTo>
              <a:lnTo>
                <a:pt x="0" y="165188"/>
              </a:lnTo>
              <a:lnTo>
                <a:pt x="0" y="29617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1719" y="1515303"/>
        <a:ext cx="262641" cy="3267"/>
      </dsp:txXfrm>
    </dsp:sp>
    <dsp:sp modelId="{B6280C35-3362-744E-95BC-D32AFF763D3A}">
      <dsp:nvSpPr>
        <dsp:cNvPr id="0" name=""/>
        <dsp:cNvSpPr/>
      </dsp:nvSpPr>
      <dsp:spPr>
        <a:xfrm>
          <a:off x="5243980" y="518184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Procedimientos</a:t>
          </a:r>
          <a:r>
            <a:rPr lang="en-US" sz="1400" kern="1200" dirty="0"/>
            <a:t> </a:t>
          </a:r>
          <a:r>
            <a:rPr lang="en-US" sz="1400" kern="1200" dirty="0" err="1"/>
            <a:t>Policiales</a:t>
          </a:r>
          <a:endParaRPr lang="en-US" sz="1400" kern="1200" dirty="0"/>
        </a:p>
      </dsp:txBody>
      <dsp:txXfrm>
        <a:off x="5243980" y="518184"/>
        <a:ext cx="1420773" cy="852464"/>
      </dsp:txXfrm>
    </dsp:sp>
    <dsp:sp modelId="{CA13C1A8-2792-D043-A510-4A31F1CBF584}">
      <dsp:nvSpPr>
        <dsp:cNvPr id="0" name=""/>
        <dsp:cNvSpPr/>
      </dsp:nvSpPr>
      <dsp:spPr>
        <a:xfrm>
          <a:off x="1420299" y="2077938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60219" y="2122024"/>
        <a:ext cx="16338" cy="3267"/>
      </dsp:txXfrm>
    </dsp:sp>
    <dsp:sp modelId="{53A10E34-DE08-F741-A3CC-B06B611345A0}">
      <dsp:nvSpPr>
        <dsp:cNvPr id="0" name=""/>
        <dsp:cNvSpPr/>
      </dsp:nvSpPr>
      <dsp:spPr>
        <a:xfrm>
          <a:off x="1326" y="1697426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Técnicas</a:t>
          </a:r>
          <a:r>
            <a:rPr lang="en-US" sz="1400" kern="1200" dirty="0"/>
            <a:t> de </a:t>
          </a:r>
          <a:r>
            <a:rPr lang="en-US" sz="1400" kern="1200" dirty="0" err="1"/>
            <a:t>Reducción</a:t>
          </a:r>
          <a:endParaRPr lang="en-US" sz="1400" kern="1200" dirty="0"/>
        </a:p>
      </dsp:txBody>
      <dsp:txXfrm>
        <a:off x="1326" y="1697426"/>
        <a:ext cx="1420773" cy="852464"/>
      </dsp:txXfrm>
    </dsp:sp>
    <dsp:sp modelId="{6DE9C629-7F89-234D-9248-94F9F8DAA7B6}">
      <dsp:nvSpPr>
        <dsp:cNvPr id="0" name=""/>
        <dsp:cNvSpPr/>
      </dsp:nvSpPr>
      <dsp:spPr>
        <a:xfrm>
          <a:off x="3167851" y="2077938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7770" y="2122024"/>
        <a:ext cx="16338" cy="3267"/>
      </dsp:txXfrm>
    </dsp:sp>
    <dsp:sp modelId="{37CBA532-0AC6-FA44-A147-F52556166B28}">
      <dsp:nvSpPr>
        <dsp:cNvPr id="0" name=""/>
        <dsp:cNvSpPr/>
      </dsp:nvSpPr>
      <dsp:spPr>
        <a:xfrm>
          <a:off x="1748877" y="1697426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 dirty="0"/>
            <a:t>Malas Prácticas</a:t>
          </a:r>
          <a:endParaRPr lang="en-US" sz="1400" kern="1200" dirty="0"/>
        </a:p>
      </dsp:txBody>
      <dsp:txXfrm>
        <a:off x="1748877" y="1697426"/>
        <a:ext cx="1420773" cy="852464"/>
      </dsp:txXfrm>
    </dsp:sp>
    <dsp:sp modelId="{A7F2A0FF-E449-084A-AA04-8DFA079E58C2}">
      <dsp:nvSpPr>
        <dsp:cNvPr id="0" name=""/>
        <dsp:cNvSpPr/>
      </dsp:nvSpPr>
      <dsp:spPr>
        <a:xfrm>
          <a:off x="4915402" y="2077938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5321" y="2122024"/>
        <a:ext cx="16338" cy="3267"/>
      </dsp:txXfrm>
    </dsp:sp>
    <dsp:sp modelId="{9F27C901-5B0E-4342-AE8D-D5B324CE31C4}">
      <dsp:nvSpPr>
        <dsp:cNvPr id="0" name=""/>
        <dsp:cNvSpPr/>
      </dsp:nvSpPr>
      <dsp:spPr>
        <a:xfrm>
          <a:off x="3496428" y="1697426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Uso del Arma</a:t>
          </a:r>
        </a:p>
      </dsp:txBody>
      <dsp:txXfrm>
        <a:off x="3496428" y="1697426"/>
        <a:ext cx="1420773" cy="852464"/>
      </dsp:txXfrm>
    </dsp:sp>
    <dsp:sp modelId="{7F890F1C-975D-F046-9391-0A52710F7992}">
      <dsp:nvSpPr>
        <dsp:cNvPr id="0" name=""/>
        <dsp:cNvSpPr/>
      </dsp:nvSpPr>
      <dsp:spPr>
        <a:xfrm>
          <a:off x="711713" y="2548090"/>
          <a:ext cx="5242653" cy="296177"/>
        </a:xfrm>
        <a:custGeom>
          <a:avLst/>
          <a:gdLst/>
          <a:ahLst/>
          <a:cxnLst/>
          <a:rect l="0" t="0" r="0" b="0"/>
          <a:pathLst>
            <a:path>
              <a:moveTo>
                <a:pt x="5242653" y="0"/>
              </a:moveTo>
              <a:lnTo>
                <a:pt x="5242653" y="165188"/>
              </a:lnTo>
              <a:lnTo>
                <a:pt x="0" y="165188"/>
              </a:lnTo>
              <a:lnTo>
                <a:pt x="0" y="29617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1719" y="2694545"/>
        <a:ext cx="262641" cy="3267"/>
      </dsp:txXfrm>
    </dsp:sp>
    <dsp:sp modelId="{4E9B11C2-5E8D-7248-8605-7FCD471D422C}">
      <dsp:nvSpPr>
        <dsp:cNvPr id="0" name=""/>
        <dsp:cNvSpPr/>
      </dsp:nvSpPr>
      <dsp:spPr>
        <a:xfrm>
          <a:off x="5243980" y="1697426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Tiro Policial</a:t>
          </a:r>
        </a:p>
      </dsp:txBody>
      <dsp:txXfrm>
        <a:off x="5243980" y="1697426"/>
        <a:ext cx="1420773" cy="852464"/>
      </dsp:txXfrm>
    </dsp:sp>
    <dsp:sp modelId="{4163240C-B55B-B149-B1B0-CB148C4192F1}">
      <dsp:nvSpPr>
        <dsp:cNvPr id="0" name=""/>
        <dsp:cNvSpPr/>
      </dsp:nvSpPr>
      <dsp:spPr>
        <a:xfrm>
          <a:off x="1420299" y="3257180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60219" y="3301266"/>
        <a:ext cx="16338" cy="3267"/>
      </dsp:txXfrm>
    </dsp:sp>
    <dsp:sp modelId="{E941B1D6-0D11-6B4C-BCC2-7ABE01A13E09}">
      <dsp:nvSpPr>
        <dsp:cNvPr id="0" name=""/>
        <dsp:cNvSpPr/>
      </dsp:nvSpPr>
      <dsp:spPr>
        <a:xfrm>
          <a:off x="1326" y="2876668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 dirty="0"/>
            <a:t>Derecho Penal</a:t>
          </a:r>
          <a:endParaRPr lang="en-US" sz="1400" kern="1200" dirty="0"/>
        </a:p>
      </dsp:txBody>
      <dsp:txXfrm>
        <a:off x="1326" y="2876668"/>
        <a:ext cx="1420773" cy="852464"/>
      </dsp:txXfrm>
    </dsp:sp>
    <dsp:sp modelId="{41368DEF-9366-9B4F-BFBD-5E9729C330E9}">
      <dsp:nvSpPr>
        <dsp:cNvPr id="0" name=""/>
        <dsp:cNvSpPr/>
      </dsp:nvSpPr>
      <dsp:spPr>
        <a:xfrm>
          <a:off x="3167851" y="3257180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7770" y="3301266"/>
        <a:ext cx="16338" cy="3267"/>
      </dsp:txXfrm>
    </dsp:sp>
    <dsp:sp modelId="{35AA64F7-0315-5E44-A500-2D05C107744A}">
      <dsp:nvSpPr>
        <dsp:cNvPr id="0" name=""/>
        <dsp:cNvSpPr/>
      </dsp:nvSpPr>
      <dsp:spPr>
        <a:xfrm>
          <a:off x="1748877" y="2876668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Derechos Humanos</a:t>
          </a:r>
        </a:p>
      </dsp:txBody>
      <dsp:txXfrm>
        <a:off x="1748877" y="2876668"/>
        <a:ext cx="1420773" cy="852464"/>
      </dsp:txXfrm>
    </dsp:sp>
    <dsp:sp modelId="{EF2A96C4-309A-4445-AB3C-D1A909E361F7}">
      <dsp:nvSpPr>
        <dsp:cNvPr id="0" name=""/>
        <dsp:cNvSpPr/>
      </dsp:nvSpPr>
      <dsp:spPr>
        <a:xfrm>
          <a:off x="4915402" y="3257180"/>
          <a:ext cx="29617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17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5321" y="3301266"/>
        <a:ext cx="16338" cy="3267"/>
      </dsp:txXfrm>
    </dsp:sp>
    <dsp:sp modelId="{A77EDD02-0FA5-154B-B86A-88A24D0A709F}">
      <dsp:nvSpPr>
        <dsp:cNvPr id="0" name=""/>
        <dsp:cNvSpPr/>
      </dsp:nvSpPr>
      <dsp:spPr>
        <a:xfrm>
          <a:off x="3496428" y="2876668"/>
          <a:ext cx="1420773" cy="8524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Procedimientos</a:t>
          </a:r>
          <a:r>
            <a:rPr lang="en-US" sz="1400" kern="1200" dirty="0"/>
            <a:t> </a:t>
          </a:r>
          <a:r>
            <a:rPr lang="en-US" sz="1400" kern="1200" dirty="0" err="1"/>
            <a:t>Policiales</a:t>
          </a:r>
          <a:endParaRPr lang="en-US" sz="1400" kern="1200" dirty="0"/>
        </a:p>
      </dsp:txBody>
      <dsp:txXfrm>
        <a:off x="3496428" y="2876668"/>
        <a:ext cx="1420773" cy="852464"/>
      </dsp:txXfrm>
    </dsp:sp>
    <dsp:sp modelId="{0408A765-1596-1042-B19B-BE8F05AA0B31}">
      <dsp:nvSpPr>
        <dsp:cNvPr id="0" name=""/>
        <dsp:cNvSpPr/>
      </dsp:nvSpPr>
      <dsp:spPr>
        <a:xfrm>
          <a:off x="5243980" y="2876668"/>
          <a:ext cx="1420773" cy="852464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619" tIns="73077" rIns="69619" bIns="73077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b="1" kern="1200" dirty="0">
              <a:solidFill>
                <a:schemeClr val="tx1"/>
              </a:solidFill>
            </a:rPr>
            <a:t>JEFE DE PATRULLA POLMAR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5243980" y="2876668"/>
        <a:ext cx="1420773" cy="8524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2CC05-55F0-0E4A-ADE3-981CE9358F96}">
      <dsp:nvSpPr>
        <dsp:cNvPr id="0" name=""/>
        <dsp:cNvSpPr/>
      </dsp:nvSpPr>
      <dsp:spPr>
        <a:xfrm>
          <a:off x="1100" y="190622"/>
          <a:ext cx="6428380" cy="38115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 dirty="0"/>
            <a:t>Requerimientos:</a:t>
          </a:r>
          <a:endParaRPr lang="en-US" sz="31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Profesores</a:t>
          </a:r>
          <a:r>
            <a:rPr lang="en-US" sz="2400" kern="1200" dirty="0"/>
            <a:t> </a:t>
          </a:r>
          <a:r>
            <a:rPr lang="en-US" sz="2400" kern="1200" dirty="0" err="1"/>
            <a:t>designados</a:t>
          </a:r>
          <a:r>
            <a:rPr lang="en-US" sz="2400" kern="1200" dirty="0"/>
            <a:t> </a:t>
          </a:r>
          <a:r>
            <a:rPr lang="en-US" sz="2400" kern="1200" dirty="0" err="1"/>
            <a:t>por</a:t>
          </a:r>
          <a:r>
            <a:rPr lang="en-US" sz="2400" kern="1200" dirty="0"/>
            <a:t> D.G.T.M. </a:t>
          </a:r>
          <a:r>
            <a:rPr lang="en-US" sz="2400" kern="1200" dirty="0" err="1"/>
            <a:t>anualmente</a:t>
          </a:r>
          <a:r>
            <a:rPr lang="en-US" sz="2400" kern="1200" dirty="0"/>
            <a:t>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Revisión de actividades profesionales.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Gestionar</a:t>
          </a:r>
          <a:r>
            <a:rPr lang="en-US" sz="2400" kern="1200" dirty="0"/>
            <a:t> al </a:t>
          </a:r>
          <a:r>
            <a:rPr lang="en-US" sz="2400" kern="1200" dirty="0" err="1"/>
            <a:t>menos</a:t>
          </a:r>
          <a:r>
            <a:rPr lang="en-US" sz="2400" kern="1200" dirty="0"/>
            <a:t> 01 </a:t>
          </a:r>
          <a:r>
            <a:rPr lang="en-US" sz="2400" kern="1200" dirty="0" err="1"/>
            <a:t>pasantía</a:t>
          </a:r>
          <a:r>
            <a:rPr lang="en-US" sz="2400" kern="1200" dirty="0"/>
            <a:t> </a:t>
          </a:r>
          <a:r>
            <a:rPr lang="en-US" sz="2400" kern="1200" dirty="0" err="1"/>
            <a:t>en</a:t>
          </a:r>
          <a:r>
            <a:rPr lang="en-US" sz="2400" kern="1200" dirty="0"/>
            <a:t> </a:t>
          </a:r>
          <a:r>
            <a:rPr lang="en-US" sz="2400" kern="1200" dirty="0" err="1"/>
            <a:t>el</a:t>
          </a:r>
          <a:r>
            <a:rPr lang="en-US" sz="2400" kern="1200" dirty="0"/>
            <a:t> </a:t>
          </a:r>
          <a:r>
            <a:rPr lang="en-US" sz="2400" kern="1200" dirty="0" err="1"/>
            <a:t>extranjero</a:t>
          </a:r>
          <a:r>
            <a:rPr lang="en-US" sz="2400" kern="1200" dirty="0"/>
            <a:t> para </a:t>
          </a:r>
          <a:r>
            <a:rPr lang="en-US" sz="2400" kern="1200" dirty="0" err="1"/>
            <a:t>algún</a:t>
          </a:r>
          <a:r>
            <a:rPr lang="en-US" sz="2400" kern="1200" dirty="0"/>
            <a:t> </a:t>
          </a:r>
          <a:r>
            <a:rPr lang="en-US" sz="2400" kern="1200" dirty="0" err="1"/>
            <a:t>cadete</a:t>
          </a:r>
          <a:r>
            <a:rPr lang="en-US" sz="2400" kern="1200" dirty="0"/>
            <a:t> del </a:t>
          </a:r>
          <a:r>
            <a:rPr lang="en-US" sz="2400" kern="1200" dirty="0" err="1"/>
            <a:t>Escalafón</a:t>
          </a:r>
          <a:r>
            <a:rPr lang="en-US" sz="2400" kern="1200" dirty="0"/>
            <a:t> LT, </a:t>
          </a:r>
          <a:r>
            <a:rPr lang="en-US" sz="2400" kern="1200" dirty="0" err="1"/>
            <a:t>que</a:t>
          </a:r>
          <a:r>
            <a:rPr lang="en-US" sz="2400" kern="1200" dirty="0"/>
            <a:t> </a:t>
          </a:r>
          <a:r>
            <a:rPr lang="en-US" sz="2400" kern="1200" dirty="0" err="1"/>
            <a:t>vaya</a:t>
          </a:r>
          <a:r>
            <a:rPr lang="en-US" sz="2400" kern="1200" dirty="0"/>
            <a:t> de </a:t>
          </a:r>
          <a:r>
            <a:rPr lang="en-US" sz="2400" kern="1200" dirty="0" err="1"/>
            <a:t>acuerdo</a:t>
          </a:r>
          <a:r>
            <a:rPr lang="en-US" sz="2400" kern="1200" dirty="0"/>
            <a:t> a la </a:t>
          </a:r>
          <a:r>
            <a:rPr lang="en-US" sz="2400" kern="1200" dirty="0" err="1"/>
            <a:t>politica</a:t>
          </a:r>
          <a:r>
            <a:rPr lang="en-US" sz="2400" kern="1200" dirty="0"/>
            <a:t> </a:t>
          </a:r>
          <a:r>
            <a:rPr lang="en-US" sz="2400" kern="1200" dirty="0" err="1"/>
            <a:t>internacional</a:t>
          </a:r>
          <a:r>
            <a:rPr lang="en-US" sz="2400" kern="1200" dirty="0"/>
            <a:t> D.G.T.M.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Disponer de equipo POLMAR de instrucción en ESNAVAL y APOLINAV.</a:t>
          </a:r>
          <a:endParaRPr lang="en-US" sz="2400" kern="1200" dirty="0"/>
        </a:p>
      </dsp:txBody>
      <dsp:txXfrm>
        <a:off x="1100" y="190622"/>
        <a:ext cx="6428380" cy="3811560"/>
      </dsp:txXfrm>
    </dsp:sp>
    <dsp:sp modelId="{E62F2478-9E8D-4045-BB37-4C7DE4D21D6B}">
      <dsp:nvSpPr>
        <dsp:cNvPr id="0" name=""/>
        <dsp:cNvSpPr/>
      </dsp:nvSpPr>
      <dsp:spPr>
        <a:xfrm>
          <a:off x="6884619" y="205423"/>
          <a:ext cx="4551388" cy="3781957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Oportunidades:</a:t>
          </a:r>
          <a:endParaRPr lang="en-US" sz="31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MEDOC (Aprender haciendo)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 </a:t>
          </a:r>
          <a:r>
            <a:rPr lang="en-US" sz="2400" kern="1200" dirty="0" err="1"/>
            <a:t>Construir</a:t>
          </a:r>
          <a:r>
            <a:rPr lang="en-US" sz="2400" kern="1200" dirty="0"/>
            <a:t> Carrera </a:t>
          </a:r>
          <a:r>
            <a:rPr lang="en-US" sz="2400" kern="1200" dirty="0" err="1"/>
            <a:t>Congruente</a:t>
          </a:r>
          <a:r>
            <a:rPr lang="en-US" sz="2400" kern="1200" dirty="0"/>
            <a:t>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Cumplir</a:t>
          </a:r>
          <a:r>
            <a:rPr lang="en-US" sz="2400" kern="1200" dirty="0"/>
            <a:t> compromise </a:t>
          </a:r>
          <a:r>
            <a:rPr lang="en-US" sz="2400" kern="1200" dirty="0" err="1"/>
            <a:t>por</a:t>
          </a:r>
          <a:r>
            <a:rPr lang="en-US" sz="2400" kern="1200" dirty="0"/>
            <a:t> plan </a:t>
          </a:r>
          <a:r>
            <a:rPr lang="en-US" sz="2400" kern="1200" dirty="0" err="1"/>
            <a:t>nacional</a:t>
          </a:r>
          <a:r>
            <a:rPr lang="en-US" sz="2400" kern="1200" dirty="0"/>
            <a:t> de </a:t>
          </a:r>
          <a:r>
            <a:rPr lang="en-US" sz="2400" kern="1200" dirty="0" err="1"/>
            <a:t>integridad</a:t>
          </a:r>
          <a:r>
            <a:rPr lang="en-US" sz="2400" kern="1200" dirty="0"/>
            <a:t>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Cumplir</a:t>
          </a:r>
          <a:r>
            <a:rPr lang="en-US" sz="2400" kern="1200" dirty="0"/>
            <a:t> con </a:t>
          </a:r>
          <a:r>
            <a:rPr lang="en-US" sz="2400" kern="1200" dirty="0" err="1"/>
            <a:t>procesos</a:t>
          </a:r>
          <a:r>
            <a:rPr lang="en-US" sz="2400" kern="1200" dirty="0"/>
            <a:t> de </a:t>
          </a:r>
          <a:r>
            <a:rPr lang="en-US" sz="2400" kern="1200" dirty="0" err="1"/>
            <a:t>formación</a:t>
          </a:r>
          <a:r>
            <a:rPr lang="en-US" sz="2400" kern="1200" dirty="0"/>
            <a:t> y </a:t>
          </a:r>
          <a:r>
            <a:rPr lang="en-US" sz="2400" kern="1200" dirty="0" err="1"/>
            <a:t>titulación</a:t>
          </a:r>
          <a:r>
            <a:rPr lang="en-US" sz="2400" kern="1200" dirty="0"/>
            <a:t> </a:t>
          </a:r>
          <a:r>
            <a:rPr lang="en-US" sz="2400" kern="1200" dirty="0" err="1"/>
            <a:t>en</a:t>
          </a:r>
          <a:r>
            <a:rPr lang="en-US" sz="2400" kern="1200" dirty="0"/>
            <a:t> normative (</a:t>
          </a:r>
          <a:r>
            <a:rPr lang="en-US" sz="2400" kern="1200" dirty="0" err="1"/>
            <a:t>Cursos</a:t>
          </a:r>
          <a:r>
            <a:rPr lang="en-US" sz="2400" kern="1200" dirty="0"/>
            <a:t> </a:t>
          </a:r>
          <a:r>
            <a:rPr lang="en-US" sz="2400" kern="1200" dirty="0" err="1"/>
            <a:t>Modelo</a:t>
          </a:r>
          <a:r>
            <a:rPr lang="en-US" sz="2400" kern="1200" dirty="0"/>
            <a:t> OMI)</a:t>
          </a:r>
        </a:p>
      </dsp:txBody>
      <dsp:txXfrm>
        <a:off x="6884619" y="205423"/>
        <a:ext cx="4551388" cy="37819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8CEAD-E167-7B42-862F-25392A39BD77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B78F6-95C1-E246-B614-B48566A631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1649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1454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680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6725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4822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5385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867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3793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19936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9037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97505-3B9F-2264-DD31-04B985E18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FF6AC23-4A1F-918A-F001-8D085B5A86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D6BE9DD-6377-6F6B-67F3-CB146F27AA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E2508D9-FE99-25E4-37B0-1B0DACDC6F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38955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D9378-5D8D-6563-24EC-C5FFA05D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F56AB70-0C19-23E1-DBA2-755BFB0335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800723B-8C2F-6274-F5EF-CC379B292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161E0EE-EBCA-432D-D84E-8B0EE79B3A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30998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PENDIENTE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54932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7686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3244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800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3971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311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4725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73588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2880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3812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032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743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5926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54A13-9592-4B87-8913-48C6CBFB7F28}" type="datetimeFigureOut">
              <a:rPr lang="es-CL" smtClean="0"/>
              <a:t>21-10-25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761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8" name="Rectangle 5147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38881" y="4501453"/>
            <a:ext cx="10909640" cy="1065836"/>
          </a:xfrm>
        </p:spPr>
        <p:txBody>
          <a:bodyPr anchor="ctr">
            <a:normAutofit/>
          </a:bodyPr>
          <a:lstStyle/>
          <a:p>
            <a:r>
              <a:rPr lang="es-ES" sz="5100">
                <a:latin typeface="Arial" panose="020B0604020202020204" pitchFamily="34" charset="0"/>
                <a:cs typeface="Arial" panose="020B0604020202020204" pitchFamily="34" charset="0"/>
              </a:rPr>
              <a:t>Educación LT: Continuo Curricular </a:t>
            </a:r>
            <a:endParaRPr lang="es-CL" sz="5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38881" y="5647503"/>
            <a:ext cx="10909643" cy="552659"/>
          </a:xfrm>
        </p:spPr>
        <p:txBody>
          <a:bodyPr anchor="ctr">
            <a:normAutofit/>
          </a:bodyPr>
          <a:lstStyle/>
          <a:p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Octubre 2025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DUCACIÓN NAVAL : : :">
            <a:extLst>
              <a:ext uri="{FF2B5EF4-FFF2-40B4-BE49-F238E27FC236}">
                <a16:creationId xmlns:a16="http://schemas.microsoft.com/office/drawing/2014/main" id="{2D9C4EF5-C35A-9AD4-A984-235571A37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9576" y="320040"/>
            <a:ext cx="3895344" cy="389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Logos |">
            <a:extLst>
              <a:ext uri="{FF2B5EF4-FFF2-40B4-BE49-F238E27FC236}">
                <a16:creationId xmlns:a16="http://schemas.microsoft.com/office/drawing/2014/main" id="{3D4F4AB6-7166-5A4E-8222-02598954D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917" b="90000" l="9949" r="89949">
                        <a14:foregroundMark x1="49137" y1="7917" x2="49137" y2="7917"/>
                        <a14:foregroundMark x1="43655" y1="89861" x2="54924" y2="88472"/>
                        <a14:foregroundMark x1="54924" y1="88472" x2="54924" y2="88472"/>
                        <a14:foregroundMark x1="37462" y1="24306" x2="37462" y2="24306"/>
                        <a14:foregroundMark x1="37259" y1="24167" x2="37259" y2="24167"/>
                        <a14:foregroundMark x1="37563" y1="24167" x2="37563" y2="24167"/>
                        <a14:foregroundMark x1="37563" y1="24167" x2="37563" y2="24167"/>
                        <a14:foregroundMark x1="37157" y1="24028" x2="37157" y2="24028"/>
                        <a14:foregroundMark x1="37462" y1="24167" x2="37462" y2="24167"/>
                        <a14:foregroundMark x1="48426" y1="52361" x2="48731" y2="43056"/>
                        <a14:foregroundMark x1="48731" y1="43056" x2="49036" y2="42361"/>
                        <a14:foregroundMark x1="50254" y1="46528" x2="50254" y2="5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93659" y="320040"/>
            <a:ext cx="5336089" cy="389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0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127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3" name="Rectangle 5142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0080" y="4777739"/>
            <a:ext cx="3418990" cy="14121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i="1" dirty="0"/>
              <a:t>Agenda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D5168F5-9312-1BA2-F617-B307373E6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"/>
          <a:stretch>
            <a:fillRect/>
          </a:stretch>
        </p:blipFill>
        <p:spPr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5145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61305" y="5468206"/>
            <a:ext cx="1371600" cy="18288"/>
          </a:xfrm>
          <a:custGeom>
            <a:avLst/>
            <a:gdLst>
              <a:gd name="connsiteX0" fmla="*/ 0 w 1371600"/>
              <a:gd name="connsiteY0" fmla="*/ 0 h 18288"/>
              <a:gd name="connsiteX1" fmla="*/ 685800 w 1371600"/>
              <a:gd name="connsiteY1" fmla="*/ 0 h 18288"/>
              <a:gd name="connsiteX2" fmla="*/ 1371600 w 1371600"/>
              <a:gd name="connsiteY2" fmla="*/ 0 h 18288"/>
              <a:gd name="connsiteX3" fmla="*/ 1371600 w 1371600"/>
              <a:gd name="connsiteY3" fmla="*/ 18288 h 18288"/>
              <a:gd name="connsiteX4" fmla="*/ 713232 w 1371600"/>
              <a:gd name="connsiteY4" fmla="*/ 18288 h 18288"/>
              <a:gd name="connsiteX5" fmla="*/ 0 w 1371600"/>
              <a:gd name="connsiteY5" fmla="*/ 18288 h 18288"/>
              <a:gd name="connsiteX6" fmla="*/ 0 w 1371600"/>
              <a:gd name="connsiteY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18288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355" y="6649"/>
                  <a:pt x="1371915" y="11310"/>
                  <a:pt x="1371600" y="18288"/>
                </a:cubicBezTo>
                <a:cubicBezTo>
                  <a:pt x="1107995" y="26464"/>
                  <a:pt x="1033361" y="32942"/>
                  <a:pt x="713232" y="18288"/>
                </a:cubicBezTo>
                <a:cubicBezTo>
                  <a:pt x="393103" y="3634"/>
                  <a:pt x="289343" y="43221"/>
                  <a:pt x="0" y="18288"/>
                </a:cubicBezTo>
                <a:cubicBezTo>
                  <a:pt x="-459" y="11562"/>
                  <a:pt x="-31" y="5093"/>
                  <a:pt x="0" y="0"/>
                </a:cubicBezTo>
                <a:close/>
              </a:path>
              <a:path w="1371600" h="18288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456" y="3662"/>
                  <a:pt x="1371030" y="13946"/>
                  <a:pt x="1371600" y="18288"/>
                </a:cubicBezTo>
                <a:cubicBezTo>
                  <a:pt x="1176823" y="-1409"/>
                  <a:pt x="900830" y="9989"/>
                  <a:pt x="713232" y="18288"/>
                </a:cubicBezTo>
                <a:cubicBezTo>
                  <a:pt x="525634" y="26587"/>
                  <a:pt x="282837" y="5724"/>
                  <a:pt x="0" y="18288"/>
                </a:cubicBezTo>
                <a:cubicBezTo>
                  <a:pt x="367" y="13143"/>
                  <a:pt x="-823" y="58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/>
          <p:cNvSpPr txBox="1"/>
          <p:nvPr/>
        </p:nvSpPr>
        <p:spPr>
          <a:xfrm>
            <a:off x="4654294" y="4777739"/>
            <a:ext cx="6897626" cy="20802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i="1" noProof="0" dirty="0" err="1"/>
              <a:t>Perfiles</a:t>
            </a:r>
            <a:r>
              <a:rPr lang="en-US" sz="2600" i="1" noProof="0" dirty="0"/>
              <a:t> y Mallas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 i="1" noProof="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i="1" noProof="0" dirty="0" err="1"/>
              <a:t>Líneas</a:t>
            </a:r>
            <a:r>
              <a:rPr lang="en-US" sz="2600" i="1" noProof="0" dirty="0"/>
              <a:t> </a:t>
            </a:r>
            <a:r>
              <a:rPr lang="en-US" sz="2600" i="1" noProof="0" dirty="0" err="1"/>
              <a:t>curriculares</a:t>
            </a:r>
            <a:r>
              <a:rPr lang="en-US" sz="2600" i="1" noProof="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 i="1" noProof="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i="1" noProof="0" dirty="0" err="1"/>
              <a:t>Desafíos</a:t>
            </a:r>
            <a:r>
              <a:rPr lang="en-US" sz="1200" i="1" noProof="0" dirty="0"/>
              <a:t>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i="1" noProof="0" dirty="0"/>
          </a:p>
        </p:txBody>
      </p:sp>
      <p:sp>
        <p:nvSpPr>
          <p:cNvPr id="8" name="CuadroTexto 7"/>
          <p:cNvSpPr txBox="1"/>
          <p:nvPr/>
        </p:nvSpPr>
        <p:spPr>
          <a:xfrm>
            <a:off x="1285364" y="32688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4006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5F51E30-F47B-7F61-4162-A2D2E3096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065215"/>
              </p:ext>
            </p:extLst>
          </p:nvPr>
        </p:nvGraphicFramePr>
        <p:xfrm>
          <a:off x="477011" y="480060"/>
          <a:ext cx="11237975" cy="589788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{7DF18680-E054-41AD-8BC1-D1AEF772440D}</a:tableStyleId>
              </a:tblPr>
              <a:tblGrid>
                <a:gridCol w="775627">
                  <a:extLst>
                    <a:ext uri="{9D8B030D-6E8A-4147-A177-3AD203B41FA5}">
                      <a16:colId xmlns:a16="http://schemas.microsoft.com/office/drawing/2014/main" val="4004270223"/>
                    </a:ext>
                  </a:extLst>
                </a:gridCol>
                <a:gridCol w="4656436">
                  <a:extLst>
                    <a:ext uri="{9D8B030D-6E8A-4147-A177-3AD203B41FA5}">
                      <a16:colId xmlns:a16="http://schemas.microsoft.com/office/drawing/2014/main" val="3545461452"/>
                    </a:ext>
                  </a:extLst>
                </a:gridCol>
                <a:gridCol w="2961950">
                  <a:extLst>
                    <a:ext uri="{9D8B030D-6E8A-4147-A177-3AD203B41FA5}">
                      <a16:colId xmlns:a16="http://schemas.microsoft.com/office/drawing/2014/main" val="1299432837"/>
                    </a:ext>
                  </a:extLst>
                </a:gridCol>
                <a:gridCol w="2843962">
                  <a:extLst>
                    <a:ext uri="{9D8B030D-6E8A-4147-A177-3AD203B41FA5}">
                      <a16:colId xmlns:a16="http://schemas.microsoft.com/office/drawing/2014/main" val="2318980965"/>
                    </a:ext>
                  </a:extLst>
                </a:gridCol>
              </a:tblGrid>
              <a:tr h="479183">
                <a:tc gridSpan="4">
                  <a:txBody>
                    <a:bodyPr/>
                    <a:lstStyle/>
                    <a:p>
                      <a:pPr algn="ctr"/>
                      <a:r>
                        <a:rPr lang="es-ES_tradnl" sz="1500" b="0" cap="none" spc="0" dirty="0">
                          <a:solidFill>
                            <a:schemeClr val="bg1"/>
                          </a:solidFill>
                        </a:rPr>
                        <a:t>Competencias Específicas solo dadas en el Escalafón LT dado al perfil de egreso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just"/>
                      <a:endParaRPr lang="es-ES_tradn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9136846"/>
                  </a:ext>
                </a:extLst>
              </a:tr>
              <a:tr h="1382759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OFOPER Capitanía de Puerto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Capacidad de dirigir una emergencia marítima, una patrulla POLMAR, aplicar procedimientos para efectuar de CTM y interpretar informes meteorológicos.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Escuela Naval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2454"/>
                  </a:ext>
                </a:extLst>
              </a:tr>
              <a:tr h="1424052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OFINMAR Capitanía de Puerto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Capacidad de atender requerimientos de usuarios marítimos.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Escuela Naval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337564"/>
                  </a:ext>
                </a:extLst>
              </a:tr>
              <a:tr h="1187834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Sección Antidisturbios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Capacidad de dirigir el entrenamiento de una sección antidisturbios.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Escuela Naval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835249"/>
                  </a:ext>
                </a:extLst>
              </a:tr>
              <a:tr h="1424052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ODG en la mar y en puerto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Capacidad de efectuar navegación y maniobras en la mar, como cumplir obligaciones del Oficial de Guardia en Puerto.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5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Escuela Naval</a:t>
                      </a:r>
                      <a:endParaRPr kumimoji="0" lang="es-ES_tradnl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023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838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692D261B-5DB1-04AD-D3B8-D2E9D3747EC5}"/>
              </a:ext>
            </a:extLst>
          </p:cNvPr>
          <p:cNvSpPr/>
          <p:nvPr/>
        </p:nvSpPr>
        <p:spPr>
          <a:xfrm>
            <a:off x="2282521" y="5817703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Verano:</a:t>
            </a:r>
          </a:p>
          <a:p>
            <a:pPr algn="ctr"/>
            <a:r>
              <a:rPr lang="es-ES_tradnl" sz="900" dirty="0"/>
              <a:t>Curso de Fusilero Naval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0A8ADB2-6319-C838-9F42-7BBA2624BF11}"/>
              </a:ext>
            </a:extLst>
          </p:cNvPr>
          <p:cNvSpPr/>
          <p:nvPr/>
        </p:nvSpPr>
        <p:spPr>
          <a:xfrm>
            <a:off x="3832059" y="5824164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Invierno:</a:t>
            </a:r>
          </a:p>
          <a:p>
            <a:pPr algn="ctr"/>
            <a:r>
              <a:rPr lang="es-ES_tradnl" sz="900" dirty="0"/>
              <a:t>Familiarización en Capitanías de Puerto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FF0FE78-C8C3-387A-70BA-47647302D7EA}"/>
              </a:ext>
            </a:extLst>
          </p:cNvPr>
          <p:cNvSpPr/>
          <p:nvPr/>
        </p:nvSpPr>
        <p:spPr>
          <a:xfrm>
            <a:off x="5381597" y="5817703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Verano:</a:t>
            </a:r>
          </a:p>
          <a:p>
            <a:pPr algn="ctr"/>
            <a:r>
              <a:rPr lang="es-ES_tradnl" sz="900" dirty="0"/>
              <a:t>Embarco L.S.G.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C3397D4-CB7B-0448-D864-BF28A567E3C7}"/>
              </a:ext>
            </a:extLst>
          </p:cNvPr>
          <p:cNvSpPr/>
          <p:nvPr/>
        </p:nvSpPr>
        <p:spPr>
          <a:xfrm>
            <a:off x="6931135" y="5817703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Invierno:</a:t>
            </a:r>
          </a:p>
          <a:p>
            <a:pPr algn="ctr"/>
            <a:r>
              <a:rPr lang="es-ES_tradnl" sz="900" dirty="0"/>
              <a:t>Aplicación en Capitanía de Puerto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163E82D-D368-14BD-05DD-BC31E2588383}"/>
              </a:ext>
            </a:extLst>
          </p:cNvPr>
          <p:cNvSpPr/>
          <p:nvPr/>
        </p:nvSpPr>
        <p:spPr>
          <a:xfrm>
            <a:off x="8480673" y="5817703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Verano:</a:t>
            </a:r>
          </a:p>
          <a:p>
            <a:pPr algn="ctr"/>
            <a:r>
              <a:rPr lang="es-ES_tradnl" sz="900" dirty="0"/>
              <a:t>Aplicación en Gobernación Marítima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C31A129-E483-FFBE-918B-AE702D82DC8C}"/>
              </a:ext>
            </a:extLst>
          </p:cNvPr>
          <p:cNvSpPr/>
          <p:nvPr/>
        </p:nvSpPr>
        <p:spPr>
          <a:xfrm>
            <a:off x="10030211" y="5817703"/>
            <a:ext cx="1331954" cy="6939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Actividad Profesional Invierno:</a:t>
            </a:r>
          </a:p>
          <a:p>
            <a:pPr algn="ctr"/>
            <a:r>
              <a:rPr lang="es-ES_tradnl" sz="900" dirty="0"/>
              <a:t>Curso Antidisturbios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35A7E5D-532F-9F6F-31C5-23843A258187}"/>
              </a:ext>
            </a:extLst>
          </p:cNvPr>
          <p:cNvSpPr txBox="1"/>
          <p:nvPr/>
        </p:nvSpPr>
        <p:spPr>
          <a:xfrm>
            <a:off x="2935246" y="100255"/>
            <a:ext cx="606949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MALLA PROPUESTA ESNAVAL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E7D5FE9-B338-E015-65A6-490F8895B0DD}"/>
              </a:ext>
            </a:extLst>
          </p:cNvPr>
          <p:cNvSpPr txBox="1"/>
          <p:nvPr/>
        </p:nvSpPr>
        <p:spPr>
          <a:xfrm>
            <a:off x="2948498" y="6570494"/>
            <a:ext cx="3054737" cy="2808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SEGUNDO AÑO LT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B17C483-70AD-B05C-93B0-5412C731642A}"/>
              </a:ext>
            </a:extLst>
          </p:cNvPr>
          <p:cNvSpPr txBox="1"/>
          <p:nvPr/>
        </p:nvSpPr>
        <p:spPr>
          <a:xfrm>
            <a:off x="66259" y="6564627"/>
            <a:ext cx="2809461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PRIMER AÑO NAVAL COMÚN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98B1E584-2322-BA8F-857F-C604F605204A}"/>
              </a:ext>
            </a:extLst>
          </p:cNvPr>
          <p:cNvSpPr txBox="1"/>
          <p:nvPr/>
        </p:nvSpPr>
        <p:spPr>
          <a:xfrm>
            <a:off x="6058424" y="6564627"/>
            <a:ext cx="2946318" cy="2808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TERCER AÑO LT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62669330-716E-08F0-3393-162FEFE1AF02}"/>
              </a:ext>
            </a:extLst>
          </p:cNvPr>
          <p:cNvSpPr txBox="1"/>
          <p:nvPr/>
        </p:nvSpPr>
        <p:spPr>
          <a:xfrm>
            <a:off x="9059931" y="6557242"/>
            <a:ext cx="2946318" cy="2808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CUARTO AÑO LT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10DA43B-AA16-5160-F4E1-3BFF0550D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83"/>
          <a:stretch>
            <a:fillRect/>
          </a:stretch>
        </p:blipFill>
        <p:spPr>
          <a:xfrm>
            <a:off x="0" y="801328"/>
            <a:ext cx="12192000" cy="467817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62411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7FE62-7131-317D-9920-F2F1EEAF91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6D2AD76A-29FC-F894-D816-D955C6C3B3E0}"/>
              </a:ext>
            </a:extLst>
          </p:cNvPr>
          <p:cNvSpPr txBox="1"/>
          <p:nvPr/>
        </p:nvSpPr>
        <p:spPr>
          <a:xfrm rot="16200000">
            <a:off x="-1898012" y="3015973"/>
            <a:ext cx="6069496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MALLA PROPUESTA APOLINAV CURSO APLICACIÓN GAMA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1736222-46BF-9DF1-2AA2-16F43CB30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028" y="1981092"/>
            <a:ext cx="9268402" cy="471133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4BF0F44-BB11-DC8B-0AB7-AEBF692600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028" y="157432"/>
            <a:ext cx="9268402" cy="174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1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C5092BC-2EED-43B0-9E25-138F151AD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" t="1346" r="1196" b="2226"/>
          <a:stretch>
            <a:fillRect/>
          </a:stretch>
        </p:blipFill>
        <p:spPr>
          <a:xfrm>
            <a:off x="253895" y="416378"/>
            <a:ext cx="11684210" cy="60252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69491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5FEFE-17CD-F198-87C7-50AD2EDC8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7383EC22-C128-2B1E-EDCE-1E116F474EF5}"/>
              </a:ext>
            </a:extLst>
          </p:cNvPr>
          <p:cNvSpPr txBox="1"/>
          <p:nvPr/>
        </p:nvSpPr>
        <p:spPr>
          <a:xfrm rot="16200000">
            <a:off x="-1677265" y="3244334"/>
            <a:ext cx="606949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MALLA PROPUESTA APOLINAV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F1AA3E-DA94-CE96-4C4F-E99A1ECCC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515" y="156503"/>
            <a:ext cx="8407668" cy="654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0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3F815E-9E82-9B96-C8A5-3D8B53E06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6" name="Rectangle 5135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BEB3D93-418C-BF08-856F-B2A1B015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777739"/>
            <a:ext cx="3418990" cy="14121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i="1" dirty="0"/>
              <a:t>Agenda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77C4905-EC29-CE85-EF59-0D3F05F13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"/>
          <a:stretch>
            <a:fillRect/>
          </a:stretch>
        </p:blipFill>
        <p:spPr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5138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61305" y="5468206"/>
            <a:ext cx="1371600" cy="18288"/>
          </a:xfrm>
          <a:custGeom>
            <a:avLst/>
            <a:gdLst>
              <a:gd name="connsiteX0" fmla="*/ 0 w 1371600"/>
              <a:gd name="connsiteY0" fmla="*/ 0 h 18288"/>
              <a:gd name="connsiteX1" fmla="*/ 685800 w 1371600"/>
              <a:gd name="connsiteY1" fmla="*/ 0 h 18288"/>
              <a:gd name="connsiteX2" fmla="*/ 1371600 w 1371600"/>
              <a:gd name="connsiteY2" fmla="*/ 0 h 18288"/>
              <a:gd name="connsiteX3" fmla="*/ 1371600 w 1371600"/>
              <a:gd name="connsiteY3" fmla="*/ 18288 h 18288"/>
              <a:gd name="connsiteX4" fmla="*/ 713232 w 1371600"/>
              <a:gd name="connsiteY4" fmla="*/ 18288 h 18288"/>
              <a:gd name="connsiteX5" fmla="*/ 0 w 1371600"/>
              <a:gd name="connsiteY5" fmla="*/ 18288 h 18288"/>
              <a:gd name="connsiteX6" fmla="*/ 0 w 1371600"/>
              <a:gd name="connsiteY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18288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355" y="6649"/>
                  <a:pt x="1371915" y="11310"/>
                  <a:pt x="1371600" y="18288"/>
                </a:cubicBezTo>
                <a:cubicBezTo>
                  <a:pt x="1107995" y="26464"/>
                  <a:pt x="1033361" y="32942"/>
                  <a:pt x="713232" y="18288"/>
                </a:cubicBezTo>
                <a:cubicBezTo>
                  <a:pt x="393103" y="3634"/>
                  <a:pt x="289343" y="43221"/>
                  <a:pt x="0" y="18288"/>
                </a:cubicBezTo>
                <a:cubicBezTo>
                  <a:pt x="-459" y="11562"/>
                  <a:pt x="-31" y="5093"/>
                  <a:pt x="0" y="0"/>
                </a:cubicBezTo>
                <a:close/>
              </a:path>
              <a:path w="1371600" h="18288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456" y="3662"/>
                  <a:pt x="1371030" y="13946"/>
                  <a:pt x="1371600" y="18288"/>
                </a:cubicBezTo>
                <a:cubicBezTo>
                  <a:pt x="1176823" y="-1409"/>
                  <a:pt x="900830" y="9989"/>
                  <a:pt x="713232" y="18288"/>
                </a:cubicBezTo>
                <a:cubicBezTo>
                  <a:pt x="525634" y="26587"/>
                  <a:pt x="282837" y="5724"/>
                  <a:pt x="0" y="18288"/>
                </a:cubicBezTo>
                <a:cubicBezTo>
                  <a:pt x="367" y="13143"/>
                  <a:pt x="-823" y="58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443708-6586-EC76-0245-30E7F652FC89}"/>
              </a:ext>
            </a:extLst>
          </p:cNvPr>
          <p:cNvSpPr txBox="1"/>
          <p:nvPr/>
        </p:nvSpPr>
        <p:spPr>
          <a:xfrm>
            <a:off x="4635140" y="4668089"/>
            <a:ext cx="6897626" cy="20802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 noProof="0" dirty="0" err="1"/>
              <a:t>Perfiles</a:t>
            </a:r>
            <a:r>
              <a:rPr lang="en-US" i="1" noProof="0" dirty="0"/>
              <a:t> y Mallas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i="1" noProof="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 noProof="0" dirty="0" err="1"/>
              <a:t>Líneas</a:t>
            </a:r>
            <a:r>
              <a:rPr lang="en-US" i="1" noProof="0" dirty="0"/>
              <a:t> </a:t>
            </a:r>
            <a:r>
              <a:rPr lang="en-US" i="1" noProof="0" dirty="0" err="1"/>
              <a:t>curriculares</a:t>
            </a:r>
            <a:r>
              <a:rPr lang="en-US" i="1" noProof="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i="1" noProof="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i="1" noProof="0" dirty="0" err="1"/>
              <a:t>Desafíos</a:t>
            </a:r>
            <a:r>
              <a:rPr lang="en-US" i="1" noProof="0" dirty="0"/>
              <a:t>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i="1" noProof="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F97D3FE-3991-FA2B-21B9-7A437E1DD558}"/>
              </a:ext>
            </a:extLst>
          </p:cNvPr>
          <p:cNvSpPr txBox="1"/>
          <p:nvPr/>
        </p:nvSpPr>
        <p:spPr>
          <a:xfrm>
            <a:off x="1285364" y="32688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74170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6786354-73C8-AF5E-54ED-63520ECCA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1: Operaciones Marítimas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D68DF53-D572-B0E5-7F5D-F39CF2DD35C1}"/>
              </a:ext>
            </a:extLst>
          </p:cNvPr>
          <p:cNvSpPr/>
          <p:nvPr/>
        </p:nvSpPr>
        <p:spPr>
          <a:xfrm>
            <a:off x="278605" y="1650389"/>
            <a:ext cx="218598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Legislación y Organización DGTM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415C26-69B2-8371-5E53-86138FB072E8}"/>
              </a:ext>
            </a:extLst>
          </p:cNvPr>
          <p:cNvSpPr/>
          <p:nvPr/>
        </p:nvSpPr>
        <p:spPr>
          <a:xfrm>
            <a:off x="263938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Operaciones Marítimas I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754E1E6-D556-3856-0097-60DF3A287C88}"/>
              </a:ext>
            </a:extLst>
          </p:cNvPr>
          <p:cNvSpPr/>
          <p:nvPr/>
        </p:nvSpPr>
        <p:spPr>
          <a:xfrm>
            <a:off x="492634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Operaciones Marítimas II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51355D2-8C57-4D19-39E3-6DD8DC2BA323}"/>
              </a:ext>
            </a:extLst>
          </p:cNvPr>
          <p:cNvSpPr/>
          <p:nvPr/>
        </p:nvSpPr>
        <p:spPr>
          <a:xfrm>
            <a:off x="7213303" y="1643377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Rol de Oficial LT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8854694-C9AF-D716-1582-530473270AF3}"/>
              </a:ext>
            </a:extLst>
          </p:cNvPr>
          <p:cNvSpPr/>
          <p:nvPr/>
        </p:nvSpPr>
        <p:spPr>
          <a:xfrm>
            <a:off x="9500262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Operaciones Marítimas III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BA0E10F-7C98-A288-A6EE-E3A11536E122}"/>
              </a:ext>
            </a:extLst>
          </p:cNvPr>
          <p:cNvSpPr txBox="1"/>
          <p:nvPr/>
        </p:nvSpPr>
        <p:spPr>
          <a:xfrm>
            <a:off x="7213302" y="2682899"/>
            <a:ext cx="48024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Reglamentación Marítima y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de Navegación N°2.222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Orgánica D.G.T.M. N°292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 err="1"/>
              <a:t>Rgto</a:t>
            </a:r>
            <a:r>
              <a:rPr lang="es-ES_tradnl" dirty="0"/>
              <a:t>. General Orden, Seguridad y Disciplina N°1340.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Leyes especiales.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Reglamentos específicos.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Manual de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Directivas y Circulares Marítimas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Convenios internacionales.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Planificación Operacional.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ESNAVAL: Aplicación.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APOLINAV: Análisis.</a:t>
            </a:r>
          </a:p>
        </p:txBody>
      </p:sp>
      <p:graphicFrame>
        <p:nvGraphicFramePr>
          <p:cNvPr id="18" name="CuadroTexto 8">
            <a:extLst>
              <a:ext uri="{FF2B5EF4-FFF2-40B4-BE49-F238E27FC236}">
                <a16:creationId xmlns:a16="http://schemas.microsoft.com/office/drawing/2014/main" id="{9509BC1C-E3B9-1C1E-D821-1CCD18A269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9289930"/>
              </p:ext>
            </p:extLst>
          </p:nvPr>
        </p:nvGraphicFramePr>
        <p:xfrm>
          <a:off x="372431" y="2532284"/>
          <a:ext cx="6666080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45E4617-0FA8-E76A-21E1-2517774B4AB5}"/>
              </a:ext>
            </a:extLst>
          </p:cNvPr>
          <p:cNvCxnSpPr/>
          <p:nvPr/>
        </p:nvCxnSpPr>
        <p:spPr>
          <a:xfrm>
            <a:off x="7124239" y="1650389"/>
            <a:ext cx="0" cy="51292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4423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72393-CAFD-0BF4-797F-47A795DB8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4DE18EF-D9DB-FA99-570C-0F889558DD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2006B2-93DF-ABE0-C1EB-4462A3176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ECA5E77-C259-35A9-F294-9604E99D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A92A7D4-B767-A2EB-4172-D2CBDA6A3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A0E508-AA4A-6FBF-D2D6-D76FDC21AC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DF2AEA7-10D6-A48D-B7A7-8B6474D02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2: Intereses Marítimos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83E4530-56D3-04D3-EB70-74747FB8AFA0}"/>
              </a:ext>
            </a:extLst>
          </p:cNvPr>
          <p:cNvSpPr/>
          <p:nvPr/>
        </p:nvSpPr>
        <p:spPr>
          <a:xfrm>
            <a:off x="278605" y="1650389"/>
            <a:ext cx="218598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Legislación y Organización DGTM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21DA8CC-0CAB-EBF8-8F5E-0F8F2C929D70}"/>
              </a:ext>
            </a:extLst>
          </p:cNvPr>
          <p:cNvSpPr/>
          <p:nvPr/>
        </p:nvSpPr>
        <p:spPr>
          <a:xfrm>
            <a:off x="263938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Intereses Marítimos y M.A.A. I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B1DB2FA-6752-D57F-1075-C7A0EBEF561A}"/>
              </a:ext>
            </a:extLst>
          </p:cNvPr>
          <p:cNvSpPr/>
          <p:nvPr/>
        </p:nvSpPr>
        <p:spPr>
          <a:xfrm>
            <a:off x="492634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Intereses Marítimos y M.A.A. II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E8B908A-2CF3-7AA7-5075-C33D47B981A2}"/>
              </a:ext>
            </a:extLst>
          </p:cNvPr>
          <p:cNvSpPr/>
          <p:nvPr/>
        </p:nvSpPr>
        <p:spPr>
          <a:xfrm>
            <a:off x="7213303" y="1643377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Rol de Oficial LT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63C6524-96A1-6B51-59E0-81484CD815E2}"/>
              </a:ext>
            </a:extLst>
          </p:cNvPr>
          <p:cNvSpPr/>
          <p:nvPr/>
        </p:nvSpPr>
        <p:spPr>
          <a:xfrm>
            <a:off x="9500262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Intereses Marítimos y M.A.A. III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8DC79E1-DBB2-E707-4D07-5E521D62A50C}"/>
              </a:ext>
            </a:extLst>
          </p:cNvPr>
          <p:cNvSpPr txBox="1"/>
          <p:nvPr/>
        </p:nvSpPr>
        <p:spPr>
          <a:xfrm>
            <a:off x="7213302" y="2682899"/>
            <a:ext cx="48024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Reglamentación Marítima y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de Navegación N°2.222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Orgánica D.G.T.M. N°292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 err="1"/>
              <a:t>Rgto</a:t>
            </a:r>
            <a:r>
              <a:rPr lang="es-ES_tradnl" dirty="0"/>
              <a:t>. General Orden, Seguridad y Disciplina N°1340.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Leyes especiales.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Reglamentos específicos.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Manual de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Directivas y Circulares Marítimas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Convenios internacionales.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Planificación Operacional.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ESNAVAL: Aplicación.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APOLINAV: Análisis.</a:t>
            </a:r>
          </a:p>
        </p:txBody>
      </p:sp>
      <p:graphicFrame>
        <p:nvGraphicFramePr>
          <p:cNvPr id="18" name="CuadroTexto 8">
            <a:extLst>
              <a:ext uri="{FF2B5EF4-FFF2-40B4-BE49-F238E27FC236}">
                <a16:creationId xmlns:a16="http://schemas.microsoft.com/office/drawing/2014/main" id="{1380653A-94C8-09C3-6980-9527E3E857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6333098"/>
              </p:ext>
            </p:extLst>
          </p:nvPr>
        </p:nvGraphicFramePr>
        <p:xfrm>
          <a:off x="372431" y="2532284"/>
          <a:ext cx="6666080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7ED6B3DC-D49D-7306-34CC-923F3470BAC8}"/>
              </a:ext>
            </a:extLst>
          </p:cNvPr>
          <p:cNvCxnSpPr/>
          <p:nvPr/>
        </p:nvCxnSpPr>
        <p:spPr>
          <a:xfrm>
            <a:off x="7124239" y="1650389"/>
            <a:ext cx="0" cy="51292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6846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46B8E-45FA-A9AC-F519-7B89F1C98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E87ED16-E718-C1DB-834D-50E6C1791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50927D-A0AD-BACD-55F0-2A6BDFFE50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CFF0333-4089-DC38-902F-FC7216D760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87EC700-84CF-C6AB-5F39-F5AA6CE9CF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21C40D-31F5-22F8-3C1C-549A4D75D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085C413-8425-5D2D-6A02-8F5F3F9AD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3: Policía Marítima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C3CFD3F-35FD-02AE-784C-7F320055655F}"/>
              </a:ext>
            </a:extLst>
          </p:cNvPr>
          <p:cNvSpPr/>
          <p:nvPr/>
        </p:nvSpPr>
        <p:spPr>
          <a:xfrm>
            <a:off x="278605" y="1650389"/>
            <a:ext cx="218598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POLMAR I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987337-8B39-10ED-8781-8103414A188B}"/>
              </a:ext>
            </a:extLst>
          </p:cNvPr>
          <p:cNvSpPr/>
          <p:nvPr/>
        </p:nvSpPr>
        <p:spPr>
          <a:xfrm>
            <a:off x="263938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POLMAR II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A61F590-8F70-C23E-E616-FADA5D860DE5}"/>
              </a:ext>
            </a:extLst>
          </p:cNvPr>
          <p:cNvSpPr/>
          <p:nvPr/>
        </p:nvSpPr>
        <p:spPr>
          <a:xfrm>
            <a:off x="492634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ARMAMENTO POLICIAL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B8F80D5-53E9-8CCC-C03F-A74B2B2DECA8}"/>
              </a:ext>
            </a:extLst>
          </p:cNvPr>
          <p:cNvSpPr/>
          <p:nvPr/>
        </p:nvSpPr>
        <p:spPr>
          <a:xfrm>
            <a:off x="7213303" y="1643377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POLMAR III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A51AAEB-5FC2-2A34-F037-0271AD09CD27}"/>
              </a:ext>
            </a:extLst>
          </p:cNvPr>
          <p:cNvSpPr/>
          <p:nvPr/>
        </p:nvSpPr>
        <p:spPr>
          <a:xfrm>
            <a:off x="9500262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OPERADOR POLMAR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03B406C-10AE-6DCF-896A-DF7D0480DC55}"/>
              </a:ext>
            </a:extLst>
          </p:cNvPr>
          <p:cNvSpPr txBox="1"/>
          <p:nvPr/>
        </p:nvSpPr>
        <p:spPr>
          <a:xfrm>
            <a:off x="7213302" y="2682899"/>
            <a:ext cx="480248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Reglamentación Marítima y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de Navegación N°2.222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 Orgánica D.G.T.M. N°292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 err="1"/>
              <a:t>Rgto</a:t>
            </a:r>
            <a:r>
              <a:rPr lang="es-ES_tradnl" dirty="0"/>
              <a:t>. General Orden, Seguridad y Disciplina N°1340.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Leyes especiales.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Reglamentos específicos.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Manual de Organización D.G.T.M.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Directivas y Circulares Marítimas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Convenios internacionales.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ESNAVAL: Aplicación.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Nivel APOLINAV: Análisis.</a:t>
            </a:r>
          </a:p>
        </p:txBody>
      </p:sp>
      <p:graphicFrame>
        <p:nvGraphicFramePr>
          <p:cNvPr id="18" name="CuadroTexto 8">
            <a:extLst>
              <a:ext uri="{FF2B5EF4-FFF2-40B4-BE49-F238E27FC236}">
                <a16:creationId xmlns:a16="http://schemas.microsoft.com/office/drawing/2014/main" id="{A6C0D7A0-1723-6CDE-7DD8-065AEFEF08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8309576"/>
              </p:ext>
            </p:extLst>
          </p:nvPr>
        </p:nvGraphicFramePr>
        <p:xfrm>
          <a:off x="372431" y="2532284"/>
          <a:ext cx="6666080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1AD1941-F015-DCED-0EC3-7EF8F377B26B}"/>
              </a:ext>
            </a:extLst>
          </p:cNvPr>
          <p:cNvCxnSpPr/>
          <p:nvPr/>
        </p:nvCxnSpPr>
        <p:spPr>
          <a:xfrm>
            <a:off x="7124239" y="1650389"/>
            <a:ext cx="0" cy="51292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645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197FB-52CD-F36B-8F3C-74F38B6D6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9D0E991-C0B4-03A3-2E6C-99694FBF3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Requerimientos</a:t>
            </a:r>
            <a:r>
              <a:rPr lang="en-US" sz="40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40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Oportunidades</a:t>
            </a:r>
            <a:r>
              <a:rPr lang="en-US" sz="40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5" name="CuadroTexto 2">
            <a:extLst>
              <a:ext uri="{FF2B5EF4-FFF2-40B4-BE49-F238E27FC236}">
                <a16:creationId xmlns:a16="http://schemas.microsoft.com/office/drawing/2014/main" id="{26094E37-EE8C-4954-01B7-AFD3A20A73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3025987"/>
              </p:ext>
            </p:extLst>
          </p:nvPr>
        </p:nvGraphicFramePr>
        <p:xfrm>
          <a:off x="377446" y="2120329"/>
          <a:ext cx="11437108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64084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934392-1439-F9CF-F92A-549E08BBD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1" name="Rectangle 5140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7C966D-84FC-0386-84C6-24A8A5E43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1" y="4501453"/>
            <a:ext cx="10909640" cy="1065836"/>
          </a:xfrm>
        </p:spPr>
        <p:txBody>
          <a:bodyPr anchor="ctr">
            <a:normAutofit/>
          </a:bodyPr>
          <a:lstStyle/>
          <a:p>
            <a:r>
              <a:rPr lang="es-ES_tradnl" sz="6600" dirty="0">
                <a:latin typeface="Arial" panose="020B0604020202020204" pitchFamily="34" charset="0"/>
                <a:cs typeface="Arial" panose="020B0604020202020204" pitchFamily="34" charset="0"/>
              </a:rPr>
              <a:t>Educación Escuela Naval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D2C5F2-6638-E071-B4B1-0F740B1C31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1" y="5647503"/>
            <a:ext cx="10909643" cy="552659"/>
          </a:xfrm>
        </p:spPr>
        <p:txBody>
          <a:bodyPr anchor="ctr">
            <a:normAutofit/>
          </a:bodyPr>
          <a:lstStyle/>
          <a:p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Octubre 2025</a:t>
            </a:r>
          </a:p>
        </p:txBody>
      </p:sp>
      <p:pic>
        <p:nvPicPr>
          <p:cNvPr id="4" name="2 Imagen">
            <a:extLst>
              <a:ext uri="{FF2B5EF4-FFF2-40B4-BE49-F238E27FC236}">
                <a16:creationId xmlns:a16="http://schemas.microsoft.com/office/drawing/2014/main" id="{B462A784-39A0-9E95-0563-D61C43B5B23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228268" y="320040"/>
            <a:ext cx="3797959" cy="3895344"/>
          </a:xfrm>
          <a:prstGeom prst="rect">
            <a:avLst/>
          </a:prstGeom>
          <a:noFill/>
        </p:spPr>
      </p:pic>
      <p:pic>
        <p:nvPicPr>
          <p:cNvPr id="5" name="Picture 2" descr="Logos |">
            <a:extLst>
              <a:ext uri="{FF2B5EF4-FFF2-40B4-BE49-F238E27FC236}">
                <a16:creationId xmlns:a16="http://schemas.microsoft.com/office/drawing/2014/main" id="{1A7A93C3-E391-2582-6468-188BB91D4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917" b="90000" l="9949" r="89949">
                        <a14:foregroundMark x1="49137" y1="7917" x2="49137" y2="7917"/>
                        <a14:foregroundMark x1="43655" y1="89861" x2="54924" y2="88472"/>
                        <a14:foregroundMark x1="54924" y1="88472" x2="54924" y2="88472"/>
                        <a14:foregroundMark x1="37462" y1="24306" x2="37462" y2="24306"/>
                        <a14:foregroundMark x1="37259" y1="24167" x2="37259" y2="24167"/>
                        <a14:foregroundMark x1="37563" y1="24167" x2="37563" y2="24167"/>
                        <a14:foregroundMark x1="37563" y1="24167" x2="37563" y2="24167"/>
                        <a14:foregroundMark x1="37157" y1="24028" x2="37157" y2="24028"/>
                        <a14:foregroundMark x1="37462" y1="24167" x2="37462" y2="24167"/>
                        <a14:foregroundMark x1="48426" y1="52361" x2="48731" y2="43056"/>
                        <a14:foregroundMark x1="48731" y1="43056" x2="49036" y2="42361"/>
                        <a14:foregroundMark x1="50254" y1="46528" x2="50254" y2="5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6885" y="303055"/>
            <a:ext cx="5336089" cy="389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3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0856891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10864</TotalTime>
  <Words>796</Words>
  <Application>Microsoft Macintosh PowerPoint</Application>
  <PresentationFormat>Panorámica</PresentationFormat>
  <Paragraphs>181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Wingdings</vt:lpstr>
      <vt:lpstr>Tema de Office</vt:lpstr>
      <vt:lpstr>Educación LT: Continuo Curricular </vt:lpstr>
      <vt:lpstr>Agenda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Agenda</vt:lpstr>
      <vt:lpstr>LC 1: Operaciones Marítimas </vt:lpstr>
      <vt:lpstr>LC 2: Intereses Marítimos</vt:lpstr>
      <vt:lpstr>LC 3: Policía Marítima</vt:lpstr>
      <vt:lpstr>Requerimientos y Oportunidades </vt:lpstr>
      <vt:lpstr>Educación Escuela Naval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de Coordinación Profesores Guías</dc:title>
  <dc:creator>Jefe de Estudio de Cursos IM, T1 IM Friederich Von Der Weth Pettinelli</dc:creator>
  <cp:lastModifiedBy>Cristóbal Ruiz</cp:lastModifiedBy>
  <cp:revision>102</cp:revision>
  <cp:lastPrinted>2025-10-15T10:47:06Z</cp:lastPrinted>
  <dcterms:created xsi:type="dcterms:W3CDTF">2023-06-09T12:28:14Z</dcterms:created>
  <dcterms:modified xsi:type="dcterms:W3CDTF">2025-10-21T14:11:57Z</dcterms:modified>
</cp:coreProperties>
</file>