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layout24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22.xml" ContentType="application/vnd.openxmlformats-officedocument.drawingml.diagramLayout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23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70" r:id="rId2"/>
    <p:sldId id="303" r:id="rId3"/>
    <p:sldId id="314" r:id="rId4"/>
    <p:sldId id="320" r:id="rId5"/>
    <p:sldId id="315" r:id="rId6"/>
    <p:sldId id="318" r:id="rId7"/>
    <p:sldId id="321" r:id="rId8"/>
    <p:sldId id="326" r:id="rId9"/>
    <p:sldId id="322" r:id="rId10"/>
    <p:sldId id="332" r:id="rId11"/>
    <p:sldId id="333" r:id="rId12"/>
    <p:sldId id="328" r:id="rId13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E27B1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96" autoAdjust="0"/>
    <p:restoredTop sz="94660"/>
  </p:normalViewPr>
  <p:slideViewPr>
    <p:cSldViewPr snapToGrid="0">
      <p:cViewPr>
        <p:scale>
          <a:sx n="50" d="100"/>
          <a:sy n="50" d="100"/>
        </p:scale>
        <p:origin x="-696" y="-150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8EEA8C-6028-4290-988D-912D0C4A21F5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818B28AE-F649-43EB-88D8-6D09B7F7EBCB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¿ QUE DICE EL CEREMONIAL NAVAL ACERCA DE LAS CEREMONIAS?</a:t>
          </a:r>
          <a:endParaRPr lang="es-CL" dirty="0">
            <a:solidFill>
              <a:schemeClr val="tx1"/>
            </a:solidFill>
          </a:endParaRPr>
        </a:p>
      </dgm:t>
    </dgm:pt>
    <dgm:pt modelId="{FBB4BF50-7AA9-4ECD-9733-3140A4A62FA3}" type="parTrans" cxnId="{B3D417A8-AB15-43E3-8266-5534159DFE4D}">
      <dgm:prSet/>
      <dgm:spPr/>
      <dgm:t>
        <a:bodyPr/>
        <a:lstStyle/>
        <a:p>
          <a:endParaRPr lang="es-CL"/>
        </a:p>
      </dgm:t>
    </dgm:pt>
    <dgm:pt modelId="{CFCDD4DB-05CB-4587-B270-57E9A8A6A933}" type="sibTrans" cxnId="{B3D417A8-AB15-43E3-8266-5534159DFE4D}">
      <dgm:prSet/>
      <dgm:spPr/>
      <dgm:t>
        <a:bodyPr/>
        <a:lstStyle/>
        <a:p>
          <a:endParaRPr lang="es-CL"/>
        </a:p>
      </dgm:t>
    </dgm:pt>
    <dgm:pt modelId="{7CB09762-FACA-48D4-9FA8-FFFF445AE1C3}">
      <dgm:prSet phldrT="[Texto]"/>
      <dgm:spPr/>
      <dgm:t>
        <a:bodyPr/>
        <a:lstStyle/>
        <a:p>
          <a:r>
            <a:rPr lang="es-CL" dirty="0" smtClean="0"/>
            <a:t>INFORMADAS RESPECTO A SU PROGRAMA Y EN FORMA ESCRITA.</a:t>
          </a:r>
          <a:endParaRPr lang="es-CL" dirty="0"/>
        </a:p>
      </dgm:t>
    </dgm:pt>
    <dgm:pt modelId="{1CA8BFC5-0122-4372-9936-03B4EDD83237}" type="parTrans" cxnId="{1C15334C-1E93-4D41-A390-883C000C8CC8}">
      <dgm:prSet/>
      <dgm:spPr/>
      <dgm:t>
        <a:bodyPr/>
        <a:lstStyle/>
        <a:p>
          <a:endParaRPr lang="es-CL"/>
        </a:p>
      </dgm:t>
    </dgm:pt>
    <dgm:pt modelId="{09C64665-9F12-44A2-97E4-6F69FDFF0695}" type="sibTrans" cxnId="{1C15334C-1E93-4D41-A390-883C000C8CC8}">
      <dgm:prSet/>
      <dgm:spPr/>
      <dgm:t>
        <a:bodyPr/>
        <a:lstStyle/>
        <a:p>
          <a:endParaRPr lang="es-CL"/>
        </a:p>
      </dgm:t>
    </dgm:pt>
    <dgm:pt modelId="{B995E30A-9FC8-4A38-94F1-DD0015729D54}">
      <dgm:prSet phldrT="[Texto]"/>
      <dgm:spPr/>
      <dgm:t>
        <a:bodyPr/>
        <a:lstStyle/>
        <a:p>
          <a:r>
            <a:rPr lang="es-CL" dirty="0" smtClean="0"/>
            <a:t>CON ANTELACIÓN.</a:t>
          </a:r>
          <a:endParaRPr lang="es-CL" dirty="0"/>
        </a:p>
      </dgm:t>
    </dgm:pt>
    <dgm:pt modelId="{F3C2474A-FA9F-488A-A0BD-96281836FD77}" type="parTrans" cxnId="{FE949C7C-5142-4177-B095-B48B3520BC72}">
      <dgm:prSet/>
      <dgm:spPr/>
      <dgm:t>
        <a:bodyPr/>
        <a:lstStyle/>
        <a:p>
          <a:endParaRPr lang="es-CL"/>
        </a:p>
      </dgm:t>
    </dgm:pt>
    <dgm:pt modelId="{F722EB6D-4503-4207-ADB6-43CC3E2AB8B3}" type="sibTrans" cxnId="{FE949C7C-5142-4177-B095-B48B3520BC72}">
      <dgm:prSet/>
      <dgm:spPr/>
      <dgm:t>
        <a:bodyPr/>
        <a:lstStyle/>
        <a:p>
          <a:endParaRPr lang="es-CL"/>
        </a:p>
      </dgm:t>
    </dgm:pt>
    <dgm:pt modelId="{29976D22-8E78-485F-B83F-364CC8B0A1C8}">
      <dgm:prSet phldrT="[Texto]"/>
      <dgm:spPr/>
      <dgm:t>
        <a:bodyPr/>
        <a:lstStyle/>
        <a:p>
          <a:r>
            <a:rPr lang="es-CL" dirty="0" smtClean="0"/>
            <a:t>EL DETALLE DE LA CEREMONIA.</a:t>
          </a:r>
          <a:endParaRPr lang="es-CL" dirty="0"/>
        </a:p>
      </dgm:t>
    </dgm:pt>
    <dgm:pt modelId="{ED10D1FA-6E41-4BA6-9C2C-E4E26F986A83}" type="parTrans" cxnId="{F2357451-D269-4936-93F8-1DD2BB7B25DE}">
      <dgm:prSet/>
      <dgm:spPr/>
      <dgm:t>
        <a:bodyPr/>
        <a:lstStyle/>
        <a:p>
          <a:endParaRPr lang="es-CL"/>
        </a:p>
      </dgm:t>
    </dgm:pt>
    <dgm:pt modelId="{5831D230-1420-44BD-A2DD-F2471FE1237E}" type="sibTrans" cxnId="{F2357451-D269-4936-93F8-1DD2BB7B25DE}">
      <dgm:prSet/>
      <dgm:spPr/>
      <dgm:t>
        <a:bodyPr/>
        <a:lstStyle/>
        <a:p>
          <a:endParaRPr lang="es-CL"/>
        </a:p>
      </dgm:t>
    </dgm:pt>
    <dgm:pt modelId="{4DB17DE4-5458-48ED-B15F-370A1F180C60}">
      <dgm:prSet phldrT="[Texto]"/>
      <dgm:spPr/>
      <dgm:t>
        <a:bodyPr/>
        <a:lstStyle/>
        <a:p>
          <a:r>
            <a:rPr lang="es-CL" dirty="0" smtClean="0"/>
            <a:t>ÉNFASIS EN AUTORIDADES O INVITADOS FORÁNEOS.</a:t>
          </a:r>
          <a:endParaRPr lang="es-CL" dirty="0"/>
        </a:p>
      </dgm:t>
    </dgm:pt>
    <dgm:pt modelId="{F4093ED2-7C77-4119-BD29-658CF52086E7}" type="parTrans" cxnId="{4EA2A21E-3727-40B0-A1BB-E42DD86ACB19}">
      <dgm:prSet/>
      <dgm:spPr/>
      <dgm:t>
        <a:bodyPr/>
        <a:lstStyle/>
        <a:p>
          <a:endParaRPr lang="es-CL"/>
        </a:p>
      </dgm:t>
    </dgm:pt>
    <dgm:pt modelId="{2577DEBD-24B4-4D7F-8E05-97BE7B6D7C61}" type="sibTrans" cxnId="{4EA2A21E-3727-40B0-A1BB-E42DD86ACB19}">
      <dgm:prSet/>
      <dgm:spPr/>
      <dgm:t>
        <a:bodyPr/>
        <a:lstStyle/>
        <a:p>
          <a:endParaRPr lang="es-CL"/>
        </a:p>
      </dgm:t>
    </dgm:pt>
    <dgm:pt modelId="{F577B5FF-2DE6-4E2B-ACFD-05C5DE0F6145}" type="pres">
      <dgm:prSet presAssocID="{938EEA8C-6028-4290-988D-912D0C4A21F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4DA3B9B9-08E0-4EC8-942D-8331BF0E3047}" type="pres">
      <dgm:prSet presAssocID="{818B28AE-F649-43EB-88D8-6D09B7F7EBCB}" presName="linNode" presStyleCnt="0"/>
      <dgm:spPr/>
    </dgm:pt>
    <dgm:pt modelId="{74AFFE71-FEDE-433C-895B-6E816AC90C09}" type="pres">
      <dgm:prSet presAssocID="{818B28AE-F649-43EB-88D8-6D09B7F7EBCB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7817E2-93B2-4205-B712-CB90A3152301}" type="pres">
      <dgm:prSet presAssocID="{818B28AE-F649-43EB-88D8-6D09B7F7EBCB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C15334C-1E93-4D41-A390-883C000C8CC8}" srcId="{818B28AE-F649-43EB-88D8-6D09B7F7EBCB}" destId="{7CB09762-FACA-48D4-9FA8-FFFF445AE1C3}" srcOrd="0" destOrd="0" parTransId="{1CA8BFC5-0122-4372-9936-03B4EDD83237}" sibTransId="{09C64665-9F12-44A2-97E4-6F69FDFF0695}"/>
    <dgm:cxn modelId="{70A7DED7-E6FA-4EE9-A267-5692BAA2CDB4}" type="presOf" srcId="{818B28AE-F649-43EB-88D8-6D09B7F7EBCB}" destId="{74AFFE71-FEDE-433C-895B-6E816AC90C09}" srcOrd="0" destOrd="0" presId="urn:microsoft.com/office/officeart/2005/8/layout/vList6"/>
    <dgm:cxn modelId="{4EA2A21E-3727-40B0-A1BB-E42DD86ACB19}" srcId="{818B28AE-F649-43EB-88D8-6D09B7F7EBCB}" destId="{4DB17DE4-5458-48ED-B15F-370A1F180C60}" srcOrd="3" destOrd="0" parTransId="{F4093ED2-7C77-4119-BD29-658CF52086E7}" sibTransId="{2577DEBD-24B4-4D7F-8E05-97BE7B6D7C61}"/>
    <dgm:cxn modelId="{B3D417A8-AB15-43E3-8266-5534159DFE4D}" srcId="{938EEA8C-6028-4290-988D-912D0C4A21F5}" destId="{818B28AE-F649-43EB-88D8-6D09B7F7EBCB}" srcOrd="0" destOrd="0" parTransId="{FBB4BF50-7AA9-4ECD-9733-3140A4A62FA3}" sibTransId="{CFCDD4DB-05CB-4587-B270-57E9A8A6A933}"/>
    <dgm:cxn modelId="{F2357451-D269-4936-93F8-1DD2BB7B25DE}" srcId="{818B28AE-F649-43EB-88D8-6D09B7F7EBCB}" destId="{29976D22-8E78-485F-B83F-364CC8B0A1C8}" srcOrd="2" destOrd="0" parTransId="{ED10D1FA-6E41-4BA6-9C2C-E4E26F986A83}" sibTransId="{5831D230-1420-44BD-A2DD-F2471FE1237E}"/>
    <dgm:cxn modelId="{1C0EE54D-E24A-4573-B4C4-004B58284CD2}" type="presOf" srcId="{7CB09762-FACA-48D4-9FA8-FFFF445AE1C3}" destId="{977817E2-93B2-4205-B712-CB90A3152301}" srcOrd="0" destOrd="0" presId="urn:microsoft.com/office/officeart/2005/8/layout/vList6"/>
    <dgm:cxn modelId="{7FEBC31A-1905-4DFB-837D-6641AB742871}" type="presOf" srcId="{938EEA8C-6028-4290-988D-912D0C4A21F5}" destId="{F577B5FF-2DE6-4E2B-ACFD-05C5DE0F6145}" srcOrd="0" destOrd="0" presId="urn:microsoft.com/office/officeart/2005/8/layout/vList6"/>
    <dgm:cxn modelId="{D9351EC0-D4D1-4B10-99A5-2A17FC056993}" type="presOf" srcId="{4DB17DE4-5458-48ED-B15F-370A1F180C60}" destId="{977817E2-93B2-4205-B712-CB90A3152301}" srcOrd="0" destOrd="3" presId="urn:microsoft.com/office/officeart/2005/8/layout/vList6"/>
    <dgm:cxn modelId="{FE949C7C-5142-4177-B095-B48B3520BC72}" srcId="{818B28AE-F649-43EB-88D8-6D09B7F7EBCB}" destId="{B995E30A-9FC8-4A38-94F1-DD0015729D54}" srcOrd="1" destOrd="0" parTransId="{F3C2474A-FA9F-488A-A0BD-96281836FD77}" sibTransId="{F722EB6D-4503-4207-ADB6-43CC3E2AB8B3}"/>
    <dgm:cxn modelId="{92C76E4B-9470-49A4-B16A-3A5A2BA31299}" type="presOf" srcId="{B995E30A-9FC8-4A38-94F1-DD0015729D54}" destId="{977817E2-93B2-4205-B712-CB90A3152301}" srcOrd="0" destOrd="1" presId="urn:microsoft.com/office/officeart/2005/8/layout/vList6"/>
    <dgm:cxn modelId="{F70D10E2-942C-44E7-9760-648907E72A35}" type="presOf" srcId="{29976D22-8E78-485F-B83F-364CC8B0A1C8}" destId="{977817E2-93B2-4205-B712-CB90A3152301}" srcOrd="0" destOrd="2" presId="urn:microsoft.com/office/officeart/2005/8/layout/vList6"/>
    <dgm:cxn modelId="{EEAD32F5-F468-494D-A43E-BD7E90ADFC90}" type="presParOf" srcId="{F577B5FF-2DE6-4E2B-ACFD-05C5DE0F6145}" destId="{4DA3B9B9-08E0-4EC8-942D-8331BF0E3047}" srcOrd="0" destOrd="0" presId="urn:microsoft.com/office/officeart/2005/8/layout/vList6"/>
    <dgm:cxn modelId="{30E8C9E2-0EC8-4C43-9513-E2B4E7F6D627}" type="presParOf" srcId="{4DA3B9B9-08E0-4EC8-942D-8331BF0E3047}" destId="{74AFFE71-FEDE-433C-895B-6E816AC90C09}" srcOrd="0" destOrd="0" presId="urn:microsoft.com/office/officeart/2005/8/layout/vList6"/>
    <dgm:cxn modelId="{96DF53DE-1C09-4420-B297-E2F68C8771F8}" type="presParOf" srcId="{4DA3B9B9-08E0-4EC8-942D-8331BF0E3047}" destId="{977817E2-93B2-4205-B712-CB90A3152301}" srcOrd="1" destOrd="0" presId="urn:microsoft.com/office/officeart/2005/8/layout/vList6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D8AD271-7DC4-4526-9AE5-83017B68A58B}" type="doc">
      <dgm:prSet loTypeId="urn:microsoft.com/office/officeart/2005/8/layout/hProcess4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09ACDDE3-D6F6-410A-BE9C-8A280C95B8C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INICIO</a:t>
          </a:r>
          <a:endParaRPr lang="es-CL" dirty="0">
            <a:solidFill>
              <a:schemeClr val="tx1"/>
            </a:solidFill>
          </a:endParaRPr>
        </a:p>
      </dgm:t>
    </dgm:pt>
    <dgm:pt modelId="{652AC750-C16F-491E-8FA2-8979591F130B}" type="parTrans" cxnId="{D472DEF2-4AD2-4777-B84E-718570ADAA27}">
      <dgm:prSet/>
      <dgm:spPr/>
      <dgm:t>
        <a:bodyPr/>
        <a:lstStyle/>
        <a:p>
          <a:endParaRPr lang="es-CL"/>
        </a:p>
      </dgm:t>
    </dgm:pt>
    <dgm:pt modelId="{ED13F2CA-55DA-4F24-BA28-B369FFA4DA5F}" type="sibTrans" cxnId="{D472DEF2-4AD2-4777-B84E-718570ADAA27}">
      <dgm:prSet/>
      <dgm:spPr/>
      <dgm:t>
        <a:bodyPr/>
        <a:lstStyle/>
        <a:p>
          <a:endParaRPr lang="es-CL"/>
        </a:p>
      </dgm:t>
    </dgm:pt>
    <dgm:pt modelId="{53DE8945-8971-4556-9B79-8679D1580AA1}">
      <dgm:prSet phldrT="[Texto]"/>
      <dgm:spPr/>
      <dgm:t>
        <a:bodyPr/>
        <a:lstStyle/>
        <a:p>
          <a:r>
            <a:rPr lang="es-CL" dirty="0" smtClean="0">
              <a:latin typeface="Arial" pitchFamily="34" charset="0"/>
              <a:cs typeface="Arial" pitchFamily="34" charset="0"/>
            </a:rPr>
            <a:t>Relator informa motivo y desarrollo de la ceremonia.</a:t>
          </a:r>
          <a:endParaRPr lang="es-CL" dirty="0">
            <a:latin typeface="Arial" pitchFamily="34" charset="0"/>
            <a:cs typeface="Arial" pitchFamily="34" charset="0"/>
          </a:endParaRPr>
        </a:p>
      </dgm:t>
    </dgm:pt>
    <dgm:pt modelId="{AB36BEC3-9759-4156-B9A5-B4A505C892A7}" type="parTrans" cxnId="{CD866C37-A41E-4130-BAFA-0419A9AB8488}">
      <dgm:prSet/>
      <dgm:spPr/>
      <dgm:t>
        <a:bodyPr/>
        <a:lstStyle/>
        <a:p>
          <a:endParaRPr lang="es-CL"/>
        </a:p>
      </dgm:t>
    </dgm:pt>
    <dgm:pt modelId="{D9D01700-4D15-432B-85CF-77D4BD65B9FD}" type="sibTrans" cxnId="{CD866C37-A41E-4130-BAFA-0419A9AB8488}">
      <dgm:prSet/>
      <dgm:spPr/>
      <dgm:t>
        <a:bodyPr/>
        <a:lstStyle/>
        <a:p>
          <a:endParaRPr lang="es-CL"/>
        </a:p>
      </dgm:t>
    </dgm:pt>
    <dgm:pt modelId="{67A86115-A46D-458B-8BC9-FBB6F4F92A4D}">
      <dgm:prSet phldrT="[Texto]"/>
      <dgm:spPr/>
      <dgm:t>
        <a:bodyPr/>
        <a:lstStyle/>
        <a:p>
          <a:r>
            <a:rPr lang="es-CL" dirty="0" smtClean="0">
              <a:latin typeface="Arial" pitchFamily="34" charset="0"/>
              <a:cs typeface="Arial" pitchFamily="34" charset="0"/>
            </a:rPr>
            <a:t>La ceremonia comienza con el arribo de la autoridad que preside.</a:t>
          </a:r>
          <a:endParaRPr lang="es-CL" dirty="0">
            <a:latin typeface="Arial" pitchFamily="34" charset="0"/>
            <a:cs typeface="Arial" pitchFamily="34" charset="0"/>
          </a:endParaRPr>
        </a:p>
      </dgm:t>
    </dgm:pt>
    <dgm:pt modelId="{8E8C1FC7-A535-417D-9C80-3F7B03496BBC}" type="parTrans" cxnId="{614EE5C3-31D8-4DDB-9F28-B8A1B0A8A309}">
      <dgm:prSet/>
      <dgm:spPr/>
      <dgm:t>
        <a:bodyPr/>
        <a:lstStyle/>
        <a:p>
          <a:endParaRPr lang="es-CL"/>
        </a:p>
      </dgm:t>
    </dgm:pt>
    <dgm:pt modelId="{070AB1E8-1C88-4216-9F15-DADA32148361}" type="sibTrans" cxnId="{614EE5C3-31D8-4DDB-9F28-B8A1B0A8A309}">
      <dgm:prSet/>
      <dgm:spPr/>
      <dgm:t>
        <a:bodyPr/>
        <a:lstStyle/>
        <a:p>
          <a:endParaRPr lang="es-CL"/>
        </a:p>
      </dgm:t>
    </dgm:pt>
    <dgm:pt modelId="{C98DD234-72A2-433A-91FC-D5FA0B43F737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INTERMEDIO</a:t>
          </a:r>
          <a:endParaRPr lang="es-CL" dirty="0">
            <a:solidFill>
              <a:schemeClr val="tx1"/>
            </a:solidFill>
          </a:endParaRPr>
        </a:p>
      </dgm:t>
    </dgm:pt>
    <dgm:pt modelId="{25BFDEE8-D736-46FC-A5B8-6C387CC829D7}" type="parTrans" cxnId="{E80D499C-D86D-467D-8052-48037AB992D7}">
      <dgm:prSet/>
      <dgm:spPr/>
      <dgm:t>
        <a:bodyPr/>
        <a:lstStyle/>
        <a:p>
          <a:endParaRPr lang="es-CL"/>
        </a:p>
      </dgm:t>
    </dgm:pt>
    <dgm:pt modelId="{ACDEEF15-84C8-42AC-9B46-1C51A9A6AE15}" type="sibTrans" cxnId="{E80D499C-D86D-467D-8052-48037AB992D7}">
      <dgm:prSet/>
      <dgm:spPr/>
      <dgm:t>
        <a:bodyPr/>
        <a:lstStyle/>
        <a:p>
          <a:endParaRPr lang="es-CL"/>
        </a:p>
      </dgm:t>
    </dgm:pt>
    <dgm:pt modelId="{9BDB8D2A-9585-4C0B-B01B-EC7B641F2EED}">
      <dgm:prSet phldrT="[Texto]"/>
      <dgm:spPr/>
      <dgm:t>
        <a:bodyPr/>
        <a:lstStyle/>
        <a:p>
          <a:endParaRPr lang="es-CL" dirty="0"/>
        </a:p>
      </dgm:t>
    </dgm:pt>
    <dgm:pt modelId="{F9F30161-1C71-4793-988B-FE41435241DB}" type="parTrans" cxnId="{00BB29B1-ADC5-42B8-9F21-8AC8753765B0}">
      <dgm:prSet/>
      <dgm:spPr/>
      <dgm:t>
        <a:bodyPr/>
        <a:lstStyle/>
        <a:p>
          <a:endParaRPr lang="es-CL"/>
        </a:p>
      </dgm:t>
    </dgm:pt>
    <dgm:pt modelId="{E669A936-CD9A-4747-8C65-6065DCAFB4E4}" type="sibTrans" cxnId="{00BB29B1-ADC5-42B8-9F21-8AC8753765B0}">
      <dgm:prSet/>
      <dgm:spPr/>
      <dgm:t>
        <a:bodyPr/>
        <a:lstStyle/>
        <a:p>
          <a:endParaRPr lang="es-CL"/>
        </a:p>
      </dgm:t>
    </dgm:pt>
    <dgm:pt modelId="{1212DE09-B8A7-4B5D-AA1D-42272B3E47D9}">
      <dgm:prSet phldrT="[Texto]"/>
      <dgm:spPr/>
      <dgm:t>
        <a:bodyPr/>
        <a:lstStyle/>
        <a:p>
          <a:r>
            <a:rPr lang="es-CL" dirty="0" smtClean="0"/>
            <a:t>Intervención menor por parte del locutor.</a:t>
          </a:r>
          <a:endParaRPr lang="es-CL" dirty="0"/>
        </a:p>
      </dgm:t>
    </dgm:pt>
    <dgm:pt modelId="{52418212-E9B3-4979-B16F-C4C90C112D1D}" type="parTrans" cxnId="{D81E412B-BBA0-41D3-9C02-50C321E14F3A}">
      <dgm:prSet/>
      <dgm:spPr/>
      <dgm:t>
        <a:bodyPr/>
        <a:lstStyle/>
        <a:p>
          <a:endParaRPr lang="es-CL"/>
        </a:p>
      </dgm:t>
    </dgm:pt>
    <dgm:pt modelId="{68E9A9AF-63A2-4E04-ACC7-10170E46C12C}" type="sibTrans" cxnId="{D81E412B-BBA0-41D3-9C02-50C321E14F3A}">
      <dgm:prSet/>
      <dgm:spPr/>
      <dgm:t>
        <a:bodyPr/>
        <a:lstStyle/>
        <a:p>
          <a:endParaRPr lang="es-CL"/>
        </a:p>
      </dgm:t>
    </dgm:pt>
    <dgm:pt modelId="{A11EECC6-A672-4181-9969-82B04B2D6FE3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TÉRMINO</a:t>
          </a:r>
          <a:endParaRPr lang="es-CL" dirty="0">
            <a:solidFill>
              <a:schemeClr val="tx1"/>
            </a:solidFill>
          </a:endParaRPr>
        </a:p>
      </dgm:t>
    </dgm:pt>
    <dgm:pt modelId="{939B0D5F-7FD3-4691-A93D-55BD81ACD488}" type="parTrans" cxnId="{7AA61DE0-3DE5-4184-ACF4-F4994448B9C3}">
      <dgm:prSet/>
      <dgm:spPr/>
      <dgm:t>
        <a:bodyPr/>
        <a:lstStyle/>
        <a:p>
          <a:endParaRPr lang="es-CL"/>
        </a:p>
      </dgm:t>
    </dgm:pt>
    <dgm:pt modelId="{B433017E-7AB5-4CFF-9998-E7268C68BD43}" type="sibTrans" cxnId="{7AA61DE0-3DE5-4184-ACF4-F4994448B9C3}">
      <dgm:prSet/>
      <dgm:spPr/>
      <dgm:t>
        <a:bodyPr/>
        <a:lstStyle/>
        <a:p>
          <a:endParaRPr lang="es-CL"/>
        </a:p>
      </dgm:t>
    </dgm:pt>
    <dgm:pt modelId="{DC3ECF53-3CEB-42E9-9FA9-D39D7A3E6FC3}">
      <dgm:prSet phldrT="[Texto]"/>
      <dgm:spPr/>
      <dgm:t>
        <a:bodyPr/>
        <a:lstStyle/>
        <a:p>
          <a:r>
            <a:rPr lang="es-CL" dirty="0" smtClean="0"/>
            <a:t>Parte a la autoridad que preside.</a:t>
          </a:r>
          <a:endParaRPr lang="es-CL" dirty="0"/>
        </a:p>
      </dgm:t>
    </dgm:pt>
    <dgm:pt modelId="{A61CC793-A4A2-42EB-BF25-E2A4E62317A1}" type="parTrans" cxnId="{DBB60E25-925F-43C0-A49E-03074F04B73A}">
      <dgm:prSet/>
      <dgm:spPr/>
      <dgm:t>
        <a:bodyPr/>
        <a:lstStyle/>
        <a:p>
          <a:endParaRPr lang="es-CL"/>
        </a:p>
      </dgm:t>
    </dgm:pt>
    <dgm:pt modelId="{12315342-0778-4DB3-B43D-2DBBC1AB32BD}" type="sibTrans" cxnId="{DBB60E25-925F-43C0-A49E-03074F04B73A}">
      <dgm:prSet/>
      <dgm:spPr/>
      <dgm:t>
        <a:bodyPr/>
        <a:lstStyle/>
        <a:p>
          <a:endParaRPr lang="es-CL"/>
        </a:p>
      </dgm:t>
    </dgm:pt>
    <dgm:pt modelId="{50ED2B2B-F15A-4482-879C-E8F78D033FC1}">
      <dgm:prSet phldrT="[Texto]"/>
      <dgm:spPr/>
      <dgm:t>
        <a:bodyPr/>
        <a:lstStyle/>
        <a:p>
          <a:r>
            <a:rPr lang="es-CL" dirty="0" smtClean="0"/>
            <a:t>Invitación.</a:t>
          </a:r>
          <a:endParaRPr lang="es-CL" dirty="0"/>
        </a:p>
      </dgm:t>
    </dgm:pt>
    <dgm:pt modelId="{009461F0-FD3C-46C8-B743-444AC0E0907F}" type="parTrans" cxnId="{92C22F6E-FC9D-4625-A0EC-4C14DD9D2DF4}">
      <dgm:prSet/>
      <dgm:spPr/>
      <dgm:t>
        <a:bodyPr/>
        <a:lstStyle/>
        <a:p>
          <a:endParaRPr lang="es-CL"/>
        </a:p>
      </dgm:t>
    </dgm:pt>
    <dgm:pt modelId="{E3747B0F-4A0C-404C-9CE7-991F5A771931}" type="sibTrans" cxnId="{92C22F6E-FC9D-4625-A0EC-4C14DD9D2DF4}">
      <dgm:prSet/>
      <dgm:spPr/>
      <dgm:t>
        <a:bodyPr/>
        <a:lstStyle/>
        <a:p>
          <a:endParaRPr lang="es-CL"/>
        </a:p>
      </dgm:t>
    </dgm:pt>
    <dgm:pt modelId="{6FF33E5C-60F1-488E-9A14-FC4165A5D3F5}">
      <dgm:prSet phldrT="[Texto]"/>
      <dgm:spPr/>
      <dgm:t>
        <a:bodyPr/>
        <a:lstStyle/>
        <a:p>
          <a:r>
            <a:rPr lang="es-CL" dirty="0" smtClean="0">
              <a:latin typeface="Arial" pitchFamily="34" charset="0"/>
              <a:cs typeface="Arial" pitchFamily="34" charset="0"/>
            </a:rPr>
            <a:t>Solicitud para dar inicio.</a:t>
          </a:r>
          <a:endParaRPr lang="es-CL" dirty="0">
            <a:latin typeface="Arial" pitchFamily="34" charset="0"/>
            <a:cs typeface="Arial" pitchFamily="34" charset="0"/>
          </a:endParaRPr>
        </a:p>
      </dgm:t>
    </dgm:pt>
    <dgm:pt modelId="{CD5F3A17-7A9D-48E0-A6CB-D5077F518DE3}" type="parTrans" cxnId="{5E778753-A44F-434F-99FD-724E3A93E477}">
      <dgm:prSet/>
      <dgm:spPr/>
      <dgm:t>
        <a:bodyPr/>
        <a:lstStyle/>
        <a:p>
          <a:endParaRPr lang="es-CL"/>
        </a:p>
      </dgm:t>
    </dgm:pt>
    <dgm:pt modelId="{28CD793C-093B-422D-BB7E-A1E24D32B262}" type="sibTrans" cxnId="{5E778753-A44F-434F-99FD-724E3A93E477}">
      <dgm:prSet/>
      <dgm:spPr/>
      <dgm:t>
        <a:bodyPr/>
        <a:lstStyle/>
        <a:p>
          <a:endParaRPr lang="es-CL"/>
        </a:p>
      </dgm:t>
    </dgm:pt>
    <dgm:pt modelId="{226132D3-DD13-47BF-96EB-8D544C6844E7}">
      <dgm:prSet phldrT="[Texto]"/>
      <dgm:spPr/>
      <dgm:t>
        <a:bodyPr/>
        <a:lstStyle/>
        <a:p>
          <a:r>
            <a:rPr lang="es-CL" dirty="0" smtClean="0"/>
            <a:t>Autorización para el uso de la palabra</a:t>
          </a:r>
          <a:endParaRPr lang="es-CL" dirty="0"/>
        </a:p>
      </dgm:t>
    </dgm:pt>
    <dgm:pt modelId="{ED12FD85-3BFB-4335-8C51-D90AE8E04E71}" type="parTrans" cxnId="{6BBE2FCB-E6CE-451F-9ACD-DEC355A7358F}">
      <dgm:prSet/>
      <dgm:spPr/>
      <dgm:t>
        <a:bodyPr/>
        <a:lstStyle/>
        <a:p>
          <a:endParaRPr lang="es-CL"/>
        </a:p>
      </dgm:t>
    </dgm:pt>
    <dgm:pt modelId="{EF1B53E4-BA05-4469-89A1-DCA09AD3582A}" type="sibTrans" cxnId="{6BBE2FCB-E6CE-451F-9ACD-DEC355A7358F}">
      <dgm:prSet/>
      <dgm:spPr/>
      <dgm:t>
        <a:bodyPr/>
        <a:lstStyle/>
        <a:p>
          <a:endParaRPr lang="es-CL"/>
        </a:p>
      </dgm:t>
    </dgm:pt>
    <dgm:pt modelId="{84D4E8B4-6DA7-4A2B-BE80-CC8FB24009CF}" type="pres">
      <dgm:prSet presAssocID="{7D8AD271-7DC4-4526-9AE5-83017B68A5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C32AB110-4DB9-485F-A3ED-AF116A5E8ABA}" type="pres">
      <dgm:prSet presAssocID="{7D8AD271-7DC4-4526-9AE5-83017B68A58B}" presName="tSp" presStyleCnt="0"/>
      <dgm:spPr/>
    </dgm:pt>
    <dgm:pt modelId="{8AD4E5EB-C904-402C-AD98-F97013D5A5E6}" type="pres">
      <dgm:prSet presAssocID="{7D8AD271-7DC4-4526-9AE5-83017B68A58B}" presName="bSp" presStyleCnt="0"/>
      <dgm:spPr/>
    </dgm:pt>
    <dgm:pt modelId="{70F44967-EEA8-49B5-8D31-32339C5F8DA4}" type="pres">
      <dgm:prSet presAssocID="{7D8AD271-7DC4-4526-9AE5-83017B68A58B}" presName="process" presStyleCnt="0"/>
      <dgm:spPr/>
    </dgm:pt>
    <dgm:pt modelId="{627A9B59-FA2D-4315-A1C4-5F2CC90C178C}" type="pres">
      <dgm:prSet presAssocID="{09ACDDE3-D6F6-410A-BE9C-8A280C95B8C0}" presName="composite1" presStyleCnt="0"/>
      <dgm:spPr/>
    </dgm:pt>
    <dgm:pt modelId="{D931EDE3-253A-406C-8D1C-5C505BF1BBA9}" type="pres">
      <dgm:prSet presAssocID="{09ACDDE3-D6F6-410A-BE9C-8A280C95B8C0}" presName="dummyNode1" presStyleLbl="node1" presStyleIdx="0" presStyleCnt="3"/>
      <dgm:spPr/>
    </dgm:pt>
    <dgm:pt modelId="{F241ECF1-7AEA-4C61-A02F-01F0DD9AC0BB}" type="pres">
      <dgm:prSet presAssocID="{09ACDDE3-D6F6-410A-BE9C-8A280C95B8C0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06C2B42-2A23-4380-A95F-06A4695258D3}" type="pres">
      <dgm:prSet presAssocID="{09ACDDE3-D6F6-410A-BE9C-8A280C95B8C0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3964FB-675B-472A-876F-F89CAC293E55}" type="pres">
      <dgm:prSet presAssocID="{09ACDDE3-D6F6-410A-BE9C-8A280C95B8C0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818569-D326-490D-8C88-903F7F253D8C}" type="pres">
      <dgm:prSet presAssocID="{09ACDDE3-D6F6-410A-BE9C-8A280C95B8C0}" presName="connSite1" presStyleCnt="0"/>
      <dgm:spPr/>
    </dgm:pt>
    <dgm:pt modelId="{7C00F9B6-AFDF-40F5-9EEE-AE0BF159CAD0}" type="pres">
      <dgm:prSet presAssocID="{ED13F2CA-55DA-4F24-BA28-B369FFA4DA5F}" presName="Name9" presStyleLbl="sibTrans2D1" presStyleIdx="0" presStyleCnt="2"/>
      <dgm:spPr/>
      <dgm:t>
        <a:bodyPr/>
        <a:lstStyle/>
        <a:p>
          <a:endParaRPr lang="es-CL"/>
        </a:p>
      </dgm:t>
    </dgm:pt>
    <dgm:pt modelId="{A44D38CD-694B-4A5E-9341-9338D2281A3F}" type="pres">
      <dgm:prSet presAssocID="{C98DD234-72A2-433A-91FC-D5FA0B43F737}" presName="composite2" presStyleCnt="0"/>
      <dgm:spPr/>
    </dgm:pt>
    <dgm:pt modelId="{76D9B7AE-AE0E-4393-B1D0-8F31E657DFBB}" type="pres">
      <dgm:prSet presAssocID="{C98DD234-72A2-433A-91FC-D5FA0B43F737}" presName="dummyNode2" presStyleLbl="node1" presStyleIdx="0" presStyleCnt="3"/>
      <dgm:spPr/>
    </dgm:pt>
    <dgm:pt modelId="{4A3269C8-0744-4C96-98D4-613F4B3401A8}" type="pres">
      <dgm:prSet presAssocID="{C98DD234-72A2-433A-91FC-D5FA0B43F737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1B3A6B7-C582-4B16-AA98-ED642C277862}" type="pres">
      <dgm:prSet presAssocID="{C98DD234-72A2-433A-91FC-D5FA0B43F737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666B81B-DA0F-4C8B-9500-6B26D06AFAE7}" type="pres">
      <dgm:prSet presAssocID="{C98DD234-72A2-433A-91FC-D5FA0B43F737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FD166F-3B46-435F-B7DC-C89D424A0AF2}" type="pres">
      <dgm:prSet presAssocID="{C98DD234-72A2-433A-91FC-D5FA0B43F737}" presName="connSite2" presStyleCnt="0"/>
      <dgm:spPr/>
    </dgm:pt>
    <dgm:pt modelId="{E754BE30-4046-4A04-808F-5721A636685F}" type="pres">
      <dgm:prSet presAssocID="{ACDEEF15-84C8-42AC-9B46-1C51A9A6AE15}" presName="Name18" presStyleLbl="sibTrans2D1" presStyleIdx="1" presStyleCnt="2"/>
      <dgm:spPr/>
      <dgm:t>
        <a:bodyPr/>
        <a:lstStyle/>
        <a:p>
          <a:endParaRPr lang="es-CL"/>
        </a:p>
      </dgm:t>
    </dgm:pt>
    <dgm:pt modelId="{187FC7FA-841A-4DA9-B38E-27684A41FA7E}" type="pres">
      <dgm:prSet presAssocID="{A11EECC6-A672-4181-9969-82B04B2D6FE3}" presName="composite1" presStyleCnt="0"/>
      <dgm:spPr/>
    </dgm:pt>
    <dgm:pt modelId="{55D5F3DE-AD0B-49A8-AA83-BCB4E942942B}" type="pres">
      <dgm:prSet presAssocID="{A11EECC6-A672-4181-9969-82B04B2D6FE3}" presName="dummyNode1" presStyleLbl="node1" presStyleIdx="1" presStyleCnt="3"/>
      <dgm:spPr/>
    </dgm:pt>
    <dgm:pt modelId="{F131B13E-B0DC-48FD-806D-A4BB8128CB4B}" type="pres">
      <dgm:prSet presAssocID="{A11EECC6-A672-4181-9969-82B04B2D6FE3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52C491B-AC3B-4C0A-B178-62FE776D2497}" type="pres">
      <dgm:prSet presAssocID="{A11EECC6-A672-4181-9969-82B04B2D6FE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C5D368-6C4D-446E-8A83-0B6134B27AF0}" type="pres">
      <dgm:prSet presAssocID="{A11EECC6-A672-4181-9969-82B04B2D6FE3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2698A3-0DE2-4D79-9527-12F0963053A8}" type="pres">
      <dgm:prSet presAssocID="{A11EECC6-A672-4181-9969-82B04B2D6FE3}" presName="connSite1" presStyleCnt="0"/>
      <dgm:spPr/>
    </dgm:pt>
  </dgm:ptLst>
  <dgm:cxnLst>
    <dgm:cxn modelId="{D472DEF2-4AD2-4777-B84E-718570ADAA27}" srcId="{7D8AD271-7DC4-4526-9AE5-83017B68A58B}" destId="{09ACDDE3-D6F6-410A-BE9C-8A280C95B8C0}" srcOrd="0" destOrd="0" parTransId="{652AC750-C16F-491E-8FA2-8979591F130B}" sibTransId="{ED13F2CA-55DA-4F24-BA28-B369FFA4DA5F}"/>
    <dgm:cxn modelId="{E80D499C-D86D-467D-8052-48037AB992D7}" srcId="{7D8AD271-7DC4-4526-9AE5-83017B68A58B}" destId="{C98DD234-72A2-433A-91FC-D5FA0B43F737}" srcOrd="1" destOrd="0" parTransId="{25BFDEE8-D736-46FC-A5B8-6C387CC829D7}" sibTransId="{ACDEEF15-84C8-42AC-9B46-1C51A9A6AE15}"/>
    <dgm:cxn modelId="{8F2DCDA3-D100-4D5D-BFAE-64CE9D0EC91C}" type="presOf" srcId="{67A86115-A46D-458B-8BC9-FBB6F4F92A4D}" destId="{F241ECF1-7AEA-4C61-A02F-01F0DD9AC0BB}" srcOrd="0" destOrd="1" presId="urn:microsoft.com/office/officeart/2005/8/layout/hProcess4"/>
    <dgm:cxn modelId="{DFD0B728-7E5E-495D-9DF3-3A06B101B93C}" type="presOf" srcId="{1212DE09-B8A7-4B5D-AA1D-42272B3E47D9}" destId="{71B3A6B7-C582-4B16-AA98-ED642C277862}" srcOrd="1" destOrd="1" presId="urn:microsoft.com/office/officeart/2005/8/layout/hProcess4"/>
    <dgm:cxn modelId="{DBB60E25-925F-43C0-A49E-03074F04B73A}" srcId="{A11EECC6-A672-4181-9969-82B04B2D6FE3}" destId="{DC3ECF53-3CEB-42E9-9FA9-D39D7A3E6FC3}" srcOrd="0" destOrd="0" parTransId="{A61CC793-A4A2-42EB-BF25-E2A4E62317A1}" sibTransId="{12315342-0778-4DB3-B43D-2DBBC1AB32BD}"/>
    <dgm:cxn modelId="{B3C29CE7-1B7E-48FE-9463-CB0B3C93AD1D}" type="presOf" srcId="{53DE8945-8971-4556-9B79-8679D1580AA1}" destId="{E06C2B42-2A23-4380-A95F-06A4695258D3}" srcOrd="1" destOrd="0" presId="urn:microsoft.com/office/officeart/2005/8/layout/hProcess4"/>
    <dgm:cxn modelId="{D81E412B-BBA0-41D3-9C02-50C321E14F3A}" srcId="{C98DD234-72A2-433A-91FC-D5FA0B43F737}" destId="{1212DE09-B8A7-4B5D-AA1D-42272B3E47D9}" srcOrd="1" destOrd="0" parTransId="{52418212-E9B3-4979-B16F-C4C90C112D1D}" sibTransId="{68E9A9AF-63A2-4E04-ACC7-10170E46C12C}"/>
    <dgm:cxn modelId="{614EE5C3-31D8-4DDB-9F28-B8A1B0A8A309}" srcId="{09ACDDE3-D6F6-410A-BE9C-8A280C95B8C0}" destId="{67A86115-A46D-458B-8BC9-FBB6F4F92A4D}" srcOrd="1" destOrd="0" parTransId="{8E8C1FC7-A535-417D-9C80-3F7B03496BBC}" sibTransId="{070AB1E8-1C88-4216-9F15-DADA32148361}"/>
    <dgm:cxn modelId="{3F010E53-9149-46AE-A2A2-570657397E1D}" type="presOf" srcId="{ACDEEF15-84C8-42AC-9B46-1C51A9A6AE15}" destId="{E754BE30-4046-4A04-808F-5721A636685F}" srcOrd="0" destOrd="0" presId="urn:microsoft.com/office/officeart/2005/8/layout/hProcess4"/>
    <dgm:cxn modelId="{FA929050-92EF-47BD-997D-F7802C8221E0}" type="presOf" srcId="{DC3ECF53-3CEB-42E9-9FA9-D39D7A3E6FC3}" destId="{F131B13E-B0DC-48FD-806D-A4BB8128CB4B}" srcOrd="0" destOrd="0" presId="urn:microsoft.com/office/officeart/2005/8/layout/hProcess4"/>
    <dgm:cxn modelId="{D8C13D42-1F4B-4EC5-BDCE-36D7157CEED8}" type="presOf" srcId="{1212DE09-B8A7-4B5D-AA1D-42272B3E47D9}" destId="{4A3269C8-0744-4C96-98D4-613F4B3401A8}" srcOrd="0" destOrd="1" presId="urn:microsoft.com/office/officeart/2005/8/layout/hProcess4"/>
    <dgm:cxn modelId="{7AA61DE0-3DE5-4184-ACF4-F4994448B9C3}" srcId="{7D8AD271-7DC4-4526-9AE5-83017B68A58B}" destId="{A11EECC6-A672-4181-9969-82B04B2D6FE3}" srcOrd="2" destOrd="0" parTransId="{939B0D5F-7FD3-4691-A93D-55BD81ACD488}" sibTransId="{B433017E-7AB5-4CFF-9998-E7268C68BD43}"/>
    <dgm:cxn modelId="{759D023A-7D8C-497D-8731-F0B3DB58AFA8}" type="presOf" srcId="{6FF33E5C-60F1-488E-9A14-FC4165A5D3F5}" destId="{E06C2B42-2A23-4380-A95F-06A4695258D3}" srcOrd="1" destOrd="2" presId="urn:microsoft.com/office/officeart/2005/8/layout/hProcess4"/>
    <dgm:cxn modelId="{EDB21EEB-7400-4527-912B-AE68B2887997}" type="presOf" srcId="{67A86115-A46D-458B-8BC9-FBB6F4F92A4D}" destId="{E06C2B42-2A23-4380-A95F-06A4695258D3}" srcOrd="1" destOrd="1" presId="urn:microsoft.com/office/officeart/2005/8/layout/hProcess4"/>
    <dgm:cxn modelId="{E4402A7F-5B59-4F03-8AFE-4EC91D6056BA}" type="presOf" srcId="{A11EECC6-A672-4181-9969-82B04B2D6FE3}" destId="{7DC5D368-6C4D-446E-8A83-0B6134B27AF0}" srcOrd="0" destOrd="0" presId="urn:microsoft.com/office/officeart/2005/8/layout/hProcess4"/>
    <dgm:cxn modelId="{67D28E99-02F6-40BC-A1F5-CDA179381822}" type="presOf" srcId="{6FF33E5C-60F1-488E-9A14-FC4165A5D3F5}" destId="{F241ECF1-7AEA-4C61-A02F-01F0DD9AC0BB}" srcOrd="0" destOrd="2" presId="urn:microsoft.com/office/officeart/2005/8/layout/hProcess4"/>
    <dgm:cxn modelId="{BFEB0975-AA07-44CC-829E-168BF98D4438}" type="presOf" srcId="{9BDB8D2A-9585-4C0B-B01B-EC7B641F2EED}" destId="{71B3A6B7-C582-4B16-AA98-ED642C277862}" srcOrd="1" destOrd="0" presId="urn:microsoft.com/office/officeart/2005/8/layout/hProcess4"/>
    <dgm:cxn modelId="{53BCA26F-88EF-4275-9B24-189057B4D866}" type="presOf" srcId="{9BDB8D2A-9585-4C0B-B01B-EC7B641F2EED}" destId="{4A3269C8-0744-4C96-98D4-613F4B3401A8}" srcOrd="0" destOrd="0" presId="urn:microsoft.com/office/officeart/2005/8/layout/hProcess4"/>
    <dgm:cxn modelId="{C53C3A88-07F0-42C2-A21C-407805B1227E}" type="presOf" srcId="{7D8AD271-7DC4-4526-9AE5-83017B68A58B}" destId="{84D4E8B4-6DA7-4A2B-BE80-CC8FB24009CF}" srcOrd="0" destOrd="0" presId="urn:microsoft.com/office/officeart/2005/8/layout/hProcess4"/>
    <dgm:cxn modelId="{CD866C37-A41E-4130-BAFA-0419A9AB8488}" srcId="{09ACDDE3-D6F6-410A-BE9C-8A280C95B8C0}" destId="{53DE8945-8971-4556-9B79-8679D1580AA1}" srcOrd="0" destOrd="0" parTransId="{AB36BEC3-9759-4156-B9A5-B4A505C892A7}" sibTransId="{D9D01700-4D15-432B-85CF-77D4BD65B9FD}"/>
    <dgm:cxn modelId="{92C22F6E-FC9D-4625-A0EC-4C14DD9D2DF4}" srcId="{A11EECC6-A672-4181-9969-82B04B2D6FE3}" destId="{50ED2B2B-F15A-4482-879C-E8F78D033FC1}" srcOrd="1" destOrd="0" parTransId="{009461F0-FD3C-46C8-B743-444AC0E0907F}" sibTransId="{E3747B0F-4A0C-404C-9CE7-991F5A771931}"/>
    <dgm:cxn modelId="{6BA0A3F7-28CC-46EA-9DFF-6DDA0102C961}" type="presOf" srcId="{C98DD234-72A2-433A-91FC-D5FA0B43F737}" destId="{4666B81B-DA0F-4C8B-9500-6B26D06AFAE7}" srcOrd="0" destOrd="0" presId="urn:microsoft.com/office/officeart/2005/8/layout/hProcess4"/>
    <dgm:cxn modelId="{7E0A0640-28A0-41F4-AB68-97781F6ED0EF}" type="presOf" srcId="{DC3ECF53-3CEB-42E9-9FA9-D39D7A3E6FC3}" destId="{452C491B-AC3B-4C0A-B178-62FE776D2497}" srcOrd="1" destOrd="0" presId="urn:microsoft.com/office/officeart/2005/8/layout/hProcess4"/>
    <dgm:cxn modelId="{00BB29B1-ADC5-42B8-9F21-8AC8753765B0}" srcId="{C98DD234-72A2-433A-91FC-D5FA0B43F737}" destId="{9BDB8D2A-9585-4C0B-B01B-EC7B641F2EED}" srcOrd="0" destOrd="0" parTransId="{F9F30161-1C71-4793-988B-FE41435241DB}" sibTransId="{E669A936-CD9A-4747-8C65-6065DCAFB4E4}"/>
    <dgm:cxn modelId="{8164F71D-FD78-4125-9A89-DE2045ECBA9D}" type="presOf" srcId="{226132D3-DD13-47BF-96EB-8D544C6844E7}" destId="{4A3269C8-0744-4C96-98D4-613F4B3401A8}" srcOrd="0" destOrd="2" presId="urn:microsoft.com/office/officeart/2005/8/layout/hProcess4"/>
    <dgm:cxn modelId="{5E778753-A44F-434F-99FD-724E3A93E477}" srcId="{09ACDDE3-D6F6-410A-BE9C-8A280C95B8C0}" destId="{6FF33E5C-60F1-488E-9A14-FC4165A5D3F5}" srcOrd="2" destOrd="0" parTransId="{CD5F3A17-7A9D-48E0-A6CB-D5077F518DE3}" sibTransId="{28CD793C-093B-422D-BB7E-A1E24D32B262}"/>
    <dgm:cxn modelId="{04C4FD69-EBCE-4DC8-B51E-431AABC2CF4A}" type="presOf" srcId="{226132D3-DD13-47BF-96EB-8D544C6844E7}" destId="{71B3A6B7-C582-4B16-AA98-ED642C277862}" srcOrd="1" destOrd="2" presId="urn:microsoft.com/office/officeart/2005/8/layout/hProcess4"/>
    <dgm:cxn modelId="{4B41056E-6A13-4BAB-AA77-6E8FF8BE6EC1}" type="presOf" srcId="{ED13F2CA-55DA-4F24-BA28-B369FFA4DA5F}" destId="{7C00F9B6-AFDF-40F5-9EEE-AE0BF159CAD0}" srcOrd="0" destOrd="0" presId="urn:microsoft.com/office/officeart/2005/8/layout/hProcess4"/>
    <dgm:cxn modelId="{903633E8-C8FD-4CBA-A243-4FBF0B7E38B2}" type="presOf" srcId="{50ED2B2B-F15A-4482-879C-E8F78D033FC1}" destId="{452C491B-AC3B-4C0A-B178-62FE776D2497}" srcOrd="1" destOrd="1" presId="urn:microsoft.com/office/officeart/2005/8/layout/hProcess4"/>
    <dgm:cxn modelId="{475BDCBD-24C4-4AC7-95CE-B5E9CCFF380C}" type="presOf" srcId="{53DE8945-8971-4556-9B79-8679D1580AA1}" destId="{F241ECF1-7AEA-4C61-A02F-01F0DD9AC0BB}" srcOrd="0" destOrd="0" presId="urn:microsoft.com/office/officeart/2005/8/layout/hProcess4"/>
    <dgm:cxn modelId="{81CE5ABF-8862-48E7-A6D7-719EC25971B9}" type="presOf" srcId="{50ED2B2B-F15A-4482-879C-E8F78D033FC1}" destId="{F131B13E-B0DC-48FD-806D-A4BB8128CB4B}" srcOrd="0" destOrd="1" presId="urn:microsoft.com/office/officeart/2005/8/layout/hProcess4"/>
    <dgm:cxn modelId="{468A2B0B-6F90-4A93-9B37-8A43E3535E62}" type="presOf" srcId="{09ACDDE3-D6F6-410A-BE9C-8A280C95B8C0}" destId="{EA3964FB-675B-472A-876F-F89CAC293E55}" srcOrd="0" destOrd="0" presId="urn:microsoft.com/office/officeart/2005/8/layout/hProcess4"/>
    <dgm:cxn modelId="{6BBE2FCB-E6CE-451F-9ACD-DEC355A7358F}" srcId="{C98DD234-72A2-433A-91FC-D5FA0B43F737}" destId="{226132D3-DD13-47BF-96EB-8D544C6844E7}" srcOrd="2" destOrd="0" parTransId="{ED12FD85-3BFB-4335-8C51-D90AE8E04E71}" sibTransId="{EF1B53E4-BA05-4469-89A1-DCA09AD3582A}"/>
    <dgm:cxn modelId="{4F1AD253-EC6F-4C74-896A-4BC25157E158}" type="presParOf" srcId="{84D4E8B4-6DA7-4A2B-BE80-CC8FB24009CF}" destId="{C32AB110-4DB9-485F-A3ED-AF116A5E8ABA}" srcOrd="0" destOrd="0" presId="urn:microsoft.com/office/officeart/2005/8/layout/hProcess4"/>
    <dgm:cxn modelId="{B0B2EEE8-30EA-4E8F-B6D3-24FAAABD9038}" type="presParOf" srcId="{84D4E8B4-6DA7-4A2B-BE80-CC8FB24009CF}" destId="{8AD4E5EB-C904-402C-AD98-F97013D5A5E6}" srcOrd="1" destOrd="0" presId="urn:microsoft.com/office/officeart/2005/8/layout/hProcess4"/>
    <dgm:cxn modelId="{204F4FDE-4E72-4A10-A4BA-C93AADEB60C3}" type="presParOf" srcId="{84D4E8B4-6DA7-4A2B-BE80-CC8FB24009CF}" destId="{70F44967-EEA8-49B5-8D31-32339C5F8DA4}" srcOrd="2" destOrd="0" presId="urn:microsoft.com/office/officeart/2005/8/layout/hProcess4"/>
    <dgm:cxn modelId="{EC0F92A0-95C1-4F89-A230-0639346E8831}" type="presParOf" srcId="{70F44967-EEA8-49B5-8D31-32339C5F8DA4}" destId="{627A9B59-FA2D-4315-A1C4-5F2CC90C178C}" srcOrd="0" destOrd="0" presId="urn:microsoft.com/office/officeart/2005/8/layout/hProcess4"/>
    <dgm:cxn modelId="{BB72421C-29AB-4924-9D2D-949862F7CC2C}" type="presParOf" srcId="{627A9B59-FA2D-4315-A1C4-5F2CC90C178C}" destId="{D931EDE3-253A-406C-8D1C-5C505BF1BBA9}" srcOrd="0" destOrd="0" presId="urn:microsoft.com/office/officeart/2005/8/layout/hProcess4"/>
    <dgm:cxn modelId="{13577BB9-EC84-471A-99CC-03D49DFE5C78}" type="presParOf" srcId="{627A9B59-FA2D-4315-A1C4-5F2CC90C178C}" destId="{F241ECF1-7AEA-4C61-A02F-01F0DD9AC0BB}" srcOrd="1" destOrd="0" presId="urn:microsoft.com/office/officeart/2005/8/layout/hProcess4"/>
    <dgm:cxn modelId="{B830CCF9-FCDF-4C0B-A353-87C924A2C81E}" type="presParOf" srcId="{627A9B59-FA2D-4315-A1C4-5F2CC90C178C}" destId="{E06C2B42-2A23-4380-A95F-06A4695258D3}" srcOrd="2" destOrd="0" presId="urn:microsoft.com/office/officeart/2005/8/layout/hProcess4"/>
    <dgm:cxn modelId="{B06D6C2C-02DD-4C6E-B986-3ADEF8CA9F21}" type="presParOf" srcId="{627A9B59-FA2D-4315-A1C4-5F2CC90C178C}" destId="{EA3964FB-675B-472A-876F-F89CAC293E55}" srcOrd="3" destOrd="0" presId="urn:microsoft.com/office/officeart/2005/8/layout/hProcess4"/>
    <dgm:cxn modelId="{DC83C18E-4D4D-4C87-8F18-E06931F8B7E1}" type="presParOf" srcId="{627A9B59-FA2D-4315-A1C4-5F2CC90C178C}" destId="{EA818569-D326-490D-8C88-903F7F253D8C}" srcOrd="4" destOrd="0" presId="urn:microsoft.com/office/officeart/2005/8/layout/hProcess4"/>
    <dgm:cxn modelId="{A11FC060-95EC-40AB-8345-CE49FCFA3CC7}" type="presParOf" srcId="{70F44967-EEA8-49B5-8D31-32339C5F8DA4}" destId="{7C00F9B6-AFDF-40F5-9EEE-AE0BF159CAD0}" srcOrd="1" destOrd="0" presId="urn:microsoft.com/office/officeart/2005/8/layout/hProcess4"/>
    <dgm:cxn modelId="{E16868C6-E2B4-4FF5-8F13-3FFCB5C3776B}" type="presParOf" srcId="{70F44967-EEA8-49B5-8D31-32339C5F8DA4}" destId="{A44D38CD-694B-4A5E-9341-9338D2281A3F}" srcOrd="2" destOrd="0" presId="urn:microsoft.com/office/officeart/2005/8/layout/hProcess4"/>
    <dgm:cxn modelId="{722F45C4-CCCD-4644-BB09-F68F6DDF0BB8}" type="presParOf" srcId="{A44D38CD-694B-4A5E-9341-9338D2281A3F}" destId="{76D9B7AE-AE0E-4393-B1D0-8F31E657DFBB}" srcOrd="0" destOrd="0" presId="urn:microsoft.com/office/officeart/2005/8/layout/hProcess4"/>
    <dgm:cxn modelId="{430D3085-E21E-44E7-B3BB-4EBE3DE0B961}" type="presParOf" srcId="{A44D38CD-694B-4A5E-9341-9338D2281A3F}" destId="{4A3269C8-0744-4C96-98D4-613F4B3401A8}" srcOrd="1" destOrd="0" presId="urn:microsoft.com/office/officeart/2005/8/layout/hProcess4"/>
    <dgm:cxn modelId="{2C95B14A-738C-49A7-A6C2-6BDBA2DA04A0}" type="presParOf" srcId="{A44D38CD-694B-4A5E-9341-9338D2281A3F}" destId="{71B3A6B7-C582-4B16-AA98-ED642C277862}" srcOrd="2" destOrd="0" presId="urn:microsoft.com/office/officeart/2005/8/layout/hProcess4"/>
    <dgm:cxn modelId="{0AC3689E-B081-4DBF-8BDE-BD0B4C115010}" type="presParOf" srcId="{A44D38CD-694B-4A5E-9341-9338D2281A3F}" destId="{4666B81B-DA0F-4C8B-9500-6B26D06AFAE7}" srcOrd="3" destOrd="0" presId="urn:microsoft.com/office/officeart/2005/8/layout/hProcess4"/>
    <dgm:cxn modelId="{56DA28D6-D031-481C-AFCE-0D2E6AE0C7F0}" type="presParOf" srcId="{A44D38CD-694B-4A5E-9341-9338D2281A3F}" destId="{69FD166F-3B46-435F-B7DC-C89D424A0AF2}" srcOrd="4" destOrd="0" presId="urn:microsoft.com/office/officeart/2005/8/layout/hProcess4"/>
    <dgm:cxn modelId="{6DC4C9CE-931D-4F26-A90A-0E479DFC261C}" type="presParOf" srcId="{70F44967-EEA8-49B5-8D31-32339C5F8DA4}" destId="{E754BE30-4046-4A04-808F-5721A636685F}" srcOrd="3" destOrd="0" presId="urn:microsoft.com/office/officeart/2005/8/layout/hProcess4"/>
    <dgm:cxn modelId="{F6A939DE-DC7A-41BB-9D7F-DCDACCB8F357}" type="presParOf" srcId="{70F44967-EEA8-49B5-8D31-32339C5F8DA4}" destId="{187FC7FA-841A-4DA9-B38E-27684A41FA7E}" srcOrd="4" destOrd="0" presId="urn:microsoft.com/office/officeart/2005/8/layout/hProcess4"/>
    <dgm:cxn modelId="{DE82F916-DD02-4416-90D1-E68DEC2CD8B3}" type="presParOf" srcId="{187FC7FA-841A-4DA9-B38E-27684A41FA7E}" destId="{55D5F3DE-AD0B-49A8-AA83-BCB4E942942B}" srcOrd="0" destOrd="0" presId="urn:microsoft.com/office/officeart/2005/8/layout/hProcess4"/>
    <dgm:cxn modelId="{2F58436F-28E1-45EB-ABC9-E6F16B3B5443}" type="presParOf" srcId="{187FC7FA-841A-4DA9-B38E-27684A41FA7E}" destId="{F131B13E-B0DC-48FD-806D-A4BB8128CB4B}" srcOrd="1" destOrd="0" presId="urn:microsoft.com/office/officeart/2005/8/layout/hProcess4"/>
    <dgm:cxn modelId="{1AE2DBA2-A891-42D0-9459-9F46E17A1888}" type="presParOf" srcId="{187FC7FA-841A-4DA9-B38E-27684A41FA7E}" destId="{452C491B-AC3B-4C0A-B178-62FE776D2497}" srcOrd="2" destOrd="0" presId="urn:microsoft.com/office/officeart/2005/8/layout/hProcess4"/>
    <dgm:cxn modelId="{419CF40E-3739-4E36-A8B4-57DDA54E0F3D}" type="presParOf" srcId="{187FC7FA-841A-4DA9-B38E-27684A41FA7E}" destId="{7DC5D368-6C4D-446E-8A83-0B6134B27AF0}" srcOrd="3" destOrd="0" presId="urn:microsoft.com/office/officeart/2005/8/layout/hProcess4"/>
    <dgm:cxn modelId="{F30161F2-25FB-457E-855C-78C440C4D892}" type="presParOf" srcId="{187FC7FA-841A-4DA9-B38E-27684A41FA7E}" destId="{692698A3-0DE2-4D79-9527-12F0963053A8}" srcOrd="4" destOrd="0" presId="urn:microsoft.com/office/officeart/2005/8/layout/hProcess4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3EF4377-67E0-4E6E-AE1D-FE04ED6B7A57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75F53B0-7D92-4D85-A701-CC2869888427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C20C7A7-F4D3-44E2-A3EF-1B6FC132D7AA}" type="presOf" srcId="{A7DCE923-8697-445A-BADD-9F7265DCFEC0}" destId="{09F98427-636B-4895-9808-D6DD1975D6E0}" srcOrd="0" destOrd="0" presId="urn:microsoft.com/office/officeart/2008/layout/LinedList"/>
    <dgm:cxn modelId="{86EAB6DB-060B-4045-A47D-9F7B2493919E}" type="presParOf" srcId="{0DDC1740-7DB0-4C8B-AA91-DC94BD8206EA}" destId="{0B7C09AE-274D-47F8-886A-DE7A1032E45F}" srcOrd="0" destOrd="0" presId="urn:microsoft.com/office/officeart/2008/layout/LinedList"/>
    <dgm:cxn modelId="{40C18119-C977-42A4-A7E2-A4ADBCECA118}" type="presParOf" srcId="{0DDC1740-7DB0-4C8B-AA91-DC94BD8206EA}" destId="{FE867EA2-DF52-4494-A958-8036F5B6EC72}" srcOrd="1" destOrd="0" presId="urn:microsoft.com/office/officeart/2008/layout/LinedList"/>
    <dgm:cxn modelId="{282C1AD9-7E32-4FC2-93D4-9F866BDB81E9}" type="presParOf" srcId="{FE867EA2-DF52-4494-A958-8036F5B6EC72}" destId="{09F98427-636B-4895-9808-D6DD1975D6E0}" srcOrd="0" destOrd="0" presId="urn:microsoft.com/office/officeart/2008/layout/LinedList"/>
    <dgm:cxn modelId="{39ECCEE9-21E9-4887-B9B9-7286B006FED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6DBF064-E99D-45C8-8276-52BC1861D0F2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9359133-CE5B-4ED3-B935-4E47F8C74019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C4A8DAE-EC7D-42A6-BBC8-1A28ADF4ECA2}" type="presOf" srcId="{A7DCE923-8697-445A-BADD-9F7265DCFEC0}" destId="{09F98427-636B-4895-9808-D6DD1975D6E0}" srcOrd="0" destOrd="0" presId="urn:microsoft.com/office/officeart/2008/layout/LinedList"/>
    <dgm:cxn modelId="{883BBC8D-75E2-4FCE-9207-92AA690E2258}" type="presParOf" srcId="{0DDC1740-7DB0-4C8B-AA91-DC94BD8206EA}" destId="{0B7C09AE-274D-47F8-886A-DE7A1032E45F}" srcOrd="0" destOrd="0" presId="urn:microsoft.com/office/officeart/2008/layout/LinedList"/>
    <dgm:cxn modelId="{AF5CA12E-B8BB-4CAB-8660-C11018D3B214}" type="presParOf" srcId="{0DDC1740-7DB0-4C8B-AA91-DC94BD8206EA}" destId="{FE867EA2-DF52-4494-A958-8036F5B6EC72}" srcOrd="1" destOrd="0" presId="urn:microsoft.com/office/officeart/2008/layout/LinedList"/>
    <dgm:cxn modelId="{38BA46BC-F1AC-49A7-8F15-4F1C5D573132}" type="presParOf" srcId="{FE867EA2-DF52-4494-A958-8036F5B6EC72}" destId="{09F98427-636B-4895-9808-D6DD1975D6E0}" srcOrd="0" destOrd="0" presId="urn:microsoft.com/office/officeart/2008/layout/LinedList"/>
    <dgm:cxn modelId="{9AB50C9B-A194-4202-B592-E74BF6397C0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5D21B06-AC12-4B16-AA50-F70A6601741A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CC9317A-2F47-47B0-8BBF-B893995C6080}" type="presOf" srcId="{A7DCE923-8697-445A-BADD-9F7265DCFEC0}" destId="{09F98427-636B-4895-9808-D6DD1975D6E0}" srcOrd="0" destOrd="0" presId="urn:microsoft.com/office/officeart/2008/layout/LinedList"/>
    <dgm:cxn modelId="{C45A3FC5-7A5A-4A1F-BB01-3ED691D77D95}" type="presOf" srcId="{8505FBA3-1057-43D3-903B-0FDCD1DE8961}" destId="{0DDC1740-7DB0-4C8B-AA91-DC94BD8206EA}" srcOrd="0" destOrd="0" presId="urn:microsoft.com/office/officeart/2008/layout/LinedList"/>
    <dgm:cxn modelId="{FD864C58-8F33-4F3D-8760-357ED9524A53}" type="presParOf" srcId="{0DDC1740-7DB0-4C8B-AA91-DC94BD8206EA}" destId="{0B7C09AE-274D-47F8-886A-DE7A1032E45F}" srcOrd="0" destOrd="0" presId="urn:microsoft.com/office/officeart/2008/layout/LinedList"/>
    <dgm:cxn modelId="{FAE74D8A-C02B-41B7-BA66-169948EDC3E5}" type="presParOf" srcId="{0DDC1740-7DB0-4C8B-AA91-DC94BD8206EA}" destId="{FE867EA2-DF52-4494-A958-8036F5B6EC72}" srcOrd="1" destOrd="0" presId="urn:microsoft.com/office/officeart/2008/layout/LinedList"/>
    <dgm:cxn modelId="{5B698088-BD2D-4432-89EA-C0A7357EE30D}" type="presParOf" srcId="{FE867EA2-DF52-4494-A958-8036F5B6EC72}" destId="{09F98427-636B-4895-9808-D6DD1975D6E0}" srcOrd="0" destOrd="0" presId="urn:microsoft.com/office/officeart/2008/layout/LinedList"/>
    <dgm:cxn modelId="{7CF7E9F7-210D-40FA-8643-3E08191A631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F01097A-13EB-47C1-973A-1EB3FB0A0A6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C52546-4D3E-4BC6-AECC-7B9D052F0FA9}" type="presOf" srcId="{8505FBA3-1057-43D3-903B-0FDCD1DE8961}" destId="{0DDC1740-7DB0-4C8B-AA91-DC94BD8206EA}" srcOrd="0" destOrd="0" presId="urn:microsoft.com/office/officeart/2008/layout/LinedList"/>
    <dgm:cxn modelId="{16BB27E5-EE81-4D9B-83F0-0322D0428E36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3788214-2588-4E73-9BC7-AD703EF2F039}" type="presParOf" srcId="{0DDC1740-7DB0-4C8B-AA91-DC94BD8206EA}" destId="{0B7C09AE-274D-47F8-886A-DE7A1032E45F}" srcOrd="0" destOrd="0" presId="urn:microsoft.com/office/officeart/2008/layout/LinedList"/>
    <dgm:cxn modelId="{59FBE3A0-F234-49BE-97A9-DF3C72255CB4}" type="presParOf" srcId="{0DDC1740-7DB0-4C8B-AA91-DC94BD8206EA}" destId="{FE867EA2-DF52-4494-A958-8036F5B6EC72}" srcOrd="1" destOrd="0" presId="urn:microsoft.com/office/officeart/2008/layout/LinedList"/>
    <dgm:cxn modelId="{C2E21C75-7F4D-474D-B990-75CA6B8DA19B}" type="presParOf" srcId="{FE867EA2-DF52-4494-A958-8036F5B6EC72}" destId="{09F98427-636B-4895-9808-D6DD1975D6E0}" srcOrd="0" destOrd="0" presId="urn:microsoft.com/office/officeart/2008/layout/LinedList"/>
    <dgm:cxn modelId="{601A9123-9E2C-4C91-9E4B-F6D828A060A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D306DE36-5330-4F4E-8E79-BA82C00C4D6A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630809A-2360-4DFE-A62B-7AA60077E8AF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056F05C-0427-462A-AB6D-2294BDB5C7E5}" type="presOf" srcId="{8505FBA3-1057-43D3-903B-0FDCD1DE8961}" destId="{0DDC1740-7DB0-4C8B-AA91-DC94BD8206EA}" srcOrd="0" destOrd="0" presId="urn:microsoft.com/office/officeart/2008/layout/LinedList"/>
    <dgm:cxn modelId="{6071832B-F497-4E5D-98CF-FF5269388FF8}" type="presParOf" srcId="{0DDC1740-7DB0-4C8B-AA91-DC94BD8206EA}" destId="{0B7C09AE-274D-47F8-886A-DE7A1032E45F}" srcOrd="0" destOrd="0" presId="urn:microsoft.com/office/officeart/2008/layout/LinedList"/>
    <dgm:cxn modelId="{8A13F078-3C4D-4413-AD83-6EE9628BC2B1}" type="presParOf" srcId="{0DDC1740-7DB0-4C8B-AA91-DC94BD8206EA}" destId="{FE867EA2-DF52-4494-A958-8036F5B6EC72}" srcOrd="1" destOrd="0" presId="urn:microsoft.com/office/officeart/2008/layout/LinedList"/>
    <dgm:cxn modelId="{C10C854E-DB4A-49BC-8200-631806B29B7F}" type="presParOf" srcId="{FE867EA2-DF52-4494-A958-8036F5B6EC72}" destId="{09F98427-636B-4895-9808-D6DD1975D6E0}" srcOrd="0" destOrd="0" presId="urn:microsoft.com/office/officeart/2008/layout/LinedList"/>
    <dgm:cxn modelId="{E8E5D06F-76F6-4718-973F-E0E852FC8E9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07BA6-0361-46BE-B9DA-F7C626F4E003}">
      <dsp:nvSpPr>
        <dsp:cNvPr id="0" name=""/>
        <dsp:cNvSpPr/>
      </dsp:nvSpPr>
      <dsp:spPr>
        <a:xfrm>
          <a:off x="0" y="0"/>
          <a:ext cx="4392473" cy="7224889"/>
        </a:xfrm>
        <a:prstGeom prst="triangle">
          <a:avLst/>
        </a:prstGeom>
        <a:solidFill>
          <a:srgbClr val="92D050">
            <a:alpha val="35000"/>
          </a:srgb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9030D2-A108-4BBC-9758-23E8DCEC1CDC}">
      <dsp:nvSpPr>
        <dsp:cNvPr id="0" name=""/>
        <dsp:cNvSpPr/>
      </dsp:nvSpPr>
      <dsp:spPr>
        <a:xfrm>
          <a:off x="2196236" y="7263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Director</a:t>
          </a:r>
        </a:p>
      </dsp:txBody>
      <dsp:txXfrm>
        <a:off x="2279724" y="809857"/>
        <a:ext cx="2688131" cy="1543290"/>
      </dsp:txXfrm>
    </dsp:sp>
    <dsp:sp modelId="{61D219E6-A8C3-46DC-9D17-71D729608E4D}">
      <dsp:nvSpPr>
        <dsp:cNvPr id="0" name=""/>
        <dsp:cNvSpPr/>
      </dsp:nvSpPr>
      <dsp:spPr>
        <a:xfrm>
          <a:off x="2196236" y="265041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Subdirector</a:t>
          </a:r>
        </a:p>
      </dsp:txBody>
      <dsp:txXfrm>
        <a:off x="2279724" y="2733907"/>
        <a:ext cx="2688131" cy="1543290"/>
      </dsp:txXfrm>
    </dsp:sp>
    <dsp:sp modelId="{96D774ED-3D99-488F-A499-E39C4B049246}">
      <dsp:nvSpPr>
        <dsp:cNvPr id="0" name=""/>
        <dsp:cNvSpPr/>
      </dsp:nvSpPr>
      <dsp:spPr>
        <a:xfrm>
          <a:off x="2196236" y="45744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Jefe Departamento Ejecutivo</a:t>
          </a:r>
        </a:p>
      </dsp:txBody>
      <dsp:txXfrm>
        <a:off x="2279724" y="4657957"/>
        <a:ext cx="2688131" cy="15432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E0E35-444F-4719-8426-D0107329AFC3}">
      <dsp:nvSpPr>
        <dsp:cNvPr id="0" name=""/>
        <dsp:cNvSpPr/>
      </dsp:nvSpPr>
      <dsp:spPr>
        <a:xfrm rot="16200000">
          <a:off x="-933441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Misión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Seleccionar y formar integralmente a los futuros oficiales de la Armada de Chile, en coherencia con el proyecto educativo institucional, con el propósito de entregar al servicio hombre y mujeres líderes, con el carácter para asumir crecientes responsabilidades y con el potencial de conducir los destinos institucionales en tiempos de paz y de guerra.</a:t>
          </a:r>
        </a:p>
      </dsp:txBody>
      <dsp:txXfrm rot="5400000">
        <a:off x="143232" y="1901696"/>
        <a:ext cx="2790375" cy="4514024"/>
      </dsp:txXfrm>
    </dsp:sp>
    <dsp:sp modelId="{F7986FBE-C95C-403D-B66E-6F151407B12D}">
      <dsp:nvSpPr>
        <dsp:cNvPr id="0" name=""/>
        <dsp:cNvSpPr/>
      </dsp:nvSpPr>
      <dsp:spPr>
        <a:xfrm rot="5400000">
          <a:off x="2133377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Visión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Ser la Escuela Matriz de Educación Superior que selecciona y adoctrina a los futuros oficiales de la Armada de Chile, con la finalidad de prepararlos para enfrentar conflictos en tiempos de guerra y desafíos en períodos de paz, siendo  reconocida en el ámbito nacional e internacional por los estándares de excelencia que sustenta su proyecto educativo institucional.</a:t>
          </a:r>
        </a:p>
      </dsp:txBody>
      <dsp:txXfrm rot="-5400000">
        <a:off x="3066818" y="1901696"/>
        <a:ext cx="2790375" cy="4514024"/>
      </dsp:txXfrm>
    </dsp:sp>
    <dsp:sp modelId="{CB50A0B7-646F-4835-8D2C-93DCA5CE850C}">
      <dsp:nvSpPr>
        <dsp:cNvPr id="0" name=""/>
        <dsp:cNvSpPr/>
      </dsp:nvSpPr>
      <dsp:spPr>
        <a:xfrm>
          <a:off x="1466504" y="424868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183175-42DF-444A-B07C-C327E4E19BDE}">
      <dsp:nvSpPr>
        <dsp:cNvPr id="0" name=""/>
        <dsp:cNvSpPr/>
      </dsp:nvSpPr>
      <dsp:spPr>
        <a:xfrm rot="10800000">
          <a:off x="1466504" y="4825131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31-03-2022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31-03-2022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microsoft.com/office/2007/relationships/diagramDrawing" Target="../diagrams/drawing3.xml"/><Relationship Id="rId3" Type="http://schemas.openxmlformats.org/officeDocument/2006/relationships/image" Target="../media/image2.png"/><Relationship Id="rId21" Type="http://schemas.microsoft.com/office/2007/relationships/diagramDrawing" Target="../diagrams/drawing4.xml"/><Relationship Id="rId2" Type="http://schemas.openxmlformats.org/officeDocument/2006/relationships/image" Target="../media/image1.jpeg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Colors" Target="../diagrams/colors2.xml"/><Relationship Id="rId5" Type="http://schemas.openxmlformats.org/officeDocument/2006/relationships/diagramLayout" Target="../diagrams/layout1.xml"/><Relationship Id="rId10" Type="http://schemas.openxmlformats.org/officeDocument/2006/relationships/diagramQuickStyle" Target="../diagrams/quickStyle2.xml"/><Relationship Id="rId4" Type="http://schemas.openxmlformats.org/officeDocument/2006/relationships/diagramData" Target="../diagrams/data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2.png"/><Relationship Id="rId17" Type="http://schemas.openxmlformats.org/officeDocument/2006/relationships/image" Target="../media/image5.jpe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Colors" Target="../diagrams/colors4.xml"/><Relationship Id="rId5" Type="http://schemas.openxmlformats.org/officeDocument/2006/relationships/diagramLayout" Target="../diagrams/layout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Data" Target="../diagrams/data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Colors" Target="../diagrams/colors7.xml"/><Relationship Id="rId5" Type="http://schemas.openxmlformats.org/officeDocument/2006/relationships/diagramLayout" Target="../diagrams/layout6.xml"/><Relationship Id="rId10" Type="http://schemas.openxmlformats.org/officeDocument/2006/relationships/diagramQuickStyle" Target="../diagrams/quickStyle7.xml"/><Relationship Id="rId4" Type="http://schemas.openxmlformats.org/officeDocument/2006/relationships/diagramData" Target="../diagrams/data6.xml"/><Relationship Id="rId9" Type="http://schemas.openxmlformats.org/officeDocument/2006/relationships/diagramLayout" Target="../diagrams/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13" Type="http://schemas.openxmlformats.org/officeDocument/2006/relationships/diagramData" Target="../diagrams/data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1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Colors" Target="../diagrams/colors9.xml"/><Relationship Id="rId5" Type="http://schemas.openxmlformats.org/officeDocument/2006/relationships/diagramLayout" Target="../diagrams/layout8.xml"/><Relationship Id="rId1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9.xml"/><Relationship Id="rId4" Type="http://schemas.openxmlformats.org/officeDocument/2006/relationships/diagramData" Target="../diagrams/data8.xml"/><Relationship Id="rId9" Type="http://schemas.openxmlformats.org/officeDocument/2006/relationships/diagramLayout" Target="../diagrams/layout9.xml"/><Relationship Id="rId14" Type="http://schemas.openxmlformats.org/officeDocument/2006/relationships/diagramLayout" Target="../diagrams/layout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13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1.xml"/><Relationship Id="rId11" Type="http://schemas.openxmlformats.org/officeDocument/2006/relationships/diagramColors" Target="../diagrams/colors12.xml"/><Relationship Id="rId5" Type="http://schemas.openxmlformats.org/officeDocument/2006/relationships/diagramLayout" Target="../diagrams/layout11.xml"/><Relationship Id="rId10" Type="http://schemas.openxmlformats.org/officeDocument/2006/relationships/diagramQuickStyle" Target="../diagrams/quickStyle12.xml"/><Relationship Id="rId4" Type="http://schemas.openxmlformats.org/officeDocument/2006/relationships/diagramData" Target="../diagrams/data11.xml"/><Relationship Id="rId9" Type="http://schemas.openxmlformats.org/officeDocument/2006/relationships/diagramLayout" Target="../diagrams/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3.xml"/><Relationship Id="rId11" Type="http://schemas.openxmlformats.org/officeDocument/2006/relationships/diagramColors" Target="../diagrams/colors14.xml"/><Relationship Id="rId5" Type="http://schemas.openxmlformats.org/officeDocument/2006/relationships/diagramLayout" Target="../diagrams/layout13.xml"/><Relationship Id="rId10" Type="http://schemas.openxmlformats.org/officeDocument/2006/relationships/diagramQuickStyle" Target="../diagrams/quickStyle14.xml"/><Relationship Id="rId4" Type="http://schemas.openxmlformats.org/officeDocument/2006/relationships/diagramData" Target="../diagrams/data13.xml"/><Relationship Id="rId9" Type="http://schemas.openxmlformats.org/officeDocument/2006/relationships/diagramLayout" Target="../diagrams/layout14.xml"/><Relationship Id="rId1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5.xml"/><Relationship Id="rId11" Type="http://schemas.openxmlformats.org/officeDocument/2006/relationships/diagramColors" Target="../diagrams/colors16.xml"/><Relationship Id="rId5" Type="http://schemas.openxmlformats.org/officeDocument/2006/relationships/diagramLayout" Target="../diagrams/layout15.xml"/><Relationship Id="rId10" Type="http://schemas.openxmlformats.org/officeDocument/2006/relationships/diagramQuickStyle" Target="../diagrams/quickStyle16.xml"/><Relationship Id="rId4" Type="http://schemas.openxmlformats.org/officeDocument/2006/relationships/diagramData" Target="../diagrams/data15.xml"/><Relationship Id="rId9" Type="http://schemas.openxmlformats.org/officeDocument/2006/relationships/diagramLayout" Target="../diagrams/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8.xml"/><Relationship Id="rId13" Type="http://schemas.openxmlformats.org/officeDocument/2006/relationships/image" Target="../media/image10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7.xml"/><Relationship Id="rId11" Type="http://schemas.openxmlformats.org/officeDocument/2006/relationships/diagramColors" Target="../diagrams/colors18.xml"/><Relationship Id="rId5" Type="http://schemas.openxmlformats.org/officeDocument/2006/relationships/diagramLayout" Target="../diagrams/layout17.xml"/><Relationship Id="rId10" Type="http://schemas.openxmlformats.org/officeDocument/2006/relationships/diagramQuickStyle" Target="../diagrams/quickStyle18.xml"/><Relationship Id="rId4" Type="http://schemas.openxmlformats.org/officeDocument/2006/relationships/diagramData" Target="../diagrams/data17.xml"/><Relationship Id="rId9" Type="http://schemas.openxmlformats.org/officeDocument/2006/relationships/diagramLayout" Target="../diagrams/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0.xml"/><Relationship Id="rId13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9.xml"/><Relationship Id="rId11" Type="http://schemas.openxmlformats.org/officeDocument/2006/relationships/diagramColors" Target="../diagrams/colors20.xml"/><Relationship Id="rId5" Type="http://schemas.openxmlformats.org/officeDocument/2006/relationships/diagramLayout" Target="../diagrams/layout19.xml"/><Relationship Id="rId10" Type="http://schemas.openxmlformats.org/officeDocument/2006/relationships/diagramQuickStyle" Target="../diagrams/quickStyle20.xml"/><Relationship Id="rId4" Type="http://schemas.openxmlformats.org/officeDocument/2006/relationships/diagramData" Target="../diagrams/data19.xml"/><Relationship Id="rId9" Type="http://schemas.openxmlformats.org/officeDocument/2006/relationships/diagramLayout" Target="../diagrams/layout2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2.xml"/><Relationship Id="rId13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1.xml"/><Relationship Id="rId11" Type="http://schemas.openxmlformats.org/officeDocument/2006/relationships/diagramColors" Target="../diagrams/colors22.xml"/><Relationship Id="rId5" Type="http://schemas.openxmlformats.org/officeDocument/2006/relationships/diagramLayout" Target="../diagrams/layout21.xml"/><Relationship Id="rId10" Type="http://schemas.openxmlformats.org/officeDocument/2006/relationships/diagramQuickStyle" Target="../diagrams/quickStyle22.xml"/><Relationship Id="rId4" Type="http://schemas.openxmlformats.org/officeDocument/2006/relationships/diagramData" Target="../diagrams/data21.xml"/><Relationship Id="rId9" Type="http://schemas.openxmlformats.org/officeDocument/2006/relationships/diagramLayout" Target="../diagrams/layout2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4.xml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3.xml"/><Relationship Id="rId11" Type="http://schemas.openxmlformats.org/officeDocument/2006/relationships/diagramColors" Target="../diagrams/colors24.xml"/><Relationship Id="rId5" Type="http://schemas.openxmlformats.org/officeDocument/2006/relationships/diagramLayout" Target="../diagrams/layout23.xml"/><Relationship Id="rId10" Type="http://schemas.openxmlformats.org/officeDocument/2006/relationships/diagramQuickStyle" Target="../diagrams/quickStyle24.xml"/><Relationship Id="rId4" Type="http://schemas.openxmlformats.org/officeDocument/2006/relationships/diagramData" Target="../diagrams/data23.xml"/><Relationship Id="rId9" Type="http://schemas.openxmlformats.org/officeDocument/2006/relationships/diagramLayout" Target="../diagrams/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657350" y="810006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N°4 “SECUENCIA DE LAS CEREMONIAS”</a:t>
            </a:r>
            <a:endParaRPr lang="es-CL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923330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VICENTE CAVADA PEREDO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PRIMERO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OFICIAL 5TA DIVISIÓN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 descr="Escuela Naval &quot;Arturo Prat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03525" y="2495550"/>
            <a:ext cx="11430000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14 Elipse"/>
          <p:cNvSpPr/>
          <p:nvPr/>
        </p:nvSpPr>
        <p:spPr>
          <a:xfrm>
            <a:off x="5200650" y="1162050"/>
            <a:ext cx="5886450" cy="31623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¿CEREMONIA?</a:t>
            </a:r>
            <a:endParaRPr lang="es-CL" sz="5000" dirty="0"/>
          </a:p>
        </p:txBody>
      </p:sp>
      <p:sp>
        <p:nvSpPr>
          <p:cNvPr id="14" name="13 Rectángulo redondeado"/>
          <p:cNvSpPr/>
          <p:nvPr/>
        </p:nvSpPr>
        <p:spPr>
          <a:xfrm>
            <a:off x="3048000" y="5905500"/>
            <a:ext cx="10191750" cy="207645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Acto o serie de actos públicos y formales de acuerdo con reglas o ritos fijados por la ley o por la costumbre</a:t>
            </a:r>
            <a:endParaRPr lang="es-CL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Igual que"/>
          <p:cNvSpPr/>
          <p:nvPr/>
        </p:nvSpPr>
        <p:spPr>
          <a:xfrm>
            <a:off x="6934200" y="4648200"/>
            <a:ext cx="2400300" cy="990600"/>
          </a:xfrm>
          <a:prstGeom prst="mathEqual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21" name="20 Diagrama"/>
          <p:cNvGraphicFramePr/>
          <p:nvPr/>
        </p:nvGraphicFramePr>
        <p:xfrm>
          <a:off x="1147233" y="1492955"/>
          <a:ext cx="9387417" cy="6431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290" name="AutoShape 2" descr="Qué es el éxito - Recopilación de grandes fra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2292" name="Picture 4" descr="Cómo obtener el éxito en la vida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0728325" y="3281362"/>
            <a:ext cx="4535450" cy="2700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Elipse"/>
          <p:cNvSpPr/>
          <p:nvPr/>
        </p:nvSpPr>
        <p:spPr>
          <a:xfrm>
            <a:off x="2133600" y="2514600"/>
            <a:ext cx="5886450" cy="316230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¿CUÁL ES LA SECUENCIA?</a:t>
            </a:r>
            <a:endParaRPr lang="es-CL" sz="5000" dirty="0"/>
          </a:p>
        </p:txBody>
      </p:sp>
      <p:pic>
        <p:nvPicPr>
          <p:cNvPr id="10242" name="Picture 2" descr="Una duda razonable ¿? - mamiandbabymamiandbaby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299575" y="1219200"/>
            <a:ext cx="4854575" cy="6283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3" name="12 Diagrama"/>
          <p:cNvGraphicFramePr/>
          <p:nvPr/>
        </p:nvGraphicFramePr>
        <p:xfrm>
          <a:off x="2709333" y="9595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9220" name="Picture 4" descr="Armada de Chile – Techno Points Chil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509124" y="1981199"/>
            <a:ext cx="4914901" cy="4914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2266950" y="1771651"/>
            <a:ext cx="5581650" cy="5262979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s-CL" sz="2800" dirty="0" smtClean="0">
                <a:solidFill>
                  <a:schemeClr val="bg1"/>
                </a:solidFill>
              </a:rPr>
              <a:t>Todo el personal que participe en la ceremonia, ya sea como miembro de la unidad de formación, delegación u otro, deberá dar cumplimiento a lo dispuesto en los Reglamentos de Uniformes</a:t>
            </a:r>
          </a:p>
          <a:p>
            <a:pPr algn="just">
              <a:buFont typeface="Wingdings" pitchFamily="2" charset="2"/>
              <a:buChar char="Ø"/>
            </a:pPr>
            <a:r>
              <a:rPr lang="es-CL" sz="2800" dirty="0" smtClean="0">
                <a:solidFill>
                  <a:schemeClr val="bg1"/>
                </a:solidFill>
              </a:rPr>
              <a:t>La puntualidad, prestancia, formas militares y presentación personal durante una ceremonia, es exigible por igual a quienes integran unidad de formación, anfitriones e invitados a la ceremonia.</a:t>
            </a:r>
            <a:endParaRPr lang="es-CL" sz="2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8194" name="Picture 2" descr="Rsvp: imágenes, fotos de stock y vectores | Shutterstock"/>
          <p:cNvPicPr>
            <a:picLocks noChangeAspect="1" noChangeArrowheads="1"/>
          </p:cNvPicPr>
          <p:nvPr/>
        </p:nvPicPr>
        <p:blipFill>
          <a:blip r:embed="rId13"/>
          <a:srcRect b="4862"/>
          <a:stretch>
            <a:fillRect/>
          </a:stretch>
        </p:blipFill>
        <p:spPr bwMode="auto">
          <a:xfrm>
            <a:off x="3298824" y="1730375"/>
            <a:ext cx="4911725" cy="5032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198" name="Picture 6" descr="Gran Signo de Interrogación PNG transparente - Stick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023475" y="1806575"/>
            <a:ext cx="3533775" cy="4572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5010150" y="7524751"/>
            <a:ext cx="7239000" cy="55399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SIEMPRE DEBEN RESPONDER!!</a:t>
            </a:r>
            <a:endParaRPr lang="es-CL" sz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14 Rectángulo redondeado"/>
          <p:cNvSpPr/>
          <p:nvPr/>
        </p:nvSpPr>
        <p:spPr>
          <a:xfrm>
            <a:off x="2457450" y="1790700"/>
            <a:ext cx="12401550" cy="331470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3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CUANDO CORRESPONDA INSTALAR UN PODIUM Y AMPLIFICADORES, LA UNIDAD Y REPARTICIÓN ANFITRIONA, SE CERCIORARÁ OPORTUNAMENTE, DE LA ADECUADA INSTALACIÓN Y OPERATIVIDAD DE ESTOS ELEMENTOS.</a:t>
            </a:r>
            <a:endParaRPr lang="es-CL" sz="3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781550" y="6076951"/>
            <a:ext cx="7239000" cy="55399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PIQUEN LA HORA!!</a:t>
            </a:r>
            <a:endParaRPr lang="es-CL" sz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7170" name="Picture 2" descr="cornav | El Cdte. Jara se despide del CORNAV: Su discurso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813924" y="2579686"/>
            <a:ext cx="5015977" cy="3325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15 Rectángulo redondeado"/>
          <p:cNvSpPr/>
          <p:nvPr/>
        </p:nvSpPr>
        <p:spPr>
          <a:xfrm>
            <a:off x="1504950" y="1828800"/>
            <a:ext cx="7467600" cy="55435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Wingdings" pitchFamily="2" charset="2"/>
              <a:buChar char="Ø"/>
            </a:pPr>
            <a:r>
              <a:rPr lang="es-CL" sz="3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DURACIÓN: NO MENOS DE 3 MINUTOS Y NO SUPERIOR 7 MINUTOS</a:t>
            </a:r>
          </a:p>
          <a:p>
            <a:pPr algn="just">
              <a:buFont typeface="Wingdings" pitchFamily="2" charset="2"/>
              <a:buChar char="Ø"/>
            </a:pPr>
            <a:endParaRPr lang="es-CL" sz="35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s-CL" sz="3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VOCATIVOS: POR ESTRICTO ORDEN DE ANTIGÜEDAD.</a:t>
            </a:r>
            <a:endParaRPr lang="es-CL" sz="3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47106" name="AutoShape 2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7108" name="AutoShape 4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098" name="Picture 2" descr="Con el izamiento del Pabellón Nacional, Carabineros inició su Mes  Aniversario ~ RCI Radio Chile ::: RCI Noticias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831975" y="2005012"/>
            <a:ext cx="7274549" cy="4967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23 Rectángulo redondeado"/>
          <p:cNvSpPr/>
          <p:nvPr/>
        </p:nvSpPr>
        <p:spPr>
          <a:xfrm>
            <a:off x="9772650" y="3219450"/>
            <a:ext cx="5848350" cy="2152650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UNIDAD/REPARTICIÓN EN TIERRA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1581150" y="3314700"/>
            <a:ext cx="5886450" cy="31623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¿EFEMÉRIDES?</a:t>
            </a:r>
            <a:endParaRPr lang="es-CL" sz="5000" dirty="0"/>
          </a:p>
        </p:txBody>
      </p:sp>
      <p:pic>
        <p:nvPicPr>
          <p:cNvPr id="3074" name="Picture 2" descr="Efemérides - EcuRed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985124" y="2800350"/>
            <a:ext cx="7102475" cy="3879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2308</TotalTime>
  <Words>541</Words>
  <Application>Microsoft Office PowerPoint</Application>
  <PresentationFormat>Personalizado</PresentationFormat>
  <Paragraphs>92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12129056-1</cp:lastModifiedBy>
  <cp:revision>42</cp:revision>
  <dcterms:created xsi:type="dcterms:W3CDTF">2021-12-17T19:50:40Z</dcterms:created>
  <dcterms:modified xsi:type="dcterms:W3CDTF">2022-03-31T03:28:58Z</dcterms:modified>
</cp:coreProperties>
</file>