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F862F56-1FF6-4F6C-B526-FBA4DBB650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1F7670B4-B10F-4F29-BD71-F6012F5C8726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7224" y="2214554"/>
            <a:ext cx="7772400" cy="1975104"/>
          </a:xfrm>
        </p:spPr>
        <p:txBody>
          <a:bodyPr/>
          <a:lstStyle/>
          <a:p>
            <a:pPr algn="ctr"/>
            <a:r>
              <a:rPr lang="es-MX" dirty="0" smtClean="0"/>
              <a:t>Yo en la escuela naval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4500570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es-MX" sz="2000" dirty="0" smtClean="0">
                <a:solidFill>
                  <a:schemeClr val="bg2"/>
                </a:solidFill>
              </a:rPr>
              <a:t>Nombre: </a:t>
            </a:r>
            <a:r>
              <a:rPr lang="es-MX" sz="2000" dirty="0">
                <a:solidFill>
                  <a:schemeClr val="bg2"/>
                </a:solidFill>
              </a:rPr>
              <a:t>A</a:t>
            </a:r>
            <a:r>
              <a:rPr lang="es-MX" sz="2000" dirty="0" smtClean="0">
                <a:solidFill>
                  <a:schemeClr val="bg2"/>
                </a:solidFill>
              </a:rPr>
              <a:t>lexandra </a:t>
            </a:r>
            <a:r>
              <a:rPr lang="es-MX" sz="2000" dirty="0">
                <a:solidFill>
                  <a:schemeClr val="bg2"/>
                </a:solidFill>
              </a:rPr>
              <a:t>C</a:t>
            </a:r>
            <a:r>
              <a:rPr lang="es-MX" sz="2000" dirty="0" smtClean="0">
                <a:solidFill>
                  <a:schemeClr val="bg2"/>
                </a:solidFill>
              </a:rPr>
              <a:t>arreño </a:t>
            </a:r>
            <a:r>
              <a:rPr lang="es-MX" sz="2000" dirty="0">
                <a:solidFill>
                  <a:schemeClr val="bg2"/>
                </a:solidFill>
              </a:rPr>
              <a:t>A</a:t>
            </a:r>
            <a:r>
              <a:rPr lang="es-MX" sz="2000" dirty="0" smtClean="0">
                <a:solidFill>
                  <a:schemeClr val="bg2"/>
                </a:solidFill>
              </a:rPr>
              <a:t>maya </a:t>
            </a:r>
          </a:p>
          <a:p>
            <a:pPr algn="l"/>
            <a:r>
              <a:rPr lang="es-MX" dirty="0" smtClean="0">
                <a:solidFill>
                  <a:schemeClr val="bg2"/>
                </a:solidFill>
              </a:rPr>
              <a:t>Curso: 1B </a:t>
            </a:r>
            <a:endParaRPr lang="es-MX" sz="2000" dirty="0" smtClean="0">
              <a:solidFill>
                <a:schemeClr val="bg2"/>
              </a:solidFill>
            </a:endParaRPr>
          </a:p>
          <a:p>
            <a:pPr algn="l"/>
            <a:endParaRPr lang="es-CL" sz="2000" dirty="0">
              <a:solidFill>
                <a:schemeClr val="bg2"/>
              </a:solidFill>
            </a:endParaRPr>
          </a:p>
        </p:txBody>
      </p:sp>
      <p:pic>
        <p:nvPicPr>
          <p:cNvPr id="4" name="3 Imagen" descr="47064022594_0bd94c89dc_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82" y="3143248"/>
            <a:ext cx="1467457" cy="164726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739170323_0622611683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428736"/>
            <a:ext cx="7383965" cy="492919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Visita al buque italiano </a:t>
            </a:r>
            <a:endParaRPr lang="es-CL" dirty="0"/>
          </a:p>
        </p:txBody>
      </p:sp>
    </p:spTree>
  </p:cSld>
  <p:clrMapOvr>
    <a:masterClrMapping/>
  </p:clrMapOvr>
  <p:transition>
    <p:wipe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Visita a la aviación naval </a:t>
            </a:r>
            <a:endParaRPr lang="es-CL" dirty="0"/>
          </a:p>
        </p:txBody>
      </p:sp>
      <p:pic>
        <p:nvPicPr>
          <p:cNvPr id="4" name="3 Marcador de contenido" descr="53610559350_68a6c596e7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428736"/>
            <a:ext cx="7391421" cy="4927614"/>
          </a:xfrm>
          <a:ln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sz="3600" dirty="0" smtClean="0"/>
              <a:t>Revista por sección de reclutas</a:t>
            </a:r>
            <a:endParaRPr lang="es-CL" sz="3600" dirty="0"/>
          </a:p>
        </p:txBody>
      </p:sp>
      <p:pic>
        <p:nvPicPr>
          <p:cNvPr id="4" name="3 Marcador de contenido" descr="53610437499_66fbd40f2b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6154" y="1784350"/>
            <a:ext cx="6848892" cy="4572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Visita fuerte aguayo </a:t>
            </a:r>
            <a:endParaRPr lang="es-CL" dirty="0"/>
          </a:p>
        </p:txBody>
      </p:sp>
      <p:pic>
        <p:nvPicPr>
          <p:cNvPr id="4" name="3 Marcador de contenido" descr="53610413339_fdc65c8fde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6154" y="1784350"/>
            <a:ext cx="6848892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514245572_81fde875ed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2800" b="1" u="sng" dirty="0" smtClean="0">
                <a:solidFill>
                  <a:schemeClr val="bg1"/>
                </a:solidFill>
              </a:rPr>
              <a:t>Segundo día en la escuela naval siendo reclutas </a:t>
            </a:r>
            <a:endParaRPr lang="es-CL" sz="2800" b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Personalizado 3">
      <a:dk1>
        <a:srgbClr val="AAB8DE"/>
      </a:dk1>
      <a:lt1>
        <a:sysClr val="window" lastClr="FFFFFF"/>
      </a:lt1>
      <a:dk2>
        <a:srgbClr val="4E5B6F"/>
      </a:dk2>
      <a:lt2>
        <a:srgbClr val="003E75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21</TotalTime>
  <Words>38</Words>
  <Application>Microsoft Office PowerPoint</Application>
  <PresentationFormat>Presentación en pantalla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Metro</vt:lpstr>
      <vt:lpstr>Yo en la escuela naval </vt:lpstr>
      <vt:lpstr>Visita al buque italiano </vt:lpstr>
      <vt:lpstr>Visita a la aviación naval </vt:lpstr>
      <vt:lpstr>Revista por sección de reclutas</vt:lpstr>
      <vt:lpstr>Visita fuerte aguayo </vt:lpstr>
      <vt:lpstr>Segundo día en la escuela naval siendo reclutas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Lab_Ingles 10</dc:creator>
  <cp:lastModifiedBy>Lab_Ingles 10</cp:lastModifiedBy>
  <cp:revision>3</cp:revision>
  <dcterms:created xsi:type="dcterms:W3CDTF">2024-06-05T15:19:42Z</dcterms:created>
  <dcterms:modified xsi:type="dcterms:W3CDTF">2024-06-05T15:40:57Z</dcterms:modified>
</cp:coreProperties>
</file>