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mp4" ContentType="video/mp4"/>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1"/>
  </p:sldMasterIdLst>
  <p:notesMasterIdLst>
    <p:notesMasterId r:id="rId30"/>
  </p:notesMasterIdLst>
  <p:handoutMasterIdLst>
    <p:handoutMasterId r:id="rId31"/>
  </p:handoutMasterIdLst>
  <p:sldIdLst>
    <p:sldId id="326" r:id="rId2"/>
    <p:sldId id="323" r:id="rId3"/>
    <p:sldId id="305" r:id="rId4"/>
    <p:sldId id="273" r:id="rId5"/>
    <p:sldId id="276" r:id="rId6"/>
    <p:sldId id="296" r:id="rId7"/>
    <p:sldId id="294" r:id="rId8"/>
    <p:sldId id="281" r:id="rId9"/>
    <p:sldId id="290" r:id="rId10"/>
    <p:sldId id="304" r:id="rId11"/>
    <p:sldId id="298" r:id="rId12"/>
    <p:sldId id="297" r:id="rId13"/>
    <p:sldId id="282" r:id="rId14"/>
    <p:sldId id="287" r:id="rId15"/>
    <p:sldId id="283" r:id="rId16"/>
    <p:sldId id="300" r:id="rId17"/>
    <p:sldId id="302" r:id="rId18"/>
    <p:sldId id="284" r:id="rId19"/>
    <p:sldId id="288" r:id="rId20"/>
    <p:sldId id="299" r:id="rId21"/>
    <p:sldId id="303" r:id="rId22"/>
    <p:sldId id="307" r:id="rId23"/>
    <p:sldId id="322" r:id="rId24"/>
    <p:sldId id="306" r:id="rId25"/>
    <p:sldId id="309" r:id="rId26"/>
    <p:sldId id="310" r:id="rId27"/>
    <p:sldId id="325" r:id="rId28"/>
    <p:sldId id="311" r:id="rId29"/>
  </p:sldIdLst>
  <p:sldSz cx="12188825" cy="6858000"/>
  <p:notesSz cx="6858000" cy="9144000"/>
  <p:defaultTextStyle>
    <a:defPPr rtl="0">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5" pos="3839">
          <p15:clr>
            <a:srgbClr val="A4A3A4"/>
          </p15:clr>
        </p15:guide>
        <p15:guide id="6" pos="1007">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073A0DAA-6AF3-43AB-8588-CEC1D06C72B9}">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howGuides="1">
      <p:cViewPr varScale="1">
        <p:scale>
          <a:sx n="70" d="100"/>
          <a:sy n="70" d="100"/>
        </p:scale>
        <p:origin x="660" y="60"/>
      </p:cViewPr>
      <p:guideLst>
        <p:guide orient="horz" pos="2160"/>
        <p:guide pos="3839"/>
        <p:guide pos="1007"/>
      </p:guideLst>
    </p:cSldViewPr>
  </p:slideViewPr>
  <p:notesTextViewPr>
    <p:cViewPr>
      <p:scale>
        <a:sx n="1" d="1"/>
        <a:sy n="1" d="1"/>
      </p:scale>
      <p:origin x="0" y="0"/>
    </p:cViewPr>
  </p:notesTextViewPr>
  <p:notesViewPr>
    <p:cSldViewPr showGuides="1">
      <p:cViewPr varScale="1">
        <p:scale>
          <a:sx n="72" d="100"/>
          <a:sy n="72" d="100"/>
        </p:scale>
        <p:origin x="3108" y="7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86B6B2C-D5B4-4091-8510-0519FE6559D2}" type="doc">
      <dgm:prSet loTypeId="urn:microsoft.com/office/officeart/2005/8/layout/hierarchy1" loCatId="hierarchy" qsTypeId="urn:microsoft.com/office/officeart/2005/8/quickstyle/simple1" qsCatId="simple" csTypeId="urn:microsoft.com/office/officeart/2005/8/colors/accent1_1" csCatId="accent1" phldr="1"/>
      <dgm:spPr/>
      <dgm:t>
        <a:bodyPr/>
        <a:lstStyle/>
        <a:p>
          <a:endParaRPr lang="es-ES"/>
        </a:p>
      </dgm:t>
    </dgm:pt>
    <dgm:pt modelId="{514A2CEF-2A6F-4314-9B31-CEECD05A2FBF}">
      <dgm:prSet custT="1"/>
      <dgm:spPr>
        <a:ln w="38100">
          <a:solidFill>
            <a:schemeClr val="accent2"/>
          </a:solidFill>
        </a:ln>
      </dgm:spPr>
      <dgm:t>
        <a:bodyPr/>
        <a:lstStyle/>
        <a:p>
          <a:pPr marL="0" marR="0" indent="0" defTabSz="914400" eaLnBrk="1" fontAlgn="auto" latinLnBrk="0" hangingPunct="1">
            <a:lnSpc>
              <a:spcPct val="100000"/>
            </a:lnSpc>
            <a:spcBef>
              <a:spcPts val="0"/>
            </a:spcBef>
            <a:spcAft>
              <a:spcPts val="0"/>
            </a:spcAft>
            <a:buClrTx/>
            <a:buSzTx/>
            <a:buFontTx/>
            <a:buNone/>
            <a:tabLst/>
            <a:defRPr/>
          </a:pPr>
          <a:endParaRPr lang="es-ES" sz="1800" b="1" dirty="0" smtClean="0">
            <a:latin typeface="Arial" panose="020B0604020202020204" pitchFamily="34" charset="0"/>
            <a:cs typeface="Arial" panose="020B0604020202020204" pitchFamily="34" charset="0"/>
          </a:endParaRPr>
        </a:p>
        <a:p>
          <a:pPr marL="0" marR="0" indent="0" defTabSz="914400" eaLnBrk="1" fontAlgn="auto" latinLnBrk="0" hangingPunct="1">
            <a:lnSpc>
              <a:spcPct val="100000"/>
            </a:lnSpc>
            <a:spcBef>
              <a:spcPts val="0"/>
            </a:spcBef>
            <a:spcAft>
              <a:spcPts val="0"/>
            </a:spcAft>
            <a:buClrTx/>
            <a:buSzTx/>
            <a:buFontTx/>
            <a:buNone/>
            <a:tabLst/>
            <a:defRPr/>
          </a:pPr>
          <a:endParaRPr lang="es-ES" sz="2400" b="0" dirty="0" smtClean="0">
            <a:latin typeface="Arial" panose="020B0604020202020204" pitchFamily="34" charset="0"/>
            <a:cs typeface="Arial" panose="020B0604020202020204" pitchFamily="34" charset="0"/>
          </a:endParaRPr>
        </a:p>
        <a:p>
          <a:pPr marL="0" marR="0" indent="0" defTabSz="914400" eaLnBrk="1" fontAlgn="auto" latinLnBrk="0" hangingPunct="1">
            <a:lnSpc>
              <a:spcPct val="100000"/>
            </a:lnSpc>
            <a:spcBef>
              <a:spcPts val="0"/>
            </a:spcBef>
            <a:spcAft>
              <a:spcPts val="0"/>
            </a:spcAft>
            <a:buClrTx/>
            <a:buSzTx/>
            <a:buFontTx/>
            <a:buNone/>
            <a:tabLst/>
            <a:defRPr/>
          </a:pPr>
          <a:r>
            <a:rPr lang="es-ES" sz="2400" b="0" dirty="0" smtClean="0">
              <a:latin typeface="Arial" panose="020B0604020202020204" pitchFamily="34" charset="0"/>
              <a:cs typeface="Arial" panose="020B0604020202020204" pitchFamily="34" charset="0"/>
            </a:rPr>
            <a:t>DERECHO INTERNACIONAL PÚBLICO</a:t>
          </a:r>
        </a:p>
        <a:p>
          <a:pPr marL="0" marR="0" indent="0" defTabSz="914400" eaLnBrk="1" fontAlgn="auto" latinLnBrk="0" hangingPunct="1">
            <a:lnSpc>
              <a:spcPct val="100000"/>
            </a:lnSpc>
            <a:spcBef>
              <a:spcPts val="0"/>
            </a:spcBef>
            <a:spcAft>
              <a:spcPts val="0"/>
            </a:spcAft>
            <a:buClrTx/>
            <a:buSzTx/>
            <a:buFontTx/>
            <a:buNone/>
            <a:tabLst/>
            <a:defRPr/>
          </a:pPr>
          <a:endParaRPr lang="es-ES" sz="2400" dirty="0" smtClean="0">
            <a:latin typeface="Arial" panose="020B0604020202020204" pitchFamily="34" charset="0"/>
            <a:cs typeface="Arial" panose="020B0604020202020204" pitchFamily="34" charset="0"/>
          </a:endParaRPr>
        </a:p>
        <a:p>
          <a:pPr defTabSz="666750">
            <a:lnSpc>
              <a:spcPct val="90000"/>
            </a:lnSpc>
            <a:spcBef>
              <a:spcPct val="0"/>
            </a:spcBef>
            <a:spcAft>
              <a:spcPct val="35000"/>
            </a:spcAft>
          </a:pPr>
          <a:endParaRPr lang="es-ES" sz="700" dirty="0"/>
        </a:p>
      </dgm:t>
    </dgm:pt>
    <dgm:pt modelId="{F87F86A1-73F6-4633-966A-0E363632C7C5}" type="parTrans" cxnId="{9225C97D-2DA9-4C1E-BA89-D82F57F34C93}">
      <dgm:prSet/>
      <dgm:spPr/>
      <dgm:t>
        <a:bodyPr/>
        <a:lstStyle/>
        <a:p>
          <a:endParaRPr lang="es-ES"/>
        </a:p>
      </dgm:t>
    </dgm:pt>
    <dgm:pt modelId="{7CADEDFF-4888-48A4-B467-782973BB1A0B}" type="sibTrans" cxnId="{9225C97D-2DA9-4C1E-BA89-D82F57F34C93}">
      <dgm:prSet/>
      <dgm:spPr/>
      <dgm:t>
        <a:bodyPr/>
        <a:lstStyle/>
        <a:p>
          <a:endParaRPr lang="es-ES"/>
        </a:p>
      </dgm:t>
    </dgm:pt>
    <dgm:pt modelId="{CC652876-CF01-4E16-8D60-0C432BF10D2F}">
      <dgm:prSet custT="1"/>
      <dgm:spPr>
        <a:ln w="38100">
          <a:solidFill>
            <a:schemeClr val="tx1"/>
          </a:solidFill>
        </a:ln>
      </dgm:spPr>
      <dgm:t>
        <a:bodyPr/>
        <a:lstStyle/>
        <a:p>
          <a:pPr marL="0" marR="0" indent="0" algn="just" defTabSz="914400" eaLnBrk="1" fontAlgn="auto" latinLnBrk="0" hangingPunct="1">
            <a:lnSpc>
              <a:spcPct val="100000"/>
            </a:lnSpc>
            <a:spcBef>
              <a:spcPts val="0"/>
            </a:spcBef>
            <a:spcAft>
              <a:spcPts val="0"/>
            </a:spcAft>
            <a:buClrTx/>
            <a:buSzTx/>
            <a:buFontTx/>
            <a:buNone/>
            <a:tabLst/>
            <a:defRPr/>
          </a:pPr>
          <a:r>
            <a:rPr lang="es-MX" sz="2000" dirty="0" smtClean="0">
              <a:latin typeface="Arial" panose="020B0604020202020204" pitchFamily="34" charset="0"/>
              <a:cs typeface="Arial" panose="020B0604020202020204" pitchFamily="34" charset="0"/>
            </a:rPr>
            <a:t>Conjunto de reglas que determinan los derechos y deberes de los </a:t>
          </a:r>
          <a:r>
            <a:rPr lang="es-MX" sz="2000" u="sng" dirty="0" smtClean="0">
              <a:latin typeface="Arial" panose="020B0604020202020204" pitchFamily="34" charset="0"/>
              <a:cs typeface="Arial" panose="020B0604020202020204" pitchFamily="34" charset="0"/>
            </a:rPr>
            <a:t>Estados</a:t>
          </a:r>
          <a:r>
            <a:rPr lang="es-MX" sz="2000" dirty="0" smtClean="0">
              <a:latin typeface="Arial" panose="020B0604020202020204" pitchFamily="34" charset="0"/>
              <a:cs typeface="Arial" panose="020B0604020202020204" pitchFamily="34" charset="0"/>
            </a:rPr>
            <a:t> y de las demás personas jurídicas internacionales en su relación estableciendo los derechos y obligaciones recíprocas.</a:t>
          </a:r>
          <a:endParaRPr lang="es-ES" sz="2000" dirty="0" smtClean="0">
            <a:latin typeface="Arial" panose="020B0604020202020204" pitchFamily="34" charset="0"/>
            <a:cs typeface="Arial" panose="020B0604020202020204" pitchFamily="34" charset="0"/>
          </a:endParaRPr>
        </a:p>
      </dgm:t>
    </dgm:pt>
    <dgm:pt modelId="{79CC894D-41AC-482A-8A6E-FDA9D106C700}" type="parTrans" cxnId="{5AF60460-90AB-424F-9DF4-26233CDB4D1B}">
      <dgm:prSet/>
      <dgm:spPr/>
      <dgm:t>
        <a:bodyPr/>
        <a:lstStyle/>
        <a:p>
          <a:endParaRPr lang="es-ES"/>
        </a:p>
      </dgm:t>
    </dgm:pt>
    <dgm:pt modelId="{EF66422C-4FE4-4955-AE31-0C0A3D61847C}" type="sibTrans" cxnId="{5AF60460-90AB-424F-9DF4-26233CDB4D1B}">
      <dgm:prSet/>
      <dgm:spPr/>
      <dgm:t>
        <a:bodyPr/>
        <a:lstStyle/>
        <a:p>
          <a:endParaRPr lang="es-ES"/>
        </a:p>
      </dgm:t>
    </dgm:pt>
    <dgm:pt modelId="{912293AE-E4A6-4D2F-A477-362023DBE6F4}">
      <dgm:prSet custT="1"/>
      <dgm:spPr>
        <a:ln w="38100">
          <a:solidFill>
            <a:schemeClr val="tx1"/>
          </a:solidFill>
        </a:ln>
      </dgm:spPr>
      <dgm:t>
        <a:bodyPr/>
        <a:lstStyle/>
        <a:p>
          <a:pPr marL="0" marR="0" indent="0" algn="just" defTabSz="914400" eaLnBrk="1" fontAlgn="auto" latinLnBrk="0" hangingPunct="1">
            <a:lnSpc>
              <a:spcPct val="100000"/>
            </a:lnSpc>
            <a:spcBef>
              <a:spcPts val="0"/>
            </a:spcBef>
            <a:spcAft>
              <a:spcPts val="0"/>
            </a:spcAft>
            <a:buClrTx/>
            <a:buSzTx/>
            <a:buFontTx/>
            <a:buNone/>
            <a:tabLst/>
            <a:defRPr/>
          </a:pPr>
          <a:r>
            <a:rPr lang="es-MX" sz="2000" dirty="0" smtClean="0">
              <a:latin typeface="Arial" panose="020B0604020202020204" pitchFamily="34" charset="0"/>
              <a:cs typeface="Arial" panose="020B0604020202020204" pitchFamily="34" charset="0"/>
            </a:rPr>
            <a:t>Su objetivo es garantizar la </a:t>
          </a:r>
          <a:r>
            <a:rPr lang="es-MX" sz="2000" u="sng" dirty="0" smtClean="0">
              <a:latin typeface="Arial" panose="020B0604020202020204" pitchFamily="34" charset="0"/>
              <a:cs typeface="Arial" panose="020B0604020202020204" pitchFamily="34" charset="0"/>
            </a:rPr>
            <a:t>paz, seguridad y cooperación entre </a:t>
          </a:r>
          <a:r>
            <a:rPr lang="es-ES" sz="2000" u="sng" dirty="0" smtClean="0">
              <a:latin typeface="Arial" panose="020B0604020202020204" pitchFamily="34" charset="0"/>
              <a:cs typeface="Arial" panose="020B0604020202020204" pitchFamily="34" charset="0"/>
            </a:rPr>
            <a:t>los pueblos.</a:t>
          </a:r>
        </a:p>
        <a:p>
          <a:pPr algn="just" defTabSz="933450">
            <a:lnSpc>
              <a:spcPct val="90000"/>
            </a:lnSpc>
            <a:spcBef>
              <a:spcPct val="0"/>
            </a:spcBef>
            <a:spcAft>
              <a:spcPct val="35000"/>
            </a:spcAft>
          </a:pPr>
          <a:endParaRPr lang="es-ES" sz="2000" dirty="0">
            <a:latin typeface="Arial" panose="020B0604020202020204" pitchFamily="34" charset="0"/>
            <a:cs typeface="Arial" panose="020B0604020202020204" pitchFamily="34" charset="0"/>
          </a:endParaRPr>
        </a:p>
      </dgm:t>
    </dgm:pt>
    <dgm:pt modelId="{DDF590BE-47C6-4A90-8C61-C8A6C2780932}" type="parTrans" cxnId="{CF91F795-AE01-4FDA-BFE8-013D03DC29C0}">
      <dgm:prSet/>
      <dgm:spPr/>
      <dgm:t>
        <a:bodyPr/>
        <a:lstStyle/>
        <a:p>
          <a:endParaRPr lang="es-ES"/>
        </a:p>
      </dgm:t>
    </dgm:pt>
    <dgm:pt modelId="{45B2F67F-5383-490B-829C-89ED9A45F06A}" type="sibTrans" cxnId="{CF91F795-AE01-4FDA-BFE8-013D03DC29C0}">
      <dgm:prSet/>
      <dgm:spPr/>
      <dgm:t>
        <a:bodyPr/>
        <a:lstStyle/>
        <a:p>
          <a:endParaRPr lang="es-ES"/>
        </a:p>
      </dgm:t>
    </dgm:pt>
    <dgm:pt modelId="{F097D412-B5EF-4C70-BA05-8F2FF5C55C9D}" type="pres">
      <dgm:prSet presAssocID="{086B6B2C-D5B4-4091-8510-0519FE6559D2}" presName="hierChild1" presStyleCnt="0">
        <dgm:presLayoutVars>
          <dgm:chPref val="1"/>
          <dgm:dir/>
          <dgm:animOne val="branch"/>
          <dgm:animLvl val="lvl"/>
          <dgm:resizeHandles/>
        </dgm:presLayoutVars>
      </dgm:prSet>
      <dgm:spPr/>
      <dgm:t>
        <a:bodyPr/>
        <a:lstStyle/>
        <a:p>
          <a:endParaRPr lang="es-ES"/>
        </a:p>
      </dgm:t>
    </dgm:pt>
    <dgm:pt modelId="{96F599A3-14D1-43AC-B587-C630015013D8}" type="pres">
      <dgm:prSet presAssocID="{514A2CEF-2A6F-4314-9B31-CEECD05A2FBF}" presName="hierRoot1" presStyleCnt="0"/>
      <dgm:spPr/>
    </dgm:pt>
    <dgm:pt modelId="{1BED485E-227A-4DF6-9594-2F8C801D545E}" type="pres">
      <dgm:prSet presAssocID="{514A2CEF-2A6F-4314-9B31-CEECD05A2FBF}" presName="composite" presStyleCnt="0"/>
      <dgm:spPr/>
    </dgm:pt>
    <dgm:pt modelId="{C5CDAABC-A60C-451A-8AF8-9B74A9DCCFAE}" type="pres">
      <dgm:prSet presAssocID="{514A2CEF-2A6F-4314-9B31-CEECD05A2FBF}" presName="background" presStyleLbl="node0" presStyleIdx="0" presStyleCnt="1"/>
      <dgm:spPr/>
    </dgm:pt>
    <dgm:pt modelId="{B56C6FB3-D964-4510-9BD1-D5B7CE66DC54}" type="pres">
      <dgm:prSet presAssocID="{514A2CEF-2A6F-4314-9B31-CEECD05A2FBF}" presName="text" presStyleLbl="fgAcc0" presStyleIdx="0" presStyleCnt="1" custScaleX="117498" custScaleY="25004">
        <dgm:presLayoutVars>
          <dgm:chPref val="3"/>
        </dgm:presLayoutVars>
      </dgm:prSet>
      <dgm:spPr/>
      <dgm:t>
        <a:bodyPr/>
        <a:lstStyle/>
        <a:p>
          <a:endParaRPr lang="es-ES"/>
        </a:p>
      </dgm:t>
    </dgm:pt>
    <dgm:pt modelId="{CDFEB9CC-F491-461C-9A83-CA72BCDCD71C}" type="pres">
      <dgm:prSet presAssocID="{514A2CEF-2A6F-4314-9B31-CEECD05A2FBF}" presName="hierChild2" presStyleCnt="0"/>
      <dgm:spPr/>
    </dgm:pt>
    <dgm:pt modelId="{FBE08C30-4D8C-42DB-AF91-4038DC1875E6}" type="pres">
      <dgm:prSet presAssocID="{79CC894D-41AC-482A-8A6E-FDA9D106C700}" presName="Name10" presStyleLbl="parChTrans1D2" presStyleIdx="0" presStyleCnt="2"/>
      <dgm:spPr/>
      <dgm:t>
        <a:bodyPr/>
        <a:lstStyle/>
        <a:p>
          <a:endParaRPr lang="es-ES"/>
        </a:p>
      </dgm:t>
    </dgm:pt>
    <dgm:pt modelId="{89576821-0551-46C6-ACCE-F8AECD461D4A}" type="pres">
      <dgm:prSet presAssocID="{CC652876-CF01-4E16-8D60-0C432BF10D2F}" presName="hierRoot2" presStyleCnt="0"/>
      <dgm:spPr/>
    </dgm:pt>
    <dgm:pt modelId="{421FDE00-5E3F-4A28-8F8D-12B96E179EA5}" type="pres">
      <dgm:prSet presAssocID="{CC652876-CF01-4E16-8D60-0C432BF10D2F}" presName="composite2" presStyleCnt="0"/>
      <dgm:spPr/>
    </dgm:pt>
    <dgm:pt modelId="{98FA448E-B50D-451D-B367-B836873C0881}" type="pres">
      <dgm:prSet presAssocID="{CC652876-CF01-4E16-8D60-0C432BF10D2F}" presName="background2" presStyleLbl="node2" presStyleIdx="0" presStyleCnt="2"/>
      <dgm:spPr/>
    </dgm:pt>
    <dgm:pt modelId="{C91E004E-79C0-4C27-A6F5-A825CD4C3572}" type="pres">
      <dgm:prSet presAssocID="{CC652876-CF01-4E16-8D60-0C432BF10D2F}" presName="text2" presStyleLbl="fgAcc2" presStyleIdx="0" presStyleCnt="2" custScaleX="98424" custScaleY="62531" custLinFactNeighborY="-18154">
        <dgm:presLayoutVars>
          <dgm:chPref val="3"/>
        </dgm:presLayoutVars>
      </dgm:prSet>
      <dgm:spPr/>
      <dgm:t>
        <a:bodyPr/>
        <a:lstStyle/>
        <a:p>
          <a:endParaRPr lang="es-ES"/>
        </a:p>
      </dgm:t>
    </dgm:pt>
    <dgm:pt modelId="{E7CF9AE9-9546-415D-BD39-7485CC180F72}" type="pres">
      <dgm:prSet presAssocID="{CC652876-CF01-4E16-8D60-0C432BF10D2F}" presName="hierChild3" presStyleCnt="0"/>
      <dgm:spPr/>
    </dgm:pt>
    <dgm:pt modelId="{5EAA289C-C394-445C-966A-D833881B82B1}" type="pres">
      <dgm:prSet presAssocID="{DDF590BE-47C6-4A90-8C61-C8A6C2780932}" presName="Name10" presStyleLbl="parChTrans1D2" presStyleIdx="1" presStyleCnt="2"/>
      <dgm:spPr/>
      <dgm:t>
        <a:bodyPr/>
        <a:lstStyle/>
        <a:p>
          <a:endParaRPr lang="es-ES"/>
        </a:p>
      </dgm:t>
    </dgm:pt>
    <dgm:pt modelId="{76479F51-B2EA-4983-B7DE-1A674F71E0F5}" type="pres">
      <dgm:prSet presAssocID="{912293AE-E4A6-4D2F-A477-362023DBE6F4}" presName="hierRoot2" presStyleCnt="0"/>
      <dgm:spPr/>
    </dgm:pt>
    <dgm:pt modelId="{6A858898-0D49-4D20-AC54-A9A73CC9FABC}" type="pres">
      <dgm:prSet presAssocID="{912293AE-E4A6-4D2F-A477-362023DBE6F4}" presName="composite2" presStyleCnt="0"/>
      <dgm:spPr/>
    </dgm:pt>
    <dgm:pt modelId="{F710ABE2-2B44-4AB1-900F-49CB01146176}" type="pres">
      <dgm:prSet presAssocID="{912293AE-E4A6-4D2F-A477-362023DBE6F4}" presName="background2" presStyleLbl="node2" presStyleIdx="1" presStyleCnt="2"/>
      <dgm:spPr/>
    </dgm:pt>
    <dgm:pt modelId="{C44E9831-209C-4DA4-8881-DB7BBE3F0D59}" type="pres">
      <dgm:prSet presAssocID="{912293AE-E4A6-4D2F-A477-362023DBE6F4}" presName="text2" presStyleLbl="fgAcc2" presStyleIdx="1" presStyleCnt="2" custScaleX="98082" custScaleY="62531" custLinFactNeighborY="-18154">
        <dgm:presLayoutVars>
          <dgm:chPref val="3"/>
        </dgm:presLayoutVars>
      </dgm:prSet>
      <dgm:spPr/>
      <dgm:t>
        <a:bodyPr/>
        <a:lstStyle/>
        <a:p>
          <a:endParaRPr lang="es-ES"/>
        </a:p>
      </dgm:t>
    </dgm:pt>
    <dgm:pt modelId="{2B3B59D0-B27D-404F-BCFE-9BFFA48C900A}" type="pres">
      <dgm:prSet presAssocID="{912293AE-E4A6-4D2F-A477-362023DBE6F4}" presName="hierChild3" presStyleCnt="0"/>
      <dgm:spPr/>
    </dgm:pt>
  </dgm:ptLst>
  <dgm:cxnLst>
    <dgm:cxn modelId="{ACBD894F-1FBF-4F9D-84D1-B2C9D53C3D64}" type="presOf" srcId="{79CC894D-41AC-482A-8A6E-FDA9D106C700}" destId="{FBE08C30-4D8C-42DB-AF91-4038DC1875E6}" srcOrd="0" destOrd="0" presId="urn:microsoft.com/office/officeart/2005/8/layout/hierarchy1"/>
    <dgm:cxn modelId="{5AF60460-90AB-424F-9DF4-26233CDB4D1B}" srcId="{514A2CEF-2A6F-4314-9B31-CEECD05A2FBF}" destId="{CC652876-CF01-4E16-8D60-0C432BF10D2F}" srcOrd="0" destOrd="0" parTransId="{79CC894D-41AC-482A-8A6E-FDA9D106C700}" sibTransId="{EF66422C-4FE4-4955-AE31-0C0A3D61847C}"/>
    <dgm:cxn modelId="{A0F41893-7935-4F06-90B8-37ECA6D6D839}" type="presOf" srcId="{DDF590BE-47C6-4A90-8C61-C8A6C2780932}" destId="{5EAA289C-C394-445C-966A-D833881B82B1}" srcOrd="0" destOrd="0" presId="urn:microsoft.com/office/officeart/2005/8/layout/hierarchy1"/>
    <dgm:cxn modelId="{8AE7F856-EA78-4016-B095-5DCF8E280979}" type="presOf" srcId="{912293AE-E4A6-4D2F-A477-362023DBE6F4}" destId="{C44E9831-209C-4DA4-8881-DB7BBE3F0D59}" srcOrd="0" destOrd="0" presId="urn:microsoft.com/office/officeart/2005/8/layout/hierarchy1"/>
    <dgm:cxn modelId="{31CBE8C1-3173-4379-AE8F-1DA8E4237435}" type="presOf" srcId="{CC652876-CF01-4E16-8D60-0C432BF10D2F}" destId="{C91E004E-79C0-4C27-A6F5-A825CD4C3572}" srcOrd="0" destOrd="0" presId="urn:microsoft.com/office/officeart/2005/8/layout/hierarchy1"/>
    <dgm:cxn modelId="{9225C97D-2DA9-4C1E-BA89-D82F57F34C93}" srcId="{086B6B2C-D5B4-4091-8510-0519FE6559D2}" destId="{514A2CEF-2A6F-4314-9B31-CEECD05A2FBF}" srcOrd="0" destOrd="0" parTransId="{F87F86A1-73F6-4633-966A-0E363632C7C5}" sibTransId="{7CADEDFF-4888-48A4-B467-782973BB1A0B}"/>
    <dgm:cxn modelId="{2EAD2FF0-BD97-409B-A070-2A8C5A14AFF2}" type="presOf" srcId="{514A2CEF-2A6F-4314-9B31-CEECD05A2FBF}" destId="{B56C6FB3-D964-4510-9BD1-D5B7CE66DC54}" srcOrd="0" destOrd="0" presId="urn:microsoft.com/office/officeart/2005/8/layout/hierarchy1"/>
    <dgm:cxn modelId="{1DA80885-13B0-4A60-A4C7-9EEE683E7716}" type="presOf" srcId="{086B6B2C-D5B4-4091-8510-0519FE6559D2}" destId="{F097D412-B5EF-4C70-BA05-8F2FF5C55C9D}" srcOrd="0" destOrd="0" presId="urn:microsoft.com/office/officeart/2005/8/layout/hierarchy1"/>
    <dgm:cxn modelId="{CF91F795-AE01-4FDA-BFE8-013D03DC29C0}" srcId="{514A2CEF-2A6F-4314-9B31-CEECD05A2FBF}" destId="{912293AE-E4A6-4D2F-A477-362023DBE6F4}" srcOrd="1" destOrd="0" parTransId="{DDF590BE-47C6-4A90-8C61-C8A6C2780932}" sibTransId="{45B2F67F-5383-490B-829C-89ED9A45F06A}"/>
    <dgm:cxn modelId="{9273E8EC-24A7-4ECC-B29A-34EBA4B99671}" type="presParOf" srcId="{F097D412-B5EF-4C70-BA05-8F2FF5C55C9D}" destId="{96F599A3-14D1-43AC-B587-C630015013D8}" srcOrd="0" destOrd="0" presId="urn:microsoft.com/office/officeart/2005/8/layout/hierarchy1"/>
    <dgm:cxn modelId="{EA8A1A30-3C29-42CB-9704-7F7EF4CBDF38}" type="presParOf" srcId="{96F599A3-14D1-43AC-B587-C630015013D8}" destId="{1BED485E-227A-4DF6-9594-2F8C801D545E}" srcOrd="0" destOrd="0" presId="urn:microsoft.com/office/officeart/2005/8/layout/hierarchy1"/>
    <dgm:cxn modelId="{5B6B3500-D81A-417C-83F6-62B68CC773CD}" type="presParOf" srcId="{1BED485E-227A-4DF6-9594-2F8C801D545E}" destId="{C5CDAABC-A60C-451A-8AF8-9B74A9DCCFAE}" srcOrd="0" destOrd="0" presId="urn:microsoft.com/office/officeart/2005/8/layout/hierarchy1"/>
    <dgm:cxn modelId="{C926FDE6-B39F-44DF-BE40-45B7DC57EE1A}" type="presParOf" srcId="{1BED485E-227A-4DF6-9594-2F8C801D545E}" destId="{B56C6FB3-D964-4510-9BD1-D5B7CE66DC54}" srcOrd="1" destOrd="0" presId="urn:microsoft.com/office/officeart/2005/8/layout/hierarchy1"/>
    <dgm:cxn modelId="{2B8C816D-C9D9-469A-8AAC-AF99ED183E74}" type="presParOf" srcId="{96F599A3-14D1-43AC-B587-C630015013D8}" destId="{CDFEB9CC-F491-461C-9A83-CA72BCDCD71C}" srcOrd="1" destOrd="0" presId="urn:microsoft.com/office/officeart/2005/8/layout/hierarchy1"/>
    <dgm:cxn modelId="{5D4E151C-42B2-4447-815C-95FA73AAE553}" type="presParOf" srcId="{CDFEB9CC-F491-461C-9A83-CA72BCDCD71C}" destId="{FBE08C30-4D8C-42DB-AF91-4038DC1875E6}" srcOrd="0" destOrd="0" presId="urn:microsoft.com/office/officeart/2005/8/layout/hierarchy1"/>
    <dgm:cxn modelId="{C0109935-8835-4338-882E-EDCBA8F64E83}" type="presParOf" srcId="{CDFEB9CC-F491-461C-9A83-CA72BCDCD71C}" destId="{89576821-0551-46C6-ACCE-F8AECD461D4A}" srcOrd="1" destOrd="0" presId="urn:microsoft.com/office/officeart/2005/8/layout/hierarchy1"/>
    <dgm:cxn modelId="{3F05CCF3-6F13-4291-9CE5-4524FD6D523B}" type="presParOf" srcId="{89576821-0551-46C6-ACCE-F8AECD461D4A}" destId="{421FDE00-5E3F-4A28-8F8D-12B96E179EA5}" srcOrd="0" destOrd="0" presId="urn:microsoft.com/office/officeart/2005/8/layout/hierarchy1"/>
    <dgm:cxn modelId="{5AF18C91-6D6B-46BE-9F82-D007BDEAD281}" type="presParOf" srcId="{421FDE00-5E3F-4A28-8F8D-12B96E179EA5}" destId="{98FA448E-B50D-451D-B367-B836873C0881}" srcOrd="0" destOrd="0" presId="urn:microsoft.com/office/officeart/2005/8/layout/hierarchy1"/>
    <dgm:cxn modelId="{01AD13AD-B9EE-42AE-B043-B17F3B72F394}" type="presParOf" srcId="{421FDE00-5E3F-4A28-8F8D-12B96E179EA5}" destId="{C91E004E-79C0-4C27-A6F5-A825CD4C3572}" srcOrd="1" destOrd="0" presId="urn:microsoft.com/office/officeart/2005/8/layout/hierarchy1"/>
    <dgm:cxn modelId="{22D6181F-5825-43CF-A752-638398464E79}" type="presParOf" srcId="{89576821-0551-46C6-ACCE-F8AECD461D4A}" destId="{E7CF9AE9-9546-415D-BD39-7485CC180F72}" srcOrd="1" destOrd="0" presId="urn:microsoft.com/office/officeart/2005/8/layout/hierarchy1"/>
    <dgm:cxn modelId="{454D1394-3B09-4133-A1E0-8A86D1695035}" type="presParOf" srcId="{CDFEB9CC-F491-461C-9A83-CA72BCDCD71C}" destId="{5EAA289C-C394-445C-966A-D833881B82B1}" srcOrd="2" destOrd="0" presId="urn:microsoft.com/office/officeart/2005/8/layout/hierarchy1"/>
    <dgm:cxn modelId="{7667B13D-D8B7-42BA-A952-51A40CF21415}" type="presParOf" srcId="{CDFEB9CC-F491-461C-9A83-CA72BCDCD71C}" destId="{76479F51-B2EA-4983-B7DE-1A674F71E0F5}" srcOrd="3" destOrd="0" presId="urn:microsoft.com/office/officeart/2005/8/layout/hierarchy1"/>
    <dgm:cxn modelId="{8EA18BF4-80FA-4DFD-B9CC-E28ADD871259}" type="presParOf" srcId="{76479F51-B2EA-4983-B7DE-1A674F71E0F5}" destId="{6A858898-0D49-4D20-AC54-A9A73CC9FABC}" srcOrd="0" destOrd="0" presId="urn:microsoft.com/office/officeart/2005/8/layout/hierarchy1"/>
    <dgm:cxn modelId="{AF23D3FC-8BE3-476F-A328-CD5B508E5480}" type="presParOf" srcId="{6A858898-0D49-4D20-AC54-A9A73CC9FABC}" destId="{F710ABE2-2B44-4AB1-900F-49CB01146176}" srcOrd="0" destOrd="0" presId="urn:microsoft.com/office/officeart/2005/8/layout/hierarchy1"/>
    <dgm:cxn modelId="{E4C36262-E9B3-4D73-A2EB-F4BEC6F06C6A}" type="presParOf" srcId="{6A858898-0D49-4D20-AC54-A9A73CC9FABC}" destId="{C44E9831-209C-4DA4-8881-DB7BBE3F0D59}" srcOrd="1" destOrd="0" presId="urn:microsoft.com/office/officeart/2005/8/layout/hierarchy1"/>
    <dgm:cxn modelId="{A8B21294-9933-4A5E-BC4A-930C6A989CF9}" type="presParOf" srcId="{76479F51-B2EA-4983-B7DE-1A674F71E0F5}" destId="{2B3B59D0-B27D-404F-BCFE-9BFFA48C900A}"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CE0E143-953C-42F8-B36E-14C4CD7CB520}" type="doc">
      <dgm:prSet loTypeId="urn:microsoft.com/office/officeart/2005/8/layout/orgChart1" loCatId="hierarchy" qsTypeId="urn:microsoft.com/office/officeart/2005/8/quickstyle/simple1" qsCatId="simple" csTypeId="urn:microsoft.com/office/officeart/2005/8/colors/accent0_1" csCatId="mainScheme" phldr="1"/>
      <dgm:spPr/>
      <dgm:t>
        <a:bodyPr/>
        <a:lstStyle/>
        <a:p>
          <a:endParaRPr lang="es-ES"/>
        </a:p>
      </dgm:t>
    </dgm:pt>
    <dgm:pt modelId="{8634C288-F785-43E7-BBBA-470758B270AD}">
      <dgm:prSet phldrT="[Texto]" custT="1"/>
      <dgm:spPr/>
      <dgm:t>
        <a:bodyPr/>
        <a:lstStyle/>
        <a:p>
          <a:r>
            <a:rPr lang="es-ES" sz="2400" dirty="0" smtClean="0">
              <a:latin typeface="Arial" panose="020B0604020202020204" pitchFamily="34" charset="0"/>
              <a:cs typeface="Arial" panose="020B0604020202020204" pitchFamily="34" charset="0"/>
            </a:rPr>
            <a:t>ELEMENTOS DEL ESTADO</a:t>
          </a:r>
          <a:endParaRPr lang="es-ES" sz="2400" dirty="0">
            <a:latin typeface="Arial" panose="020B0604020202020204" pitchFamily="34" charset="0"/>
            <a:cs typeface="Arial" panose="020B0604020202020204" pitchFamily="34" charset="0"/>
          </a:endParaRPr>
        </a:p>
      </dgm:t>
    </dgm:pt>
    <dgm:pt modelId="{CAB02D85-8AEB-49F0-80F1-9A6760B975ED}" type="parTrans" cxnId="{CDF5A02E-269C-4356-85E3-F04112C8C450}">
      <dgm:prSet/>
      <dgm:spPr/>
      <dgm:t>
        <a:bodyPr/>
        <a:lstStyle/>
        <a:p>
          <a:endParaRPr lang="es-ES"/>
        </a:p>
      </dgm:t>
    </dgm:pt>
    <dgm:pt modelId="{1EE69566-AE06-4DA1-8F8D-C154D6372943}" type="sibTrans" cxnId="{CDF5A02E-269C-4356-85E3-F04112C8C450}">
      <dgm:prSet/>
      <dgm:spPr/>
      <dgm:t>
        <a:bodyPr/>
        <a:lstStyle/>
        <a:p>
          <a:endParaRPr lang="es-ES" dirty="0"/>
        </a:p>
      </dgm:t>
    </dgm:pt>
    <dgm:pt modelId="{CE46BDD0-6609-48B6-A0A5-6839293F7794}">
      <dgm:prSet phldrT="[Texto]" custT="1">
        <dgm:style>
          <a:lnRef idx="1">
            <a:schemeClr val="dk1"/>
          </a:lnRef>
          <a:fillRef idx="2">
            <a:schemeClr val="dk1"/>
          </a:fillRef>
          <a:effectRef idx="1">
            <a:schemeClr val="dk1"/>
          </a:effectRef>
          <a:fontRef idx="minor">
            <a:schemeClr val="dk1"/>
          </a:fontRef>
        </dgm:style>
      </dgm:prSet>
      <dgm:spPr/>
      <dgm:t>
        <a:bodyPr/>
        <a:lstStyle/>
        <a:p>
          <a:r>
            <a:rPr lang="es-ES" sz="2000" dirty="0" smtClean="0">
              <a:latin typeface="Arial" panose="020B0604020202020204" pitchFamily="34" charset="0"/>
              <a:cs typeface="Arial" panose="020B0604020202020204" pitchFamily="34" charset="0"/>
            </a:rPr>
            <a:t>Territorio</a:t>
          </a:r>
          <a:endParaRPr lang="es-ES" sz="2000" dirty="0">
            <a:latin typeface="Arial" panose="020B0604020202020204" pitchFamily="34" charset="0"/>
            <a:cs typeface="Arial" panose="020B0604020202020204" pitchFamily="34" charset="0"/>
          </a:endParaRPr>
        </a:p>
      </dgm:t>
    </dgm:pt>
    <dgm:pt modelId="{542835BD-F148-4F06-B9B5-4DF893478053}" type="parTrans" cxnId="{2175E893-F050-4078-AE3A-C8D5D1276282}">
      <dgm:prSet/>
      <dgm:spPr/>
      <dgm:t>
        <a:bodyPr/>
        <a:lstStyle/>
        <a:p>
          <a:endParaRPr lang="es-ES"/>
        </a:p>
      </dgm:t>
    </dgm:pt>
    <dgm:pt modelId="{667BF1D5-3249-4351-8CE0-9BBE9C02BBB4}" type="sibTrans" cxnId="{2175E893-F050-4078-AE3A-C8D5D1276282}">
      <dgm:prSet/>
      <dgm:spPr/>
      <dgm:t>
        <a:bodyPr/>
        <a:lstStyle/>
        <a:p>
          <a:endParaRPr lang="es-ES"/>
        </a:p>
      </dgm:t>
    </dgm:pt>
    <dgm:pt modelId="{F24702A7-5361-410E-9FF6-786168532897}">
      <dgm:prSet phldrT="[Texto]" custT="1"/>
      <dgm:spPr/>
      <dgm:t>
        <a:bodyPr/>
        <a:lstStyle/>
        <a:p>
          <a:r>
            <a:rPr lang="es-ES" sz="2000" dirty="0" smtClean="0">
              <a:latin typeface="Arial" panose="020B0604020202020204" pitchFamily="34" charset="0"/>
              <a:cs typeface="Arial" panose="020B0604020202020204" pitchFamily="34" charset="0"/>
            </a:rPr>
            <a:t>Población</a:t>
          </a:r>
          <a:endParaRPr lang="es-ES" sz="2000" dirty="0">
            <a:latin typeface="Arial" panose="020B0604020202020204" pitchFamily="34" charset="0"/>
            <a:cs typeface="Arial" panose="020B0604020202020204" pitchFamily="34" charset="0"/>
          </a:endParaRPr>
        </a:p>
      </dgm:t>
    </dgm:pt>
    <dgm:pt modelId="{027AE49A-4611-4626-A07B-1FCC2A4B2DA7}" type="parTrans" cxnId="{D4864BD8-D8B4-4C28-A4A3-65FAA90B3198}">
      <dgm:prSet/>
      <dgm:spPr/>
      <dgm:t>
        <a:bodyPr/>
        <a:lstStyle/>
        <a:p>
          <a:endParaRPr lang="es-ES"/>
        </a:p>
      </dgm:t>
    </dgm:pt>
    <dgm:pt modelId="{EC36180D-A549-4D5E-9008-69CE47E6954F}" type="sibTrans" cxnId="{D4864BD8-D8B4-4C28-A4A3-65FAA90B3198}">
      <dgm:prSet/>
      <dgm:spPr/>
      <dgm:t>
        <a:bodyPr/>
        <a:lstStyle/>
        <a:p>
          <a:endParaRPr lang="es-ES"/>
        </a:p>
      </dgm:t>
    </dgm:pt>
    <dgm:pt modelId="{6BF50681-76D4-4EC0-84CC-2AB266F478BF}">
      <dgm:prSet phldrT="[Texto]" custT="1"/>
      <dgm:spPr/>
      <dgm:t>
        <a:bodyPr/>
        <a:lstStyle/>
        <a:p>
          <a:r>
            <a:rPr lang="es-ES" sz="2000" dirty="0" smtClean="0">
              <a:latin typeface="Arial" panose="020B0604020202020204" pitchFamily="34" charset="0"/>
              <a:cs typeface="Arial" panose="020B0604020202020204" pitchFamily="34" charset="0"/>
            </a:rPr>
            <a:t>Organización política</a:t>
          </a:r>
          <a:endParaRPr lang="es-ES" sz="2000" dirty="0">
            <a:latin typeface="Arial" panose="020B0604020202020204" pitchFamily="34" charset="0"/>
            <a:cs typeface="Arial" panose="020B0604020202020204" pitchFamily="34" charset="0"/>
          </a:endParaRPr>
        </a:p>
      </dgm:t>
    </dgm:pt>
    <dgm:pt modelId="{5D55E508-0EC9-4C38-859B-63EFBAD71A8A}" type="parTrans" cxnId="{044FE3DE-4D04-4D24-8457-F54603174451}">
      <dgm:prSet/>
      <dgm:spPr/>
      <dgm:t>
        <a:bodyPr/>
        <a:lstStyle/>
        <a:p>
          <a:endParaRPr lang="es-ES"/>
        </a:p>
      </dgm:t>
    </dgm:pt>
    <dgm:pt modelId="{F61CB46A-3D0E-4516-8F57-57C508C6D65F}" type="sibTrans" cxnId="{044FE3DE-4D04-4D24-8457-F54603174451}">
      <dgm:prSet/>
      <dgm:spPr/>
      <dgm:t>
        <a:bodyPr/>
        <a:lstStyle/>
        <a:p>
          <a:endParaRPr lang="es-ES"/>
        </a:p>
      </dgm:t>
    </dgm:pt>
    <dgm:pt modelId="{3D7D910D-7E55-428F-AE1C-20D34F2A18BF}">
      <dgm:prSet custT="1"/>
      <dgm:spPr/>
      <dgm:t>
        <a:bodyPr/>
        <a:lstStyle/>
        <a:p>
          <a:r>
            <a:rPr lang="es-ES" sz="1800" dirty="0" smtClean="0">
              <a:latin typeface="Arial" panose="020B0604020202020204" pitchFamily="34" charset="0"/>
              <a:cs typeface="Arial" panose="020B0604020202020204" pitchFamily="34" charset="0"/>
            </a:rPr>
            <a:t>Físico</a:t>
          </a:r>
        </a:p>
        <a:p>
          <a:r>
            <a:rPr lang="es-ES" sz="1400" dirty="0" smtClean="0">
              <a:latin typeface="Arial" panose="020B0604020202020204" pitchFamily="34" charset="0"/>
              <a:cs typeface="Arial" panose="020B0604020202020204" pitchFamily="34" charset="0"/>
            </a:rPr>
            <a:t>(mar, tierra y aire)</a:t>
          </a:r>
          <a:endParaRPr lang="es-ES" sz="1400" dirty="0">
            <a:latin typeface="Arial" panose="020B0604020202020204" pitchFamily="34" charset="0"/>
            <a:cs typeface="Arial" panose="020B0604020202020204" pitchFamily="34" charset="0"/>
          </a:endParaRPr>
        </a:p>
      </dgm:t>
    </dgm:pt>
    <dgm:pt modelId="{A3CAE1A6-DCE8-4EBB-92DC-4E90F5E20299}" type="parTrans" cxnId="{DFCDF0FA-9AB7-4B11-A851-1D18647A2C9C}">
      <dgm:prSet/>
      <dgm:spPr/>
      <dgm:t>
        <a:bodyPr/>
        <a:lstStyle/>
        <a:p>
          <a:endParaRPr lang="es-ES"/>
        </a:p>
      </dgm:t>
    </dgm:pt>
    <dgm:pt modelId="{91953A4D-3A0D-4BA6-8694-22259F1D80E2}" type="sibTrans" cxnId="{DFCDF0FA-9AB7-4B11-A851-1D18647A2C9C}">
      <dgm:prSet/>
      <dgm:spPr/>
      <dgm:t>
        <a:bodyPr/>
        <a:lstStyle/>
        <a:p>
          <a:endParaRPr lang="es-ES"/>
        </a:p>
      </dgm:t>
    </dgm:pt>
    <dgm:pt modelId="{CD5DC481-350A-4E52-B7DC-EC3F1AF7985C}">
      <dgm:prSet custT="1"/>
      <dgm:spPr/>
      <dgm:t>
        <a:bodyPr/>
        <a:lstStyle/>
        <a:p>
          <a:r>
            <a:rPr lang="es-ES" sz="1800" dirty="0" smtClean="0">
              <a:latin typeface="Arial" panose="020B0604020202020204" pitchFamily="34" charset="0"/>
              <a:cs typeface="Arial" panose="020B0604020202020204" pitchFamily="34" charset="0"/>
            </a:rPr>
            <a:t>Jurídico</a:t>
          </a:r>
        </a:p>
        <a:p>
          <a:r>
            <a:rPr lang="es-ES" sz="1200" dirty="0" smtClean="0">
              <a:latin typeface="Arial" panose="020B0604020202020204" pitchFamily="34" charset="0"/>
              <a:cs typeface="Arial" panose="020B0604020202020204" pitchFamily="34" charset="0"/>
            </a:rPr>
            <a:t>(embajadas, buques de guerra, aeronaves de guerras)</a:t>
          </a:r>
        </a:p>
      </dgm:t>
    </dgm:pt>
    <dgm:pt modelId="{9EC400EC-B1E7-4716-A9BF-CC67690BBF7A}" type="parTrans" cxnId="{AF267B9C-020C-41C8-A96B-57636717EC32}">
      <dgm:prSet/>
      <dgm:spPr/>
      <dgm:t>
        <a:bodyPr/>
        <a:lstStyle/>
        <a:p>
          <a:endParaRPr lang="es-ES"/>
        </a:p>
      </dgm:t>
    </dgm:pt>
    <dgm:pt modelId="{14DD5C46-F46A-4105-BDFD-B087ADF27DED}" type="sibTrans" cxnId="{AF267B9C-020C-41C8-A96B-57636717EC32}">
      <dgm:prSet/>
      <dgm:spPr/>
      <dgm:t>
        <a:bodyPr/>
        <a:lstStyle/>
        <a:p>
          <a:endParaRPr lang="es-ES"/>
        </a:p>
      </dgm:t>
    </dgm:pt>
    <dgm:pt modelId="{F5D5ABBF-48CE-41F4-9E3F-1AF6032C1F63}" type="pres">
      <dgm:prSet presAssocID="{5CE0E143-953C-42F8-B36E-14C4CD7CB520}" presName="hierChild1" presStyleCnt="0">
        <dgm:presLayoutVars>
          <dgm:orgChart val="1"/>
          <dgm:chPref val="1"/>
          <dgm:dir/>
          <dgm:animOne val="branch"/>
          <dgm:animLvl val="lvl"/>
          <dgm:resizeHandles/>
        </dgm:presLayoutVars>
      </dgm:prSet>
      <dgm:spPr/>
      <dgm:t>
        <a:bodyPr/>
        <a:lstStyle/>
        <a:p>
          <a:endParaRPr lang="es-ES"/>
        </a:p>
      </dgm:t>
    </dgm:pt>
    <dgm:pt modelId="{9637A227-22A5-4A9A-B13B-4E7D40814932}" type="pres">
      <dgm:prSet presAssocID="{8634C288-F785-43E7-BBBA-470758B270AD}" presName="hierRoot1" presStyleCnt="0">
        <dgm:presLayoutVars>
          <dgm:hierBranch val="init"/>
        </dgm:presLayoutVars>
      </dgm:prSet>
      <dgm:spPr/>
      <dgm:t>
        <a:bodyPr/>
        <a:lstStyle/>
        <a:p>
          <a:endParaRPr lang="es-ES"/>
        </a:p>
      </dgm:t>
    </dgm:pt>
    <dgm:pt modelId="{1A545F9F-5372-4AB0-9ED8-B6DE2AA3F3D6}" type="pres">
      <dgm:prSet presAssocID="{8634C288-F785-43E7-BBBA-470758B270AD}" presName="rootComposite1" presStyleCnt="0"/>
      <dgm:spPr/>
      <dgm:t>
        <a:bodyPr/>
        <a:lstStyle/>
        <a:p>
          <a:endParaRPr lang="es-ES"/>
        </a:p>
      </dgm:t>
    </dgm:pt>
    <dgm:pt modelId="{66E13B29-FB8F-4749-AD5B-1AA968C18E64}" type="pres">
      <dgm:prSet presAssocID="{8634C288-F785-43E7-BBBA-470758B270AD}" presName="rootText1" presStyleLbl="node0" presStyleIdx="0" presStyleCnt="1" custScaleX="182523">
        <dgm:presLayoutVars>
          <dgm:chPref val="3"/>
        </dgm:presLayoutVars>
      </dgm:prSet>
      <dgm:spPr/>
      <dgm:t>
        <a:bodyPr/>
        <a:lstStyle/>
        <a:p>
          <a:endParaRPr lang="es-ES"/>
        </a:p>
      </dgm:t>
    </dgm:pt>
    <dgm:pt modelId="{8604B187-8F4F-456A-AAA7-A8B49B0A349E}" type="pres">
      <dgm:prSet presAssocID="{8634C288-F785-43E7-BBBA-470758B270AD}" presName="rootConnector1" presStyleLbl="node1" presStyleIdx="0" presStyleCnt="0"/>
      <dgm:spPr/>
      <dgm:t>
        <a:bodyPr/>
        <a:lstStyle/>
        <a:p>
          <a:endParaRPr lang="es-ES"/>
        </a:p>
      </dgm:t>
    </dgm:pt>
    <dgm:pt modelId="{93790E8D-0D96-430A-A85D-148EA71E3D6E}" type="pres">
      <dgm:prSet presAssocID="{8634C288-F785-43E7-BBBA-470758B270AD}" presName="hierChild2" presStyleCnt="0"/>
      <dgm:spPr/>
      <dgm:t>
        <a:bodyPr/>
        <a:lstStyle/>
        <a:p>
          <a:endParaRPr lang="es-ES"/>
        </a:p>
      </dgm:t>
    </dgm:pt>
    <dgm:pt modelId="{69C4E85F-82DC-4AC7-8EAE-6D088041323F}" type="pres">
      <dgm:prSet presAssocID="{542835BD-F148-4F06-B9B5-4DF893478053}" presName="Name37" presStyleLbl="parChTrans1D2" presStyleIdx="0" presStyleCnt="3"/>
      <dgm:spPr/>
      <dgm:t>
        <a:bodyPr/>
        <a:lstStyle/>
        <a:p>
          <a:endParaRPr lang="es-ES"/>
        </a:p>
      </dgm:t>
    </dgm:pt>
    <dgm:pt modelId="{5E587C77-3173-4C0E-8492-E3ED844508F2}" type="pres">
      <dgm:prSet presAssocID="{CE46BDD0-6609-48B6-A0A5-6839293F7794}" presName="hierRoot2" presStyleCnt="0">
        <dgm:presLayoutVars>
          <dgm:hierBranch val="init"/>
        </dgm:presLayoutVars>
      </dgm:prSet>
      <dgm:spPr/>
      <dgm:t>
        <a:bodyPr/>
        <a:lstStyle/>
        <a:p>
          <a:endParaRPr lang="es-ES"/>
        </a:p>
      </dgm:t>
    </dgm:pt>
    <dgm:pt modelId="{297B3A67-268A-4A3C-A28A-AC6C78CF58E0}" type="pres">
      <dgm:prSet presAssocID="{CE46BDD0-6609-48B6-A0A5-6839293F7794}" presName="rootComposite" presStyleCnt="0"/>
      <dgm:spPr/>
      <dgm:t>
        <a:bodyPr/>
        <a:lstStyle/>
        <a:p>
          <a:endParaRPr lang="es-ES"/>
        </a:p>
      </dgm:t>
    </dgm:pt>
    <dgm:pt modelId="{6D2778A7-D48A-4529-9206-9CCFBF91E491}" type="pres">
      <dgm:prSet presAssocID="{CE46BDD0-6609-48B6-A0A5-6839293F7794}" presName="rootText" presStyleLbl="node2" presStyleIdx="0" presStyleCnt="3">
        <dgm:presLayoutVars>
          <dgm:chPref val="3"/>
        </dgm:presLayoutVars>
      </dgm:prSet>
      <dgm:spPr/>
      <dgm:t>
        <a:bodyPr/>
        <a:lstStyle/>
        <a:p>
          <a:endParaRPr lang="es-ES"/>
        </a:p>
      </dgm:t>
    </dgm:pt>
    <dgm:pt modelId="{2A7D4D27-66E0-4D46-8196-E0E7C732A287}" type="pres">
      <dgm:prSet presAssocID="{CE46BDD0-6609-48B6-A0A5-6839293F7794}" presName="rootConnector" presStyleLbl="node2" presStyleIdx="0" presStyleCnt="3"/>
      <dgm:spPr/>
      <dgm:t>
        <a:bodyPr/>
        <a:lstStyle/>
        <a:p>
          <a:endParaRPr lang="es-ES"/>
        </a:p>
      </dgm:t>
    </dgm:pt>
    <dgm:pt modelId="{372C6374-18D1-44CC-A6E4-FD18A149094D}" type="pres">
      <dgm:prSet presAssocID="{CE46BDD0-6609-48B6-A0A5-6839293F7794}" presName="hierChild4" presStyleCnt="0"/>
      <dgm:spPr/>
      <dgm:t>
        <a:bodyPr/>
        <a:lstStyle/>
        <a:p>
          <a:endParaRPr lang="es-ES"/>
        </a:p>
      </dgm:t>
    </dgm:pt>
    <dgm:pt modelId="{54A20DA9-A23D-4EAD-9486-ED66E29A479D}" type="pres">
      <dgm:prSet presAssocID="{A3CAE1A6-DCE8-4EBB-92DC-4E90F5E20299}" presName="Name37" presStyleLbl="parChTrans1D3" presStyleIdx="0" presStyleCnt="2"/>
      <dgm:spPr/>
      <dgm:t>
        <a:bodyPr/>
        <a:lstStyle/>
        <a:p>
          <a:endParaRPr lang="es-ES"/>
        </a:p>
      </dgm:t>
    </dgm:pt>
    <dgm:pt modelId="{8D5A4027-917C-4655-8149-87F993112B1C}" type="pres">
      <dgm:prSet presAssocID="{3D7D910D-7E55-428F-AE1C-20D34F2A18BF}" presName="hierRoot2" presStyleCnt="0">
        <dgm:presLayoutVars>
          <dgm:hierBranch val="init"/>
        </dgm:presLayoutVars>
      </dgm:prSet>
      <dgm:spPr/>
      <dgm:t>
        <a:bodyPr/>
        <a:lstStyle/>
        <a:p>
          <a:endParaRPr lang="es-ES"/>
        </a:p>
      </dgm:t>
    </dgm:pt>
    <dgm:pt modelId="{0FC0BFAC-947F-41AA-A0FD-19CD88242924}" type="pres">
      <dgm:prSet presAssocID="{3D7D910D-7E55-428F-AE1C-20D34F2A18BF}" presName="rootComposite" presStyleCnt="0"/>
      <dgm:spPr/>
      <dgm:t>
        <a:bodyPr/>
        <a:lstStyle/>
        <a:p>
          <a:endParaRPr lang="es-ES"/>
        </a:p>
      </dgm:t>
    </dgm:pt>
    <dgm:pt modelId="{C7FE7CFA-B839-4A7E-BE6F-0762A0A016BA}" type="pres">
      <dgm:prSet presAssocID="{3D7D910D-7E55-428F-AE1C-20D34F2A18BF}" presName="rootText" presStyleLbl="node3" presStyleIdx="0" presStyleCnt="2">
        <dgm:presLayoutVars>
          <dgm:chPref val="3"/>
        </dgm:presLayoutVars>
      </dgm:prSet>
      <dgm:spPr/>
      <dgm:t>
        <a:bodyPr/>
        <a:lstStyle/>
        <a:p>
          <a:endParaRPr lang="es-ES"/>
        </a:p>
      </dgm:t>
    </dgm:pt>
    <dgm:pt modelId="{4C0BF604-2784-46BA-A03C-35B071A2684F}" type="pres">
      <dgm:prSet presAssocID="{3D7D910D-7E55-428F-AE1C-20D34F2A18BF}" presName="rootConnector" presStyleLbl="node3" presStyleIdx="0" presStyleCnt="2"/>
      <dgm:spPr/>
      <dgm:t>
        <a:bodyPr/>
        <a:lstStyle/>
        <a:p>
          <a:endParaRPr lang="es-ES"/>
        </a:p>
      </dgm:t>
    </dgm:pt>
    <dgm:pt modelId="{500F2873-3118-46D7-909F-2EDA59F9F05E}" type="pres">
      <dgm:prSet presAssocID="{3D7D910D-7E55-428F-AE1C-20D34F2A18BF}" presName="hierChild4" presStyleCnt="0"/>
      <dgm:spPr/>
      <dgm:t>
        <a:bodyPr/>
        <a:lstStyle/>
        <a:p>
          <a:endParaRPr lang="es-ES"/>
        </a:p>
      </dgm:t>
    </dgm:pt>
    <dgm:pt modelId="{1F71F508-EC16-4774-B915-17A0A4F544F6}" type="pres">
      <dgm:prSet presAssocID="{3D7D910D-7E55-428F-AE1C-20D34F2A18BF}" presName="hierChild5" presStyleCnt="0"/>
      <dgm:spPr/>
      <dgm:t>
        <a:bodyPr/>
        <a:lstStyle/>
        <a:p>
          <a:endParaRPr lang="es-ES"/>
        </a:p>
      </dgm:t>
    </dgm:pt>
    <dgm:pt modelId="{422FB37E-F3A9-4DB0-B4A5-A3822CAA1324}" type="pres">
      <dgm:prSet presAssocID="{9EC400EC-B1E7-4716-A9BF-CC67690BBF7A}" presName="Name37" presStyleLbl="parChTrans1D3" presStyleIdx="1" presStyleCnt="2"/>
      <dgm:spPr/>
      <dgm:t>
        <a:bodyPr/>
        <a:lstStyle/>
        <a:p>
          <a:endParaRPr lang="es-ES"/>
        </a:p>
      </dgm:t>
    </dgm:pt>
    <dgm:pt modelId="{4763E918-DBFD-4AA5-A1A6-66D8BCA43194}" type="pres">
      <dgm:prSet presAssocID="{CD5DC481-350A-4E52-B7DC-EC3F1AF7985C}" presName="hierRoot2" presStyleCnt="0">
        <dgm:presLayoutVars>
          <dgm:hierBranch val="init"/>
        </dgm:presLayoutVars>
      </dgm:prSet>
      <dgm:spPr/>
      <dgm:t>
        <a:bodyPr/>
        <a:lstStyle/>
        <a:p>
          <a:endParaRPr lang="es-ES"/>
        </a:p>
      </dgm:t>
    </dgm:pt>
    <dgm:pt modelId="{F02C1C3D-75D3-493C-9E5E-2FB13D039704}" type="pres">
      <dgm:prSet presAssocID="{CD5DC481-350A-4E52-B7DC-EC3F1AF7985C}" presName="rootComposite" presStyleCnt="0"/>
      <dgm:spPr/>
      <dgm:t>
        <a:bodyPr/>
        <a:lstStyle/>
        <a:p>
          <a:endParaRPr lang="es-ES"/>
        </a:p>
      </dgm:t>
    </dgm:pt>
    <dgm:pt modelId="{FDEA3283-16ED-455B-A1E0-7933B7DAA144}" type="pres">
      <dgm:prSet presAssocID="{CD5DC481-350A-4E52-B7DC-EC3F1AF7985C}" presName="rootText" presStyleLbl="node3" presStyleIdx="1" presStyleCnt="2">
        <dgm:presLayoutVars>
          <dgm:chPref val="3"/>
        </dgm:presLayoutVars>
      </dgm:prSet>
      <dgm:spPr/>
      <dgm:t>
        <a:bodyPr/>
        <a:lstStyle/>
        <a:p>
          <a:endParaRPr lang="es-ES"/>
        </a:p>
      </dgm:t>
    </dgm:pt>
    <dgm:pt modelId="{FF901E55-32D7-47E4-8CC6-318F43FFBF6F}" type="pres">
      <dgm:prSet presAssocID="{CD5DC481-350A-4E52-B7DC-EC3F1AF7985C}" presName="rootConnector" presStyleLbl="node3" presStyleIdx="1" presStyleCnt="2"/>
      <dgm:spPr/>
      <dgm:t>
        <a:bodyPr/>
        <a:lstStyle/>
        <a:p>
          <a:endParaRPr lang="es-ES"/>
        </a:p>
      </dgm:t>
    </dgm:pt>
    <dgm:pt modelId="{7339C980-8D17-4C8E-8032-5F0C6F112453}" type="pres">
      <dgm:prSet presAssocID="{CD5DC481-350A-4E52-B7DC-EC3F1AF7985C}" presName="hierChild4" presStyleCnt="0"/>
      <dgm:spPr/>
      <dgm:t>
        <a:bodyPr/>
        <a:lstStyle/>
        <a:p>
          <a:endParaRPr lang="es-ES"/>
        </a:p>
      </dgm:t>
    </dgm:pt>
    <dgm:pt modelId="{43BF5CFF-9064-4FB7-ACD2-B55D1B063283}" type="pres">
      <dgm:prSet presAssocID="{CD5DC481-350A-4E52-B7DC-EC3F1AF7985C}" presName="hierChild5" presStyleCnt="0"/>
      <dgm:spPr/>
      <dgm:t>
        <a:bodyPr/>
        <a:lstStyle/>
        <a:p>
          <a:endParaRPr lang="es-ES"/>
        </a:p>
      </dgm:t>
    </dgm:pt>
    <dgm:pt modelId="{060A8973-A027-4888-971C-E8862B23FEF8}" type="pres">
      <dgm:prSet presAssocID="{CE46BDD0-6609-48B6-A0A5-6839293F7794}" presName="hierChild5" presStyleCnt="0"/>
      <dgm:spPr/>
      <dgm:t>
        <a:bodyPr/>
        <a:lstStyle/>
        <a:p>
          <a:endParaRPr lang="es-ES"/>
        </a:p>
      </dgm:t>
    </dgm:pt>
    <dgm:pt modelId="{2D852A34-03FD-448E-BE18-2084ECA02DF1}" type="pres">
      <dgm:prSet presAssocID="{027AE49A-4611-4626-A07B-1FCC2A4B2DA7}" presName="Name37" presStyleLbl="parChTrans1D2" presStyleIdx="1" presStyleCnt="3"/>
      <dgm:spPr/>
      <dgm:t>
        <a:bodyPr/>
        <a:lstStyle/>
        <a:p>
          <a:endParaRPr lang="es-ES"/>
        </a:p>
      </dgm:t>
    </dgm:pt>
    <dgm:pt modelId="{021F8E9B-8667-459E-A8A7-887958BF903F}" type="pres">
      <dgm:prSet presAssocID="{F24702A7-5361-410E-9FF6-786168532897}" presName="hierRoot2" presStyleCnt="0">
        <dgm:presLayoutVars>
          <dgm:hierBranch val="init"/>
        </dgm:presLayoutVars>
      </dgm:prSet>
      <dgm:spPr/>
      <dgm:t>
        <a:bodyPr/>
        <a:lstStyle/>
        <a:p>
          <a:endParaRPr lang="es-ES"/>
        </a:p>
      </dgm:t>
    </dgm:pt>
    <dgm:pt modelId="{2EFD661A-2ADA-48E5-A1AE-55F4D6254CE0}" type="pres">
      <dgm:prSet presAssocID="{F24702A7-5361-410E-9FF6-786168532897}" presName="rootComposite" presStyleCnt="0"/>
      <dgm:spPr/>
      <dgm:t>
        <a:bodyPr/>
        <a:lstStyle/>
        <a:p>
          <a:endParaRPr lang="es-ES"/>
        </a:p>
      </dgm:t>
    </dgm:pt>
    <dgm:pt modelId="{4A0F93BA-1691-4685-990C-8FE362A53BF1}" type="pres">
      <dgm:prSet presAssocID="{F24702A7-5361-410E-9FF6-786168532897}" presName="rootText" presStyleLbl="node2" presStyleIdx="1" presStyleCnt="3">
        <dgm:presLayoutVars>
          <dgm:chPref val="3"/>
        </dgm:presLayoutVars>
      </dgm:prSet>
      <dgm:spPr/>
      <dgm:t>
        <a:bodyPr/>
        <a:lstStyle/>
        <a:p>
          <a:endParaRPr lang="es-ES"/>
        </a:p>
      </dgm:t>
    </dgm:pt>
    <dgm:pt modelId="{4DA1456F-6F96-48CE-B1F3-A773F6B60F18}" type="pres">
      <dgm:prSet presAssocID="{F24702A7-5361-410E-9FF6-786168532897}" presName="rootConnector" presStyleLbl="node2" presStyleIdx="1" presStyleCnt="3"/>
      <dgm:spPr/>
      <dgm:t>
        <a:bodyPr/>
        <a:lstStyle/>
        <a:p>
          <a:endParaRPr lang="es-ES"/>
        </a:p>
      </dgm:t>
    </dgm:pt>
    <dgm:pt modelId="{882E7F70-263E-4762-8A33-4FC79E8A8097}" type="pres">
      <dgm:prSet presAssocID="{F24702A7-5361-410E-9FF6-786168532897}" presName="hierChild4" presStyleCnt="0"/>
      <dgm:spPr/>
      <dgm:t>
        <a:bodyPr/>
        <a:lstStyle/>
        <a:p>
          <a:endParaRPr lang="es-ES"/>
        </a:p>
      </dgm:t>
    </dgm:pt>
    <dgm:pt modelId="{9F9CF59D-A402-440C-A609-B03D08588316}" type="pres">
      <dgm:prSet presAssocID="{F24702A7-5361-410E-9FF6-786168532897}" presName="hierChild5" presStyleCnt="0"/>
      <dgm:spPr/>
      <dgm:t>
        <a:bodyPr/>
        <a:lstStyle/>
        <a:p>
          <a:endParaRPr lang="es-ES"/>
        </a:p>
      </dgm:t>
    </dgm:pt>
    <dgm:pt modelId="{02DB4CF8-DF22-4E76-9AE7-F54AF1DCDE93}" type="pres">
      <dgm:prSet presAssocID="{5D55E508-0EC9-4C38-859B-63EFBAD71A8A}" presName="Name37" presStyleLbl="parChTrans1D2" presStyleIdx="2" presStyleCnt="3"/>
      <dgm:spPr/>
      <dgm:t>
        <a:bodyPr/>
        <a:lstStyle/>
        <a:p>
          <a:endParaRPr lang="es-ES"/>
        </a:p>
      </dgm:t>
    </dgm:pt>
    <dgm:pt modelId="{B5BBBACD-C261-4F70-B00F-EAA73A6ED7B8}" type="pres">
      <dgm:prSet presAssocID="{6BF50681-76D4-4EC0-84CC-2AB266F478BF}" presName="hierRoot2" presStyleCnt="0">
        <dgm:presLayoutVars>
          <dgm:hierBranch val="init"/>
        </dgm:presLayoutVars>
      </dgm:prSet>
      <dgm:spPr/>
      <dgm:t>
        <a:bodyPr/>
        <a:lstStyle/>
        <a:p>
          <a:endParaRPr lang="es-ES"/>
        </a:p>
      </dgm:t>
    </dgm:pt>
    <dgm:pt modelId="{F0E08187-BB7A-4E4A-90B7-C3FF283A9E5E}" type="pres">
      <dgm:prSet presAssocID="{6BF50681-76D4-4EC0-84CC-2AB266F478BF}" presName="rootComposite" presStyleCnt="0"/>
      <dgm:spPr/>
      <dgm:t>
        <a:bodyPr/>
        <a:lstStyle/>
        <a:p>
          <a:endParaRPr lang="es-ES"/>
        </a:p>
      </dgm:t>
    </dgm:pt>
    <dgm:pt modelId="{72934C97-B890-4E20-B39C-7D736E55EAB7}" type="pres">
      <dgm:prSet presAssocID="{6BF50681-76D4-4EC0-84CC-2AB266F478BF}" presName="rootText" presStyleLbl="node2" presStyleIdx="2" presStyleCnt="3">
        <dgm:presLayoutVars>
          <dgm:chPref val="3"/>
        </dgm:presLayoutVars>
      </dgm:prSet>
      <dgm:spPr/>
      <dgm:t>
        <a:bodyPr/>
        <a:lstStyle/>
        <a:p>
          <a:endParaRPr lang="es-ES"/>
        </a:p>
      </dgm:t>
    </dgm:pt>
    <dgm:pt modelId="{3234FA73-F367-411F-A1BE-ADD7387F7E8B}" type="pres">
      <dgm:prSet presAssocID="{6BF50681-76D4-4EC0-84CC-2AB266F478BF}" presName="rootConnector" presStyleLbl="node2" presStyleIdx="2" presStyleCnt="3"/>
      <dgm:spPr/>
      <dgm:t>
        <a:bodyPr/>
        <a:lstStyle/>
        <a:p>
          <a:endParaRPr lang="es-ES"/>
        </a:p>
      </dgm:t>
    </dgm:pt>
    <dgm:pt modelId="{1FC5B6DC-04E7-469B-8E64-8EF5667E82E1}" type="pres">
      <dgm:prSet presAssocID="{6BF50681-76D4-4EC0-84CC-2AB266F478BF}" presName="hierChild4" presStyleCnt="0"/>
      <dgm:spPr/>
      <dgm:t>
        <a:bodyPr/>
        <a:lstStyle/>
        <a:p>
          <a:endParaRPr lang="es-ES"/>
        </a:p>
      </dgm:t>
    </dgm:pt>
    <dgm:pt modelId="{15B85C07-F483-4422-BF1A-B7B8066CB425}" type="pres">
      <dgm:prSet presAssocID="{6BF50681-76D4-4EC0-84CC-2AB266F478BF}" presName="hierChild5" presStyleCnt="0"/>
      <dgm:spPr/>
      <dgm:t>
        <a:bodyPr/>
        <a:lstStyle/>
        <a:p>
          <a:endParaRPr lang="es-ES"/>
        </a:p>
      </dgm:t>
    </dgm:pt>
    <dgm:pt modelId="{45579D21-E39A-45B3-B5F9-72D844782E84}" type="pres">
      <dgm:prSet presAssocID="{8634C288-F785-43E7-BBBA-470758B270AD}" presName="hierChild3" presStyleCnt="0"/>
      <dgm:spPr/>
      <dgm:t>
        <a:bodyPr/>
        <a:lstStyle/>
        <a:p>
          <a:endParaRPr lang="es-ES"/>
        </a:p>
      </dgm:t>
    </dgm:pt>
  </dgm:ptLst>
  <dgm:cxnLst>
    <dgm:cxn modelId="{14D5157E-96CC-4C02-B41B-A483491E9BDD}" type="presOf" srcId="{8634C288-F785-43E7-BBBA-470758B270AD}" destId="{66E13B29-FB8F-4749-AD5B-1AA968C18E64}" srcOrd="0" destOrd="0" presId="urn:microsoft.com/office/officeart/2005/8/layout/orgChart1"/>
    <dgm:cxn modelId="{AF267B9C-020C-41C8-A96B-57636717EC32}" srcId="{CE46BDD0-6609-48B6-A0A5-6839293F7794}" destId="{CD5DC481-350A-4E52-B7DC-EC3F1AF7985C}" srcOrd="1" destOrd="0" parTransId="{9EC400EC-B1E7-4716-A9BF-CC67690BBF7A}" sibTransId="{14DD5C46-F46A-4105-BDFD-B087ADF27DED}"/>
    <dgm:cxn modelId="{D955DADD-66C3-473C-97AC-A51FD394E43B}" type="presOf" srcId="{3D7D910D-7E55-428F-AE1C-20D34F2A18BF}" destId="{C7FE7CFA-B839-4A7E-BE6F-0762A0A016BA}" srcOrd="0" destOrd="0" presId="urn:microsoft.com/office/officeart/2005/8/layout/orgChart1"/>
    <dgm:cxn modelId="{044FE3DE-4D04-4D24-8457-F54603174451}" srcId="{8634C288-F785-43E7-BBBA-470758B270AD}" destId="{6BF50681-76D4-4EC0-84CC-2AB266F478BF}" srcOrd="2" destOrd="0" parTransId="{5D55E508-0EC9-4C38-859B-63EFBAD71A8A}" sibTransId="{F61CB46A-3D0E-4516-8F57-57C508C6D65F}"/>
    <dgm:cxn modelId="{5645D5BB-0381-4975-8E3C-310FF2FD0824}" type="presOf" srcId="{CD5DC481-350A-4E52-B7DC-EC3F1AF7985C}" destId="{FF901E55-32D7-47E4-8CC6-318F43FFBF6F}" srcOrd="1" destOrd="0" presId="urn:microsoft.com/office/officeart/2005/8/layout/orgChart1"/>
    <dgm:cxn modelId="{B836D692-107E-4374-B741-75FC44C3874B}" type="presOf" srcId="{3D7D910D-7E55-428F-AE1C-20D34F2A18BF}" destId="{4C0BF604-2784-46BA-A03C-35B071A2684F}" srcOrd="1" destOrd="0" presId="urn:microsoft.com/office/officeart/2005/8/layout/orgChart1"/>
    <dgm:cxn modelId="{ED85DCC5-595A-4056-AD7D-56ED18C22453}" type="presOf" srcId="{CE46BDD0-6609-48B6-A0A5-6839293F7794}" destId="{2A7D4D27-66E0-4D46-8196-E0E7C732A287}" srcOrd="1" destOrd="0" presId="urn:microsoft.com/office/officeart/2005/8/layout/orgChart1"/>
    <dgm:cxn modelId="{5F457FC8-3A3B-4142-91F2-EF1842A8B869}" type="presOf" srcId="{8634C288-F785-43E7-BBBA-470758B270AD}" destId="{8604B187-8F4F-456A-AAA7-A8B49B0A349E}" srcOrd="1" destOrd="0" presId="urn:microsoft.com/office/officeart/2005/8/layout/orgChart1"/>
    <dgm:cxn modelId="{9B543E31-7F74-46CC-8DDC-10F7FCB80ED1}" type="presOf" srcId="{6BF50681-76D4-4EC0-84CC-2AB266F478BF}" destId="{3234FA73-F367-411F-A1BE-ADD7387F7E8B}" srcOrd="1" destOrd="0" presId="urn:microsoft.com/office/officeart/2005/8/layout/orgChart1"/>
    <dgm:cxn modelId="{1BB0FB17-41D9-4589-8198-337273562C54}" type="presOf" srcId="{5D55E508-0EC9-4C38-859B-63EFBAD71A8A}" destId="{02DB4CF8-DF22-4E76-9AE7-F54AF1DCDE93}" srcOrd="0" destOrd="0" presId="urn:microsoft.com/office/officeart/2005/8/layout/orgChart1"/>
    <dgm:cxn modelId="{44B6D312-9301-4012-8B1B-59C4FE23C4A9}" type="presOf" srcId="{F24702A7-5361-410E-9FF6-786168532897}" destId="{4A0F93BA-1691-4685-990C-8FE362A53BF1}" srcOrd="0" destOrd="0" presId="urn:microsoft.com/office/officeart/2005/8/layout/orgChart1"/>
    <dgm:cxn modelId="{0B7893C7-34DA-40AC-8F4A-B17CE666F61C}" type="presOf" srcId="{027AE49A-4611-4626-A07B-1FCC2A4B2DA7}" destId="{2D852A34-03FD-448E-BE18-2084ECA02DF1}" srcOrd="0" destOrd="0" presId="urn:microsoft.com/office/officeart/2005/8/layout/orgChart1"/>
    <dgm:cxn modelId="{593C13F2-4792-4DC8-8A5A-2A4AB1D80C82}" type="presOf" srcId="{A3CAE1A6-DCE8-4EBB-92DC-4E90F5E20299}" destId="{54A20DA9-A23D-4EAD-9486-ED66E29A479D}" srcOrd="0" destOrd="0" presId="urn:microsoft.com/office/officeart/2005/8/layout/orgChart1"/>
    <dgm:cxn modelId="{AE0E268A-AEC8-45E1-8F54-DDE837F04A7B}" type="presOf" srcId="{F24702A7-5361-410E-9FF6-786168532897}" destId="{4DA1456F-6F96-48CE-B1F3-A773F6B60F18}" srcOrd="1" destOrd="0" presId="urn:microsoft.com/office/officeart/2005/8/layout/orgChart1"/>
    <dgm:cxn modelId="{CDF5A02E-269C-4356-85E3-F04112C8C450}" srcId="{5CE0E143-953C-42F8-B36E-14C4CD7CB520}" destId="{8634C288-F785-43E7-BBBA-470758B270AD}" srcOrd="0" destOrd="0" parTransId="{CAB02D85-8AEB-49F0-80F1-9A6760B975ED}" sibTransId="{1EE69566-AE06-4DA1-8F8D-C154D6372943}"/>
    <dgm:cxn modelId="{FE593009-2026-4B22-BC20-7FDACA1769B7}" type="presOf" srcId="{9EC400EC-B1E7-4716-A9BF-CC67690BBF7A}" destId="{422FB37E-F3A9-4DB0-B4A5-A3822CAA1324}" srcOrd="0" destOrd="0" presId="urn:microsoft.com/office/officeart/2005/8/layout/orgChart1"/>
    <dgm:cxn modelId="{BEE23ACC-0254-4ACF-9258-CD87BF502E5C}" type="presOf" srcId="{CD5DC481-350A-4E52-B7DC-EC3F1AF7985C}" destId="{FDEA3283-16ED-455B-A1E0-7933B7DAA144}" srcOrd="0" destOrd="0" presId="urn:microsoft.com/office/officeart/2005/8/layout/orgChart1"/>
    <dgm:cxn modelId="{9B0E2469-40AA-4DD6-929F-49EAAB9DC924}" type="presOf" srcId="{542835BD-F148-4F06-B9B5-4DF893478053}" destId="{69C4E85F-82DC-4AC7-8EAE-6D088041323F}" srcOrd="0" destOrd="0" presId="urn:microsoft.com/office/officeart/2005/8/layout/orgChart1"/>
    <dgm:cxn modelId="{D4864BD8-D8B4-4C28-A4A3-65FAA90B3198}" srcId="{8634C288-F785-43E7-BBBA-470758B270AD}" destId="{F24702A7-5361-410E-9FF6-786168532897}" srcOrd="1" destOrd="0" parTransId="{027AE49A-4611-4626-A07B-1FCC2A4B2DA7}" sibTransId="{EC36180D-A549-4D5E-9008-69CE47E6954F}"/>
    <dgm:cxn modelId="{2192A7BF-8347-4B74-B6B8-35D7C232C416}" type="presOf" srcId="{CE46BDD0-6609-48B6-A0A5-6839293F7794}" destId="{6D2778A7-D48A-4529-9206-9CCFBF91E491}" srcOrd="0" destOrd="0" presId="urn:microsoft.com/office/officeart/2005/8/layout/orgChart1"/>
    <dgm:cxn modelId="{90F2A588-2538-4D99-90F6-1D1786423FB7}" type="presOf" srcId="{6BF50681-76D4-4EC0-84CC-2AB266F478BF}" destId="{72934C97-B890-4E20-B39C-7D736E55EAB7}" srcOrd="0" destOrd="0" presId="urn:microsoft.com/office/officeart/2005/8/layout/orgChart1"/>
    <dgm:cxn modelId="{2175E893-F050-4078-AE3A-C8D5D1276282}" srcId="{8634C288-F785-43E7-BBBA-470758B270AD}" destId="{CE46BDD0-6609-48B6-A0A5-6839293F7794}" srcOrd="0" destOrd="0" parTransId="{542835BD-F148-4F06-B9B5-4DF893478053}" sibTransId="{667BF1D5-3249-4351-8CE0-9BBE9C02BBB4}"/>
    <dgm:cxn modelId="{DFCDF0FA-9AB7-4B11-A851-1D18647A2C9C}" srcId="{CE46BDD0-6609-48B6-A0A5-6839293F7794}" destId="{3D7D910D-7E55-428F-AE1C-20D34F2A18BF}" srcOrd="0" destOrd="0" parTransId="{A3CAE1A6-DCE8-4EBB-92DC-4E90F5E20299}" sibTransId="{91953A4D-3A0D-4BA6-8694-22259F1D80E2}"/>
    <dgm:cxn modelId="{8D040A07-3A27-45F7-AAAD-273183E0B568}" type="presOf" srcId="{5CE0E143-953C-42F8-B36E-14C4CD7CB520}" destId="{F5D5ABBF-48CE-41F4-9E3F-1AF6032C1F63}" srcOrd="0" destOrd="0" presId="urn:microsoft.com/office/officeart/2005/8/layout/orgChart1"/>
    <dgm:cxn modelId="{C4B827F2-1554-4CB1-84F8-E5AFC37006BC}" type="presParOf" srcId="{F5D5ABBF-48CE-41F4-9E3F-1AF6032C1F63}" destId="{9637A227-22A5-4A9A-B13B-4E7D40814932}" srcOrd="0" destOrd="0" presId="urn:microsoft.com/office/officeart/2005/8/layout/orgChart1"/>
    <dgm:cxn modelId="{AC1ACFF8-B98B-4021-B787-C5255B6C57CC}" type="presParOf" srcId="{9637A227-22A5-4A9A-B13B-4E7D40814932}" destId="{1A545F9F-5372-4AB0-9ED8-B6DE2AA3F3D6}" srcOrd="0" destOrd="0" presId="urn:microsoft.com/office/officeart/2005/8/layout/orgChart1"/>
    <dgm:cxn modelId="{0C1DAC79-0EE7-4190-9A2D-1D914087EB0D}" type="presParOf" srcId="{1A545F9F-5372-4AB0-9ED8-B6DE2AA3F3D6}" destId="{66E13B29-FB8F-4749-AD5B-1AA968C18E64}" srcOrd="0" destOrd="0" presId="urn:microsoft.com/office/officeart/2005/8/layout/orgChart1"/>
    <dgm:cxn modelId="{3E8B694D-736A-462C-AC0F-F5F9A93FEE6B}" type="presParOf" srcId="{1A545F9F-5372-4AB0-9ED8-B6DE2AA3F3D6}" destId="{8604B187-8F4F-456A-AAA7-A8B49B0A349E}" srcOrd="1" destOrd="0" presId="urn:microsoft.com/office/officeart/2005/8/layout/orgChart1"/>
    <dgm:cxn modelId="{533C971A-95F0-4B1A-94D4-15261F54A126}" type="presParOf" srcId="{9637A227-22A5-4A9A-B13B-4E7D40814932}" destId="{93790E8D-0D96-430A-A85D-148EA71E3D6E}" srcOrd="1" destOrd="0" presId="urn:microsoft.com/office/officeart/2005/8/layout/orgChart1"/>
    <dgm:cxn modelId="{9016EB4C-847F-428F-83FE-49B4BF41784B}" type="presParOf" srcId="{93790E8D-0D96-430A-A85D-148EA71E3D6E}" destId="{69C4E85F-82DC-4AC7-8EAE-6D088041323F}" srcOrd="0" destOrd="0" presId="urn:microsoft.com/office/officeart/2005/8/layout/orgChart1"/>
    <dgm:cxn modelId="{99A7B2AD-4549-4DF2-8054-A882FCD1B011}" type="presParOf" srcId="{93790E8D-0D96-430A-A85D-148EA71E3D6E}" destId="{5E587C77-3173-4C0E-8492-E3ED844508F2}" srcOrd="1" destOrd="0" presId="urn:microsoft.com/office/officeart/2005/8/layout/orgChart1"/>
    <dgm:cxn modelId="{BDF8FD6A-5979-4B2C-A670-21F0F1950639}" type="presParOf" srcId="{5E587C77-3173-4C0E-8492-E3ED844508F2}" destId="{297B3A67-268A-4A3C-A28A-AC6C78CF58E0}" srcOrd="0" destOrd="0" presId="urn:microsoft.com/office/officeart/2005/8/layout/orgChart1"/>
    <dgm:cxn modelId="{54F2A81C-5C2D-47E4-A16F-04DD5432F996}" type="presParOf" srcId="{297B3A67-268A-4A3C-A28A-AC6C78CF58E0}" destId="{6D2778A7-D48A-4529-9206-9CCFBF91E491}" srcOrd="0" destOrd="0" presId="urn:microsoft.com/office/officeart/2005/8/layout/orgChart1"/>
    <dgm:cxn modelId="{6CD0DBC6-565F-4424-B2BE-D655A5DCC953}" type="presParOf" srcId="{297B3A67-268A-4A3C-A28A-AC6C78CF58E0}" destId="{2A7D4D27-66E0-4D46-8196-E0E7C732A287}" srcOrd="1" destOrd="0" presId="urn:microsoft.com/office/officeart/2005/8/layout/orgChart1"/>
    <dgm:cxn modelId="{A7785CED-0ED1-4DCF-B2D4-2C709945A82E}" type="presParOf" srcId="{5E587C77-3173-4C0E-8492-E3ED844508F2}" destId="{372C6374-18D1-44CC-A6E4-FD18A149094D}" srcOrd="1" destOrd="0" presId="urn:microsoft.com/office/officeart/2005/8/layout/orgChart1"/>
    <dgm:cxn modelId="{0A5BAA55-0539-40C4-866B-DF68D01D1423}" type="presParOf" srcId="{372C6374-18D1-44CC-A6E4-FD18A149094D}" destId="{54A20DA9-A23D-4EAD-9486-ED66E29A479D}" srcOrd="0" destOrd="0" presId="urn:microsoft.com/office/officeart/2005/8/layout/orgChart1"/>
    <dgm:cxn modelId="{4FBFFF17-1BFC-4D33-8744-D3A6CFC8E054}" type="presParOf" srcId="{372C6374-18D1-44CC-A6E4-FD18A149094D}" destId="{8D5A4027-917C-4655-8149-87F993112B1C}" srcOrd="1" destOrd="0" presId="urn:microsoft.com/office/officeart/2005/8/layout/orgChart1"/>
    <dgm:cxn modelId="{B68191F8-ED67-4372-87B4-BD010F22F86D}" type="presParOf" srcId="{8D5A4027-917C-4655-8149-87F993112B1C}" destId="{0FC0BFAC-947F-41AA-A0FD-19CD88242924}" srcOrd="0" destOrd="0" presId="urn:microsoft.com/office/officeart/2005/8/layout/orgChart1"/>
    <dgm:cxn modelId="{E2DC2DD2-28A3-40A2-99AA-4810F6931167}" type="presParOf" srcId="{0FC0BFAC-947F-41AA-A0FD-19CD88242924}" destId="{C7FE7CFA-B839-4A7E-BE6F-0762A0A016BA}" srcOrd="0" destOrd="0" presId="urn:microsoft.com/office/officeart/2005/8/layout/orgChart1"/>
    <dgm:cxn modelId="{F43AF98D-5A28-4218-A4D0-43161E51F468}" type="presParOf" srcId="{0FC0BFAC-947F-41AA-A0FD-19CD88242924}" destId="{4C0BF604-2784-46BA-A03C-35B071A2684F}" srcOrd="1" destOrd="0" presId="urn:microsoft.com/office/officeart/2005/8/layout/orgChart1"/>
    <dgm:cxn modelId="{E07D431B-9C08-4659-95C7-BBFEE1DEE4AB}" type="presParOf" srcId="{8D5A4027-917C-4655-8149-87F993112B1C}" destId="{500F2873-3118-46D7-909F-2EDA59F9F05E}" srcOrd="1" destOrd="0" presId="urn:microsoft.com/office/officeart/2005/8/layout/orgChart1"/>
    <dgm:cxn modelId="{2A881EDF-C84D-444C-8484-C65ED4A903B5}" type="presParOf" srcId="{8D5A4027-917C-4655-8149-87F993112B1C}" destId="{1F71F508-EC16-4774-B915-17A0A4F544F6}" srcOrd="2" destOrd="0" presId="urn:microsoft.com/office/officeart/2005/8/layout/orgChart1"/>
    <dgm:cxn modelId="{3E51AA9B-077A-46D0-A6F1-6055D2FF1A88}" type="presParOf" srcId="{372C6374-18D1-44CC-A6E4-FD18A149094D}" destId="{422FB37E-F3A9-4DB0-B4A5-A3822CAA1324}" srcOrd="2" destOrd="0" presId="urn:microsoft.com/office/officeart/2005/8/layout/orgChart1"/>
    <dgm:cxn modelId="{27247E91-78BA-48D4-AE9E-B6ACFFC1750D}" type="presParOf" srcId="{372C6374-18D1-44CC-A6E4-FD18A149094D}" destId="{4763E918-DBFD-4AA5-A1A6-66D8BCA43194}" srcOrd="3" destOrd="0" presId="urn:microsoft.com/office/officeart/2005/8/layout/orgChart1"/>
    <dgm:cxn modelId="{58A6ED52-C8EF-4903-B7ED-8FFDEB94B82B}" type="presParOf" srcId="{4763E918-DBFD-4AA5-A1A6-66D8BCA43194}" destId="{F02C1C3D-75D3-493C-9E5E-2FB13D039704}" srcOrd="0" destOrd="0" presId="urn:microsoft.com/office/officeart/2005/8/layout/orgChart1"/>
    <dgm:cxn modelId="{5334DC5C-21FE-493F-AEA9-C106C7E5D467}" type="presParOf" srcId="{F02C1C3D-75D3-493C-9E5E-2FB13D039704}" destId="{FDEA3283-16ED-455B-A1E0-7933B7DAA144}" srcOrd="0" destOrd="0" presId="urn:microsoft.com/office/officeart/2005/8/layout/orgChart1"/>
    <dgm:cxn modelId="{5036C17F-BDFE-4634-AB26-ACB75396C142}" type="presParOf" srcId="{F02C1C3D-75D3-493C-9E5E-2FB13D039704}" destId="{FF901E55-32D7-47E4-8CC6-318F43FFBF6F}" srcOrd="1" destOrd="0" presId="urn:microsoft.com/office/officeart/2005/8/layout/orgChart1"/>
    <dgm:cxn modelId="{AEC80128-3B11-42D1-BCE5-FE74E2E7DF1D}" type="presParOf" srcId="{4763E918-DBFD-4AA5-A1A6-66D8BCA43194}" destId="{7339C980-8D17-4C8E-8032-5F0C6F112453}" srcOrd="1" destOrd="0" presId="urn:microsoft.com/office/officeart/2005/8/layout/orgChart1"/>
    <dgm:cxn modelId="{4D976237-08CC-412B-93DA-6A6119416F6F}" type="presParOf" srcId="{4763E918-DBFD-4AA5-A1A6-66D8BCA43194}" destId="{43BF5CFF-9064-4FB7-ACD2-B55D1B063283}" srcOrd="2" destOrd="0" presId="urn:microsoft.com/office/officeart/2005/8/layout/orgChart1"/>
    <dgm:cxn modelId="{3EC91F47-0BB8-491E-AD25-F640B9C41F78}" type="presParOf" srcId="{5E587C77-3173-4C0E-8492-E3ED844508F2}" destId="{060A8973-A027-4888-971C-E8862B23FEF8}" srcOrd="2" destOrd="0" presId="urn:microsoft.com/office/officeart/2005/8/layout/orgChart1"/>
    <dgm:cxn modelId="{B733BFBA-BAC4-419A-AD04-675B30B0FBF8}" type="presParOf" srcId="{93790E8D-0D96-430A-A85D-148EA71E3D6E}" destId="{2D852A34-03FD-448E-BE18-2084ECA02DF1}" srcOrd="2" destOrd="0" presId="urn:microsoft.com/office/officeart/2005/8/layout/orgChart1"/>
    <dgm:cxn modelId="{2C37EAD9-094F-4BFE-8AD0-5F79D8392A6E}" type="presParOf" srcId="{93790E8D-0D96-430A-A85D-148EA71E3D6E}" destId="{021F8E9B-8667-459E-A8A7-887958BF903F}" srcOrd="3" destOrd="0" presId="urn:microsoft.com/office/officeart/2005/8/layout/orgChart1"/>
    <dgm:cxn modelId="{55250FDD-1F37-4373-8BFB-B0E08C25355A}" type="presParOf" srcId="{021F8E9B-8667-459E-A8A7-887958BF903F}" destId="{2EFD661A-2ADA-48E5-A1AE-55F4D6254CE0}" srcOrd="0" destOrd="0" presId="urn:microsoft.com/office/officeart/2005/8/layout/orgChart1"/>
    <dgm:cxn modelId="{A86A0DC3-1520-477E-8C2C-C0C162310873}" type="presParOf" srcId="{2EFD661A-2ADA-48E5-A1AE-55F4D6254CE0}" destId="{4A0F93BA-1691-4685-990C-8FE362A53BF1}" srcOrd="0" destOrd="0" presId="urn:microsoft.com/office/officeart/2005/8/layout/orgChart1"/>
    <dgm:cxn modelId="{F7DAB921-F2D7-4792-A30C-0E792D4F6137}" type="presParOf" srcId="{2EFD661A-2ADA-48E5-A1AE-55F4D6254CE0}" destId="{4DA1456F-6F96-48CE-B1F3-A773F6B60F18}" srcOrd="1" destOrd="0" presId="urn:microsoft.com/office/officeart/2005/8/layout/orgChart1"/>
    <dgm:cxn modelId="{7001C132-EF3D-4F99-B69F-839AB7CB2D06}" type="presParOf" srcId="{021F8E9B-8667-459E-A8A7-887958BF903F}" destId="{882E7F70-263E-4762-8A33-4FC79E8A8097}" srcOrd="1" destOrd="0" presId="urn:microsoft.com/office/officeart/2005/8/layout/orgChart1"/>
    <dgm:cxn modelId="{6E0D79B4-1129-498F-BD63-1821C32B3A15}" type="presParOf" srcId="{021F8E9B-8667-459E-A8A7-887958BF903F}" destId="{9F9CF59D-A402-440C-A609-B03D08588316}" srcOrd="2" destOrd="0" presId="urn:microsoft.com/office/officeart/2005/8/layout/orgChart1"/>
    <dgm:cxn modelId="{CA2BAD62-037F-418D-8BAF-22BAE2729FD7}" type="presParOf" srcId="{93790E8D-0D96-430A-A85D-148EA71E3D6E}" destId="{02DB4CF8-DF22-4E76-9AE7-F54AF1DCDE93}" srcOrd="4" destOrd="0" presId="urn:microsoft.com/office/officeart/2005/8/layout/orgChart1"/>
    <dgm:cxn modelId="{B321F8C9-2FB1-457B-858D-8CEEEAE3A800}" type="presParOf" srcId="{93790E8D-0D96-430A-A85D-148EA71E3D6E}" destId="{B5BBBACD-C261-4F70-B00F-EAA73A6ED7B8}" srcOrd="5" destOrd="0" presId="urn:microsoft.com/office/officeart/2005/8/layout/orgChart1"/>
    <dgm:cxn modelId="{D2B4C816-C862-46BE-804A-EC7FA30A6C90}" type="presParOf" srcId="{B5BBBACD-C261-4F70-B00F-EAA73A6ED7B8}" destId="{F0E08187-BB7A-4E4A-90B7-C3FF283A9E5E}" srcOrd="0" destOrd="0" presId="urn:microsoft.com/office/officeart/2005/8/layout/orgChart1"/>
    <dgm:cxn modelId="{20005FB7-C063-41E8-B84D-81E44F28E466}" type="presParOf" srcId="{F0E08187-BB7A-4E4A-90B7-C3FF283A9E5E}" destId="{72934C97-B890-4E20-B39C-7D736E55EAB7}" srcOrd="0" destOrd="0" presId="urn:microsoft.com/office/officeart/2005/8/layout/orgChart1"/>
    <dgm:cxn modelId="{3C26879C-62D3-418B-A090-E0311F9B8C4E}" type="presParOf" srcId="{F0E08187-BB7A-4E4A-90B7-C3FF283A9E5E}" destId="{3234FA73-F367-411F-A1BE-ADD7387F7E8B}" srcOrd="1" destOrd="0" presId="urn:microsoft.com/office/officeart/2005/8/layout/orgChart1"/>
    <dgm:cxn modelId="{4530B72F-FCAA-4063-BE41-8A5FC2F93B3D}" type="presParOf" srcId="{B5BBBACD-C261-4F70-B00F-EAA73A6ED7B8}" destId="{1FC5B6DC-04E7-469B-8E64-8EF5667E82E1}" srcOrd="1" destOrd="0" presId="urn:microsoft.com/office/officeart/2005/8/layout/orgChart1"/>
    <dgm:cxn modelId="{BA9715FE-3852-4B02-9F6F-16B6297D2907}" type="presParOf" srcId="{B5BBBACD-C261-4F70-B00F-EAA73A6ED7B8}" destId="{15B85C07-F483-4422-BF1A-B7B8066CB425}" srcOrd="2" destOrd="0" presId="urn:microsoft.com/office/officeart/2005/8/layout/orgChart1"/>
    <dgm:cxn modelId="{0A3B14B9-5CF5-4EC9-94D2-C50114D11D71}" type="presParOf" srcId="{9637A227-22A5-4A9A-B13B-4E7D40814932}" destId="{45579D21-E39A-45B3-B5F9-72D844782E84}"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13655DF-710A-427D-A56D-69A5CA6BE3AA}" type="doc">
      <dgm:prSet loTypeId="urn:microsoft.com/office/officeart/2005/8/layout/hList6" loCatId="list" qsTypeId="urn:microsoft.com/office/officeart/2005/8/quickstyle/simple1" qsCatId="simple" csTypeId="urn:microsoft.com/office/officeart/2005/8/colors/accent0_1" csCatId="mainScheme" phldr="1"/>
      <dgm:spPr/>
      <dgm:t>
        <a:bodyPr/>
        <a:lstStyle/>
        <a:p>
          <a:endParaRPr lang="es-ES"/>
        </a:p>
      </dgm:t>
    </dgm:pt>
    <dgm:pt modelId="{B5456FB4-A8D7-4812-AD1F-314B6552C1F0}">
      <dgm:prSet phldrT="[Texto]" custT="1"/>
      <dgm:spPr>
        <a:ln w="38100"/>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s-ES" sz="2000" dirty="0" smtClean="0">
              <a:latin typeface="Arial" panose="020B0604020202020204" pitchFamily="34" charset="0"/>
              <a:cs typeface="Arial" panose="020B0604020202020204" pitchFamily="34" charset="0"/>
            </a:rPr>
            <a:t>Tratados, convenciones o acuerdos</a:t>
          </a:r>
        </a:p>
        <a:p>
          <a:pPr defTabSz="2889250">
            <a:lnSpc>
              <a:spcPct val="90000"/>
            </a:lnSpc>
            <a:spcBef>
              <a:spcPct val="0"/>
            </a:spcBef>
            <a:spcAft>
              <a:spcPct val="35000"/>
            </a:spcAft>
          </a:pPr>
          <a:endParaRPr lang="es-ES" sz="2000" dirty="0">
            <a:latin typeface="Arial" panose="020B0604020202020204" pitchFamily="34" charset="0"/>
            <a:cs typeface="Arial" panose="020B0604020202020204" pitchFamily="34" charset="0"/>
          </a:endParaRPr>
        </a:p>
      </dgm:t>
    </dgm:pt>
    <dgm:pt modelId="{4322A3CC-3F48-4D37-85CD-97DFC1D31AC5}" type="parTrans" cxnId="{6F77FB4F-91C4-45C5-8EDF-52854CAD064B}">
      <dgm:prSet/>
      <dgm:spPr/>
      <dgm:t>
        <a:bodyPr/>
        <a:lstStyle/>
        <a:p>
          <a:endParaRPr lang="es-ES"/>
        </a:p>
      </dgm:t>
    </dgm:pt>
    <dgm:pt modelId="{EB89790B-D870-4B9D-BBFF-16DB2BAC1AD2}" type="sibTrans" cxnId="{6F77FB4F-91C4-45C5-8EDF-52854CAD064B}">
      <dgm:prSet/>
      <dgm:spPr/>
      <dgm:t>
        <a:bodyPr/>
        <a:lstStyle/>
        <a:p>
          <a:endParaRPr lang="es-ES"/>
        </a:p>
      </dgm:t>
    </dgm:pt>
    <dgm:pt modelId="{DFD7E042-B711-4E03-907E-ECD75CC35432}">
      <dgm:prSet phldrT="[Texto]" custT="1"/>
      <dgm:spPr>
        <a:ln w="38100"/>
      </dgm:spPr>
      <dgm:t>
        <a:bodyPr/>
        <a:lstStyle/>
        <a:p>
          <a:r>
            <a:rPr lang="es-ES" sz="2000" dirty="0" smtClean="0">
              <a:latin typeface="Arial" panose="020B0604020202020204" pitchFamily="34" charset="0"/>
              <a:cs typeface="Arial" panose="020B0604020202020204" pitchFamily="34" charset="0"/>
            </a:rPr>
            <a:t>Costumbre Internacional</a:t>
          </a:r>
          <a:endParaRPr lang="es-ES" sz="2000" dirty="0">
            <a:latin typeface="Arial" panose="020B0604020202020204" pitchFamily="34" charset="0"/>
            <a:cs typeface="Arial" panose="020B0604020202020204" pitchFamily="34" charset="0"/>
          </a:endParaRPr>
        </a:p>
      </dgm:t>
    </dgm:pt>
    <dgm:pt modelId="{4126B860-FE19-496C-8D93-CDDDEAA7B9A5}" type="parTrans" cxnId="{5A62186D-46EE-4A0C-AFB5-EDAE2FB747B1}">
      <dgm:prSet/>
      <dgm:spPr/>
      <dgm:t>
        <a:bodyPr/>
        <a:lstStyle/>
        <a:p>
          <a:endParaRPr lang="es-ES"/>
        </a:p>
      </dgm:t>
    </dgm:pt>
    <dgm:pt modelId="{D18A0ECA-3F33-4BB3-9B53-28515E17C210}" type="sibTrans" cxnId="{5A62186D-46EE-4A0C-AFB5-EDAE2FB747B1}">
      <dgm:prSet/>
      <dgm:spPr/>
      <dgm:t>
        <a:bodyPr/>
        <a:lstStyle/>
        <a:p>
          <a:endParaRPr lang="es-ES"/>
        </a:p>
      </dgm:t>
    </dgm:pt>
    <dgm:pt modelId="{B1D54A76-5D26-4E2F-AED4-E53C280E5B4A}">
      <dgm:prSet custT="1"/>
      <dgm:spPr>
        <a:ln w="38100"/>
      </dgm:spPr>
      <dgm:t>
        <a:bodyPr/>
        <a:lstStyle/>
        <a:p>
          <a:r>
            <a:rPr lang="es-ES" sz="2000" dirty="0" smtClean="0">
              <a:latin typeface="Arial" panose="020B0604020202020204" pitchFamily="34" charset="0"/>
              <a:cs typeface="Arial" panose="020B0604020202020204" pitchFamily="34" charset="0"/>
            </a:rPr>
            <a:t>Jurisprudencia</a:t>
          </a:r>
          <a:endParaRPr lang="es-ES" sz="2000" dirty="0">
            <a:latin typeface="Arial" panose="020B0604020202020204" pitchFamily="34" charset="0"/>
            <a:cs typeface="Arial" panose="020B0604020202020204" pitchFamily="34" charset="0"/>
          </a:endParaRPr>
        </a:p>
      </dgm:t>
    </dgm:pt>
    <dgm:pt modelId="{9A26A2BB-2AE2-40B5-B84D-9C9FE0FF3267}" type="parTrans" cxnId="{981B0024-070A-484A-8F00-06FF5D015D5C}">
      <dgm:prSet/>
      <dgm:spPr/>
      <dgm:t>
        <a:bodyPr/>
        <a:lstStyle/>
        <a:p>
          <a:endParaRPr lang="es-ES"/>
        </a:p>
      </dgm:t>
    </dgm:pt>
    <dgm:pt modelId="{98B9737A-179A-476C-9045-FDB7D1818459}" type="sibTrans" cxnId="{981B0024-070A-484A-8F00-06FF5D015D5C}">
      <dgm:prSet/>
      <dgm:spPr/>
      <dgm:t>
        <a:bodyPr/>
        <a:lstStyle/>
        <a:p>
          <a:endParaRPr lang="es-ES"/>
        </a:p>
      </dgm:t>
    </dgm:pt>
    <dgm:pt modelId="{4FCEC306-2486-4D19-9EBA-2919B70C9741}">
      <dgm:prSet custT="1"/>
      <dgm:spPr>
        <a:ln w="38100"/>
      </dgm:spPr>
      <dgm:t>
        <a:bodyPr/>
        <a:lstStyle/>
        <a:p>
          <a:r>
            <a:rPr lang="es-ES" sz="2000" dirty="0" smtClean="0">
              <a:latin typeface="Arial" panose="020B0604020202020204" pitchFamily="34" charset="0"/>
              <a:cs typeface="Arial" panose="020B0604020202020204" pitchFamily="34" charset="0"/>
            </a:rPr>
            <a:t>Doctrina</a:t>
          </a:r>
          <a:endParaRPr lang="es-ES" sz="2000" dirty="0">
            <a:latin typeface="Arial" panose="020B0604020202020204" pitchFamily="34" charset="0"/>
            <a:cs typeface="Arial" panose="020B0604020202020204" pitchFamily="34" charset="0"/>
          </a:endParaRPr>
        </a:p>
      </dgm:t>
    </dgm:pt>
    <dgm:pt modelId="{4BB19523-84FF-4F52-A743-AAE047A073F3}" type="parTrans" cxnId="{B2C28039-D300-4372-9009-97640A6866A9}">
      <dgm:prSet/>
      <dgm:spPr/>
      <dgm:t>
        <a:bodyPr/>
        <a:lstStyle/>
        <a:p>
          <a:endParaRPr lang="es-ES"/>
        </a:p>
      </dgm:t>
    </dgm:pt>
    <dgm:pt modelId="{8810669F-B187-457D-B3B4-815EDF9FC3CC}" type="sibTrans" cxnId="{B2C28039-D300-4372-9009-97640A6866A9}">
      <dgm:prSet/>
      <dgm:spPr/>
      <dgm:t>
        <a:bodyPr/>
        <a:lstStyle/>
        <a:p>
          <a:endParaRPr lang="es-ES"/>
        </a:p>
      </dgm:t>
    </dgm:pt>
    <dgm:pt modelId="{D2C685C7-D7EB-4407-B816-ECC186C3FB56}" type="pres">
      <dgm:prSet presAssocID="{813655DF-710A-427D-A56D-69A5CA6BE3AA}" presName="Name0" presStyleCnt="0">
        <dgm:presLayoutVars>
          <dgm:dir/>
          <dgm:resizeHandles val="exact"/>
        </dgm:presLayoutVars>
      </dgm:prSet>
      <dgm:spPr/>
      <dgm:t>
        <a:bodyPr/>
        <a:lstStyle/>
        <a:p>
          <a:endParaRPr lang="es-ES"/>
        </a:p>
      </dgm:t>
    </dgm:pt>
    <dgm:pt modelId="{3732B62A-2331-47A6-AA90-E05B355EFAD5}" type="pres">
      <dgm:prSet presAssocID="{B5456FB4-A8D7-4812-AD1F-314B6552C1F0}" presName="node" presStyleLbl="node1" presStyleIdx="0" presStyleCnt="4" custLinFactNeighborX="-1359" custLinFactNeighborY="-1677">
        <dgm:presLayoutVars>
          <dgm:bulletEnabled val="1"/>
        </dgm:presLayoutVars>
      </dgm:prSet>
      <dgm:spPr/>
      <dgm:t>
        <a:bodyPr/>
        <a:lstStyle/>
        <a:p>
          <a:endParaRPr lang="es-ES"/>
        </a:p>
      </dgm:t>
    </dgm:pt>
    <dgm:pt modelId="{0B00856A-C129-4599-AE74-8E79F90EE650}" type="pres">
      <dgm:prSet presAssocID="{EB89790B-D870-4B9D-BBFF-16DB2BAC1AD2}" presName="sibTrans" presStyleCnt="0"/>
      <dgm:spPr/>
    </dgm:pt>
    <dgm:pt modelId="{7EC2206F-14D7-466A-A97D-33E898268C61}" type="pres">
      <dgm:prSet presAssocID="{DFD7E042-B711-4E03-907E-ECD75CC35432}" presName="node" presStyleLbl="node1" presStyleIdx="1" presStyleCnt="4">
        <dgm:presLayoutVars>
          <dgm:bulletEnabled val="1"/>
        </dgm:presLayoutVars>
      </dgm:prSet>
      <dgm:spPr/>
      <dgm:t>
        <a:bodyPr/>
        <a:lstStyle/>
        <a:p>
          <a:endParaRPr lang="es-ES"/>
        </a:p>
      </dgm:t>
    </dgm:pt>
    <dgm:pt modelId="{AF9F2C6D-0C70-4981-950E-20C2C04785BC}" type="pres">
      <dgm:prSet presAssocID="{D18A0ECA-3F33-4BB3-9B53-28515E17C210}" presName="sibTrans" presStyleCnt="0"/>
      <dgm:spPr/>
    </dgm:pt>
    <dgm:pt modelId="{85E7FD7F-DB19-4927-9218-87978F4C55EA}" type="pres">
      <dgm:prSet presAssocID="{B1D54A76-5D26-4E2F-AED4-E53C280E5B4A}" presName="node" presStyleLbl="node1" presStyleIdx="2" presStyleCnt="4">
        <dgm:presLayoutVars>
          <dgm:bulletEnabled val="1"/>
        </dgm:presLayoutVars>
      </dgm:prSet>
      <dgm:spPr/>
      <dgm:t>
        <a:bodyPr/>
        <a:lstStyle/>
        <a:p>
          <a:endParaRPr lang="es-ES"/>
        </a:p>
      </dgm:t>
    </dgm:pt>
    <dgm:pt modelId="{51A3A8EA-F49B-4D6E-96F0-29BDC7087118}" type="pres">
      <dgm:prSet presAssocID="{98B9737A-179A-476C-9045-FDB7D1818459}" presName="sibTrans" presStyleCnt="0"/>
      <dgm:spPr/>
    </dgm:pt>
    <dgm:pt modelId="{DAD5CDE6-4B5F-4B5C-A9F8-AC5DAD889251}" type="pres">
      <dgm:prSet presAssocID="{4FCEC306-2486-4D19-9EBA-2919B70C9741}" presName="node" presStyleLbl="node1" presStyleIdx="3" presStyleCnt="4">
        <dgm:presLayoutVars>
          <dgm:bulletEnabled val="1"/>
        </dgm:presLayoutVars>
      </dgm:prSet>
      <dgm:spPr/>
      <dgm:t>
        <a:bodyPr/>
        <a:lstStyle/>
        <a:p>
          <a:endParaRPr lang="es-ES"/>
        </a:p>
      </dgm:t>
    </dgm:pt>
  </dgm:ptLst>
  <dgm:cxnLst>
    <dgm:cxn modelId="{7715736B-93E3-4AF4-B1C6-6F653BF0F4FA}" type="presOf" srcId="{B1D54A76-5D26-4E2F-AED4-E53C280E5B4A}" destId="{85E7FD7F-DB19-4927-9218-87978F4C55EA}" srcOrd="0" destOrd="0" presId="urn:microsoft.com/office/officeart/2005/8/layout/hList6"/>
    <dgm:cxn modelId="{5A62186D-46EE-4A0C-AFB5-EDAE2FB747B1}" srcId="{813655DF-710A-427D-A56D-69A5CA6BE3AA}" destId="{DFD7E042-B711-4E03-907E-ECD75CC35432}" srcOrd="1" destOrd="0" parTransId="{4126B860-FE19-496C-8D93-CDDDEAA7B9A5}" sibTransId="{D18A0ECA-3F33-4BB3-9B53-28515E17C210}"/>
    <dgm:cxn modelId="{E78F24FF-03FB-4D46-B15E-5949436E19CE}" type="presOf" srcId="{813655DF-710A-427D-A56D-69A5CA6BE3AA}" destId="{D2C685C7-D7EB-4407-B816-ECC186C3FB56}" srcOrd="0" destOrd="0" presId="urn:microsoft.com/office/officeart/2005/8/layout/hList6"/>
    <dgm:cxn modelId="{D86BD037-E033-4D16-8AEF-AC36D3BE45D6}" type="presOf" srcId="{4FCEC306-2486-4D19-9EBA-2919B70C9741}" destId="{DAD5CDE6-4B5F-4B5C-A9F8-AC5DAD889251}" srcOrd="0" destOrd="0" presId="urn:microsoft.com/office/officeart/2005/8/layout/hList6"/>
    <dgm:cxn modelId="{981B0024-070A-484A-8F00-06FF5D015D5C}" srcId="{813655DF-710A-427D-A56D-69A5CA6BE3AA}" destId="{B1D54A76-5D26-4E2F-AED4-E53C280E5B4A}" srcOrd="2" destOrd="0" parTransId="{9A26A2BB-2AE2-40B5-B84D-9C9FE0FF3267}" sibTransId="{98B9737A-179A-476C-9045-FDB7D1818459}"/>
    <dgm:cxn modelId="{84B7CDAB-179F-44B7-A8D0-E091EA0B1513}" type="presOf" srcId="{DFD7E042-B711-4E03-907E-ECD75CC35432}" destId="{7EC2206F-14D7-466A-A97D-33E898268C61}" srcOrd="0" destOrd="0" presId="urn:microsoft.com/office/officeart/2005/8/layout/hList6"/>
    <dgm:cxn modelId="{6F77FB4F-91C4-45C5-8EDF-52854CAD064B}" srcId="{813655DF-710A-427D-A56D-69A5CA6BE3AA}" destId="{B5456FB4-A8D7-4812-AD1F-314B6552C1F0}" srcOrd="0" destOrd="0" parTransId="{4322A3CC-3F48-4D37-85CD-97DFC1D31AC5}" sibTransId="{EB89790B-D870-4B9D-BBFF-16DB2BAC1AD2}"/>
    <dgm:cxn modelId="{332A6F83-818E-4BDA-9DD2-C1B20B5516D9}" type="presOf" srcId="{B5456FB4-A8D7-4812-AD1F-314B6552C1F0}" destId="{3732B62A-2331-47A6-AA90-E05B355EFAD5}" srcOrd="0" destOrd="0" presId="urn:microsoft.com/office/officeart/2005/8/layout/hList6"/>
    <dgm:cxn modelId="{B2C28039-D300-4372-9009-97640A6866A9}" srcId="{813655DF-710A-427D-A56D-69A5CA6BE3AA}" destId="{4FCEC306-2486-4D19-9EBA-2919B70C9741}" srcOrd="3" destOrd="0" parTransId="{4BB19523-84FF-4F52-A743-AAE047A073F3}" sibTransId="{8810669F-B187-457D-B3B4-815EDF9FC3CC}"/>
    <dgm:cxn modelId="{E218949D-23D1-4B7F-A9A5-FBAA9FA6303B}" type="presParOf" srcId="{D2C685C7-D7EB-4407-B816-ECC186C3FB56}" destId="{3732B62A-2331-47A6-AA90-E05B355EFAD5}" srcOrd="0" destOrd="0" presId="urn:microsoft.com/office/officeart/2005/8/layout/hList6"/>
    <dgm:cxn modelId="{17877C74-C635-4F23-94D2-5A49FD032C75}" type="presParOf" srcId="{D2C685C7-D7EB-4407-B816-ECC186C3FB56}" destId="{0B00856A-C129-4599-AE74-8E79F90EE650}" srcOrd="1" destOrd="0" presId="urn:microsoft.com/office/officeart/2005/8/layout/hList6"/>
    <dgm:cxn modelId="{058F8DF2-3652-4F69-A790-C871E333EC18}" type="presParOf" srcId="{D2C685C7-D7EB-4407-B816-ECC186C3FB56}" destId="{7EC2206F-14D7-466A-A97D-33E898268C61}" srcOrd="2" destOrd="0" presId="urn:microsoft.com/office/officeart/2005/8/layout/hList6"/>
    <dgm:cxn modelId="{68F1A928-AA0C-446B-867B-511E6083DFFE}" type="presParOf" srcId="{D2C685C7-D7EB-4407-B816-ECC186C3FB56}" destId="{AF9F2C6D-0C70-4981-950E-20C2C04785BC}" srcOrd="3" destOrd="0" presId="urn:microsoft.com/office/officeart/2005/8/layout/hList6"/>
    <dgm:cxn modelId="{8DEADB91-84AF-4999-B6CA-4137E103EDC1}" type="presParOf" srcId="{D2C685C7-D7EB-4407-B816-ECC186C3FB56}" destId="{85E7FD7F-DB19-4927-9218-87978F4C55EA}" srcOrd="4" destOrd="0" presId="urn:microsoft.com/office/officeart/2005/8/layout/hList6"/>
    <dgm:cxn modelId="{6D798F5D-CD88-472D-B037-B04330858E01}" type="presParOf" srcId="{D2C685C7-D7EB-4407-B816-ECC186C3FB56}" destId="{51A3A8EA-F49B-4D6E-96F0-29BDC7087118}" srcOrd="5" destOrd="0" presId="urn:microsoft.com/office/officeart/2005/8/layout/hList6"/>
    <dgm:cxn modelId="{210E449D-3503-4A0B-B1F8-D72C043E65AA}" type="presParOf" srcId="{D2C685C7-D7EB-4407-B816-ECC186C3FB56}" destId="{DAD5CDE6-4B5F-4B5C-A9F8-AC5DAD889251}" srcOrd="6" destOrd="0" presId="urn:microsoft.com/office/officeart/2005/8/layout/h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AE15199-EDFE-4960-B9A8-E22A5008D315}"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s-ES"/>
        </a:p>
      </dgm:t>
    </dgm:pt>
    <dgm:pt modelId="{43F33334-0DD0-4F08-8BC5-461179822C3C}">
      <dgm:prSet phldrT="[Texto]" custT="1"/>
      <dgm:spPr/>
      <dgm:t>
        <a:bodyPr/>
        <a:lstStyle/>
        <a:p>
          <a:r>
            <a:rPr lang="es-ES" sz="2400" dirty="0" smtClean="0">
              <a:latin typeface="Arial" panose="020B0604020202020204" pitchFamily="34" charset="0"/>
              <a:cs typeface="Arial" panose="020B0604020202020204" pitchFamily="34" charset="0"/>
            </a:rPr>
            <a:t>TRATADO</a:t>
          </a:r>
          <a:endParaRPr lang="es-ES" sz="2400" dirty="0">
            <a:latin typeface="Arial" panose="020B0604020202020204" pitchFamily="34" charset="0"/>
            <a:cs typeface="Arial" panose="020B0604020202020204" pitchFamily="34" charset="0"/>
          </a:endParaRPr>
        </a:p>
      </dgm:t>
    </dgm:pt>
    <dgm:pt modelId="{B31E604C-39DA-4293-BE98-4E31D7E33451}" type="parTrans" cxnId="{989BCDF1-11B4-4A82-9923-937E081004CA}">
      <dgm:prSet/>
      <dgm:spPr/>
      <dgm:t>
        <a:bodyPr/>
        <a:lstStyle/>
        <a:p>
          <a:endParaRPr lang="es-ES"/>
        </a:p>
      </dgm:t>
    </dgm:pt>
    <dgm:pt modelId="{93193BB8-C5A0-466F-9B4E-09797619F17B}" type="sibTrans" cxnId="{989BCDF1-11B4-4A82-9923-937E081004CA}">
      <dgm:prSet/>
      <dgm:spPr/>
      <dgm:t>
        <a:bodyPr/>
        <a:lstStyle/>
        <a:p>
          <a:endParaRPr lang="es-ES"/>
        </a:p>
      </dgm:t>
    </dgm:pt>
    <dgm:pt modelId="{30575579-58D7-4798-9706-057055598E81}">
      <dgm:prSet phldrT="[Texto]" custT="1"/>
      <dgm:spPr/>
      <dgm:t>
        <a:bodyPr/>
        <a:lstStyle/>
        <a:p>
          <a:r>
            <a:rPr lang="es-ES" sz="1200" dirty="0" smtClean="0">
              <a:latin typeface="Arial" panose="020B0604020202020204" pitchFamily="34" charset="0"/>
              <a:cs typeface="Arial" panose="020B0604020202020204" pitchFamily="34" charset="0"/>
            </a:rPr>
            <a:t>Art. 2, letra a) Convención de Viena  sobre derecho de los tratados </a:t>
          </a:r>
        </a:p>
        <a:p>
          <a:r>
            <a:rPr lang="es-ES" sz="1200" dirty="0" smtClean="0">
              <a:latin typeface="Arial" panose="020B0604020202020204" pitchFamily="34" charset="0"/>
              <a:cs typeface="Arial" panose="020B0604020202020204" pitchFamily="34" charset="0"/>
            </a:rPr>
            <a:t>“Se entiende por “tratado” un acuerdo internacional celebrado por escrito entre Estados y regido por el derecho internacional, ya conste en un </a:t>
          </a:r>
          <a:r>
            <a:rPr lang="es-MX" sz="1200" dirty="0" smtClean="0">
              <a:latin typeface="Arial" panose="020B0604020202020204" pitchFamily="34" charset="0"/>
              <a:cs typeface="Arial" panose="020B0604020202020204" pitchFamily="34" charset="0"/>
            </a:rPr>
            <a:t>único o en dos o más instrumentos conexos y cualquiera que sea su denominación particular”</a:t>
          </a:r>
          <a:endParaRPr lang="es-ES" sz="1200" dirty="0">
            <a:latin typeface="Arial" panose="020B0604020202020204" pitchFamily="34" charset="0"/>
            <a:cs typeface="Arial" panose="020B0604020202020204" pitchFamily="34" charset="0"/>
          </a:endParaRPr>
        </a:p>
      </dgm:t>
    </dgm:pt>
    <dgm:pt modelId="{EC464D98-FBB4-4B62-BD29-24CE731EA7E8}" type="parTrans" cxnId="{94B3BE09-EBEE-43B2-9FC8-EBD149F9E7A9}">
      <dgm:prSet/>
      <dgm:spPr/>
      <dgm:t>
        <a:bodyPr/>
        <a:lstStyle/>
        <a:p>
          <a:endParaRPr lang="es-ES"/>
        </a:p>
      </dgm:t>
    </dgm:pt>
    <dgm:pt modelId="{FC7CAC7E-8470-453D-ABDD-344623DAC187}" type="sibTrans" cxnId="{94B3BE09-EBEE-43B2-9FC8-EBD149F9E7A9}">
      <dgm:prSet/>
      <dgm:spPr/>
      <dgm:t>
        <a:bodyPr/>
        <a:lstStyle/>
        <a:p>
          <a:endParaRPr lang="es-ES"/>
        </a:p>
      </dgm:t>
    </dgm:pt>
    <dgm:pt modelId="{91708B8F-2552-4700-8DAE-7E5E1B043CA8}">
      <dgm:prSet phldrT="[Texto]" custT="1"/>
      <dgm:spPr/>
      <dgm:t>
        <a:bodyPr/>
        <a:lstStyle/>
        <a:p>
          <a:r>
            <a:rPr lang="es-ES" sz="2400" dirty="0" smtClean="0">
              <a:latin typeface="Arial" panose="020B0604020202020204" pitchFamily="34" charset="0"/>
              <a:cs typeface="Arial" panose="020B0604020202020204" pitchFamily="34" charset="0"/>
            </a:rPr>
            <a:t>JURISPRUDENCIA</a:t>
          </a:r>
          <a:endParaRPr lang="es-ES" sz="2400" dirty="0">
            <a:latin typeface="Arial" panose="020B0604020202020204" pitchFamily="34" charset="0"/>
            <a:cs typeface="Arial" panose="020B0604020202020204" pitchFamily="34" charset="0"/>
          </a:endParaRPr>
        </a:p>
      </dgm:t>
    </dgm:pt>
    <dgm:pt modelId="{CEA7D599-F08D-4ABC-BD7E-F8D5A2AC8DD2}" type="parTrans" cxnId="{FA2E6577-5957-411F-B45E-180D3CE2D032}">
      <dgm:prSet/>
      <dgm:spPr/>
      <dgm:t>
        <a:bodyPr/>
        <a:lstStyle/>
        <a:p>
          <a:endParaRPr lang="es-ES"/>
        </a:p>
      </dgm:t>
    </dgm:pt>
    <dgm:pt modelId="{B223894A-09F0-4F1E-B12F-726021428B2F}" type="sibTrans" cxnId="{FA2E6577-5957-411F-B45E-180D3CE2D032}">
      <dgm:prSet/>
      <dgm:spPr/>
      <dgm:t>
        <a:bodyPr/>
        <a:lstStyle/>
        <a:p>
          <a:endParaRPr lang="es-ES"/>
        </a:p>
      </dgm:t>
    </dgm:pt>
    <dgm:pt modelId="{82F17631-9D27-4168-8BE0-730C7D7636B8}">
      <dgm:prSet custT="1"/>
      <dgm:spPr/>
      <dgm:t>
        <a:bodyPr/>
        <a:lstStyle/>
        <a:p>
          <a:pPr marL="0" marR="0" indent="0" defTabSz="914400" eaLnBrk="1" fontAlgn="auto" latinLnBrk="0" hangingPunct="1">
            <a:lnSpc>
              <a:spcPct val="100000"/>
            </a:lnSpc>
            <a:spcBef>
              <a:spcPts val="0"/>
            </a:spcBef>
            <a:spcAft>
              <a:spcPts val="0"/>
            </a:spcAft>
            <a:buClrTx/>
            <a:buSzTx/>
            <a:buFontTx/>
            <a:buNone/>
            <a:tabLst/>
            <a:defRPr/>
          </a:pPr>
          <a:endParaRPr lang="es-ES" sz="2400" dirty="0" smtClean="0">
            <a:latin typeface="Arial" panose="020B0604020202020204" pitchFamily="34" charset="0"/>
            <a:cs typeface="Arial" panose="020B0604020202020204" pitchFamily="34" charset="0"/>
          </a:endParaRPr>
        </a:p>
        <a:p>
          <a:pPr marL="0" marR="0" indent="0" defTabSz="914400" eaLnBrk="1" fontAlgn="auto" latinLnBrk="0" hangingPunct="1">
            <a:lnSpc>
              <a:spcPct val="100000"/>
            </a:lnSpc>
            <a:spcBef>
              <a:spcPts val="0"/>
            </a:spcBef>
            <a:spcAft>
              <a:spcPts val="0"/>
            </a:spcAft>
            <a:buClrTx/>
            <a:buSzTx/>
            <a:buFontTx/>
            <a:buNone/>
            <a:tabLst/>
            <a:defRPr/>
          </a:pPr>
          <a:r>
            <a:rPr lang="es-ES" sz="2400" dirty="0" smtClean="0">
              <a:latin typeface="Arial" panose="020B0604020202020204" pitchFamily="34" charset="0"/>
              <a:cs typeface="Arial" panose="020B0604020202020204" pitchFamily="34" charset="0"/>
            </a:rPr>
            <a:t>COSTUMBRE</a:t>
          </a:r>
        </a:p>
        <a:p>
          <a:pPr defTabSz="1644650">
            <a:lnSpc>
              <a:spcPct val="90000"/>
            </a:lnSpc>
            <a:spcBef>
              <a:spcPct val="0"/>
            </a:spcBef>
            <a:spcAft>
              <a:spcPct val="35000"/>
            </a:spcAft>
          </a:pPr>
          <a:endParaRPr lang="es-ES" sz="3800" dirty="0"/>
        </a:p>
      </dgm:t>
    </dgm:pt>
    <dgm:pt modelId="{1C570296-0950-4144-B672-3674E357A4ED}" type="parTrans" cxnId="{7B089316-24FC-4222-BEDD-7C840C15EFB6}">
      <dgm:prSet/>
      <dgm:spPr/>
      <dgm:t>
        <a:bodyPr/>
        <a:lstStyle/>
        <a:p>
          <a:endParaRPr lang="es-ES"/>
        </a:p>
      </dgm:t>
    </dgm:pt>
    <dgm:pt modelId="{EA66F5B7-B8B7-4805-A9A3-A5C2E91263E5}" type="sibTrans" cxnId="{7B089316-24FC-4222-BEDD-7C840C15EFB6}">
      <dgm:prSet/>
      <dgm:spPr/>
      <dgm:t>
        <a:bodyPr/>
        <a:lstStyle/>
        <a:p>
          <a:endParaRPr lang="es-ES"/>
        </a:p>
      </dgm:t>
    </dgm:pt>
    <dgm:pt modelId="{F59CFD26-8BCC-4F2E-88D5-8D3123F1C210}">
      <dgm:prSet custT="1"/>
      <dgm:spPr/>
      <dgm:t>
        <a:bodyPr/>
        <a:lstStyle/>
        <a:p>
          <a:pPr defTabSz="933450">
            <a:lnSpc>
              <a:spcPct val="90000"/>
            </a:lnSpc>
            <a:spcBef>
              <a:spcPct val="0"/>
            </a:spcBef>
            <a:spcAft>
              <a:spcPct val="35000"/>
            </a:spcAft>
          </a:pPr>
          <a:r>
            <a:rPr lang="es-ES" sz="1400" dirty="0" smtClean="0">
              <a:latin typeface="Arial" panose="020B0604020202020204" pitchFamily="34" charset="0"/>
              <a:cs typeface="Arial" panose="020B0604020202020204" pitchFamily="34" charset="0"/>
            </a:rPr>
            <a:t>Elemento </a:t>
          </a:r>
        </a:p>
        <a:p>
          <a:pPr defTabSz="933450">
            <a:lnSpc>
              <a:spcPct val="90000"/>
            </a:lnSpc>
            <a:spcBef>
              <a:spcPct val="0"/>
            </a:spcBef>
            <a:spcAft>
              <a:spcPct val="35000"/>
            </a:spcAft>
          </a:pPr>
          <a:r>
            <a:rPr lang="es-ES" sz="1400" dirty="0" smtClean="0">
              <a:latin typeface="Arial" panose="020B0604020202020204" pitchFamily="34" charset="0"/>
              <a:cs typeface="Arial" panose="020B0604020202020204" pitchFamily="34" charset="0"/>
            </a:rPr>
            <a:t>objetivo</a:t>
          </a:r>
          <a:endParaRPr lang="es-ES" sz="1400" dirty="0">
            <a:latin typeface="Arial" panose="020B0604020202020204" pitchFamily="34" charset="0"/>
            <a:cs typeface="Arial" panose="020B0604020202020204" pitchFamily="34" charset="0"/>
          </a:endParaRPr>
        </a:p>
      </dgm:t>
    </dgm:pt>
    <dgm:pt modelId="{575992C6-CE5A-46B7-8DE5-7D276707F26E}" type="parTrans" cxnId="{5524BAE4-5568-4B74-9AD8-D5C96CDFAE7D}">
      <dgm:prSet/>
      <dgm:spPr/>
      <dgm:t>
        <a:bodyPr/>
        <a:lstStyle/>
        <a:p>
          <a:endParaRPr lang="es-ES"/>
        </a:p>
      </dgm:t>
    </dgm:pt>
    <dgm:pt modelId="{3065DBB8-18C9-4B4B-82D8-50CA1EB1C974}" type="sibTrans" cxnId="{5524BAE4-5568-4B74-9AD8-D5C96CDFAE7D}">
      <dgm:prSet/>
      <dgm:spPr/>
      <dgm:t>
        <a:bodyPr/>
        <a:lstStyle/>
        <a:p>
          <a:endParaRPr lang="es-ES"/>
        </a:p>
      </dgm:t>
    </dgm:pt>
    <dgm:pt modelId="{86B707CF-0865-4FA5-A86B-650C6E33FADB}">
      <dgm:prSet custT="1"/>
      <dgm:spPr/>
      <dgm:t>
        <a:bodyPr/>
        <a:lstStyle/>
        <a:p>
          <a:r>
            <a:rPr lang="es-ES" sz="1600" dirty="0" smtClean="0">
              <a:latin typeface="Arial" panose="020B0604020202020204" pitchFamily="34" charset="0"/>
              <a:cs typeface="Arial" panose="020B0604020202020204" pitchFamily="34" charset="0"/>
            </a:rPr>
            <a:t>Corte Internacional de Justicia de la Haya</a:t>
          </a:r>
          <a:endParaRPr lang="es-ES" sz="1050" dirty="0"/>
        </a:p>
      </dgm:t>
    </dgm:pt>
    <dgm:pt modelId="{73F10BEB-E54D-4B60-8DB0-995A4B29B8E8}" type="parTrans" cxnId="{EF8BC35F-B455-4022-A6B8-28DEEAC9B34E}">
      <dgm:prSet/>
      <dgm:spPr/>
      <dgm:t>
        <a:bodyPr/>
        <a:lstStyle/>
        <a:p>
          <a:endParaRPr lang="es-ES"/>
        </a:p>
      </dgm:t>
    </dgm:pt>
    <dgm:pt modelId="{F54B353E-2E23-4856-9609-4F9C76FA7088}" type="sibTrans" cxnId="{EF8BC35F-B455-4022-A6B8-28DEEAC9B34E}">
      <dgm:prSet/>
      <dgm:spPr/>
      <dgm:t>
        <a:bodyPr/>
        <a:lstStyle/>
        <a:p>
          <a:endParaRPr lang="es-ES"/>
        </a:p>
      </dgm:t>
    </dgm:pt>
    <dgm:pt modelId="{9CF37131-EA56-432D-97F7-CC5AF7521076}">
      <dgm:prSet custT="1"/>
      <dgm:spPr/>
      <dgm:t>
        <a:bodyPr/>
        <a:lstStyle/>
        <a:p>
          <a:pPr marL="0" marR="0" indent="0" algn="ctr" defTabSz="914400" eaLnBrk="1" fontAlgn="auto" latinLnBrk="0" hangingPunct="1">
            <a:lnSpc>
              <a:spcPct val="100000"/>
            </a:lnSpc>
            <a:spcBef>
              <a:spcPts val="0"/>
            </a:spcBef>
            <a:spcAft>
              <a:spcPts val="0"/>
            </a:spcAft>
            <a:buClrTx/>
            <a:buSzTx/>
            <a:buFontTx/>
            <a:buNone/>
            <a:tabLst/>
            <a:defRPr/>
          </a:pPr>
          <a:r>
            <a:rPr lang="es-ES" sz="1600" dirty="0" smtClean="0">
              <a:latin typeface="Arial" panose="020B0604020202020204" pitchFamily="34" charset="0"/>
              <a:cs typeface="Arial" panose="020B0604020202020204" pitchFamily="34" charset="0"/>
            </a:rPr>
            <a:t>Tribunal Internacional del Derecho del Mar </a:t>
          </a:r>
        </a:p>
        <a:p>
          <a:pPr defTabSz="533400">
            <a:lnSpc>
              <a:spcPct val="90000"/>
            </a:lnSpc>
            <a:spcBef>
              <a:spcPct val="0"/>
            </a:spcBef>
            <a:spcAft>
              <a:spcPct val="35000"/>
            </a:spcAft>
          </a:pPr>
          <a:endParaRPr lang="es-ES" sz="1000" dirty="0"/>
        </a:p>
      </dgm:t>
    </dgm:pt>
    <dgm:pt modelId="{7F7AC87D-9397-47C9-8540-1CD36297C887}" type="parTrans" cxnId="{D0E82099-5265-4A3D-9D54-6D20510E27B0}">
      <dgm:prSet/>
      <dgm:spPr/>
      <dgm:t>
        <a:bodyPr/>
        <a:lstStyle/>
        <a:p>
          <a:endParaRPr lang="es-ES"/>
        </a:p>
      </dgm:t>
    </dgm:pt>
    <dgm:pt modelId="{FE6A07BD-4814-4E61-9444-69737BDF2F75}" type="sibTrans" cxnId="{D0E82099-5265-4A3D-9D54-6D20510E27B0}">
      <dgm:prSet/>
      <dgm:spPr/>
      <dgm:t>
        <a:bodyPr/>
        <a:lstStyle/>
        <a:p>
          <a:endParaRPr lang="es-ES"/>
        </a:p>
      </dgm:t>
    </dgm:pt>
    <dgm:pt modelId="{F949C3DF-8C4D-4085-89DB-69C1C73C9C45}">
      <dgm:prSet custT="1"/>
      <dgm:spPr/>
      <dgm:t>
        <a:bodyPr/>
        <a:lstStyle/>
        <a:p>
          <a:pPr algn="just"/>
          <a:r>
            <a:rPr lang="es-ES" sz="1100" dirty="0" smtClean="0">
              <a:latin typeface="Arial" panose="020B0604020202020204" pitchFamily="34" charset="0"/>
              <a:cs typeface="Arial" panose="020B0604020202020204" pitchFamily="34" charset="0"/>
            </a:rPr>
            <a:t>21 jueces independientes.</a:t>
          </a:r>
        </a:p>
        <a:p>
          <a:pPr algn="just"/>
          <a:endParaRPr lang="es-ES" sz="1100" dirty="0" smtClean="0">
            <a:latin typeface="Arial" panose="020B0604020202020204" pitchFamily="34" charset="0"/>
            <a:cs typeface="Arial" panose="020B0604020202020204" pitchFamily="34" charset="0"/>
          </a:endParaRPr>
        </a:p>
        <a:p>
          <a:pPr algn="just"/>
          <a:r>
            <a:rPr lang="es-ES" sz="1100" dirty="0" smtClean="0">
              <a:latin typeface="Arial" panose="020B0604020202020204" pitchFamily="34" charset="0"/>
              <a:cs typeface="Arial" panose="020B0604020202020204" pitchFamily="34" charset="0"/>
            </a:rPr>
            <a:t>Representantes distintos sistemas jurídicos, </a:t>
          </a:r>
        </a:p>
        <a:p>
          <a:pPr algn="just"/>
          <a:endParaRPr lang="es-ES" sz="1100" dirty="0" smtClean="0">
            <a:latin typeface="Arial" panose="020B0604020202020204" pitchFamily="34" charset="0"/>
            <a:cs typeface="Arial" panose="020B0604020202020204" pitchFamily="34" charset="0"/>
          </a:endParaRPr>
        </a:p>
        <a:p>
          <a:pPr algn="just"/>
          <a:r>
            <a:rPr lang="es-ES" sz="1100" dirty="0" smtClean="0">
              <a:latin typeface="Arial" panose="020B0604020202020204" pitchFamily="34" charset="0"/>
              <a:cs typeface="Arial" panose="020B0604020202020204" pitchFamily="34" charset="0"/>
            </a:rPr>
            <a:t>Según distribución geográfica equitativa.</a:t>
          </a:r>
        </a:p>
        <a:p>
          <a:pPr algn="just"/>
          <a:r>
            <a:rPr lang="es-ES" sz="1100" dirty="0" smtClean="0">
              <a:latin typeface="Arial" panose="020B0604020202020204" pitchFamily="34" charset="0"/>
              <a:cs typeface="Arial" panose="020B0604020202020204" pitchFamily="34" charset="0"/>
            </a:rPr>
            <a:t>Han resuelto </a:t>
          </a:r>
          <a:r>
            <a:rPr lang="es-ES" sz="1800" dirty="0" smtClean="0">
              <a:latin typeface="Arial" panose="020B0604020202020204" pitchFamily="34" charset="0"/>
              <a:cs typeface="Arial" panose="020B0604020202020204" pitchFamily="34" charset="0"/>
            </a:rPr>
            <a:t>27 </a:t>
          </a:r>
          <a:r>
            <a:rPr lang="es-ES" sz="1100" dirty="0" smtClean="0">
              <a:latin typeface="Arial" panose="020B0604020202020204" pitchFamily="34" charset="0"/>
              <a:cs typeface="Arial" panose="020B0604020202020204" pitchFamily="34" charset="0"/>
            </a:rPr>
            <a:t>casos.</a:t>
          </a:r>
        </a:p>
        <a:p>
          <a:endParaRPr lang="es-ES" sz="1100" dirty="0"/>
        </a:p>
      </dgm:t>
    </dgm:pt>
    <dgm:pt modelId="{69ABE548-F9AA-4177-A1F7-7A2ADD8F0ADF}" type="parTrans" cxnId="{DD208CC6-AD40-4B12-9FCD-243263209695}">
      <dgm:prSet/>
      <dgm:spPr/>
      <dgm:t>
        <a:bodyPr/>
        <a:lstStyle/>
        <a:p>
          <a:endParaRPr lang="es-ES"/>
        </a:p>
      </dgm:t>
    </dgm:pt>
    <dgm:pt modelId="{C90DAF75-AD1F-4A17-B140-D46286DD5362}" type="sibTrans" cxnId="{DD208CC6-AD40-4B12-9FCD-243263209695}">
      <dgm:prSet/>
      <dgm:spPr/>
      <dgm:t>
        <a:bodyPr/>
        <a:lstStyle/>
        <a:p>
          <a:endParaRPr lang="es-ES"/>
        </a:p>
      </dgm:t>
    </dgm:pt>
    <dgm:pt modelId="{13525F3D-B0FF-4B05-8831-81390FE30D96}">
      <dgm:prSet custT="1"/>
      <dgm:spPr/>
      <dgm:t>
        <a:bodyPr/>
        <a:lstStyle/>
        <a:p>
          <a:pPr algn="just"/>
          <a:r>
            <a:rPr lang="es-ES" sz="1200" dirty="0" smtClean="0">
              <a:latin typeface="Arial" panose="020B0604020202020204" pitchFamily="34" charset="0"/>
              <a:cs typeface="Arial" panose="020B0604020202020204" pitchFamily="34" charset="0"/>
            </a:rPr>
            <a:t>Principal órgano judicial de la ONU. </a:t>
          </a:r>
        </a:p>
        <a:p>
          <a:pPr algn="just"/>
          <a:endParaRPr lang="es-ES" sz="1200" dirty="0" smtClean="0">
            <a:latin typeface="Arial" panose="020B0604020202020204" pitchFamily="34" charset="0"/>
            <a:cs typeface="Arial" panose="020B0604020202020204" pitchFamily="34" charset="0"/>
          </a:endParaRPr>
        </a:p>
        <a:p>
          <a:pPr algn="just"/>
          <a:r>
            <a:rPr lang="es-ES" sz="1200" dirty="0" smtClean="0">
              <a:latin typeface="Arial" panose="020B0604020202020204" pitchFamily="34" charset="0"/>
              <a:cs typeface="Arial" panose="020B0604020202020204" pitchFamily="34" charset="0"/>
            </a:rPr>
            <a:t>Deciden controversias jurídicas entre Estados.</a:t>
          </a:r>
        </a:p>
        <a:p>
          <a:pPr algn="just"/>
          <a:endParaRPr lang="es-ES" sz="1200" dirty="0" smtClean="0">
            <a:latin typeface="Arial" panose="020B0604020202020204" pitchFamily="34" charset="0"/>
            <a:cs typeface="Arial" panose="020B0604020202020204" pitchFamily="34" charset="0"/>
          </a:endParaRPr>
        </a:p>
        <a:p>
          <a:pPr algn="just"/>
          <a:r>
            <a:rPr lang="es-ES" sz="1200" dirty="0" smtClean="0">
              <a:latin typeface="Arial" panose="020B0604020202020204" pitchFamily="34" charset="0"/>
              <a:cs typeface="Arial" panose="020B0604020202020204" pitchFamily="34" charset="0"/>
            </a:rPr>
            <a:t>Ejemplo: Delimitación marítima Chile Perú. </a:t>
          </a:r>
        </a:p>
      </dgm:t>
    </dgm:pt>
    <dgm:pt modelId="{2B238EFA-C894-463E-8E8F-9D33560B5814}" type="parTrans" cxnId="{88A9F0CC-0001-4262-A638-416A1A8A2105}">
      <dgm:prSet/>
      <dgm:spPr/>
      <dgm:t>
        <a:bodyPr/>
        <a:lstStyle/>
        <a:p>
          <a:endParaRPr lang="es-ES"/>
        </a:p>
      </dgm:t>
    </dgm:pt>
    <dgm:pt modelId="{EB15F1A6-C7D8-4BBD-A459-218C9C463E62}" type="sibTrans" cxnId="{88A9F0CC-0001-4262-A638-416A1A8A2105}">
      <dgm:prSet/>
      <dgm:spPr/>
      <dgm:t>
        <a:bodyPr/>
        <a:lstStyle/>
        <a:p>
          <a:endParaRPr lang="es-ES"/>
        </a:p>
      </dgm:t>
    </dgm:pt>
    <dgm:pt modelId="{CB99E972-B513-4010-BF24-D1345DB4DD61}">
      <dgm:prSet custT="1"/>
      <dgm:spPr/>
      <dgm:t>
        <a:bodyPr/>
        <a:lstStyle/>
        <a:p>
          <a:r>
            <a:rPr lang="es-ES" sz="1400" dirty="0" smtClean="0">
              <a:latin typeface="Arial" panose="020B0604020202020204" pitchFamily="34" charset="0"/>
              <a:cs typeface="Arial" panose="020B0604020202020204" pitchFamily="34" charset="0"/>
            </a:rPr>
            <a:t>Elemento Subjetivo</a:t>
          </a:r>
          <a:endParaRPr lang="es-ES" sz="1400" dirty="0">
            <a:latin typeface="Arial" panose="020B0604020202020204" pitchFamily="34" charset="0"/>
            <a:cs typeface="Arial" panose="020B0604020202020204" pitchFamily="34" charset="0"/>
          </a:endParaRPr>
        </a:p>
      </dgm:t>
    </dgm:pt>
    <dgm:pt modelId="{FA70D9A8-8528-448C-B52F-6B08FB095235}" type="parTrans" cxnId="{B59C75CA-2579-4E09-BEF6-D21D602D87F8}">
      <dgm:prSet/>
      <dgm:spPr/>
      <dgm:t>
        <a:bodyPr/>
        <a:lstStyle/>
        <a:p>
          <a:endParaRPr lang="es-ES"/>
        </a:p>
      </dgm:t>
    </dgm:pt>
    <dgm:pt modelId="{E0A4C75E-0457-4D95-9E37-512A3CFDEBAB}" type="sibTrans" cxnId="{B59C75CA-2579-4E09-BEF6-D21D602D87F8}">
      <dgm:prSet/>
      <dgm:spPr/>
      <dgm:t>
        <a:bodyPr/>
        <a:lstStyle/>
        <a:p>
          <a:endParaRPr lang="es-ES"/>
        </a:p>
      </dgm:t>
    </dgm:pt>
    <dgm:pt modelId="{D13F3CED-3815-404D-917F-954F5A04FFF6}">
      <dgm:prSet custT="1"/>
      <dgm:spPr/>
      <dgm:t>
        <a:bodyPr/>
        <a:lstStyle/>
        <a:p>
          <a:r>
            <a:rPr lang="es-MX" sz="1400" dirty="0" smtClean="0">
              <a:latin typeface="Arial" panose="020B0604020202020204" pitchFamily="34" charset="0"/>
              <a:cs typeface="Arial" panose="020B0604020202020204" pitchFamily="34" charset="0"/>
            </a:rPr>
            <a:t>Repetición de ciertos usos o prácticas entre los Estados</a:t>
          </a:r>
          <a:endParaRPr lang="en-US" sz="1400" dirty="0">
            <a:latin typeface="Arial" panose="020B0604020202020204" pitchFamily="34" charset="0"/>
            <a:cs typeface="Arial" panose="020B0604020202020204" pitchFamily="34" charset="0"/>
          </a:endParaRPr>
        </a:p>
      </dgm:t>
    </dgm:pt>
    <dgm:pt modelId="{2B8E19FF-FFE4-4403-8F34-691019ED7098}" type="parTrans" cxnId="{B2229A79-65C8-4BCB-9786-CE237D6C8F64}">
      <dgm:prSet/>
      <dgm:spPr/>
      <dgm:t>
        <a:bodyPr/>
        <a:lstStyle/>
        <a:p>
          <a:endParaRPr lang="es-ES"/>
        </a:p>
      </dgm:t>
    </dgm:pt>
    <dgm:pt modelId="{23E890D8-EC95-4F17-B3CF-610BDF73572F}" type="sibTrans" cxnId="{B2229A79-65C8-4BCB-9786-CE237D6C8F64}">
      <dgm:prSet/>
      <dgm:spPr/>
      <dgm:t>
        <a:bodyPr/>
        <a:lstStyle/>
        <a:p>
          <a:endParaRPr lang="es-ES"/>
        </a:p>
      </dgm:t>
    </dgm:pt>
    <dgm:pt modelId="{D684DFE1-A743-4B1C-AB93-07F671B6C9B7}">
      <dgm:prSet custT="1"/>
      <dgm:spPr/>
      <dgm:t>
        <a:bodyPr/>
        <a:lstStyle/>
        <a:p>
          <a:r>
            <a:rPr lang="es-MX" sz="1400" dirty="0" smtClean="0">
              <a:latin typeface="Arial" panose="020B0604020202020204" pitchFamily="34" charset="0"/>
              <a:cs typeface="Arial" panose="020B0604020202020204" pitchFamily="34" charset="0"/>
            </a:rPr>
            <a:t>Convicción de que dicha práctica es obligatoria</a:t>
          </a:r>
          <a:endParaRPr lang="en-US" sz="1400" dirty="0">
            <a:latin typeface="Arial" panose="020B0604020202020204" pitchFamily="34" charset="0"/>
            <a:cs typeface="Arial" panose="020B0604020202020204" pitchFamily="34" charset="0"/>
          </a:endParaRPr>
        </a:p>
      </dgm:t>
    </dgm:pt>
    <dgm:pt modelId="{CAD0EAFA-60C5-4E7F-8C7F-6A351FC5DB2E}" type="parTrans" cxnId="{C275821F-D94D-4017-B071-796A14F0733C}">
      <dgm:prSet/>
      <dgm:spPr/>
      <dgm:t>
        <a:bodyPr/>
        <a:lstStyle/>
        <a:p>
          <a:endParaRPr lang="es-ES"/>
        </a:p>
      </dgm:t>
    </dgm:pt>
    <dgm:pt modelId="{BBE07989-8146-4349-97E5-19AEB65B493C}" type="sibTrans" cxnId="{C275821F-D94D-4017-B071-796A14F0733C}">
      <dgm:prSet/>
      <dgm:spPr/>
      <dgm:t>
        <a:bodyPr/>
        <a:lstStyle/>
        <a:p>
          <a:endParaRPr lang="es-ES"/>
        </a:p>
      </dgm:t>
    </dgm:pt>
    <dgm:pt modelId="{29375910-CAE6-4F76-8080-F7FD08AE1134}">
      <dgm:prSet custT="1"/>
      <dgm:spPr/>
      <dgm:t>
        <a:bodyPr/>
        <a:lstStyle/>
        <a:p>
          <a:r>
            <a:rPr lang="es-ES" sz="1400" dirty="0" smtClean="0">
              <a:latin typeface="Arial" panose="020B0604020202020204" pitchFamily="34" charset="0"/>
              <a:cs typeface="Arial" panose="020B0604020202020204" pitchFamily="34" charset="0"/>
            </a:rPr>
            <a:t>Instrucciones cancillería, notas diplomáticas, toda expresión del Estado por autoridad que tenga debida representación</a:t>
          </a:r>
        </a:p>
        <a:p>
          <a:endParaRPr lang="es-ES" sz="1200" dirty="0"/>
        </a:p>
      </dgm:t>
    </dgm:pt>
    <dgm:pt modelId="{EF3C29A4-F23D-4B54-8E3A-FB2F4EBF273D}" type="parTrans" cxnId="{2199F4D7-C621-418A-9FB6-4CCA40DC3C6A}">
      <dgm:prSet/>
      <dgm:spPr/>
      <dgm:t>
        <a:bodyPr/>
        <a:lstStyle/>
        <a:p>
          <a:endParaRPr lang="es-ES"/>
        </a:p>
      </dgm:t>
    </dgm:pt>
    <dgm:pt modelId="{1FFD6874-9C07-4F97-A30B-A89890E59C9A}" type="sibTrans" cxnId="{2199F4D7-C621-418A-9FB6-4CCA40DC3C6A}">
      <dgm:prSet/>
      <dgm:spPr/>
      <dgm:t>
        <a:bodyPr/>
        <a:lstStyle/>
        <a:p>
          <a:endParaRPr lang="es-ES"/>
        </a:p>
      </dgm:t>
    </dgm:pt>
    <dgm:pt modelId="{0D24960E-4355-446E-B4E2-8F1A124827FB}" type="pres">
      <dgm:prSet presAssocID="{CAE15199-EDFE-4960-B9A8-E22A5008D315}" presName="hierChild1" presStyleCnt="0">
        <dgm:presLayoutVars>
          <dgm:chPref val="1"/>
          <dgm:dir/>
          <dgm:animOne val="branch"/>
          <dgm:animLvl val="lvl"/>
          <dgm:resizeHandles/>
        </dgm:presLayoutVars>
      </dgm:prSet>
      <dgm:spPr/>
      <dgm:t>
        <a:bodyPr/>
        <a:lstStyle/>
        <a:p>
          <a:endParaRPr lang="es-ES"/>
        </a:p>
      </dgm:t>
    </dgm:pt>
    <dgm:pt modelId="{8A9DAD90-B40B-4366-89BA-DE353E66CACA}" type="pres">
      <dgm:prSet presAssocID="{43F33334-0DD0-4F08-8BC5-461179822C3C}" presName="hierRoot1" presStyleCnt="0"/>
      <dgm:spPr/>
    </dgm:pt>
    <dgm:pt modelId="{D43A79DA-4756-4FEB-9A4F-F304820A712B}" type="pres">
      <dgm:prSet presAssocID="{43F33334-0DD0-4F08-8BC5-461179822C3C}" presName="composite" presStyleCnt="0"/>
      <dgm:spPr/>
    </dgm:pt>
    <dgm:pt modelId="{3B09253C-C761-46AE-90D0-F5B0307A8792}" type="pres">
      <dgm:prSet presAssocID="{43F33334-0DD0-4F08-8BC5-461179822C3C}" presName="background" presStyleLbl="node0" presStyleIdx="0" presStyleCnt="3"/>
      <dgm:spPr/>
    </dgm:pt>
    <dgm:pt modelId="{F65EDAF7-C807-412A-BFB1-FC17F7584FE7}" type="pres">
      <dgm:prSet presAssocID="{43F33334-0DD0-4F08-8BC5-461179822C3C}" presName="text" presStyleLbl="fgAcc0" presStyleIdx="0" presStyleCnt="3" custScaleX="108611" custScaleY="61063">
        <dgm:presLayoutVars>
          <dgm:chPref val="3"/>
        </dgm:presLayoutVars>
      </dgm:prSet>
      <dgm:spPr/>
      <dgm:t>
        <a:bodyPr/>
        <a:lstStyle/>
        <a:p>
          <a:endParaRPr lang="es-ES"/>
        </a:p>
      </dgm:t>
    </dgm:pt>
    <dgm:pt modelId="{0A0B74BC-FCC4-4C13-9AAF-D2CE112BB320}" type="pres">
      <dgm:prSet presAssocID="{43F33334-0DD0-4F08-8BC5-461179822C3C}" presName="hierChild2" presStyleCnt="0"/>
      <dgm:spPr/>
    </dgm:pt>
    <dgm:pt modelId="{E6CA4C3C-5EE3-47CC-A25E-3DB3B1BCB63B}" type="pres">
      <dgm:prSet presAssocID="{EC464D98-FBB4-4B62-BD29-24CE731EA7E8}" presName="Name10" presStyleLbl="parChTrans1D2" presStyleIdx="0" presStyleCnt="5"/>
      <dgm:spPr/>
      <dgm:t>
        <a:bodyPr/>
        <a:lstStyle/>
        <a:p>
          <a:endParaRPr lang="es-ES"/>
        </a:p>
      </dgm:t>
    </dgm:pt>
    <dgm:pt modelId="{6F91B4FA-4AFB-404D-834F-FFD4F96C6EDA}" type="pres">
      <dgm:prSet presAssocID="{30575579-58D7-4798-9706-057055598E81}" presName="hierRoot2" presStyleCnt="0"/>
      <dgm:spPr/>
    </dgm:pt>
    <dgm:pt modelId="{BEA3ABEA-4513-4BC8-98D6-DCCC2CD45B3E}" type="pres">
      <dgm:prSet presAssocID="{30575579-58D7-4798-9706-057055598E81}" presName="composite2" presStyleCnt="0"/>
      <dgm:spPr/>
    </dgm:pt>
    <dgm:pt modelId="{8ADA92E2-F8D2-4419-AD18-11AF949ECA1C}" type="pres">
      <dgm:prSet presAssocID="{30575579-58D7-4798-9706-057055598E81}" presName="background2" presStyleLbl="node2" presStyleIdx="0" presStyleCnt="5"/>
      <dgm:spPr/>
    </dgm:pt>
    <dgm:pt modelId="{C96050D1-A606-4419-A908-A2C7B515547F}" type="pres">
      <dgm:prSet presAssocID="{30575579-58D7-4798-9706-057055598E81}" presName="text2" presStyleLbl="fgAcc2" presStyleIdx="0" presStyleCnt="5" custScaleX="190891" custScaleY="168461">
        <dgm:presLayoutVars>
          <dgm:chPref val="3"/>
        </dgm:presLayoutVars>
      </dgm:prSet>
      <dgm:spPr/>
      <dgm:t>
        <a:bodyPr/>
        <a:lstStyle/>
        <a:p>
          <a:endParaRPr lang="es-ES"/>
        </a:p>
      </dgm:t>
    </dgm:pt>
    <dgm:pt modelId="{C08175EC-190A-44B9-865A-9DB34620F354}" type="pres">
      <dgm:prSet presAssocID="{30575579-58D7-4798-9706-057055598E81}" presName="hierChild3" presStyleCnt="0"/>
      <dgm:spPr/>
    </dgm:pt>
    <dgm:pt modelId="{06296234-FA50-42BC-98AD-CFF7945FC4CF}" type="pres">
      <dgm:prSet presAssocID="{82F17631-9D27-4168-8BE0-730C7D7636B8}" presName="hierRoot1" presStyleCnt="0"/>
      <dgm:spPr/>
    </dgm:pt>
    <dgm:pt modelId="{E824001E-606A-4E88-A7B5-2657DDCE80AA}" type="pres">
      <dgm:prSet presAssocID="{82F17631-9D27-4168-8BE0-730C7D7636B8}" presName="composite" presStyleCnt="0"/>
      <dgm:spPr/>
    </dgm:pt>
    <dgm:pt modelId="{D5520EA0-10A4-425A-ADFC-FBB15729F13F}" type="pres">
      <dgm:prSet presAssocID="{82F17631-9D27-4168-8BE0-730C7D7636B8}" presName="background" presStyleLbl="node0" presStyleIdx="1" presStyleCnt="3"/>
      <dgm:spPr/>
    </dgm:pt>
    <dgm:pt modelId="{74E8EAFB-6C54-4948-8F81-FD840DEE562B}" type="pres">
      <dgm:prSet presAssocID="{82F17631-9D27-4168-8BE0-730C7D7636B8}" presName="text" presStyleLbl="fgAcc0" presStyleIdx="1" presStyleCnt="3" custScaleX="141741" custScaleY="58654">
        <dgm:presLayoutVars>
          <dgm:chPref val="3"/>
        </dgm:presLayoutVars>
      </dgm:prSet>
      <dgm:spPr/>
      <dgm:t>
        <a:bodyPr/>
        <a:lstStyle/>
        <a:p>
          <a:endParaRPr lang="es-ES"/>
        </a:p>
      </dgm:t>
    </dgm:pt>
    <dgm:pt modelId="{D5577A54-01E7-47BB-AFFF-2E514809330E}" type="pres">
      <dgm:prSet presAssocID="{82F17631-9D27-4168-8BE0-730C7D7636B8}" presName="hierChild2" presStyleCnt="0"/>
      <dgm:spPr/>
    </dgm:pt>
    <dgm:pt modelId="{C6EADA4E-7074-4A6D-8626-7D2222098870}" type="pres">
      <dgm:prSet presAssocID="{575992C6-CE5A-46B7-8DE5-7D276707F26E}" presName="Name10" presStyleLbl="parChTrans1D2" presStyleIdx="1" presStyleCnt="5"/>
      <dgm:spPr/>
      <dgm:t>
        <a:bodyPr/>
        <a:lstStyle/>
        <a:p>
          <a:endParaRPr lang="es-ES"/>
        </a:p>
      </dgm:t>
    </dgm:pt>
    <dgm:pt modelId="{ED008EB6-E60D-4F76-93EB-538B0BFE9AD3}" type="pres">
      <dgm:prSet presAssocID="{F59CFD26-8BCC-4F2E-88D5-8D3123F1C210}" presName="hierRoot2" presStyleCnt="0"/>
      <dgm:spPr/>
    </dgm:pt>
    <dgm:pt modelId="{163535FF-8D1B-4801-AA7E-8B4E13E5434B}" type="pres">
      <dgm:prSet presAssocID="{F59CFD26-8BCC-4F2E-88D5-8D3123F1C210}" presName="composite2" presStyleCnt="0"/>
      <dgm:spPr/>
    </dgm:pt>
    <dgm:pt modelId="{BCA9049C-BD44-4A1A-99DD-72B839C79DF4}" type="pres">
      <dgm:prSet presAssocID="{F59CFD26-8BCC-4F2E-88D5-8D3123F1C210}" presName="background2" presStyleLbl="node2" presStyleIdx="1" presStyleCnt="5"/>
      <dgm:spPr/>
    </dgm:pt>
    <dgm:pt modelId="{0B550DE2-560F-46B3-A225-7891C192A307}" type="pres">
      <dgm:prSet presAssocID="{F59CFD26-8BCC-4F2E-88D5-8D3123F1C210}" presName="text2" presStyleLbl="fgAcc2" presStyleIdx="1" presStyleCnt="5">
        <dgm:presLayoutVars>
          <dgm:chPref val="3"/>
        </dgm:presLayoutVars>
      </dgm:prSet>
      <dgm:spPr/>
      <dgm:t>
        <a:bodyPr/>
        <a:lstStyle/>
        <a:p>
          <a:endParaRPr lang="es-ES"/>
        </a:p>
      </dgm:t>
    </dgm:pt>
    <dgm:pt modelId="{F5458038-154B-4E9C-917C-7F19A392C66D}" type="pres">
      <dgm:prSet presAssocID="{F59CFD26-8BCC-4F2E-88D5-8D3123F1C210}" presName="hierChild3" presStyleCnt="0"/>
      <dgm:spPr/>
    </dgm:pt>
    <dgm:pt modelId="{2A2CD68E-FD6F-4014-8D75-115D975D4010}" type="pres">
      <dgm:prSet presAssocID="{2B8E19FF-FFE4-4403-8F34-691019ED7098}" presName="Name17" presStyleLbl="parChTrans1D3" presStyleIdx="0" presStyleCnt="4"/>
      <dgm:spPr/>
      <dgm:t>
        <a:bodyPr/>
        <a:lstStyle/>
        <a:p>
          <a:endParaRPr lang="es-ES"/>
        </a:p>
      </dgm:t>
    </dgm:pt>
    <dgm:pt modelId="{FEB041B3-04CD-4AAE-A64F-AC803D3499EA}" type="pres">
      <dgm:prSet presAssocID="{D13F3CED-3815-404D-917F-954F5A04FFF6}" presName="hierRoot3" presStyleCnt="0"/>
      <dgm:spPr/>
    </dgm:pt>
    <dgm:pt modelId="{1E42B1C3-01E5-4935-885F-5DDB1C486E3B}" type="pres">
      <dgm:prSet presAssocID="{D13F3CED-3815-404D-917F-954F5A04FFF6}" presName="composite3" presStyleCnt="0"/>
      <dgm:spPr/>
    </dgm:pt>
    <dgm:pt modelId="{F144C634-A18F-4E63-9BB8-8E604CA3D59B}" type="pres">
      <dgm:prSet presAssocID="{D13F3CED-3815-404D-917F-954F5A04FFF6}" presName="background3" presStyleLbl="node3" presStyleIdx="0" presStyleCnt="4"/>
      <dgm:spPr/>
    </dgm:pt>
    <dgm:pt modelId="{BB8CE4C8-DD06-4E49-918F-26D9A9E5BE4D}" type="pres">
      <dgm:prSet presAssocID="{D13F3CED-3815-404D-917F-954F5A04FFF6}" presName="text3" presStyleLbl="fgAcc3" presStyleIdx="0" presStyleCnt="4">
        <dgm:presLayoutVars>
          <dgm:chPref val="3"/>
        </dgm:presLayoutVars>
      </dgm:prSet>
      <dgm:spPr/>
      <dgm:t>
        <a:bodyPr/>
        <a:lstStyle/>
        <a:p>
          <a:endParaRPr lang="es-ES"/>
        </a:p>
      </dgm:t>
    </dgm:pt>
    <dgm:pt modelId="{16294E4F-C032-4603-912D-6B5806447A31}" type="pres">
      <dgm:prSet presAssocID="{D13F3CED-3815-404D-917F-954F5A04FFF6}" presName="hierChild4" presStyleCnt="0"/>
      <dgm:spPr/>
    </dgm:pt>
    <dgm:pt modelId="{ECC35132-2D8D-40E8-A78C-38EF92E15ECE}" type="pres">
      <dgm:prSet presAssocID="{EF3C29A4-F23D-4B54-8E3A-FB2F4EBF273D}" presName="Name23" presStyleLbl="parChTrans1D4" presStyleIdx="0" presStyleCnt="1"/>
      <dgm:spPr/>
      <dgm:t>
        <a:bodyPr/>
        <a:lstStyle/>
        <a:p>
          <a:endParaRPr lang="es-ES"/>
        </a:p>
      </dgm:t>
    </dgm:pt>
    <dgm:pt modelId="{3DB56C7A-9F9B-4AE9-A31D-2C505D71C343}" type="pres">
      <dgm:prSet presAssocID="{29375910-CAE6-4F76-8080-F7FD08AE1134}" presName="hierRoot4" presStyleCnt="0"/>
      <dgm:spPr/>
    </dgm:pt>
    <dgm:pt modelId="{1B0A2B59-8ACC-4E9D-8828-E615AEE3E558}" type="pres">
      <dgm:prSet presAssocID="{29375910-CAE6-4F76-8080-F7FD08AE1134}" presName="composite4" presStyleCnt="0"/>
      <dgm:spPr/>
    </dgm:pt>
    <dgm:pt modelId="{5C426957-BE60-489E-AA97-64014FD16308}" type="pres">
      <dgm:prSet presAssocID="{29375910-CAE6-4F76-8080-F7FD08AE1134}" presName="background4" presStyleLbl="node4" presStyleIdx="0" presStyleCnt="1"/>
      <dgm:spPr/>
    </dgm:pt>
    <dgm:pt modelId="{05F593A8-1BE8-4E7F-AA1C-AD51A2385881}" type="pres">
      <dgm:prSet presAssocID="{29375910-CAE6-4F76-8080-F7FD08AE1134}" presName="text4" presStyleLbl="fgAcc4" presStyleIdx="0" presStyleCnt="1" custScaleX="184677" custScaleY="114002" custLinFactNeighborX="68745" custLinFactNeighborY="9376">
        <dgm:presLayoutVars>
          <dgm:chPref val="3"/>
        </dgm:presLayoutVars>
      </dgm:prSet>
      <dgm:spPr/>
      <dgm:t>
        <a:bodyPr/>
        <a:lstStyle/>
        <a:p>
          <a:endParaRPr lang="es-ES"/>
        </a:p>
      </dgm:t>
    </dgm:pt>
    <dgm:pt modelId="{37458700-8267-4257-8F94-F08DDD74F9BA}" type="pres">
      <dgm:prSet presAssocID="{29375910-CAE6-4F76-8080-F7FD08AE1134}" presName="hierChild5" presStyleCnt="0"/>
      <dgm:spPr/>
    </dgm:pt>
    <dgm:pt modelId="{C9D482FF-B639-440E-9CCA-29CAD1100974}" type="pres">
      <dgm:prSet presAssocID="{FA70D9A8-8528-448C-B52F-6B08FB095235}" presName="Name10" presStyleLbl="parChTrans1D2" presStyleIdx="2" presStyleCnt="5"/>
      <dgm:spPr/>
      <dgm:t>
        <a:bodyPr/>
        <a:lstStyle/>
        <a:p>
          <a:endParaRPr lang="es-ES"/>
        </a:p>
      </dgm:t>
    </dgm:pt>
    <dgm:pt modelId="{6643FA42-82E9-4504-829E-F388B627DF30}" type="pres">
      <dgm:prSet presAssocID="{CB99E972-B513-4010-BF24-D1345DB4DD61}" presName="hierRoot2" presStyleCnt="0"/>
      <dgm:spPr/>
    </dgm:pt>
    <dgm:pt modelId="{E065CF72-13DA-412A-9967-B985254777B7}" type="pres">
      <dgm:prSet presAssocID="{CB99E972-B513-4010-BF24-D1345DB4DD61}" presName="composite2" presStyleCnt="0"/>
      <dgm:spPr/>
    </dgm:pt>
    <dgm:pt modelId="{611BE4F7-0750-4B2A-82E9-24EBA57E2A4A}" type="pres">
      <dgm:prSet presAssocID="{CB99E972-B513-4010-BF24-D1345DB4DD61}" presName="background2" presStyleLbl="node2" presStyleIdx="2" presStyleCnt="5"/>
      <dgm:spPr/>
    </dgm:pt>
    <dgm:pt modelId="{ED281B7D-EC89-441D-85AC-89BC30F80C69}" type="pres">
      <dgm:prSet presAssocID="{CB99E972-B513-4010-BF24-D1345DB4DD61}" presName="text2" presStyleLbl="fgAcc2" presStyleIdx="2" presStyleCnt="5" custLinFactNeighborY="683">
        <dgm:presLayoutVars>
          <dgm:chPref val="3"/>
        </dgm:presLayoutVars>
      </dgm:prSet>
      <dgm:spPr/>
      <dgm:t>
        <a:bodyPr/>
        <a:lstStyle/>
        <a:p>
          <a:endParaRPr lang="es-ES"/>
        </a:p>
      </dgm:t>
    </dgm:pt>
    <dgm:pt modelId="{B7874F0C-85FC-46EA-91EB-48265A6BB321}" type="pres">
      <dgm:prSet presAssocID="{CB99E972-B513-4010-BF24-D1345DB4DD61}" presName="hierChild3" presStyleCnt="0"/>
      <dgm:spPr/>
    </dgm:pt>
    <dgm:pt modelId="{BD2C66AF-4B42-4296-ABC2-71CDC1A5EDCD}" type="pres">
      <dgm:prSet presAssocID="{CAD0EAFA-60C5-4E7F-8C7F-6A351FC5DB2E}" presName="Name17" presStyleLbl="parChTrans1D3" presStyleIdx="1" presStyleCnt="4"/>
      <dgm:spPr/>
      <dgm:t>
        <a:bodyPr/>
        <a:lstStyle/>
        <a:p>
          <a:endParaRPr lang="es-ES"/>
        </a:p>
      </dgm:t>
    </dgm:pt>
    <dgm:pt modelId="{45DBEB93-8A7D-467E-823C-ADA323D37914}" type="pres">
      <dgm:prSet presAssocID="{D684DFE1-A743-4B1C-AB93-07F671B6C9B7}" presName="hierRoot3" presStyleCnt="0"/>
      <dgm:spPr/>
    </dgm:pt>
    <dgm:pt modelId="{146A9772-8370-4AAA-9650-205ADF642553}" type="pres">
      <dgm:prSet presAssocID="{D684DFE1-A743-4B1C-AB93-07F671B6C9B7}" presName="composite3" presStyleCnt="0"/>
      <dgm:spPr/>
    </dgm:pt>
    <dgm:pt modelId="{DA0DC293-2013-4C3A-8FCE-FDB8DC176F11}" type="pres">
      <dgm:prSet presAssocID="{D684DFE1-A743-4B1C-AB93-07F671B6C9B7}" presName="background3" presStyleLbl="node3" presStyleIdx="1" presStyleCnt="4"/>
      <dgm:spPr/>
    </dgm:pt>
    <dgm:pt modelId="{B252278E-A940-4BAD-A2A7-E4D0D861347D}" type="pres">
      <dgm:prSet presAssocID="{D684DFE1-A743-4B1C-AB93-07F671B6C9B7}" presName="text3" presStyleLbl="fgAcc3" presStyleIdx="1" presStyleCnt="4">
        <dgm:presLayoutVars>
          <dgm:chPref val="3"/>
        </dgm:presLayoutVars>
      </dgm:prSet>
      <dgm:spPr/>
      <dgm:t>
        <a:bodyPr/>
        <a:lstStyle/>
        <a:p>
          <a:endParaRPr lang="es-ES"/>
        </a:p>
      </dgm:t>
    </dgm:pt>
    <dgm:pt modelId="{776AD7CF-AA52-4137-AE91-2E6943BB5CB2}" type="pres">
      <dgm:prSet presAssocID="{D684DFE1-A743-4B1C-AB93-07F671B6C9B7}" presName="hierChild4" presStyleCnt="0"/>
      <dgm:spPr/>
    </dgm:pt>
    <dgm:pt modelId="{62EAD4E1-1CD1-411D-9790-A9FADBB8E62F}" type="pres">
      <dgm:prSet presAssocID="{91708B8F-2552-4700-8DAE-7E5E1B043CA8}" presName="hierRoot1" presStyleCnt="0"/>
      <dgm:spPr/>
    </dgm:pt>
    <dgm:pt modelId="{3CD6B8FC-81F7-4B47-B9B1-6F6CD5E30EF8}" type="pres">
      <dgm:prSet presAssocID="{91708B8F-2552-4700-8DAE-7E5E1B043CA8}" presName="composite" presStyleCnt="0"/>
      <dgm:spPr/>
    </dgm:pt>
    <dgm:pt modelId="{73494E53-A8AB-4696-A4FF-F673838805E0}" type="pres">
      <dgm:prSet presAssocID="{91708B8F-2552-4700-8DAE-7E5E1B043CA8}" presName="background" presStyleLbl="node0" presStyleIdx="2" presStyleCnt="3"/>
      <dgm:spPr/>
    </dgm:pt>
    <dgm:pt modelId="{1E1DEC64-71E5-4CFA-8790-FEE43E61C701}" type="pres">
      <dgm:prSet presAssocID="{91708B8F-2552-4700-8DAE-7E5E1B043CA8}" presName="text" presStyleLbl="fgAcc0" presStyleIdx="2" presStyleCnt="3" custScaleX="188999" custScaleY="67429" custLinFactNeighborX="-4221" custLinFactNeighborY="3183">
        <dgm:presLayoutVars>
          <dgm:chPref val="3"/>
        </dgm:presLayoutVars>
      </dgm:prSet>
      <dgm:spPr/>
      <dgm:t>
        <a:bodyPr/>
        <a:lstStyle/>
        <a:p>
          <a:endParaRPr lang="es-ES"/>
        </a:p>
      </dgm:t>
    </dgm:pt>
    <dgm:pt modelId="{1316DBD1-88AD-4782-8A0D-702075C494C9}" type="pres">
      <dgm:prSet presAssocID="{91708B8F-2552-4700-8DAE-7E5E1B043CA8}" presName="hierChild2" presStyleCnt="0"/>
      <dgm:spPr/>
    </dgm:pt>
    <dgm:pt modelId="{3800775C-62D6-4BC9-A491-A43C8D93148E}" type="pres">
      <dgm:prSet presAssocID="{73F10BEB-E54D-4B60-8DB0-995A4B29B8E8}" presName="Name10" presStyleLbl="parChTrans1D2" presStyleIdx="3" presStyleCnt="5"/>
      <dgm:spPr/>
      <dgm:t>
        <a:bodyPr/>
        <a:lstStyle/>
        <a:p>
          <a:endParaRPr lang="es-ES"/>
        </a:p>
      </dgm:t>
    </dgm:pt>
    <dgm:pt modelId="{183A248D-CD0F-4C76-B240-5B4F98DDE919}" type="pres">
      <dgm:prSet presAssocID="{86B707CF-0865-4FA5-A86B-650C6E33FADB}" presName="hierRoot2" presStyleCnt="0"/>
      <dgm:spPr/>
    </dgm:pt>
    <dgm:pt modelId="{D28DE358-4C68-4ADE-AE55-665D9B32F076}" type="pres">
      <dgm:prSet presAssocID="{86B707CF-0865-4FA5-A86B-650C6E33FADB}" presName="composite2" presStyleCnt="0"/>
      <dgm:spPr/>
    </dgm:pt>
    <dgm:pt modelId="{C78B0F2A-29D5-43FC-9005-85C7606289DC}" type="pres">
      <dgm:prSet presAssocID="{86B707CF-0865-4FA5-A86B-650C6E33FADB}" presName="background2" presStyleLbl="node2" presStyleIdx="3" presStyleCnt="5"/>
      <dgm:spPr/>
    </dgm:pt>
    <dgm:pt modelId="{67C6813C-DDB4-4B2E-8208-0C9B6A848FE9}" type="pres">
      <dgm:prSet presAssocID="{86B707CF-0865-4FA5-A86B-650C6E33FADB}" presName="text2" presStyleLbl="fgAcc2" presStyleIdx="3" presStyleCnt="5">
        <dgm:presLayoutVars>
          <dgm:chPref val="3"/>
        </dgm:presLayoutVars>
      </dgm:prSet>
      <dgm:spPr/>
      <dgm:t>
        <a:bodyPr/>
        <a:lstStyle/>
        <a:p>
          <a:endParaRPr lang="es-ES"/>
        </a:p>
      </dgm:t>
    </dgm:pt>
    <dgm:pt modelId="{5DDA428A-E908-40EF-8A39-93BD3D72F9B9}" type="pres">
      <dgm:prSet presAssocID="{86B707CF-0865-4FA5-A86B-650C6E33FADB}" presName="hierChild3" presStyleCnt="0"/>
      <dgm:spPr/>
    </dgm:pt>
    <dgm:pt modelId="{159D6FF6-AACB-42D0-BAC1-10C345190B0F}" type="pres">
      <dgm:prSet presAssocID="{2B238EFA-C894-463E-8E8F-9D33560B5814}" presName="Name17" presStyleLbl="parChTrans1D3" presStyleIdx="2" presStyleCnt="4"/>
      <dgm:spPr/>
      <dgm:t>
        <a:bodyPr/>
        <a:lstStyle/>
        <a:p>
          <a:endParaRPr lang="es-ES"/>
        </a:p>
      </dgm:t>
    </dgm:pt>
    <dgm:pt modelId="{8041CF1D-AC92-4D38-938D-40F6422260FB}" type="pres">
      <dgm:prSet presAssocID="{13525F3D-B0FF-4B05-8831-81390FE30D96}" presName="hierRoot3" presStyleCnt="0"/>
      <dgm:spPr/>
    </dgm:pt>
    <dgm:pt modelId="{2112B4D6-7B0F-4390-AF31-F02BED74CB78}" type="pres">
      <dgm:prSet presAssocID="{13525F3D-B0FF-4B05-8831-81390FE30D96}" presName="composite3" presStyleCnt="0"/>
      <dgm:spPr/>
    </dgm:pt>
    <dgm:pt modelId="{FDE6DB66-10AD-4896-939C-0351A90C8D22}" type="pres">
      <dgm:prSet presAssocID="{13525F3D-B0FF-4B05-8831-81390FE30D96}" presName="background3" presStyleLbl="node3" presStyleIdx="2" presStyleCnt="4"/>
      <dgm:spPr/>
    </dgm:pt>
    <dgm:pt modelId="{2C63E990-0D74-4F8E-A49D-BA9F7082FF9B}" type="pres">
      <dgm:prSet presAssocID="{13525F3D-B0FF-4B05-8831-81390FE30D96}" presName="text3" presStyleLbl="fgAcc3" presStyleIdx="2" presStyleCnt="4" custScaleX="116073" custScaleY="177856">
        <dgm:presLayoutVars>
          <dgm:chPref val="3"/>
        </dgm:presLayoutVars>
      </dgm:prSet>
      <dgm:spPr/>
      <dgm:t>
        <a:bodyPr/>
        <a:lstStyle/>
        <a:p>
          <a:endParaRPr lang="es-ES"/>
        </a:p>
      </dgm:t>
    </dgm:pt>
    <dgm:pt modelId="{D9FCEFD3-1193-41EC-813B-38E93B748A02}" type="pres">
      <dgm:prSet presAssocID="{13525F3D-B0FF-4B05-8831-81390FE30D96}" presName="hierChild4" presStyleCnt="0"/>
      <dgm:spPr/>
    </dgm:pt>
    <dgm:pt modelId="{789CFDEF-E93C-481A-93F5-2046B62EA992}" type="pres">
      <dgm:prSet presAssocID="{7F7AC87D-9397-47C9-8540-1CD36297C887}" presName="Name10" presStyleLbl="parChTrans1D2" presStyleIdx="4" presStyleCnt="5"/>
      <dgm:spPr/>
      <dgm:t>
        <a:bodyPr/>
        <a:lstStyle/>
        <a:p>
          <a:endParaRPr lang="es-ES"/>
        </a:p>
      </dgm:t>
    </dgm:pt>
    <dgm:pt modelId="{7AA6261C-56EC-4B63-BD19-F440690025D0}" type="pres">
      <dgm:prSet presAssocID="{9CF37131-EA56-432D-97F7-CC5AF7521076}" presName="hierRoot2" presStyleCnt="0"/>
      <dgm:spPr/>
    </dgm:pt>
    <dgm:pt modelId="{7524BEC8-3185-4EC6-A0A5-D87FF56A74CD}" type="pres">
      <dgm:prSet presAssocID="{9CF37131-EA56-432D-97F7-CC5AF7521076}" presName="composite2" presStyleCnt="0"/>
      <dgm:spPr/>
    </dgm:pt>
    <dgm:pt modelId="{60602371-1B2A-46A0-B03A-8E278C344D63}" type="pres">
      <dgm:prSet presAssocID="{9CF37131-EA56-432D-97F7-CC5AF7521076}" presName="background2" presStyleLbl="node2" presStyleIdx="4" presStyleCnt="5"/>
      <dgm:spPr/>
    </dgm:pt>
    <dgm:pt modelId="{9DF0EF79-12EF-4D96-8E22-A5F9C6F075A2}" type="pres">
      <dgm:prSet presAssocID="{9CF37131-EA56-432D-97F7-CC5AF7521076}" presName="text2" presStyleLbl="fgAcc2" presStyleIdx="4" presStyleCnt="5" custScaleX="124970" custScaleY="114618" custLinFactNeighborX="401">
        <dgm:presLayoutVars>
          <dgm:chPref val="3"/>
        </dgm:presLayoutVars>
      </dgm:prSet>
      <dgm:spPr/>
      <dgm:t>
        <a:bodyPr/>
        <a:lstStyle/>
        <a:p>
          <a:endParaRPr lang="es-ES"/>
        </a:p>
      </dgm:t>
    </dgm:pt>
    <dgm:pt modelId="{0B7B1C18-D7C6-4FCD-B94C-E5EB3616F253}" type="pres">
      <dgm:prSet presAssocID="{9CF37131-EA56-432D-97F7-CC5AF7521076}" presName="hierChild3" presStyleCnt="0"/>
      <dgm:spPr/>
    </dgm:pt>
    <dgm:pt modelId="{A16129C4-0E8E-4E3D-A8DD-8222C596D865}" type="pres">
      <dgm:prSet presAssocID="{69ABE548-F9AA-4177-A1F7-7A2ADD8F0ADF}" presName="Name17" presStyleLbl="parChTrans1D3" presStyleIdx="3" presStyleCnt="4"/>
      <dgm:spPr/>
      <dgm:t>
        <a:bodyPr/>
        <a:lstStyle/>
        <a:p>
          <a:endParaRPr lang="es-ES"/>
        </a:p>
      </dgm:t>
    </dgm:pt>
    <dgm:pt modelId="{3FBD8888-877F-40EB-B0FF-CA06B605CF42}" type="pres">
      <dgm:prSet presAssocID="{F949C3DF-8C4D-4085-89DB-69C1C73C9C45}" presName="hierRoot3" presStyleCnt="0"/>
      <dgm:spPr/>
    </dgm:pt>
    <dgm:pt modelId="{E1FE6738-9B32-4C1D-B705-FE956653F364}" type="pres">
      <dgm:prSet presAssocID="{F949C3DF-8C4D-4085-89DB-69C1C73C9C45}" presName="composite3" presStyleCnt="0"/>
      <dgm:spPr/>
    </dgm:pt>
    <dgm:pt modelId="{B24FBAEC-A81F-448F-A9CA-CBB1F5D76D6B}" type="pres">
      <dgm:prSet presAssocID="{F949C3DF-8C4D-4085-89DB-69C1C73C9C45}" presName="background3" presStyleLbl="node3" presStyleIdx="3" presStyleCnt="4"/>
      <dgm:spPr/>
    </dgm:pt>
    <dgm:pt modelId="{140FC832-5449-430D-8199-445067C6CC35}" type="pres">
      <dgm:prSet presAssocID="{F949C3DF-8C4D-4085-89DB-69C1C73C9C45}" presName="text3" presStyleLbl="fgAcc3" presStyleIdx="3" presStyleCnt="4" custScaleY="228630">
        <dgm:presLayoutVars>
          <dgm:chPref val="3"/>
        </dgm:presLayoutVars>
      </dgm:prSet>
      <dgm:spPr/>
      <dgm:t>
        <a:bodyPr/>
        <a:lstStyle/>
        <a:p>
          <a:endParaRPr lang="es-ES"/>
        </a:p>
      </dgm:t>
    </dgm:pt>
    <dgm:pt modelId="{492D70C1-8E99-44B2-B803-F05FCC64D37B}" type="pres">
      <dgm:prSet presAssocID="{F949C3DF-8C4D-4085-89DB-69C1C73C9C45}" presName="hierChild4" presStyleCnt="0"/>
      <dgm:spPr/>
    </dgm:pt>
  </dgm:ptLst>
  <dgm:cxnLst>
    <dgm:cxn modelId="{980DD2D6-E42E-477F-B00F-B896C8422E71}" type="presOf" srcId="{7F7AC87D-9397-47C9-8540-1CD36297C887}" destId="{789CFDEF-E93C-481A-93F5-2046B62EA992}" srcOrd="0" destOrd="0" presId="urn:microsoft.com/office/officeart/2005/8/layout/hierarchy1"/>
    <dgm:cxn modelId="{3DEBF8F4-AFA8-431F-BDAD-AAE704EDC926}" type="presOf" srcId="{CAD0EAFA-60C5-4E7F-8C7F-6A351FC5DB2E}" destId="{BD2C66AF-4B42-4296-ABC2-71CDC1A5EDCD}" srcOrd="0" destOrd="0" presId="urn:microsoft.com/office/officeart/2005/8/layout/hierarchy1"/>
    <dgm:cxn modelId="{2199F4D7-C621-418A-9FB6-4CCA40DC3C6A}" srcId="{D13F3CED-3815-404D-917F-954F5A04FFF6}" destId="{29375910-CAE6-4F76-8080-F7FD08AE1134}" srcOrd="0" destOrd="0" parTransId="{EF3C29A4-F23D-4B54-8E3A-FB2F4EBF273D}" sibTransId="{1FFD6874-9C07-4F97-A30B-A89890E59C9A}"/>
    <dgm:cxn modelId="{7D048565-65EC-4190-B525-8569AFFBE78F}" type="presOf" srcId="{73F10BEB-E54D-4B60-8DB0-995A4B29B8E8}" destId="{3800775C-62D6-4BC9-A491-A43C8D93148E}" srcOrd="0" destOrd="0" presId="urn:microsoft.com/office/officeart/2005/8/layout/hierarchy1"/>
    <dgm:cxn modelId="{981B969D-A737-4348-AF23-CFB2ABF4DF80}" type="presOf" srcId="{13525F3D-B0FF-4B05-8831-81390FE30D96}" destId="{2C63E990-0D74-4F8E-A49D-BA9F7082FF9B}" srcOrd="0" destOrd="0" presId="urn:microsoft.com/office/officeart/2005/8/layout/hierarchy1"/>
    <dgm:cxn modelId="{B80EAFD7-A8D5-4C61-8D3E-99039C9D1A55}" type="presOf" srcId="{82F17631-9D27-4168-8BE0-730C7D7636B8}" destId="{74E8EAFB-6C54-4948-8F81-FD840DEE562B}" srcOrd="0" destOrd="0" presId="urn:microsoft.com/office/officeart/2005/8/layout/hierarchy1"/>
    <dgm:cxn modelId="{A95B4E7A-37C5-42C1-A1C7-4A50FD05BE3E}" type="presOf" srcId="{CAE15199-EDFE-4960-B9A8-E22A5008D315}" destId="{0D24960E-4355-446E-B4E2-8F1A124827FB}" srcOrd="0" destOrd="0" presId="urn:microsoft.com/office/officeart/2005/8/layout/hierarchy1"/>
    <dgm:cxn modelId="{FA2E6577-5957-411F-B45E-180D3CE2D032}" srcId="{CAE15199-EDFE-4960-B9A8-E22A5008D315}" destId="{91708B8F-2552-4700-8DAE-7E5E1B043CA8}" srcOrd="2" destOrd="0" parTransId="{CEA7D599-F08D-4ABC-BD7E-F8D5A2AC8DD2}" sibTransId="{B223894A-09F0-4F1E-B12F-726021428B2F}"/>
    <dgm:cxn modelId="{50F3DDB3-0E16-4C85-8616-2573437724AD}" type="presOf" srcId="{D13F3CED-3815-404D-917F-954F5A04FFF6}" destId="{BB8CE4C8-DD06-4E49-918F-26D9A9E5BE4D}" srcOrd="0" destOrd="0" presId="urn:microsoft.com/office/officeart/2005/8/layout/hierarchy1"/>
    <dgm:cxn modelId="{94B3BE09-EBEE-43B2-9FC8-EBD149F9E7A9}" srcId="{43F33334-0DD0-4F08-8BC5-461179822C3C}" destId="{30575579-58D7-4798-9706-057055598E81}" srcOrd="0" destOrd="0" parTransId="{EC464D98-FBB4-4B62-BD29-24CE731EA7E8}" sibTransId="{FC7CAC7E-8470-453D-ABDD-344623DAC187}"/>
    <dgm:cxn modelId="{969EF23E-792F-4A8C-A10D-25E463DE418F}" type="presOf" srcId="{EC464D98-FBB4-4B62-BD29-24CE731EA7E8}" destId="{E6CA4C3C-5EE3-47CC-A25E-3DB3B1BCB63B}" srcOrd="0" destOrd="0" presId="urn:microsoft.com/office/officeart/2005/8/layout/hierarchy1"/>
    <dgm:cxn modelId="{25ADD8DB-979A-416D-8D79-39923CC925FF}" type="presOf" srcId="{43F33334-0DD0-4F08-8BC5-461179822C3C}" destId="{F65EDAF7-C807-412A-BFB1-FC17F7584FE7}" srcOrd="0" destOrd="0" presId="urn:microsoft.com/office/officeart/2005/8/layout/hierarchy1"/>
    <dgm:cxn modelId="{DD208CC6-AD40-4B12-9FCD-243263209695}" srcId="{9CF37131-EA56-432D-97F7-CC5AF7521076}" destId="{F949C3DF-8C4D-4085-89DB-69C1C73C9C45}" srcOrd="0" destOrd="0" parTransId="{69ABE548-F9AA-4177-A1F7-7A2ADD8F0ADF}" sibTransId="{C90DAF75-AD1F-4A17-B140-D46286DD5362}"/>
    <dgm:cxn modelId="{EF8BC35F-B455-4022-A6B8-28DEEAC9B34E}" srcId="{91708B8F-2552-4700-8DAE-7E5E1B043CA8}" destId="{86B707CF-0865-4FA5-A86B-650C6E33FADB}" srcOrd="0" destOrd="0" parTransId="{73F10BEB-E54D-4B60-8DB0-995A4B29B8E8}" sibTransId="{F54B353E-2E23-4856-9609-4F9C76FA7088}"/>
    <dgm:cxn modelId="{5BD2CB91-D140-4AD6-9289-02E37670A196}" type="presOf" srcId="{575992C6-CE5A-46B7-8DE5-7D276707F26E}" destId="{C6EADA4E-7074-4A6D-8626-7D2222098870}" srcOrd="0" destOrd="0" presId="urn:microsoft.com/office/officeart/2005/8/layout/hierarchy1"/>
    <dgm:cxn modelId="{B59C75CA-2579-4E09-BEF6-D21D602D87F8}" srcId="{82F17631-9D27-4168-8BE0-730C7D7636B8}" destId="{CB99E972-B513-4010-BF24-D1345DB4DD61}" srcOrd="1" destOrd="0" parTransId="{FA70D9A8-8528-448C-B52F-6B08FB095235}" sibTransId="{E0A4C75E-0457-4D95-9E37-512A3CFDEBAB}"/>
    <dgm:cxn modelId="{C708E379-574C-4BAC-BAE6-97AA83EAA37D}" type="presOf" srcId="{F59CFD26-8BCC-4F2E-88D5-8D3123F1C210}" destId="{0B550DE2-560F-46B3-A225-7891C192A307}" srcOrd="0" destOrd="0" presId="urn:microsoft.com/office/officeart/2005/8/layout/hierarchy1"/>
    <dgm:cxn modelId="{7B089316-24FC-4222-BEDD-7C840C15EFB6}" srcId="{CAE15199-EDFE-4960-B9A8-E22A5008D315}" destId="{82F17631-9D27-4168-8BE0-730C7D7636B8}" srcOrd="1" destOrd="0" parTransId="{1C570296-0950-4144-B672-3674E357A4ED}" sibTransId="{EA66F5B7-B8B7-4805-A9A3-A5C2E91263E5}"/>
    <dgm:cxn modelId="{5524BAE4-5568-4B74-9AD8-D5C96CDFAE7D}" srcId="{82F17631-9D27-4168-8BE0-730C7D7636B8}" destId="{F59CFD26-8BCC-4F2E-88D5-8D3123F1C210}" srcOrd="0" destOrd="0" parTransId="{575992C6-CE5A-46B7-8DE5-7D276707F26E}" sibTransId="{3065DBB8-18C9-4B4B-82D8-50CA1EB1C974}"/>
    <dgm:cxn modelId="{7F3442CD-7E42-490E-AAE7-BBCBF79FAEB6}" type="presOf" srcId="{F949C3DF-8C4D-4085-89DB-69C1C73C9C45}" destId="{140FC832-5449-430D-8199-445067C6CC35}" srcOrd="0" destOrd="0" presId="urn:microsoft.com/office/officeart/2005/8/layout/hierarchy1"/>
    <dgm:cxn modelId="{8ED995F1-5A3E-4194-9AA8-38E2ADFBAFCC}" type="presOf" srcId="{D684DFE1-A743-4B1C-AB93-07F671B6C9B7}" destId="{B252278E-A940-4BAD-A2A7-E4D0D861347D}" srcOrd="0" destOrd="0" presId="urn:microsoft.com/office/officeart/2005/8/layout/hierarchy1"/>
    <dgm:cxn modelId="{E16A9853-415A-4D1A-8F42-6A42E6CF0417}" type="presOf" srcId="{30575579-58D7-4798-9706-057055598E81}" destId="{C96050D1-A606-4419-A908-A2C7B515547F}" srcOrd="0" destOrd="0" presId="urn:microsoft.com/office/officeart/2005/8/layout/hierarchy1"/>
    <dgm:cxn modelId="{B5D82072-9C3D-4831-A54A-63744CA59D84}" type="presOf" srcId="{91708B8F-2552-4700-8DAE-7E5E1B043CA8}" destId="{1E1DEC64-71E5-4CFA-8790-FEE43E61C701}" srcOrd="0" destOrd="0" presId="urn:microsoft.com/office/officeart/2005/8/layout/hierarchy1"/>
    <dgm:cxn modelId="{989BCDF1-11B4-4A82-9923-937E081004CA}" srcId="{CAE15199-EDFE-4960-B9A8-E22A5008D315}" destId="{43F33334-0DD0-4F08-8BC5-461179822C3C}" srcOrd="0" destOrd="0" parTransId="{B31E604C-39DA-4293-BE98-4E31D7E33451}" sibTransId="{93193BB8-C5A0-466F-9B4E-09797619F17B}"/>
    <dgm:cxn modelId="{D0E82099-5265-4A3D-9D54-6D20510E27B0}" srcId="{91708B8F-2552-4700-8DAE-7E5E1B043CA8}" destId="{9CF37131-EA56-432D-97F7-CC5AF7521076}" srcOrd="1" destOrd="0" parTransId="{7F7AC87D-9397-47C9-8540-1CD36297C887}" sibTransId="{FE6A07BD-4814-4E61-9444-69737BDF2F75}"/>
    <dgm:cxn modelId="{88A9F0CC-0001-4262-A638-416A1A8A2105}" srcId="{86B707CF-0865-4FA5-A86B-650C6E33FADB}" destId="{13525F3D-B0FF-4B05-8831-81390FE30D96}" srcOrd="0" destOrd="0" parTransId="{2B238EFA-C894-463E-8E8F-9D33560B5814}" sibTransId="{EB15F1A6-C7D8-4BBD-A459-218C9C463E62}"/>
    <dgm:cxn modelId="{273D79DA-D63F-4E46-BE4B-D6E9B179FA3E}" type="presOf" srcId="{CB99E972-B513-4010-BF24-D1345DB4DD61}" destId="{ED281B7D-EC89-441D-85AC-89BC30F80C69}" srcOrd="0" destOrd="0" presId="urn:microsoft.com/office/officeart/2005/8/layout/hierarchy1"/>
    <dgm:cxn modelId="{E64732A2-0AD0-436E-98EE-0B6F7D906B58}" type="presOf" srcId="{FA70D9A8-8528-448C-B52F-6B08FB095235}" destId="{C9D482FF-B639-440E-9CCA-29CAD1100974}" srcOrd="0" destOrd="0" presId="urn:microsoft.com/office/officeart/2005/8/layout/hierarchy1"/>
    <dgm:cxn modelId="{F24A4497-90CA-43CC-9D05-87D705513476}" type="presOf" srcId="{69ABE548-F9AA-4177-A1F7-7A2ADD8F0ADF}" destId="{A16129C4-0E8E-4E3D-A8DD-8222C596D865}" srcOrd="0" destOrd="0" presId="urn:microsoft.com/office/officeart/2005/8/layout/hierarchy1"/>
    <dgm:cxn modelId="{BA469B47-A292-44C1-919C-1533402AE4E0}" type="presOf" srcId="{86B707CF-0865-4FA5-A86B-650C6E33FADB}" destId="{67C6813C-DDB4-4B2E-8208-0C9B6A848FE9}" srcOrd="0" destOrd="0" presId="urn:microsoft.com/office/officeart/2005/8/layout/hierarchy1"/>
    <dgm:cxn modelId="{B769CD40-D10B-4F65-BBFE-ED696880F377}" type="presOf" srcId="{29375910-CAE6-4F76-8080-F7FD08AE1134}" destId="{05F593A8-1BE8-4E7F-AA1C-AD51A2385881}" srcOrd="0" destOrd="0" presId="urn:microsoft.com/office/officeart/2005/8/layout/hierarchy1"/>
    <dgm:cxn modelId="{B2229A79-65C8-4BCB-9786-CE237D6C8F64}" srcId="{F59CFD26-8BCC-4F2E-88D5-8D3123F1C210}" destId="{D13F3CED-3815-404D-917F-954F5A04FFF6}" srcOrd="0" destOrd="0" parTransId="{2B8E19FF-FFE4-4403-8F34-691019ED7098}" sibTransId="{23E890D8-EC95-4F17-B3CF-610BDF73572F}"/>
    <dgm:cxn modelId="{C76E41E1-659A-4468-9BC0-5CDFA05F9DE8}" type="presOf" srcId="{EF3C29A4-F23D-4B54-8E3A-FB2F4EBF273D}" destId="{ECC35132-2D8D-40E8-A78C-38EF92E15ECE}" srcOrd="0" destOrd="0" presId="urn:microsoft.com/office/officeart/2005/8/layout/hierarchy1"/>
    <dgm:cxn modelId="{C275821F-D94D-4017-B071-796A14F0733C}" srcId="{CB99E972-B513-4010-BF24-D1345DB4DD61}" destId="{D684DFE1-A743-4B1C-AB93-07F671B6C9B7}" srcOrd="0" destOrd="0" parTransId="{CAD0EAFA-60C5-4E7F-8C7F-6A351FC5DB2E}" sibTransId="{BBE07989-8146-4349-97E5-19AEB65B493C}"/>
    <dgm:cxn modelId="{2EA9C31A-3EE3-4567-8B6D-F45789493CC4}" type="presOf" srcId="{2B8E19FF-FFE4-4403-8F34-691019ED7098}" destId="{2A2CD68E-FD6F-4014-8D75-115D975D4010}" srcOrd="0" destOrd="0" presId="urn:microsoft.com/office/officeart/2005/8/layout/hierarchy1"/>
    <dgm:cxn modelId="{C93D8AFD-6597-4CEC-8F81-EBFEAA9AE3D6}" type="presOf" srcId="{9CF37131-EA56-432D-97F7-CC5AF7521076}" destId="{9DF0EF79-12EF-4D96-8E22-A5F9C6F075A2}" srcOrd="0" destOrd="0" presId="urn:microsoft.com/office/officeart/2005/8/layout/hierarchy1"/>
    <dgm:cxn modelId="{D69D2D97-884A-4FDE-8E11-8B5ED9D0EF62}" type="presOf" srcId="{2B238EFA-C894-463E-8E8F-9D33560B5814}" destId="{159D6FF6-AACB-42D0-BAC1-10C345190B0F}" srcOrd="0" destOrd="0" presId="urn:microsoft.com/office/officeart/2005/8/layout/hierarchy1"/>
    <dgm:cxn modelId="{36C2D976-D8F5-4025-860D-B5716324551C}" type="presParOf" srcId="{0D24960E-4355-446E-B4E2-8F1A124827FB}" destId="{8A9DAD90-B40B-4366-89BA-DE353E66CACA}" srcOrd="0" destOrd="0" presId="urn:microsoft.com/office/officeart/2005/8/layout/hierarchy1"/>
    <dgm:cxn modelId="{586020C3-D45C-4695-BD28-52EACEF21E4C}" type="presParOf" srcId="{8A9DAD90-B40B-4366-89BA-DE353E66CACA}" destId="{D43A79DA-4756-4FEB-9A4F-F304820A712B}" srcOrd="0" destOrd="0" presId="urn:microsoft.com/office/officeart/2005/8/layout/hierarchy1"/>
    <dgm:cxn modelId="{E7134C58-C6B8-4868-AE10-28E5606C97B4}" type="presParOf" srcId="{D43A79DA-4756-4FEB-9A4F-F304820A712B}" destId="{3B09253C-C761-46AE-90D0-F5B0307A8792}" srcOrd="0" destOrd="0" presId="urn:microsoft.com/office/officeart/2005/8/layout/hierarchy1"/>
    <dgm:cxn modelId="{4EAF7B2D-60AB-4683-823A-467109D984E6}" type="presParOf" srcId="{D43A79DA-4756-4FEB-9A4F-F304820A712B}" destId="{F65EDAF7-C807-412A-BFB1-FC17F7584FE7}" srcOrd="1" destOrd="0" presId="urn:microsoft.com/office/officeart/2005/8/layout/hierarchy1"/>
    <dgm:cxn modelId="{65F9C317-5A5E-4523-A879-750DAC41DEF2}" type="presParOf" srcId="{8A9DAD90-B40B-4366-89BA-DE353E66CACA}" destId="{0A0B74BC-FCC4-4C13-9AAF-D2CE112BB320}" srcOrd="1" destOrd="0" presId="urn:microsoft.com/office/officeart/2005/8/layout/hierarchy1"/>
    <dgm:cxn modelId="{42974DBE-9B74-4A10-8F98-A4E53C779327}" type="presParOf" srcId="{0A0B74BC-FCC4-4C13-9AAF-D2CE112BB320}" destId="{E6CA4C3C-5EE3-47CC-A25E-3DB3B1BCB63B}" srcOrd="0" destOrd="0" presId="urn:microsoft.com/office/officeart/2005/8/layout/hierarchy1"/>
    <dgm:cxn modelId="{D90837FF-57F5-4911-AE21-9E30229B7C60}" type="presParOf" srcId="{0A0B74BC-FCC4-4C13-9AAF-D2CE112BB320}" destId="{6F91B4FA-4AFB-404D-834F-FFD4F96C6EDA}" srcOrd="1" destOrd="0" presId="urn:microsoft.com/office/officeart/2005/8/layout/hierarchy1"/>
    <dgm:cxn modelId="{20EA8819-B519-4BAD-BC65-489931D9533F}" type="presParOf" srcId="{6F91B4FA-4AFB-404D-834F-FFD4F96C6EDA}" destId="{BEA3ABEA-4513-4BC8-98D6-DCCC2CD45B3E}" srcOrd="0" destOrd="0" presId="urn:microsoft.com/office/officeart/2005/8/layout/hierarchy1"/>
    <dgm:cxn modelId="{DAF280CD-6154-4ED8-AFCD-33C4ECA9E399}" type="presParOf" srcId="{BEA3ABEA-4513-4BC8-98D6-DCCC2CD45B3E}" destId="{8ADA92E2-F8D2-4419-AD18-11AF949ECA1C}" srcOrd="0" destOrd="0" presId="urn:microsoft.com/office/officeart/2005/8/layout/hierarchy1"/>
    <dgm:cxn modelId="{8F583535-957A-4008-9036-0CDD8A38713F}" type="presParOf" srcId="{BEA3ABEA-4513-4BC8-98D6-DCCC2CD45B3E}" destId="{C96050D1-A606-4419-A908-A2C7B515547F}" srcOrd="1" destOrd="0" presId="urn:microsoft.com/office/officeart/2005/8/layout/hierarchy1"/>
    <dgm:cxn modelId="{5D86B314-C34F-4424-A977-8AB50CEB5254}" type="presParOf" srcId="{6F91B4FA-4AFB-404D-834F-FFD4F96C6EDA}" destId="{C08175EC-190A-44B9-865A-9DB34620F354}" srcOrd="1" destOrd="0" presId="urn:microsoft.com/office/officeart/2005/8/layout/hierarchy1"/>
    <dgm:cxn modelId="{479DA8BA-2404-42FE-B5FE-8AFFD8CDDEF9}" type="presParOf" srcId="{0D24960E-4355-446E-B4E2-8F1A124827FB}" destId="{06296234-FA50-42BC-98AD-CFF7945FC4CF}" srcOrd="1" destOrd="0" presId="urn:microsoft.com/office/officeart/2005/8/layout/hierarchy1"/>
    <dgm:cxn modelId="{696E6598-EBED-47C1-B0A5-F0286DC0B08B}" type="presParOf" srcId="{06296234-FA50-42BC-98AD-CFF7945FC4CF}" destId="{E824001E-606A-4E88-A7B5-2657DDCE80AA}" srcOrd="0" destOrd="0" presId="urn:microsoft.com/office/officeart/2005/8/layout/hierarchy1"/>
    <dgm:cxn modelId="{F776F8D9-5C31-4A03-8DEA-CF30CE32A265}" type="presParOf" srcId="{E824001E-606A-4E88-A7B5-2657DDCE80AA}" destId="{D5520EA0-10A4-425A-ADFC-FBB15729F13F}" srcOrd="0" destOrd="0" presId="urn:microsoft.com/office/officeart/2005/8/layout/hierarchy1"/>
    <dgm:cxn modelId="{E776D7DC-6F74-421F-99F0-7155556395F0}" type="presParOf" srcId="{E824001E-606A-4E88-A7B5-2657DDCE80AA}" destId="{74E8EAFB-6C54-4948-8F81-FD840DEE562B}" srcOrd="1" destOrd="0" presId="urn:microsoft.com/office/officeart/2005/8/layout/hierarchy1"/>
    <dgm:cxn modelId="{98DA9C5F-8D74-4EA4-8FD2-0B112B739CD7}" type="presParOf" srcId="{06296234-FA50-42BC-98AD-CFF7945FC4CF}" destId="{D5577A54-01E7-47BB-AFFF-2E514809330E}" srcOrd="1" destOrd="0" presId="urn:microsoft.com/office/officeart/2005/8/layout/hierarchy1"/>
    <dgm:cxn modelId="{3CBBDA38-F554-4DC2-9786-FD772F4EBE87}" type="presParOf" srcId="{D5577A54-01E7-47BB-AFFF-2E514809330E}" destId="{C6EADA4E-7074-4A6D-8626-7D2222098870}" srcOrd="0" destOrd="0" presId="urn:microsoft.com/office/officeart/2005/8/layout/hierarchy1"/>
    <dgm:cxn modelId="{47319595-3BAB-441B-B02C-9AAB62B3C1AF}" type="presParOf" srcId="{D5577A54-01E7-47BB-AFFF-2E514809330E}" destId="{ED008EB6-E60D-4F76-93EB-538B0BFE9AD3}" srcOrd="1" destOrd="0" presId="urn:microsoft.com/office/officeart/2005/8/layout/hierarchy1"/>
    <dgm:cxn modelId="{E5D4041A-5777-4878-BDC4-A7670CDBE075}" type="presParOf" srcId="{ED008EB6-E60D-4F76-93EB-538B0BFE9AD3}" destId="{163535FF-8D1B-4801-AA7E-8B4E13E5434B}" srcOrd="0" destOrd="0" presId="urn:microsoft.com/office/officeart/2005/8/layout/hierarchy1"/>
    <dgm:cxn modelId="{A3AE5DB3-0457-487B-8FBE-C09B8C624AFD}" type="presParOf" srcId="{163535FF-8D1B-4801-AA7E-8B4E13E5434B}" destId="{BCA9049C-BD44-4A1A-99DD-72B839C79DF4}" srcOrd="0" destOrd="0" presId="urn:microsoft.com/office/officeart/2005/8/layout/hierarchy1"/>
    <dgm:cxn modelId="{96446132-F55F-4EE3-9816-38BB34B1DC75}" type="presParOf" srcId="{163535FF-8D1B-4801-AA7E-8B4E13E5434B}" destId="{0B550DE2-560F-46B3-A225-7891C192A307}" srcOrd="1" destOrd="0" presId="urn:microsoft.com/office/officeart/2005/8/layout/hierarchy1"/>
    <dgm:cxn modelId="{AFA6396E-96A9-425F-AC69-DC88B10AA188}" type="presParOf" srcId="{ED008EB6-E60D-4F76-93EB-538B0BFE9AD3}" destId="{F5458038-154B-4E9C-917C-7F19A392C66D}" srcOrd="1" destOrd="0" presId="urn:microsoft.com/office/officeart/2005/8/layout/hierarchy1"/>
    <dgm:cxn modelId="{0170C099-3A75-4732-A1A4-1934F4B09DF2}" type="presParOf" srcId="{F5458038-154B-4E9C-917C-7F19A392C66D}" destId="{2A2CD68E-FD6F-4014-8D75-115D975D4010}" srcOrd="0" destOrd="0" presId="urn:microsoft.com/office/officeart/2005/8/layout/hierarchy1"/>
    <dgm:cxn modelId="{2A76887D-CC79-48C9-93BE-6FEB6DDD8886}" type="presParOf" srcId="{F5458038-154B-4E9C-917C-7F19A392C66D}" destId="{FEB041B3-04CD-4AAE-A64F-AC803D3499EA}" srcOrd="1" destOrd="0" presId="urn:microsoft.com/office/officeart/2005/8/layout/hierarchy1"/>
    <dgm:cxn modelId="{6AA66B02-5DB3-4969-A524-6D9BB5BC5F6F}" type="presParOf" srcId="{FEB041B3-04CD-4AAE-A64F-AC803D3499EA}" destId="{1E42B1C3-01E5-4935-885F-5DDB1C486E3B}" srcOrd="0" destOrd="0" presId="urn:microsoft.com/office/officeart/2005/8/layout/hierarchy1"/>
    <dgm:cxn modelId="{8D7B4592-5542-44BD-85F8-57C2C93681BC}" type="presParOf" srcId="{1E42B1C3-01E5-4935-885F-5DDB1C486E3B}" destId="{F144C634-A18F-4E63-9BB8-8E604CA3D59B}" srcOrd="0" destOrd="0" presId="urn:microsoft.com/office/officeart/2005/8/layout/hierarchy1"/>
    <dgm:cxn modelId="{E7BC9AED-BAD4-4B1D-A30A-91B8D5FC92A3}" type="presParOf" srcId="{1E42B1C3-01E5-4935-885F-5DDB1C486E3B}" destId="{BB8CE4C8-DD06-4E49-918F-26D9A9E5BE4D}" srcOrd="1" destOrd="0" presId="urn:microsoft.com/office/officeart/2005/8/layout/hierarchy1"/>
    <dgm:cxn modelId="{9B061BFC-02CF-44CB-88A7-13B9D866134D}" type="presParOf" srcId="{FEB041B3-04CD-4AAE-A64F-AC803D3499EA}" destId="{16294E4F-C032-4603-912D-6B5806447A31}" srcOrd="1" destOrd="0" presId="urn:microsoft.com/office/officeart/2005/8/layout/hierarchy1"/>
    <dgm:cxn modelId="{3FFB04BD-7A0E-412C-8A81-5CC4BE7D819C}" type="presParOf" srcId="{16294E4F-C032-4603-912D-6B5806447A31}" destId="{ECC35132-2D8D-40E8-A78C-38EF92E15ECE}" srcOrd="0" destOrd="0" presId="urn:microsoft.com/office/officeart/2005/8/layout/hierarchy1"/>
    <dgm:cxn modelId="{18878AC8-315E-46FB-8911-A8E70B5AFF51}" type="presParOf" srcId="{16294E4F-C032-4603-912D-6B5806447A31}" destId="{3DB56C7A-9F9B-4AE9-A31D-2C505D71C343}" srcOrd="1" destOrd="0" presId="urn:microsoft.com/office/officeart/2005/8/layout/hierarchy1"/>
    <dgm:cxn modelId="{A811A856-3D31-404C-980B-F94F8B5B2D7D}" type="presParOf" srcId="{3DB56C7A-9F9B-4AE9-A31D-2C505D71C343}" destId="{1B0A2B59-8ACC-4E9D-8828-E615AEE3E558}" srcOrd="0" destOrd="0" presId="urn:microsoft.com/office/officeart/2005/8/layout/hierarchy1"/>
    <dgm:cxn modelId="{5C02DC28-9963-4123-B56A-15172260D7B0}" type="presParOf" srcId="{1B0A2B59-8ACC-4E9D-8828-E615AEE3E558}" destId="{5C426957-BE60-489E-AA97-64014FD16308}" srcOrd="0" destOrd="0" presId="urn:microsoft.com/office/officeart/2005/8/layout/hierarchy1"/>
    <dgm:cxn modelId="{BF5CD800-72AB-484D-AA77-E4F4F1415362}" type="presParOf" srcId="{1B0A2B59-8ACC-4E9D-8828-E615AEE3E558}" destId="{05F593A8-1BE8-4E7F-AA1C-AD51A2385881}" srcOrd="1" destOrd="0" presId="urn:microsoft.com/office/officeart/2005/8/layout/hierarchy1"/>
    <dgm:cxn modelId="{102CB67E-F662-4ECE-9581-13FAD33FE766}" type="presParOf" srcId="{3DB56C7A-9F9B-4AE9-A31D-2C505D71C343}" destId="{37458700-8267-4257-8F94-F08DDD74F9BA}" srcOrd="1" destOrd="0" presId="urn:microsoft.com/office/officeart/2005/8/layout/hierarchy1"/>
    <dgm:cxn modelId="{BEF835F9-D086-409B-9138-6E09719C224B}" type="presParOf" srcId="{D5577A54-01E7-47BB-AFFF-2E514809330E}" destId="{C9D482FF-B639-440E-9CCA-29CAD1100974}" srcOrd="2" destOrd="0" presId="urn:microsoft.com/office/officeart/2005/8/layout/hierarchy1"/>
    <dgm:cxn modelId="{4B52EF7D-22A5-4EF6-93CE-7D16E99CBD8A}" type="presParOf" srcId="{D5577A54-01E7-47BB-AFFF-2E514809330E}" destId="{6643FA42-82E9-4504-829E-F388B627DF30}" srcOrd="3" destOrd="0" presId="urn:microsoft.com/office/officeart/2005/8/layout/hierarchy1"/>
    <dgm:cxn modelId="{3D95DA09-305D-4BC0-A647-C1265FC78A91}" type="presParOf" srcId="{6643FA42-82E9-4504-829E-F388B627DF30}" destId="{E065CF72-13DA-412A-9967-B985254777B7}" srcOrd="0" destOrd="0" presId="urn:microsoft.com/office/officeart/2005/8/layout/hierarchy1"/>
    <dgm:cxn modelId="{8DB67E87-B7AA-4335-975A-DCED33BCBAF2}" type="presParOf" srcId="{E065CF72-13DA-412A-9967-B985254777B7}" destId="{611BE4F7-0750-4B2A-82E9-24EBA57E2A4A}" srcOrd="0" destOrd="0" presId="urn:microsoft.com/office/officeart/2005/8/layout/hierarchy1"/>
    <dgm:cxn modelId="{DEE737AB-B830-4F04-AEB4-FA3DEBD9C57D}" type="presParOf" srcId="{E065CF72-13DA-412A-9967-B985254777B7}" destId="{ED281B7D-EC89-441D-85AC-89BC30F80C69}" srcOrd="1" destOrd="0" presId="urn:microsoft.com/office/officeart/2005/8/layout/hierarchy1"/>
    <dgm:cxn modelId="{32E63F02-4D24-463D-AF82-FFD9E949D523}" type="presParOf" srcId="{6643FA42-82E9-4504-829E-F388B627DF30}" destId="{B7874F0C-85FC-46EA-91EB-48265A6BB321}" srcOrd="1" destOrd="0" presId="urn:microsoft.com/office/officeart/2005/8/layout/hierarchy1"/>
    <dgm:cxn modelId="{7D04F3D8-6333-4FD5-9E34-74CFAA44E238}" type="presParOf" srcId="{B7874F0C-85FC-46EA-91EB-48265A6BB321}" destId="{BD2C66AF-4B42-4296-ABC2-71CDC1A5EDCD}" srcOrd="0" destOrd="0" presId="urn:microsoft.com/office/officeart/2005/8/layout/hierarchy1"/>
    <dgm:cxn modelId="{0E513EAB-02CC-4C9E-82BB-E8216ED50201}" type="presParOf" srcId="{B7874F0C-85FC-46EA-91EB-48265A6BB321}" destId="{45DBEB93-8A7D-467E-823C-ADA323D37914}" srcOrd="1" destOrd="0" presId="urn:microsoft.com/office/officeart/2005/8/layout/hierarchy1"/>
    <dgm:cxn modelId="{FEC055A8-C157-44AC-8B82-0C51BA833A85}" type="presParOf" srcId="{45DBEB93-8A7D-467E-823C-ADA323D37914}" destId="{146A9772-8370-4AAA-9650-205ADF642553}" srcOrd="0" destOrd="0" presId="urn:microsoft.com/office/officeart/2005/8/layout/hierarchy1"/>
    <dgm:cxn modelId="{C8D7C398-CA45-4B65-86DA-BD74819CD9D8}" type="presParOf" srcId="{146A9772-8370-4AAA-9650-205ADF642553}" destId="{DA0DC293-2013-4C3A-8FCE-FDB8DC176F11}" srcOrd="0" destOrd="0" presId="urn:microsoft.com/office/officeart/2005/8/layout/hierarchy1"/>
    <dgm:cxn modelId="{350028BA-1CBF-4136-86AB-82320821F7E1}" type="presParOf" srcId="{146A9772-8370-4AAA-9650-205ADF642553}" destId="{B252278E-A940-4BAD-A2A7-E4D0D861347D}" srcOrd="1" destOrd="0" presId="urn:microsoft.com/office/officeart/2005/8/layout/hierarchy1"/>
    <dgm:cxn modelId="{A29AEFAF-2927-4145-851B-80D5406F3A6E}" type="presParOf" srcId="{45DBEB93-8A7D-467E-823C-ADA323D37914}" destId="{776AD7CF-AA52-4137-AE91-2E6943BB5CB2}" srcOrd="1" destOrd="0" presId="urn:microsoft.com/office/officeart/2005/8/layout/hierarchy1"/>
    <dgm:cxn modelId="{923B595A-3598-4C51-B6E4-341A04F46F36}" type="presParOf" srcId="{0D24960E-4355-446E-B4E2-8F1A124827FB}" destId="{62EAD4E1-1CD1-411D-9790-A9FADBB8E62F}" srcOrd="2" destOrd="0" presId="urn:microsoft.com/office/officeart/2005/8/layout/hierarchy1"/>
    <dgm:cxn modelId="{D2DEA12F-00C7-4F4A-B8BC-ADE0D8D97526}" type="presParOf" srcId="{62EAD4E1-1CD1-411D-9790-A9FADBB8E62F}" destId="{3CD6B8FC-81F7-4B47-B9B1-6F6CD5E30EF8}" srcOrd="0" destOrd="0" presId="urn:microsoft.com/office/officeart/2005/8/layout/hierarchy1"/>
    <dgm:cxn modelId="{47F6A8D3-ED21-4146-9B3A-F8A3802DD038}" type="presParOf" srcId="{3CD6B8FC-81F7-4B47-B9B1-6F6CD5E30EF8}" destId="{73494E53-A8AB-4696-A4FF-F673838805E0}" srcOrd="0" destOrd="0" presId="urn:microsoft.com/office/officeart/2005/8/layout/hierarchy1"/>
    <dgm:cxn modelId="{3FB9F750-51AB-464E-BD77-64422F0D91B0}" type="presParOf" srcId="{3CD6B8FC-81F7-4B47-B9B1-6F6CD5E30EF8}" destId="{1E1DEC64-71E5-4CFA-8790-FEE43E61C701}" srcOrd="1" destOrd="0" presId="urn:microsoft.com/office/officeart/2005/8/layout/hierarchy1"/>
    <dgm:cxn modelId="{5A213C7D-86DF-4EF5-9218-CAFD3A030F51}" type="presParOf" srcId="{62EAD4E1-1CD1-411D-9790-A9FADBB8E62F}" destId="{1316DBD1-88AD-4782-8A0D-702075C494C9}" srcOrd="1" destOrd="0" presId="urn:microsoft.com/office/officeart/2005/8/layout/hierarchy1"/>
    <dgm:cxn modelId="{54517823-0182-45CF-AF49-E9723E79D2FC}" type="presParOf" srcId="{1316DBD1-88AD-4782-8A0D-702075C494C9}" destId="{3800775C-62D6-4BC9-A491-A43C8D93148E}" srcOrd="0" destOrd="0" presId="urn:microsoft.com/office/officeart/2005/8/layout/hierarchy1"/>
    <dgm:cxn modelId="{90A9ED93-5037-40A2-A7A0-C04081B55F36}" type="presParOf" srcId="{1316DBD1-88AD-4782-8A0D-702075C494C9}" destId="{183A248D-CD0F-4C76-B240-5B4F98DDE919}" srcOrd="1" destOrd="0" presId="urn:microsoft.com/office/officeart/2005/8/layout/hierarchy1"/>
    <dgm:cxn modelId="{13BD67D6-3384-4858-A512-52DBE7B1C2D4}" type="presParOf" srcId="{183A248D-CD0F-4C76-B240-5B4F98DDE919}" destId="{D28DE358-4C68-4ADE-AE55-665D9B32F076}" srcOrd="0" destOrd="0" presId="urn:microsoft.com/office/officeart/2005/8/layout/hierarchy1"/>
    <dgm:cxn modelId="{31C54C33-D943-4DED-B271-01B4B45F5D01}" type="presParOf" srcId="{D28DE358-4C68-4ADE-AE55-665D9B32F076}" destId="{C78B0F2A-29D5-43FC-9005-85C7606289DC}" srcOrd="0" destOrd="0" presId="urn:microsoft.com/office/officeart/2005/8/layout/hierarchy1"/>
    <dgm:cxn modelId="{7FD8E5D8-B656-402A-8F8A-E05927CAC356}" type="presParOf" srcId="{D28DE358-4C68-4ADE-AE55-665D9B32F076}" destId="{67C6813C-DDB4-4B2E-8208-0C9B6A848FE9}" srcOrd="1" destOrd="0" presId="urn:microsoft.com/office/officeart/2005/8/layout/hierarchy1"/>
    <dgm:cxn modelId="{90F86AD0-A678-45B9-9606-11D4ABB2EE4B}" type="presParOf" srcId="{183A248D-CD0F-4C76-B240-5B4F98DDE919}" destId="{5DDA428A-E908-40EF-8A39-93BD3D72F9B9}" srcOrd="1" destOrd="0" presId="urn:microsoft.com/office/officeart/2005/8/layout/hierarchy1"/>
    <dgm:cxn modelId="{EEE2B07C-BC89-4901-8160-612703CA2485}" type="presParOf" srcId="{5DDA428A-E908-40EF-8A39-93BD3D72F9B9}" destId="{159D6FF6-AACB-42D0-BAC1-10C345190B0F}" srcOrd="0" destOrd="0" presId="urn:microsoft.com/office/officeart/2005/8/layout/hierarchy1"/>
    <dgm:cxn modelId="{9C32631B-1370-4D9D-93F2-9A0FB88B12BE}" type="presParOf" srcId="{5DDA428A-E908-40EF-8A39-93BD3D72F9B9}" destId="{8041CF1D-AC92-4D38-938D-40F6422260FB}" srcOrd="1" destOrd="0" presId="urn:microsoft.com/office/officeart/2005/8/layout/hierarchy1"/>
    <dgm:cxn modelId="{2106CCBA-3966-4030-883C-906C325E763C}" type="presParOf" srcId="{8041CF1D-AC92-4D38-938D-40F6422260FB}" destId="{2112B4D6-7B0F-4390-AF31-F02BED74CB78}" srcOrd="0" destOrd="0" presId="urn:microsoft.com/office/officeart/2005/8/layout/hierarchy1"/>
    <dgm:cxn modelId="{01A28DBB-56D5-4A64-AEC1-456CC24E126B}" type="presParOf" srcId="{2112B4D6-7B0F-4390-AF31-F02BED74CB78}" destId="{FDE6DB66-10AD-4896-939C-0351A90C8D22}" srcOrd="0" destOrd="0" presId="urn:microsoft.com/office/officeart/2005/8/layout/hierarchy1"/>
    <dgm:cxn modelId="{64E9F1F3-3EED-472C-ACDA-75A8CA85EC84}" type="presParOf" srcId="{2112B4D6-7B0F-4390-AF31-F02BED74CB78}" destId="{2C63E990-0D74-4F8E-A49D-BA9F7082FF9B}" srcOrd="1" destOrd="0" presId="urn:microsoft.com/office/officeart/2005/8/layout/hierarchy1"/>
    <dgm:cxn modelId="{6EA35811-5ECA-4282-918A-AB4A5A9E4DF3}" type="presParOf" srcId="{8041CF1D-AC92-4D38-938D-40F6422260FB}" destId="{D9FCEFD3-1193-41EC-813B-38E93B748A02}" srcOrd="1" destOrd="0" presId="urn:microsoft.com/office/officeart/2005/8/layout/hierarchy1"/>
    <dgm:cxn modelId="{711750A3-6263-4EB0-A98A-D3D7A9F6F823}" type="presParOf" srcId="{1316DBD1-88AD-4782-8A0D-702075C494C9}" destId="{789CFDEF-E93C-481A-93F5-2046B62EA992}" srcOrd="2" destOrd="0" presId="urn:microsoft.com/office/officeart/2005/8/layout/hierarchy1"/>
    <dgm:cxn modelId="{F6D1920F-262F-4594-BEC5-5C436512AE7A}" type="presParOf" srcId="{1316DBD1-88AD-4782-8A0D-702075C494C9}" destId="{7AA6261C-56EC-4B63-BD19-F440690025D0}" srcOrd="3" destOrd="0" presId="urn:microsoft.com/office/officeart/2005/8/layout/hierarchy1"/>
    <dgm:cxn modelId="{CE86DF8B-B590-4759-BAED-FFF2AEEDECDA}" type="presParOf" srcId="{7AA6261C-56EC-4B63-BD19-F440690025D0}" destId="{7524BEC8-3185-4EC6-A0A5-D87FF56A74CD}" srcOrd="0" destOrd="0" presId="urn:microsoft.com/office/officeart/2005/8/layout/hierarchy1"/>
    <dgm:cxn modelId="{7E695219-76C9-40C0-A32B-5A3E081C6E19}" type="presParOf" srcId="{7524BEC8-3185-4EC6-A0A5-D87FF56A74CD}" destId="{60602371-1B2A-46A0-B03A-8E278C344D63}" srcOrd="0" destOrd="0" presId="urn:microsoft.com/office/officeart/2005/8/layout/hierarchy1"/>
    <dgm:cxn modelId="{B23173A5-0921-45EF-954F-BD370643EE48}" type="presParOf" srcId="{7524BEC8-3185-4EC6-A0A5-D87FF56A74CD}" destId="{9DF0EF79-12EF-4D96-8E22-A5F9C6F075A2}" srcOrd="1" destOrd="0" presId="urn:microsoft.com/office/officeart/2005/8/layout/hierarchy1"/>
    <dgm:cxn modelId="{E4B32B37-4CC6-4079-B1B0-6F9C8EB5F899}" type="presParOf" srcId="{7AA6261C-56EC-4B63-BD19-F440690025D0}" destId="{0B7B1C18-D7C6-4FCD-B94C-E5EB3616F253}" srcOrd="1" destOrd="0" presId="urn:microsoft.com/office/officeart/2005/8/layout/hierarchy1"/>
    <dgm:cxn modelId="{AFF02B03-8DE3-4782-B491-BB00BACFE2DF}" type="presParOf" srcId="{0B7B1C18-D7C6-4FCD-B94C-E5EB3616F253}" destId="{A16129C4-0E8E-4E3D-A8DD-8222C596D865}" srcOrd="0" destOrd="0" presId="urn:microsoft.com/office/officeart/2005/8/layout/hierarchy1"/>
    <dgm:cxn modelId="{835CAB46-BF3F-47D2-A308-A3673703963F}" type="presParOf" srcId="{0B7B1C18-D7C6-4FCD-B94C-E5EB3616F253}" destId="{3FBD8888-877F-40EB-B0FF-CA06B605CF42}" srcOrd="1" destOrd="0" presId="urn:microsoft.com/office/officeart/2005/8/layout/hierarchy1"/>
    <dgm:cxn modelId="{4967B61D-28DB-4E62-8ABC-C3CFDD04494B}" type="presParOf" srcId="{3FBD8888-877F-40EB-B0FF-CA06B605CF42}" destId="{E1FE6738-9B32-4C1D-B705-FE956653F364}" srcOrd="0" destOrd="0" presId="urn:microsoft.com/office/officeart/2005/8/layout/hierarchy1"/>
    <dgm:cxn modelId="{D5FAED98-5CBE-47E9-B60C-602614BC97C5}" type="presParOf" srcId="{E1FE6738-9B32-4C1D-B705-FE956653F364}" destId="{B24FBAEC-A81F-448F-A9CA-CBB1F5D76D6B}" srcOrd="0" destOrd="0" presId="urn:microsoft.com/office/officeart/2005/8/layout/hierarchy1"/>
    <dgm:cxn modelId="{141DBA03-59AE-48DD-83C3-BA06CED6E680}" type="presParOf" srcId="{E1FE6738-9B32-4C1D-B705-FE956653F364}" destId="{140FC832-5449-430D-8199-445067C6CC35}" srcOrd="1" destOrd="0" presId="urn:microsoft.com/office/officeart/2005/8/layout/hierarchy1"/>
    <dgm:cxn modelId="{92C0FC77-474C-422D-8FF6-0EB52D4D86DB}" type="presParOf" srcId="{3FBD8888-877F-40EB-B0FF-CA06B605CF42}" destId="{492D70C1-8E99-44B2-B803-F05FCC64D37B}" srcOrd="1" destOrd="0" presId="urn:microsoft.com/office/officeart/2005/8/layout/hierarchy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3E202F68-BCC0-41B1-AD17-9A70C8EDF468}" type="doc">
      <dgm:prSet loTypeId="urn:microsoft.com/office/officeart/2005/8/layout/hierarchy1" loCatId="hierarchy" qsTypeId="urn:microsoft.com/office/officeart/2005/8/quickstyle/simple1" qsCatId="simple" csTypeId="urn:microsoft.com/office/officeart/2005/8/colors/colorful1" csCatId="colorful" phldr="1"/>
      <dgm:spPr/>
      <dgm:t>
        <a:bodyPr/>
        <a:lstStyle/>
        <a:p>
          <a:endParaRPr lang="es-ES"/>
        </a:p>
      </dgm:t>
    </dgm:pt>
    <dgm:pt modelId="{BA95015C-AB28-4E6A-885B-331A15389DC9}">
      <dgm:prSet phldrT="[Texto]" custT="1"/>
      <dgm:spPr/>
      <dgm:t>
        <a:bodyPr/>
        <a:lstStyle/>
        <a:p>
          <a:r>
            <a:rPr lang="es-ES" sz="2800" dirty="0" smtClean="0">
              <a:latin typeface="Arial" panose="020B0604020202020204" pitchFamily="34" charset="0"/>
              <a:cs typeface="Arial" panose="020B0604020202020204" pitchFamily="34" charset="0"/>
            </a:rPr>
            <a:t>CLASIFICACIÓN ESPACIOS MARÍTIMOS</a:t>
          </a:r>
          <a:endParaRPr lang="es-ES" sz="2800" dirty="0">
            <a:latin typeface="Arial" panose="020B0604020202020204" pitchFamily="34" charset="0"/>
            <a:cs typeface="Arial" panose="020B0604020202020204" pitchFamily="34" charset="0"/>
          </a:endParaRPr>
        </a:p>
      </dgm:t>
    </dgm:pt>
    <dgm:pt modelId="{06F41AD3-68CA-4DBA-A9C9-6368E510E470}" type="parTrans" cxnId="{75398827-9C34-4682-8A67-5D5D5BC95B39}">
      <dgm:prSet/>
      <dgm:spPr/>
      <dgm:t>
        <a:bodyPr/>
        <a:lstStyle/>
        <a:p>
          <a:endParaRPr lang="es-ES"/>
        </a:p>
      </dgm:t>
    </dgm:pt>
    <dgm:pt modelId="{714C0B4E-B154-4897-BD7E-081B6D350BE1}" type="sibTrans" cxnId="{75398827-9C34-4682-8A67-5D5D5BC95B39}">
      <dgm:prSet/>
      <dgm:spPr/>
      <dgm:t>
        <a:bodyPr/>
        <a:lstStyle/>
        <a:p>
          <a:endParaRPr lang="es-ES"/>
        </a:p>
      </dgm:t>
    </dgm:pt>
    <dgm:pt modelId="{67B2C882-E559-41D6-A4F2-CC886E15FA67}">
      <dgm:prSet phldrT="[Texto]" custT="1"/>
      <dgm:spPr/>
      <dgm:t>
        <a:bodyPr/>
        <a:lstStyle/>
        <a:p>
          <a:r>
            <a:rPr lang="es-ES" sz="2400" dirty="0" smtClean="0">
              <a:latin typeface="Arial" panose="020B0604020202020204" pitchFamily="34" charset="0"/>
              <a:cs typeface="Arial" panose="020B0604020202020204" pitchFamily="34" charset="0"/>
            </a:rPr>
            <a:t>SOBERANÍA</a:t>
          </a:r>
          <a:endParaRPr lang="es-ES" sz="2400" dirty="0">
            <a:latin typeface="Arial" panose="020B0604020202020204" pitchFamily="34" charset="0"/>
            <a:cs typeface="Arial" panose="020B0604020202020204" pitchFamily="34" charset="0"/>
          </a:endParaRPr>
        </a:p>
      </dgm:t>
    </dgm:pt>
    <dgm:pt modelId="{D51D00EF-CFD3-49F5-9B4E-833872A10C4D}" type="parTrans" cxnId="{C7BF373D-295D-46A5-9E17-06E3B12F135D}">
      <dgm:prSet/>
      <dgm:spPr/>
      <dgm:t>
        <a:bodyPr/>
        <a:lstStyle/>
        <a:p>
          <a:endParaRPr lang="es-ES"/>
        </a:p>
      </dgm:t>
    </dgm:pt>
    <dgm:pt modelId="{47121D69-F097-4E85-846F-3C7A2541B46F}" type="sibTrans" cxnId="{C7BF373D-295D-46A5-9E17-06E3B12F135D}">
      <dgm:prSet/>
      <dgm:spPr/>
      <dgm:t>
        <a:bodyPr/>
        <a:lstStyle/>
        <a:p>
          <a:endParaRPr lang="es-ES"/>
        </a:p>
      </dgm:t>
    </dgm:pt>
    <dgm:pt modelId="{CC8EED8E-FDFE-4849-A9BF-216D4A414B62}">
      <dgm:prSet phldrT="[Texto]" custT="1"/>
      <dgm:spPr/>
      <dgm:t>
        <a:bodyPr/>
        <a:lstStyle/>
        <a:p>
          <a:r>
            <a:rPr lang="es-ES" sz="2400" dirty="0" smtClean="0">
              <a:latin typeface="Arial" panose="020B0604020202020204" pitchFamily="34" charset="0"/>
              <a:cs typeface="Arial" panose="020B0604020202020204" pitchFamily="34" charset="0"/>
            </a:rPr>
            <a:t>JURISDICCIÓN</a:t>
          </a:r>
          <a:endParaRPr lang="es-ES" sz="2400" dirty="0">
            <a:latin typeface="Arial" panose="020B0604020202020204" pitchFamily="34" charset="0"/>
            <a:cs typeface="Arial" panose="020B0604020202020204" pitchFamily="34" charset="0"/>
          </a:endParaRPr>
        </a:p>
      </dgm:t>
    </dgm:pt>
    <dgm:pt modelId="{347375B1-E301-4C14-85E9-F93C763DA7CD}" type="parTrans" cxnId="{BEB46131-E635-4407-807D-72E3A47E8C50}">
      <dgm:prSet/>
      <dgm:spPr/>
      <dgm:t>
        <a:bodyPr/>
        <a:lstStyle/>
        <a:p>
          <a:endParaRPr lang="es-ES"/>
        </a:p>
      </dgm:t>
    </dgm:pt>
    <dgm:pt modelId="{078EFAAE-C668-4E02-BF01-9A78C33F6D0A}" type="sibTrans" cxnId="{BEB46131-E635-4407-807D-72E3A47E8C50}">
      <dgm:prSet/>
      <dgm:spPr/>
      <dgm:t>
        <a:bodyPr/>
        <a:lstStyle/>
        <a:p>
          <a:endParaRPr lang="es-ES"/>
        </a:p>
      </dgm:t>
    </dgm:pt>
    <dgm:pt modelId="{37BA7AEA-41DD-478D-9EEE-35084354E1F6}">
      <dgm:prSet/>
      <dgm:spPr/>
      <dgm:t>
        <a:bodyPr/>
        <a:lstStyle/>
        <a:p>
          <a:r>
            <a:rPr lang="es-ES" dirty="0" smtClean="0">
              <a:latin typeface="Arial" panose="020B0604020202020204" pitchFamily="34" charset="0"/>
              <a:cs typeface="Arial" panose="020B0604020202020204" pitchFamily="34" charset="0"/>
            </a:rPr>
            <a:t>PLENA	</a:t>
          </a:r>
          <a:endParaRPr lang="es-ES" dirty="0">
            <a:latin typeface="Arial" panose="020B0604020202020204" pitchFamily="34" charset="0"/>
            <a:cs typeface="Arial" panose="020B0604020202020204" pitchFamily="34" charset="0"/>
          </a:endParaRPr>
        </a:p>
      </dgm:t>
    </dgm:pt>
    <dgm:pt modelId="{C6471875-E3C6-41A9-A9DA-C546CFB49119}" type="parTrans" cxnId="{5B6CF3AA-08F0-4C47-B198-865B2D1E8A4B}">
      <dgm:prSet/>
      <dgm:spPr/>
      <dgm:t>
        <a:bodyPr/>
        <a:lstStyle/>
        <a:p>
          <a:endParaRPr lang="es-ES"/>
        </a:p>
      </dgm:t>
    </dgm:pt>
    <dgm:pt modelId="{787805B6-BEF5-42FC-BB62-43D82D3864E2}" type="sibTrans" cxnId="{5B6CF3AA-08F0-4C47-B198-865B2D1E8A4B}">
      <dgm:prSet/>
      <dgm:spPr/>
      <dgm:t>
        <a:bodyPr/>
        <a:lstStyle/>
        <a:p>
          <a:endParaRPr lang="es-ES"/>
        </a:p>
      </dgm:t>
    </dgm:pt>
    <dgm:pt modelId="{E240C545-BD19-4B37-B48B-45FE88D94ABA}">
      <dgm:prSet/>
      <dgm:spPr/>
      <dgm:t>
        <a:bodyPr/>
        <a:lstStyle/>
        <a:p>
          <a:r>
            <a:rPr lang="es-ES" dirty="0" smtClean="0">
              <a:latin typeface="Arial" panose="020B0604020202020204" pitchFamily="34" charset="0"/>
              <a:cs typeface="Arial" panose="020B0604020202020204" pitchFamily="34" charset="0"/>
            </a:rPr>
            <a:t>RESTRINGIDA</a:t>
          </a:r>
          <a:endParaRPr lang="es-ES" dirty="0">
            <a:latin typeface="Arial" panose="020B0604020202020204" pitchFamily="34" charset="0"/>
            <a:cs typeface="Arial" panose="020B0604020202020204" pitchFamily="34" charset="0"/>
          </a:endParaRPr>
        </a:p>
      </dgm:t>
    </dgm:pt>
    <dgm:pt modelId="{209C6CA2-2F7B-4685-B0F3-5BCF02C6D5EB}" type="parTrans" cxnId="{96760DBF-E3DB-45E0-A895-97332ED3F9A9}">
      <dgm:prSet/>
      <dgm:spPr/>
      <dgm:t>
        <a:bodyPr/>
        <a:lstStyle/>
        <a:p>
          <a:endParaRPr lang="es-ES"/>
        </a:p>
      </dgm:t>
    </dgm:pt>
    <dgm:pt modelId="{3B34F4E6-B75B-4388-A956-ADADA00AE704}" type="sibTrans" cxnId="{96760DBF-E3DB-45E0-A895-97332ED3F9A9}">
      <dgm:prSet/>
      <dgm:spPr/>
      <dgm:t>
        <a:bodyPr/>
        <a:lstStyle/>
        <a:p>
          <a:endParaRPr lang="es-ES"/>
        </a:p>
      </dgm:t>
    </dgm:pt>
    <dgm:pt modelId="{B2BAF8DF-0F85-4BC7-9B0D-5F469FD5C924}">
      <dgm:prSet/>
      <dgm:spPr/>
      <dgm:t>
        <a:bodyPr/>
        <a:lstStyle/>
        <a:p>
          <a:r>
            <a:rPr lang="es-ES" dirty="0" smtClean="0">
              <a:latin typeface="Arial" panose="020B0604020202020204" pitchFamily="34" charset="0"/>
              <a:cs typeface="Arial" panose="020B0604020202020204" pitchFamily="34" charset="0"/>
            </a:rPr>
            <a:t>ESPACIOS LIBRES</a:t>
          </a:r>
          <a:endParaRPr lang="es-ES" dirty="0">
            <a:latin typeface="Arial" panose="020B0604020202020204" pitchFamily="34" charset="0"/>
            <a:cs typeface="Arial" panose="020B0604020202020204" pitchFamily="34" charset="0"/>
          </a:endParaRPr>
        </a:p>
      </dgm:t>
    </dgm:pt>
    <dgm:pt modelId="{657B8519-64DD-4DD7-9EBF-FABC5CE1BE5B}" type="parTrans" cxnId="{CE0FC92A-B315-496A-80E9-83B2578DD83C}">
      <dgm:prSet/>
      <dgm:spPr/>
      <dgm:t>
        <a:bodyPr/>
        <a:lstStyle/>
        <a:p>
          <a:endParaRPr lang="es-ES"/>
        </a:p>
      </dgm:t>
    </dgm:pt>
    <dgm:pt modelId="{D1C106E1-41D9-4876-ABEF-92F7B4DB7F6C}" type="sibTrans" cxnId="{CE0FC92A-B315-496A-80E9-83B2578DD83C}">
      <dgm:prSet/>
      <dgm:spPr/>
      <dgm:t>
        <a:bodyPr/>
        <a:lstStyle/>
        <a:p>
          <a:endParaRPr lang="es-ES"/>
        </a:p>
      </dgm:t>
    </dgm:pt>
    <dgm:pt modelId="{4E0B0E17-74A2-402B-B0EC-1682FB9219F4}">
      <dgm:prSet/>
      <dgm:spPr/>
      <dgm:t>
        <a:bodyPr/>
        <a:lstStyle/>
        <a:p>
          <a:r>
            <a:rPr lang="es-ES" dirty="0" smtClean="0">
              <a:latin typeface="Arial" panose="020B0604020202020204" pitchFamily="34" charset="0"/>
              <a:cs typeface="Arial" panose="020B0604020202020204" pitchFamily="34" charset="0"/>
            </a:rPr>
            <a:t>BAJO JURISDICCIÓN NACIONAL</a:t>
          </a:r>
          <a:endParaRPr lang="es-ES" dirty="0">
            <a:latin typeface="Arial" panose="020B0604020202020204" pitchFamily="34" charset="0"/>
            <a:cs typeface="Arial" panose="020B0604020202020204" pitchFamily="34" charset="0"/>
          </a:endParaRPr>
        </a:p>
      </dgm:t>
    </dgm:pt>
    <dgm:pt modelId="{02BB75D1-10F2-422B-80A5-1124182581D6}" type="parTrans" cxnId="{E9D00994-A9AD-4AF0-95FD-FF01E4A44D93}">
      <dgm:prSet/>
      <dgm:spPr/>
      <dgm:t>
        <a:bodyPr/>
        <a:lstStyle/>
        <a:p>
          <a:endParaRPr lang="es-ES"/>
        </a:p>
      </dgm:t>
    </dgm:pt>
    <dgm:pt modelId="{B7BAA34B-8666-433A-B1B8-5E5765E8F837}" type="sibTrans" cxnId="{E9D00994-A9AD-4AF0-95FD-FF01E4A44D93}">
      <dgm:prSet/>
      <dgm:spPr/>
      <dgm:t>
        <a:bodyPr/>
        <a:lstStyle/>
        <a:p>
          <a:endParaRPr lang="es-ES"/>
        </a:p>
      </dgm:t>
    </dgm:pt>
    <dgm:pt modelId="{661FEEB6-F98B-4CBF-A5A7-2843D9471993}">
      <dgm:prSet/>
      <dgm:spPr/>
      <dgm:t>
        <a:bodyPr/>
        <a:lstStyle/>
        <a:p>
          <a:r>
            <a:rPr lang="es-ES" dirty="0" smtClean="0">
              <a:latin typeface="Arial" panose="020B0604020202020204" pitchFamily="34" charset="0"/>
              <a:cs typeface="Arial" panose="020B0604020202020204" pitchFamily="34" charset="0"/>
            </a:rPr>
            <a:t>NO SOMETIDOS JURISDICCIÓN NACIONAL</a:t>
          </a:r>
          <a:endParaRPr lang="es-ES" dirty="0">
            <a:latin typeface="Arial" panose="020B0604020202020204" pitchFamily="34" charset="0"/>
            <a:cs typeface="Arial" panose="020B0604020202020204" pitchFamily="34" charset="0"/>
          </a:endParaRPr>
        </a:p>
      </dgm:t>
    </dgm:pt>
    <dgm:pt modelId="{3D928CE3-5D66-4CD3-AC65-9E781F543847}" type="parTrans" cxnId="{995E5BC3-29E4-4E46-B6F0-3ADCBC67E2F7}">
      <dgm:prSet/>
      <dgm:spPr/>
      <dgm:t>
        <a:bodyPr/>
        <a:lstStyle/>
        <a:p>
          <a:endParaRPr lang="es-ES"/>
        </a:p>
      </dgm:t>
    </dgm:pt>
    <dgm:pt modelId="{6F684C6D-B9D4-4385-AC79-2A83A5E58C81}" type="sibTrans" cxnId="{995E5BC3-29E4-4E46-B6F0-3ADCBC67E2F7}">
      <dgm:prSet/>
      <dgm:spPr/>
      <dgm:t>
        <a:bodyPr/>
        <a:lstStyle/>
        <a:p>
          <a:endParaRPr lang="es-ES"/>
        </a:p>
      </dgm:t>
    </dgm:pt>
    <dgm:pt modelId="{584F9225-3188-441F-8578-844AD6D21DAB}" type="pres">
      <dgm:prSet presAssocID="{3E202F68-BCC0-41B1-AD17-9A70C8EDF468}" presName="hierChild1" presStyleCnt="0">
        <dgm:presLayoutVars>
          <dgm:chPref val="1"/>
          <dgm:dir/>
          <dgm:animOne val="branch"/>
          <dgm:animLvl val="lvl"/>
          <dgm:resizeHandles/>
        </dgm:presLayoutVars>
      </dgm:prSet>
      <dgm:spPr/>
      <dgm:t>
        <a:bodyPr/>
        <a:lstStyle/>
        <a:p>
          <a:endParaRPr lang="es-ES"/>
        </a:p>
      </dgm:t>
    </dgm:pt>
    <dgm:pt modelId="{3AE23FA9-F83F-4E1A-909C-B166C390F670}" type="pres">
      <dgm:prSet presAssocID="{BA95015C-AB28-4E6A-885B-331A15389DC9}" presName="hierRoot1" presStyleCnt="0"/>
      <dgm:spPr/>
      <dgm:t>
        <a:bodyPr/>
        <a:lstStyle/>
        <a:p>
          <a:endParaRPr lang="es-ES"/>
        </a:p>
      </dgm:t>
    </dgm:pt>
    <dgm:pt modelId="{D95FBFDF-5733-4696-9A4C-FEA371B93910}" type="pres">
      <dgm:prSet presAssocID="{BA95015C-AB28-4E6A-885B-331A15389DC9}" presName="composite" presStyleCnt="0"/>
      <dgm:spPr/>
      <dgm:t>
        <a:bodyPr/>
        <a:lstStyle/>
        <a:p>
          <a:endParaRPr lang="es-ES"/>
        </a:p>
      </dgm:t>
    </dgm:pt>
    <dgm:pt modelId="{90B64BBB-5B24-466E-B3BB-54383DA6B5DD}" type="pres">
      <dgm:prSet presAssocID="{BA95015C-AB28-4E6A-885B-331A15389DC9}" presName="background" presStyleLbl="node0" presStyleIdx="0" presStyleCnt="1"/>
      <dgm:spPr/>
      <dgm:t>
        <a:bodyPr/>
        <a:lstStyle/>
        <a:p>
          <a:endParaRPr lang="es-ES"/>
        </a:p>
      </dgm:t>
    </dgm:pt>
    <dgm:pt modelId="{169E3EB1-C42E-493D-892D-24666B1C1B8F}" type="pres">
      <dgm:prSet presAssocID="{BA95015C-AB28-4E6A-885B-331A15389DC9}" presName="text" presStyleLbl="fgAcc0" presStyleIdx="0" presStyleCnt="1" custScaleX="411614">
        <dgm:presLayoutVars>
          <dgm:chPref val="3"/>
        </dgm:presLayoutVars>
      </dgm:prSet>
      <dgm:spPr/>
      <dgm:t>
        <a:bodyPr/>
        <a:lstStyle/>
        <a:p>
          <a:endParaRPr lang="es-ES"/>
        </a:p>
      </dgm:t>
    </dgm:pt>
    <dgm:pt modelId="{42E35045-9AD7-474E-BF6B-8B129B95DC7B}" type="pres">
      <dgm:prSet presAssocID="{BA95015C-AB28-4E6A-885B-331A15389DC9}" presName="hierChild2" presStyleCnt="0"/>
      <dgm:spPr/>
      <dgm:t>
        <a:bodyPr/>
        <a:lstStyle/>
        <a:p>
          <a:endParaRPr lang="es-ES"/>
        </a:p>
      </dgm:t>
    </dgm:pt>
    <dgm:pt modelId="{CA86107E-3C3B-4F85-A9A2-5792B0C603B5}" type="pres">
      <dgm:prSet presAssocID="{D51D00EF-CFD3-49F5-9B4E-833872A10C4D}" presName="Name10" presStyleLbl="parChTrans1D2" presStyleIdx="0" presStyleCnt="2"/>
      <dgm:spPr/>
      <dgm:t>
        <a:bodyPr/>
        <a:lstStyle/>
        <a:p>
          <a:endParaRPr lang="es-ES"/>
        </a:p>
      </dgm:t>
    </dgm:pt>
    <dgm:pt modelId="{9F824964-CB6F-46B3-B17D-0A79056978E9}" type="pres">
      <dgm:prSet presAssocID="{67B2C882-E559-41D6-A4F2-CC886E15FA67}" presName="hierRoot2" presStyleCnt="0"/>
      <dgm:spPr/>
      <dgm:t>
        <a:bodyPr/>
        <a:lstStyle/>
        <a:p>
          <a:endParaRPr lang="es-ES"/>
        </a:p>
      </dgm:t>
    </dgm:pt>
    <dgm:pt modelId="{336E6A62-41EE-414E-8C54-0C486F646CE0}" type="pres">
      <dgm:prSet presAssocID="{67B2C882-E559-41D6-A4F2-CC886E15FA67}" presName="composite2" presStyleCnt="0"/>
      <dgm:spPr/>
      <dgm:t>
        <a:bodyPr/>
        <a:lstStyle/>
        <a:p>
          <a:endParaRPr lang="es-ES"/>
        </a:p>
      </dgm:t>
    </dgm:pt>
    <dgm:pt modelId="{CE79D5BB-E06C-47AE-ACAC-5A9DA007FA67}" type="pres">
      <dgm:prSet presAssocID="{67B2C882-E559-41D6-A4F2-CC886E15FA67}" presName="background2" presStyleLbl="node2" presStyleIdx="0" presStyleCnt="2"/>
      <dgm:spPr/>
      <dgm:t>
        <a:bodyPr/>
        <a:lstStyle/>
        <a:p>
          <a:endParaRPr lang="es-ES"/>
        </a:p>
      </dgm:t>
    </dgm:pt>
    <dgm:pt modelId="{ED30F32A-C2F7-4D24-9EDF-478372C839F3}" type="pres">
      <dgm:prSet presAssocID="{67B2C882-E559-41D6-A4F2-CC886E15FA67}" presName="text2" presStyleLbl="fgAcc2" presStyleIdx="0" presStyleCnt="2" custScaleX="174999">
        <dgm:presLayoutVars>
          <dgm:chPref val="3"/>
        </dgm:presLayoutVars>
      </dgm:prSet>
      <dgm:spPr/>
      <dgm:t>
        <a:bodyPr/>
        <a:lstStyle/>
        <a:p>
          <a:endParaRPr lang="es-ES"/>
        </a:p>
      </dgm:t>
    </dgm:pt>
    <dgm:pt modelId="{D01EACF1-85DD-499D-ACCE-2B2CB2BD1C64}" type="pres">
      <dgm:prSet presAssocID="{67B2C882-E559-41D6-A4F2-CC886E15FA67}" presName="hierChild3" presStyleCnt="0"/>
      <dgm:spPr/>
      <dgm:t>
        <a:bodyPr/>
        <a:lstStyle/>
        <a:p>
          <a:endParaRPr lang="es-ES"/>
        </a:p>
      </dgm:t>
    </dgm:pt>
    <dgm:pt modelId="{B4C9E6EC-064A-48F5-BABF-D815E1E169C8}" type="pres">
      <dgm:prSet presAssocID="{C6471875-E3C6-41A9-A9DA-C546CFB49119}" presName="Name17" presStyleLbl="parChTrans1D3" presStyleIdx="0" presStyleCnt="5"/>
      <dgm:spPr/>
      <dgm:t>
        <a:bodyPr/>
        <a:lstStyle/>
        <a:p>
          <a:endParaRPr lang="es-ES"/>
        </a:p>
      </dgm:t>
    </dgm:pt>
    <dgm:pt modelId="{77BC1A04-1E79-44E2-ABC3-C818878207EE}" type="pres">
      <dgm:prSet presAssocID="{37BA7AEA-41DD-478D-9EEE-35084354E1F6}" presName="hierRoot3" presStyleCnt="0"/>
      <dgm:spPr/>
      <dgm:t>
        <a:bodyPr/>
        <a:lstStyle/>
        <a:p>
          <a:endParaRPr lang="es-ES"/>
        </a:p>
      </dgm:t>
    </dgm:pt>
    <dgm:pt modelId="{B2B46D66-1065-4A5D-A393-D9016E7C45A3}" type="pres">
      <dgm:prSet presAssocID="{37BA7AEA-41DD-478D-9EEE-35084354E1F6}" presName="composite3" presStyleCnt="0"/>
      <dgm:spPr/>
      <dgm:t>
        <a:bodyPr/>
        <a:lstStyle/>
        <a:p>
          <a:endParaRPr lang="es-ES"/>
        </a:p>
      </dgm:t>
    </dgm:pt>
    <dgm:pt modelId="{E6BCBC0D-12E8-4047-A951-3941DF69BE6D}" type="pres">
      <dgm:prSet presAssocID="{37BA7AEA-41DD-478D-9EEE-35084354E1F6}" presName="background3" presStyleLbl="node3" presStyleIdx="0" presStyleCnt="5"/>
      <dgm:spPr/>
      <dgm:t>
        <a:bodyPr/>
        <a:lstStyle/>
        <a:p>
          <a:endParaRPr lang="es-ES"/>
        </a:p>
      </dgm:t>
    </dgm:pt>
    <dgm:pt modelId="{68B89B65-F86C-48A0-8EC1-0D93D0F7F08B}" type="pres">
      <dgm:prSet presAssocID="{37BA7AEA-41DD-478D-9EEE-35084354E1F6}" presName="text3" presStyleLbl="fgAcc3" presStyleIdx="0" presStyleCnt="5">
        <dgm:presLayoutVars>
          <dgm:chPref val="3"/>
        </dgm:presLayoutVars>
      </dgm:prSet>
      <dgm:spPr/>
      <dgm:t>
        <a:bodyPr/>
        <a:lstStyle/>
        <a:p>
          <a:endParaRPr lang="es-ES"/>
        </a:p>
      </dgm:t>
    </dgm:pt>
    <dgm:pt modelId="{32D71EF5-4B13-4454-A886-733B98636F0D}" type="pres">
      <dgm:prSet presAssocID="{37BA7AEA-41DD-478D-9EEE-35084354E1F6}" presName="hierChild4" presStyleCnt="0"/>
      <dgm:spPr/>
      <dgm:t>
        <a:bodyPr/>
        <a:lstStyle/>
        <a:p>
          <a:endParaRPr lang="es-ES"/>
        </a:p>
      </dgm:t>
    </dgm:pt>
    <dgm:pt modelId="{AA6D87E8-3BA2-4C53-BA7E-FE3B19BAD3B5}" type="pres">
      <dgm:prSet presAssocID="{209C6CA2-2F7B-4685-B0F3-5BCF02C6D5EB}" presName="Name17" presStyleLbl="parChTrans1D3" presStyleIdx="1" presStyleCnt="5"/>
      <dgm:spPr/>
      <dgm:t>
        <a:bodyPr/>
        <a:lstStyle/>
        <a:p>
          <a:endParaRPr lang="es-ES"/>
        </a:p>
      </dgm:t>
    </dgm:pt>
    <dgm:pt modelId="{B06788CA-DD6D-4A91-A16A-4A4E39AF642C}" type="pres">
      <dgm:prSet presAssocID="{E240C545-BD19-4B37-B48B-45FE88D94ABA}" presName="hierRoot3" presStyleCnt="0"/>
      <dgm:spPr/>
      <dgm:t>
        <a:bodyPr/>
        <a:lstStyle/>
        <a:p>
          <a:endParaRPr lang="es-ES"/>
        </a:p>
      </dgm:t>
    </dgm:pt>
    <dgm:pt modelId="{87F4E5CB-6031-4154-9FBD-58C7C63A4540}" type="pres">
      <dgm:prSet presAssocID="{E240C545-BD19-4B37-B48B-45FE88D94ABA}" presName="composite3" presStyleCnt="0"/>
      <dgm:spPr/>
      <dgm:t>
        <a:bodyPr/>
        <a:lstStyle/>
        <a:p>
          <a:endParaRPr lang="es-ES"/>
        </a:p>
      </dgm:t>
    </dgm:pt>
    <dgm:pt modelId="{ED0C4179-9C90-4917-83EA-6516FF85CD5C}" type="pres">
      <dgm:prSet presAssocID="{E240C545-BD19-4B37-B48B-45FE88D94ABA}" presName="background3" presStyleLbl="node3" presStyleIdx="1" presStyleCnt="5"/>
      <dgm:spPr/>
      <dgm:t>
        <a:bodyPr/>
        <a:lstStyle/>
        <a:p>
          <a:endParaRPr lang="es-ES"/>
        </a:p>
      </dgm:t>
    </dgm:pt>
    <dgm:pt modelId="{EBACDD2A-104F-4608-8E0D-4E85FC971933}" type="pres">
      <dgm:prSet presAssocID="{E240C545-BD19-4B37-B48B-45FE88D94ABA}" presName="text3" presStyleLbl="fgAcc3" presStyleIdx="1" presStyleCnt="5">
        <dgm:presLayoutVars>
          <dgm:chPref val="3"/>
        </dgm:presLayoutVars>
      </dgm:prSet>
      <dgm:spPr/>
      <dgm:t>
        <a:bodyPr/>
        <a:lstStyle/>
        <a:p>
          <a:endParaRPr lang="es-ES"/>
        </a:p>
      </dgm:t>
    </dgm:pt>
    <dgm:pt modelId="{9DFC9841-EEDB-4439-85B6-1CF8F02EE2B2}" type="pres">
      <dgm:prSet presAssocID="{E240C545-BD19-4B37-B48B-45FE88D94ABA}" presName="hierChild4" presStyleCnt="0"/>
      <dgm:spPr/>
      <dgm:t>
        <a:bodyPr/>
        <a:lstStyle/>
        <a:p>
          <a:endParaRPr lang="es-ES"/>
        </a:p>
      </dgm:t>
    </dgm:pt>
    <dgm:pt modelId="{DBFD4FAE-C6AA-464B-9078-BE96961AC20B}" type="pres">
      <dgm:prSet presAssocID="{657B8519-64DD-4DD7-9EBF-FABC5CE1BE5B}" presName="Name17" presStyleLbl="parChTrans1D3" presStyleIdx="2" presStyleCnt="5"/>
      <dgm:spPr/>
      <dgm:t>
        <a:bodyPr/>
        <a:lstStyle/>
        <a:p>
          <a:endParaRPr lang="es-ES"/>
        </a:p>
      </dgm:t>
    </dgm:pt>
    <dgm:pt modelId="{D310E96B-FA64-4BC8-B16C-AA121966A630}" type="pres">
      <dgm:prSet presAssocID="{B2BAF8DF-0F85-4BC7-9B0D-5F469FD5C924}" presName="hierRoot3" presStyleCnt="0"/>
      <dgm:spPr/>
      <dgm:t>
        <a:bodyPr/>
        <a:lstStyle/>
        <a:p>
          <a:endParaRPr lang="es-ES"/>
        </a:p>
      </dgm:t>
    </dgm:pt>
    <dgm:pt modelId="{064AB72B-9087-4B19-AEEC-85A2C0CEC9DD}" type="pres">
      <dgm:prSet presAssocID="{B2BAF8DF-0F85-4BC7-9B0D-5F469FD5C924}" presName="composite3" presStyleCnt="0"/>
      <dgm:spPr/>
      <dgm:t>
        <a:bodyPr/>
        <a:lstStyle/>
        <a:p>
          <a:endParaRPr lang="es-ES"/>
        </a:p>
      </dgm:t>
    </dgm:pt>
    <dgm:pt modelId="{C12F4C28-47D9-4E90-B248-DD8472A8D231}" type="pres">
      <dgm:prSet presAssocID="{B2BAF8DF-0F85-4BC7-9B0D-5F469FD5C924}" presName="background3" presStyleLbl="node3" presStyleIdx="2" presStyleCnt="5"/>
      <dgm:spPr/>
      <dgm:t>
        <a:bodyPr/>
        <a:lstStyle/>
        <a:p>
          <a:endParaRPr lang="es-ES"/>
        </a:p>
      </dgm:t>
    </dgm:pt>
    <dgm:pt modelId="{5051375B-34E4-44E6-B5A5-1FFF8A95BBAF}" type="pres">
      <dgm:prSet presAssocID="{B2BAF8DF-0F85-4BC7-9B0D-5F469FD5C924}" presName="text3" presStyleLbl="fgAcc3" presStyleIdx="2" presStyleCnt="5">
        <dgm:presLayoutVars>
          <dgm:chPref val="3"/>
        </dgm:presLayoutVars>
      </dgm:prSet>
      <dgm:spPr/>
      <dgm:t>
        <a:bodyPr/>
        <a:lstStyle/>
        <a:p>
          <a:endParaRPr lang="es-ES"/>
        </a:p>
      </dgm:t>
    </dgm:pt>
    <dgm:pt modelId="{0DEC737E-3D54-4985-B29E-E64DD21ECDF5}" type="pres">
      <dgm:prSet presAssocID="{B2BAF8DF-0F85-4BC7-9B0D-5F469FD5C924}" presName="hierChild4" presStyleCnt="0"/>
      <dgm:spPr/>
      <dgm:t>
        <a:bodyPr/>
        <a:lstStyle/>
        <a:p>
          <a:endParaRPr lang="es-ES"/>
        </a:p>
      </dgm:t>
    </dgm:pt>
    <dgm:pt modelId="{92681042-0FB2-4658-8902-F4D8C9EBEBFF}" type="pres">
      <dgm:prSet presAssocID="{347375B1-E301-4C14-85E9-F93C763DA7CD}" presName="Name10" presStyleLbl="parChTrans1D2" presStyleIdx="1" presStyleCnt="2"/>
      <dgm:spPr/>
      <dgm:t>
        <a:bodyPr/>
        <a:lstStyle/>
        <a:p>
          <a:endParaRPr lang="es-ES"/>
        </a:p>
      </dgm:t>
    </dgm:pt>
    <dgm:pt modelId="{30FB3FE4-83FC-48FF-A24F-46DC4DDC0F3F}" type="pres">
      <dgm:prSet presAssocID="{CC8EED8E-FDFE-4849-A9BF-216D4A414B62}" presName="hierRoot2" presStyleCnt="0"/>
      <dgm:spPr/>
      <dgm:t>
        <a:bodyPr/>
        <a:lstStyle/>
        <a:p>
          <a:endParaRPr lang="es-ES"/>
        </a:p>
      </dgm:t>
    </dgm:pt>
    <dgm:pt modelId="{F73DAE21-1A4A-43A3-BABD-F0774CADFB37}" type="pres">
      <dgm:prSet presAssocID="{CC8EED8E-FDFE-4849-A9BF-216D4A414B62}" presName="composite2" presStyleCnt="0"/>
      <dgm:spPr/>
      <dgm:t>
        <a:bodyPr/>
        <a:lstStyle/>
        <a:p>
          <a:endParaRPr lang="es-ES"/>
        </a:p>
      </dgm:t>
    </dgm:pt>
    <dgm:pt modelId="{B5484968-2364-426C-93C4-1410EEB5C094}" type="pres">
      <dgm:prSet presAssocID="{CC8EED8E-FDFE-4849-A9BF-216D4A414B62}" presName="background2" presStyleLbl="node2" presStyleIdx="1" presStyleCnt="2"/>
      <dgm:spPr/>
      <dgm:t>
        <a:bodyPr/>
        <a:lstStyle/>
        <a:p>
          <a:endParaRPr lang="es-ES"/>
        </a:p>
      </dgm:t>
    </dgm:pt>
    <dgm:pt modelId="{42B9D5F0-F75D-4F75-9CAB-33A747356C80}" type="pres">
      <dgm:prSet presAssocID="{CC8EED8E-FDFE-4849-A9BF-216D4A414B62}" presName="text2" presStyleLbl="fgAcc2" presStyleIdx="1" presStyleCnt="2" custScaleX="172236">
        <dgm:presLayoutVars>
          <dgm:chPref val="3"/>
        </dgm:presLayoutVars>
      </dgm:prSet>
      <dgm:spPr/>
      <dgm:t>
        <a:bodyPr/>
        <a:lstStyle/>
        <a:p>
          <a:endParaRPr lang="es-ES"/>
        </a:p>
      </dgm:t>
    </dgm:pt>
    <dgm:pt modelId="{A5FB40E4-2CC7-4B3E-A754-844A15D9AF97}" type="pres">
      <dgm:prSet presAssocID="{CC8EED8E-FDFE-4849-A9BF-216D4A414B62}" presName="hierChild3" presStyleCnt="0"/>
      <dgm:spPr/>
      <dgm:t>
        <a:bodyPr/>
        <a:lstStyle/>
        <a:p>
          <a:endParaRPr lang="es-ES"/>
        </a:p>
      </dgm:t>
    </dgm:pt>
    <dgm:pt modelId="{AB0DE5A8-5A35-44E3-9941-D1335DC88E3B}" type="pres">
      <dgm:prSet presAssocID="{02BB75D1-10F2-422B-80A5-1124182581D6}" presName="Name17" presStyleLbl="parChTrans1D3" presStyleIdx="3" presStyleCnt="5"/>
      <dgm:spPr/>
      <dgm:t>
        <a:bodyPr/>
        <a:lstStyle/>
        <a:p>
          <a:endParaRPr lang="es-ES"/>
        </a:p>
      </dgm:t>
    </dgm:pt>
    <dgm:pt modelId="{E39405D4-232B-4DB1-8672-B6A8C1577F90}" type="pres">
      <dgm:prSet presAssocID="{4E0B0E17-74A2-402B-B0EC-1682FB9219F4}" presName="hierRoot3" presStyleCnt="0"/>
      <dgm:spPr/>
      <dgm:t>
        <a:bodyPr/>
        <a:lstStyle/>
        <a:p>
          <a:endParaRPr lang="es-ES"/>
        </a:p>
      </dgm:t>
    </dgm:pt>
    <dgm:pt modelId="{D3953CBE-51F1-43C8-944E-1E551F362822}" type="pres">
      <dgm:prSet presAssocID="{4E0B0E17-74A2-402B-B0EC-1682FB9219F4}" presName="composite3" presStyleCnt="0"/>
      <dgm:spPr/>
      <dgm:t>
        <a:bodyPr/>
        <a:lstStyle/>
        <a:p>
          <a:endParaRPr lang="es-ES"/>
        </a:p>
      </dgm:t>
    </dgm:pt>
    <dgm:pt modelId="{B16C42F5-2492-4152-B2CD-98AD97BC781D}" type="pres">
      <dgm:prSet presAssocID="{4E0B0E17-74A2-402B-B0EC-1682FB9219F4}" presName="background3" presStyleLbl="node3" presStyleIdx="3" presStyleCnt="5"/>
      <dgm:spPr/>
      <dgm:t>
        <a:bodyPr/>
        <a:lstStyle/>
        <a:p>
          <a:endParaRPr lang="es-ES"/>
        </a:p>
      </dgm:t>
    </dgm:pt>
    <dgm:pt modelId="{867345B8-74F4-4737-90CA-DD39E94E056B}" type="pres">
      <dgm:prSet presAssocID="{4E0B0E17-74A2-402B-B0EC-1682FB9219F4}" presName="text3" presStyleLbl="fgAcc3" presStyleIdx="3" presStyleCnt="5">
        <dgm:presLayoutVars>
          <dgm:chPref val="3"/>
        </dgm:presLayoutVars>
      </dgm:prSet>
      <dgm:spPr/>
      <dgm:t>
        <a:bodyPr/>
        <a:lstStyle/>
        <a:p>
          <a:endParaRPr lang="es-ES"/>
        </a:p>
      </dgm:t>
    </dgm:pt>
    <dgm:pt modelId="{74B4CEDC-793E-44D6-8540-6ED57E9AA072}" type="pres">
      <dgm:prSet presAssocID="{4E0B0E17-74A2-402B-B0EC-1682FB9219F4}" presName="hierChild4" presStyleCnt="0"/>
      <dgm:spPr/>
      <dgm:t>
        <a:bodyPr/>
        <a:lstStyle/>
        <a:p>
          <a:endParaRPr lang="es-ES"/>
        </a:p>
      </dgm:t>
    </dgm:pt>
    <dgm:pt modelId="{AC3D67F3-8235-422A-AFA4-048A1C0940BA}" type="pres">
      <dgm:prSet presAssocID="{3D928CE3-5D66-4CD3-AC65-9E781F543847}" presName="Name17" presStyleLbl="parChTrans1D3" presStyleIdx="4" presStyleCnt="5"/>
      <dgm:spPr/>
      <dgm:t>
        <a:bodyPr/>
        <a:lstStyle/>
        <a:p>
          <a:endParaRPr lang="es-ES"/>
        </a:p>
      </dgm:t>
    </dgm:pt>
    <dgm:pt modelId="{029DDFAE-D30B-4AF8-8F38-DEFD3893F0E8}" type="pres">
      <dgm:prSet presAssocID="{661FEEB6-F98B-4CBF-A5A7-2843D9471993}" presName="hierRoot3" presStyleCnt="0"/>
      <dgm:spPr/>
      <dgm:t>
        <a:bodyPr/>
        <a:lstStyle/>
        <a:p>
          <a:endParaRPr lang="es-ES"/>
        </a:p>
      </dgm:t>
    </dgm:pt>
    <dgm:pt modelId="{2F3899E1-BB12-4C6D-A0FC-F9ECFC15F4DF}" type="pres">
      <dgm:prSet presAssocID="{661FEEB6-F98B-4CBF-A5A7-2843D9471993}" presName="composite3" presStyleCnt="0"/>
      <dgm:spPr/>
      <dgm:t>
        <a:bodyPr/>
        <a:lstStyle/>
        <a:p>
          <a:endParaRPr lang="es-ES"/>
        </a:p>
      </dgm:t>
    </dgm:pt>
    <dgm:pt modelId="{AEE3400F-13C4-411A-8D37-DB6C202E1379}" type="pres">
      <dgm:prSet presAssocID="{661FEEB6-F98B-4CBF-A5A7-2843D9471993}" presName="background3" presStyleLbl="node3" presStyleIdx="4" presStyleCnt="5"/>
      <dgm:spPr/>
      <dgm:t>
        <a:bodyPr/>
        <a:lstStyle/>
        <a:p>
          <a:endParaRPr lang="es-ES"/>
        </a:p>
      </dgm:t>
    </dgm:pt>
    <dgm:pt modelId="{A1D2FA66-DE75-432A-B482-A8FE312D3A0D}" type="pres">
      <dgm:prSet presAssocID="{661FEEB6-F98B-4CBF-A5A7-2843D9471993}" presName="text3" presStyleLbl="fgAcc3" presStyleIdx="4" presStyleCnt="5">
        <dgm:presLayoutVars>
          <dgm:chPref val="3"/>
        </dgm:presLayoutVars>
      </dgm:prSet>
      <dgm:spPr/>
      <dgm:t>
        <a:bodyPr/>
        <a:lstStyle/>
        <a:p>
          <a:endParaRPr lang="es-ES"/>
        </a:p>
      </dgm:t>
    </dgm:pt>
    <dgm:pt modelId="{5D326D17-2C58-4697-AFDD-CF77EFA39AB5}" type="pres">
      <dgm:prSet presAssocID="{661FEEB6-F98B-4CBF-A5A7-2843D9471993}" presName="hierChild4" presStyleCnt="0"/>
      <dgm:spPr/>
      <dgm:t>
        <a:bodyPr/>
        <a:lstStyle/>
        <a:p>
          <a:endParaRPr lang="es-ES"/>
        </a:p>
      </dgm:t>
    </dgm:pt>
  </dgm:ptLst>
  <dgm:cxnLst>
    <dgm:cxn modelId="{6E3C58DD-5B8A-4DFE-84D5-460A19D7BDA3}" type="presOf" srcId="{661FEEB6-F98B-4CBF-A5A7-2843D9471993}" destId="{A1D2FA66-DE75-432A-B482-A8FE312D3A0D}" srcOrd="0" destOrd="0" presId="urn:microsoft.com/office/officeart/2005/8/layout/hierarchy1"/>
    <dgm:cxn modelId="{3185CD5D-30E0-42E3-96D1-A151C62F21C0}" type="presOf" srcId="{BA95015C-AB28-4E6A-885B-331A15389DC9}" destId="{169E3EB1-C42E-493D-892D-24666B1C1B8F}" srcOrd="0" destOrd="0" presId="urn:microsoft.com/office/officeart/2005/8/layout/hierarchy1"/>
    <dgm:cxn modelId="{BEB46131-E635-4407-807D-72E3A47E8C50}" srcId="{BA95015C-AB28-4E6A-885B-331A15389DC9}" destId="{CC8EED8E-FDFE-4849-A9BF-216D4A414B62}" srcOrd="1" destOrd="0" parTransId="{347375B1-E301-4C14-85E9-F93C763DA7CD}" sibTransId="{078EFAAE-C668-4E02-BF01-9A78C33F6D0A}"/>
    <dgm:cxn modelId="{995E5BC3-29E4-4E46-B6F0-3ADCBC67E2F7}" srcId="{CC8EED8E-FDFE-4849-A9BF-216D4A414B62}" destId="{661FEEB6-F98B-4CBF-A5A7-2843D9471993}" srcOrd="1" destOrd="0" parTransId="{3D928CE3-5D66-4CD3-AC65-9E781F543847}" sibTransId="{6F684C6D-B9D4-4385-AC79-2A83A5E58C81}"/>
    <dgm:cxn modelId="{AC99750F-9B0D-4F55-8918-90B0BED416E4}" type="presOf" srcId="{67B2C882-E559-41D6-A4F2-CC886E15FA67}" destId="{ED30F32A-C2F7-4D24-9EDF-478372C839F3}" srcOrd="0" destOrd="0" presId="urn:microsoft.com/office/officeart/2005/8/layout/hierarchy1"/>
    <dgm:cxn modelId="{AA842E06-37F8-4DEB-AA8F-1E196F35FE65}" type="presOf" srcId="{657B8519-64DD-4DD7-9EBF-FABC5CE1BE5B}" destId="{DBFD4FAE-C6AA-464B-9078-BE96961AC20B}" srcOrd="0" destOrd="0" presId="urn:microsoft.com/office/officeart/2005/8/layout/hierarchy1"/>
    <dgm:cxn modelId="{727BE6F8-6263-4541-85A3-05535FCEB2F9}" type="presOf" srcId="{347375B1-E301-4C14-85E9-F93C763DA7CD}" destId="{92681042-0FB2-4658-8902-F4D8C9EBEBFF}" srcOrd="0" destOrd="0" presId="urn:microsoft.com/office/officeart/2005/8/layout/hierarchy1"/>
    <dgm:cxn modelId="{84EF4F58-6C2A-4B17-BE58-FD8D4EA7912F}" type="presOf" srcId="{B2BAF8DF-0F85-4BC7-9B0D-5F469FD5C924}" destId="{5051375B-34E4-44E6-B5A5-1FFF8A95BBAF}" srcOrd="0" destOrd="0" presId="urn:microsoft.com/office/officeart/2005/8/layout/hierarchy1"/>
    <dgm:cxn modelId="{CE0FC92A-B315-496A-80E9-83B2578DD83C}" srcId="{67B2C882-E559-41D6-A4F2-CC886E15FA67}" destId="{B2BAF8DF-0F85-4BC7-9B0D-5F469FD5C924}" srcOrd="2" destOrd="0" parTransId="{657B8519-64DD-4DD7-9EBF-FABC5CE1BE5B}" sibTransId="{D1C106E1-41D9-4876-ABEF-92F7B4DB7F6C}"/>
    <dgm:cxn modelId="{3EEC358C-3474-4E33-BA9A-C083066FBCD8}" type="presOf" srcId="{37BA7AEA-41DD-478D-9EEE-35084354E1F6}" destId="{68B89B65-F86C-48A0-8EC1-0D93D0F7F08B}" srcOrd="0" destOrd="0" presId="urn:microsoft.com/office/officeart/2005/8/layout/hierarchy1"/>
    <dgm:cxn modelId="{F20233C4-EEA4-4C38-B4C2-56A00B41372A}" type="presOf" srcId="{209C6CA2-2F7B-4685-B0F3-5BCF02C6D5EB}" destId="{AA6D87E8-3BA2-4C53-BA7E-FE3B19BAD3B5}" srcOrd="0" destOrd="0" presId="urn:microsoft.com/office/officeart/2005/8/layout/hierarchy1"/>
    <dgm:cxn modelId="{45C42080-F73A-4888-B706-F44237B7A75C}" type="presOf" srcId="{3E202F68-BCC0-41B1-AD17-9A70C8EDF468}" destId="{584F9225-3188-441F-8578-844AD6D21DAB}" srcOrd="0" destOrd="0" presId="urn:microsoft.com/office/officeart/2005/8/layout/hierarchy1"/>
    <dgm:cxn modelId="{740DCEA3-5656-49D5-AD50-A2B8B6F938CA}" type="presOf" srcId="{E240C545-BD19-4B37-B48B-45FE88D94ABA}" destId="{EBACDD2A-104F-4608-8E0D-4E85FC971933}" srcOrd="0" destOrd="0" presId="urn:microsoft.com/office/officeart/2005/8/layout/hierarchy1"/>
    <dgm:cxn modelId="{CD6E7EF0-1816-499B-8B0E-F9305ED9688E}" type="presOf" srcId="{02BB75D1-10F2-422B-80A5-1124182581D6}" destId="{AB0DE5A8-5A35-44E3-9941-D1335DC88E3B}" srcOrd="0" destOrd="0" presId="urn:microsoft.com/office/officeart/2005/8/layout/hierarchy1"/>
    <dgm:cxn modelId="{A1C5A985-5524-4C99-BF81-4EED954D23FA}" type="presOf" srcId="{4E0B0E17-74A2-402B-B0EC-1682FB9219F4}" destId="{867345B8-74F4-4737-90CA-DD39E94E056B}" srcOrd="0" destOrd="0" presId="urn:microsoft.com/office/officeart/2005/8/layout/hierarchy1"/>
    <dgm:cxn modelId="{75398827-9C34-4682-8A67-5D5D5BC95B39}" srcId="{3E202F68-BCC0-41B1-AD17-9A70C8EDF468}" destId="{BA95015C-AB28-4E6A-885B-331A15389DC9}" srcOrd="0" destOrd="0" parTransId="{06F41AD3-68CA-4DBA-A9C9-6368E510E470}" sibTransId="{714C0B4E-B154-4897-BD7E-081B6D350BE1}"/>
    <dgm:cxn modelId="{752BE6F9-753E-4D3F-B958-036AEF70FC16}" type="presOf" srcId="{D51D00EF-CFD3-49F5-9B4E-833872A10C4D}" destId="{CA86107E-3C3B-4F85-A9A2-5792B0C603B5}" srcOrd="0" destOrd="0" presId="urn:microsoft.com/office/officeart/2005/8/layout/hierarchy1"/>
    <dgm:cxn modelId="{5A43E296-60FA-4508-B102-A9B33812E5FF}" type="presOf" srcId="{CC8EED8E-FDFE-4849-A9BF-216D4A414B62}" destId="{42B9D5F0-F75D-4F75-9CAB-33A747356C80}" srcOrd="0" destOrd="0" presId="urn:microsoft.com/office/officeart/2005/8/layout/hierarchy1"/>
    <dgm:cxn modelId="{E9D00994-A9AD-4AF0-95FD-FF01E4A44D93}" srcId="{CC8EED8E-FDFE-4849-A9BF-216D4A414B62}" destId="{4E0B0E17-74A2-402B-B0EC-1682FB9219F4}" srcOrd="0" destOrd="0" parTransId="{02BB75D1-10F2-422B-80A5-1124182581D6}" sibTransId="{B7BAA34B-8666-433A-B1B8-5E5765E8F837}"/>
    <dgm:cxn modelId="{C7BF373D-295D-46A5-9E17-06E3B12F135D}" srcId="{BA95015C-AB28-4E6A-885B-331A15389DC9}" destId="{67B2C882-E559-41D6-A4F2-CC886E15FA67}" srcOrd="0" destOrd="0" parTransId="{D51D00EF-CFD3-49F5-9B4E-833872A10C4D}" sibTransId="{47121D69-F097-4E85-846F-3C7A2541B46F}"/>
    <dgm:cxn modelId="{5B6CF3AA-08F0-4C47-B198-865B2D1E8A4B}" srcId="{67B2C882-E559-41D6-A4F2-CC886E15FA67}" destId="{37BA7AEA-41DD-478D-9EEE-35084354E1F6}" srcOrd="0" destOrd="0" parTransId="{C6471875-E3C6-41A9-A9DA-C546CFB49119}" sibTransId="{787805B6-BEF5-42FC-BB62-43D82D3864E2}"/>
    <dgm:cxn modelId="{C3630182-7E06-40B5-87C3-C2D81D8BA731}" type="presOf" srcId="{C6471875-E3C6-41A9-A9DA-C546CFB49119}" destId="{B4C9E6EC-064A-48F5-BABF-D815E1E169C8}" srcOrd="0" destOrd="0" presId="urn:microsoft.com/office/officeart/2005/8/layout/hierarchy1"/>
    <dgm:cxn modelId="{96760DBF-E3DB-45E0-A895-97332ED3F9A9}" srcId="{67B2C882-E559-41D6-A4F2-CC886E15FA67}" destId="{E240C545-BD19-4B37-B48B-45FE88D94ABA}" srcOrd="1" destOrd="0" parTransId="{209C6CA2-2F7B-4685-B0F3-5BCF02C6D5EB}" sibTransId="{3B34F4E6-B75B-4388-A956-ADADA00AE704}"/>
    <dgm:cxn modelId="{E64BD307-0D22-4AFC-AAD3-4A0ADDE33ED8}" type="presOf" srcId="{3D928CE3-5D66-4CD3-AC65-9E781F543847}" destId="{AC3D67F3-8235-422A-AFA4-048A1C0940BA}" srcOrd="0" destOrd="0" presId="urn:microsoft.com/office/officeart/2005/8/layout/hierarchy1"/>
    <dgm:cxn modelId="{E72C3BFB-C92C-404A-B2A1-F54BC9AA1345}" type="presParOf" srcId="{584F9225-3188-441F-8578-844AD6D21DAB}" destId="{3AE23FA9-F83F-4E1A-909C-B166C390F670}" srcOrd="0" destOrd="0" presId="urn:microsoft.com/office/officeart/2005/8/layout/hierarchy1"/>
    <dgm:cxn modelId="{63599D82-5387-4F3A-8E73-A7165761E010}" type="presParOf" srcId="{3AE23FA9-F83F-4E1A-909C-B166C390F670}" destId="{D95FBFDF-5733-4696-9A4C-FEA371B93910}" srcOrd="0" destOrd="0" presId="urn:microsoft.com/office/officeart/2005/8/layout/hierarchy1"/>
    <dgm:cxn modelId="{1F982352-D9C1-4B42-A5BF-4267FC1A47FF}" type="presParOf" srcId="{D95FBFDF-5733-4696-9A4C-FEA371B93910}" destId="{90B64BBB-5B24-466E-B3BB-54383DA6B5DD}" srcOrd="0" destOrd="0" presId="urn:microsoft.com/office/officeart/2005/8/layout/hierarchy1"/>
    <dgm:cxn modelId="{E199CBF5-AFE8-4D31-8042-0130B0965302}" type="presParOf" srcId="{D95FBFDF-5733-4696-9A4C-FEA371B93910}" destId="{169E3EB1-C42E-493D-892D-24666B1C1B8F}" srcOrd="1" destOrd="0" presId="urn:microsoft.com/office/officeart/2005/8/layout/hierarchy1"/>
    <dgm:cxn modelId="{FA51D9D9-D862-4536-80DC-89DE1B7EFE3A}" type="presParOf" srcId="{3AE23FA9-F83F-4E1A-909C-B166C390F670}" destId="{42E35045-9AD7-474E-BF6B-8B129B95DC7B}" srcOrd="1" destOrd="0" presId="urn:microsoft.com/office/officeart/2005/8/layout/hierarchy1"/>
    <dgm:cxn modelId="{D3955EA3-A8B2-4589-9D2A-1208156591CF}" type="presParOf" srcId="{42E35045-9AD7-474E-BF6B-8B129B95DC7B}" destId="{CA86107E-3C3B-4F85-A9A2-5792B0C603B5}" srcOrd="0" destOrd="0" presId="urn:microsoft.com/office/officeart/2005/8/layout/hierarchy1"/>
    <dgm:cxn modelId="{15109B0B-BE11-4165-A24B-DFD84175AF69}" type="presParOf" srcId="{42E35045-9AD7-474E-BF6B-8B129B95DC7B}" destId="{9F824964-CB6F-46B3-B17D-0A79056978E9}" srcOrd="1" destOrd="0" presId="urn:microsoft.com/office/officeart/2005/8/layout/hierarchy1"/>
    <dgm:cxn modelId="{3A28A6B3-B509-4D60-94CF-2C1B19A66408}" type="presParOf" srcId="{9F824964-CB6F-46B3-B17D-0A79056978E9}" destId="{336E6A62-41EE-414E-8C54-0C486F646CE0}" srcOrd="0" destOrd="0" presId="urn:microsoft.com/office/officeart/2005/8/layout/hierarchy1"/>
    <dgm:cxn modelId="{9BC26DE7-9427-4A00-BE41-28B1B76FFE25}" type="presParOf" srcId="{336E6A62-41EE-414E-8C54-0C486F646CE0}" destId="{CE79D5BB-E06C-47AE-ACAC-5A9DA007FA67}" srcOrd="0" destOrd="0" presId="urn:microsoft.com/office/officeart/2005/8/layout/hierarchy1"/>
    <dgm:cxn modelId="{27EAFDAE-1E01-4D65-90FD-C62A5CBC9BE9}" type="presParOf" srcId="{336E6A62-41EE-414E-8C54-0C486F646CE0}" destId="{ED30F32A-C2F7-4D24-9EDF-478372C839F3}" srcOrd="1" destOrd="0" presId="urn:microsoft.com/office/officeart/2005/8/layout/hierarchy1"/>
    <dgm:cxn modelId="{467E56EF-F0EC-4BF1-BF2B-9956C96A182B}" type="presParOf" srcId="{9F824964-CB6F-46B3-B17D-0A79056978E9}" destId="{D01EACF1-85DD-499D-ACCE-2B2CB2BD1C64}" srcOrd="1" destOrd="0" presId="urn:microsoft.com/office/officeart/2005/8/layout/hierarchy1"/>
    <dgm:cxn modelId="{74B93A5E-F3F4-40A5-8EA8-56EFAF562FB8}" type="presParOf" srcId="{D01EACF1-85DD-499D-ACCE-2B2CB2BD1C64}" destId="{B4C9E6EC-064A-48F5-BABF-D815E1E169C8}" srcOrd="0" destOrd="0" presId="urn:microsoft.com/office/officeart/2005/8/layout/hierarchy1"/>
    <dgm:cxn modelId="{1A439159-989F-4000-86EA-2D1276D9CE5E}" type="presParOf" srcId="{D01EACF1-85DD-499D-ACCE-2B2CB2BD1C64}" destId="{77BC1A04-1E79-44E2-ABC3-C818878207EE}" srcOrd="1" destOrd="0" presId="urn:microsoft.com/office/officeart/2005/8/layout/hierarchy1"/>
    <dgm:cxn modelId="{E55F30D4-7D05-41C1-94B3-05A233DDA1AF}" type="presParOf" srcId="{77BC1A04-1E79-44E2-ABC3-C818878207EE}" destId="{B2B46D66-1065-4A5D-A393-D9016E7C45A3}" srcOrd="0" destOrd="0" presId="urn:microsoft.com/office/officeart/2005/8/layout/hierarchy1"/>
    <dgm:cxn modelId="{28AAC312-3DC5-402A-9201-3882E37BC78C}" type="presParOf" srcId="{B2B46D66-1065-4A5D-A393-D9016E7C45A3}" destId="{E6BCBC0D-12E8-4047-A951-3941DF69BE6D}" srcOrd="0" destOrd="0" presId="urn:microsoft.com/office/officeart/2005/8/layout/hierarchy1"/>
    <dgm:cxn modelId="{3AFA9FF1-BEAF-44A8-80DF-AA131DC3B16A}" type="presParOf" srcId="{B2B46D66-1065-4A5D-A393-D9016E7C45A3}" destId="{68B89B65-F86C-48A0-8EC1-0D93D0F7F08B}" srcOrd="1" destOrd="0" presId="urn:microsoft.com/office/officeart/2005/8/layout/hierarchy1"/>
    <dgm:cxn modelId="{5E5A57D7-BE36-4B15-A3FE-AB628DBC88EC}" type="presParOf" srcId="{77BC1A04-1E79-44E2-ABC3-C818878207EE}" destId="{32D71EF5-4B13-4454-A886-733B98636F0D}" srcOrd="1" destOrd="0" presId="urn:microsoft.com/office/officeart/2005/8/layout/hierarchy1"/>
    <dgm:cxn modelId="{EBFEE668-34C7-4CE6-959A-562CB7445108}" type="presParOf" srcId="{D01EACF1-85DD-499D-ACCE-2B2CB2BD1C64}" destId="{AA6D87E8-3BA2-4C53-BA7E-FE3B19BAD3B5}" srcOrd="2" destOrd="0" presId="urn:microsoft.com/office/officeart/2005/8/layout/hierarchy1"/>
    <dgm:cxn modelId="{0AD597A7-85AF-4DF5-AED8-AC5CADE3D094}" type="presParOf" srcId="{D01EACF1-85DD-499D-ACCE-2B2CB2BD1C64}" destId="{B06788CA-DD6D-4A91-A16A-4A4E39AF642C}" srcOrd="3" destOrd="0" presId="urn:microsoft.com/office/officeart/2005/8/layout/hierarchy1"/>
    <dgm:cxn modelId="{8A3BCE86-CFD7-4EE5-85FF-6958DADB898E}" type="presParOf" srcId="{B06788CA-DD6D-4A91-A16A-4A4E39AF642C}" destId="{87F4E5CB-6031-4154-9FBD-58C7C63A4540}" srcOrd="0" destOrd="0" presId="urn:microsoft.com/office/officeart/2005/8/layout/hierarchy1"/>
    <dgm:cxn modelId="{6E05BC59-EDB0-4BF7-8349-54585ABE6C89}" type="presParOf" srcId="{87F4E5CB-6031-4154-9FBD-58C7C63A4540}" destId="{ED0C4179-9C90-4917-83EA-6516FF85CD5C}" srcOrd="0" destOrd="0" presId="urn:microsoft.com/office/officeart/2005/8/layout/hierarchy1"/>
    <dgm:cxn modelId="{0A87026F-8E53-451C-B365-E55682483EAF}" type="presParOf" srcId="{87F4E5CB-6031-4154-9FBD-58C7C63A4540}" destId="{EBACDD2A-104F-4608-8E0D-4E85FC971933}" srcOrd="1" destOrd="0" presId="urn:microsoft.com/office/officeart/2005/8/layout/hierarchy1"/>
    <dgm:cxn modelId="{06587518-0FB4-4C1C-AB61-A34B48E1795F}" type="presParOf" srcId="{B06788CA-DD6D-4A91-A16A-4A4E39AF642C}" destId="{9DFC9841-EEDB-4439-85B6-1CF8F02EE2B2}" srcOrd="1" destOrd="0" presId="urn:microsoft.com/office/officeart/2005/8/layout/hierarchy1"/>
    <dgm:cxn modelId="{D815E93D-8D14-4EFA-BD1C-A6795CB325CA}" type="presParOf" srcId="{D01EACF1-85DD-499D-ACCE-2B2CB2BD1C64}" destId="{DBFD4FAE-C6AA-464B-9078-BE96961AC20B}" srcOrd="4" destOrd="0" presId="urn:microsoft.com/office/officeart/2005/8/layout/hierarchy1"/>
    <dgm:cxn modelId="{CFEAE63B-FC3C-484C-8444-4FFA821433F1}" type="presParOf" srcId="{D01EACF1-85DD-499D-ACCE-2B2CB2BD1C64}" destId="{D310E96B-FA64-4BC8-B16C-AA121966A630}" srcOrd="5" destOrd="0" presId="urn:microsoft.com/office/officeart/2005/8/layout/hierarchy1"/>
    <dgm:cxn modelId="{57DFD215-D371-4508-AC6B-F72E1208D7E5}" type="presParOf" srcId="{D310E96B-FA64-4BC8-B16C-AA121966A630}" destId="{064AB72B-9087-4B19-AEEC-85A2C0CEC9DD}" srcOrd="0" destOrd="0" presId="urn:microsoft.com/office/officeart/2005/8/layout/hierarchy1"/>
    <dgm:cxn modelId="{A99BBB19-16F1-49EC-B484-F64EBFA81902}" type="presParOf" srcId="{064AB72B-9087-4B19-AEEC-85A2C0CEC9DD}" destId="{C12F4C28-47D9-4E90-B248-DD8472A8D231}" srcOrd="0" destOrd="0" presId="urn:microsoft.com/office/officeart/2005/8/layout/hierarchy1"/>
    <dgm:cxn modelId="{3874B7D6-BD8B-4118-85AF-88F19F5A7F18}" type="presParOf" srcId="{064AB72B-9087-4B19-AEEC-85A2C0CEC9DD}" destId="{5051375B-34E4-44E6-B5A5-1FFF8A95BBAF}" srcOrd="1" destOrd="0" presId="urn:microsoft.com/office/officeart/2005/8/layout/hierarchy1"/>
    <dgm:cxn modelId="{0F8AC660-C7D0-4DEF-B9D3-703B89644520}" type="presParOf" srcId="{D310E96B-FA64-4BC8-B16C-AA121966A630}" destId="{0DEC737E-3D54-4985-B29E-E64DD21ECDF5}" srcOrd="1" destOrd="0" presId="urn:microsoft.com/office/officeart/2005/8/layout/hierarchy1"/>
    <dgm:cxn modelId="{FE28F624-0C0E-4E3D-BCC0-88300F31F616}" type="presParOf" srcId="{42E35045-9AD7-474E-BF6B-8B129B95DC7B}" destId="{92681042-0FB2-4658-8902-F4D8C9EBEBFF}" srcOrd="2" destOrd="0" presId="urn:microsoft.com/office/officeart/2005/8/layout/hierarchy1"/>
    <dgm:cxn modelId="{2961DC23-5AFD-4A3A-BD58-51280A443742}" type="presParOf" srcId="{42E35045-9AD7-474E-BF6B-8B129B95DC7B}" destId="{30FB3FE4-83FC-48FF-A24F-46DC4DDC0F3F}" srcOrd="3" destOrd="0" presId="urn:microsoft.com/office/officeart/2005/8/layout/hierarchy1"/>
    <dgm:cxn modelId="{A9294912-FA5B-4C3D-A881-58A9723429CE}" type="presParOf" srcId="{30FB3FE4-83FC-48FF-A24F-46DC4DDC0F3F}" destId="{F73DAE21-1A4A-43A3-BABD-F0774CADFB37}" srcOrd="0" destOrd="0" presId="urn:microsoft.com/office/officeart/2005/8/layout/hierarchy1"/>
    <dgm:cxn modelId="{AD3139EE-B5B7-49B4-B014-6D2FAF19CDC2}" type="presParOf" srcId="{F73DAE21-1A4A-43A3-BABD-F0774CADFB37}" destId="{B5484968-2364-426C-93C4-1410EEB5C094}" srcOrd="0" destOrd="0" presId="urn:microsoft.com/office/officeart/2005/8/layout/hierarchy1"/>
    <dgm:cxn modelId="{7D906B9C-480E-4181-932E-595FFD6D0919}" type="presParOf" srcId="{F73DAE21-1A4A-43A3-BABD-F0774CADFB37}" destId="{42B9D5F0-F75D-4F75-9CAB-33A747356C80}" srcOrd="1" destOrd="0" presId="urn:microsoft.com/office/officeart/2005/8/layout/hierarchy1"/>
    <dgm:cxn modelId="{C565DA67-C045-4799-A08B-C635110D6B6B}" type="presParOf" srcId="{30FB3FE4-83FC-48FF-A24F-46DC4DDC0F3F}" destId="{A5FB40E4-2CC7-4B3E-A754-844A15D9AF97}" srcOrd="1" destOrd="0" presId="urn:microsoft.com/office/officeart/2005/8/layout/hierarchy1"/>
    <dgm:cxn modelId="{85D63E50-2887-44A4-91FC-51EA62B2367B}" type="presParOf" srcId="{A5FB40E4-2CC7-4B3E-A754-844A15D9AF97}" destId="{AB0DE5A8-5A35-44E3-9941-D1335DC88E3B}" srcOrd="0" destOrd="0" presId="urn:microsoft.com/office/officeart/2005/8/layout/hierarchy1"/>
    <dgm:cxn modelId="{F55C274C-A92D-4B18-BF09-E1B37DD32D70}" type="presParOf" srcId="{A5FB40E4-2CC7-4B3E-A754-844A15D9AF97}" destId="{E39405D4-232B-4DB1-8672-B6A8C1577F90}" srcOrd="1" destOrd="0" presId="urn:microsoft.com/office/officeart/2005/8/layout/hierarchy1"/>
    <dgm:cxn modelId="{5C6B2DE1-C0BD-4FF2-A617-87BB08816576}" type="presParOf" srcId="{E39405D4-232B-4DB1-8672-B6A8C1577F90}" destId="{D3953CBE-51F1-43C8-944E-1E551F362822}" srcOrd="0" destOrd="0" presId="urn:microsoft.com/office/officeart/2005/8/layout/hierarchy1"/>
    <dgm:cxn modelId="{A65C07AB-775F-447C-AE62-138379101072}" type="presParOf" srcId="{D3953CBE-51F1-43C8-944E-1E551F362822}" destId="{B16C42F5-2492-4152-B2CD-98AD97BC781D}" srcOrd="0" destOrd="0" presId="urn:microsoft.com/office/officeart/2005/8/layout/hierarchy1"/>
    <dgm:cxn modelId="{F45A01D0-B633-4DAB-9476-34AC2C734FB9}" type="presParOf" srcId="{D3953CBE-51F1-43C8-944E-1E551F362822}" destId="{867345B8-74F4-4737-90CA-DD39E94E056B}" srcOrd="1" destOrd="0" presId="urn:microsoft.com/office/officeart/2005/8/layout/hierarchy1"/>
    <dgm:cxn modelId="{ADE22678-2B33-421C-9D0E-5FF5E55BD535}" type="presParOf" srcId="{E39405D4-232B-4DB1-8672-B6A8C1577F90}" destId="{74B4CEDC-793E-44D6-8540-6ED57E9AA072}" srcOrd="1" destOrd="0" presId="urn:microsoft.com/office/officeart/2005/8/layout/hierarchy1"/>
    <dgm:cxn modelId="{8F041875-9835-49D6-8E34-FDBC3FE625DA}" type="presParOf" srcId="{A5FB40E4-2CC7-4B3E-A754-844A15D9AF97}" destId="{AC3D67F3-8235-422A-AFA4-048A1C0940BA}" srcOrd="2" destOrd="0" presId="urn:microsoft.com/office/officeart/2005/8/layout/hierarchy1"/>
    <dgm:cxn modelId="{AB854360-2926-45CA-ABCB-53D68E67F333}" type="presParOf" srcId="{A5FB40E4-2CC7-4B3E-A754-844A15D9AF97}" destId="{029DDFAE-D30B-4AF8-8F38-DEFD3893F0E8}" srcOrd="3" destOrd="0" presId="urn:microsoft.com/office/officeart/2005/8/layout/hierarchy1"/>
    <dgm:cxn modelId="{5B67B891-D201-48FC-ACBF-78957FF2E1DE}" type="presParOf" srcId="{029DDFAE-D30B-4AF8-8F38-DEFD3893F0E8}" destId="{2F3899E1-BB12-4C6D-A0FC-F9ECFC15F4DF}" srcOrd="0" destOrd="0" presId="urn:microsoft.com/office/officeart/2005/8/layout/hierarchy1"/>
    <dgm:cxn modelId="{C6EB0993-ABB4-4032-A6F2-DD00B86FAD49}" type="presParOf" srcId="{2F3899E1-BB12-4C6D-A0FC-F9ECFC15F4DF}" destId="{AEE3400F-13C4-411A-8D37-DB6C202E1379}" srcOrd="0" destOrd="0" presId="urn:microsoft.com/office/officeart/2005/8/layout/hierarchy1"/>
    <dgm:cxn modelId="{0CD4BE5C-BF08-449F-822F-F4460A5B28DA}" type="presParOf" srcId="{2F3899E1-BB12-4C6D-A0FC-F9ECFC15F4DF}" destId="{A1D2FA66-DE75-432A-B482-A8FE312D3A0D}" srcOrd="1" destOrd="0" presId="urn:microsoft.com/office/officeart/2005/8/layout/hierarchy1"/>
    <dgm:cxn modelId="{1E51A127-E570-4C3B-833F-6695973E303E}" type="presParOf" srcId="{029DDFAE-D30B-4AF8-8F38-DEFD3893F0E8}" destId="{5D326D17-2C58-4697-AFDD-CF77EFA39AB5}"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DAD98F67-2ABD-4843-8ED6-101A56E0D098}" type="doc">
      <dgm:prSet loTypeId="urn:microsoft.com/office/officeart/2005/8/layout/hierarchy1" loCatId="hierarchy" qsTypeId="urn:microsoft.com/office/officeart/2005/8/quickstyle/simple1" qsCatId="simple" csTypeId="urn:microsoft.com/office/officeart/2005/8/colors/colorful1" csCatId="colorful" phldr="1"/>
      <dgm:spPr/>
      <dgm:t>
        <a:bodyPr/>
        <a:lstStyle/>
        <a:p>
          <a:endParaRPr lang="es-ES"/>
        </a:p>
      </dgm:t>
    </dgm:pt>
    <dgm:pt modelId="{EDE21324-3B06-4F7E-AF63-4BF05DC94542}">
      <dgm:prSet phldrT="[Texto]" custT="1"/>
      <dgm:spPr/>
      <dgm:t>
        <a:bodyPr/>
        <a:lstStyle/>
        <a:p>
          <a:r>
            <a:rPr lang="es-ES" sz="2200" dirty="0" smtClean="0">
              <a:latin typeface="Arial" panose="020B0604020202020204" pitchFamily="34" charset="0"/>
              <a:cs typeface="Arial" panose="020B0604020202020204" pitchFamily="34" charset="0"/>
            </a:rPr>
            <a:t>BAJO JURISDICCIÓN NACIONAL</a:t>
          </a:r>
          <a:endParaRPr lang="es-ES" sz="2200" dirty="0">
            <a:latin typeface="Arial" panose="020B0604020202020204" pitchFamily="34" charset="0"/>
            <a:cs typeface="Arial" panose="020B0604020202020204" pitchFamily="34" charset="0"/>
          </a:endParaRPr>
        </a:p>
      </dgm:t>
    </dgm:pt>
    <dgm:pt modelId="{1D303441-3E11-4541-8500-78B7397CEE0D}" type="parTrans" cxnId="{229D1AD5-9D4A-4036-BC30-253C9AB89258}">
      <dgm:prSet/>
      <dgm:spPr/>
      <dgm:t>
        <a:bodyPr/>
        <a:lstStyle/>
        <a:p>
          <a:endParaRPr lang="es-ES"/>
        </a:p>
      </dgm:t>
    </dgm:pt>
    <dgm:pt modelId="{64F8F616-48E5-41AD-9020-DE3E3F45C750}" type="sibTrans" cxnId="{229D1AD5-9D4A-4036-BC30-253C9AB89258}">
      <dgm:prSet/>
      <dgm:spPr/>
      <dgm:t>
        <a:bodyPr/>
        <a:lstStyle/>
        <a:p>
          <a:endParaRPr lang="es-ES"/>
        </a:p>
      </dgm:t>
    </dgm:pt>
    <dgm:pt modelId="{B043BB0A-22DB-4037-8B60-66B9BF407B77}">
      <dgm:prSet phldrT="[Texto]" custT="1"/>
      <dgm:spPr/>
      <dgm:t>
        <a:bodyPr/>
        <a:lstStyle/>
        <a:p>
          <a:r>
            <a:rPr lang="es-ES_tradnl" sz="1400" dirty="0" smtClean="0">
              <a:effectLst>
                <a:outerShdw blurRad="38100" dist="38100" dir="2700000" algn="tl">
                  <a:srgbClr val="C0C0C0"/>
                </a:outerShdw>
              </a:effectLst>
              <a:latin typeface="Arial" panose="020B0604020202020204" pitchFamily="34" charset="0"/>
              <a:cs typeface="Arial" panose="020B0604020202020204" pitchFamily="34" charset="0"/>
            </a:rPr>
            <a:t>Aguas Interiores</a:t>
          </a:r>
          <a:endParaRPr lang="es-ES" sz="1400" dirty="0"/>
        </a:p>
      </dgm:t>
    </dgm:pt>
    <dgm:pt modelId="{F1BADB94-6A3C-4138-BC4F-E62920FD8215}" type="parTrans" cxnId="{943810A8-3280-4054-89B7-BC1A507A46C8}">
      <dgm:prSet/>
      <dgm:spPr/>
      <dgm:t>
        <a:bodyPr/>
        <a:lstStyle/>
        <a:p>
          <a:endParaRPr lang="es-ES"/>
        </a:p>
      </dgm:t>
    </dgm:pt>
    <dgm:pt modelId="{F6176FB5-D260-485A-8936-4859E2DFF353}" type="sibTrans" cxnId="{943810A8-3280-4054-89B7-BC1A507A46C8}">
      <dgm:prSet/>
      <dgm:spPr/>
      <dgm:t>
        <a:bodyPr/>
        <a:lstStyle/>
        <a:p>
          <a:endParaRPr lang="es-ES"/>
        </a:p>
      </dgm:t>
    </dgm:pt>
    <dgm:pt modelId="{C420A0D5-D497-4CAC-B3B4-7F44F240796D}">
      <dgm:prSet phldrT="[Texto]" custT="1"/>
      <dgm:spPr/>
      <dgm:t>
        <a:bodyPr/>
        <a:lstStyle/>
        <a:p>
          <a:r>
            <a:rPr lang="es-ES_tradnl" sz="1400" dirty="0" smtClean="0">
              <a:effectLst>
                <a:outerShdw blurRad="38100" dist="38100" dir="2700000" algn="tl">
                  <a:srgbClr val="C0C0C0"/>
                </a:outerShdw>
              </a:effectLst>
              <a:latin typeface="Arial" panose="020B0604020202020204" pitchFamily="34" charset="0"/>
              <a:cs typeface="Arial" panose="020B0604020202020204" pitchFamily="34" charset="0"/>
            </a:rPr>
            <a:t>Mar Territorial</a:t>
          </a:r>
          <a:endParaRPr lang="es-ES" sz="1400" dirty="0"/>
        </a:p>
      </dgm:t>
    </dgm:pt>
    <dgm:pt modelId="{0B99BC50-36FA-4170-BB9C-796AD75E3E8D}" type="parTrans" cxnId="{0B6240A4-6378-4E9D-B3EF-4C8526DEC33E}">
      <dgm:prSet/>
      <dgm:spPr/>
      <dgm:t>
        <a:bodyPr/>
        <a:lstStyle/>
        <a:p>
          <a:endParaRPr lang="es-ES"/>
        </a:p>
      </dgm:t>
    </dgm:pt>
    <dgm:pt modelId="{E0254AA2-AB54-488D-B98A-FD403F9942C5}" type="sibTrans" cxnId="{0B6240A4-6378-4E9D-B3EF-4C8526DEC33E}">
      <dgm:prSet/>
      <dgm:spPr/>
      <dgm:t>
        <a:bodyPr/>
        <a:lstStyle/>
        <a:p>
          <a:endParaRPr lang="es-ES"/>
        </a:p>
      </dgm:t>
    </dgm:pt>
    <dgm:pt modelId="{CF39FE43-8814-4A83-9239-BCD74C9ACFDE}">
      <dgm:prSet phldrT="[Texto]" custT="1"/>
      <dgm:spPr/>
      <dgm:t>
        <a:bodyPr/>
        <a:lstStyle/>
        <a:p>
          <a:r>
            <a:rPr lang="es-ES" sz="2200" dirty="0" smtClean="0">
              <a:latin typeface="Arial" panose="020B0604020202020204" pitchFamily="34" charset="0"/>
              <a:cs typeface="Arial" panose="020B0604020202020204" pitchFamily="34" charset="0"/>
            </a:rPr>
            <a:t>NO SOMETIDAS A LA JURISDICCIÓN NACIONAL</a:t>
          </a:r>
          <a:endParaRPr lang="es-ES" sz="2200" dirty="0">
            <a:latin typeface="Arial" panose="020B0604020202020204" pitchFamily="34" charset="0"/>
            <a:cs typeface="Arial" panose="020B0604020202020204" pitchFamily="34" charset="0"/>
          </a:endParaRPr>
        </a:p>
      </dgm:t>
    </dgm:pt>
    <dgm:pt modelId="{7D808D4D-8642-4401-AC77-E5577CA5F464}" type="parTrans" cxnId="{E11AA64E-CB5E-4BA7-A995-85A82FE97B98}">
      <dgm:prSet/>
      <dgm:spPr/>
      <dgm:t>
        <a:bodyPr/>
        <a:lstStyle/>
        <a:p>
          <a:endParaRPr lang="es-ES"/>
        </a:p>
      </dgm:t>
    </dgm:pt>
    <dgm:pt modelId="{314C551C-78EC-495D-BEB0-52C1A6E52497}" type="sibTrans" cxnId="{E11AA64E-CB5E-4BA7-A995-85A82FE97B98}">
      <dgm:prSet/>
      <dgm:spPr/>
      <dgm:t>
        <a:bodyPr/>
        <a:lstStyle/>
        <a:p>
          <a:endParaRPr lang="es-ES"/>
        </a:p>
      </dgm:t>
    </dgm:pt>
    <dgm:pt modelId="{3CB21138-0C96-42AE-94C4-708BDD9319AA}">
      <dgm:prSet phldrT="[Texto]" custT="1"/>
      <dgm:spPr/>
      <dgm:t>
        <a:bodyPr/>
        <a:lstStyle/>
        <a:p>
          <a:r>
            <a:rPr lang="es-ES" sz="1800" dirty="0" smtClean="0">
              <a:latin typeface="Arial" panose="020B0604020202020204" pitchFamily="34" charset="0"/>
              <a:cs typeface="Arial" panose="020B0604020202020204" pitchFamily="34" charset="0"/>
            </a:rPr>
            <a:t>Alta Mar</a:t>
          </a:r>
          <a:endParaRPr lang="es-ES" sz="1800" dirty="0">
            <a:latin typeface="Arial" panose="020B0604020202020204" pitchFamily="34" charset="0"/>
            <a:cs typeface="Arial" panose="020B0604020202020204" pitchFamily="34" charset="0"/>
          </a:endParaRPr>
        </a:p>
      </dgm:t>
    </dgm:pt>
    <dgm:pt modelId="{4E74FF5E-DA6A-48DD-B269-1D702FE462B9}" type="parTrans" cxnId="{1337E824-E185-44BA-A614-021280E8D6F4}">
      <dgm:prSet/>
      <dgm:spPr/>
      <dgm:t>
        <a:bodyPr/>
        <a:lstStyle/>
        <a:p>
          <a:endParaRPr lang="es-ES"/>
        </a:p>
      </dgm:t>
    </dgm:pt>
    <dgm:pt modelId="{3977AC20-C5A6-4167-9761-AD5E8B833693}" type="sibTrans" cxnId="{1337E824-E185-44BA-A614-021280E8D6F4}">
      <dgm:prSet/>
      <dgm:spPr/>
      <dgm:t>
        <a:bodyPr/>
        <a:lstStyle/>
        <a:p>
          <a:endParaRPr lang="es-ES"/>
        </a:p>
      </dgm:t>
    </dgm:pt>
    <dgm:pt modelId="{E5789B50-CB04-449B-8D11-D02E2B0F97C7}">
      <dgm:prSet phldrT="[Texto]" custT="1"/>
      <dgm:spPr/>
      <dgm:t>
        <a:bodyPr/>
        <a:lstStyle/>
        <a:p>
          <a:r>
            <a:rPr lang="es-ES" sz="1800" dirty="0" smtClean="0">
              <a:latin typeface="Arial" panose="020B0604020202020204" pitchFamily="34" charset="0"/>
              <a:cs typeface="Arial" panose="020B0604020202020204" pitchFamily="34" charset="0"/>
            </a:rPr>
            <a:t>La Zona</a:t>
          </a:r>
          <a:endParaRPr lang="es-ES" sz="1800" dirty="0">
            <a:latin typeface="Arial" panose="020B0604020202020204" pitchFamily="34" charset="0"/>
            <a:cs typeface="Arial" panose="020B0604020202020204" pitchFamily="34" charset="0"/>
          </a:endParaRPr>
        </a:p>
      </dgm:t>
    </dgm:pt>
    <dgm:pt modelId="{CFEB3F4D-4208-457B-9FC4-3DFB97B05B27}" type="parTrans" cxnId="{274155E5-2871-4B6D-BAD8-3CB1DEF9218D}">
      <dgm:prSet/>
      <dgm:spPr/>
      <dgm:t>
        <a:bodyPr/>
        <a:lstStyle/>
        <a:p>
          <a:endParaRPr lang="es-ES"/>
        </a:p>
      </dgm:t>
    </dgm:pt>
    <dgm:pt modelId="{4ED9E460-F52D-4939-B735-1EC35967D2A4}" type="sibTrans" cxnId="{274155E5-2871-4B6D-BAD8-3CB1DEF9218D}">
      <dgm:prSet/>
      <dgm:spPr/>
      <dgm:t>
        <a:bodyPr/>
        <a:lstStyle/>
        <a:p>
          <a:endParaRPr lang="es-ES"/>
        </a:p>
      </dgm:t>
    </dgm:pt>
    <dgm:pt modelId="{6CA0C4C9-E5E1-4656-8BED-0AF05AC22F8E}">
      <dgm:prSet custT="1"/>
      <dgm:spPr/>
      <dgm:t>
        <a:bodyPr/>
        <a:lstStyle/>
        <a:p>
          <a:r>
            <a:rPr lang="es-ES_tradnl" sz="1400" dirty="0" smtClean="0">
              <a:effectLst>
                <a:outerShdw blurRad="38100" dist="38100" dir="2700000" algn="tl">
                  <a:srgbClr val="C0C0C0"/>
                </a:outerShdw>
              </a:effectLst>
              <a:latin typeface="Arial" panose="020B0604020202020204" pitchFamily="34" charset="0"/>
              <a:cs typeface="Arial" panose="020B0604020202020204" pitchFamily="34" charset="0"/>
            </a:rPr>
            <a:t>Zona Contigua</a:t>
          </a:r>
          <a:endParaRPr lang="es-ES_tradnl" sz="1400" dirty="0">
            <a:effectLst>
              <a:outerShdw blurRad="38100" dist="38100" dir="2700000" algn="tl">
                <a:srgbClr val="C0C0C0"/>
              </a:outerShdw>
            </a:effectLst>
            <a:latin typeface="Arial" panose="020B0604020202020204" pitchFamily="34" charset="0"/>
            <a:cs typeface="Arial" panose="020B0604020202020204" pitchFamily="34" charset="0"/>
          </a:endParaRPr>
        </a:p>
      </dgm:t>
    </dgm:pt>
    <dgm:pt modelId="{A8789FB2-0F82-422A-BBCC-BB64F4CDF0AF}" type="parTrans" cxnId="{D24B81D5-5178-4407-9261-7AF6AB4D05D8}">
      <dgm:prSet/>
      <dgm:spPr/>
      <dgm:t>
        <a:bodyPr/>
        <a:lstStyle/>
        <a:p>
          <a:endParaRPr lang="es-ES"/>
        </a:p>
      </dgm:t>
    </dgm:pt>
    <dgm:pt modelId="{9373F5B7-2F53-4B86-9081-6D9F4E7B7E32}" type="sibTrans" cxnId="{D24B81D5-5178-4407-9261-7AF6AB4D05D8}">
      <dgm:prSet/>
      <dgm:spPr/>
      <dgm:t>
        <a:bodyPr/>
        <a:lstStyle/>
        <a:p>
          <a:endParaRPr lang="es-ES"/>
        </a:p>
      </dgm:t>
    </dgm:pt>
    <dgm:pt modelId="{DE48178C-2600-4AB3-9913-E87864376359}">
      <dgm:prSet custT="1"/>
      <dgm:spPr/>
      <dgm:t>
        <a:bodyPr/>
        <a:lstStyle/>
        <a:p>
          <a:r>
            <a:rPr lang="es-ES_tradnl" sz="1400" dirty="0" smtClean="0">
              <a:effectLst>
                <a:outerShdw blurRad="38100" dist="38100" dir="2700000" algn="tl">
                  <a:srgbClr val="C0C0C0"/>
                </a:outerShdw>
              </a:effectLst>
              <a:latin typeface="Arial" panose="020B0604020202020204" pitchFamily="34" charset="0"/>
              <a:cs typeface="Arial" panose="020B0604020202020204" pitchFamily="34" charset="0"/>
            </a:rPr>
            <a:t>Estrechos</a:t>
          </a:r>
          <a:endParaRPr lang="es-ES_tradnl" sz="1400" dirty="0">
            <a:effectLst>
              <a:outerShdw blurRad="38100" dist="38100" dir="2700000" algn="tl">
                <a:srgbClr val="C0C0C0"/>
              </a:outerShdw>
            </a:effectLst>
            <a:latin typeface="Arial" panose="020B0604020202020204" pitchFamily="34" charset="0"/>
            <a:cs typeface="Arial" panose="020B0604020202020204" pitchFamily="34" charset="0"/>
          </a:endParaRPr>
        </a:p>
      </dgm:t>
    </dgm:pt>
    <dgm:pt modelId="{15701692-5EA1-4AD4-9D9E-FDC5621B8299}" type="parTrans" cxnId="{1093F303-6B2F-4D73-B5C8-80CC8DB0709C}">
      <dgm:prSet/>
      <dgm:spPr/>
      <dgm:t>
        <a:bodyPr/>
        <a:lstStyle/>
        <a:p>
          <a:endParaRPr lang="es-ES"/>
        </a:p>
      </dgm:t>
    </dgm:pt>
    <dgm:pt modelId="{328EED65-6A35-4537-A05B-B43CAD3C80C9}" type="sibTrans" cxnId="{1093F303-6B2F-4D73-B5C8-80CC8DB0709C}">
      <dgm:prSet/>
      <dgm:spPr/>
      <dgm:t>
        <a:bodyPr/>
        <a:lstStyle/>
        <a:p>
          <a:endParaRPr lang="es-ES"/>
        </a:p>
      </dgm:t>
    </dgm:pt>
    <dgm:pt modelId="{4E9B94AF-6317-4145-86E1-A1DA074825C6}">
      <dgm:prSet custT="1"/>
      <dgm:spPr/>
      <dgm:t>
        <a:bodyPr/>
        <a:lstStyle/>
        <a:p>
          <a:r>
            <a:rPr lang="es-ES_tradnl" sz="1400" dirty="0" smtClean="0">
              <a:effectLst>
                <a:outerShdw blurRad="38100" dist="38100" dir="2700000" algn="tl">
                  <a:srgbClr val="C0C0C0"/>
                </a:outerShdw>
              </a:effectLst>
              <a:latin typeface="Arial" panose="020B0604020202020204" pitchFamily="34" charset="0"/>
              <a:cs typeface="Arial" panose="020B0604020202020204" pitchFamily="34" charset="0"/>
            </a:rPr>
            <a:t>Zona Económica Exclusiva</a:t>
          </a:r>
          <a:endParaRPr lang="es-ES_tradnl" sz="1400" dirty="0">
            <a:effectLst>
              <a:outerShdw blurRad="38100" dist="38100" dir="2700000" algn="tl">
                <a:srgbClr val="C0C0C0"/>
              </a:outerShdw>
            </a:effectLst>
            <a:latin typeface="Arial" panose="020B0604020202020204" pitchFamily="34" charset="0"/>
            <a:cs typeface="Arial" panose="020B0604020202020204" pitchFamily="34" charset="0"/>
          </a:endParaRPr>
        </a:p>
      </dgm:t>
    </dgm:pt>
    <dgm:pt modelId="{180300DF-0500-47EF-8C39-548CA2F5B541}" type="parTrans" cxnId="{973F0788-195A-4360-8B19-EB6A4E660816}">
      <dgm:prSet/>
      <dgm:spPr/>
      <dgm:t>
        <a:bodyPr/>
        <a:lstStyle/>
        <a:p>
          <a:endParaRPr lang="es-ES"/>
        </a:p>
      </dgm:t>
    </dgm:pt>
    <dgm:pt modelId="{6AFAE12C-6C2B-45C1-BD01-77CFB0EFB676}" type="sibTrans" cxnId="{973F0788-195A-4360-8B19-EB6A4E660816}">
      <dgm:prSet/>
      <dgm:spPr/>
      <dgm:t>
        <a:bodyPr/>
        <a:lstStyle/>
        <a:p>
          <a:endParaRPr lang="es-ES"/>
        </a:p>
      </dgm:t>
    </dgm:pt>
    <dgm:pt modelId="{BBC3861D-6616-4F76-B78D-734203B33906}">
      <dgm:prSet custT="1"/>
      <dgm:spPr/>
      <dgm:t>
        <a:bodyPr/>
        <a:lstStyle/>
        <a:p>
          <a:r>
            <a:rPr lang="es-ES_tradnl" sz="1400" dirty="0" smtClean="0">
              <a:effectLst>
                <a:outerShdw blurRad="38100" dist="38100" dir="2700000" algn="tl">
                  <a:srgbClr val="C0C0C0"/>
                </a:outerShdw>
              </a:effectLst>
              <a:latin typeface="Arial" panose="020B0604020202020204" pitchFamily="34" charset="0"/>
              <a:cs typeface="Arial" panose="020B0604020202020204" pitchFamily="34" charset="0"/>
            </a:rPr>
            <a:t>Plataforma Continental</a:t>
          </a:r>
          <a:endParaRPr lang="es-ES_tradnl" sz="1400" dirty="0">
            <a:effectLst>
              <a:outerShdw blurRad="38100" dist="38100" dir="2700000" algn="tl">
                <a:srgbClr val="C0C0C0"/>
              </a:outerShdw>
            </a:effectLst>
            <a:latin typeface="Arial" panose="020B0604020202020204" pitchFamily="34" charset="0"/>
            <a:cs typeface="Arial" panose="020B0604020202020204" pitchFamily="34" charset="0"/>
          </a:endParaRPr>
        </a:p>
      </dgm:t>
    </dgm:pt>
    <dgm:pt modelId="{8F6262AC-F23B-4CFF-8F9A-3CE3159EBF3B}" type="sibTrans" cxnId="{A465A390-4BC4-42BC-A666-83CDACBE3A4B}">
      <dgm:prSet/>
      <dgm:spPr/>
      <dgm:t>
        <a:bodyPr/>
        <a:lstStyle/>
        <a:p>
          <a:endParaRPr lang="es-ES"/>
        </a:p>
      </dgm:t>
    </dgm:pt>
    <dgm:pt modelId="{D2832871-D075-4C7B-B90C-53612F247432}" type="parTrans" cxnId="{A465A390-4BC4-42BC-A666-83CDACBE3A4B}">
      <dgm:prSet/>
      <dgm:spPr/>
      <dgm:t>
        <a:bodyPr/>
        <a:lstStyle/>
        <a:p>
          <a:endParaRPr lang="es-ES"/>
        </a:p>
      </dgm:t>
    </dgm:pt>
    <dgm:pt modelId="{26A4DD77-109C-4441-8F80-9D54E660C082}" type="pres">
      <dgm:prSet presAssocID="{DAD98F67-2ABD-4843-8ED6-101A56E0D098}" presName="hierChild1" presStyleCnt="0">
        <dgm:presLayoutVars>
          <dgm:chPref val="1"/>
          <dgm:dir/>
          <dgm:animOne val="branch"/>
          <dgm:animLvl val="lvl"/>
          <dgm:resizeHandles/>
        </dgm:presLayoutVars>
      </dgm:prSet>
      <dgm:spPr/>
      <dgm:t>
        <a:bodyPr/>
        <a:lstStyle/>
        <a:p>
          <a:endParaRPr lang="es-ES"/>
        </a:p>
      </dgm:t>
    </dgm:pt>
    <dgm:pt modelId="{9E72B807-5D25-445D-9C62-3D093B9F040D}" type="pres">
      <dgm:prSet presAssocID="{EDE21324-3B06-4F7E-AF63-4BF05DC94542}" presName="hierRoot1" presStyleCnt="0"/>
      <dgm:spPr/>
      <dgm:t>
        <a:bodyPr/>
        <a:lstStyle/>
        <a:p>
          <a:endParaRPr lang="es-ES"/>
        </a:p>
      </dgm:t>
    </dgm:pt>
    <dgm:pt modelId="{4CC9FA89-13DC-411F-8F2C-6E8870D362A3}" type="pres">
      <dgm:prSet presAssocID="{EDE21324-3B06-4F7E-AF63-4BF05DC94542}" presName="composite" presStyleCnt="0"/>
      <dgm:spPr/>
      <dgm:t>
        <a:bodyPr/>
        <a:lstStyle/>
        <a:p>
          <a:endParaRPr lang="es-ES"/>
        </a:p>
      </dgm:t>
    </dgm:pt>
    <dgm:pt modelId="{9A355D81-A9DA-4E4F-AF26-4A7D6363C22F}" type="pres">
      <dgm:prSet presAssocID="{EDE21324-3B06-4F7E-AF63-4BF05DC94542}" presName="background" presStyleLbl="node0" presStyleIdx="0" presStyleCnt="2"/>
      <dgm:spPr/>
      <dgm:t>
        <a:bodyPr/>
        <a:lstStyle/>
        <a:p>
          <a:endParaRPr lang="es-ES"/>
        </a:p>
      </dgm:t>
    </dgm:pt>
    <dgm:pt modelId="{783DADDF-B587-456A-A3D8-70D4A3E32187}" type="pres">
      <dgm:prSet presAssocID="{EDE21324-3B06-4F7E-AF63-4BF05DC94542}" presName="text" presStyleLbl="fgAcc0" presStyleIdx="0" presStyleCnt="2" custScaleX="457537" custScaleY="152676">
        <dgm:presLayoutVars>
          <dgm:chPref val="3"/>
        </dgm:presLayoutVars>
      </dgm:prSet>
      <dgm:spPr/>
      <dgm:t>
        <a:bodyPr/>
        <a:lstStyle/>
        <a:p>
          <a:endParaRPr lang="es-ES"/>
        </a:p>
      </dgm:t>
    </dgm:pt>
    <dgm:pt modelId="{7B5A5B1B-550D-496B-96FD-7143479E7B1B}" type="pres">
      <dgm:prSet presAssocID="{EDE21324-3B06-4F7E-AF63-4BF05DC94542}" presName="hierChild2" presStyleCnt="0"/>
      <dgm:spPr/>
      <dgm:t>
        <a:bodyPr/>
        <a:lstStyle/>
        <a:p>
          <a:endParaRPr lang="es-ES"/>
        </a:p>
      </dgm:t>
    </dgm:pt>
    <dgm:pt modelId="{5CE44AEE-31F9-42FC-824F-7B03FFC83FB6}" type="pres">
      <dgm:prSet presAssocID="{F1BADB94-6A3C-4138-BC4F-E62920FD8215}" presName="Name10" presStyleLbl="parChTrans1D2" presStyleIdx="0" presStyleCnt="8"/>
      <dgm:spPr/>
      <dgm:t>
        <a:bodyPr/>
        <a:lstStyle/>
        <a:p>
          <a:endParaRPr lang="es-ES"/>
        </a:p>
      </dgm:t>
    </dgm:pt>
    <dgm:pt modelId="{808E81E0-8262-4C3C-9907-2FCD9856CC42}" type="pres">
      <dgm:prSet presAssocID="{B043BB0A-22DB-4037-8B60-66B9BF407B77}" presName="hierRoot2" presStyleCnt="0"/>
      <dgm:spPr/>
      <dgm:t>
        <a:bodyPr/>
        <a:lstStyle/>
        <a:p>
          <a:endParaRPr lang="es-ES"/>
        </a:p>
      </dgm:t>
    </dgm:pt>
    <dgm:pt modelId="{BC428B2E-932D-47A8-8231-96023880E3E2}" type="pres">
      <dgm:prSet presAssocID="{B043BB0A-22DB-4037-8B60-66B9BF407B77}" presName="composite2" presStyleCnt="0"/>
      <dgm:spPr/>
      <dgm:t>
        <a:bodyPr/>
        <a:lstStyle/>
        <a:p>
          <a:endParaRPr lang="es-ES"/>
        </a:p>
      </dgm:t>
    </dgm:pt>
    <dgm:pt modelId="{DC266B28-454A-4C9C-8C79-E309FDB04D51}" type="pres">
      <dgm:prSet presAssocID="{B043BB0A-22DB-4037-8B60-66B9BF407B77}" presName="background2" presStyleLbl="node2" presStyleIdx="0" presStyleCnt="8"/>
      <dgm:spPr/>
      <dgm:t>
        <a:bodyPr/>
        <a:lstStyle/>
        <a:p>
          <a:endParaRPr lang="es-ES"/>
        </a:p>
      </dgm:t>
    </dgm:pt>
    <dgm:pt modelId="{1568A0C3-1223-4233-AA71-522286091B82}" type="pres">
      <dgm:prSet presAssocID="{B043BB0A-22DB-4037-8B60-66B9BF407B77}" presName="text2" presStyleLbl="fgAcc2" presStyleIdx="0" presStyleCnt="8">
        <dgm:presLayoutVars>
          <dgm:chPref val="3"/>
        </dgm:presLayoutVars>
      </dgm:prSet>
      <dgm:spPr/>
      <dgm:t>
        <a:bodyPr/>
        <a:lstStyle/>
        <a:p>
          <a:endParaRPr lang="es-ES"/>
        </a:p>
      </dgm:t>
    </dgm:pt>
    <dgm:pt modelId="{C0FF5D09-744E-429D-BEF6-73E5335C7A0D}" type="pres">
      <dgm:prSet presAssocID="{B043BB0A-22DB-4037-8B60-66B9BF407B77}" presName="hierChild3" presStyleCnt="0"/>
      <dgm:spPr/>
      <dgm:t>
        <a:bodyPr/>
        <a:lstStyle/>
        <a:p>
          <a:endParaRPr lang="es-ES"/>
        </a:p>
      </dgm:t>
    </dgm:pt>
    <dgm:pt modelId="{14C874B3-0E3E-4FCC-85F2-B6D84B5197A0}" type="pres">
      <dgm:prSet presAssocID="{0B99BC50-36FA-4170-BB9C-796AD75E3E8D}" presName="Name10" presStyleLbl="parChTrans1D2" presStyleIdx="1" presStyleCnt="8"/>
      <dgm:spPr/>
      <dgm:t>
        <a:bodyPr/>
        <a:lstStyle/>
        <a:p>
          <a:endParaRPr lang="es-ES"/>
        </a:p>
      </dgm:t>
    </dgm:pt>
    <dgm:pt modelId="{004BE68D-CE63-4DC5-ACE1-1193D21DAFFC}" type="pres">
      <dgm:prSet presAssocID="{C420A0D5-D497-4CAC-B3B4-7F44F240796D}" presName="hierRoot2" presStyleCnt="0"/>
      <dgm:spPr/>
      <dgm:t>
        <a:bodyPr/>
        <a:lstStyle/>
        <a:p>
          <a:endParaRPr lang="es-ES"/>
        </a:p>
      </dgm:t>
    </dgm:pt>
    <dgm:pt modelId="{CF204930-ABE2-4766-90E5-26D0B8499780}" type="pres">
      <dgm:prSet presAssocID="{C420A0D5-D497-4CAC-B3B4-7F44F240796D}" presName="composite2" presStyleCnt="0"/>
      <dgm:spPr/>
      <dgm:t>
        <a:bodyPr/>
        <a:lstStyle/>
        <a:p>
          <a:endParaRPr lang="es-ES"/>
        </a:p>
      </dgm:t>
    </dgm:pt>
    <dgm:pt modelId="{05A01EAE-CBC8-48AD-BAA1-281D2F372585}" type="pres">
      <dgm:prSet presAssocID="{C420A0D5-D497-4CAC-B3B4-7F44F240796D}" presName="background2" presStyleLbl="node2" presStyleIdx="1" presStyleCnt="8"/>
      <dgm:spPr/>
      <dgm:t>
        <a:bodyPr/>
        <a:lstStyle/>
        <a:p>
          <a:endParaRPr lang="es-ES"/>
        </a:p>
      </dgm:t>
    </dgm:pt>
    <dgm:pt modelId="{21EC8060-28AB-49AC-9B0F-1BB63E4C7115}" type="pres">
      <dgm:prSet presAssocID="{C420A0D5-D497-4CAC-B3B4-7F44F240796D}" presName="text2" presStyleLbl="fgAcc2" presStyleIdx="1" presStyleCnt="8">
        <dgm:presLayoutVars>
          <dgm:chPref val="3"/>
        </dgm:presLayoutVars>
      </dgm:prSet>
      <dgm:spPr/>
      <dgm:t>
        <a:bodyPr/>
        <a:lstStyle/>
        <a:p>
          <a:endParaRPr lang="es-ES"/>
        </a:p>
      </dgm:t>
    </dgm:pt>
    <dgm:pt modelId="{889AC638-7D65-4CDC-9755-E05D0F34F5EC}" type="pres">
      <dgm:prSet presAssocID="{C420A0D5-D497-4CAC-B3B4-7F44F240796D}" presName="hierChild3" presStyleCnt="0"/>
      <dgm:spPr/>
      <dgm:t>
        <a:bodyPr/>
        <a:lstStyle/>
        <a:p>
          <a:endParaRPr lang="es-ES"/>
        </a:p>
      </dgm:t>
    </dgm:pt>
    <dgm:pt modelId="{C44E134D-47D2-44AB-A159-4F427FE3DC5F}" type="pres">
      <dgm:prSet presAssocID="{A8789FB2-0F82-422A-BBCC-BB64F4CDF0AF}" presName="Name10" presStyleLbl="parChTrans1D2" presStyleIdx="2" presStyleCnt="8"/>
      <dgm:spPr/>
      <dgm:t>
        <a:bodyPr/>
        <a:lstStyle/>
        <a:p>
          <a:endParaRPr lang="es-ES"/>
        </a:p>
      </dgm:t>
    </dgm:pt>
    <dgm:pt modelId="{D76F76E0-7168-4FF8-9C24-338E4C609EF2}" type="pres">
      <dgm:prSet presAssocID="{6CA0C4C9-E5E1-4656-8BED-0AF05AC22F8E}" presName="hierRoot2" presStyleCnt="0"/>
      <dgm:spPr/>
      <dgm:t>
        <a:bodyPr/>
        <a:lstStyle/>
        <a:p>
          <a:endParaRPr lang="es-ES"/>
        </a:p>
      </dgm:t>
    </dgm:pt>
    <dgm:pt modelId="{CCA069EE-C610-4970-BEA3-5E5DAE596A17}" type="pres">
      <dgm:prSet presAssocID="{6CA0C4C9-E5E1-4656-8BED-0AF05AC22F8E}" presName="composite2" presStyleCnt="0"/>
      <dgm:spPr/>
      <dgm:t>
        <a:bodyPr/>
        <a:lstStyle/>
        <a:p>
          <a:endParaRPr lang="es-ES"/>
        </a:p>
      </dgm:t>
    </dgm:pt>
    <dgm:pt modelId="{45FD92C7-A561-4BFF-B094-AB2EDD2744EF}" type="pres">
      <dgm:prSet presAssocID="{6CA0C4C9-E5E1-4656-8BED-0AF05AC22F8E}" presName="background2" presStyleLbl="node2" presStyleIdx="2" presStyleCnt="8"/>
      <dgm:spPr/>
      <dgm:t>
        <a:bodyPr/>
        <a:lstStyle/>
        <a:p>
          <a:endParaRPr lang="es-ES"/>
        </a:p>
      </dgm:t>
    </dgm:pt>
    <dgm:pt modelId="{66522A87-D0A2-432E-89D9-98447C18E669}" type="pres">
      <dgm:prSet presAssocID="{6CA0C4C9-E5E1-4656-8BED-0AF05AC22F8E}" presName="text2" presStyleLbl="fgAcc2" presStyleIdx="2" presStyleCnt="8">
        <dgm:presLayoutVars>
          <dgm:chPref val="3"/>
        </dgm:presLayoutVars>
      </dgm:prSet>
      <dgm:spPr/>
      <dgm:t>
        <a:bodyPr/>
        <a:lstStyle/>
        <a:p>
          <a:endParaRPr lang="es-ES"/>
        </a:p>
      </dgm:t>
    </dgm:pt>
    <dgm:pt modelId="{C2E2E57D-9CBE-4081-8D40-89ABB28755AC}" type="pres">
      <dgm:prSet presAssocID="{6CA0C4C9-E5E1-4656-8BED-0AF05AC22F8E}" presName="hierChild3" presStyleCnt="0"/>
      <dgm:spPr/>
      <dgm:t>
        <a:bodyPr/>
        <a:lstStyle/>
        <a:p>
          <a:endParaRPr lang="es-ES"/>
        </a:p>
      </dgm:t>
    </dgm:pt>
    <dgm:pt modelId="{C9A85FE6-FFEB-4833-B6DC-389A4363961F}" type="pres">
      <dgm:prSet presAssocID="{15701692-5EA1-4AD4-9D9E-FDC5621B8299}" presName="Name10" presStyleLbl="parChTrans1D2" presStyleIdx="3" presStyleCnt="8"/>
      <dgm:spPr/>
      <dgm:t>
        <a:bodyPr/>
        <a:lstStyle/>
        <a:p>
          <a:endParaRPr lang="es-ES"/>
        </a:p>
      </dgm:t>
    </dgm:pt>
    <dgm:pt modelId="{5006CE55-E1DF-4161-81E9-67798DC0DEBA}" type="pres">
      <dgm:prSet presAssocID="{DE48178C-2600-4AB3-9913-E87864376359}" presName="hierRoot2" presStyleCnt="0"/>
      <dgm:spPr/>
      <dgm:t>
        <a:bodyPr/>
        <a:lstStyle/>
        <a:p>
          <a:endParaRPr lang="es-ES"/>
        </a:p>
      </dgm:t>
    </dgm:pt>
    <dgm:pt modelId="{7E895682-014E-4718-8C08-C84407F1B273}" type="pres">
      <dgm:prSet presAssocID="{DE48178C-2600-4AB3-9913-E87864376359}" presName="composite2" presStyleCnt="0"/>
      <dgm:spPr/>
      <dgm:t>
        <a:bodyPr/>
        <a:lstStyle/>
        <a:p>
          <a:endParaRPr lang="es-ES"/>
        </a:p>
      </dgm:t>
    </dgm:pt>
    <dgm:pt modelId="{6E3E5463-7074-44EC-BC0D-0B5A92B2F4CA}" type="pres">
      <dgm:prSet presAssocID="{DE48178C-2600-4AB3-9913-E87864376359}" presName="background2" presStyleLbl="node2" presStyleIdx="3" presStyleCnt="8"/>
      <dgm:spPr/>
      <dgm:t>
        <a:bodyPr/>
        <a:lstStyle/>
        <a:p>
          <a:endParaRPr lang="es-ES"/>
        </a:p>
      </dgm:t>
    </dgm:pt>
    <dgm:pt modelId="{1245F8A3-CE43-43E5-B3D2-049FB07D22EE}" type="pres">
      <dgm:prSet presAssocID="{DE48178C-2600-4AB3-9913-E87864376359}" presName="text2" presStyleLbl="fgAcc2" presStyleIdx="3" presStyleCnt="8" custScaleX="123866">
        <dgm:presLayoutVars>
          <dgm:chPref val="3"/>
        </dgm:presLayoutVars>
      </dgm:prSet>
      <dgm:spPr/>
      <dgm:t>
        <a:bodyPr/>
        <a:lstStyle/>
        <a:p>
          <a:endParaRPr lang="es-ES"/>
        </a:p>
      </dgm:t>
    </dgm:pt>
    <dgm:pt modelId="{9D5B6CE8-B393-4B82-9831-76BA92070F2B}" type="pres">
      <dgm:prSet presAssocID="{DE48178C-2600-4AB3-9913-E87864376359}" presName="hierChild3" presStyleCnt="0"/>
      <dgm:spPr/>
      <dgm:t>
        <a:bodyPr/>
        <a:lstStyle/>
        <a:p>
          <a:endParaRPr lang="es-ES"/>
        </a:p>
      </dgm:t>
    </dgm:pt>
    <dgm:pt modelId="{80BB13DA-D2C5-4C21-A8A7-FA976DF658E6}" type="pres">
      <dgm:prSet presAssocID="{180300DF-0500-47EF-8C39-548CA2F5B541}" presName="Name10" presStyleLbl="parChTrans1D2" presStyleIdx="4" presStyleCnt="8"/>
      <dgm:spPr/>
      <dgm:t>
        <a:bodyPr/>
        <a:lstStyle/>
        <a:p>
          <a:endParaRPr lang="es-ES"/>
        </a:p>
      </dgm:t>
    </dgm:pt>
    <dgm:pt modelId="{9ECB41CD-2C71-41B9-85AA-516355E13330}" type="pres">
      <dgm:prSet presAssocID="{4E9B94AF-6317-4145-86E1-A1DA074825C6}" presName="hierRoot2" presStyleCnt="0"/>
      <dgm:spPr/>
      <dgm:t>
        <a:bodyPr/>
        <a:lstStyle/>
        <a:p>
          <a:endParaRPr lang="es-ES"/>
        </a:p>
      </dgm:t>
    </dgm:pt>
    <dgm:pt modelId="{87EC2FB0-B01D-41C6-9C6F-4E91E080DFB1}" type="pres">
      <dgm:prSet presAssocID="{4E9B94AF-6317-4145-86E1-A1DA074825C6}" presName="composite2" presStyleCnt="0"/>
      <dgm:spPr/>
      <dgm:t>
        <a:bodyPr/>
        <a:lstStyle/>
        <a:p>
          <a:endParaRPr lang="es-ES"/>
        </a:p>
      </dgm:t>
    </dgm:pt>
    <dgm:pt modelId="{594B43BB-2979-43B2-ADBB-22B328D11DAF}" type="pres">
      <dgm:prSet presAssocID="{4E9B94AF-6317-4145-86E1-A1DA074825C6}" presName="background2" presStyleLbl="node2" presStyleIdx="4" presStyleCnt="8"/>
      <dgm:spPr/>
      <dgm:t>
        <a:bodyPr/>
        <a:lstStyle/>
        <a:p>
          <a:endParaRPr lang="es-ES"/>
        </a:p>
      </dgm:t>
    </dgm:pt>
    <dgm:pt modelId="{F1B0FC14-2F39-44ED-8852-73163739222A}" type="pres">
      <dgm:prSet presAssocID="{4E9B94AF-6317-4145-86E1-A1DA074825C6}" presName="text2" presStyleLbl="fgAcc2" presStyleIdx="4" presStyleCnt="8" custScaleX="119181" custScaleY="156435">
        <dgm:presLayoutVars>
          <dgm:chPref val="3"/>
        </dgm:presLayoutVars>
      </dgm:prSet>
      <dgm:spPr/>
      <dgm:t>
        <a:bodyPr/>
        <a:lstStyle/>
        <a:p>
          <a:endParaRPr lang="es-ES"/>
        </a:p>
      </dgm:t>
    </dgm:pt>
    <dgm:pt modelId="{C0199A02-DD2A-43C6-8967-EF17B653A045}" type="pres">
      <dgm:prSet presAssocID="{4E9B94AF-6317-4145-86E1-A1DA074825C6}" presName="hierChild3" presStyleCnt="0"/>
      <dgm:spPr/>
      <dgm:t>
        <a:bodyPr/>
        <a:lstStyle/>
        <a:p>
          <a:endParaRPr lang="es-ES"/>
        </a:p>
      </dgm:t>
    </dgm:pt>
    <dgm:pt modelId="{9CA6CE53-F3CE-4A63-A746-A38AA5FD4585}" type="pres">
      <dgm:prSet presAssocID="{D2832871-D075-4C7B-B90C-53612F247432}" presName="Name10" presStyleLbl="parChTrans1D2" presStyleIdx="5" presStyleCnt="8"/>
      <dgm:spPr/>
      <dgm:t>
        <a:bodyPr/>
        <a:lstStyle/>
        <a:p>
          <a:endParaRPr lang="es-ES"/>
        </a:p>
      </dgm:t>
    </dgm:pt>
    <dgm:pt modelId="{C4BFC7A8-35BA-4FE6-8B19-A9ED57FD24EA}" type="pres">
      <dgm:prSet presAssocID="{BBC3861D-6616-4F76-B78D-734203B33906}" presName="hierRoot2" presStyleCnt="0"/>
      <dgm:spPr/>
      <dgm:t>
        <a:bodyPr/>
        <a:lstStyle/>
        <a:p>
          <a:endParaRPr lang="es-ES"/>
        </a:p>
      </dgm:t>
    </dgm:pt>
    <dgm:pt modelId="{C1C5C393-AB9E-4C7F-A781-711C2D39502F}" type="pres">
      <dgm:prSet presAssocID="{BBC3861D-6616-4F76-B78D-734203B33906}" presName="composite2" presStyleCnt="0"/>
      <dgm:spPr/>
      <dgm:t>
        <a:bodyPr/>
        <a:lstStyle/>
        <a:p>
          <a:endParaRPr lang="es-ES"/>
        </a:p>
      </dgm:t>
    </dgm:pt>
    <dgm:pt modelId="{2128DACA-9720-43B8-827D-136DC501BB68}" type="pres">
      <dgm:prSet presAssocID="{BBC3861D-6616-4F76-B78D-734203B33906}" presName="background2" presStyleLbl="node2" presStyleIdx="5" presStyleCnt="8"/>
      <dgm:spPr/>
      <dgm:t>
        <a:bodyPr/>
        <a:lstStyle/>
        <a:p>
          <a:endParaRPr lang="es-ES"/>
        </a:p>
      </dgm:t>
    </dgm:pt>
    <dgm:pt modelId="{3FB44672-F038-4FE3-9763-6FAD8D006612}" type="pres">
      <dgm:prSet presAssocID="{BBC3861D-6616-4F76-B78D-734203B33906}" presName="text2" presStyleLbl="fgAcc2" presStyleIdx="5" presStyleCnt="8" custScaleX="127175" custLinFactNeighborX="17996" custLinFactNeighborY="5855">
        <dgm:presLayoutVars>
          <dgm:chPref val="3"/>
        </dgm:presLayoutVars>
      </dgm:prSet>
      <dgm:spPr/>
      <dgm:t>
        <a:bodyPr/>
        <a:lstStyle/>
        <a:p>
          <a:endParaRPr lang="es-ES"/>
        </a:p>
      </dgm:t>
    </dgm:pt>
    <dgm:pt modelId="{7105FF19-70A1-47D7-83AA-A9E7A2501EB6}" type="pres">
      <dgm:prSet presAssocID="{BBC3861D-6616-4F76-B78D-734203B33906}" presName="hierChild3" presStyleCnt="0"/>
      <dgm:spPr/>
      <dgm:t>
        <a:bodyPr/>
        <a:lstStyle/>
        <a:p>
          <a:endParaRPr lang="es-ES"/>
        </a:p>
      </dgm:t>
    </dgm:pt>
    <dgm:pt modelId="{B4D73548-C153-40D7-B96D-3D2BD4EEE4CE}" type="pres">
      <dgm:prSet presAssocID="{CF39FE43-8814-4A83-9239-BCD74C9ACFDE}" presName="hierRoot1" presStyleCnt="0"/>
      <dgm:spPr/>
      <dgm:t>
        <a:bodyPr/>
        <a:lstStyle/>
        <a:p>
          <a:endParaRPr lang="es-ES"/>
        </a:p>
      </dgm:t>
    </dgm:pt>
    <dgm:pt modelId="{07757516-4EB2-4D36-8332-290E52A659B8}" type="pres">
      <dgm:prSet presAssocID="{CF39FE43-8814-4A83-9239-BCD74C9ACFDE}" presName="composite" presStyleCnt="0"/>
      <dgm:spPr/>
      <dgm:t>
        <a:bodyPr/>
        <a:lstStyle/>
        <a:p>
          <a:endParaRPr lang="es-ES"/>
        </a:p>
      </dgm:t>
    </dgm:pt>
    <dgm:pt modelId="{F78F72B2-F91F-4886-8178-239E2B94E30D}" type="pres">
      <dgm:prSet presAssocID="{CF39FE43-8814-4A83-9239-BCD74C9ACFDE}" presName="background" presStyleLbl="node0" presStyleIdx="1" presStyleCnt="2"/>
      <dgm:spPr/>
      <dgm:t>
        <a:bodyPr/>
        <a:lstStyle/>
        <a:p>
          <a:endParaRPr lang="es-ES"/>
        </a:p>
      </dgm:t>
    </dgm:pt>
    <dgm:pt modelId="{37B20E18-EA17-44A9-8724-0C58F4EEBC9A}" type="pres">
      <dgm:prSet presAssocID="{CF39FE43-8814-4A83-9239-BCD74C9ACFDE}" presName="text" presStyleLbl="fgAcc0" presStyleIdx="1" presStyleCnt="2" custScaleX="471615" custScaleY="200492" custLinFactNeighborX="2368" custLinFactNeighborY="-5832">
        <dgm:presLayoutVars>
          <dgm:chPref val="3"/>
        </dgm:presLayoutVars>
      </dgm:prSet>
      <dgm:spPr/>
      <dgm:t>
        <a:bodyPr/>
        <a:lstStyle/>
        <a:p>
          <a:endParaRPr lang="es-ES"/>
        </a:p>
      </dgm:t>
    </dgm:pt>
    <dgm:pt modelId="{BA0EE4EB-9825-4860-8D5E-08CF897B0DA2}" type="pres">
      <dgm:prSet presAssocID="{CF39FE43-8814-4A83-9239-BCD74C9ACFDE}" presName="hierChild2" presStyleCnt="0"/>
      <dgm:spPr/>
      <dgm:t>
        <a:bodyPr/>
        <a:lstStyle/>
        <a:p>
          <a:endParaRPr lang="es-ES"/>
        </a:p>
      </dgm:t>
    </dgm:pt>
    <dgm:pt modelId="{899BD2BF-3B7C-416D-9A42-6F170A3423E9}" type="pres">
      <dgm:prSet presAssocID="{4E74FF5E-DA6A-48DD-B269-1D702FE462B9}" presName="Name10" presStyleLbl="parChTrans1D2" presStyleIdx="6" presStyleCnt="8"/>
      <dgm:spPr/>
      <dgm:t>
        <a:bodyPr/>
        <a:lstStyle/>
        <a:p>
          <a:endParaRPr lang="es-ES"/>
        </a:p>
      </dgm:t>
    </dgm:pt>
    <dgm:pt modelId="{6B0A718C-B74C-4209-AE6C-4D42E68A8E9C}" type="pres">
      <dgm:prSet presAssocID="{3CB21138-0C96-42AE-94C4-708BDD9319AA}" presName="hierRoot2" presStyleCnt="0"/>
      <dgm:spPr/>
      <dgm:t>
        <a:bodyPr/>
        <a:lstStyle/>
        <a:p>
          <a:endParaRPr lang="es-ES"/>
        </a:p>
      </dgm:t>
    </dgm:pt>
    <dgm:pt modelId="{171EEE19-82EC-46A1-BD54-2BFDE2DB0787}" type="pres">
      <dgm:prSet presAssocID="{3CB21138-0C96-42AE-94C4-708BDD9319AA}" presName="composite2" presStyleCnt="0"/>
      <dgm:spPr/>
      <dgm:t>
        <a:bodyPr/>
        <a:lstStyle/>
        <a:p>
          <a:endParaRPr lang="es-ES"/>
        </a:p>
      </dgm:t>
    </dgm:pt>
    <dgm:pt modelId="{00CD4392-74F8-40A0-A0EF-006D04FE27F3}" type="pres">
      <dgm:prSet presAssocID="{3CB21138-0C96-42AE-94C4-708BDD9319AA}" presName="background2" presStyleLbl="node2" presStyleIdx="6" presStyleCnt="8"/>
      <dgm:spPr/>
      <dgm:t>
        <a:bodyPr/>
        <a:lstStyle/>
        <a:p>
          <a:endParaRPr lang="es-ES"/>
        </a:p>
      </dgm:t>
    </dgm:pt>
    <dgm:pt modelId="{D995F99B-27D5-4D06-A62B-39D585546022}" type="pres">
      <dgm:prSet presAssocID="{3CB21138-0C96-42AE-94C4-708BDD9319AA}" presName="text2" presStyleLbl="fgAcc2" presStyleIdx="6" presStyleCnt="8" custScaleX="152007">
        <dgm:presLayoutVars>
          <dgm:chPref val="3"/>
        </dgm:presLayoutVars>
      </dgm:prSet>
      <dgm:spPr/>
      <dgm:t>
        <a:bodyPr/>
        <a:lstStyle/>
        <a:p>
          <a:endParaRPr lang="es-ES"/>
        </a:p>
      </dgm:t>
    </dgm:pt>
    <dgm:pt modelId="{58B984D6-4C3E-48B8-87CE-7139A35B22C2}" type="pres">
      <dgm:prSet presAssocID="{3CB21138-0C96-42AE-94C4-708BDD9319AA}" presName="hierChild3" presStyleCnt="0"/>
      <dgm:spPr/>
      <dgm:t>
        <a:bodyPr/>
        <a:lstStyle/>
        <a:p>
          <a:endParaRPr lang="es-ES"/>
        </a:p>
      </dgm:t>
    </dgm:pt>
    <dgm:pt modelId="{52035200-7935-44ED-8286-0567F4970821}" type="pres">
      <dgm:prSet presAssocID="{CFEB3F4D-4208-457B-9FC4-3DFB97B05B27}" presName="Name10" presStyleLbl="parChTrans1D2" presStyleIdx="7" presStyleCnt="8"/>
      <dgm:spPr/>
      <dgm:t>
        <a:bodyPr/>
        <a:lstStyle/>
        <a:p>
          <a:endParaRPr lang="es-ES"/>
        </a:p>
      </dgm:t>
    </dgm:pt>
    <dgm:pt modelId="{32590755-C71A-47DE-8921-F1F196B18D06}" type="pres">
      <dgm:prSet presAssocID="{E5789B50-CB04-449B-8D11-D02E2B0F97C7}" presName="hierRoot2" presStyleCnt="0"/>
      <dgm:spPr/>
      <dgm:t>
        <a:bodyPr/>
        <a:lstStyle/>
        <a:p>
          <a:endParaRPr lang="es-ES"/>
        </a:p>
      </dgm:t>
    </dgm:pt>
    <dgm:pt modelId="{726250E4-9D13-4AB8-B761-4AAF857F10AF}" type="pres">
      <dgm:prSet presAssocID="{E5789B50-CB04-449B-8D11-D02E2B0F97C7}" presName="composite2" presStyleCnt="0"/>
      <dgm:spPr/>
      <dgm:t>
        <a:bodyPr/>
        <a:lstStyle/>
        <a:p>
          <a:endParaRPr lang="es-ES"/>
        </a:p>
      </dgm:t>
    </dgm:pt>
    <dgm:pt modelId="{E2DBA160-C51E-4531-A9C2-3772A5FF3C56}" type="pres">
      <dgm:prSet presAssocID="{E5789B50-CB04-449B-8D11-D02E2B0F97C7}" presName="background2" presStyleLbl="node2" presStyleIdx="7" presStyleCnt="8"/>
      <dgm:spPr/>
      <dgm:t>
        <a:bodyPr/>
        <a:lstStyle/>
        <a:p>
          <a:endParaRPr lang="es-ES"/>
        </a:p>
      </dgm:t>
    </dgm:pt>
    <dgm:pt modelId="{218AFB9C-9412-4AC4-9CC1-01BFDD28F495}" type="pres">
      <dgm:prSet presAssocID="{E5789B50-CB04-449B-8D11-D02E2B0F97C7}" presName="text2" presStyleLbl="fgAcc2" presStyleIdx="7" presStyleCnt="8" custScaleX="143141">
        <dgm:presLayoutVars>
          <dgm:chPref val="3"/>
        </dgm:presLayoutVars>
      </dgm:prSet>
      <dgm:spPr/>
      <dgm:t>
        <a:bodyPr/>
        <a:lstStyle/>
        <a:p>
          <a:endParaRPr lang="es-ES"/>
        </a:p>
      </dgm:t>
    </dgm:pt>
    <dgm:pt modelId="{F91E41BC-AFB7-4DC0-8B25-92E459B6998A}" type="pres">
      <dgm:prSet presAssocID="{E5789B50-CB04-449B-8D11-D02E2B0F97C7}" presName="hierChild3" presStyleCnt="0"/>
      <dgm:spPr/>
      <dgm:t>
        <a:bodyPr/>
        <a:lstStyle/>
        <a:p>
          <a:endParaRPr lang="es-ES"/>
        </a:p>
      </dgm:t>
    </dgm:pt>
  </dgm:ptLst>
  <dgm:cxnLst>
    <dgm:cxn modelId="{E11AA64E-CB5E-4BA7-A995-85A82FE97B98}" srcId="{DAD98F67-2ABD-4843-8ED6-101A56E0D098}" destId="{CF39FE43-8814-4A83-9239-BCD74C9ACFDE}" srcOrd="1" destOrd="0" parTransId="{7D808D4D-8642-4401-AC77-E5577CA5F464}" sibTransId="{314C551C-78EC-495D-BEB0-52C1A6E52497}"/>
    <dgm:cxn modelId="{B1CA66DD-E300-485D-B56C-69E7CD1CC367}" type="presOf" srcId="{BBC3861D-6616-4F76-B78D-734203B33906}" destId="{3FB44672-F038-4FE3-9763-6FAD8D006612}" srcOrd="0" destOrd="0" presId="urn:microsoft.com/office/officeart/2005/8/layout/hierarchy1"/>
    <dgm:cxn modelId="{6B346BBF-E20A-440B-BD65-543627020B26}" type="presOf" srcId="{180300DF-0500-47EF-8C39-548CA2F5B541}" destId="{80BB13DA-D2C5-4C21-A8A7-FA976DF658E6}" srcOrd="0" destOrd="0" presId="urn:microsoft.com/office/officeart/2005/8/layout/hierarchy1"/>
    <dgm:cxn modelId="{704BAE88-3880-4ABF-9D4A-247F2150E8D1}" type="presOf" srcId="{15701692-5EA1-4AD4-9D9E-FDC5621B8299}" destId="{C9A85FE6-FFEB-4833-B6DC-389A4363961F}" srcOrd="0" destOrd="0" presId="urn:microsoft.com/office/officeart/2005/8/layout/hierarchy1"/>
    <dgm:cxn modelId="{274155E5-2871-4B6D-BAD8-3CB1DEF9218D}" srcId="{CF39FE43-8814-4A83-9239-BCD74C9ACFDE}" destId="{E5789B50-CB04-449B-8D11-D02E2B0F97C7}" srcOrd="1" destOrd="0" parTransId="{CFEB3F4D-4208-457B-9FC4-3DFB97B05B27}" sibTransId="{4ED9E460-F52D-4939-B735-1EC35967D2A4}"/>
    <dgm:cxn modelId="{59FA76C9-5AA5-4E5B-895D-735A6F4C21D6}" type="presOf" srcId="{6CA0C4C9-E5E1-4656-8BED-0AF05AC22F8E}" destId="{66522A87-D0A2-432E-89D9-98447C18E669}" srcOrd="0" destOrd="0" presId="urn:microsoft.com/office/officeart/2005/8/layout/hierarchy1"/>
    <dgm:cxn modelId="{1093F303-6B2F-4D73-B5C8-80CC8DB0709C}" srcId="{EDE21324-3B06-4F7E-AF63-4BF05DC94542}" destId="{DE48178C-2600-4AB3-9913-E87864376359}" srcOrd="3" destOrd="0" parTransId="{15701692-5EA1-4AD4-9D9E-FDC5621B8299}" sibTransId="{328EED65-6A35-4537-A05B-B43CAD3C80C9}"/>
    <dgm:cxn modelId="{D24B81D5-5178-4407-9261-7AF6AB4D05D8}" srcId="{EDE21324-3B06-4F7E-AF63-4BF05DC94542}" destId="{6CA0C4C9-E5E1-4656-8BED-0AF05AC22F8E}" srcOrd="2" destOrd="0" parTransId="{A8789FB2-0F82-422A-BBCC-BB64F4CDF0AF}" sibTransId="{9373F5B7-2F53-4B86-9081-6D9F4E7B7E32}"/>
    <dgm:cxn modelId="{94B3AAC9-0975-4639-BC0D-ABB421F5175E}" type="presOf" srcId="{E5789B50-CB04-449B-8D11-D02E2B0F97C7}" destId="{218AFB9C-9412-4AC4-9CC1-01BFDD28F495}" srcOrd="0" destOrd="0" presId="urn:microsoft.com/office/officeart/2005/8/layout/hierarchy1"/>
    <dgm:cxn modelId="{EA39F880-100A-46CE-9BE4-A475D83EB22C}" type="presOf" srcId="{EDE21324-3B06-4F7E-AF63-4BF05DC94542}" destId="{783DADDF-B587-456A-A3D8-70D4A3E32187}" srcOrd="0" destOrd="0" presId="urn:microsoft.com/office/officeart/2005/8/layout/hierarchy1"/>
    <dgm:cxn modelId="{229D1AD5-9D4A-4036-BC30-253C9AB89258}" srcId="{DAD98F67-2ABD-4843-8ED6-101A56E0D098}" destId="{EDE21324-3B06-4F7E-AF63-4BF05DC94542}" srcOrd="0" destOrd="0" parTransId="{1D303441-3E11-4541-8500-78B7397CEE0D}" sibTransId="{64F8F616-48E5-41AD-9020-DE3E3F45C750}"/>
    <dgm:cxn modelId="{5BD0CFBA-0BB3-4168-8BE7-699E411B6435}" type="presOf" srcId="{0B99BC50-36FA-4170-BB9C-796AD75E3E8D}" destId="{14C874B3-0E3E-4FCC-85F2-B6D84B5197A0}" srcOrd="0" destOrd="0" presId="urn:microsoft.com/office/officeart/2005/8/layout/hierarchy1"/>
    <dgm:cxn modelId="{73AFE3E0-B72A-4A9D-AE12-E71CD9434A6B}" type="presOf" srcId="{C420A0D5-D497-4CAC-B3B4-7F44F240796D}" destId="{21EC8060-28AB-49AC-9B0F-1BB63E4C7115}" srcOrd="0" destOrd="0" presId="urn:microsoft.com/office/officeart/2005/8/layout/hierarchy1"/>
    <dgm:cxn modelId="{A3B80226-A327-4468-AB4B-9DDB27BAE0D0}" type="presOf" srcId="{B043BB0A-22DB-4037-8B60-66B9BF407B77}" destId="{1568A0C3-1223-4233-AA71-522286091B82}" srcOrd="0" destOrd="0" presId="urn:microsoft.com/office/officeart/2005/8/layout/hierarchy1"/>
    <dgm:cxn modelId="{0C17227D-17D6-4108-8782-D9A64C7FCB86}" type="presOf" srcId="{A8789FB2-0F82-422A-BBCC-BB64F4CDF0AF}" destId="{C44E134D-47D2-44AB-A159-4F427FE3DC5F}" srcOrd="0" destOrd="0" presId="urn:microsoft.com/office/officeart/2005/8/layout/hierarchy1"/>
    <dgm:cxn modelId="{FA91451F-B7C1-4722-8026-D62795371B2D}" type="presOf" srcId="{DAD98F67-2ABD-4843-8ED6-101A56E0D098}" destId="{26A4DD77-109C-4441-8F80-9D54E660C082}" srcOrd="0" destOrd="0" presId="urn:microsoft.com/office/officeart/2005/8/layout/hierarchy1"/>
    <dgm:cxn modelId="{A9FAE9F1-F6D4-46FC-A1B2-5F9346C27FF8}" type="presOf" srcId="{CFEB3F4D-4208-457B-9FC4-3DFB97B05B27}" destId="{52035200-7935-44ED-8286-0567F4970821}" srcOrd="0" destOrd="0" presId="urn:microsoft.com/office/officeart/2005/8/layout/hierarchy1"/>
    <dgm:cxn modelId="{B035E90E-0660-4ABF-A9E7-F5EB12989547}" type="presOf" srcId="{3CB21138-0C96-42AE-94C4-708BDD9319AA}" destId="{D995F99B-27D5-4D06-A62B-39D585546022}" srcOrd="0" destOrd="0" presId="urn:microsoft.com/office/officeart/2005/8/layout/hierarchy1"/>
    <dgm:cxn modelId="{973F0788-195A-4360-8B19-EB6A4E660816}" srcId="{EDE21324-3B06-4F7E-AF63-4BF05DC94542}" destId="{4E9B94AF-6317-4145-86E1-A1DA074825C6}" srcOrd="4" destOrd="0" parTransId="{180300DF-0500-47EF-8C39-548CA2F5B541}" sibTransId="{6AFAE12C-6C2B-45C1-BD01-77CFB0EFB676}"/>
    <dgm:cxn modelId="{D58B1BD7-BFDD-480C-84F2-11DED619089F}" type="presOf" srcId="{CF39FE43-8814-4A83-9239-BCD74C9ACFDE}" destId="{37B20E18-EA17-44A9-8724-0C58F4EEBC9A}" srcOrd="0" destOrd="0" presId="urn:microsoft.com/office/officeart/2005/8/layout/hierarchy1"/>
    <dgm:cxn modelId="{3A9B4032-6E61-492C-A3B1-A7B7CA700E7C}" type="presOf" srcId="{DE48178C-2600-4AB3-9913-E87864376359}" destId="{1245F8A3-CE43-43E5-B3D2-049FB07D22EE}" srcOrd="0" destOrd="0" presId="urn:microsoft.com/office/officeart/2005/8/layout/hierarchy1"/>
    <dgm:cxn modelId="{0B6240A4-6378-4E9D-B3EF-4C8526DEC33E}" srcId="{EDE21324-3B06-4F7E-AF63-4BF05DC94542}" destId="{C420A0D5-D497-4CAC-B3B4-7F44F240796D}" srcOrd="1" destOrd="0" parTransId="{0B99BC50-36FA-4170-BB9C-796AD75E3E8D}" sibTransId="{E0254AA2-AB54-488D-B98A-FD403F9942C5}"/>
    <dgm:cxn modelId="{A465A390-4BC4-42BC-A666-83CDACBE3A4B}" srcId="{EDE21324-3B06-4F7E-AF63-4BF05DC94542}" destId="{BBC3861D-6616-4F76-B78D-734203B33906}" srcOrd="5" destOrd="0" parTransId="{D2832871-D075-4C7B-B90C-53612F247432}" sibTransId="{8F6262AC-F23B-4CFF-8F9A-3CE3159EBF3B}"/>
    <dgm:cxn modelId="{7F9AE3B5-03F0-44D6-BFE4-A23D4E28A30D}" type="presOf" srcId="{4E74FF5E-DA6A-48DD-B269-1D702FE462B9}" destId="{899BD2BF-3B7C-416D-9A42-6F170A3423E9}" srcOrd="0" destOrd="0" presId="urn:microsoft.com/office/officeart/2005/8/layout/hierarchy1"/>
    <dgm:cxn modelId="{943810A8-3280-4054-89B7-BC1A507A46C8}" srcId="{EDE21324-3B06-4F7E-AF63-4BF05DC94542}" destId="{B043BB0A-22DB-4037-8B60-66B9BF407B77}" srcOrd="0" destOrd="0" parTransId="{F1BADB94-6A3C-4138-BC4F-E62920FD8215}" sibTransId="{F6176FB5-D260-485A-8936-4859E2DFF353}"/>
    <dgm:cxn modelId="{1337E824-E185-44BA-A614-021280E8D6F4}" srcId="{CF39FE43-8814-4A83-9239-BCD74C9ACFDE}" destId="{3CB21138-0C96-42AE-94C4-708BDD9319AA}" srcOrd="0" destOrd="0" parTransId="{4E74FF5E-DA6A-48DD-B269-1D702FE462B9}" sibTransId="{3977AC20-C5A6-4167-9761-AD5E8B833693}"/>
    <dgm:cxn modelId="{6A3CC70A-1669-4B6C-8E99-020A974F3385}" type="presOf" srcId="{D2832871-D075-4C7B-B90C-53612F247432}" destId="{9CA6CE53-F3CE-4A63-A746-A38AA5FD4585}" srcOrd="0" destOrd="0" presId="urn:microsoft.com/office/officeart/2005/8/layout/hierarchy1"/>
    <dgm:cxn modelId="{579042F6-EFA4-4DEF-8699-AB96262BE96E}" type="presOf" srcId="{4E9B94AF-6317-4145-86E1-A1DA074825C6}" destId="{F1B0FC14-2F39-44ED-8852-73163739222A}" srcOrd="0" destOrd="0" presId="urn:microsoft.com/office/officeart/2005/8/layout/hierarchy1"/>
    <dgm:cxn modelId="{21E52541-B75C-4341-B42F-1040EE2E9852}" type="presOf" srcId="{F1BADB94-6A3C-4138-BC4F-E62920FD8215}" destId="{5CE44AEE-31F9-42FC-824F-7B03FFC83FB6}" srcOrd="0" destOrd="0" presId="urn:microsoft.com/office/officeart/2005/8/layout/hierarchy1"/>
    <dgm:cxn modelId="{43089E84-D6C5-431A-8353-C9196CB49FAA}" type="presParOf" srcId="{26A4DD77-109C-4441-8F80-9D54E660C082}" destId="{9E72B807-5D25-445D-9C62-3D093B9F040D}" srcOrd="0" destOrd="0" presId="urn:microsoft.com/office/officeart/2005/8/layout/hierarchy1"/>
    <dgm:cxn modelId="{81263806-1F92-4E8D-AC3B-174B9568FA38}" type="presParOf" srcId="{9E72B807-5D25-445D-9C62-3D093B9F040D}" destId="{4CC9FA89-13DC-411F-8F2C-6E8870D362A3}" srcOrd="0" destOrd="0" presId="urn:microsoft.com/office/officeart/2005/8/layout/hierarchy1"/>
    <dgm:cxn modelId="{75E7D378-2051-4C6A-8072-6FD4DE975C15}" type="presParOf" srcId="{4CC9FA89-13DC-411F-8F2C-6E8870D362A3}" destId="{9A355D81-A9DA-4E4F-AF26-4A7D6363C22F}" srcOrd="0" destOrd="0" presId="urn:microsoft.com/office/officeart/2005/8/layout/hierarchy1"/>
    <dgm:cxn modelId="{2EAA55D1-2C39-48B0-A627-7334F7F6797B}" type="presParOf" srcId="{4CC9FA89-13DC-411F-8F2C-6E8870D362A3}" destId="{783DADDF-B587-456A-A3D8-70D4A3E32187}" srcOrd="1" destOrd="0" presId="urn:microsoft.com/office/officeart/2005/8/layout/hierarchy1"/>
    <dgm:cxn modelId="{D2753774-2555-4921-9FE7-E59D19994D3A}" type="presParOf" srcId="{9E72B807-5D25-445D-9C62-3D093B9F040D}" destId="{7B5A5B1B-550D-496B-96FD-7143479E7B1B}" srcOrd="1" destOrd="0" presId="urn:microsoft.com/office/officeart/2005/8/layout/hierarchy1"/>
    <dgm:cxn modelId="{0F10FDC0-6ACB-496A-BE64-8BA4DC2A31E0}" type="presParOf" srcId="{7B5A5B1B-550D-496B-96FD-7143479E7B1B}" destId="{5CE44AEE-31F9-42FC-824F-7B03FFC83FB6}" srcOrd="0" destOrd="0" presId="urn:microsoft.com/office/officeart/2005/8/layout/hierarchy1"/>
    <dgm:cxn modelId="{4D6C00DF-6CAE-45E1-B933-28A155A20D40}" type="presParOf" srcId="{7B5A5B1B-550D-496B-96FD-7143479E7B1B}" destId="{808E81E0-8262-4C3C-9907-2FCD9856CC42}" srcOrd="1" destOrd="0" presId="urn:microsoft.com/office/officeart/2005/8/layout/hierarchy1"/>
    <dgm:cxn modelId="{69163A20-D666-487D-A37A-2682E1D1770A}" type="presParOf" srcId="{808E81E0-8262-4C3C-9907-2FCD9856CC42}" destId="{BC428B2E-932D-47A8-8231-96023880E3E2}" srcOrd="0" destOrd="0" presId="urn:microsoft.com/office/officeart/2005/8/layout/hierarchy1"/>
    <dgm:cxn modelId="{08437093-C93F-4750-8965-3B70DC3125E5}" type="presParOf" srcId="{BC428B2E-932D-47A8-8231-96023880E3E2}" destId="{DC266B28-454A-4C9C-8C79-E309FDB04D51}" srcOrd="0" destOrd="0" presId="urn:microsoft.com/office/officeart/2005/8/layout/hierarchy1"/>
    <dgm:cxn modelId="{FB2C24AC-09F6-4888-AECE-5A95615ECBF0}" type="presParOf" srcId="{BC428B2E-932D-47A8-8231-96023880E3E2}" destId="{1568A0C3-1223-4233-AA71-522286091B82}" srcOrd="1" destOrd="0" presId="urn:microsoft.com/office/officeart/2005/8/layout/hierarchy1"/>
    <dgm:cxn modelId="{87235B95-5D5C-4659-8141-3C345B998678}" type="presParOf" srcId="{808E81E0-8262-4C3C-9907-2FCD9856CC42}" destId="{C0FF5D09-744E-429D-BEF6-73E5335C7A0D}" srcOrd="1" destOrd="0" presId="urn:microsoft.com/office/officeart/2005/8/layout/hierarchy1"/>
    <dgm:cxn modelId="{347F8CD1-43AE-499D-8EDF-E56427AF26D8}" type="presParOf" srcId="{7B5A5B1B-550D-496B-96FD-7143479E7B1B}" destId="{14C874B3-0E3E-4FCC-85F2-B6D84B5197A0}" srcOrd="2" destOrd="0" presId="urn:microsoft.com/office/officeart/2005/8/layout/hierarchy1"/>
    <dgm:cxn modelId="{C8B5BFBD-4391-4E0B-9552-8741E7F29BE1}" type="presParOf" srcId="{7B5A5B1B-550D-496B-96FD-7143479E7B1B}" destId="{004BE68D-CE63-4DC5-ACE1-1193D21DAFFC}" srcOrd="3" destOrd="0" presId="urn:microsoft.com/office/officeart/2005/8/layout/hierarchy1"/>
    <dgm:cxn modelId="{AFD1EA44-92D5-4DEE-82ED-66070C8D49A8}" type="presParOf" srcId="{004BE68D-CE63-4DC5-ACE1-1193D21DAFFC}" destId="{CF204930-ABE2-4766-90E5-26D0B8499780}" srcOrd="0" destOrd="0" presId="urn:microsoft.com/office/officeart/2005/8/layout/hierarchy1"/>
    <dgm:cxn modelId="{675DE52A-A782-41A0-A878-9003088B04BC}" type="presParOf" srcId="{CF204930-ABE2-4766-90E5-26D0B8499780}" destId="{05A01EAE-CBC8-48AD-BAA1-281D2F372585}" srcOrd="0" destOrd="0" presId="urn:microsoft.com/office/officeart/2005/8/layout/hierarchy1"/>
    <dgm:cxn modelId="{154E68D7-5DD7-41F9-9E48-51B2D3D3AC29}" type="presParOf" srcId="{CF204930-ABE2-4766-90E5-26D0B8499780}" destId="{21EC8060-28AB-49AC-9B0F-1BB63E4C7115}" srcOrd="1" destOrd="0" presId="urn:microsoft.com/office/officeart/2005/8/layout/hierarchy1"/>
    <dgm:cxn modelId="{2C4B39C9-57AF-4087-AE0B-57D52E69E6A5}" type="presParOf" srcId="{004BE68D-CE63-4DC5-ACE1-1193D21DAFFC}" destId="{889AC638-7D65-4CDC-9755-E05D0F34F5EC}" srcOrd="1" destOrd="0" presId="urn:microsoft.com/office/officeart/2005/8/layout/hierarchy1"/>
    <dgm:cxn modelId="{D5AF835B-06D6-49AE-8DD5-4DAB4C0AA08B}" type="presParOf" srcId="{7B5A5B1B-550D-496B-96FD-7143479E7B1B}" destId="{C44E134D-47D2-44AB-A159-4F427FE3DC5F}" srcOrd="4" destOrd="0" presId="urn:microsoft.com/office/officeart/2005/8/layout/hierarchy1"/>
    <dgm:cxn modelId="{2F9A850B-F78F-4DCE-B46A-63EFBED1DA25}" type="presParOf" srcId="{7B5A5B1B-550D-496B-96FD-7143479E7B1B}" destId="{D76F76E0-7168-4FF8-9C24-338E4C609EF2}" srcOrd="5" destOrd="0" presId="urn:microsoft.com/office/officeart/2005/8/layout/hierarchy1"/>
    <dgm:cxn modelId="{E1313045-D337-4336-A240-DA3731B320A4}" type="presParOf" srcId="{D76F76E0-7168-4FF8-9C24-338E4C609EF2}" destId="{CCA069EE-C610-4970-BEA3-5E5DAE596A17}" srcOrd="0" destOrd="0" presId="urn:microsoft.com/office/officeart/2005/8/layout/hierarchy1"/>
    <dgm:cxn modelId="{981FF48A-7628-43C5-955C-D11395A245D8}" type="presParOf" srcId="{CCA069EE-C610-4970-BEA3-5E5DAE596A17}" destId="{45FD92C7-A561-4BFF-B094-AB2EDD2744EF}" srcOrd="0" destOrd="0" presId="urn:microsoft.com/office/officeart/2005/8/layout/hierarchy1"/>
    <dgm:cxn modelId="{F587FC55-CC0A-48C9-A01B-9BADEE3DEC08}" type="presParOf" srcId="{CCA069EE-C610-4970-BEA3-5E5DAE596A17}" destId="{66522A87-D0A2-432E-89D9-98447C18E669}" srcOrd="1" destOrd="0" presId="urn:microsoft.com/office/officeart/2005/8/layout/hierarchy1"/>
    <dgm:cxn modelId="{7163B794-76FD-4B7A-9026-C726D653F089}" type="presParOf" srcId="{D76F76E0-7168-4FF8-9C24-338E4C609EF2}" destId="{C2E2E57D-9CBE-4081-8D40-89ABB28755AC}" srcOrd="1" destOrd="0" presId="urn:microsoft.com/office/officeart/2005/8/layout/hierarchy1"/>
    <dgm:cxn modelId="{4E20660E-FF41-455B-A7F9-25D802E51476}" type="presParOf" srcId="{7B5A5B1B-550D-496B-96FD-7143479E7B1B}" destId="{C9A85FE6-FFEB-4833-B6DC-389A4363961F}" srcOrd="6" destOrd="0" presId="urn:microsoft.com/office/officeart/2005/8/layout/hierarchy1"/>
    <dgm:cxn modelId="{DDCC8717-A69F-4DAC-A462-963AEA1DB223}" type="presParOf" srcId="{7B5A5B1B-550D-496B-96FD-7143479E7B1B}" destId="{5006CE55-E1DF-4161-81E9-67798DC0DEBA}" srcOrd="7" destOrd="0" presId="urn:microsoft.com/office/officeart/2005/8/layout/hierarchy1"/>
    <dgm:cxn modelId="{592974D9-3E03-4D3D-AB1E-9177FEC20E1E}" type="presParOf" srcId="{5006CE55-E1DF-4161-81E9-67798DC0DEBA}" destId="{7E895682-014E-4718-8C08-C84407F1B273}" srcOrd="0" destOrd="0" presId="urn:microsoft.com/office/officeart/2005/8/layout/hierarchy1"/>
    <dgm:cxn modelId="{90473F12-237D-41C5-8EAE-D7766BA20886}" type="presParOf" srcId="{7E895682-014E-4718-8C08-C84407F1B273}" destId="{6E3E5463-7074-44EC-BC0D-0B5A92B2F4CA}" srcOrd="0" destOrd="0" presId="urn:microsoft.com/office/officeart/2005/8/layout/hierarchy1"/>
    <dgm:cxn modelId="{1C091AAE-EA53-4AC1-AC71-1381B5A52B79}" type="presParOf" srcId="{7E895682-014E-4718-8C08-C84407F1B273}" destId="{1245F8A3-CE43-43E5-B3D2-049FB07D22EE}" srcOrd="1" destOrd="0" presId="urn:microsoft.com/office/officeart/2005/8/layout/hierarchy1"/>
    <dgm:cxn modelId="{5DF74518-D357-48C0-BE67-02B51766F836}" type="presParOf" srcId="{5006CE55-E1DF-4161-81E9-67798DC0DEBA}" destId="{9D5B6CE8-B393-4B82-9831-76BA92070F2B}" srcOrd="1" destOrd="0" presId="urn:microsoft.com/office/officeart/2005/8/layout/hierarchy1"/>
    <dgm:cxn modelId="{E4C7A9EE-F1EB-4656-81FF-637317E982BB}" type="presParOf" srcId="{7B5A5B1B-550D-496B-96FD-7143479E7B1B}" destId="{80BB13DA-D2C5-4C21-A8A7-FA976DF658E6}" srcOrd="8" destOrd="0" presId="urn:microsoft.com/office/officeart/2005/8/layout/hierarchy1"/>
    <dgm:cxn modelId="{CED7EC4F-0E1B-44C7-84A3-AABA6515120A}" type="presParOf" srcId="{7B5A5B1B-550D-496B-96FD-7143479E7B1B}" destId="{9ECB41CD-2C71-41B9-85AA-516355E13330}" srcOrd="9" destOrd="0" presId="urn:microsoft.com/office/officeart/2005/8/layout/hierarchy1"/>
    <dgm:cxn modelId="{A26D8CF8-796C-4C21-982A-2E448686C771}" type="presParOf" srcId="{9ECB41CD-2C71-41B9-85AA-516355E13330}" destId="{87EC2FB0-B01D-41C6-9C6F-4E91E080DFB1}" srcOrd="0" destOrd="0" presId="urn:microsoft.com/office/officeart/2005/8/layout/hierarchy1"/>
    <dgm:cxn modelId="{5AE37741-3837-4DD6-A23F-BD52395FD7D9}" type="presParOf" srcId="{87EC2FB0-B01D-41C6-9C6F-4E91E080DFB1}" destId="{594B43BB-2979-43B2-ADBB-22B328D11DAF}" srcOrd="0" destOrd="0" presId="urn:microsoft.com/office/officeart/2005/8/layout/hierarchy1"/>
    <dgm:cxn modelId="{B8E19969-B866-4E90-A8FA-2243A90EA840}" type="presParOf" srcId="{87EC2FB0-B01D-41C6-9C6F-4E91E080DFB1}" destId="{F1B0FC14-2F39-44ED-8852-73163739222A}" srcOrd="1" destOrd="0" presId="urn:microsoft.com/office/officeart/2005/8/layout/hierarchy1"/>
    <dgm:cxn modelId="{7FE834F3-CD82-461E-920A-3DD2CFA85149}" type="presParOf" srcId="{9ECB41CD-2C71-41B9-85AA-516355E13330}" destId="{C0199A02-DD2A-43C6-8967-EF17B653A045}" srcOrd="1" destOrd="0" presId="urn:microsoft.com/office/officeart/2005/8/layout/hierarchy1"/>
    <dgm:cxn modelId="{807BA830-92AE-4AC4-B9A1-AFDB159DB7DA}" type="presParOf" srcId="{7B5A5B1B-550D-496B-96FD-7143479E7B1B}" destId="{9CA6CE53-F3CE-4A63-A746-A38AA5FD4585}" srcOrd="10" destOrd="0" presId="urn:microsoft.com/office/officeart/2005/8/layout/hierarchy1"/>
    <dgm:cxn modelId="{7EF8D442-76CF-407C-8988-46B04ADAEDBD}" type="presParOf" srcId="{7B5A5B1B-550D-496B-96FD-7143479E7B1B}" destId="{C4BFC7A8-35BA-4FE6-8B19-A9ED57FD24EA}" srcOrd="11" destOrd="0" presId="urn:microsoft.com/office/officeart/2005/8/layout/hierarchy1"/>
    <dgm:cxn modelId="{53D282F5-0094-4C59-B53C-3BDE1E3D3582}" type="presParOf" srcId="{C4BFC7A8-35BA-4FE6-8B19-A9ED57FD24EA}" destId="{C1C5C393-AB9E-4C7F-A781-711C2D39502F}" srcOrd="0" destOrd="0" presId="urn:microsoft.com/office/officeart/2005/8/layout/hierarchy1"/>
    <dgm:cxn modelId="{4C8D3591-E18A-4ED7-909D-726B4EB9B0B0}" type="presParOf" srcId="{C1C5C393-AB9E-4C7F-A781-711C2D39502F}" destId="{2128DACA-9720-43B8-827D-136DC501BB68}" srcOrd="0" destOrd="0" presId="urn:microsoft.com/office/officeart/2005/8/layout/hierarchy1"/>
    <dgm:cxn modelId="{E7755060-8730-48D5-873D-5113AFC588EB}" type="presParOf" srcId="{C1C5C393-AB9E-4C7F-A781-711C2D39502F}" destId="{3FB44672-F038-4FE3-9763-6FAD8D006612}" srcOrd="1" destOrd="0" presId="urn:microsoft.com/office/officeart/2005/8/layout/hierarchy1"/>
    <dgm:cxn modelId="{B0F5C2F2-B444-4CC2-BF1D-4B3AA0ADE719}" type="presParOf" srcId="{C4BFC7A8-35BA-4FE6-8B19-A9ED57FD24EA}" destId="{7105FF19-70A1-47D7-83AA-A9E7A2501EB6}" srcOrd="1" destOrd="0" presId="urn:microsoft.com/office/officeart/2005/8/layout/hierarchy1"/>
    <dgm:cxn modelId="{5D89205E-F785-4693-8FA7-14C077FE2A3D}" type="presParOf" srcId="{26A4DD77-109C-4441-8F80-9D54E660C082}" destId="{B4D73548-C153-40D7-B96D-3D2BD4EEE4CE}" srcOrd="1" destOrd="0" presId="urn:microsoft.com/office/officeart/2005/8/layout/hierarchy1"/>
    <dgm:cxn modelId="{4026C221-3F5D-4D53-A34B-7922053871F4}" type="presParOf" srcId="{B4D73548-C153-40D7-B96D-3D2BD4EEE4CE}" destId="{07757516-4EB2-4D36-8332-290E52A659B8}" srcOrd="0" destOrd="0" presId="urn:microsoft.com/office/officeart/2005/8/layout/hierarchy1"/>
    <dgm:cxn modelId="{4733801D-1664-4015-AC23-8579A8D36CC1}" type="presParOf" srcId="{07757516-4EB2-4D36-8332-290E52A659B8}" destId="{F78F72B2-F91F-4886-8178-239E2B94E30D}" srcOrd="0" destOrd="0" presId="urn:microsoft.com/office/officeart/2005/8/layout/hierarchy1"/>
    <dgm:cxn modelId="{AFE1B364-A90B-455F-BFEE-594E72F1F7E0}" type="presParOf" srcId="{07757516-4EB2-4D36-8332-290E52A659B8}" destId="{37B20E18-EA17-44A9-8724-0C58F4EEBC9A}" srcOrd="1" destOrd="0" presId="urn:microsoft.com/office/officeart/2005/8/layout/hierarchy1"/>
    <dgm:cxn modelId="{95D0A62C-6C71-447E-AA13-C99E5D051BF7}" type="presParOf" srcId="{B4D73548-C153-40D7-B96D-3D2BD4EEE4CE}" destId="{BA0EE4EB-9825-4860-8D5E-08CF897B0DA2}" srcOrd="1" destOrd="0" presId="urn:microsoft.com/office/officeart/2005/8/layout/hierarchy1"/>
    <dgm:cxn modelId="{690170E6-EE64-4057-AD07-A72054424AD8}" type="presParOf" srcId="{BA0EE4EB-9825-4860-8D5E-08CF897B0DA2}" destId="{899BD2BF-3B7C-416D-9A42-6F170A3423E9}" srcOrd="0" destOrd="0" presId="urn:microsoft.com/office/officeart/2005/8/layout/hierarchy1"/>
    <dgm:cxn modelId="{B424A926-E390-4FE7-95D7-69BCC21F7BC2}" type="presParOf" srcId="{BA0EE4EB-9825-4860-8D5E-08CF897B0DA2}" destId="{6B0A718C-B74C-4209-AE6C-4D42E68A8E9C}" srcOrd="1" destOrd="0" presId="urn:microsoft.com/office/officeart/2005/8/layout/hierarchy1"/>
    <dgm:cxn modelId="{1290D405-3A92-452B-B018-2A986D33F3ED}" type="presParOf" srcId="{6B0A718C-B74C-4209-AE6C-4D42E68A8E9C}" destId="{171EEE19-82EC-46A1-BD54-2BFDE2DB0787}" srcOrd="0" destOrd="0" presId="urn:microsoft.com/office/officeart/2005/8/layout/hierarchy1"/>
    <dgm:cxn modelId="{C186F264-AD7F-4AE8-A663-AD4AC5B4B6A0}" type="presParOf" srcId="{171EEE19-82EC-46A1-BD54-2BFDE2DB0787}" destId="{00CD4392-74F8-40A0-A0EF-006D04FE27F3}" srcOrd="0" destOrd="0" presId="urn:microsoft.com/office/officeart/2005/8/layout/hierarchy1"/>
    <dgm:cxn modelId="{B88B90B5-770A-4BC6-BEB1-78E2A8AD3C2E}" type="presParOf" srcId="{171EEE19-82EC-46A1-BD54-2BFDE2DB0787}" destId="{D995F99B-27D5-4D06-A62B-39D585546022}" srcOrd="1" destOrd="0" presId="urn:microsoft.com/office/officeart/2005/8/layout/hierarchy1"/>
    <dgm:cxn modelId="{77B877C5-7BCE-44A9-8C9E-6914D0ADECC3}" type="presParOf" srcId="{6B0A718C-B74C-4209-AE6C-4D42E68A8E9C}" destId="{58B984D6-4C3E-48B8-87CE-7139A35B22C2}" srcOrd="1" destOrd="0" presId="urn:microsoft.com/office/officeart/2005/8/layout/hierarchy1"/>
    <dgm:cxn modelId="{33D2ECBE-F20E-4565-A074-74A2A5DB9B16}" type="presParOf" srcId="{BA0EE4EB-9825-4860-8D5E-08CF897B0DA2}" destId="{52035200-7935-44ED-8286-0567F4970821}" srcOrd="2" destOrd="0" presId="urn:microsoft.com/office/officeart/2005/8/layout/hierarchy1"/>
    <dgm:cxn modelId="{B25F5D7A-EB08-4529-8D21-62E43229CAED}" type="presParOf" srcId="{BA0EE4EB-9825-4860-8D5E-08CF897B0DA2}" destId="{32590755-C71A-47DE-8921-F1F196B18D06}" srcOrd="3" destOrd="0" presId="urn:microsoft.com/office/officeart/2005/8/layout/hierarchy1"/>
    <dgm:cxn modelId="{EB85843D-E6F6-4FA2-942D-A37BB2D9AFFD}" type="presParOf" srcId="{32590755-C71A-47DE-8921-F1F196B18D06}" destId="{726250E4-9D13-4AB8-B761-4AAF857F10AF}" srcOrd="0" destOrd="0" presId="urn:microsoft.com/office/officeart/2005/8/layout/hierarchy1"/>
    <dgm:cxn modelId="{A922AFCA-17FB-4EEC-B550-3AE18CBF2EE2}" type="presParOf" srcId="{726250E4-9D13-4AB8-B761-4AAF857F10AF}" destId="{E2DBA160-C51E-4531-A9C2-3772A5FF3C56}" srcOrd="0" destOrd="0" presId="urn:microsoft.com/office/officeart/2005/8/layout/hierarchy1"/>
    <dgm:cxn modelId="{3A0FBCFE-1841-45B3-9857-58E7925C73C0}" type="presParOf" srcId="{726250E4-9D13-4AB8-B761-4AAF857F10AF}" destId="{218AFB9C-9412-4AC4-9CC1-01BFDD28F495}" srcOrd="1" destOrd="0" presId="urn:microsoft.com/office/officeart/2005/8/layout/hierarchy1"/>
    <dgm:cxn modelId="{2CE73392-EB24-4709-8D64-AB074A06C3A3}" type="presParOf" srcId="{32590755-C71A-47DE-8921-F1F196B18D06}" destId="{F91E41BC-AFB7-4DC0-8B25-92E459B6998A}"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7297DAAF-79CE-4DB0-BA87-FDC8D99E2FC7}" type="doc">
      <dgm:prSet loTypeId="urn:microsoft.com/office/officeart/2005/8/layout/orgChart1" loCatId="hierarchy" qsTypeId="urn:microsoft.com/office/officeart/2005/8/quickstyle/simple1" qsCatId="simple" csTypeId="urn:microsoft.com/office/officeart/2005/8/colors/accent2_1" csCatId="accent2" phldr="1"/>
      <dgm:spPr/>
      <dgm:t>
        <a:bodyPr/>
        <a:lstStyle/>
        <a:p>
          <a:endParaRPr lang="es-ES"/>
        </a:p>
      </dgm:t>
    </dgm:pt>
    <dgm:pt modelId="{98152EB7-093C-46C5-90B3-A5FBD3726FFD}">
      <dgm:prSet phldrT="[Texto]" custT="1"/>
      <dgm:spPr/>
      <dgm:t>
        <a:bodyPr/>
        <a:lstStyle/>
        <a:p>
          <a:r>
            <a:rPr lang="es-ES" sz="3200" dirty="0" smtClean="0">
              <a:latin typeface="Arial" panose="020B0604020202020204" pitchFamily="34" charset="0"/>
              <a:cs typeface="Arial" panose="020B0604020202020204" pitchFamily="34" charset="0"/>
            </a:rPr>
            <a:t>LINEAS DE BASE</a:t>
          </a:r>
          <a:endParaRPr lang="es-ES" sz="3200" dirty="0">
            <a:latin typeface="Arial" panose="020B0604020202020204" pitchFamily="34" charset="0"/>
            <a:cs typeface="Arial" panose="020B0604020202020204" pitchFamily="34" charset="0"/>
          </a:endParaRPr>
        </a:p>
      </dgm:t>
    </dgm:pt>
    <dgm:pt modelId="{C37C0944-18EB-4708-B229-A5540047BEF8}" type="parTrans" cxnId="{30D48B0C-5B8D-4E9A-A213-F2AE3D868F11}">
      <dgm:prSet/>
      <dgm:spPr/>
      <dgm:t>
        <a:bodyPr/>
        <a:lstStyle/>
        <a:p>
          <a:endParaRPr lang="es-ES"/>
        </a:p>
      </dgm:t>
    </dgm:pt>
    <dgm:pt modelId="{DB39E75D-0E7A-4028-A1E5-5F25A0118A21}" type="sibTrans" cxnId="{30D48B0C-5B8D-4E9A-A213-F2AE3D868F11}">
      <dgm:prSet/>
      <dgm:spPr/>
      <dgm:t>
        <a:bodyPr/>
        <a:lstStyle/>
        <a:p>
          <a:endParaRPr lang="es-ES"/>
        </a:p>
      </dgm:t>
    </dgm:pt>
    <dgm:pt modelId="{1334812D-D6FE-48BF-8193-91FFD93D6D4D}">
      <dgm:prSet phldrT="[Texto]" custT="1"/>
      <dgm:spPr/>
      <dgm:t>
        <a:bodyPr/>
        <a:lstStyle/>
        <a:p>
          <a:r>
            <a:rPr lang="es-ES" sz="2400" dirty="0" smtClean="0">
              <a:latin typeface="Arial" panose="020B0604020202020204" pitchFamily="34" charset="0"/>
              <a:cs typeface="Arial" panose="020B0604020202020204" pitchFamily="34" charset="0"/>
            </a:rPr>
            <a:t>Normal o Natural</a:t>
          </a:r>
        </a:p>
        <a:p>
          <a:r>
            <a:rPr lang="es-ES" sz="1400" dirty="0" smtClean="0">
              <a:latin typeface="Arial" panose="020B0604020202020204" pitchFamily="34" charset="0"/>
              <a:cs typeface="Arial" panose="020B0604020202020204" pitchFamily="34" charset="0"/>
            </a:rPr>
            <a:t>(Art. 5 CONVEMAR)</a:t>
          </a:r>
          <a:endParaRPr lang="es-ES" sz="1400" dirty="0">
            <a:latin typeface="Arial" panose="020B0604020202020204" pitchFamily="34" charset="0"/>
            <a:cs typeface="Arial" panose="020B0604020202020204" pitchFamily="34" charset="0"/>
          </a:endParaRPr>
        </a:p>
      </dgm:t>
    </dgm:pt>
    <dgm:pt modelId="{C6BEC74C-7C3F-4572-8E11-29DDE565327F}" type="parTrans" cxnId="{0E0D2547-F0B5-446C-A14B-EF7371AC3AB2}">
      <dgm:prSet/>
      <dgm:spPr/>
      <dgm:t>
        <a:bodyPr/>
        <a:lstStyle/>
        <a:p>
          <a:endParaRPr lang="es-ES"/>
        </a:p>
      </dgm:t>
    </dgm:pt>
    <dgm:pt modelId="{AB52AF51-A685-4680-86B4-28637D70363E}" type="sibTrans" cxnId="{0E0D2547-F0B5-446C-A14B-EF7371AC3AB2}">
      <dgm:prSet/>
      <dgm:spPr/>
      <dgm:t>
        <a:bodyPr/>
        <a:lstStyle/>
        <a:p>
          <a:endParaRPr lang="es-ES"/>
        </a:p>
      </dgm:t>
    </dgm:pt>
    <dgm:pt modelId="{038BF3A8-7543-456B-89D0-E6502CB7F6A4}">
      <dgm:prSet phldrT="[Texto]" custT="1"/>
      <dgm:spPr/>
      <dgm:t>
        <a:bodyPr/>
        <a:lstStyle/>
        <a:p>
          <a:r>
            <a:rPr lang="es-ES" sz="2400" dirty="0" smtClean="0">
              <a:latin typeface="Arial" panose="020B0604020202020204" pitchFamily="34" charset="0"/>
              <a:cs typeface="Arial" panose="020B0604020202020204" pitchFamily="34" charset="0"/>
            </a:rPr>
            <a:t>Recta</a:t>
          </a:r>
        </a:p>
        <a:p>
          <a:r>
            <a:rPr lang="es-ES" sz="1400" dirty="0" smtClean="0">
              <a:latin typeface="Arial" panose="020B0604020202020204" pitchFamily="34" charset="0"/>
              <a:cs typeface="Arial" panose="020B0604020202020204" pitchFamily="34" charset="0"/>
            </a:rPr>
            <a:t>(Art. 7 CONVEMAR)</a:t>
          </a:r>
          <a:endParaRPr lang="es-ES" sz="1400" dirty="0">
            <a:latin typeface="Arial" panose="020B0604020202020204" pitchFamily="34" charset="0"/>
            <a:cs typeface="Arial" panose="020B0604020202020204" pitchFamily="34" charset="0"/>
          </a:endParaRPr>
        </a:p>
      </dgm:t>
    </dgm:pt>
    <dgm:pt modelId="{13A42DF2-32E0-4EC3-A695-06EFEBEA7808}" type="parTrans" cxnId="{F54763A7-9641-4DEC-A8DD-17CC12F5A7B3}">
      <dgm:prSet/>
      <dgm:spPr/>
      <dgm:t>
        <a:bodyPr/>
        <a:lstStyle/>
        <a:p>
          <a:endParaRPr lang="es-ES"/>
        </a:p>
      </dgm:t>
    </dgm:pt>
    <dgm:pt modelId="{13F6C781-DBAA-4021-B3F9-F67149AFF712}" type="sibTrans" cxnId="{F54763A7-9641-4DEC-A8DD-17CC12F5A7B3}">
      <dgm:prSet/>
      <dgm:spPr/>
      <dgm:t>
        <a:bodyPr/>
        <a:lstStyle/>
        <a:p>
          <a:endParaRPr lang="es-ES"/>
        </a:p>
      </dgm:t>
    </dgm:pt>
    <dgm:pt modelId="{145DE30A-0DB0-448F-A0BC-1EEA6D6C40A4}">
      <dgm:prSet phldrT="[Texto]" custT="1"/>
      <dgm:spPr/>
      <dgm:t>
        <a:bodyPr/>
        <a:lstStyle/>
        <a:p>
          <a:r>
            <a:rPr lang="es-ES" sz="2400" dirty="0" smtClean="0">
              <a:latin typeface="Arial" panose="020B0604020202020204" pitchFamily="34" charset="0"/>
              <a:cs typeface="Arial" panose="020B0604020202020204" pitchFamily="34" charset="0"/>
            </a:rPr>
            <a:t>Mixta</a:t>
          </a:r>
          <a:endParaRPr lang="es-ES" sz="2400" dirty="0">
            <a:latin typeface="Arial" panose="020B0604020202020204" pitchFamily="34" charset="0"/>
            <a:cs typeface="Arial" panose="020B0604020202020204" pitchFamily="34" charset="0"/>
          </a:endParaRPr>
        </a:p>
      </dgm:t>
    </dgm:pt>
    <dgm:pt modelId="{FC6E9A5E-CE72-43C3-8769-38B4FF3E7D01}" type="parTrans" cxnId="{4FBDD7AE-19E6-4B5C-BB6C-95B46439D935}">
      <dgm:prSet/>
      <dgm:spPr/>
      <dgm:t>
        <a:bodyPr/>
        <a:lstStyle/>
        <a:p>
          <a:endParaRPr lang="es-ES"/>
        </a:p>
      </dgm:t>
    </dgm:pt>
    <dgm:pt modelId="{51717446-48C3-46DB-BCC1-C70C54F04CA3}" type="sibTrans" cxnId="{4FBDD7AE-19E6-4B5C-BB6C-95B46439D935}">
      <dgm:prSet/>
      <dgm:spPr/>
      <dgm:t>
        <a:bodyPr/>
        <a:lstStyle/>
        <a:p>
          <a:endParaRPr lang="es-ES"/>
        </a:p>
      </dgm:t>
    </dgm:pt>
    <dgm:pt modelId="{061A7F21-758D-4AFE-9634-29EF1D5FFEE0}">
      <dgm:prSet custT="1"/>
      <dgm:spPr/>
      <dgm:t>
        <a:bodyPr/>
        <a:lstStyle/>
        <a:p>
          <a:r>
            <a:rPr lang="es-MX" sz="2400" dirty="0" err="1" smtClean="0">
              <a:latin typeface="Arial" panose="020B0604020202020204" pitchFamily="34" charset="0"/>
              <a:cs typeface="Arial" panose="020B0604020202020204" pitchFamily="34" charset="0"/>
            </a:rPr>
            <a:t>Archipelágicas</a:t>
          </a:r>
          <a:endParaRPr lang="es-ES" sz="2400" dirty="0"/>
        </a:p>
      </dgm:t>
    </dgm:pt>
    <dgm:pt modelId="{81144C5A-6F91-4E44-89D1-0DCADC989D0C}" type="parTrans" cxnId="{D90109C6-0ED1-4C9E-AA05-079AEFF94D3C}">
      <dgm:prSet/>
      <dgm:spPr/>
      <dgm:t>
        <a:bodyPr/>
        <a:lstStyle/>
        <a:p>
          <a:endParaRPr lang="es-ES"/>
        </a:p>
      </dgm:t>
    </dgm:pt>
    <dgm:pt modelId="{A1048EF8-3A0C-4816-BD92-BCFDE057F951}" type="sibTrans" cxnId="{D90109C6-0ED1-4C9E-AA05-079AEFF94D3C}">
      <dgm:prSet/>
      <dgm:spPr/>
      <dgm:t>
        <a:bodyPr/>
        <a:lstStyle/>
        <a:p>
          <a:endParaRPr lang="es-ES"/>
        </a:p>
      </dgm:t>
    </dgm:pt>
    <dgm:pt modelId="{260488AA-E1E9-4515-9B5B-E99E996766AA}">
      <dgm:prSet custT="1"/>
      <dgm:spPr/>
      <dgm:t>
        <a:bodyPr/>
        <a:lstStyle/>
        <a:p>
          <a:r>
            <a:rPr lang="es-MX" sz="1600" dirty="0" smtClean="0">
              <a:latin typeface="Arial" panose="020B0604020202020204" pitchFamily="34" charset="0"/>
              <a:cs typeface="Arial" panose="020B0604020202020204" pitchFamily="34" charset="0"/>
            </a:rPr>
            <a:t>Es la línea de </a:t>
          </a:r>
          <a:r>
            <a:rPr lang="es-MX" sz="1600" u="sng" dirty="0" smtClean="0">
              <a:latin typeface="Arial" panose="020B0604020202020204" pitchFamily="34" charset="0"/>
              <a:cs typeface="Arial" panose="020B0604020202020204" pitchFamily="34" charset="0"/>
            </a:rPr>
            <a:t>bajamar</a:t>
          </a:r>
          <a:r>
            <a:rPr lang="es-MX" sz="1600" dirty="0" smtClean="0">
              <a:latin typeface="Arial" panose="020B0604020202020204" pitchFamily="34" charset="0"/>
              <a:cs typeface="Arial" panose="020B0604020202020204" pitchFamily="34" charset="0"/>
            </a:rPr>
            <a:t> a lo largo de toda la costa</a:t>
          </a:r>
          <a:endParaRPr lang="es-MX" sz="1600" dirty="0">
            <a:latin typeface="Arial" panose="020B0604020202020204" pitchFamily="34" charset="0"/>
            <a:cs typeface="Arial" panose="020B0604020202020204" pitchFamily="34" charset="0"/>
          </a:endParaRPr>
        </a:p>
      </dgm:t>
    </dgm:pt>
    <dgm:pt modelId="{05287994-B7AF-4694-B39A-91BD2E58332D}" type="parTrans" cxnId="{89A5A786-07CD-40BA-AC57-3E5A2FA88DA7}">
      <dgm:prSet/>
      <dgm:spPr/>
      <dgm:t>
        <a:bodyPr/>
        <a:lstStyle/>
        <a:p>
          <a:endParaRPr lang="es-ES"/>
        </a:p>
      </dgm:t>
    </dgm:pt>
    <dgm:pt modelId="{D06EF38C-E195-4233-8825-824D40AAC38B}" type="sibTrans" cxnId="{89A5A786-07CD-40BA-AC57-3E5A2FA88DA7}">
      <dgm:prSet/>
      <dgm:spPr/>
      <dgm:t>
        <a:bodyPr/>
        <a:lstStyle/>
        <a:p>
          <a:endParaRPr lang="es-ES"/>
        </a:p>
      </dgm:t>
    </dgm:pt>
    <dgm:pt modelId="{744D3B52-5EED-4AB9-BADF-6A2508D37DBE}">
      <dgm:prSet custT="1"/>
      <dgm:spPr/>
      <dgm:t>
        <a:bodyPr/>
        <a:lstStyle/>
        <a:p>
          <a:r>
            <a:rPr lang="es-MX" sz="1600" dirty="0" smtClean="0">
              <a:latin typeface="Arial" panose="020B0604020202020204" pitchFamily="34" charset="0"/>
              <a:cs typeface="Arial" panose="020B0604020202020204" pitchFamily="34" charset="0"/>
            </a:rPr>
            <a:t>Son líneas rectas  que unen puntos sobre las líneas de costa, sin apartarse de la dirección general de la costa</a:t>
          </a:r>
          <a:r>
            <a:rPr lang="es-MX" sz="1700" dirty="0" smtClean="0">
              <a:latin typeface="Arial" panose="020B0604020202020204" pitchFamily="34" charset="0"/>
              <a:cs typeface="Arial" panose="020B0604020202020204" pitchFamily="34" charset="0"/>
            </a:rPr>
            <a:t>. </a:t>
          </a:r>
        </a:p>
      </dgm:t>
    </dgm:pt>
    <dgm:pt modelId="{5221D7A9-9ECC-4827-95F0-80166BB3CD3A}" type="parTrans" cxnId="{11320A3C-E53D-42D1-B839-740562954819}">
      <dgm:prSet/>
      <dgm:spPr/>
      <dgm:t>
        <a:bodyPr/>
        <a:lstStyle/>
        <a:p>
          <a:endParaRPr lang="es-ES"/>
        </a:p>
      </dgm:t>
    </dgm:pt>
    <dgm:pt modelId="{72AFAF12-3B38-46E2-A4DC-1D0FC473DF46}" type="sibTrans" cxnId="{11320A3C-E53D-42D1-B839-740562954819}">
      <dgm:prSet/>
      <dgm:spPr/>
      <dgm:t>
        <a:bodyPr/>
        <a:lstStyle/>
        <a:p>
          <a:endParaRPr lang="es-ES"/>
        </a:p>
      </dgm:t>
    </dgm:pt>
    <dgm:pt modelId="{3AFD1EF6-741D-42BF-AB0A-5C3CBF1FBC5E}">
      <dgm:prSet custT="1"/>
      <dgm:spPr/>
      <dgm:t>
        <a:bodyPr/>
        <a:lstStyle/>
        <a:p>
          <a:r>
            <a:rPr lang="es-MX" sz="1600" dirty="0" smtClean="0">
              <a:latin typeface="Arial" panose="020B0604020202020204" pitchFamily="34" charset="0"/>
              <a:cs typeface="Arial" panose="020B0604020202020204" pitchFamily="34" charset="0"/>
            </a:rPr>
            <a:t>Es una línea imaginaria que sirve para medir los distintos espacios marítimos.</a:t>
          </a:r>
        </a:p>
      </dgm:t>
    </dgm:pt>
    <dgm:pt modelId="{589D7728-3C1C-41FE-8AA3-B13628F45F27}" type="parTrans" cxnId="{1ED2FC33-5669-4B30-992D-44680E7F72AD}">
      <dgm:prSet/>
      <dgm:spPr/>
      <dgm:t>
        <a:bodyPr/>
        <a:lstStyle/>
        <a:p>
          <a:endParaRPr lang="es-ES"/>
        </a:p>
      </dgm:t>
    </dgm:pt>
    <dgm:pt modelId="{9D6144AB-1D7B-477A-A2BD-C2ACCFDA95A6}" type="sibTrans" cxnId="{1ED2FC33-5669-4B30-992D-44680E7F72AD}">
      <dgm:prSet/>
      <dgm:spPr/>
      <dgm:t>
        <a:bodyPr/>
        <a:lstStyle/>
        <a:p>
          <a:endParaRPr lang="es-ES"/>
        </a:p>
      </dgm:t>
    </dgm:pt>
    <dgm:pt modelId="{82B5C004-C667-4E57-AB4A-DDEAC32E852F}">
      <dgm:prSet custT="1"/>
      <dgm:spPr/>
      <dgm:t>
        <a:bodyPr/>
        <a:lstStyle/>
        <a:p>
          <a:r>
            <a:rPr lang="es-ES" sz="1600" dirty="0" smtClean="0">
              <a:latin typeface="Arial" panose="020B0604020202020204" pitchFamily="34" charset="0"/>
              <a:cs typeface="Arial" panose="020B0604020202020204" pitchFamily="34" charset="0"/>
            </a:rPr>
            <a:t>El trazado de la línea dependerá de la morfología del país</a:t>
          </a:r>
          <a:endParaRPr lang="es-ES" sz="1600" dirty="0">
            <a:latin typeface="Arial" panose="020B0604020202020204" pitchFamily="34" charset="0"/>
            <a:cs typeface="Arial" panose="020B0604020202020204" pitchFamily="34" charset="0"/>
          </a:endParaRPr>
        </a:p>
      </dgm:t>
    </dgm:pt>
    <dgm:pt modelId="{F8DE5B0F-DAB7-49F9-A33A-3865434C079D}" type="parTrans" cxnId="{9C798941-2FAF-417B-A0FD-772378F0E908}">
      <dgm:prSet/>
      <dgm:spPr/>
      <dgm:t>
        <a:bodyPr/>
        <a:lstStyle/>
        <a:p>
          <a:endParaRPr lang="es-ES"/>
        </a:p>
      </dgm:t>
    </dgm:pt>
    <dgm:pt modelId="{ED5D177B-A9A2-472E-BD6E-49DA78E3E729}" type="sibTrans" cxnId="{9C798941-2FAF-417B-A0FD-772378F0E908}">
      <dgm:prSet/>
      <dgm:spPr/>
      <dgm:t>
        <a:bodyPr/>
        <a:lstStyle/>
        <a:p>
          <a:endParaRPr lang="es-ES"/>
        </a:p>
      </dgm:t>
    </dgm:pt>
    <dgm:pt modelId="{8A0E1C11-DE75-4A80-A1E7-92FDDFCCAFE9}">
      <dgm:prSet custT="1"/>
      <dgm:spPr/>
      <dgm:t>
        <a:bodyPr/>
        <a:lstStyle/>
        <a:p>
          <a:r>
            <a:rPr lang="es-ES" sz="1600" dirty="0" smtClean="0">
              <a:latin typeface="Arial" panose="020B0604020202020204" pitchFamily="34" charset="0"/>
              <a:cs typeface="Arial" panose="020B0604020202020204" pitchFamily="34" charset="0"/>
            </a:rPr>
            <a:t>ART. 7 CONVEMAR</a:t>
          </a:r>
          <a:endParaRPr lang="es-ES" sz="1600" dirty="0">
            <a:latin typeface="Arial" panose="020B0604020202020204" pitchFamily="34" charset="0"/>
            <a:cs typeface="Arial" panose="020B0604020202020204" pitchFamily="34" charset="0"/>
          </a:endParaRPr>
        </a:p>
      </dgm:t>
    </dgm:pt>
    <dgm:pt modelId="{5DB2592B-C3BC-49C2-AA60-B8AD40B095C3}" type="sibTrans" cxnId="{C4F53EF7-473E-49EC-81B9-3DE3CBE3AD1A}">
      <dgm:prSet/>
      <dgm:spPr/>
      <dgm:t>
        <a:bodyPr/>
        <a:lstStyle/>
        <a:p>
          <a:endParaRPr lang="es-ES"/>
        </a:p>
      </dgm:t>
    </dgm:pt>
    <dgm:pt modelId="{267960D4-E86B-493B-9DD3-1A8B55747C54}" type="parTrans" cxnId="{C4F53EF7-473E-49EC-81B9-3DE3CBE3AD1A}">
      <dgm:prSet/>
      <dgm:spPr/>
      <dgm:t>
        <a:bodyPr/>
        <a:lstStyle/>
        <a:p>
          <a:endParaRPr lang="es-ES"/>
        </a:p>
      </dgm:t>
    </dgm:pt>
    <dgm:pt modelId="{C4E2F15B-3D86-4F62-9D28-4E842956CE26}">
      <dgm:prSet custT="1"/>
      <dgm:spPr/>
      <dgm:t>
        <a:bodyPr/>
        <a:lstStyle/>
        <a:p>
          <a:r>
            <a:rPr lang="es-MX" sz="1600" dirty="0" smtClean="0">
              <a:latin typeface="Arial" panose="020B0604020202020204" pitchFamily="34" charset="0"/>
              <a:cs typeface="Arial" panose="020B0604020202020204" pitchFamily="34" charset="0"/>
            </a:rPr>
            <a:t>Define periferia de grupo de islas, uniendo las islas mas alejadas con una sucesión de rectas trazadas</a:t>
          </a:r>
          <a:endParaRPr lang="es-MX" sz="1600" dirty="0">
            <a:latin typeface="Arial" panose="020B0604020202020204" pitchFamily="34" charset="0"/>
            <a:cs typeface="Arial" panose="020B0604020202020204" pitchFamily="34" charset="0"/>
          </a:endParaRPr>
        </a:p>
      </dgm:t>
    </dgm:pt>
    <dgm:pt modelId="{B4C0148B-5BCD-4AA3-9DD4-6A5C5C3361B3}" type="parTrans" cxnId="{37B35A17-06C7-4506-8D80-F02024ECB0E8}">
      <dgm:prSet/>
      <dgm:spPr/>
      <dgm:t>
        <a:bodyPr/>
        <a:lstStyle/>
        <a:p>
          <a:endParaRPr lang="es-ES"/>
        </a:p>
      </dgm:t>
    </dgm:pt>
    <dgm:pt modelId="{59681BD6-829F-4D48-BF8B-053F3E09A596}" type="sibTrans" cxnId="{37B35A17-06C7-4506-8D80-F02024ECB0E8}">
      <dgm:prSet/>
      <dgm:spPr/>
      <dgm:t>
        <a:bodyPr/>
        <a:lstStyle/>
        <a:p>
          <a:endParaRPr lang="es-ES"/>
        </a:p>
      </dgm:t>
    </dgm:pt>
    <dgm:pt modelId="{D6E11DC6-DFCF-47CC-80DC-D266FC48008C}" type="pres">
      <dgm:prSet presAssocID="{7297DAAF-79CE-4DB0-BA87-FDC8D99E2FC7}" presName="hierChild1" presStyleCnt="0">
        <dgm:presLayoutVars>
          <dgm:orgChart val="1"/>
          <dgm:chPref val="1"/>
          <dgm:dir/>
          <dgm:animOne val="branch"/>
          <dgm:animLvl val="lvl"/>
          <dgm:resizeHandles/>
        </dgm:presLayoutVars>
      </dgm:prSet>
      <dgm:spPr/>
      <dgm:t>
        <a:bodyPr/>
        <a:lstStyle/>
        <a:p>
          <a:endParaRPr lang="es-ES"/>
        </a:p>
      </dgm:t>
    </dgm:pt>
    <dgm:pt modelId="{561049B9-4BE9-40EB-8361-87B30FF6F226}" type="pres">
      <dgm:prSet presAssocID="{3AFD1EF6-741D-42BF-AB0A-5C3CBF1FBC5E}" presName="hierRoot1" presStyleCnt="0">
        <dgm:presLayoutVars>
          <dgm:hierBranch val="init"/>
        </dgm:presLayoutVars>
      </dgm:prSet>
      <dgm:spPr/>
    </dgm:pt>
    <dgm:pt modelId="{43B3971F-3A69-4C23-AFB0-BC610FF6D444}" type="pres">
      <dgm:prSet presAssocID="{3AFD1EF6-741D-42BF-AB0A-5C3CBF1FBC5E}" presName="rootComposite1" presStyleCnt="0"/>
      <dgm:spPr/>
    </dgm:pt>
    <dgm:pt modelId="{41543F3C-B148-4CFF-A9A9-EB8DE8032B7C}" type="pres">
      <dgm:prSet presAssocID="{3AFD1EF6-741D-42BF-AB0A-5C3CBF1FBC5E}" presName="rootText1" presStyleLbl="node0" presStyleIdx="0" presStyleCnt="3">
        <dgm:presLayoutVars>
          <dgm:chPref val="3"/>
        </dgm:presLayoutVars>
      </dgm:prSet>
      <dgm:spPr/>
      <dgm:t>
        <a:bodyPr/>
        <a:lstStyle/>
        <a:p>
          <a:endParaRPr lang="es-ES"/>
        </a:p>
      </dgm:t>
    </dgm:pt>
    <dgm:pt modelId="{E193BE65-081A-4CB1-872E-99102FE3973D}" type="pres">
      <dgm:prSet presAssocID="{3AFD1EF6-741D-42BF-AB0A-5C3CBF1FBC5E}" presName="rootConnector1" presStyleLbl="node1" presStyleIdx="0" presStyleCnt="0"/>
      <dgm:spPr/>
      <dgm:t>
        <a:bodyPr/>
        <a:lstStyle/>
        <a:p>
          <a:endParaRPr lang="es-ES"/>
        </a:p>
      </dgm:t>
    </dgm:pt>
    <dgm:pt modelId="{B061FF6D-08E8-450C-99AB-61F1159BDE7E}" type="pres">
      <dgm:prSet presAssocID="{3AFD1EF6-741D-42BF-AB0A-5C3CBF1FBC5E}" presName="hierChild2" presStyleCnt="0"/>
      <dgm:spPr/>
    </dgm:pt>
    <dgm:pt modelId="{D2A7AE43-16DE-42E2-AB5A-203038E799C9}" type="pres">
      <dgm:prSet presAssocID="{3AFD1EF6-741D-42BF-AB0A-5C3CBF1FBC5E}" presName="hierChild3" presStyleCnt="0"/>
      <dgm:spPr/>
    </dgm:pt>
    <dgm:pt modelId="{12481DD6-60D0-47AB-9773-C83B2FCA23AD}" type="pres">
      <dgm:prSet presAssocID="{98152EB7-093C-46C5-90B3-A5FBD3726FFD}" presName="hierRoot1" presStyleCnt="0">
        <dgm:presLayoutVars>
          <dgm:hierBranch val="init"/>
        </dgm:presLayoutVars>
      </dgm:prSet>
      <dgm:spPr/>
    </dgm:pt>
    <dgm:pt modelId="{D9F7083C-3FBE-495F-974C-73B28FBEACF0}" type="pres">
      <dgm:prSet presAssocID="{98152EB7-093C-46C5-90B3-A5FBD3726FFD}" presName="rootComposite1" presStyleCnt="0"/>
      <dgm:spPr/>
    </dgm:pt>
    <dgm:pt modelId="{589241ED-8D65-4AC6-AE3E-964874E96C00}" type="pres">
      <dgm:prSet presAssocID="{98152EB7-093C-46C5-90B3-A5FBD3726FFD}" presName="rootText1" presStyleLbl="node0" presStyleIdx="1" presStyleCnt="3" custScaleX="203545">
        <dgm:presLayoutVars>
          <dgm:chPref val="3"/>
        </dgm:presLayoutVars>
      </dgm:prSet>
      <dgm:spPr/>
      <dgm:t>
        <a:bodyPr/>
        <a:lstStyle/>
        <a:p>
          <a:endParaRPr lang="es-ES"/>
        </a:p>
      </dgm:t>
    </dgm:pt>
    <dgm:pt modelId="{2D912D70-A486-4251-95CF-3B0FA97F68DE}" type="pres">
      <dgm:prSet presAssocID="{98152EB7-093C-46C5-90B3-A5FBD3726FFD}" presName="rootConnector1" presStyleLbl="node1" presStyleIdx="0" presStyleCnt="0"/>
      <dgm:spPr/>
      <dgm:t>
        <a:bodyPr/>
        <a:lstStyle/>
        <a:p>
          <a:endParaRPr lang="es-ES"/>
        </a:p>
      </dgm:t>
    </dgm:pt>
    <dgm:pt modelId="{EFCC582D-812B-41B6-AD5D-E18DC63B4D77}" type="pres">
      <dgm:prSet presAssocID="{98152EB7-093C-46C5-90B3-A5FBD3726FFD}" presName="hierChild2" presStyleCnt="0"/>
      <dgm:spPr/>
    </dgm:pt>
    <dgm:pt modelId="{5BAD8B39-908A-45A1-9C6C-266D10E3C216}" type="pres">
      <dgm:prSet presAssocID="{C6BEC74C-7C3F-4572-8E11-29DDE565327F}" presName="Name37" presStyleLbl="parChTrans1D2" presStyleIdx="0" presStyleCnt="4"/>
      <dgm:spPr/>
      <dgm:t>
        <a:bodyPr/>
        <a:lstStyle/>
        <a:p>
          <a:endParaRPr lang="es-ES"/>
        </a:p>
      </dgm:t>
    </dgm:pt>
    <dgm:pt modelId="{4E712CA1-8A4A-45A0-9502-72E0B1CA1B77}" type="pres">
      <dgm:prSet presAssocID="{1334812D-D6FE-48BF-8193-91FFD93D6D4D}" presName="hierRoot2" presStyleCnt="0">
        <dgm:presLayoutVars>
          <dgm:hierBranch val="init"/>
        </dgm:presLayoutVars>
      </dgm:prSet>
      <dgm:spPr/>
    </dgm:pt>
    <dgm:pt modelId="{F8139136-61D3-42FF-B13F-8929D3066363}" type="pres">
      <dgm:prSet presAssocID="{1334812D-D6FE-48BF-8193-91FFD93D6D4D}" presName="rootComposite" presStyleCnt="0"/>
      <dgm:spPr/>
    </dgm:pt>
    <dgm:pt modelId="{706F12B5-5D18-4DBA-B41E-456E050EAF97}" type="pres">
      <dgm:prSet presAssocID="{1334812D-D6FE-48BF-8193-91FFD93D6D4D}" presName="rootText" presStyleLbl="node2" presStyleIdx="0" presStyleCnt="4">
        <dgm:presLayoutVars>
          <dgm:chPref val="3"/>
        </dgm:presLayoutVars>
      </dgm:prSet>
      <dgm:spPr/>
      <dgm:t>
        <a:bodyPr/>
        <a:lstStyle/>
        <a:p>
          <a:endParaRPr lang="es-ES"/>
        </a:p>
      </dgm:t>
    </dgm:pt>
    <dgm:pt modelId="{87B5C617-40FF-40C1-AE68-285B21B7E434}" type="pres">
      <dgm:prSet presAssocID="{1334812D-D6FE-48BF-8193-91FFD93D6D4D}" presName="rootConnector" presStyleLbl="node2" presStyleIdx="0" presStyleCnt="4"/>
      <dgm:spPr/>
      <dgm:t>
        <a:bodyPr/>
        <a:lstStyle/>
        <a:p>
          <a:endParaRPr lang="es-ES"/>
        </a:p>
      </dgm:t>
    </dgm:pt>
    <dgm:pt modelId="{0D224910-79B5-4FA1-A222-9E01A3ADDCDD}" type="pres">
      <dgm:prSet presAssocID="{1334812D-D6FE-48BF-8193-91FFD93D6D4D}" presName="hierChild4" presStyleCnt="0"/>
      <dgm:spPr/>
    </dgm:pt>
    <dgm:pt modelId="{97305BFE-CF0C-4148-BC0A-168E13590E78}" type="pres">
      <dgm:prSet presAssocID="{05287994-B7AF-4694-B39A-91BD2E58332D}" presName="Name37" presStyleLbl="parChTrans1D3" presStyleIdx="0" presStyleCnt="4"/>
      <dgm:spPr/>
      <dgm:t>
        <a:bodyPr/>
        <a:lstStyle/>
        <a:p>
          <a:endParaRPr lang="es-ES"/>
        </a:p>
      </dgm:t>
    </dgm:pt>
    <dgm:pt modelId="{0E96F867-D50B-4472-95A4-3C99C2250D7A}" type="pres">
      <dgm:prSet presAssocID="{260488AA-E1E9-4515-9B5B-E99E996766AA}" presName="hierRoot2" presStyleCnt="0">
        <dgm:presLayoutVars>
          <dgm:hierBranch val="init"/>
        </dgm:presLayoutVars>
      </dgm:prSet>
      <dgm:spPr/>
    </dgm:pt>
    <dgm:pt modelId="{D06FDF48-B711-4C27-8CD7-425FAE17FE54}" type="pres">
      <dgm:prSet presAssocID="{260488AA-E1E9-4515-9B5B-E99E996766AA}" presName="rootComposite" presStyleCnt="0"/>
      <dgm:spPr/>
    </dgm:pt>
    <dgm:pt modelId="{1C690BC0-B7E3-44F1-A0BE-0FDDC413AE4C}" type="pres">
      <dgm:prSet presAssocID="{260488AA-E1E9-4515-9B5B-E99E996766AA}" presName="rootText" presStyleLbl="node3" presStyleIdx="0" presStyleCnt="4" custLinFactNeighborX="-25240" custLinFactNeighborY="-2310">
        <dgm:presLayoutVars>
          <dgm:chPref val="3"/>
        </dgm:presLayoutVars>
      </dgm:prSet>
      <dgm:spPr/>
      <dgm:t>
        <a:bodyPr/>
        <a:lstStyle/>
        <a:p>
          <a:endParaRPr lang="es-ES"/>
        </a:p>
      </dgm:t>
    </dgm:pt>
    <dgm:pt modelId="{A0109F3F-FDDC-409E-8970-315245865A58}" type="pres">
      <dgm:prSet presAssocID="{260488AA-E1E9-4515-9B5B-E99E996766AA}" presName="rootConnector" presStyleLbl="node3" presStyleIdx="0" presStyleCnt="4"/>
      <dgm:spPr/>
      <dgm:t>
        <a:bodyPr/>
        <a:lstStyle/>
        <a:p>
          <a:endParaRPr lang="es-ES"/>
        </a:p>
      </dgm:t>
    </dgm:pt>
    <dgm:pt modelId="{F50197F2-2429-462A-9B08-85E3833B9EC1}" type="pres">
      <dgm:prSet presAssocID="{260488AA-E1E9-4515-9B5B-E99E996766AA}" presName="hierChild4" presStyleCnt="0"/>
      <dgm:spPr/>
    </dgm:pt>
    <dgm:pt modelId="{E778D12D-28FC-432D-A464-391653B19825}" type="pres">
      <dgm:prSet presAssocID="{260488AA-E1E9-4515-9B5B-E99E996766AA}" presName="hierChild5" presStyleCnt="0"/>
      <dgm:spPr/>
    </dgm:pt>
    <dgm:pt modelId="{63265DD2-7649-46B6-A6AD-5DA5E549A2E5}" type="pres">
      <dgm:prSet presAssocID="{1334812D-D6FE-48BF-8193-91FFD93D6D4D}" presName="hierChild5" presStyleCnt="0"/>
      <dgm:spPr/>
    </dgm:pt>
    <dgm:pt modelId="{C6BCF158-EEF9-404A-BF13-8E42C27202E1}" type="pres">
      <dgm:prSet presAssocID="{13A42DF2-32E0-4EC3-A695-06EFEBEA7808}" presName="Name37" presStyleLbl="parChTrans1D2" presStyleIdx="1" presStyleCnt="4"/>
      <dgm:spPr/>
      <dgm:t>
        <a:bodyPr/>
        <a:lstStyle/>
        <a:p>
          <a:endParaRPr lang="es-ES"/>
        </a:p>
      </dgm:t>
    </dgm:pt>
    <dgm:pt modelId="{5DB2CE2C-9E8C-43E2-8E46-4C9C65FA49A6}" type="pres">
      <dgm:prSet presAssocID="{038BF3A8-7543-456B-89D0-E6502CB7F6A4}" presName="hierRoot2" presStyleCnt="0">
        <dgm:presLayoutVars>
          <dgm:hierBranch val="init"/>
        </dgm:presLayoutVars>
      </dgm:prSet>
      <dgm:spPr/>
    </dgm:pt>
    <dgm:pt modelId="{44F4CDCC-2FEC-44CD-960E-1DF5AEC4BA3E}" type="pres">
      <dgm:prSet presAssocID="{038BF3A8-7543-456B-89D0-E6502CB7F6A4}" presName="rootComposite" presStyleCnt="0"/>
      <dgm:spPr/>
    </dgm:pt>
    <dgm:pt modelId="{DB00DF30-4CCD-4188-8E3D-494FC529CFF4}" type="pres">
      <dgm:prSet presAssocID="{038BF3A8-7543-456B-89D0-E6502CB7F6A4}" presName="rootText" presStyleLbl="node2" presStyleIdx="1" presStyleCnt="4">
        <dgm:presLayoutVars>
          <dgm:chPref val="3"/>
        </dgm:presLayoutVars>
      </dgm:prSet>
      <dgm:spPr/>
      <dgm:t>
        <a:bodyPr/>
        <a:lstStyle/>
        <a:p>
          <a:endParaRPr lang="es-ES"/>
        </a:p>
      </dgm:t>
    </dgm:pt>
    <dgm:pt modelId="{7A03C41F-312C-4285-AA2E-5F632F2C9992}" type="pres">
      <dgm:prSet presAssocID="{038BF3A8-7543-456B-89D0-E6502CB7F6A4}" presName="rootConnector" presStyleLbl="node2" presStyleIdx="1" presStyleCnt="4"/>
      <dgm:spPr/>
      <dgm:t>
        <a:bodyPr/>
        <a:lstStyle/>
        <a:p>
          <a:endParaRPr lang="es-ES"/>
        </a:p>
      </dgm:t>
    </dgm:pt>
    <dgm:pt modelId="{12D87462-72B9-4D36-A414-4D6F93AE32C6}" type="pres">
      <dgm:prSet presAssocID="{038BF3A8-7543-456B-89D0-E6502CB7F6A4}" presName="hierChild4" presStyleCnt="0"/>
      <dgm:spPr/>
    </dgm:pt>
    <dgm:pt modelId="{DACEC77F-7CB5-4FE1-8FA5-FEE879617131}" type="pres">
      <dgm:prSet presAssocID="{5221D7A9-9ECC-4827-95F0-80166BB3CD3A}" presName="Name37" presStyleLbl="parChTrans1D3" presStyleIdx="1" presStyleCnt="4"/>
      <dgm:spPr/>
      <dgm:t>
        <a:bodyPr/>
        <a:lstStyle/>
        <a:p>
          <a:endParaRPr lang="es-ES"/>
        </a:p>
      </dgm:t>
    </dgm:pt>
    <dgm:pt modelId="{2F84522D-0926-43AB-AB81-52A117278CC5}" type="pres">
      <dgm:prSet presAssocID="{744D3B52-5EED-4AB9-BADF-6A2508D37DBE}" presName="hierRoot2" presStyleCnt="0">
        <dgm:presLayoutVars>
          <dgm:hierBranch val="init"/>
        </dgm:presLayoutVars>
      </dgm:prSet>
      <dgm:spPr/>
    </dgm:pt>
    <dgm:pt modelId="{8A1ACAED-6210-4953-BCC4-C2F166198F6D}" type="pres">
      <dgm:prSet presAssocID="{744D3B52-5EED-4AB9-BADF-6A2508D37DBE}" presName="rootComposite" presStyleCnt="0"/>
      <dgm:spPr/>
    </dgm:pt>
    <dgm:pt modelId="{50AE5932-470B-460F-A84C-35C454CB5B49}" type="pres">
      <dgm:prSet presAssocID="{744D3B52-5EED-4AB9-BADF-6A2508D37DBE}" presName="rootText" presStyleLbl="node3" presStyleIdx="1" presStyleCnt="4" custScaleX="104048" custLinFactNeighborX="-18872">
        <dgm:presLayoutVars>
          <dgm:chPref val="3"/>
        </dgm:presLayoutVars>
      </dgm:prSet>
      <dgm:spPr/>
      <dgm:t>
        <a:bodyPr/>
        <a:lstStyle/>
        <a:p>
          <a:endParaRPr lang="es-ES"/>
        </a:p>
      </dgm:t>
    </dgm:pt>
    <dgm:pt modelId="{7AA95F25-8F8D-4B1C-AC7D-6C28F0689069}" type="pres">
      <dgm:prSet presAssocID="{744D3B52-5EED-4AB9-BADF-6A2508D37DBE}" presName="rootConnector" presStyleLbl="node3" presStyleIdx="1" presStyleCnt="4"/>
      <dgm:spPr/>
      <dgm:t>
        <a:bodyPr/>
        <a:lstStyle/>
        <a:p>
          <a:endParaRPr lang="es-ES"/>
        </a:p>
      </dgm:t>
    </dgm:pt>
    <dgm:pt modelId="{27C696DA-0A80-4464-A5E6-3BADDCF788A3}" type="pres">
      <dgm:prSet presAssocID="{744D3B52-5EED-4AB9-BADF-6A2508D37DBE}" presName="hierChild4" presStyleCnt="0"/>
      <dgm:spPr/>
    </dgm:pt>
    <dgm:pt modelId="{9EA1920B-A67E-4128-A1E8-C18579575971}" type="pres">
      <dgm:prSet presAssocID="{744D3B52-5EED-4AB9-BADF-6A2508D37DBE}" presName="hierChild5" presStyleCnt="0"/>
      <dgm:spPr/>
    </dgm:pt>
    <dgm:pt modelId="{0E2ACD5D-CAC2-49C8-8DF2-526C8ADDA37A}" type="pres">
      <dgm:prSet presAssocID="{038BF3A8-7543-456B-89D0-E6502CB7F6A4}" presName="hierChild5" presStyleCnt="0"/>
      <dgm:spPr/>
    </dgm:pt>
    <dgm:pt modelId="{480A1133-71BE-4AA0-BF3A-7DBD000D66F3}" type="pres">
      <dgm:prSet presAssocID="{FC6E9A5E-CE72-43C3-8769-38B4FF3E7D01}" presName="Name37" presStyleLbl="parChTrans1D2" presStyleIdx="2" presStyleCnt="4"/>
      <dgm:spPr/>
      <dgm:t>
        <a:bodyPr/>
        <a:lstStyle/>
        <a:p>
          <a:endParaRPr lang="es-ES"/>
        </a:p>
      </dgm:t>
    </dgm:pt>
    <dgm:pt modelId="{EDE14154-2C21-4086-8412-4767D2AEE047}" type="pres">
      <dgm:prSet presAssocID="{145DE30A-0DB0-448F-A0BC-1EEA6D6C40A4}" presName="hierRoot2" presStyleCnt="0">
        <dgm:presLayoutVars>
          <dgm:hierBranch val="init"/>
        </dgm:presLayoutVars>
      </dgm:prSet>
      <dgm:spPr/>
    </dgm:pt>
    <dgm:pt modelId="{BED4DB3E-A196-4ABC-B01C-6A2FC71BFBF5}" type="pres">
      <dgm:prSet presAssocID="{145DE30A-0DB0-448F-A0BC-1EEA6D6C40A4}" presName="rootComposite" presStyleCnt="0"/>
      <dgm:spPr/>
    </dgm:pt>
    <dgm:pt modelId="{D3FCF99C-8622-4F56-B6FE-AD8D5A8F3ED1}" type="pres">
      <dgm:prSet presAssocID="{145DE30A-0DB0-448F-A0BC-1EEA6D6C40A4}" presName="rootText" presStyleLbl="node2" presStyleIdx="2" presStyleCnt="4" custLinFactNeighborX="-2234" custLinFactNeighborY="-4707">
        <dgm:presLayoutVars>
          <dgm:chPref val="3"/>
        </dgm:presLayoutVars>
      </dgm:prSet>
      <dgm:spPr/>
      <dgm:t>
        <a:bodyPr/>
        <a:lstStyle/>
        <a:p>
          <a:endParaRPr lang="es-ES"/>
        </a:p>
      </dgm:t>
    </dgm:pt>
    <dgm:pt modelId="{D68403AC-1F2F-48B4-8701-E36D032096B1}" type="pres">
      <dgm:prSet presAssocID="{145DE30A-0DB0-448F-A0BC-1EEA6D6C40A4}" presName="rootConnector" presStyleLbl="node2" presStyleIdx="2" presStyleCnt="4"/>
      <dgm:spPr/>
      <dgm:t>
        <a:bodyPr/>
        <a:lstStyle/>
        <a:p>
          <a:endParaRPr lang="es-ES"/>
        </a:p>
      </dgm:t>
    </dgm:pt>
    <dgm:pt modelId="{6034D46E-C068-40D5-BE86-7B6BA764531E}" type="pres">
      <dgm:prSet presAssocID="{145DE30A-0DB0-448F-A0BC-1EEA6D6C40A4}" presName="hierChild4" presStyleCnt="0"/>
      <dgm:spPr/>
    </dgm:pt>
    <dgm:pt modelId="{1AA48DC2-0796-4719-BF8B-51260ACBAF37}" type="pres">
      <dgm:prSet presAssocID="{F8DE5B0F-DAB7-49F9-A33A-3865434C079D}" presName="Name37" presStyleLbl="parChTrans1D3" presStyleIdx="2" presStyleCnt="4"/>
      <dgm:spPr/>
      <dgm:t>
        <a:bodyPr/>
        <a:lstStyle/>
        <a:p>
          <a:endParaRPr lang="es-ES"/>
        </a:p>
      </dgm:t>
    </dgm:pt>
    <dgm:pt modelId="{3BFA58F5-AA65-4BAC-ACCF-DB697EDFCF0B}" type="pres">
      <dgm:prSet presAssocID="{82B5C004-C667-4E57-AB4A-DDEAC32E852F}" presName="hierRoot2" presStyleCnt="0">
        <dgm:presLayoutVars>
          <dgm:hierBranch val="init"/>
        </dgm:presLayoutVars>
      </dgm:prSet>
      <dgm:spPr/>
    </dgm:pt>
    <dgm:pt modelId="{4E310122-B706-43C6-94C6-FF21369DCD8B}" type="pres">
      <dgm:prSet presAssocID="{82B5C004-C667-4E57-AB4A-DDEAC32E852F}" presName="rootComposite" presStyleCnt="0"/>
      <dgm:spPr/>
    </dgm:pt>
    <dgm:pt modelId="{54460E41-0F5D-44EF-A543-036035234A96}" type="pres">
      <dgm:prSet presAssocID="{82B5C004-C667-4E57-AB4A-DDEAC32E852F}" presName="rootText" presStyleLbl="node3" presStyleIdx="2" presStyleCnt="4" custLinFactNeighborX="-15475" custLinFactNeighborY="289">
        <dgm:presLayoutVars>
          <dgm:chPref val="3"/>
        </dgm:presLayoutVars>
      </dgm:prSet>
      <dgm:spPr/>
      <dgm:t>
        <a:bodyPr/>
        <a:lstStyle/>
        <a:p>
          <a:endParaRPr lang="es-ES"/>
        </a:p>
      </dgm:t>
    </dgm:pt>
    <dgm:pt modelId="{A3657E96-FBA0-4E71-B268-00444E6C9B9D}" type="pres">
      <dgm:prSet presAssocID="{82B5C004-C667-4E57-AB4A-DDEAC32E852F}" presName="rootConnector" presStyleLbl="node3" presStyleIdx="2" presStyleCnt="4"/>
      <dgm:spPr/>
      <dgm:t>
        <a:bodyPr/>
        <a:lstStyle/>
        <a:p>
          <a:endParaRPr lang="es-ES"/>
        </a:p>
      </dgm:t>
    </dgm:pt>
    <dgm:pt modelId="{B064CA45-78D1-44C5-8479-0EAC92BBDC43}" type="pres">
      <dgm:prSet presAssocID="{82B5C004-C667-4E57-AB4A-DDEAC32E852F}" presName="hierChild4" presStyleCnt="0"/>
      <dgm:spPr/>
    </dgm:pt>
    <dgm:pt modelId="{86904740-7AB5-4FF6-B247-A2AF253A09AC}" type="pres">
      <dgm:prSet presAssocID="{82B5C004-C667-4E57-AB4A-DDEAC32E852F}" presName="hierChild5" presStyleCnt="0"/>
      <dgm:spPr/>
    </dgm:pt>
    <dgm:pt modelId="{7EA50DAC-A7D2-4669-A6B1-D0BB7B2E904C}" type="pres">
      <dgm:prSet presAssocID="{145DE30A-0DB0-448F-A0BC-1EEA6D6C40A4}" presName="hierChild5" presStyleCnt="0"/>
      <dgm:spPr/>
    </dgm:pt>
    <dgm:pt modelId="{CB713942-F807-4363-84C2-C59A8F95D826}" type="pres">
      <dgm:prSet presAssocID="{81144C5A-6F91-4E44-89D1-0DCADC989D0C}" presName="Name37" presStyleLbl="parChTrans1D2" presStyleIdx="3" presStyleCnt="4"/>
      <dgm:spPr/>
      <dgm:t>
        <a:bodyPr/>
        <a:lstStyle/>
        <a:p>
          <a:endParaRPr lang="es-ES"/>
        </a:p>
      </dgm:t>
    </dgm:pt>
    <dgm:pt modelId="{D4787BB3-B89A-4C4B-8CEF-472183F6FA16}" type="pres">
      <dgm:prSet presAssocID="{061A7F21-758D-4AFE-9634-29EF1D5FFEE0}" presName="hierRoot2" presStyleCnt="0">
        <dgm:presLayoutVars>
          <dgm:hierBranch val="init"/>
        </dgm:presLayoutVars>
      </dgm:prSet>
      <dgm:spPr/>
    </dgm:pt>
    <dgm:pt modelId="{4E98E7EA-E3A5-443B-90AD-6545B52876EE}" type="pres">
      <dgm:prSet presAssocID="{061A7F21-758D-4AFE-9634-29EF1D5FFEE0}" presName="rootComposite" presStyleCnt="0"/>
      <dgm:spPr/>
    </dgm:pt>
    <dgm:pt modelId="{61E93588-4A1F-4B00-8946-6A7F222BC3DA}" type="pres">
      <dgm:prSet presAssocID="{061A7F21-758D-4AFE-9634-29EF1D5FFEE0}" presName="rootText" presStyleLbl="node2" presStyleIdx="3" presStyleCnt="4">
        <dgm:presLayoutVars>
          <dgm:chPref val="3"/>
        </dgm:presLayoutVars>
      </dgm:prSet>
      <dgm:spPr/>
      <dgm:t>
        <a:bodyPr/>
        <a:lstStyle/>
        <a:p>
          <a:endParaRPr lang="es-ES"/>
        </a:p>
      </dgm:t>
    </dgm:pt>
    <dgm:pt modelId="{C4D2592D-A63E-4DFB-9788-47AFA4C655BC}" type="pres">
      <dgm:prSet presAssocID="{061A7F21-758D-4AFE-9634-29EF1D5FFEE0}" presName="rootConnector" presStyleLbl="node2" presStyleIdx="3" presStyleCnt="4"/>
      <dgm:spPr/>
      <dgm:t>
        <a:bodyPr/>
        <a:lstStyle/>
        <a:p>
          <a:endParaRPr lang="es-ES"/>
        </a:p>
      </dgm:t>
    </dgm:pt>
    <dgm:pt modelId="{0567B060-6956-45B6-B27B-AEA893BADFBB}" type="pres">
      <dgm:prSet presAssocID="{061A7F21-758D-4AFE-9634-29EF1D5FFEE0}" presName="hierChild4" presStyleCnt="0"/>
      <dgm:spPr/>
    </dgm:pt>
    <dgm:pt modelId="{70068E89-77BE-446E-9DF2-7C4146B6AD88}" type="pres">
      <dgm:prSet presAssocID="{B4C0148B-5BCD-4AA3-9DD4-6A5C5C3361B3}" presName="Name37" presStyleLbl="parChTrans1D3" presStyleIdx="3" presStyleCnt="4"/>
      <dgm:spPr/>
      <dgm:t>
        <a:bodyPr/>
        <a:lstStyle/>
        <a:p>
          <a:endParaRPr lang="es-ES"/>
        </a:p>
      </dgm:t>
    </dgm:pt>
    <dgm:pt modelId="{78CED32A-6751-492A-8894-DC3C7A047A07}" type="pres">
      <dgm:prSet presAssocID="{C4E2F15B-3D86-4F62-9D28-4E842956CE26}" presName="hierRoot2" presStyleCnt="0">
        <dgm:presLayoutVars>
          <dgm:hierBranch val="init"/>
        </dgm:presLayoutVars>
      </dgm:prSet>
      <dgm:spPr/>
    </dgm:pt>
    <dgm:pt modelId="{754031A5-8EC0-4633-AF04-B7E8B31EB6BF}" type="pres">
      <dgm:prSet presAssocID="{C4E2F15B-3D86-4F62-9D28-4E842956CE26}" presName="rootComposite" presStyleCnt="0"/>
      <dgm:spPr/>
    </dgm:pt>
    <dgm:pt modelId="{BE2EE9D8-5778-4940-8A56-FB639840B07C}" type="pres">
      <dgm:prSet presAssocID="{C4E2F15B-3D86-4F62-9D28-4E842956CE26}" presName="rootText" presStyleLbl="node3" presStyleIdx="3" presStyleCnt="4">
        <dgm:presLayoutVars>
          <dgm:chPref val="3"/>
        </dgm:presLayoutVars>
      </dgm:prSet>
      <dgm:spPr/>
      <dgm:t>
        <a:bodyPr/>
        <a:lstStyle/>
        <a:p>
          <a:endParaRPr lang="es-ES"/>
        </a:p>
      </dgm:t>
    </dgm:pt>
    <dgm:pt modelId="{B0DAECB2-4AA7-4274-B9C4-81E4B5477B9D}" type="pres">
      <dgm:prSet presAssocID="{C4E2F15B-3D86-4F62-9D28-4E842956CE26}" presName="rootConnector" presStyleLbl="node3" presStyleIdx="3" presStyleCnt="4"/>
      <dgm:spPr/>
      <dgm:t>
        <a:bodyPr/>
        <a:lstStyle/>
        <a:p>
          <a:endParaRPr lang="es-ES"/>
        </a:p>
      </dgm:t>
    </dgm:pt>
    <dgm:pt modelId="{4520EE24-3630-4AFE-B193-7DBD59E87C2B}" type="pres">
      <dgm:prSet presAssocID="{C4E2F15B-3D86-4F62-9D28-4E842956CE26}" presName="hierChild4" presStyleCnt="0"/>
      <dgm:spPr/>
    </dgm:pt>
    <dgm:pt modelId="{4E35D331-94AC-4FC4-92B2-29B61E8EF92D}" type="pres">
      <dgm:prSet presAssocID="{C4E2F15B-3D86-4F62-9D28-4E842956CE26}" presName="hierChild5" presStyleCnt="0"/>
      <dgm:spPr/>
    </dgm:pt>
    <dgm:pt modelId="{693D51CC-0CC4-42E5-8398-1E537C360C96}" type="pres">
      <dgm:prSet presAssocID="{061A7F21-758D-4AFE-9634-29EF1D5FFEE0}" presName="hierChild5" presStyleCnt="0"/>
      <dgm:spPr/>
    </dgm:pt>
    <dgm:pt modelId="{C5DA64FC-F4D6-409F-9F08-1A607CF380A8}" type="pres">
      <dgm:prSet presAssocID="{98152EB7-093C-46C5-90B3-A5FBD3726FFD}" presName="hierChild3" presStyleCnt="0"/>
      <dgm:spPr/>
    </dgm:pt>
    <dgm:pt modelId="{56B557DF-505A-4FD3-ABE3-173F6FDA01A1}" type="pres">
      <dgm:prSet presAssocID="{8A0E1C11-DE75-4A80-A1E7-92FDDFCCAFE9}" presName="hierRoot1" presStyleCnt="0">
        <dgm:presLayoutVars>
          <dgm:hierBranch val="init"/>
        </dgm:presLayoutVars>
      </dgm:prSet>
      <dgm:spPr/>
    </dgm:pt>
    <dgm:pt modelId="{57F43C30-BD90-428C-B497-0352B296044B}" type="pres">
      <dgm:prSet presAssocID="{8A0E1C11-DE75-4A80-A1E7-92FDDFCCAFE9}" presName="rootComposite1" presStyleCnt="0"/>
      <dgm:spPr/>
    </dgm:pt>
    <dgm:pt modelId="{FFAD8D7B-F683-4E02-9A0F-DF01210824B8}" type="pres">
      <dgm:prSet presAssocID="{8A0E1C11-DE75-4A80-A1E7-92FDDFCCAFE9}" presName="rootText1" presStyleLbl="node0" presStyleIdx="2" presStyleCnt="3">
        <dgm:presLayoutVars>
          <dgm:chPref val="3"/>
        </dgm:presLayoutVars>
      </dgm:prSet>
      <dgm:spPr/>
      <dgm:t>
        <a:bodyPr/>
        <a:lstStyle/>
        <a:p>
          <a:endParaRPr lang="es-ES"/>
        </a:p>
      </dgm:t>
    </dgm:pt>
    <dgm:pt modelId="{D8720001-A261-4205-8EDC-E348017454D5}" type="pres">
      <dgm:prSet presAssocID="{8A0E1C11-DE75-4A80-A1E7-92FDDFCCAFE9}" presName="rootConnector1" presStyleLbl="node1" presStyleIdx="0" presStyleCnt="0"/>
      <dgm:spPr/>
      <dgm:t>
        <a:bodyPr/>
        <a:lstStyle/>
        <a:p>
          <a:endParaRPr lang="es-ES"/>
        </a:p>
      </dgm:t>
    </dgm:pt>
    <dgm:pt modelId="{AF0E09CD-180A-45D2-A653-DBA62EF5DDF0}" type="pres">
      <dgm:prSet presAssocID="{8A0E1C11-DE75-4A80-A1E7-92FDDFCCAFE9}" presName="hierChild2" presStyleCnt="0"/>
      <dgm:spPr/>
    </dgm:pt>
    <dgm:pt modelId="{372DBFBB-703B-464E-B815-F4B56FE3E0F4}" type="pres">
      <dgm:prSet presAssocID="{8A0E1C11-DE75-4A80-A1E7-92FDDFCCAFE9}" presName="hierChild3" presStyleCnt="0"/>
      <dgm:spPr/>
    </dgm:pt>
  </dgm:ptLst>
  <dgm:cxnLst>
    <dgm:cxn modelId="{44317F48-3489-4363-8CE3-857D38585884}" type="presOf" srcId="{B4C0148B-5BCD-4AA3-9DD4-6A5C5C3361B3}" destId="{70068E89-77BE-446E-9DF2-7C4146B6AD88}" srcOrd="0" destOrd="0" presId="urn:microsoft.com/office/officeart/2005/8/layout/orgChart1"/>
    <dgm:cxn modelId="{51FB6ACA-E54D-4C32-A55C-095FAEFD9FE9}" type="presOf" srcId="{F8DE5B0F-DAB7-49F9-A33A-3865434C079D}" destId="{1AA48DC2-0796-4719-BF8B-51260ACBAF37}" srcOrd="0" destOrd="0" presId="urn:microsoft.com/office/officeart/2005/8/layout/orgChart1"/>
    <dgm:cxn modelId="{4FBDD7AE-19E6-4B5C-BB6C-95B46439D935}" srcId="{98152EB7-093C-46C5-90B3-A5FBD3726FFD}" destId="{145DE30A-0DB0-448F-A0BC-1EEA6D6C40A4}" srcOrd="2" destOrd="0" parTransId="{FC6E9A5E-CE72-43C3-8769-38B4FF3E7D01}" sibTransId="{51717446-48C3-46DB-BCC1-C70C54F04CA3}"/>
    <dgm:cxn modelId="{1ED2FC33-5669-4B30-992D-44680E7F72AD}" srcId="{7297DAAF-79CE-4DB0-BA87-FDC8D99E2FC7}" destId="{3AFD1EF6-741D-42BF-AB0A-5C3CBF1FBC5E}" srcOrd="0" destOrd="0" parTransId="{589D7728-3C1C-41FE-8AA3-B13628F45F27}" sibTransId="{9D6144AB-1D7B-477A-A2BD-C2ACCFDA95A6}"/>
    <dgm:cxn modelId="{78AD8BBB-5747-4B4F-9FE6-28ACE18A2848}" type="presOf" srcId="{8A0E1C11-DE75-4A80-A1E7-92FDDFCCAFE9}" destId="{D8720001-A261-4205-8EDC-E348017454D5}" srcOrd="1" destOrd="0" presId="urn:microsoft.com/office/officeart/2005/8/layout/orgChart1"/>
    <dgm:cxn modelId="{396C53FF-0A7A-4716-B8AF-07C1E6518ED1}" type="presOf" srcId="{82B5C004-C667-4E57-AB4A-DDEAC32E852F}" destId="{54460E41-0F5D-44EF-A543-036035234A96}" srcOrd="0" destOrd="0" presId="urn:microsoft.com/office/officeart/2005/8/layout/orgChart1"/>
    <dgm:cxn modelId="{645A8C4F-1BC8-474F-BAEB-74AB04631F37}" type="presOf" srcId="{145DE30A-0DB0-448F-A0BC-1EEA6D6C40A4}" destId="{D68403AC-1F2F-48B4-8701-E36D032096B1}" srcOrd="1" destOrd="0" presId="urn:microsoft.com/office/officeart/2005/8/layout/orgChart1"/>
    <dgm:cxn modelId="{A8627162-C477-4FA0-B749-9FCF446863A2}" type="presOf" srcId="{260488AA-E1E9-4515-9B5B-E99E996766AA}" destId="{1C690BC0-B7E3-44F1-A0BE-0FDDC413AE4C}" srcOrd="0" destOrd="0" presId="urn:microsoft.com/office/officeart/2005/8/layout/orgChart1"/>
    <dgm:cxn modelId="{F2B9B78D-DB3C-4DCF-A401-1FE1FCEF7C0E}" type="presOf" srcId="{82B5C004-C667-4E57-AB4A-DDEAC32E852F}" destId="{A3657E96-FBA0-4E71-B268-00444E6C9B9D}" srcOrd="1" destOrd="0" presId="urn:microsoft.com/office/officeart/2005/8/layout/orgChart1"/>
    <dgm:cxn modelId="{B2F207F1-B18A-4239-BF28-CF787C2B31AC}" type="presOf" srcId="{3AFD1EF6-741D-42BF-AB0A-5C3CBF1FBC5E}" destId="{E193BE65-081A-4CB1-872E-99102FE3973D}" srcOrd="1" destOrd="0" presId="urn:microsoft.com/office/officeart/2005/8/layout/orgChart1"/>
    <dgm:cxn modelId="{F4919D7A-90A0-485C-91C7-B60ECA4FDBCF}" type="presOf" srcId="{061A7F21-758D-4AFE-9634-29EF1D5FFEE0}" destId="{61E93588-4A1F-4B00-8946-6A7F222BC3DA}" srcOrd="0" destOrd="0" presId="urn:microsoft.com/office/officeart/2005/8/layout/orgChart1"/>
    <dgm:cxn modelId="{9C798941-2FAF-417B-A0FD-772378F0E908}" srcId="{145DE30A-0DB0-448F-A0BC-1EEA6D6C40A4}" destId="{82B5C004-C667-4E57-AB4A-DDEAC32E852F}" srcOrd="0" destOrd="0" parTransId="{F8DE5B0F-DAB7-49F9-A33A-3865434C079D}" sibTransId="{ED5D177B-A9A2-472E-BD6E-49DA78E3E729}"/>
    <dgm:cxn modelId="{F9F1E1CC-7976-4ED3-813C-A1E2A15AA383}" type="presOf" srcId="{145DE30A-0DB0-448F-A0BC-1EEA6D6C40A4}" destId="{D3FCF99C-8622-4F56-B6FE-AD8D5A8F3ED1}" srcOrd="0" destOrd="0" presId="urn:microsoft.com/office/officeart/2005/8/layout/orgChart1"/>
    <dgm:cxn modelId="{30D48B0C-5B8D-4E9A-A213-F2AE3D868F11}" srcId="{7297DAAF-79CE-4DB0-BA87-FDC8D99E2FC7}" destId="{98152EB7-093C-46C5-90B3-A5FBD3726FFD}" srcOrd="1" destOrd="0" parTransId="{C37C0944-18EB-4708-B229-A5540047BEF8}" sibTransId="{DB39E75D-0E7A-4028-A1E5-5F25A0118A21}"/>
    <dgm:cxn modelId="{A5DD4F97-02A4-4DE5-8627-DA804F1CEAA6}" type="presOf" srcId="{98152EB7-093C-46C5-90B3-A5FBD3726FFD}" destId="{589241ED-8D65-4AC6-AE3E-964874E96C00}" srcOrd="0" destOrd="0" presId="urn:microsoft.com/office/officeart/2005/8/layout/orgChart1"/>
    <dgm:cxn modelId="{7FC4A375-2740-4F81-92DC-935CAD30F6B6}" type="presOf" srcId="{744D3B52-5EED-4AB9-BADF-6A2508D37DBE}" destId="{50AE5932-470B-460F-A84C-35C454CB5B49}" srcOrd="0" destOrd="0" presId="urn:microsoft.com/office/officeart/2005/8/layout/orgChart1"/>
    <dgm:cxn modelId="{D90109C6-0ED1-4C9E-AA05-079AEFF94D3C}" srcId="{98152EB7-093C-46C5-90B3-A5FBD3726FFD}" destId="{061A7F21-758D-4AFE-9634-29EF1D5FFEE0}" srcOrd="3" destOrd="0" parTransId="{81144C5A-6F91-4E44-89D1-0DCADC989D0C}" sibTransId="{A1048EF8-3A0C-4816-BD92-BCFDE057F951}"/>
    <dgm:cxn modelId="{2D476399-3655-4A3D-8443-B71274702553}" type="presOf" srcId="{3AFD1EF6-741D-42BF-AB0A-5C3CBF1FBC5E}" destId="{41543F3C-B148-4CFF-A9A9-EB8DE8032B7C}" srcOrd="0" destOrd="0" presId="urn:microsoft.com/office/officeart/2005/8/layout/orgChart1"/>
    <dgm:cxn modelId="{6CCC7AFE-8C05-4000-BE53-B96C833ACBA5}" type="presOf" srcId="{C4E2F15B-3D86-4F62-9D28-4E842956CE26}" destId="{BE2EE9D8-5778-4940-8A56-FB639840B07C}" srcOrd="0" destOrd="0" presId="urn:microsoft.com/office/officeart/2005/8/layout/orgChart1"/>
    <dgm:cxn modelId="{76E8CBB8-08E6-4046-96B6-0AD975920626}" type="presOf" srcId="{061A7F21-758D-4AFE-9634-29EF1D5FFEE0}" destId="{C4D2592D-A63E-4DFB-9788-47AFA4C655BC}" srcOrd="1" destOrd="0" presId="urn:microsoft.com/office/officeart/2005/8/layout/orgChart1"/>
    <dgm:cxn modelId="{7203EE49-9B2A-4189-BFE4-83F8BD954D36}" type="presOf" srcId="{5221D7A9-9ECC-4827-95F0-80166BB3CD3A}" destId="{DACEC77F-7CB5-4FE1-8FA5-FEE879617131}" srcOrd="0" destOrd="0" presId="urn:microsoft.com/office/officeart/2005/8/layout/orgChart1"/>
    <dgm:cxn modelId="{C4F53EF7-473E-49EC-81B9-3DE3CBE3AD1A}" srcId="{7297DAAF-79CE-4DB0-BA87-FDC8D99E2FC7}" destId="{8A0E1C11-DE75-4A80-A1E7-92FDDFCCAFE9}" srcOrd="2" destOrd="0" parTransId="{267960D4-E86B-493B-9DD3-1A8B55747C54}" sibTransId="{5DB2592B-C3BC-49C2-AA60-B8AD40B095C3}"/>
    <dgm:cxn modelId="{AE746EEF-CC8C-4630-B37E-A9BB33AAC806}" type="presOf" srcId="{7297DAAF-79CE-4DB0-BA87-FDC8D99E2FC7}" destId="{D6E11DC6-DFCF-47CC-80DC-D266FC48008C}" srcOrd="0" destOrd="0" presId="urn:microsoft.com/office/officeart/2005/8/layout/orgChart1"/>
    <dgm:cxn modelId="{37B35A17-06C7-4506-8D80-F02024ECB0E8}" srcId="{061A7F21-758D-4AFE-9634-29EF1D5FFEE0}" destId="{C4E2F15B-3D86-4F62-9D28-4E842956CE26}" srcOrd="0" destOrd="0" parTransId="{B4C0148B-5BCD-4AA3-9DD4-6A5C5C3361B3}" sibTransId="{59681BD6-829F-4D48-BF8B-053F3E09A596}"/>
    <dgm:cxn modelId="{F54763A7-9641-4DEC-A8DD-17CC12F5A7B3}" srcId="{98152EB7-093C-46C5-90B3-A5FBD3726FFD}" destId="{038BF3A8-7543-456B-89D0-E6502CB7F6A4}" srcOrd="1" destOrd="0" parTransId="{13A42DF2-32E0-4EC3-A695-06EFEBEA7808}" sibTransId="{13F6C781-DBAA-4021-B3F9-F67149AFF712}"/>
    <dgm:cxn modelId="{11320A3C-E53D-42D1-B839-740562954819}" srcId="{038BF3A8-7543-456B-89D0-E6502CB7F6A4}" destId="{744D3B52-5EED-4AB9-BADF-6A2508D37DBE}" srcOrd="0" destOrd="0" parTransId="{5221D7A9-9ECC-4827-95F0-80166BB3CD3A}" sibTransId="{72AFAF12-3B38-46E2-A4DC-1D0FC473DF46}"/>
    <dgm:cxn modelId="{EB92CADF-7C7B-4342-BF8D-C5EDF7C2EA88}" type="presOf" srcId="{1334812D-D6FE-48BF-8193-91FFD93D6D4D}" destId="{87B5C617-40FF-40C1-AE68-285B21B7E434}" srcOrd="1" destOrd="0" presId="urn:microsoft.com/office/officeart/2005/8/layout/orgChart1"/>
    <dgm:cxn modelId="{0AC6DFA7-4B1F-4253-A72F-A12BA8A36087}" type="presOf" srcId="{C6BEC74C-7C3F-4572-8E11-29DDE565327F}" destId="{5BAD8B39-908A-45A1-9C6C-266D10E3C216}" srcOrd="0" destOrd="0" presId="urn:microsoft.com/office/officeart/2005/8/layout/orgChart1"/>
    <dgm:cxn modelId="{E19B233D-38B0-4B7C-8171-9A5AB50BFFF6}" type="presOf" srcId="{8A0E1C11-DE75-4A80-A1E7-92FDDFCCAFE9}" destId="{FFAD8D7B-F683-4E02-9A0F-DF01210824B8}" srcOrd="0" destOrd="0" presId="urn:microsoft.com/office/officeart/2005/8/layout/orgChart1"/>
    <dgm:cxn modelId="{89A5A786-07CD-40BA-AC57-3E5A2FA88DA7}" srcId="{1334812D-D6FE-48BF-8193-91FFD93D6D4D}" destId="{260488AA-E1E9-4515-9B5B-E99E996766AA}" srcOrd="0" destOrd="0" parTransId="{05287994-B7AF-4694-B39A-91BD2E58332D}" sibTransId="{D06EF38C-E195-4233-8825-824D40AAC38B}"/>
    <dgm:cxn modelId="{00C2056A-FDB9-48B9-8F40-992A38825DD7}" type="presOf" srcId="{038BF3A8-7543-456B-89D0-E6502CB7F6A4}" destId="{7A03C41F-312C-4285-AA2E-5F632F2C9992}" srcOrd="1" destOrd="0" presId="urn:microsoft.com/office/officeart/2005/8/layout/orgChart1"/>
    <dgm:cxn modelId="{0E0D2547-F0B5-446C-A14B-EF7371AC3AB2}" srcId="{98152EB7-093C-46C5-90B3-A5FBD3726FFD}" destId="{1334812D-D6FE-48BF-8193-91FFD93D6D4D}" srcOrd="0" destOrd="0" parTransId="{C6BEC74C-7C3F-4572-8E11-29DDE565327F}" sibTransId="{AB52AF51-A685-4680-86B4-28637D70363E}"/>
    <dgm:cxn modelId="{8C893CF3-C777-41DB-BE3A-566D04F1B0DF}" type="presOf" srcId="{1334812D-D6FE-48BF-8193-91FFD93D6D4D}" destId="{706F12B5-5D18-4DBA-B41E-456E050EAF97}" srcOrd="0" destOrd="0" presId="urn:microsoft.com/office/officeart/2005/8/layout/orgChart1"/>
    <dgm:cxn modelId="{ECDE33BD-D0F4-4BB2-BB2F-71605925B0DA}" type="presOf" srcId="{81144C5A-6F91-4E44-89D1-0DCADC989D0C}" destId="{CB713942-F807-4363-84C2-C59A8F95D826}" srcOrd="0" destOrd="0" presId="urn:microsoft.com/office/officeart/2005/8/layout/orgChart1"/>
    <dgm:cxn modelId="{B90D5F36-2FC8-44FC-B180-F34188184667}" type="presOf" srcId="{260488AA-E1E9-4515-9B5B-E99E996766AA}" destId="{A0109F3F-FDDC-409E-8970-315245865A58}" srcOrd="1" destOrd="0" presId="urn:microsoft.com/office/officeart/2005/8/layout/orgChart1"/>
    <dgm:cxn modelId="{D08889ED-6207-4A2B-9C6D-101D4CDAF507}" type="presOf" srcId="{744D3B52-5EED-4AB9-BADF-6A2508D37DBE}" destId="{7AA95F25-8F8D-4B1C-AC7D-6C28F0689069}" srcOrd="1" destOrd="0" presId="urn:microsoft.com/office/officeart/2005/8/layout/orgChart1"/>
    <dgm:cxn modelId="{7A8CBCFE-68F4-4C7C-B614-D28F1423A8C8}" type="presOf" srcId="{FC6E9A5E-CE72-43C3-8769-38B4FF3E7D01}" destId="{480A1133-71BE-4AA0-BF3A-7DBD000D66F3}" srcOrd="0" destOrd="0" presId="urn:microsoft.com/office/officeart/2005/8/layout/orgChart1"/>
    <dgm:cxn modelId="{40115F63-47D8-431E-AEE2-105658112318}" type="presOf" srcId="{C4E2F15B-3D86-4F62-9D28-4E842956CE26}" destId="{B0DAECB2-4AA7-4274-B9C4-81E4B5477B9D}" srcOrd="1" destOrd="0" presId="urn:microsoft.com/office/officeart/2005/8/layout/orgChart1"/>
    <dgm:cxn modelId="{FDCA2147-3DC9-4595-B4AF-94B0335E2DE6}" type="presOf" srcId="{038BF3A8-7543-456B-89D0-E6502CB7F6A4}" destId="{DB00DF30-4CCD-4188-8E3D-494FC529CFF4}" srcOrd="0" destOrd="0" presId="urn:microsoft.com/office/officeart/2005/8/layout/orgChart1"/>
    <dgm:cxn modelId="{31EFA6B8-5960-4B40-B21D-682D5A96B967}" type="presOf" srcId="{13A42DF2-32E0-4EC3-A695-06EFEBEA7808}" destId="{C6BCF158-EEF9-404A-BF13-8E42C27202E1}" srcOrd="0" destOrd="0" presId="urn:microsoft.com/office/officeart/2005/8/layout/orgChart1"/>
    <dgm:cxn modelId="{89D72035-C5EA-4544-A932-870E1F1AC3E8}" type="presOf" srcId="{98152EB7-093C-46C5-90B3-A5FBD3726FFD}" destId="{2D912D70-A486-4251-95CF-3B0FA97F68DE}" srcOrd="1" destOrd="0" presId="urn:microsoft.com/office/officeart/2005/8/layout/orgChart1"/>
    <dgm:cxn modelId="{BE35D460-34F3-4368-AA61-DB95A5A6A6CA}" type="presOf" srcId="{05287994-B7AF-4694-B39A-91BD2E58332D}" destId="{97305BFE-CF0C-4148-BC0A-168E13590E78}" srcOrd="0" destOrd="0" presId="urn:microsoft.com/office/officeart/2005/8/layout/orgChart1"/>
    <dgm:cxn modelId="{A6C3062C-88AD-4F63-99CA-106B1A9A0158}" type="presParOf" srcId="{D6E11DC6-DFCF-47CC-80DC-D266FC48008C}" destId="{561049B9-4BE9-40EB-8361-87B30FF6F226}" srcOrd="0" destOrd="0" presId="urn:microsoft.com/office/officeart/2005/8/layout/orgChart1"/>
    <dgm:cxn modelId="{83B03023-B044-44E9-9DDC-E9953891C4DC}" type="presParOf" srcId="{561049B9-4BE9-40EB-8361-87B30FF6F226}" destId="{43B3971F-3A69-4C23-AFB0-BC610FF6D444}" srcOrd="0" destOrd="0" presId="urn:microsoft.com/office/officeart/2005/8/layout/orgChart1"/>
    <dgm:cxn modelId="{86878893-2656-4144-BB1E-14A7F11E7331}" type="presParOf" srcId="{43B3971F-3A69-4C23-AFB0-BC610FF6D444}" destId="{41543F3C-B148-4CFF-A9A9-EB8DE8032B7C}" srcOrd="0" destOrd="0" presId="urn:microsoft.com/office/officeart/2005/8/layout/orgChart1"/>
    <dgm:cxn modelId="{6D178003-D48C-4C5A-8ECD-2C24E5B253B2}" type="presParOf" srcId="{43B3971F-3A69-4C23-AFB0-BC610FF6D444}" destId="{E193BE65-081A-4CB1-872E-99102FE3973D}" srcOrd="1" destOrd="0" presId="urn:microsoft.com/office/officeart/2005/8/layout/orgChart1"/>
    <dgm:cxn modelId="{954FAF47-5B5A-473E-9C1D-9DF7842D6308}" type="presParOf" srcId="{561049B9-4BE9-40EB-8361-87B30FF6F226}" destId="{B061FF6D-08E8-450C-99AB-61F1159BDE7E}" srcOrd="1" destOrd="0" presId="urn:microsoft.com/office/officeart/2005/8/layout/orgChart1"/>
    <dgm:cxn modelId="{A4E06BE1-B3B5-4F28-B751-3D5FF09744AE}" type="presParOf" srcId="{561049B9-4BE9-40EB-8361-87B30FF6F226}" destId="{D2A7AE43-16DE-42E2-AB5A-203038E799C9}" srcOrd="2" destOrd="0" presId="urn:microsoft.com/office/officeart/2005/8/layout/orgChart1"/>
    <dgm:cxn modelId="{0090CD56-7BFC-43F9-898C-4D3D0D39F410}" type="presParOf" srcId="{D6E11DC6-DFCF-47CC-80DC-D266FC48008C}" destId="{12481DD6-60D0-47AB-9773-C83B2FCA23AD}" srcOrd="1" destOrd="0" presId="urn:microsoft.com/office/officeart/2005/8/layout/orgChart1"/>
    <dgm:cxn modelId="{F2AFABA7-BC7C-4079-AA45-73E4FAC06805}" type="presParOf" srcId="{12481DD6-60D0-47AB-9773-C83B2FCA23AD}" destId="{D9F7083C-3FBE-495F-974C-73B28FBEACF0}" srcOrd="0" destOrd="0" presId="urn:microsoft.com/office/officeart/2005/8/layout/orgChart1"/>
    <dgm:cxn modelId="{8902A770-0726-483B-87E9-A6F69AF14FED}" type="presParOf" srcId="{D9F7083C-3FBE-495F-974C-73B28FBEACF0}" destId="{589241ED-8D65-4AC6-AE3E-964874E96C00}" srcOrd="0" destOrd="0" presId="urn:microsoft.com/office/officeart/2005/8/layout/orgChart1"/>
    <dgm:cxn modelId="{568D6F3F-1187-425D-B955-E96BFAA01A0F}" type="presParOf" srcId="{D9F7083C-3FBE-495F-974C-73B28FBEACF0}" destId="{2D912D70-A486-4251-95CF-3B0FA97F68DE}" srcOrd="1" destOrd="0" presId="urn:microsoft.com/office/officeart/2005/8/layout/orgChart1"/>
    <dgm:cxn modelId="{028BEBA7-DAA5-43A9-849E-8EB66C8ED003}" type="presParOf" srcId="{12481DD6-60D0-47AB-9773-C83B2FCA23AD}" destId="{EFCC582D-812B-41B6-AD5D-E18DC63B4D77}" srcOrd="1" destOrd="0" presId="urn:microsoft.com/office/officeart/2005/8/layout/orgChart1"/>
    <dgm:cxn modelId="{67F6B99C-6C60-4ACE-8AD3-8A31FED9DF5F}" type="presParOf" srcId="{EFCC582D-812B-41B6-AD5D-E18DC63B4D77}" destId="{5BAD8B39-908A-45A1-9C6C-266D10E3C216}" srcOrd="0" destOrd="0" presId="urn:microsoft.com/office/officeart/2005/8/layout/orgChart1"/>
    <dgm:cxn modelId="{4886338C-D1E2-4D36-8E06-1C59B90E1DA9}" type="presParOf" srcId="{EFCC582D-812B-41B6-AD5D-E18DC63B4D77}" destId="{4E712CA1-8A4A-45A0-9502-72E0B1CA1B77}" srcOrd="1" destOrd="0" presId="urn:microsoft.com/office/officeart/2005/8/layout/orgChart1"/>
    <dgm:cxn modelId="{5F4A0BC9-595E-4B1B-A0F5-2CE1DCCE52DC}" type="presParOf" srcId="{4E712CA1-8A4A-45A0-9502-72E0B1CA1B77}" destId="{F8139136-61D3-42FF-B13F-8929D3066363}" srcOrd="0" destOrd="0" presId="urn:microsoft.com/office/officeart/2005/8/layout/orgChart1"/>
    <dgm:cxn modelId="{8B76680F-F141-4D6F-8004-146D816EA625}" type="presParOf" srcId="{F8139136-61D3-42FF-B13F-8929D3066363}" destId="{706F12B5-5D18-4DBA-B41E-456E050EAF97}" srcOrd="0" destOrd="0" presId="urn:microsoft.com/office/officeart/2005/8/layout/orgChart1"/>
    <dgm:cxn modelId="{6A336C4C-A41F-4B9F-A10E-C26E68E161A9}" type="presParOf" srcId="{F8139136-61D3-42FF-B13F-8929D3066363}" destId="{87B5C617-40FF-40C1-AE68-285B21B7E434}" srcOrd="1" destOrd="0" presId="urn:microsoft.com/office/officeart/2005/8/layout/orgChart1"/>
    <dgm:cxn modelId="{A653B8E5-F1DE-4554-8CE3-CB2FA695FEDA}" type="presParOf" srcId="{4E712CA1-8A4A-45A0-9502-72E0B1CA1B77}" destId="{0D224910-79B5-4FA1-A222-9E01A3ADDCDD}" srcOrd="1" destOrd="0" presId="urn:microsoft.com/office/officeart/2005/8/layout/orgChart1"/>
    <dgm:cxn modelId="{75A16707-DA50-4337-9DBB-C7BE393B831A}" type="presParOf" srcId="{0D224910-79B5-4FA1-A222-9E01A3ADDCDD}" destId="{97305BFE-CF0C-4148-BC0A-168E13590E78}" srcOrd="0" destOrd="0" presId="urn:microsoft.com/office/officeart/2005/8/layout/orgChart1"/>
    <dgm:cxn modelId="{AF316706-72D4-4DA3-856F-7CDB36987A15}" type="presParOf" srcId="{0D224910-79B5-4FA1-A222-9E01A3ADDCDD}" destId="{0E96F867-D50B-4472-95A4-3C99C2250D7A}" srcOrd="1" destOrd="0" presId="urn:microsoft.com/office/officeart/2005/8/layout/orgChart1"/>
    <dgm:cxn modelId="{295D28AF-1906-4D74-9486-CE03256FD467}" type="presParOf" srcId="{0E96F867-D50B-4472-95A4-3C99C2250D7A}" destId="{D06FDF48-B711-4C27-8CD7-425FAE17FE54}" srcOrd="0" destOrd="0" presId="urn:microsoft.com/office/officeart/2005/8/layout/orgChart1"/>
    <dgm:cxn modelId="{7918D008-D51B-4B72-99D3-DDA83EB562B3}" type="presParOf" srcId="{D06FDF48-B711-4C27-8CD7-425FAE17FE54}" destId="{1C690BC0-B7E3-44F1-A0BE-0FDDC413AE4C}" srcOrd="0" destOrd="0" presId="urn:microsoft.com/office/officeart/2005/8/layout/orgChart1"/>
    <dgm:cxn modelId="{A85107DC-6812-4D53-A5C6-3EC06CBD4120}" type="presParOf" srcId="{D06FDF48-B711-4C27-8CD7-425FAE17FE54}" destId="{A0109F3F-FDDC-409E-8970-315245865A58}" srcOrd="1" destOrd="0" presId="urn:microsoft.com/office/officeart/2005/8/layout/orgChart1"/>
    <dgm:cxn modelId="{35B629CC-6C42-4496-88F5-E140405D2273}" type="presParOf" srcId="{0E96F867-D50B-4472-95A4-3C99C2250D7A}" destId="{F50197F2-2429-462A-9B08-85E3833B9EC1}" srcOrd="1" destOrd="0" presId="urn:microsoft.com/office/officeart/2005/8/layout/orgChart1"/>
    <dgm:cxn modelId="{D1391061-33F7-453F-A890-9C791EB1D887}" type="presParOf" srcId="{0E96F867-D50B-4472-95A4-3C99C2250D7A}" destId="{E778D12D-28FC-432D-A464-391653B19825}" srcOrd="2" destOrd="0" presId="urn:microsoft.com/office/officeart/2005/8/layout/orgChart1"/>
    <dgm:cxn modelId="{2B52BFBE-3289-47DF-8B78-9FAA6572547C}" type="presParOf" srcId="{4E712CA1-8A4A-45A0-9502-72E0B1CA1B77}" destId="{63265DD2-7649-46B6-A6AD-5DA5E549A2E5}" srcOrd="2" destOrd="0" presId="urn:microsoft.com/office/officeart/2005/8/layout/orgChart1"/>
    <dgm:cxn modelId="{0BC2EA99-9978-4554-9200-5EE9C2D732D7}" type="presParOf" srcId="{EFCC582D-812B-41B6-AD5D-E18DC63B4D77}" destId="{C6BCF158-EEF9-404A-BF13-8E42C27202E1}" srcOrd="2" destOrd="0" presId="urn:microsoft.com/office/officeart/2005/8/layout/orgChart1"/>
    <dgm:cxn modelId="{4B43F50B-22A0-40CF-A434-4BFEFCBA0F11}" type="presParOf" srcId="{EFCC582D-812B-41B6-AD5D-E18DC63B4D77}" destId="{5DB2CE2C-9E8C-43E2-8E46-4C9C65FA49A6}" srcOrd="3" destOrd="0" presId="urn:microsoft.com/office/officeart/2005/8/layout/orgChart1"/>
    <dgm:cxn modelId="{5A2DAE9A-A11C-40D9-B333-A641D49AF177}" type="presParOf" srcId="{5DB2CE2C-9E8C-43E2-8E46-4C9C65FA49A6}" destId="{44F4CDCC-2FEC-44CD-960E-1DF5AEC4BA3E}" srcOrd="0" destOrd="0" presId="urn:microsoft.com/office/officeart/2005/8/layout/orgChart1"/>
    <dgm:cxn modelId="{1DE9A194-AA62-48D6-A0D8-151C9DAB676D}" type="presParOf" srcId="{44F4CDCC-2FEC-44CD-960E-1DF5AEC4BA3E}" destId="{DB00DF30-4CCD-4188-8E3D-494FC529CFF4}" srcOrd="0" destOrd="0" presId="urn:microsoft.com/office/officeart/2005/8/layout/orgChart1"/>
    <dgm:cxn modelId="{4A6E9447-8AA4-4C42-A3A1-B3EE8DE08B1E}" type="presParOf" srcId="{44F4CDCC-2FEC-44CD-960E-1DF5AEC4BA3E}" destId="{7A03C41F-312C-4285-AA2E-5F632F2C9992}" srcOrd="1" destOrd="0" presId="urn:microsoft.com/office/officeart/2005/8/layout/orgChart1"/>
    <dgm:cxn modelId="{6CB0BCD7-345C-4C70-84F1-DA564CBF3F00}" type="presParOf" srcId="{5DB2CE2C-9E8C-43E2-8E46-4C9C65FA49A6}" destId="{12D87462-72B9-4D36-A414-4D6F93AE32C6}" srcOrd="1" destOrd="0" presId="urn:microsoft.com/office/officeart/2005/8/layout/orgChart1"/>
    <dgm:cxn modelId="{F2EDFC52-94D3-459B-AD03-E621F9E06807}" type="presParOf" srcId="{12D87462-72B9-4D36-A414-4D6F93AE32C6}" destId="{DACEC77F-7CB5-4FE1-8FA5-FEE879617131}" srcOrd="0" destOrd="0" presId="urn:microsoft.com/office/officeart/2005/8/layout/orgChart1"/>
    <dgm:cxn modelId="{D8CDD522-9C67-4418-8B0E-4BEC3CE67520}" type="presParOf" srcId="{12D87462-72B9-4D36-A414-4D6F93AE32C6}" destId="{2F84522D-0926-43AB-AB81-52A117278CC5}" srcOrd="1" destOrd="0" presId="urn:microsoft.com/office/officeart/2005/8/layout/orgChart1"/>
    <dgm:cxn modelId="{ED7FE684-1F17-4C02-98C3-9E9521978375}" type="presParOf" srcId="{2F84522D-0926-43AB-AB81-52A117278CC5}" destId="{8A1ACAED-6210-4953-BCC4-C2F166198F6D}" srcOrd="0" destOrd="0" presId="urn:microsoft.com/office/officeart/2005/8/layout/orgChart1"/>
    <dgm:cxn modelId="{1006DC9A-0374-4A43-A32B-81B95432F464}" type="presParOf" srcId="{8A1ACAED-6210-4953-BCC4-C2F166198F6D}" destId="{50AE5932-470B-460F-A84C-35C454CB5B49}" srcOrd="0" destOrd="0" presId="urn:microsoft.com/office/officeart/2005/8/layout/orgChart1"/>
    <dgm:cxn modelId="{A7BD8D64-7717-4C4F-AA65-3BEE97A53181}" type="presParOf" srcId="{8A1ACAED-6210-4953-BCC4-C2F166198F6D}" destId="{7AA95F25-8F8D-4B1C-AC7D-6C28F0689069}" srcOrd="1" destOrd="0" presId="urn:microsoft.com/office/officeart/2005/8/layout/orgChart1"/>
    <dgm:cxn modelId="{CE208349-546A-4BD1-AFE5-370372179248}" type="presParOf" srcId="{2F84522D-0926-43AB-AB81-52A117278CC5}" destId="{27C696DA-0A80-4464-A5E6-3BADDCF788A3}" srcOrd="1" destOrd="0" presId="urn:microsoft.com/office/officeart/2005/8/layout/orgChart1"/>
    <dgm:cxn modelId="{30070E2A-274C-414D-90C8-D365F8163BB9}" type="presParOf" srcId="{2F84522D-0926-43AB-AB81-52A117278CC5}" destId="{9EA1920B-A67E-4128-A1E8-C18579575971}" srcOrd="2" destOrd="0" presId="urn:microsoft.com/office/officeart/2005/8/layout/orgChart1"/>
    <dgm:cxn modelId="{99D571DF-ACE4-4360-9713-C0079537C0CC}" type="presParOf" srcId="{5DB2CE2C-9E8C-43E2-8E46-4C9C65FA49A6}" destId="{0E2ACD5D-CAC2-49C8-8DF2-526C8ADDA37A}" srcOrd="2" destOrd="0" presId="urn:microsoft.com/office/officeart/2005/8/layout/orgChart1"/>
    <dgm:cxn modelId="{F963D0E6-9A7B-4462-B828-4B18B932AE61}" type="presParOf" srcId="{EFCC582D-812B-41B6-AD5D-E18DC63B4D77}" destId="{480A1133-71BE-4AA0-BF3A-7DBD000D66F3}" srcOrd="4" destOrd="0" presId="urn:microsoft.com/office/officeart/2005/8/layout/orgChart1"/>
    <dgm:cxn modelId="{FE78E90C-C514-49DF-B95B-F6DF5802362B}" type="presParOf" srcId="{EFCC582D-812B-41B6-AD5D-E18DC63B4D77}" destId="{EDE14154-2C21-4086-8412-4767D2AEE047}" srcOrd="5" destOrd="0" presId="urn:microsoft.com/office/officeart/2005/8/layout/orgChart1"/>
    <dgm:cxn modelId="{16E6BF1E-DACC-4B35-86B6-D8BF39CFCAD3}" type="presParOf" srcId="{EDE14154-2C21-4086-8412-4767D2AEE047}" destId="{BED4DB3E-A196-4ABC-B01C-6A2FC71BFBF5}" srcOrd="0" destOrd="0" presId="urn:microsoft.com/office/officeart/2005/8/layout/orgChart1"/>
    <dgm:cxn modelId="{C787B784-77B2-476D-9F49-B7E09E758F08}" type="presParOf" srcId="{BED4DB3E-A196-4ABC-B01C-6A2FC71BFBF5}" destId="{D3FCF99C-8622-4F56-B6FE-AD8D5A8F3ED1}" srcOrd="0" destOrd="0" presId="urn:microsoft.com/office/officeart/2005/8/layout/orgChart1"/>
    <dgm:cxn modelId="{640A9634-BF08-4003-B085-0C03F50C6C61}" type="presParOf" srcId="{BED4DB3E-A196-4ABC-B01C-6A2FC71BFBF5}" destId="{D68403AC-1F2F-48B4-8701-E36D032096B1}" srcOrd="1" destOrd="0" presId="urn:microsoft.com/office/officeart/2005/8/layout/orgChart1"/>
    <dgm:cxn modelId="{AAC24B5D-626B-4C13-B703-4F420A191848}" type="presParOf" srcId="{EDE14154-2C21-4086-8412-4767D2AEE047}" destId="{6034D46E-C068-40D5-BE86-7B6BA764531E}" srcOrd="1" destOrd="0" presId="urn:microsoft.com/office/officeart/2005/8/layout/orgChart1"/>
    <dgm:cxn modelId="{1A55EFE7-7130-47FC-8BB1-262ED892F1A7}" type="presParOf" srcId="{6034D46E-C068-40D5-BE86-7B6BA764531E}" destId="{1AA48DC2-0796-4719-BF8B-51260ACBAF37}" srcOrd="0" destOrd="0" presId="urn:microsoft.com/office/officeart/2005/8/layout/orgChart1"/>
    <dgm:cxn modelId="{DEE01946-B9F9-4638-AA88-B7258BB9D5FE}" type="presParOf" srcId="{6034D46E-C068-40D5-BE86-7B6BA764531E}" destId="{3BFA58F5-AA65-4BAC-ACCF-DB697EDFCF0B}" srcOrd="1" destOrd="0" presId="urn:microsoft.com/office/officeart/2005/8/layout/orgChart1"/>
    <dgm:cxn modelId="{5E348C33-0A0F-4381-8D5C-51F9A7E27CA2}" type="presParOf" srcId="{3BFA58F5-AA65-4BAC-ACCF-DB697EDFCF0B}" destId="{4E310122-B706-43C6-94C6-FF21369DCD8B}" srcOrd="0" destOrd="0" presId="urn:microsoft.com/office/officeart/2005/8/layout/orgChart1"/>
    <dgm:cxn modelId="{825B5BF4-BE50-4B55-9175-BCE3D86D76C7}" type="presParOf" srcId="{4E310122-B706-43C6-94C6-FF21369DCD8B}" destId="{54460E41-0F5D-44EF-A543-036035234A96}" srcOrd="0" destOrd="0" presId="urn:microsoft.com/office/officeart/2005/8/layout/orgChart1"/>
    <dgm:cxn modelId="{87DE18B8-1903-4293-A5C6-A946FF46DC4E}" type="presParOf" srcId="{4E310122-B706-43C6-94C6-FF21369DCD8B}" destId="{A3657E96-FBA0-4E71-B268-00444E6C9B9D}" srcOrd="1" destOrd="0" presId="urn:microsoft.com/office/officeart/2005/8/layout/orgChart1"/>
    <dgm:cxn modelId="{0E9377E8-F377-4782-AA9D-35C376845C87}" type="presParOf" srcId="{3BFA58F5-AA65-4BAC-ACCF-DB697EDFCF0B}" destId="{B064CA45-78D1-44C5-8479-0EAC92BBDC43}" srcOrd="1" destOrd="0" presId="urn:microsoft.com/office/officeart/2005/8/layout/orgChart1"/>
    <dgm:cxn modelId="{12D0EF10-119B-432B-A1FE-6988740E0593}" type="presParOf" srcId="{3BFA58F5-AA65-4BAC-ACCF-DB697EDFCF0B}" destId="{86904740-7AB5-4FF6-B247-A2AF253A09AC}" srcOrd="2" destOrd="0" presId="urn:microsoft.com/office/officeart/2005/8/layout/orgChart1"/>
    <dgm:cxn modelId="{77C68AAD-2954-4CD8-B6F3-6ACBF6A3F7EB}" type="presParOf" srcId="{EDE14154-2C21-4086-8412-4767D2AEE047}" destId="{7EA50DAC-A7D2-4669-A6B1-D0BB7B2E904C}" srcOrd="2" destOrd="0" presId="urn:microsoft.com/office/officeart/2005/8/layout/orgChart1"/>
    <dgm:cxn modelId="{3211B5FC-C0E4-4BB7-9504-12A2AFAE2881}" type="presParOf" srcId="{EFCC582D-812B-41B6-AD5D-E18DC63B4D77}" destId="{CB713942-F807-4363-84C2-C59A8F95D826}" srcOrd="6" destOrd="0" presId="urn:microsoft.com/office/officeart/2005/8/layout/orgChart1"/>
    <dgm:cxn modelId="{CEAC7CBB-72C9-4A15-BCBE-8DFB76D07463}" type="presParOf" srcId="{EFCC582D-812B-41B6-AD5D-E18DC63B4D77}" destId="{D4787BB3-B89A-4C4B-8CEF-472183F6FA16}" srcOrd="7" destOrd="0" presId="urn:microsoft.com/office/officeart/2005/8/layout/orgChart1"/>
    <dgm:cxn modelId="{D5BFCCDB-67BF-4DC4-A1E8-F8276949A1D9}" type="presParOf" srcId="{D4787BB3-B89A-4C4B-8CEF-472183F6FA16}" destId="{4E98E7EA-E3A5-443B-90AD-6545B52876EE}" srcOrd="0" destOrd="0" presId="urn:microsoft.com/office/officeart/2005/8/layout/orgChart1"/>
    <dgm:cxn modelId="{DD78AB3C-5564-432E-A9D0-7C28E973E41A}" type="presParOf" srcId="{4E98E7EA-E3A5-443B-90AD-6545B52876EE}" destId="{61E93588-4A1F-4B00-8946-6A7F222BC3DA}" srcOrd="0" destOrd="0" presId="urn:microsoft.com/office/officeart/2005/8/layout/orgChart1"/>
    <dgm:cxn modelId="{7B1AB128-40EE-4DE1-8A36-5B5475F752A5}" type="presParOf" srcId="{4E98E7EA-E3A5-443B-90AD-6545B52876EE}" destId="{C4D2592D-A63E-4DFB-9788-47AFA4C655BC}" srcOrd="1" destOrd="0" presId="urn:microsoft.com/office/officeart/2005/8/layout/orgChart1"/>
    <dgm:cxn modelId="{54245DCF-7081-424B-90F9-EFFA934129E4}" type="presParOf" srcId="{D4787BB3-B89A-4C4B-8CEF-472183F6FA16}" destId="{0567B060-6956-45B6-B27B-AEA893BADFBB}" srcOrd="1" destOrd="0" presId="urn:microsoft.com/office/officeart/2005/8/layout/orgChart1"/>
    <dgm:cxn modelId="{AB5950A3-19DB-42BF-96F3-F7297D1F74AD}" type="presParOf" srcId="{0567B060-6956-45B6-B27B-AEA893BADFBB}" destId="{70068E89-77BE-446E-9DF2-7C4146B6AD88}" srcOrd="0" destOrd="0" presId="urn:microsoft.com/office/officeart/2005/8/layout/orgChart1"/>
    <dgm:cxn modelId="{67A083A9-5EBC-40CF-939B-7E1FAFF8875E}" type="presParOf" srcId="{0567B060-6956-45B6-B27B-AEA893BADFBB}" destId="{78CED32A-6751-492A-8894-DC3C7A047A07}" srcOrd="1" destOrd="0" presId="urn:microsoft.com/office/officeart/2005/8/layout/orgChart1"/>
    <dgm:cxn modelId="{36A75715-32D8-4140-AEA0-116AA7237A51}" type="presParOf" srcId="{78CED32A-6751-492A-8894-DC3C7A047A07}" destId="{754031A5-8EC0-4633-AF04-B7E8B31EB6BF}" srcOrd="0" destOrd="0" presId="urn:microsoft.com/office/officeart/2005/8/layout/orgChart1"/>
    <dgm:cxn modelId="{0C900CB0-3080-447E-BD5A-11631B41E7D6}" type="presParOf" srcId="{754031A5-8EC0-4633-AF04-B7E8B31EB6BF}" destId="{BE2EE9D8-5778-4940-8A56-FB639840B07C}" srcOrd="0" destOrd="0" presId="urn:microsoft.com/office/officeart/2005/8/layout/orgChart1"/>
    <dgm:cxn modelId="{7A6070D2-5A67-4D8F-9A0A-1300B8222DF1}" type="presParOf" srcId="{754031A5-8EC0-4633-AF04-B7E8B31EB6BF}" destId="{B0DAECB2-4AA7-4274-B9C4-81E4B5477B9D}" srcOrd="1" destOrd="0" presId="urn:microsoft.com/office/officeart/2005/8/layout/orgChart1"/>
    <dgm:cxn modelId="{6B4D6E9E-925F-4DA0-A941-523696ED1B8D}" type="presParOf" srcId="{78CED32A-6751-492A-8894-DC3C7A047A07}" destId="{4520EE24-3630-4AFE-B193-7DBD59E87C2B}" srcOrd="1" destOrd="0" presId="urn:microsoft.com/office/officeart/2005/8/layout/orgChart1"/>
    <dgm:cxn modelId="{BFEB4E52-F7DF-455B-83F8-2CFFA3F09EEC}" type="presParOf" srcId="{78CED32A-6751-492A-8894-DC3C7A047A07}" destId="{4E35D331-94AC-4FC4-92B2-29B61E8EF92D}" srcOrd="2" destOrd="0" presId="urn:microsoft.com/office/officeart/2005/8/layout/orgChart1"/>
    <dgm:cxn modelId="{01ADDB8A-B3D8-4E6B-8BDA-42B96E2B37FC}" type="presParOf" srcId="{D4787BB3-B89A-4C4B-8CEF-472183F6FA16}" destId="{693D51CC-0CC4-42E5-8398-1E537C360C96}" srcOrd="2" destOrd="0" presId="urn:microsoft.com/office/officeart/2005/8/layout/orgChart1"/>
    <dgm:cxn modelId="{087979EB-4179-480A-ADF9-D646D4026DD7}" type="presParOf" srcId="{12481DD6-60D0-47AB-9773-C83B2FCA23AD}" destId="{C5DA64FC-F4D6-409F-9F08-1A607CF380A8}" srcOrd="2" destOrd="0" presId="urn:microsoft.com/office/officeart/2005/8/layout/orgChart1"/>
    <dgm:cxn modelId="{48CB6EE8-A36A-4732-9749-EB6B5F08B121}" type="presParOf" srcId="{D6E11DC6-DFCF-47CC-80DC-D266FC48008C}" destId="{56B557DF-505A-4FD3-ABE3-173F6FDA01A1}" srcOrd="2" destOrd="0" presId="urn:microsoft.com/office/officeart/2005/8/layout/orgChart1"/>
    <dgm:cxn modelId="{D29D31EF-D59E-4BA2-B849-F81AD7500F1B}" type="presParOf" srcId="{56B557DF-505A-4FD3-ABE3-173F6FDA01A1}" destId="{57F43C30-BD90-428C-B497-0352B296044B}" srcOrd="0" destOrd="0" presId="urn:microsoft.com/office/officeart/2005/8/layout/orgChart1"/>
    <dgm:cxn modelId="{D47D0873-37C9-4927-9955-87488DA97C42}" type="presParOf" srcId="{57F43C30-BD90-428C-B497-0352B296044B}" destId="{FFAD8D7B-F683-4E02-9A0F-DF01210824B8}" srcOrd="0" destOrd="0" presId="urn:microsoft.com/office/officeart/2005/8/layout/orgChart1"/>
    <dgm:cxn modelId="{7A61B993-3897-40BA-82E1-425667DBB795}" type="presParOf" srcId="{57F43C30-BD90-428C-B497-0352B296044B}" destId="{D8720001-A261-4205-8EDC-E348017454D5}" srcOrd="1" destOrd="0" presId="urn:microsoft.com/office/officeart/2005/8/layout/orgChart1"/>
    <dgm:cxn modelId="{2781AF3A-2701-461A-8BC4-593D99DE87CC}" type="presParOf" srcId="{56B557DF-505A-4FD3-ABE3-173F6FDA01A1}" destId="{AF0E09CD-180A-45D2-A653-DBA62EF5DDF0}" srcOrd="1" destOrd="0" presId="urn:microsoft.com/office/officeart/2005/8/layout/orgChart1"/>
    <dgm:cxn modelId="{FC38689D-9B87-48F6-BAEA-69FD9969DDCA}" type="presParOf" srcId="{56B557DF-505A-4FD3-ABE3-173F6FDA01A1}" destId="{372DBFBB-703B-464E-B815-F4B56FE3E0F4}"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F2A3E925-690F-4254-823F-E2B5F55AB9FF}" type="doc">
      <dgm:prSet loTypeId="urn:microsoft.com/office/officeart/2005/8/layout/orgChart1" loCatId="hierarchy" qsTypeId="urn:microsoft.com/office/officeart/2005/8/quickstyle/simple1" qsCatId="simple" csTypeId="urn:microsoft.com/office/officeart/2005/8/colors/accent1_1" csCatId="accent1" phldr="1"/>
      <dgm:spPr/>
      <dgm:t>
        <a:bodyPr/>
        <a:lstStyle/>
        <a:p>
          <a:endParaRPr lang="es-ES"/>
        </a:p>
      </dgm:t>
    </dgm:pt>
    <dgm:pt modelId="{D3432F47-ED1B-4A32-AE64-2D347E9FD327}">
      <dgm:prSet phldrT="[Texto]" custT="1"/>
      <dgm:spPr/>
      <dgm:t>
        <a:bodyPr/>
        <a:lstStyle/>
        <a:p>
          <a:r>
            <a:rPr lang="es-ES" sz="2400" dirty="0" smtClean="0">
              <a:latin typeface="Arial" panose="020B0604020202020204" pitchFamily="34" charset="0"/>
              <a:cs typeface="Arial" panose="020B0604020202020204" pitchFamily="34" charset="0"/>
            </a:rPr>
            <a:t>TIPOS DE AGUAS INTERIORES</a:t>
          </a:r>
          <a:endParaRPr lang="es-ES" sz="2400" dirty="0">
            <a:latin typeface="Arial" panose="020B0604020202020204" pitchFamily="34" charset="0"/>
            <a:cs typeface="Arial" panose="020B0604020202020204" pitchFamily="34" charset="0"/>
          </a:endParaRPr>
        </a:p>
      </dgm:t>
    </dgm:pt>
    <dgm:pt modelId="{B8A3E0C0-3E70-4533-9EE3-05C67C3DD235}" type="parTrans" cxnId="{29C5343D-5665-4091-BB55-5C6725D2EEB1}">
      <dgm:prSet/>
      <dgm:spPr/>
      <dgm:t>
        <a:bodyPr/>
        <a:lstStyle/>
        <a:p>
          <a:endParaRPr lang="es-ES"/>
        </a:p>
      </dgm:t>
    </dgm:pt>
    <dgm:pt modelId="{680410B7-103B-4FDA-A4DB-D9AE0C7251A4}" type="sibTrans" cxnId="{29C5343D-5665-4091-BB55-5C6725D2EEB1}">
      <dgm:prSet/>
      <dgm:spPr/>
      <dgm:t>
        <a:bodyPr/>
        <a:lstStyle/>
        <a:p>
          <a:endParaRPr lang="es-ES"/>
        </a:p>
      </dgm:t>
    </dgm:pt>
    <dgm:pt modelId="{DFAA6864-FB73-4445-9A40-49534A66594C}">
      <dgm:prSet phldrT="[Texto]" custT="1"/>
      <dgm:spPr/>
      <dgm:t>
        <a:bodyPr/>
        <a:lstStyle/>
        <a:p>
          <a:r>
            <a:rPr lang="es-ES" sz="2000" dirty="0" smtClean="0">
              <a:latin typeface="Arial" panose="020B0604020202020204" pitchFamily="34" charset="0"/>
              <a:cs typeface="Arial" panose="020B0604020202020204" pitchFamily="34" charset="0"/>
            </a:rPr>
            <a:t>PUERTOS</a:t>
          </a:r>
          <a:endParaRPr lang="es-ES" sz="2000" dirty="0">
            <a:latin typeface="Arial" panose="020B0604020202020204" pitchFamily="34" charset="0"/>
            <a:cs typeface="Arial" panose="020B0604020202020204" pitchFamily="34" charset="0"/>
          </a:endParaRPr>
        </a:p>
      </dgm:t>
    </dgm:pt>
    <dgm:pt modelId="{B5F5B23A-A2F7-4A2C-9BB9-509C7F741E78}" type="parTrans" cxnId="{19B879D6-C9D1-4064-96ED-BF3A9F228551}">
      <dgm:prSet/>
      <dgm:spPr/>
      <dgm:t>
        <a:bodyPr/>
        <a:lstStyle/>
        <a:p>
          <a:endParaRPr lang="es-ES"/>
        </a:p>
      </dgm:t>
    </dgm:pt>
    <dgm:pt modelId="{E5FDD9F5-F385-4A4A-9C8A-570FDB168C60}" type="sibTrans" cxnId="{19B879D6-C9D1-4064-96ED-BF3A9F228551}">
      <dgm:prSet/>
      <dgm:spPr/>
      <dgm:t>
        <a:bodyPr/>
        <a:lstStyle/>
        <a:p>
          <a:endParaRPr lang="es-ES"/>
        </a:p>
      </dgm:t>
    </dgm:pt>
    <dgm:pt modelId="{D0160181-C51A-4BD9-A453-45C9A3C51CCB}">
      <dgm:prSet phldrT="[Texto]" custT="1"/>
      <dgm:spPr/>
      <dgm:t>
        <a:bodyPr/>
        <a:lstStyle/>
        <a:p>
          <a:r>
            <a:rPr lang="es-ES" sz="2000" dirty="0" smtClean="0">
              <a:latin typeface="Arial" panose="020B0604020202020204" pitchFamily="34" charset="0"/>
              <a:cs typeface="Arial" panose="020B0604020202020204" pitchFamily="34" charset="0"/>
            </a:rPr>
            <a:t>BAHÍAS</a:t>
          </a:r>
          <a:endParaRPr lang="es-ES" sz="2000" dirty="0">
            <a:latin typeface="Arial" panose="020B0604020202020204" pitchFamily="34" charset="0"/>
            <a:cs typeface="Arial" panose="020B0604020202020204" pitchFamily="34" charset="0"/>
          </a:endParaRPr>
        </a:p>
      </dgm:t>
    </dgm:pt>
    <dgm:pt modelId="{F1F1E0AF-7349-432C-9B16-E97400C5B24E}" type="parTrans" cxnId="{A5949AA7-2BF8-4548-97E5-5E03D5DEBD2C}">
      <dgm:prSet/>
      <dgm:spPr/>
      <dgm:t>
        <a:bodyPr/>
        <a:lstStyle/>
        <a:p>
          <a:endParaRPr lang="es-ES"/>
        </a:p>
      </dgm:t>
    </dgm:pt>
    <dgm:pt modelId="{7707CD6B-7853-4777-BD48-F77A471BDF39}" type="sibTrans" cxnId="{A5949AA7-2BF8-4548-97E5-5E03D5DEBD2C}">
      <dgm:prSet/>
      <dgm:spPr/>
      <dgm:t>
        <a:bodyPr/>
        <a:lstStyle/>
        <a:p>
          <a:endParaRPr lang="es-ES"/>
        </a:p>
      </dgm:t>
    </dgm:pt>
    <dgm:pt modelId="{F8875180-213B-4B92-88CE-A1E46C6A1FC3}">
      <dgm:prSet custT="1"/>
      <dgm:spPr/>
      <dgm:t>
        <a:bodyPr/>
        <a:lstStyle/>
        <a:p>
          <a:r>
            <a:rPr lang="es-ES" sz="1800" dirty="0" err="1" smtClean="0">
              <a:latin typeface="Arial" panose="020B0604020202020204" pitchFamily="34" charset="0"/>
              <a:cs typeface="Arial" panose="020B0604020202020204" pitchFamily="34" charset="0"/>
            </a:rPr>
            <a:t>E°</a:t>
          </a:r>
          <a:r>
            <a:rPr lang="es-ES" sz="1800" dirty="0" smtClean="0">
              <a:latin typeface="Arial" panose="020B0604020202020204" pitchFamily="34" charset="0"/>
              <a:cs typeface="Arial" panose="020B0604020202020204" pitchFamily="34" charset="0"/>
            </a:rPr>
            <a:t> Ribereño, plena soberanía</a:t>
          </a:r>
        </a:p>
        <a:p>
          <a:r>
            <a:rPr lang="es-ES" sz="1600" dirty="0" smtClean="0">
              <a:latin typeface="Arial" panose="020B0604020202020204" pitchFamily="34" charset="0"/>
              <a:cs typeface="Arial" panose="020B0604020202020204" pitchFamily="34" charset="0"/>
            </a:rPr>
            <a:t>“Derecho de entrada a puerto”</a:t>
          </a:r>
          <a:endParaRPr lang="es-ES" sz="1600" dirty="0">
            <a:latin typeface="Arial" panose="020B0604020202020204" pitchFamily="34" charset="0"/>
            <a:cs typeface="Arial" panose="020B0604020202020204" pitchFamily="34" charset="0"/>
          </a:endParaRPr>
        </a:p>
      </dgm:t>
    </dgm:pt>
    <dgm:pt modelId="{A21148F0-33A6-40C0-8B07-40E22F593502}" type="parTrans" cxnId="{122712D6-8E0A-42E9-B033-53BE5DAC9F89}">
      <dgm:prSet/>
      <dgm:spPr/>
      <dgm:t>
        <a:bodyPr/>
        <a:lstStyle/>
        <a:p>
          <a:endParaRPr lang="es-ES"/>
        </a:p>
      </dgm:t>
    </dgm:pt>
    <dgm:pt modelId="{CD0BB550-D5D7-4A77-B7B7-259FD21F7748}" type="sibTrans" cxnId="{122712D6-8E0A-42E9-B033-53BE5DAC9F89}">
      <dgm:prSet/>
      <dgm:spPr/>
      <dgm:t>
        <a:bodyPr/>
        <a:lstStyle/>
        <a:p>
          <a:endParaRPr lang="es-ES"/>
        </a:p>
      </dgm:t>
    </dgm:pt>
    <dgm:pt modelId="{8B91A6DA-CD85-436B-9A86-D564F15F2606}">
      <dgm:prSet custT="1"/>
      <dgm:spPr/>
      <dgm:t>
        <a:bodyPr/>
        <a:lstStyle/>
        <a:p>
          <a:r>
            <a:rPr lang="es-ES" sz="1600" u="sng" dirty="0" smtClean="0">
              <a:latin typeface="Arial" panose="020B0604020202020204" pitchFamily="34" charset="0"/>
              <a:cs typeface="Arial" panose="020B0604020202020204" pitchFamily="34" charset="0"/>
            </a:rPr>
            <a:t>Principales puertos de Chile</a:t>
          </a:r>
        </a:p>
        <a:p>
          <a:r>
            <a:rPr lang="es-MX" sz="1600" b="0" i="0" dirty="0" smtClean="0">
              <a:latin typeface="Arial" panose="020B0604020202020204" pitchFamily="34" charset="0"/>
              <a:cs typeface="Arial" panose="020B0604020202020204" pitchFamily="34" charset="0"/>
            </a:rPr>
            <a:t> San Antonio, </a:t>
          </a:r>
          <a:r>
            <a:rPr lang="en-US" sz="1600" b="0" i="0" dirty="0" smtClean="0">
              <a:latin typeface="Arial" panose="020B0604020202020204" pitchFamily="34" charset="0"/>
              <a:cs typeface="Arial" panose="020B0604020202020204" pitchFamily="34" charset="0"/>
            </a:rPr>
            <a:t>Valparaiso, </a:t>
          </a:r>
          <a:r>
            <a:rPr lang="es-MX" sz="1600" b="0" i="0" dirty="0" smtClean="0">
              <a:latin typeface="Arial" panose="020B0604020202020204" pitchFamily="34" charset="0"/>
              <a:cs typeface="Arial" panose="020B0604020202020204" pitchFamily="34" charset="0"/>
            </a:rPr>
            <a:t>San Vicente,</a:t>
          </a:r>
          <a:r>
            <a:rPr lang="en-US" sz="1600" b="0" i="0" dirty="0" smtClean="0">
              <a:latin typeface="Arial" panose="020B0604020202020204" pitchFamily="34" charset="0"/>
              <a:cs typeface="Arial" panose="020B0604020202020204" pitchFamily="34" charset="0"/>
            </a:rPr>
            <a:t> Coronel,  </a:t>
          </a:r>
          <a:r>
            <a:rPr lang="en-US" sz="1600" b="0" i="0" dirty="0" err="1" smtClean="0">
              <a:latin typeface="Arial" panose="020B0604020202020204" pitchFamily="34" charset="0"/>
              <a:cs typeface="Arial" panose="020B0604020202020204" pitchFamily="34" charset="0"/>
            </a:rPr>
            <a:t>Lirquén</a:t>
          </a:r>
          <a:r>
            <a:rPr lang="en-US" sz="1600" b="0" i="0" dirty="0" smtClean="0">
              <a:latin typeface="Arial" panose="020B0604020202020204" pitchFamily="34" charset="0"/>
              <a:cs typeface="Arial" panose="020B0604020202020204" pitchFamily="34" charset="0"/>
            </a:rPr>
            <a:t>, Caldera y  Coquimbo.</a:t>
          </a:r>
          <a:endParaRPr lang="es-ES" sz="1600" dirty="0">
            <a:latin typeface="Arial" panose="020B0604020202020204" pitchFamily="34" charset="0"/>
            <a:cs typeface="Arial" panose="020B0604020202020204" pitchFamily="34" charset="0"/>
          </a:endParaRPr>
        </a:p>
      </dgm:t>
    </dgm:pt>
    <dgm:pt modelId="{5F1D2134-A2C9-401B-9F57-D792F163F227}" type="parTrans" cxnId="{2D7E7470-345B-4E43-8208-AAD1A397F413}">
      <dgm:prSet/>
      <dgm:spPr/>
      <dgm:t>
        <a:bodyPr/>
        <a:lstStyle/>
        <a:p>
          <a:endParaRPr lang="es-ES"/>
        </a:p>
      </dgm:t>
    </dgm:pt>
    <dgm:pt modelId="{21ACA583-15A0-462E-BC2D-B146305A0F1D}" type="sibTrans" cxnId="{2D7E7470-345B-4E43-8208-AAD1A397F413}">
      <dgm:prSet/>
      <dgm:spPr/>
      <dgm:t>
        <a:bodyPr/>
        <a:lstStyle/>
        <a:p>
          <a:endParaRPr lang="es-ES"/>
        </a:p>
      </dgm:t>
    </dgm:pt>
    <dgm:pt modelId="{1BA9BEF8-0135-48F6-9258-FA534112E977}">
      <dgm:prSet custT="1"/>
      <dgm:spPr/>
      <dgm:t>
        <a:bodyPr/>
        <a:lstStyle/>
        <a:p>
          <a:r>
            <a:rPr lang="es-ES" sz="1800" dirty="0" smtClean="0">
              <a:latin typeface="Arial" panose="020B0604020202020204" pitchFamily="34" charset="0"/>
              <a:cs typeface="Arial" panose="020B0604020202020204" pitchFamily="34" charset="0"/>
            </a:rPr>
            <a:t>Art. 10 </a:t>
          </a:r>
        </a:p>
        <a:p>
          <a:r>
            <a:rPr lang="es-ES" sz="1800" dirty="0" smtClean="0">
              <a:latin typeface="Arial" panose="020B0604020202020204" pitchFamily="34" charset="0"/>
              <a:cs typeface="Arial" panose="020B0604020202020204" pitchFamily="34" charset="0"/>
            </a:rPr>
            <a:t>CONVEMAR</a:t>
          </a:r>
          <a:endParaRPr lang="es-ES" sz="1800" dirty="0">
            <a:latin typeface="Arial" panose="020B0604020202020204" pitchFamily="34" charset="0"/>
            <a:cs typeface="Arial" panose="020B0604020202020204" pitchFamily="34" charset="0"/>
          </a:endParaRPr>
        </a:p>
      </dgm:t>
    </dgm:pt>
    <dgm:pt modelId="{A78DE02E-F623-41E9-8C9A-C35D72D6C994}" type="parTrans" cxnId="{2B78005C-0C8D-4386-A4D9-AC5A2CBBA3EB}">
      <dgm:prSet/>
      <dgm:spPr/>
      <dgm:t>
        <a:bodyPr/>
        <a:lstStyle/>
        <a:p>
          <a:endParaRPr lang="es-ES"/>
        </a:p>
      </dgm:t>
    </dgm:pt>
    <dgm:pt modelId="{FDC8BC35-04A1-464D-B0B2-C238744944ED}" type="sibTrans" cxnId="{2B78005C-0C8D-4386-A4D9-AC5A2CBBA3EB}">
      <dgm:prSet/>
      <dgm:spPr/>
      <dgm:t>
        <a:bodyPr/>
        <a:lstStyle/>
        <a:p>
          <a:endParaRPr lang="es-ES"/>
        </a:p>
      </dgm:t>
    </dgm:pt>
    <dgm:pt modelId="{E1B0A4E1-D42A-4146-BBE3-E7CE3333C24D}">
      <dgm:prSet custT="1"/>
      <dgm:spPr/>
      <dgm:t>
        <a:bodyPr/>
        <a:lstStyle/>
        <a:p>
          <a:r>
            <a:rPr lang="es-ES" sz="2000" dirty="0" smtClean="0">
              <a:latin typeface="Arial" panose="020B0604020202020204" pitchFamily="34" charset="0"/>
              <a:cs typeface="Arial" panose="020B0604020202020204" pitchFamily="34" charset="0"/>
            </a:rPr>
            <a:t>RADAS</a:t>
          </a:r>
          <a:endParaRPr lang="es-ES" sz="2000" dirty="0">
            <a:latin typeface="Arial" panose="020B0604020202020204" pitchFamily="34" charset="0"/>
            <a:cs typeface="Arial" panose="020B0604020202020204" pitchFamily="34" charset="0"/>
          </a:endParaRPr>
        </a:p>
      </dgm:t>
    </dgm:pt>
    <dgm:pt modelId="{CF99DF41-7C07-46C7-93FF-E41494F1CE3F}" type="parTrans" cxnId="{8E2A9D6A-14DF-48B7-B43F-5DFA43946301}">
      <dgm:prSet/>
      <dgm:spPr/>
      <dgm:t>
        <a:bodyPr/>
        <a:lstStyle/>
        <a:p>
          <a:endParaRPr lang="es-ES"/>
        </a:p>
      </dgm:t>
    </dgm:pt>
    <dgm:pt modelId="{38A01463-ABE1-4C03-9CDD-4C5F45F0D0A8}" type="sibTrans" cxnId="{8E2A9D6A-14DF-48B7-B43F-5DFA43946301}">
      <dgm:prSet/>
      <dgm:spPr/>
      <dgm:t>
        <a:bodyPr/>
        <a:lstStyle/>
        <a:p>
          <a:endParaRPr lang="es-ES"/>
        </a:p>
      </dgm:t>
    </dgm:pt>
    <dgm:pt modelId="{184B9530-849E-4669-82DB-F08F532144BB}">
      <dgm:prSet/>
      <dgm:spPr/>
      <dgm:t>
        <a:bodyPr/>
        <a:lstStyle/>
        <a:p>
          <a:r>
            <a:rPr lang="es-ES_tradnl" dirty="0" smtClean="0">
              <a:effectLst/>
              <a:latin typeface="Arial" panose="020B0604020202020204" pitchFamily="34" charset="0"/>
              <a:cs typeface="Arial" panose="020B0604020202020204" pitchFamily="34" charset="0"/>
            </a:rPr>
            <a:t>Difieren de los puertos en el hecho de que los buques, aún estando fondeados, no están tan seguros como en un puerto. Las radas pertenecen al Mar Territorial.</a:t>
          </a:r>
          <a:endParaRPr lang="es-ES_tradnl" dirty="0">
            <a:effectLst/>
            <a:latin typeface="Arial" panose="020B0604020202020204" pitchFamily="34" charset="0"/>
            <a:cs typeface="Arial" panose="020B0604020202020204" pitchFamily="34" charset="0"/>
          </a:endParaRPr>
        </a:p>
      </dgm:t>
    </dgm:pt>
    <dgm:pt modelId="{A2AE7873-2CEA-40D3-8327-11F4F8F9A9FD}" type="parTrans" cxnId="{B597AB80-4F4E-4685-8384-835FF10769F3}">
      <dgm:prSet/>
      <dgm:spPr/>
      <dgm:t>
        <a:bodyPr/>
        <a:lstStyle/>
        <a:p>
          <a:endParaRPr lang="es-ES"/>
        </a:p>
      </dgm:t>
    </dgm:pt>
    <dgm:pt modelId="{24AFD3FA-9307-4494-932D-65E46997FB29}" type="sibTrans" cxnId="{B597AB80-4F4E-4685-8384-835FF10769F3}">
      <dgm:prSet/>
      <dgm:spPr/>
      <dgm:t>
        <a:bodyPr/>
        <a:lstStyle/>
        <a:p>
          <a:endParaRPr lang="es-ES"/>
        </a:p>
      </dgm:t>
    </dgm:pt>
    <dgm:pt modelId="{09AB1D65-E312-4929-9B7A-6AED9729BD7F}" type="pres">
      <dgm:prSet presAssocID="{F2A3E925-690F-4254-823F-E2B5F55AB9FF}" presName="hierChild1" presStyleCnt="0">
        <dgm:presLayoutVars>
          <dgm:orgChart val="1"/>
          <dgm:chPref val="1"/>
          <dgm:dir/>
          <dgm:animOne val="branch"/>
          <dgm:animLvl val="lvl"/>
          <dgm:resizeHandles/>
        </dgm:presLayoutVars>
      </dgm:prSet>
      <dgm:spPr/>
      <dgm:t>
        <a:bodyPr/>
        <a:lstStyle/>
        <a:p>
          <a:endParaRPr lang="es-ES"/>
        </a:p>
      </dgm:t>
    </dgm:pt>
    <dgm:pt modelId="{3EB87817-3BBD-44DC-8488-3FD1CA2AF2C0}" type="pres">
      <dgm:prSet presAssocID="{D3432F47-ED1B-4A32-AE64-2D347E9FD327}" presName="hierRoot1" presStyleCnt="0">
        <dgm:presLayoutVars>
          <dgm:hierBranch val="init"/>
        </dgm:presLayoutVars>
      </dgm:prSet>
      <dgm:spPr/>
    </dgm:pt>
    <dgm:pt modelId="{7B55BBBE-DF69-41EA-B47D-743862D42E2A}" type="pres">
      <dgm:prSet presAssocID="{D3432F47-ED1B-4A32-AE64-2D347E9FD327}" presName="rootComposite1" presStyleCnt="0"/>
      <dgm:spPr/>
    </dgm:pt>
    <dgm:pt modelId="{32E9D44C-0E34-4ADC-B909-ECB0A2AFCBDC}" type="pres">
      <dgm:prSet presAssocID="{D3432F47-ED1B-4A32-AE64-2D347E9FD327}" presName="rootText1" presStyleLbl="node0" presStyleIdx="0" presStyleCnt="1" custScaleX="308839">
        <dgm:presLayoutVars>
          <dgm:chPref val="3"/>
        </dgm:presLayoutVars>
      </dgm:prSet>
      <dgm:spPr/>
      <dgm:t>
        <a:bodyPr/>
        <a:lstStyle/>
        <a:p>
          <a:endParaRPr lang="es-ES"/>
        </a:p>
      </dgm:t>
    </dgm:pt>
    <dgm:pt modelId="{83239A2F-0233-469B-99FA-985EBAD0C7E9}" type="pres">
      <dgm:prSet presAssocID="{D3432F47-ED1B-4A32-AE64-2D347E9FD327}" presName="rootConnector1" presStyleLbl="node1" presStyleIdx="0" presStyleCnt="0"/>
      <dgm:spPr/>
      <dgm:t>
        <a:bodyPr/>
        <a:lstStyle/>
        <a:p>
          <a:endParaRPr lang="es-ES"/>
        </a:p>
      </dgm:t>
    </dgm:pt>
    <dgm:pt modelId="{A2425A56-889F-4A62-BFF6-0DDE2FC48BAB}" type="pres">
      <dgm:prSet presAssocID="{D3432F47-ED1B-4A32-AE64-2D347E9FD327}" presName="hierChild2" presStyleCnt="0"/>
      <dgm:spPr/>
    </dgm:pt>
    <dgm:pt modelId="{F32873CA-6162-40AD-89B4-838A753D46B6}" type="pres">
      <dgm:prSet presAssocID="{CF99DF41-7C07-46C7-93FF-E41494F1CE3F}" presName="Name37" presStyleLbl="parChTrans1D2" presStyleIdx="0" presStyleCnt="3"/>
      <dgm:spPr/>
      <dgm:t>
        <a:bodyPr/>
        <a:lstStyle/>
        <a:p>
          <a:endParaRPr lang="es-ES"/>
        </a:p>
      </dgm:t>
    </dgm:pt>
    <dgm:pt modelId="{E61DB678-BC54-4B75-A6D1-583866E1CC40}" type="pres">
      <dgm:prSet presAssocID="{E1B0A4E1-D42A-4146-BBE3-E7CE3333C24D}" presName="hierRoot2" presStyleCnt="0">
        <dgm:presLayoutVars>
          <dgm:hierBranch val="init"/>
        </dgm:presLayoutVars>
      </dgm:prSet>
      <dgm:spPr/>
    </dgm:pt>
    <dgm:pt modelId="{0C6B033C-D64C-41DD-8471-116B813C33E5}" type="pres">
      <dgm:prSet presAssocID="{E1B0A4E1-D42A-4146-BBE3-E7CE3333C24D}" presName="rootComposite" presStyleCnt="0"/>
      <dgm:spPr/>
    </dgm:pt>
    <dgm:pt modelId="{DA0B1148-1CFD-4969-970B-11B1EE012C49}" type="pres">
      <dgm:prSet presAssocID="{E1B0A4E1-D42A-4146-BBE3-E7CE3333C24D}" presName="rootText" presStyleLbl="node2" presStyleIdx="0" presStyleCnt="3">
        <dgm:presLayoutVars>
          <dgm:chPref val="3"/>
        </dgm:presLayoutVars>
      </dgm:prSet>
      <dgm:spPr/>
      <dgm:t>
        <a:bodyPr/>
        <a:lstStyle/>
        <a:p>
          <a:endParaRPr lang="es-ES"/>
        </a:p>
      </dgm:t>
    </dgm:pt>
    <dgm:pt modelId="{52C65B42-FA45-4AA0-A742-3F74AADE1AFC}" type="pres">
      <dgm:prSet presAssocID="{E1B0A4E1-D42A-4146-BBE3-E7CE3333C24D}" presName="rootConnector" presStyleLbl="node2" presStyleIdx="0" presStyleCnt="3"/>
      <dgm:spPr/>
      <dgm:t>
        <a:bodyPr/>
        <a:lstStyle/>
        <a:p>
          <a:endParaRPr lang="es-ES"/>
        </a:p>
      </dgm:t>
    </dgm:pt>
    <dgm:pt modelId="{F92295CB-8F93-40AE-B11E-F292EAF11B07}" type="pres">
      <dgm:prSet presAssocID="{E1B0A4E1-D42A-4146-BBE3-E7CE3333C24D}" presName="hierChild4" presStyleCnt="0"/>
      <dgm:spPr/>
    </dgm:pt>
    <dgm:pt modelId="{24D95C2E-E871-4A58-9ED2-9B7BB1CD4AA0}" type="pres">
      <dgm:prSet presAssocID="{A2AE7873-2CEA-40D3-8327-11F4F8F9A9FD}" presName="Name37" presStyleLbl="parChTrans1D3" presStyleIdx="0" presStyleCnt="3"/>
      <dgm:spPr/>
      <dgm:t>
        <a:bodyPr/>
        <a:lstStyle/>
        <a:p>
          <a:endParaRPr lang="es-ES"/>
        </a:p>
      </dgm:t>
    </dgm:pt>
    <dgm:pt modelId="{50D653E4-C919-4956-B2D3-0EEC6A4470C8}" type="pres">
      <dgm:prSet presAssocID="{184B9530-849E-4669-82DB-F08F532144BB}" presName="hierRoot2" presStyleCnt="0">
        <dgm:presLayoutVars>
          <dgm:hierBranch val="init"/>
        </dgm:presLayoutVars>
      </dgm:prSet>
      <dgm:spPr/>
    </dgm:pt>
    <dgm:pt modelId="{42B66C52-73A4-461E-87ED-E13FA9819B89}" type="pres">
      <dgm:prSet presAssocID="{184B9530-849E-4669-82DB-F08F532144BB}" presName="rootComposite" presStyleCnt="0"/>
      <dgm:spPr/>
    </dgm:pt>
    <dgm:pt modelId="{A2474FB1-BD21-4C26-9D3A-C9285494BEF8}" type="pres">
      <dgm:prSet presAssocID="{184B9530-849E-4669-82DB-F08F532144BB}" presName="rootText" presStyleLbl="node3" presStyleIdx="0" presStyleCnt="3" custScaleX="124609">
        <dgm:presLayoutVars>
          <dgm:chPref val="3"/>
        </dgm:presLayoutVars>
      </dgm:prSet>
      <dgm:spPr/>
      <dgm:t>
        <a:bodyPr/>
        <a:lstStyle/>
        <a:p>
          <a:endParaRPr lang="es-ES"/>
        </a:p>
      </dgm:t>
    </dgm:pt>
    <dgm:pt modelId="{23D99856-8D68-4759-BF95-8AE012D8A841}" type="pres">
      <dgm:prSet presAssocID="{184B9530-849E-4669-82DB-F08F532144BB}" presName="rootConnector" presStyleLbl="node3" presStyleIdx="0" presStyleCnt="3"/>
      <dgm:spPr/>
      <dgm:t>
        <a:bodyPr/>
        <a:lstStyle/>
        <a:p>
          <a:endParaRPr lang="es-ES"/>
        </a:p>
      </dgm:t>
    </dgm:pt>
    <dgm:pt modelId="{6127D7D9-7652-4E29-B70D-279B3BB3CD55}" type="pres">
      <dgm:prSet presAssocID="{184B9530-849E-4669-82DB-F08F532144BB}" presName="hierChild4" presStyleCnt="0"/>
      <dgm:spPr/>
    </dgm:pt>
    <dgm:pt modelId="{54D63E3A-80F8-49BD-8C18-5541255FA434}" type="pres">
      <dgm:prSet presAssocID="{184B9530-849E-4669-82DB-F08F532144BB}" presName="hierChild5" presStyleCnt="0"/>
      <dgm:spPr/>
    </dgm:pt>
    <dgm:pt modelId="{8BBFC47E-EB8B-47B5-B640-5D8FB09E655C}" type="pres">
      <dgm:prSet presAssocID="{E1B0A4E1-D42A-4146-BBE3-E7CE3333C24D}" presName="hierChild5" presStyleCnt="0"/>
      <dgm:spPr/>
    </dgm:pt>
    <dgm:pt modelId="{2DE0FFDD-E32A-4132-BE21-A500DBD9C15D}" type="pres">
      <dgm:prSet presAssocID="{B5F5B23A-A2F7-4A2C-9BB9-509C7F741E78}" presName="Name37" presStyleLbl="parChTrans1D2" presStyleIdx="1" presStyleCnt="3"/>
      <dgm:spPr/>
      <dgm:t>
        <a:bodyPr/>
        <a:lstStyle/>
        <a:p>
          <a:endParaRPr lang="es-ES"/>
        </a:p>
      </dgm:t>
    </dgm:pt>
    <dgm:pt modelId="{A399AA98-87E2-451C-9F19-B13458F2208A}" type="pres">
      <dgm:prSet presAssocID="{DFAA6864-FB73-4445-9A40-49534A66594C}" presName="hierRoot2" presStyleCnt="0">
        <dgm:presLayoutVars>
          <dgm:hierBranch val="init"/>
        </dgm:presLayoutVars>
      </dgm:prSet>
      <dgm:spPr/>
    </dgm:pt>
    <dgm:pt modelId="{4BCDC0D6-2435-428A-8F11-1AFD240A934B}" type="pres">
      <dgm:prSet presAssocID="{DFAA6864-FB73-4445-9A40-49534A66594C}" presName="rootComposite" presStyleCnt="0"/>
      <dgm:spPr/>
    </dgm:pt>
    <dgm:pt modelId="{9FB8A5D3-8B50-4555-8D84-B48EC7E66D11}" type="pres">
      <dgm:prSet presAssocID="{DFAA6864-FB73-4445-9A40-49534A66594C}" presName="rootText" presStyleLbl="node2" presStyleIdx="1" presStyleCnt="3">
        <dgm:presLayoutVars>
          <dgm:chPref val="3"/>
        </dgm:presLayoutVars>
      </dgm:prSet>
      <dgm:spPr/>
      <dgm:t>
        <a:bodyPr/>
        <a:lstStyle/>
        <a:p>
          <a:endParaRPr lang="es-ES"/>
        </a:p>
      </dgm:t>
    </dgm:pt>
    <dgm:pt modelId="{704CC64B-F094-4446-B101-1E757FE016AE}" type="pres">
      <dgm:prSet presAssocID="{DFAA6864-FB73-4445-9A40-49534A66594C}" presName="rootConnector" presStyleLbl="node2" presStyleIdx="1" presStyleCnt="3"/>
      <dgm:spPr/>
      <dgm:t>
        <a:bodyPr/>
        <a:lstStyle/>
        <a:p>
          <a:endParaRPr lang="es-ES"/>
        </a:p>
      </dgm:t>
    </dgm:pt>
    <dgm:pt modelId="{2EEE6818-E56A-4186-BE90-5160DB6BC2B7}" type="pres">
      <dgm:prSet presAssocID="{DFAA6864-FB73-4445-9A40-49534A66594C}" presName="hierChild4" presStyleCnt="0"/>
      <dgm:spPr/>
    </dgm:pt>
    <dgm:pt modelId="{3C73263B-9173-4A41-B20E-B7DDD45D02C9}" type="pres">
      <dgm:prSet presAssocID="{A21148F0-33A6-40C0-8B07-40E22F593502}" presName="Name37" presStyleLbl="parChTrans1D3" presStyleIdx="1" presStyleCnt="3"/>
      <dgm:spPr/>
      <dgm:t>
        <a:bodyPr/>
        <a:lstStyle/>
        <a:p>
          <a:endParaRPr lang="es-ES"/>
        </a:p>
      </dgm:t>
    </dgm:pt>
    <dgm:pt modelId="{6BDEB2BC-94E2-4A1D-BA37-3BF9109E84A7}" type="pres">
      <dgm:prSet presAssocID="{F8875180-213B-4B92-88CE-A1E46C6A1FC3}" presName="hierRoot2" presStyleCnt="0">
        <dgm:presLayoutVars>
          <dgm:hierBranch val="init"/>
        </dgm:presLayoutVars>
      </dgm:prSet>
      <dgm:spPr/>
    </dgm:pt>
    <dgm:pt modelId="{AC6802D6-F486-4761-A4C6-2DA18700DD62}" type="pres">
      <dgm:prSet presAssocID="{F8875180-213B-4B92-88CE-A1E46C6A1FC3}" presName="rootComposite" presStyleCnt="0"/>
      <dgm:spPr/>
    </dgm:pt>
    <dgm:pt modelId="{F59673D8-B9E0-4E1B-9241-88FFC3D63A9A}" type="pres">
      <dgm:prSet presAssocID="{F8875180-213B-4B92-88CE-A1E46C6A1FC3}" presName="rootText" presStyleLbl="node3" presStyleIdx="1" presStyleCnt="3">
        <dgm:presLayoutVars>
          <dgm:chPref val="3"/>
        </dgm:presLayoutVars>
      </dgm:prSet>
      <dgm:spPr/>
      <dgm:t>
        <a:bodyPr/>
        <a:lstStyle/>
        <a:p>
          <a:endParaRPr lang="es-ES"/>
        </a:p>
      </dgm:t>
    </dgm:pt>
    <dgm:pt modelId="{7AC12CBA-DEFF-48CC-831F-A6380C9EF538}" type="pres">
      <dgm:prSet presAssocID="{F8875180-213B-4B92-88CE-A1E46C6A1FC3}" presName="rootConnector" presStyleLbl="node3" presStyleIdx="1" presStyleCnt="3"/>
      <dgm:spPr/>
      <dgm:t>
        <a:bodyPr/>
        <a:lstStyle/>
        <a:p>
          <a:endParaRPr lang="es-ES"/>
        </a:p>
      </dgm:t>
    </dgm:pt>
    <dgm:pt modelId="{478F0E73-8529-4672-82CB-20B59A97376F}" type="pres">
      <dgm:prSet presAssocID="{F8875180-213B-4B92-88CE-A1E46C6A1FC3}" presName="hierChild4" presStyleCnt="0"/>
      <dgm:spPr/>
    </dgm:pt>
    <dgm:pt modelId="{1EB14F71-E474-4A91-8EC3-3E288B3B49E9}" type="pres">
      <dgm:prSet presAssocID="{5F1D2134-A2C9-401B-9F57-D792F163F227}" presName="Name37" presStyleLbl="parChTrans1D4" presStyleIdx="0" presStyleCnt="1"/>
      <dgm:spPr/>
      <dgm:t>
        <a:bodyPr/>
        <a:lstStyle/>
        <a:p>
          <a:endParaRPr lang="es-ES"/>
        </a:p>
      </dgm:t>
    </dgm:pt>
    <dgm:pt modelId="{0073E194-C113-4B57-80D8-16D6279CD0F5}" type="pres">
      <dgm:prSet presAssocID="{8B91A6DA-CD85-436B-9A86-D564F15F2606}" presName="hierRoot2" presStyleCnt="0">
        <dgm:presLayoutVars>
          <dgm:hierBranch val="init"/>
        </dgm:presLayoutVars>
      </dgm:prSet>
      <dgm:spPr/>
    </dgm:pt>
    <dgm:pt modelId="{12269037-8B3A-433F-8976-E61D6ED8093B}" type="pres">
      <dgm:prSet presAssocID="{8B91A6DA-CD85-436B-9A86-D564F15F2606}" presName="rootComposite" presStyleCnt="0"/>
      <dgm:spPr/>
    </dgm:pt>
    <dgm:pt modelId="{B677DBB6-4D51-4B92-A4E9-CE19B7325BFD}" type="pres">
      <dgm:prSet presAssocID="{8B91A6DA-CD85-436B-9A86-D564F15F2606}" presName="rootText" presStyleLbl="node4" presStyleIdx="0" presStyleCnt="1" custScaleX="142967">
        <dgm:presLayoutVars>
          <dgm:chPref val="3"/>
        </dgm:presLayoutVars>
      </dgm:prSet>
      <dgm:spPr/>
      <dgm:t>
        <a:bodyPr/>
        <a:lstStyle/>
        <a:p>
          <a:endParaRPr lang="es-ES"/>
        </a:p>
      </dgm:t>
    </dgm:pt>
    <dgm:pt modelId="{54B2A120-020E-4EAF-82C4-C7C63189F731}" type="pres">
      <dgm:prSet presAssocID="{8B91A6DA-CD85-436B-9A86-D564F15F2606}" presName="rootConnector" presStyleLbl="node4" presStyleIdx="0" presStyleCnt="1"/>
      <dgm:spPr/>
      <dgm:t>
        <a:bodyPr/>
        <a:lstStyle/>
        <a:p>
          <a:endParaRPr lang="es-ES"/>
        </a:p>
      </dgm:t>
    </dgm:pt>
    <dgm:pt modelId="{B5FFFCAF-AEF7-4570-BB00-883F21F530C5}" type="pres">
      <dgm:prSet presAssocID="{8B91A6DA-CD85-436B-9A86-D564F15F2606}" presName="hierChild4" presStyleCnt="0"/>
      <dgm:spPr/>
    </dgm:pt>
    <dgm:pt modelId="{3FDA644C-4618-4054-8F76-F71E31C7E337}" type="pres">
      <dgm:prSet presAssocID="{8B91A6DA-CD85-436B-9A86-D564F15F2606}" presName="hierChild5" presStyleCnt="0"/>
      <dgm:spPr/>
    </dgm:pt>
    <dgm:pt modelId="{CEC8645C-CA4F-40B5-84AE-3415C1679582}" type="pres">
      <dgm:prSet presAssocID="{F8875180-213B-4B92-88CE-A1E46C6A1FC3}" presName="hierChild5" presStyleCnt="0"/>
      <dgm:spPr/>
    </dgm:pt>
    <dgm:pt modelId="{89018391-4210-46A7-97D9-CFFCFD9C285E}" type="pres">
      <dgm:prSet presAssocID="{DFAA6864-FB73-4445-9A40-49534A66594C}" presName="hierChild5" presStyleCnt="0"/>
      <dgm:spPr/>
    </dgm:pt>
    <dgm:pt modelId="{9A948760-AE10-434D-A282-A0626A3A0F1B}" type="pres">
      <dgm:prSet presAssocID="{F1F1E0AF-7349-432C-9B16-E97400C5B24E}" presName="Name37" presStyleLbl="parChTrans1D2" presStyleIdx="2" presStyleCnt="3"/>
      <dgm:spPr/>
      <dgm:t>
        <a:bodyPr/>
        <a:lstStyle/>
        <a:p>
          <a:endParaRPr lang="es-ES"/>
        </a:p>
      </dgm:t>
    </dgm:pt>
    <dgm:pt modelId="{9798DE78-83CB-4AF6-9CA9-F17FBEFC8B24}" type="pres">
      <dgm:prSet presAssocID="{D0160181-C51A-4BD9-A453-45C9A3C51CCB}" presName="hierRoot2" presStyleCnt="0">
        <dgm:presLayoutVars>
          <dgm:hierBranch val="init"/>
        </dgm:presLayoutVars>
      </dgm:prSet>
      <dgm:spPr/>
    </dgm:pt>
    <dgm:pt modelId="{19399FEE-22D5-4787-A816-DA3D8F6780D8}" type="pres">
      <dgm:prSet presAssocID="{D0160181-C51A-4BD9-A453-45C9A3C51CCB}" presName="rootComposite" presStyleCnt="0"/>
      <dgm:spPr/>
    </dgm:pt>
    <dgm:pt modelId="{4F93AE5A-DAEA-4D47-BAFA-EB71B8102DD7}" type="pres">
      <dgm:prSet presAssocID="{D0160181-C51A-4BD9-A453-45C9A3C51CCB}" presName="rootText" presStyleLbl="node2" presStyleIdx="2" presStyleCnt="3">
        <dgm:presLayoutVars>
          <dgm:chPref val="3"/>
        </dgm:presLayoutVars>
      </dgm:prSet>
      <dgm:spPr/>
      <dgm:t>
        <a:bodyPr/>
        <a:lstStyle/>
        <a:p>
          <a:endParaRPr lang="es-ES"/>
        </a:p>
      </dgm:t>
    </dgm:pt>
    <dgm:pt modelId="{119479A1-FCC9-4912-8DA6-2FC4C26ACF50}" type="pres">
      <dgm:prSet presAssocID="{D0160181-C51A-4BD9-A453-45C9A3C51CCB}" presName="rootConnector" presStyleLbl="node2" presStyleIdx="2" presStyleCnt="3"/>
      <dgm:spPr/>
      <dgm:t>
        <a:bodyPr/>
        <a:lstStyle/>
        <a:p>
          <a:endParaRPr lang="es-ES"/>
        </a:p>
      </dgm:t>
    </dgm:pt>
    <dgm:pt modelId="{BB679327-8BA3-4F18-AA27-9D48FFDAD02B}" type="pres">
      <dgm:prSet presAssocID="{D0160181-C51A-4BD9-A453-45C9A3C51CCB}" presName="hierChild4" presStyleCnt="0"/>
      <dgm:spPr/>
    </dgm:pt>
    <dgm:pt modelId="{75BF13C4-DA1B-42F4-8083-44DC3D9D2994}" type="pres">
      <dgm:prSet presAssocID="{A78DE02E-F623-41E9-8C9A-C35D72D6C994}" presName="Name37" presStyleLbl="parChTrans1D3" presStyleIdx="2" presStyleCnt="3"/>
      <dgm:spPr/>
      <dgm:t>
        <a:bodyPr/>
        <a:lstStyle/>
        <a:p>
          <a:endParaRPr lang="es-ES"/>
        </a:p>
      </dgm:t>
    </dgm:pt>
    <dgm:pt modelId="{8A46F185-1C39-43CE-8B5A-3EC94824EB29}" type="pres">
      <dgm:prSet presAssocID="{1BA9BEF8-0135-48F6-9258-FA534112E977}" presName="hierRoot2" presStyleCnt="0">
        <dgm:presLayoutVars>
          <dgm:hierBranch val="init"/>
        </dgm:presLayoutVars>
      </dgm:prSet>
      <dgm:spPr/>
    </dgm:pt>
    <dgm:pt modelId="{3C72F954-AB4E-42F7-9A89-E05DC7CF136F}" type="pres">
      <dgm:prSet presAssocID="{1BA9BEF8-0135-48F6-9258-FA534112E977}" presName="rootComposite" presStyleCnt="0"/>
      <dgm:spPr/>
    </dgm:pt>
    <dgm:pt modelId="{D628E749-199F-400C-84DA-8B1E43B8EFCA}" type="pres">
      <dgm:prSet presAssocID="{1BA9BEF8-0135-48F6-9258-FA534112E977}" presName="rootText" presStyleLbl="node3" presStyleIdx="2" presStyleCnt="3">
        <dgm:presLayoutVars>
          <dgm:chPref val="3"/>
        </dgm:presLayoutVars>
      </dgm:prSet>
      <dgm:spPr/>
      <dgm:t>
        <a:bodyPr/>
        <a:lstStyle/>
        <a:p>
          <a:endParaRPr lang="es-ES"/>
        </a:p>
      </dgm:t>
    </dgm:pt>
    <dgm:pt modelId="{3A2F0F49-FC40-47E8-A993-D0E729F1AC25}" type="pres">
      <dgm:prSet presAssocID="{1BA9BEF8-0135-48F6-9258-FA534112E977}" presName="rootConnector" presStyleLbl="node3" presStyleIdx="2" presStyleCnt="3"/>
      <dgm:spPr/>
      <dgm:t>
        <a:bodyPr/>
        <a:lstStyle/>
        <a:p>
          <a:endParaRPr lang="es-ES"/>
        </a:p>
      </dgm:t>
    </dgm:pt>
    <dgm:pt modelId="{BE07ECFA-A6E6-4FCA-86DF-0F8ED9245638}" type="pres">
      <dgm:prSet presAssocID="{1BA9BEF8-0135-48F6-9258-FA534112E977}" presName="hierChild4" presStyleCnt="0"/>
      <dgm:spPr/>
    </dgm:pt>
    <dgm:pt modelId="{A83C0C0E-CEFE-4FB7-A2F1-3297693A7787}" type="pres">
      <dgm:prSet presAssocID="{1BA9BEF8-0135-48F6-9258-FA534112E977}" presName="hierChild5" presStyleCnt="0"/>
      <dgm:spPr/>
    </dgm:pt>
    <dgm:pt modelId="{08E80100-D05F-466A-9D57-4326F00F9FED}" type="pres">
      <dgm:prSet presAssocID="{D0160181-C51A-4BD9-A453-45C9A3C51CCB}" presName="hierChild5" presStyleCnt="0"/>
      <dgm:spPr/>
    </dgm:pt>
    <dgm:pt modelId="{C638D8F8-C9B7-4656-91B9-CB0D198BE165}" type="pres">
      <dgm:prSet presAssocID="{D3432F47-ED1B-4A32-AE64-2D347E9FD327}" presName="hierChild3" presStyleCnt="0"/>
      <dgm:spPr/>
    </dgm:pt>
  </dgm:ptLst>
  <dgm:cxnLst>
    <dgm:cxn modelId="{84B2F05D-7EDC-46A0-B34D-457CA30EAFD4}" type="presOf" srcId="{1BA9BEF8-0135-48F6-9258-FA534112E977}" destId="{3A2F0F49-FC40-47E8-A993-D0E729F1AC25}" srcOrd="1" destOrd="0" presId="urn:microsoft.com/office/officeart/2005/8/layout/orgChart1"/>
    <dgm:cxn modelId="{DE5F30A6-4F30-424C-842E-D3B4C0C63AFC}" type="presOf" srcId="{F1F1E0AF-7349-432C-9B16-E97400C5B24E}" destId="{9A948760-AE10-434D-A282-A0626A3A0F1B}" srcOrd="0" destOrd="0" presId="urn:microsoft.com/office/officeart/2005/8/layout/orgChart1"/>
    <dgm:cxn modelId="{122712D6-8E0A-42E9-B033-53BE5DAC9F89}" srcId="{DFAA6864-FB73-4445-9A40-49534A66594C}" destId="{F8875180-213B-4B92-88CE-A1E46C6A1FC3}" srcOrd="0" destOrd="0" parTransId="{A21148F0-33A6-40C0-8B07-40E22F593502}" sibTransId="{CD0BB550-D5D7-4A77-B7B7-259FD21F7748}"/>
    <dgm:cxn modelId="{436B27C7-4715-4A3F-B3F4-3E37D829A9CC}" type="presOf" srcId="{B5F5B23A-A2F7-4A2C-9BB9-509C7F741E78}" destId="{2DE0FFDD-E32A-4132-BE21-A500DBD9C15D}" srcOrd="0" destOrd="0" presId="urn:microsoft.com/office/officeart/2005/8/layout/orgChart1"/>
    <dgm:cxn modelId="{EEAA0465-3869-439E-81B1-73B2FDD22112}" type="presOf" srcId="{DFAA6864-FB73-4445-9A40-49534A66594C}" destId="{9FB8A5D3-8B50-4555-8D84-B48EC7E66D11}" srcOrd="0" destOrd="0" presId="urn:microsoft.com/office/officeart/2005/8/layout/orgChart1"/>
    <dgm:cxn modelId="{BCA7C0CA-BD4C-4D5D-8BB7-612F906BAA05}" type="presOf" srcId="{A21148F0-33A6-40C0-8B07-40E22F593502}" destId="{3C73263B-9173-4A41-B20E-B7DDD45D02C9}" srcOrd="0" destOrd="0" presId="urn:microsoft.com/office/officeart/2005/8/layout/orgChart1"/>
    <dgm:cxn modelId="{AFDF0F05-83C7-4220-8054-FA4A3150A816}" type="presOf" srcId="{D0160181-C51A-4BD9-A453-45C9A3C51CCB}" destId="{4F93AE5A-DAEA-4D47-BAFA-EB71B8102DD7}" srcOrd="0" destOrd="0" presId="urn:microsoft.com/office/officeart/2005/8/layout/orgChart1"/>
    <dgm:cxn modelId="{0EDCF72B-991A-43D0-A0CF-400ECA70E586}" type="presOf" srcId="{F2A3E925-690F-4254-823F-E2B5F55AB9FF}" destId="{09AB1D65-E312-4929-9B7A-6AED9729BD7F}" srcOrd="0" destOrd="0" presId="urn:microsoft.com/office/officeart/2005/8/layout/orgChart1"/>
    <dgm:cxn modelId="{51B9D27F-4D99-44CC-B844-862228EBBA83}" type="presOf" srcId="{F8875180-213B-4B92-88CE-A1E46C6A1FC3}" destId="{7AC12CBA-DEFF-48CC-831F-A6380C9EF538}" srcOrd="1" destOrd="0" presId="urn:microsoft.com/office/officeart/2005/8/layout/orgChart1"/>
    <dgm:cxn modelId="{8E2A9D6A-14DF-48B7-B43F-5DFA43946301}" srcId="{D3432F47-ED1B-4A32-AE64-2D347E9FD327}" destId="{E1B0A4E1-D42A-4146-BBE3-E7CE3333C24D}" srcOrd="0" destOrd="0" parTransId="{CF99DF41-7C07-46C7-93FF-E41494F1CE3F}" sibTransId="{38A01463-ABE1-4C03-9CDD-4C5F45F0D0A8}"/>
    <dgm:cxn modelId="{003CA861-69D8-472F-A861-41DC4DA06DD1}" type="presOf" srcId="{D3432F47-ED1B-4A32-AE64-2D347E9FD327}" destId="{83239A2F-0233-469B-99FA-985EBAD0C7E9}" srcOrd="1" destOrd="0" presId="urn:microsoft.com/office/officeart/2005/8/layout/orgChart1"/>
    <dgm:cxn modelId="{96050375-483F-4A21-ACF0-3B9683F13D40}" type="presOf" srcId="{A2AE7873-2CEA-40D3-8327-11F4F8F9A9FD}" destId="{24D95C2E-E871-4A58-9ED2-9B7BB1CD4AA0}" srcOrd="0" destOrd="0" presId="urn:microsoft.com/office/officeart/2005/8/layout/orgChart1"/>
    <dgm:cxn modelId="{A6AB6487-184D-4650-8CC4-2BE8CD3D8F7E}" type="presOf" srcId="{D0160181-C51A-4BD9-A453-45C9A3C51CCB}" destId="{119479A1-FCC9-4912-8DA6-2FC4C26ACF50}" srcOrd="1" destOrd="0" presId="urn:microsoft.com/office/officeart/2005/8/layout/orgChart1"/>
    <dgm:cxn modelId="{1D8E9B10-585D-4012-8295-4A599FB69A91}" type="presOf" srcId="{8B91A6DA-CD85-436B-9A86-D564F15F2606}" destId="{B677DBB6-4D51-4B92-A4E9-CE19B7325BFD}" srcOrd="0" destOrd="0" presId="urn:microsoft.com/office/officeart/2005/8/layout/orgChart1"/>
    <dgm:cxn modelId="{046DEF7F-B141-49B4-9C08-3D0004C8FF7A}" type="presOf" srcId="{CF99DF41-7C07-46C7-93FF-E41494F1CE3F}" destId="{F32873CA-6162-40AD-89B4-838A753D46B6}" srcOrd="0" destOrd="0" presId="urn:microsoft.com/office/officeart/2005/8/layout/orgChart1"/>
    <dgm:cxn modelId="{8EE14DD0-352B-4225-876B-151B01991972}" type="presOf" srcId="{184B9530-849E-4669-82DB-F08F532144BB}" destId="{23D99856-8D68-4759-BF95-8AE012D8A841}" srcOrd="1" destOrd="0" presId="urn:microsoft.com/office/officeart/2005/8/layout/orgChart1"/>
    <dgm:cxn modelId="{2D7E7470-345B-4E43-8208-AAD1A397F413}" srcId="{F8875180-213B-4B92-88CE-A1E46C6A1FC3}" destId="{8B91A6DA-CD85-436B-9A86-D564F15F2606}" srcOrd="0" destOrd="0" parTransId="{5F1D2134-A2C9-401B-9F57-D792F163F227}" sibTransId="{21ACA583-15A0-462E-BC2D-B146305A0F1D}"/>
    <dgm:cxn modelId="{0E166999-CFD2-4825-86B4-F6876A2F842B}" type="presOf" srcId="{DFAA6864-FB73-4445-9A40-49534A66594C}" destId="{704CC64B-F094-4446-B101-1E757FE016AE}" srcOrd="1" destOrd="0" presId="urn:microsoft.com/office/officeart/2005/8/layout/orgChart1"/>
    <dgm:cxn modelId="{2E081FA9-0510-4085-A510-B7554917F5E2}" type="presOf" srcId="{184B9530-849E-4669-82DB-F08F532144BB}" destId="{A2474FB1-BD21-4C26-9D3A-C9285494BEF8}" srcOrd="0" destOrd="0" presId="urn:microsoft.com/office/officeart/2005/8/layout/orgChart1"/>
    <dgm:cxn modelId="{901CDC86-F1D5-4A90-B664-E7D225CD1A8C}" type="presOf" srcId="{E1B0A4E1-D42A-4146-BBE3-E7CE3333C24D}" destId="{52C65B42-FA45-4AA0-A742-3F74AADE1AFC}" srcOrd="1" destOrd="0" presId="urn:microsoft.com/office/officeart/2005/8/layout/orgChart1"/>
    <dgm:cxn modelId="{47A96FB4-90FA-44C2-A4A1-818824DFC6DF}" type="presOf" srcId="{E1B0A4E1-D42A-4146-BBE3-E7CE3333C24D}" destId="{DA0B1148-1CFD-4969-970B-11B1EE012C49}" srcOrd="0" destOrd="0" presId="urn:microsoft.com/office/officeart/2005/8/layout/orgChart1"/>
    <dgm:cxn modelId="{58DE0236-5B70-4241-AAF3-D7A6EC51583A}" type="presOf" srcId="{5F1D2134-A2C9-401B-9F57-D792F163F227}" destId="{1EB14F71-E474-4A91-8EC3-3E288B3B49E9}" srcOrd="0" destOrd="0" presId="urn:microsoft.com/office/officeart/2005/8/layout/orgChart1"/>
    <dgm:cxn modelId="{055F2859-1843-4D81-ADEA-60975EEAE8CD}" type="presOf" srcId="{1BA9BEF8-0135-48F6-9258-FA534112E977}" destId="{D628E749-199F-400C-84DA-8B1E43B8EFCA}" srcOrd="0" destOrd="0" presId="urn:microsoft.com/office/officeart/2005/8/layout/orgChart1"/>
    <dgm:cxn modelId="{0680020D-2196-41FB-A8D9-08E468C458BA}" type="presOf" srcId="{F8875180-213B-4B92-88CE-A1E46C6A1FC3}" destId="{F59673D8-B9E0-4E1B-9241-88FFC3D63A9A}" srcOrd="0" destOrd="0" presId="urn:microsoft.com/office/officeart/2005/8/layout/orgChart1"/>
    <dgm:cxn modelId="{29C5343D-5665-4091-BB55-5C6725D2EEB1}" srcId="{F2A3E925-690F-4254-823F-E2B5F55AB9FF}" destId="{D3432F47-ED1B-4A32-AE64-2D347E9FD327}" srcOrd="0" destOrd="0" parTransId="{B8A3E0C0-3E70-4533-9EE3-05C67C3DD235}" sibTransId="{680410B7-103B-4FDA-A4DB-D9AE0C7251A4}"/>
    <dgm:cxn modelId="{B72FE657-D658-4E36-A311-BD43ECCB7382}" type="presOf" srcId="{A78DE02E-F623-41E9-8C9A-C35D72D6C994}" destId="{75BF13C4-DA1B-42F4-8083-44DC3D9D2994}" srcOrd="0" destOrd="0" presId="urn:microsoft.com/office/officeart/2005/8/layout/orgChart1"/>
    <dgm:cxn modelId="{D8FA3735-866B-488B-8DDE-A3122AFBD569}" type="presOf" srcId="{D3432F47-ED1B-4A32-AE64-2D347E9FD327}" destId="{32E9D44C-0E34-4ADC-B909-ECB0A2AFCBDC}" srcOrd="0" destOrd="0" presId="urn:microsoft.com/office/officeart/2005/8/layout/orgChart1"/>
    <dgm:cxn modelId="{A5949AA7-2BF8-4548-97E5-5E03D5DEBD2C}" srcId="{D3432F47-ED1B-4A32-AE64-2D347E9FD327}" destId="{D0160181-C51A-4BD9-A453-45C9A3C51CCB}" srcOrd="2" destOrd="0" parTransId="{F1F1E0AF-7349-432C-9B16-E97400C5B24E}" sibTransId="{7707CD6B-7853-4777-BD48-F77A471BDF39}"/>
    <dgm:cxn modelId="{2B78005C-0C8D-4386-A4D9-AC5A2CBBA3EB}" srcId="{D0160181-C51A-4BD9-A453-45C9A3C51CCB}" destId="{1BA9BEF8-0135-48F6-9258-FA534112E977}" srcOrd="0" destOrd="0" parTransId="{A78DE02E-F623-41E9-8C9A-C35D72D6C994}" sibTransId="{FDC8BC35-04A1-464D-B0B2-C238744944ED}"/>
    <dgm:cxn modelId="{19B879D6-C9D1-4064-96ED-BF3A9F228551}" srcId="{D3432F47-ED1B-4A32-AE64-2D347E9FD327}" destId="{DFAA6864-FB73-4445-9A40-49534A66594C}" srcOrd="1" destOrd="0" parTransId="{B5F5B23A-A2F7-4A2C-9BB9-509C7F741E78}" sibTransId="{E5FDD9F5-F385-4A4A-9C8A-570FDB168C60}"/>
    <dgm:cxn modelId="{F9960DFD-EBE3-4A14-A311-F60F7CD3F8E4}" type="presOf" srcId="{8B91A6DA-CD85-436B-9A86-D564F15F2606}" destId="{54B2A120-020E-4EAF-82C4-C7C63189F731}" srcOrd="1" destOrd="0" presId="urn:microsoft.com/office/officeart/2005/8/layout/orgChart1"/>
    <dgm:cxn modelId="{B597AB80-4F4E-4685-8384-835FF10769F3}" srcId="{E1B0A4E1-D42A-4146-BBE3-E7CE3333C24D}" destId="{184B9530-849E-4669-82DB-F08F532144BB}" srcOrd="0" destOrd="0" parTransId="{A2AE7873-2CEA-40D3-8327-11F4F8F9A9FD}" sibTransId="{24AFD3FA-9307-4494-932D-65E46997FB29}"/>
    <dgm:cxn modelId="{14AAC8E3-5ADC-4E8D-BD40-D8754A17BE44}" type="presParOf" srcId="{09AB1D65-E312-4929-9B7A-6AED9729BD7F}" destId="{3EB87817-3BBD-44DC-8488-3FD1CA2AF2C0}" srcOrd="0" destOrd="0" presId="urn:microsoft.com/office/officeart/2005/8/layout/orgChart1"/>
    <dgm:cxn modelId="{ED689B53-B941-411D-AFF7-F3E5AE588D02}" type="presParOf" srcId="{3EB87817-3BBD-44DC-8488-3FD1CA2AF2C0}" destId="{7B55BBBE-DF69-41EA-B47D-743862D42E2A}" srcOrd="0" destOrd="0" presId="urn:microsoft.com/office/officeart/2005/8/layout/orgChart1"/>
    <dgm:cxn modelId="{D11CD548-BA71-466F-A0C2-B41A732198BD}" type="presParOf" srcId="{7B55BBBE-DF69-41EA-B47D-743862D42E2A}" destId="{32E9D44C-0E34-4ADC-B909-ECB0A2AFCBDC}" srcOrd="0" destOrd="0" presId="urn:microsoft.com/office/officeart/2005/8/layout/orgChart1"/>
    <dgm:cxn modelId="{6C97855A-EDF0-49CF-967D-409634BA7CD1}" type="presParOf" srcId="{7B55BBBE-DF69-41EA-B47D-743862D42E2A}" destId="{83239A2F-0233-469B-99FA-985EBAD0C7E9}" srcOrd="1" destOrd="0" presId="urn:microsoft.com/office/officeart/2005/8/layout/orgChart1"/>
    <dgm:cxn modelId="{CDEB03E4-4DA8-4A9C-9D7E-6FB4D9950630}" type="presParOf" srcId="{3EB87817-3BBD-44DC-8488-3FD1CA2AF2C0}" destId="{A2425A56-889F-4A62-BFF6-0DDE2FC48BAB}" srcOrd="1" destOrd="0" presId="urn:microsoft.com/office/officeart/2005/8/layout/orgChart1"/>
    <dgm:cxn modelId="{178D5336-4C80-4964-B9B1-174DFC45C609}" type="presParOf" srcId="{A2425A56-889F-4A62-BFF6-0DDE2FC48BAB}" destId="{F32873CA-6162-40AD-89B4-838A753D46B6}" srcOrd="0" destOrd="0" presId="urn:microsoft.com/office/officeart/2005/8/layout/orgChart1"/>
    <dgm:cxn modelId="{242D7E54-DE30-4583-958D-85EDE0A44D06}" type="presParOf" srcId="{A2425A56-889F-4A62-BFF6-0DDE2FC48BAB}" destId="{E61DB678-BC54-4B75-A6D1-583866E1CC40}" srcOrd="1" destOrd="0" presId="urn:microsoft.com/office/officeart/2005/8/layout/orgChart1"/>
    <dgm:cxn modelId="{1532015F-DBB2-4962-9B3A-5D7F6231B82D}" type="presParOf" srcId="{E61DB678-BC54-4B75-A6D1-583866E1CC40}" destId="{0C6B033C-D64C-41DD-8471-116B813C33E5}" srcOrd="0" destOrd="0" presId="urn:microsoft.com/office/officeart/2005/8/layout/orgChart1"/>
    <dgm:cxn modelId="{F59D59FC-754C-45E2-9CD3-89B9C68C7DD8}" type="presParOf" srcId="{0C6B033C-D64C-41DD-8471-116B813C33E5}" destId="{DA0B1148-1CFD-4969-970B-11B1EE012C49}" srcOrd="0" destOrd="0" presId="urn:microsoft.com/office/officeart/2005/8/layout/orgChart1"/>
    <dgm:cxn modelId="{EBE01AA2-F145-42F1-A690-1904B16A80BD}" type="presParOf" srcId="{0C6B033C-D64C-41DD-8471-116B813C33E5}" destId="{52C65B42-FA45-4AA0-A742-3F74AADE1AFC}" srcOrd="1" destOrd="0" presId="urn:microsoft.com/office/officeart/2005/8/layout/orgChart1"/>
    <dgm:cxn modelId="{BA7B2D7C-EF61-4EA4-AFC4-3008770B358A}" type="presParOf" srcId="{E61DB678-BC54-4B75-A6D1-583866E1CC40}" destId="{F92295CB-8F93-40AE-B11E-F292EAF11B07}" srcOrd="1" destOrd="0" presId="urn:microsoft.com/office/officeart/2005/8/layout/orgChart1"/>
    <dgm:cxn modelId="{9E8B43BE-6083-451E-9EFC-B2966CB7BB4B}" type="presParOf" srcId="{F92295CB-8F93-40AE-B11E-F292EAF11B07}" destId="{24D95C2E-E871-4A58-9ED2-9B7BB1CD4AA0}" srcOrd="0" destOrd="0" presId="urn:microsoft.com/office/officeart/2005/8/layout/orgChart1"/>
    <dgm:cxn modelId="{55985448-B4F9-4DAE-9D2E-54B9C0CAAEF6}" type="presParOf" srcId="{F92295CB-8F93-40AE-B11E-F292EAF11B07}" destId="{50D653E4-C919-4956-B2D3-0EEC6A4470C8}" srcOrd="1" destOrd="0" presId="urn:microsoft.com/office/officeart/2005/8/layout/orgChart1"/>
    <dgm:cxn modelId="{44CDC160-9EDE-48B5-B465-38CFE57B70D9}" type="presParOf" srcId="{50D653E4-C919-4956-B2D3-0EEC6A4470C8}" destId="{42B66C52-73A4-461E-87ED-E13FA9819B89}" srcOrd="0" destOrd="0" presId="urn:microsoft.com/office/officeart/2005/8/layout/orgChart1"/>
    <dgm:cxn modelId="{8806529B-FBBD-4131-BF93-65FB10EC8134}" type="presParOf" srcId="{42B66C52-73A4-461E-87ED-E13FA9819B89}" destId="{A2474FB1-BD21-4C26-9D3A-C9285494BEF8}" srcOrd="0" destOrd="0" presId="urn:microsoft.com/office/officeart/2005/8/layout/orgChart1"/>
    <dgm:cxn modelId="{812FE3DD-F9B7-416F-AEBA-6D62B73166B4}" type="presParOf" srcId="{42B66C52-73A4-461E-87ED-E13FA9819B89}" destId="{23D99856-8D68-4759-BF95-8AE012D8A841}" srcOrd="1" destOrd="0" presId="urn:microsoft.com/office/officeart/2005/8/layout/orgChart1"/>
    <dgm:cxn modelId="{DE3D087D-C88E-4079-A387-45F5D40AEFA0}" type="presParOf" srcId="{50D653E4-C919-4956-B2D3-0EEC6A4470C8}" destId="{6127D7D9-7652-4E29-B70D-279B3BB3CD55}" srcOrd="1" destOrd="0" presId="urn:microsoft.com/office/officeart/2005/8/layout/orgChart1"/>
    <dgm:cxn modelId="{8AF95E9C-7C64-425B-BDB7-61E05ACB22E8}" type="presParOf" srcId="{50D653E4-C919-4956-B2D3-0EEC6A4470C8}" destId="{54D63E3A-80F8-49BD-8C18-5541255FA434}" srcOrd="2" destOrd="0" presId="urn:microsoft.com/office/officeart/2005/8/layout/orgChart1"/>
    <dgm:cxn modelId="{66BEB95A-1B56-474C-9549-C1B5892E6A4B}" type="presParOf" srcId="{E61DB678-BC54-4B75-A6D1-583866E1CC40}" destId="{8BBFC47E-EB8B-47B5-B640-5D8FB09E655C}" srcOrd="2" destOrd="0" presId="urn:microsoft.com/office/officeart/2005/8/layout/orgChart1"/>
    <dgm:cxn modelId="{248C5CD8-CB31-4485-BA72-F0D899D3E3D6}" type="presParOf" srcId="{A2425A56-889F-4A62-BFF6-0DDE2FC48BAB}" destId="{2DE0FFDD-E32A-4132-BE21-A500DBD9C15D}" srcOrd="2" destOrd="0" presId="urn:microsoft.com/office/officeart/2005/8/layout/orgChart1"/>
    <dgm:cxn modelId="{4EAAD0A0-F345-4C7B-A3DD-2E516BCC7E14}" type="presParOf" srcId="{A2425A56-889F-4A62-BFF6-0DDE2FC48BAB}" destId="{A399AA98-87E2-451C-9F19-B13458F2208A}" srcOrd="3" destOrd="0" presId="urn:microsoft.com/office/officeart/2005/8/layout/orgChart1"/>
    <dgm:cxn modelId="{C7194AA3-A50D-493F-BE51-1AB059A96C1A}" type="presParOf" srcId="{A399AA98-87E2-451C-9F19-B13458F2208A}" destId="{4BCDC0D6-2435-428A-8F11-1AFD240A934B}" srcOrd="0" destOrd="0" presId="urn:microsoft.com/office/officeart/2005/8/layout/orgChart1"/>
    <dgm:cxn modelId="{6C5D74FC-2924-497F-A455-17E04E223853}" type="presParOf" srcId="{4BCDC0D6-2435-428A-8F11-1AFD240A934B}" destId="{9FB8A5D3-8B50-4555-8D84-B48EC7E66D11}" srcOrd="0" destOrd="0" presId="urn:microsoft.com/office/officeart/2005/8/layout/orgChart1"/>
    <dgm:cxn modelId="{62314A09-5D4A-4DC3-8800-DD40ACD8FB07}" type="presParOf" srcId="{4BCDC0D6-2435-428A-8F11-1AFD240A934B}" destId="{704CC64B-F094-4446-B101-1E757FE016AE}" srcOrd="1" destOrd="0" presId="urn:microsoft.com/office/officeart/2005/8/layout/orgChart1"/>
    <dgm:cxn modelId="{7165223D-4D20-4930-BF9A-AB7E12F6606E}" type="presParOf" srcId="{A399AA98-87E2-451C-9F19-B13458F2208A}" destId="{2EEE6818-E56A-4186-BE90-5160DB6BC2B7}" srcOrd="1" destOrd="0" presId="urn:microsoft.com/office/officeart/2005/8/layout/orgChart1"/>
    <dgm:cxn modelId="{86073B2A-0F15-4C98-AD63-323E7D019573}" type="presParOf" srcId="{2EEE6818-E56A-4186-BE90-5160DB6BC2B7}" destId="{3C73263B-9173-4A41-B20E-B7DDD45D02C9}" srcOrd="0" destOrd="0" presId="urn:microsoft.com/office/officeart/2005/8/layout/orgChart1"/>
    <dgm:cxn modelId="{934310D5-E1DE-4E21-884C-07F2D9593BBB}" type="presParOf" srcId="{2EEE6818-E56A-4186-BE90-5160DB6BC2B7}" destId="{6BDEB2BC-94E2-4A1D-BA37-3BF9109E84A7}" srcOrd="1" destOrd="0" presId="urn:microsoft.com/office/officeart/2005/8/layout/orgChart1"/>
    <dgm:cxn modelId="{91C8D752-4F1F-4949-A498-CCE00FDD8C65}" type="presParOf" srcId="{6BDEB2BC-94E2-4A1D-BA37-3BF9109E84A7}" destId="{AC6802D6-F486-4761-A4C6-2DA18700DD62}" srcOrd="0" destOrd="0" presId="urn:microsoft.com/office/officeart/2005/8/layout/orgChart1"/>
    <dgm:cxn modelId="{215CD3B8-B346-40B6-8316-8AF990FCB957}" type="presParOf" srcId="{AC6802D6-F486-4761-A4C6-2DA18700DD62}" destId="{F59673D8-B9E0-4E1B-9241-88FFC3D63A9A}" srcOrd="0" destOrd="0" presId="urn:microsoft.com/office/officeart/2005/8/layout/orgChart1"/>
    <dgm:cxn modelId="{780572C1-4AED-4214-A5EE-5558453264CA}" type="presParOf" srcId="{AC6802D6-F486-4761-A4C6-2DA18700DD62}" destId="{7AC12CBA-DEFF-48CC-831F-A6380C9EF538}" srcOrd="1" destOrd="0" presId="urn:microsoft.com/office/officeart/2005/8/layout/orgChart1"/>
    <dgm:cxn modelId="{D167A148-BBB1-4E4C-811C-CC0FA4BBB82C}" type="presParOf" srcId="{6BDEB2BC-94E2-4A1D-BA37-3BF9109E84A7}" destId="{478F0E73-8529-4672-82CB-20B59A97376F}" srcOrd="1" destOrd="0" presId="urn:microsoft.com/office/officeart/2005/8/layout/orgChart1"/>
    <dgm:cxn modelId="{C8CB3942-259B-435E-98C0-4B8395E91A5F}" type="presParOf" srcId="{478F0E73-8529-4672-82CB-20B59A97376F}" destId="{1EB14F71-E474-4A91-8EC3-3E288B3B49E9}" srcOrd="0" destOrd="0" presId="urn:microsoft.com/office/officeart/2005/8/layout/orgChart1"/>
    <dgm:cxn modelId="{02C76036-BD84-4D33-A93A-2887A5ED6ACD}" type="presParOf" srcId="{478F0E73-8529-4672-82CB-20B59A97376F}" destId="{0073E194-C113-4B57-80D8-16D6279CD0F5}" srcOrd="1" destOrd="0" presId="urn:microsoft.com/office/officeart/2005/8/layout/orgChart1"/>
    <dgm:cxn modelId="{24B31D88-C0FA-4C7F-A0C3-6719056FB519}" type="presParOf" srcId="{0073E194-C113-4B57-80D8-16D6279CD0F5}" destId="{12269037-8B3A-433F-8976-E61D6ED8093B}" srcOrd="0" destOrd="0" presId="urn:microsoft.com/office/officeart/2005/8/layout/orgChart1"/>
    <dgm:cxn modelId="{BFDB061F-FD38-473A-805A-E7254EE1FCA0}" type="presParOf" srcId="{12269037-8B3A-433F-8976-E61D6ED8093B}" destId="{B677DBB6-4D51-4B92-A4E9-CE19B7325BFD}" srcOrd="0" destOrd="0" presId="urn:microsoft.com/office/officeart/2005/8/layout/orgChart1"/>
    <dgm:cxn modelId="{0D475D7F-44CA-4DC8-9A2B-CFE4401F8D8F}" type="presParOf" srcId="{12269037-8B3A-433F-8976-E61D6ED8093B}" destId="{54B2A120-020E-4EAF-82C4-C7C63189F731}" srcOrd="1" destOrd="0" presId="urn:microsoft.com/office/officeart/2005/8/layout/orgChart1"/>
    <dgm:cxn modelId="{9D002903-51E5-45E4-9C14-B1556EAAE2A8}" type="presParOf" srcId="{0073E194-C113-4B57-80D8-16D6279CD0F5}" destId="{B5FFFCAF-AEF7-4570-BB00-883F21F530C5}" srcOrd="1" destOrd="0" presId="urn:microsoft.com/office/officeart/2005/8/layout/orgChart1"/>
    <dgm:cxn modelId="{506CD7F1-BB33-413E-9E29-D3BBCA379D52}" type="presParOf" srcId="{0073E194-C113-4B57-80D8-16D6279CD0F5}" destId="{3FDA644C-4618-4054-8F76-F71E31C7E337}" srcOrd="2" destOrd="0" presId="urn:microsoft.com/office/officeart/2005/8/layout/orgChart1"/>
    <dgm:cxn modelId="{B5EDFCA6-28FD-4442-9B98-682F4AB3B882}" type="presParOf" srcId="{6BDEB2BC-94E2-4A1D-BA37-3BF9109E84A7}" destId="{CEC8645C-CA4F-40B5-84AE-3415C1679582}" srcOrd="2" destOrd="0" presId="urn:microsoft.com/office/officeart/2005/8/layout/orgChart1"/>
    <dgm:cxn modelId="{EB479AF5-7777-4DDA-82E1-51E9E63973B8}" type="presParOf" srcId="{A399AA98-87E2-451C-9F19-B13458F2208A}" destId="{89018391-4210-46A7-97D9-CFFCFD9C285E}" srcOrd="2" destOrd="0" presId="urn:microsoft.com/office/officeart/2005/8/layout/orgChart1"/>
    <dgm:cxn modelId="{D6DA57B5-C3F9-4128-8292-89B255336F78}" type="presParOf" srcId="{A2425A56-889F-4A62-BFF6-0DDE2FC48BAB}" destId="{9A948760-AE10-434D-A282-A0626A3A0F1B}" srcOrd="4" destOrd="0" presId="urn:microsoft.com/office/officeart/2005/8/layout/orgChart1"/>
    <dgm:cxn modelId="{93B8A2CE-1CBE-4708-8611-925EF6F4FA34}" type="presParOf" srcId="{A2425A56-889F-4A62-BFF6-0DDE2FC48BAB}" destId="{9798DE78-83CB-4AF6-9CA9-F17FBEFC8B24}" srcOrd="5" destOrd="0" presId="urn:microsoft.com/office/officeart/2005/8/layout/orgChart1"/>
    <dgm:cxn modelId="{4DD08C7B-31FB-4A27-B0C4-D7F4C56325D8}" type="presParOf" srcId="{9798DE78-83CB-4AF6-9CA9-F17FBEFC8B24}" destId="{19399FEE-22D5-4787-A816-DA3D8F6780D8}" srcOrd="0" destOrd="0" presId="urn:microsoft.com/office/officeart/2005/8/layout/orgChart1"/>
    <dgm:cxn modelId="{86E75A10-2D7A-4D0F-83B1-02C6A318F477}" type="presParOf" srcId="{19399FEE-22D5-4787-A816-DA3D8F6780D8}" destId="{4F93AE5A-DAEA-4D47-BAFA-EB71B8102DD7}" srcOrd="0" destOrd="0" presId="urn:microsoft.com/office/officeart/2005/8/layout/orgChart1"/>
    <dgm:cxn modelId="{17D2A478-8DD6-421A-A611-E6312A619DC9}" type="presParOf" srcId="{19399FEE-22D5-4787-A816-DA3D8F6780D8}" destId="{119479A1-FCC9-4912-8DA6-2FC4C26ACF50}" srcOrd="1" destOrd="0" presId="urn:microsoft.com/office/officeart/2005/8/layout/orgChart1"/>
    <dgm:cxn modelId="{4EEC5D7F-83FC-4951-8107-FDB4269FB2D1}" type="presParOf" srcId="{9798DE78-83CB-4AF6-9CA9-F17FBEFC8B24}" destId="{BB679327-8BA3-4F18-AA27-9D48FFDAD02B}" srcOrd="1" destOrd="0" presId="urn:microsoft.com/office/officeart/2005/8/layout/orgChart1"/>
    <dgm:cxn modelId="{5E2CA93F-C31B-48DE-947E-D34F2599068F}" type="presParOf" srcId="{BB679327-8BA3-4F18-AA27-9D48FFDAD02B}" destId="{75BF13C4-DA1B-42F4-8083-44DC3D9D2994}" srcOrd="0" destOrd="0" presId="urn:microsoft.com/office/officeart/2005/8/layout/orgChart1"/>
    <dgm:cxn modelId="{29086045-1C9A-4C18-BA4F-A3D8F191AA47}" type="presParOf" srcId="{BB679327-8BA3-4F18-AA27-9D48FFDAD02B}" destId="{8A46F185-1C39-43CE-8B5A-3EC94824EB29}" srcOrd="1" destOrd="0" presId="urn:microsoft.com/office/officeart/2005/8/layout/orgChart1"/>
    <dgm:cxn modelId="{E2301378-7182-4500-AC63-3299C1EF742C}" type="presParOf" srcId="{8A46F185-1C39-43CE-8B5A-3EC94824EB29}" destId="{3C72F954-AB4E-42F7-9A89-E05DC7CF136F}" srcOrd="0" destOrd="0" presId="urn:microsoft.com/office/officeart/2005/8/layout/orgChart1"/>
    <dgm:cxn modelId="{E97720DB-D7A9-44B4-AE8F-1FA0480C1C91}" type="presParOf" srcId="{3C72F954-AB4E-42F7-9A89-E05DC7CF136F}" destId="{D628E749-199F-400C-84DA-8B1E43B8EFCA}" srcOrd="0" destOrd="0" presId="urn:microsoft.com/office/officeart/2005/8/layout/orgChart1"/>
    <dgm:cxn modelId="{5C4BA8A2-50CB-47A6-80F2-4C898A87D5C6}" type="presParOf" srcId="{3C72F954-AB4E-42F7-9A89-E05DC7CF136F}" destId="{3A2F0F49-FC40-47E8-A993-D0E729F1AC25}" srcOrd="1" destOrd="0" presId="urn:microsoft.com/office/officeart/2005/8/layout/orgChart1"/>
    <dgm:cxn modelId="{CA548730-4BB6-4297-A74C-1E1CCD673D65}" type="presParOf" srcId="{8A46F185-1C39-43CE-8B5A-3EC94824EB29}" destId="{BE07ECFA-A6E6-4FCA-86DF-0F8ED9245638}" srcOrd="1" destOrd="0" presId="urn:microsoft.com/office/officeart/2005/8/layout/orgChart1"/>
    <dgm:cxn modelId="{727A8606-1424-44BF-9B52-5410F6046D23}" type="presParOf" srcId="{8A46F185-1C39-43CE-8B5A-3EC94824EB29}" destId="{A83C0C0E-CEFE-4FB7-A2F1-3297693A7787}" srcOrd="2" destOrd="0" presId="urn:microsoft.com/office/officeart/2005/8/layout/orgChart1"/>
    <dgm:cxn modelId="{43B3A6BB-497F-49E1-87AE-69F95C69C18E}" type="presParOf" srcId="{9798DE78-83CB-4AF6-9CA9-F17FBEFC8B24}" destId="{08E80100-D05F-466A-9D57-4326F00F9FED}" srcOrd="2" destOrd="0" presId="urn:microsoft.com/office/officeart/2005/8/layout/orgChart1"/>
    <dgm:cxn modelId="{951F17D1-DE21-483D-8E60-4C752E68BB42}" type="presParOf" srcId="{3EB87817-3BBD-44DC-8488-3FD1CA2AF2C0}" destId="{C638D8F8-C9B7-4656-91B9-CB0D198BE165}"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EAA289C-C394-445C-966A-D833881B82B1}">
      <dsp:nvSpPr>
        <dsp:cNvPr id="0" name=""/>
        <dsp:cNvSpPr/>
      </dsp:nvSpPr>
      <dsp:spPr>
        <a:xfrm>
          <a:off x="5756280" y="1030219"/>
          <a:ext cx="3174837" cy="923957"/>
        </a:xfrm>
        <a:custGeom>
          <a:avLst/>
          <a:gdLst/>
          <a:ahLst/>
          <a:cxnLst/>
          <a:rect l="0" t="0" r="0" b="0"/>
          <a:pathLst>
            <a:path>
              <a:moveTo>
                <a:pt x="0" y="0"/>
              </a:moveTo>
              <a:lnTo>
                <a:pt x="0" y="436394"/>
              </a:lnTo>
              <a:lnTo>
                <a:pt x="3174837" y="436394"/>
              </a:lnTo>
              <a:lnTo>
                <a:pt x="3174837" y="923957"/>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BE08C30-4D8C-42DB-AF91-4038DC1875E6}">
      <dsp:nvSpPr>
        <dsp:cNvPr id="0" name=""/>
        <dsp:cNvSpPr/>
      </dsp:nvSpPr>
      <dsp:spPr>
        <a:xfrm>
          <a:off x="2590442" y="1030219"/>
          <a:ext cx="3165837" cy="923957"/>
        </a:xfrm>
        <a:custGeom>
          <a:avLst/>
          <a:gdLst/>
          <a:ahLst/>
          <a:cxnLst/>
          <a:rect l="0" t="0" r="0" b="0"/>
          <a:pathLst>
            <a:path>
              <a:moveTo>
                <a:pt x="3165837" y="0"/>
              </a:moveTo>
              <a:lnTo>
                <a:pt x="3165837" y="436394"/>
              </a:lnTo>
              <a:lnTo>
                <a:pt x="0" y="436394"/>
              </a:lnTo>
              <a:lnTo>
                <a:pt x="0" y="923957"/>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5CDAABC-A60C-451A-8AF8-9B74A9DCCFAE}">
      <dsp:nvSpPr>
        <dsp:cNvPr id="0" name=""/>
        <dsp:cNvSpPr/>
      </dsp:nvSpPr>
      <dsp:spPr>
        <a:xfrm>
          <a:off x="2664288" y="194575"/>
          <a:ext cx="6183982" cy="835643"/>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56C6FB3-D964-4510-9BD1-D5B7CE66DC54}">
      <dsp:nvSpPr>
        <dsp:cNvPr id="0" name=""/>
        <dsp:cNvSpPr/>
      </dsp:nvSpPr>
      <dsp:spPr>
        <a:xfrm>
          <a:off x="3249072" y="750120"/>
          <a:ext cx="6183982" cy="835643"/>
        </a:xfrm>
        <a:prstGeom prst="roundRect">
          <a:avLst>
            <a:gd name="adj" fmla="val 10000"/>
          </a:avLst>
        </a:prstGeom>
        <a:solidFill>
          <a:schemeClr val="accent1">
            <a:alpha val="90000"/>
            <a:tint val="40000"/>
            <a:hueOff val="0"/>
            <a:satOff val="0"/>
            <a:lumOff val="0"/>
            <a:alphaOff val="0"/>
          </a:schemeClr>
        </a:solidFill>
        <a:ln w="38100" cap="flat" cmpd="sng" algn="ctr">
          <a:solidFill>
            <a:schemeClr val="accent2"/>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endParaRPr lang="es-ES" sz="1800" b="1" kern="1200" dirty="0" smtClean="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ct val="0"/>
            </a:spcBef>
            <a:spcAft>
              <a:spcPts val="0"/>
            </a:spcAft>
            <a:buClrTx/>
            <a:buSzTx/>
            <a:buFontTx/>
            <a:buNone/>
            <a:tabLst/>
            <a:defRPr/>
          </a:pPr>
          <a:endParaRPr lang="es-ES" sz="2400" b="0" kern="1200" dirty="0" smtClean="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ct val="0"/>
            </a:spcBef>
            <a:spcAft>
              <a:spcPts val="0"/>
            </a:spcAft>
            <a:buClrTx/>
            <a:buSzTx/>
            <a:buFontTx/>
            <a:buNone/>
            <a:tabLst/>
            <a:defRPr/>
          </a:pPr>
          <a:r>
            <a:rPr lang="es-ES" sz="2400" b="0" kern="1200" dirty="0" smtClean="0">
              <a:latin typeface="Arial" panose="020B0604020202020204" pitchFamily="34" charset="0"/>
              <a:cs typeface="Arial" panose="020B0604020202020204" pitchFamily="34" charset="0"/>
            </a:rPr>
            <a:t>DERECHO INTERNACIONAL PÚBLICO</a:t>
          </a:r>
        </a:p>
        <a:p>
          <a:pPr marL="0" marR="0" lvl="0" indent="0" algn="ctr" defTabSz="914400" eaLnBrk="1" fontAlgn="auto" latinLnBrk="0" hangingPunct="1">
            <a:lnSpc>
              <a:spcPct val="100000"/>
            </a:lnSpc>
            <a:spcBef>
              <a:spcPct val="0"/>
            </a:spcBef>
            <a:spcAft>
              <a:spcPts val="0"/>
            </a:spcAft>
            <a:buClrTx/>
            <a:buSzTx/>
            <a:buFontTx/>
            <a:buNone/>
            <a:tabLst/>
            <a:defRPr/>
          </a:pPr>
          <a:endParaRPr lang="es-ES" sz="2400" kern="1200" dirty="0" smtClean="0">
            <a:latin typeface="Arial" panose="020B0604020202020204" pitchFamily="34" charset="0"/>
            <a:cs typeface="Arial" panose="020B0604020202020204" pitchFamily="34" charset="0"/>
          </a:endParaRPr>
        </a:p>
        <a:p>
          <a:pPr lvl="0" algn="ctr" defTabSz="666750">
            <a:lnSpc>
              <a:spcPct val="90000"/>
            </a:lnSpc>
            <a:spcBef>
              <a:spcPct val="0"/>
            </a:spcBef>
            <a:spcAft>
              <a:spcPct val="35000"/>
            </a:spcAft>
          </a:pPr>
          <a:endParaRPr lang="es-ES" sz="700" kern="1200" dirty="0"/>
        </a:p>
      </dsp:txBody>
      <dsp:txXfrm>
        <a:off x="3273547" y="774595"/>
        <a:ext cx="6135032" cy="786693"/>
      </dsp:txXfrm>
    </dsp:sp>
    <dsp:sp modelId="{98FA448E-B50D-451D-B367-B836873C0881}">
      <dsp:nvSpPr>
        <dsp:cNvPr id="0" name=""/>
        <dsp:cNvSpPr/>
      </dsp:nvSpPr>
      <dsp:spPr>
        <a:xfrm>
          <a:off x="388" y="1954176"/>
          <a:ext cx="5180107" cy="2089810"/>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91E004E-79C0-4C27-A6F5-A825CD4C3572}">
      <dsp:nvSpPr>
        <dsp:cNvPr id="0" name=""/>
        <dsp:cNvSpPr/>
      </dsp:nvSpPr>
      <dsp:spPr>
        <a:xfrm>
          <a:off x="585172" y="2509721"/>
          <a:ext cx="5180107" cy="2089810"/>
        </a:xfrm>
        <a:prstGeom prst="roundRect">
          <a:avLst>
            <a:gd name="adj" fmla="val 10000"/>
          </a:avLst>
        </a:prstGeom>
        <a:solidFill>
          <a:schemeClr val="accent1">
            <a:alpha val="90000"/>
            <a:tint val="40000"/>
            <a:hueOff val="0"/>
            <a:satOff val="0"/>
            <a:lumOff val="0"/>
            <a:alphaOff val="0"/>
          </a:schemeClr>
        </a:solidFill>
        <a:ln w="38100" cap="flat" cmpd="sng" algn="ctr">
          <a:solidFill>
            <a:schemeClr val="tx1"/>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marR="0" lvl="0" indent="0" algn="just" defTabSz="914400" eaLnBrk="1" fontAlgn="auto" latinLnBrk="0" hangingPunct="1">
            <a:lnSpc>
              <a:spcPct val="100000"/>
            </a:lnSpc>
            <a:spcBef>
              <a:spcPct val="0"/>
            </a:spcBef>
            <a:spcAft>
              <a:spcPts val="0"/>
            </a:spcAft>
            <a:buClrTx/>
            <a:buSzTx/>
            <a:buFontTx/>
            <a:buNone/>
            <a:tabLst/>
            <a:defRPr/>
          </a:pPr>
          <a:r>
            <a:rPr lang="es-MX" sz="2000" kern="1200" dirty="0" smtClean="0">
              <a:latin typeface="Arial" panose="020B0604020202020204" pitchFamily="34" charset="0"/>
              <a:cs typeface="Arial" panose="020B0604020202020204" pitchFamily="34" charset="0"/>
            </a:rPr>
            <a:t>Conjunto de reglas que determinan los derechos y deberes de los </a:t>
          </a:r>
          <a:r>
            <a:rPr lang="es-MX" sz="2000" u="sng" kern="1200" dirty="0" smtClean="0">
              <a:latin typeface="Arial" panose="020B0604020202020204" pitchFamily="34" charset="0"/>
              <a:cs typeface="Arial" panose="020B0604020202020204" pitchFamily="34" charset="0"/>
            </a:rPr>
            <a:t>Estados</a:t>
          </a:r>
          <a:r>
            <a:rPr lang="es-MX" sz="2000" kern="1200" dirty="0" smtClean="0">
              <a:latin typeface="Arial" panose="020B0604020202020204" pitchFamily="34" charset="0"/>
              <a:cs typeface="Arial" panose="020B0604020202020204" pitchFamily="34" charset="0"/>
            </a:rPr>
            <a:t> y de las demás personas jurídicas internacionales en su relación estableciendo los derechos y obligaciones recíprocas.</a:t>
          </a:r>
          <a:endParaRPr lang="es-ES" sz="2000" kern="1200" dirty="0" smtClean="0">
            <a:latin typeface="Arial" panose="020B0604020202020204" pitchFamily="34" charset="0"/>
            <a:cs typeface="Arial" panose="020B0604020202020204" pitchFamily="34" charset="0"/>
          </a:endParaRPr>
        </a:p>
      </dsp:txBody>
      <dsp:txXfrm>
        <a:off x="646380" y="2570929"/>
        <a:ext cx="5057691" cy="1967394"/>
      </dsp:txXfrm>
    </dsp:sp>
    <dsp:sp modelId="{F710ABE2-2B44-4AB1-900F-49CB01146176}">
      <dsp:nvSpPr>
        <dsp:cNvPr id="0" name=""/>
        <dsp:cNvSpPr/>
      </dsp:nvSpPr>
      <dsp:spPr>
        <a:xfrm>
          <a:off x="6350063" y="1954176"/>
          <a:ext cx="5162108" cy="2089810"/>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44E9831-209C-4DA4-8881-DB7BBE3F0D59}">
      <dsp:nvSpPr>
        <dsp:cNvPr id="0" name=""/>
        <dsp:cNvSpPr/>
      </dsp:nvSpPr>
      <dsp:spPr>
        <a:xfrm>
          <a:off x="6934847" y="2509721"/>
          <a:ext cx="5162108" cy="2089810"/>
        </a:xfrm>
        <a:prstGeom prst="roundRect">
          <a:avLst>
            <a:gd name="adj" fmla="val 10000"/>
          </a:avLst>
        </a:prstGeom>
        <a:solidFill>
          <a:schemeClr val="accent1">
            <a:alpha val="90000"/>
            <a:tint val="40000"/>
            <a:hueOff val="0"/>
            <a:satOff val="0"/>
            <a:lumOff val="0"/>
            <a:alphaOff val="0"/>
          </a:schemeClr>
        </a:solidFill>
        <a:ln w="38100" cap="flat" cmpd="sng" algn="ctr">
          <a:solidFill>
            <a:schemeClr val="tx1"/>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marR="0" lvl="0" indent="0" algn="just" defTabSz="914400" eaLnBrk="1" fontAlgn="auto" latinLnBrk="0" hangingPunct="1">
            <a:lnSpc>
              <a:spcPct val="100000"/>
            </a:lnSpc>
            <a:spcBef>
              <a:spcPct val="0"/>
            </a:spcBef>
            <a:spcAft>
              <a:spcPts val="0"/>
            </a:spcAft>
            <a:buClrTx/>
            <a:buSzTx/>
            <a:buFontTx/>
            <a:buNone/>
            <a:tabLst/>
            <a:defRPr/>
          </a:pPr>
          <a:r>
            <a:rPr lang="es-MX" sz="2000" kern="1200" dirty="0" smtClean="0">
              <a:latin typeface="Arial" panose="020B0604020202020204" pitchFamily="34" charset="0"/>
              <a:cs typeface="Arial" panose="020B0604020202020204" pitchFamily="34" charset="0"/>
            </a:rPr>
            <a:t>Su objetivo es garantizar la </a:t>
          </a:r>
          <a:r>
            <a:rPr lang="es-MX" sz="2000" u="sng" kern="1200" dirty="0" smtClean="0">
              <a:latin typeface="Arial" panose="020B0604020202020204" pitchFamily="34" charset="0"/>
              <a:cs typeface="Arial" panose="020B0604020202020204" pitchFamily="34" charset="0"/>
            </a:rPr>
            <a:t>paz, seguridad y cooperación entre </a:t>
          </a:r>
          <a:r>
            <a:rPr lang="es-ES" sz="2000" u="sng" kern="1200" dirty="0" smtClean="0">
              <a:latin typeface="Arial" panose="020B0604020202020204" pitchFamily="34" charset="0"/>
              <a:cs typeface="Arial" panose="020B0604020202020204" pitchFamily="34" charset="0"/>
            </a:rPr>
            <a:t>los pueblos.</a:t>
          </a:r>
        </a:p>
        <a:p>
          <a:pPr lvl="0" algn="just" defTabSz="933450">
            <a:lnSpc>
              <a:spcPct val="90000"/>
            </a:lnSpc>
            <a:spcBef>
              <a:spcPct val="0"/>
            </a:spcBef>
            <a:spcAft>
              <a:spcPct val="35000"/>
            </a:spcAft>
          </a:pPr>
          <a:endParaRPr lang="es-ES" sz="2000" kern="1200" dirty="0">
            <a:latin typeface="Arial" panose="020B0604020202020204" pitchFamily="34" charset="0"/>
            <a:cs typeface="Arial" panose="020B0604020202020204" pitchFamily="34" charset="0"/>
          </a:endParaRPr>
        </a:p>
      </dsp:txBody>
      <dsp:txXfrm>
        <a:off x="6996055" y="2570929"/>
        <a:ext cx="5039692" cy="196739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DB4CF8-DF22-4E76-9AE7-F54AF1DCDE93}">
      <dsp:nvSpPr>
        <dsp:cNvPr id="0" name=""/>
        <dsp:cNvSpPr/>
      </dsp:nvSpPr>
      <dsp:spPr>
        <a:xfrm>
          <a:off x="5287078" y="1057995"/>
          <a:ext cx="2557540" cy="443870"/>
        </a:xfrm>
        <a:custGeom>
          <a:avLst/>
          <a:gdLst/>
          <a:ahLst/>
          <a:cxnLst/>
          <a:rect l="0" t="0" r="0" b="0"/>
          <a:pathLst>
            <a:path>
              <a:moveTo>
                <a:pt x="0" y="0"/>
              </a:moveTo>
              <a:lnTo>
                <a:pt x="0" y="221935"/>
              </a:lnTo>
              <a:lnTo>
                <a:pt x="2557540" y="221935"/>
              </a:lnTo>
              <a:lnTo>
                <a:pt x="2557540" y="443870"/>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D852A34-03FD-448E-BE18-2084ECA02DF1}">
      <dsp:nvSpPr>
        <dsp:cNvPr id="0" name=""/>
        <dsp:cNvSpPr/>
      </dsp:nvSpPr>
      <dsp:spPr>
        <a:xfrm>
          <a:off x="5241357" y="1057995"/>
          <a:ext cx="91440" cy="443870"/>
        </a:xfrm>
        <a:custGeom>
          <a:avLst/>
          <a:gdLst/>
          <a:ahLst/>
          <a:cxnLst/>
          <a:rect l="0" t="0" r="0" b="0"/>
          <a:pathLst>
            <a:path>
              <a:moveTo>
                <a:pt x="45720" y="0"/>
              </a:moveTo>
              <a:lnTo>
                <a:pt x="45720" y="443870"/>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22FB37E-F3A9-4DB0-B4A5-A3822CAA1324}">
      <dsp:nvSpPr>
        <dsp:cNvPr id="0" name=""/>
        <dsp:cNvSpPr/>
      </dsp:nvSpPr>
      <dsp:spPr>
        <a:xfrm>
          <a:off x="1884070" y="2558700"/>
          <a:ext cx="317050" cy="2472993"/>
        </a:xfrm>
        <a:custGeom>
          <a:avLst/>
          <a:gdLst/>
          <a:ahLst/>
          <a:cxnLst/>
          <a:rect l="0" t="0" r="0" b="0"/>
          <a:pathLst>
            <a:path>
              <a:moveTo>
                <a:pt x="0" y="0"/>
              </a:moveTo>
              <a:lnTo>
                <a:pt x="0" y="2472993"/>
              </a:lnTo>
              <a:lnTo>
                <a:pt x="317050" y="2472993"/>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4A20DA9-A23D-4EAD-9486-ED66E29A479D}">
      <dsp:nvSpPr>
        <dsp:cNvPr id="0" name=""/>
        <dsp:cNvSpPr/>
      </dsp:nvSpPr>
      <dsp:spPr>
        <a:xfrm>
          <a:off x="1884070" y="2558700"/>
          <a:ext cx="317050" cy="972287"/>
        </a:xfrm>
        <a:custGeom>
          <a:avLst/>
          <a:gdLst/>
          <a:ahLst/>
          <a:cxnLst/>
          <a:rect l="0" t="0" r="0" b="0"/>
          <a:pathLst>
            <a:path>
              <a:moveTo>
                <a:pt x="0" y="0"/>
              </a:moveTo>
              <a:lnTo>
                <a:pt x="0" y="972287"/>
              </a:lnTo>
              <a:lnTo>
                <a:pt x="317050" y="972287"/>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9C4E85F-82DC-4AC7-8EAE-6D088041323F}">
      <dsp:nvSpPr>
        <dsp:cNvPr id="0" name=""/>
        <dsp:cNvSpPr/>
      </dsp:nvSpPr>
      <dsp:spPr>
        <a:xfrm>
          <a:off x="2729537" y="1057995"/>
          <a:ext cx="2557540" cy="443870"/>
        </a:xfrm>
        <a:custGeom>
          <a:avLst/>
          <a:gdLst/>
          <a:ahLst/>
          <a:cxnLst/>
          <a:rect l="0" t="0" r="0" b="0"/>
          <a:pathLst>
            <a:path>
              <a:moveTo>
                <a:pt x="2557540" y="0"/>
              </a:moveTo>
              <a:lnTo>
                <a:pt x="2557540" y="221935"/>
              </a:lnTo>
              <a:lnTo>
                <a:pt x="0" y="221935"/>
              </a:lnTo>
              <a:lnTo>
                <a:pt x="0" y="443870"/>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6E13B29-FB8F-4749-AD5B-1AA968C18E64}">
      <dsp:nvSpPr>
        <dsp:cNvPr id="0" name=""/>
        <dsp:cNvSpPr/>
      </dsp:nvSpPr>
      <dsp:spPr>
        <a:xfrm>
          <a:off x="3358111" y="1160"/>
          <a:ext cx="3857932" cy="1056834"/>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es-ES" sz="2400" kern="1200" dirty="0" smtClean="0">
              <a:latin typeface="Arial" panose="020B0604020202020204" pitchFamily="34" charset="0"/>
              <a:cs typeface="Arial" panose="020B0604020202020204" pitchFamily="34" charset="0"/>
            </a:rPr>
            <a:t>ELEMENTOS DEL ESTADO</a:t>
          </a:r>
          <a:endParaRPr lang="es-ES" sz="2400" kern="1200" dirty="0">
            <a:latin typeface="Arial" panose="020B0604020202020204" pitchFamily="34" charset="0"/>
            <a:cs typeface="Arial" panose="020B0604020202020204" pitchFamily="34" charset="0"/>
          </a:endParaRPr>
        </a:p>
      </dsp:txBody>
      <dsp:txXfrm>
        <a:off x="3358111" y="1160"/>
        <a:ext cx="3857932" cy="1056834"/>
      </dsp:txXfrm>
    </dsp:sp>
    <dsp:sp modelId="{6D2778A7-D48A-4529-9206-9CCFBF91E491}">
      <dsp:nvSpPr>
        <dsp:cNvPr id="0" name=""/>
        <dsp:cNvSpPr/>
      </dsp:nvSpPr>
      <dsp:spPr>
        <a:xfrm>
          <a:off x="1672703" y="1501865"/>
          <a:ext cx="2113669" cy="1056834"/>
        </a:xfrm>
        <a:prstGeom prst="rect">
          <a:avLst/>
        </a:prstGeom>
        <a:gradFill rotWithShape="1">
          <a:gsLst>
            <a:gs pos="0">
              <a:schemeClr val="dk1">
                <a:tint val="65000"/>
                <a:shade val="92000"/>
                <a:satMod val="130000"/>
              </a:schemeClr>
            </a:gs>
            <a:gs pos="45000">
              <a:schemeClr val="dk1">
                <a:tint val="60000"/>
                <a:shade val="99000"/>
                <a:satMod val="120000"/>
              </a:schemeClr>
            </a:gs>
            <a:gs pos="100000">
              <a:schemeClr val="dk1">
                <a:tint val="55000"/>
                <a:satMod val="140000"/>
              </a:schemeClr>
            </a:gs>
          </a:gsLst>
          <a:path path="circle">
            <a:fillToRect l="100000" t="100000" r="100000" b="100000"/>
          </a:path>
        </a:gradFill>
        <a:ln w="12700" cap="flat" cmpd="sng" algn="ctr">
          <a:solidFill>
            <a:schemeClr val="dk1"/>
          </a:solidFill>
          <a:prstDash val="solid"/>
        </a:ln>
        <a:effectLst/>
      </dsp:spPr>
      <dsp:style>
        <a:lnRef idx="1">
          <a:schemeClr val="dk1"/>
        </a:lnRef>
        <a:fillRef idx="2">
          <a:schemeClr val="dk1"/>
        </a:fillRef>
        <a:effectRef idx="1">
          <a:schemeClr val="dk1"/>
        </a:effectRef>
        <a:fontRef idx="minor">
          <a:schemeClr val="dk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s-ES" sz="2000" kern="1200" dirty="0" smtClean="0">
              <a:latin typeface="Arial" panose="020B0604020202020204" pitchFamily="34" charset="0"/>
              <a:cs typeface="Arial" panose="020B0604020202020204" pitchFamily="34" charset="0"/>
            </a:rPr>
            <a:t>Territorio</a:t>
          </a:r>
          <a:endParaRPr lang="es-ES" sz="2000" kern="1200" dirty="0">
            <a:latin typeface="Arial" panose="020B0604020202020204" pitchFamily="34" charset="0"/>
            <a:cs typeface="Arial" panose="020B0604020202020204" pitchFamily="34" charset="0"/>
          </a:endParaRPr>
        </a:p>
      </dsp:txBody>
      <dsp:txXfrm>
        <a:off x="1672703" y="1501865"/>
        <a:ext cx="2113669" cy="1056834"/>
      </dsp:txXfrm>
    </dsp:sp>
    <dsp:sp modelId="{C7FE7CFA-B839-4A7E-BE6F-0762A0A016BA}">
      <dsp:nvSpPr>
        <dsp:cNvPr id="0" name=""/>
        <dsp:cNvSpPr/>
      </dsp:nvSpPr>
      <dsp:spPr>
        <a:xfrm>
          <a:off x="2201120" y="3002571"/>
          <a:ext cx="2113669" cy="1056834"/>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Físico</a:t>
          </a:r>
        </a:p>
        <a:p>
          <a:pPr lvl="0" algn="ctr" defTabSz="8001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(mar, tierra y aire)</a:t>
          </a:r>
          <a:endParaRPr lang="es-ES" sz="1400" kern="1200" dirty="0">
            <a:latin typeface="Arial" panose="020B0604020202020204" pitchFamily="34" charset="0"/>
            <a:cs typeface="Arial" panose="020B0604020202020204" pitchFamily="34" charset="0"/>
          </a:endParaRPr>
        </a:p>
      </dsp:txBody>
      <dsp:txXfrm>
        <a:off x="2201120" y="3002571"/>
        <a:ext cx="2113669" cy="1056834"/>
      </dsp:txXfrm>
    </dsp:sp>
    <dsp:sp modelId="{FDEA3283-16ED-455B-A1E0-7933B7DAA144}">
      <dsp:nvSpPr>
        <dsp:cNvPr id="0" name=""/>
        <dsp:cNvSpPr/>
      </dsp:nvSpPr>
      <dsp:spPr>
        <a:xfrm>
          <a:off x="2201120" y="4503276"/>
          <a:ext cx="2113669" cy="1056834"/>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Jurídico</a:t>
          </a:r>
        </a:p>
        <a:p>
          <a:pPr lvl="0" algn="ctr" defTabSz="800100">
            <a:lnSpc>
              <a:spcPct val="90000"/>
            </a:lnSpc>
            <a:spcBef>
              <a:spcPct val="0"/>
            </a:spcBef>
            <a:spcAft>
              <a:spcPct val="35000"/>
            </a:spcAft>
          </a:pPr>
          <a:r>
            <a:rPr lang="es-ES" sz="1200" kern="1200" dirty="0" smtClean="0">
              <a:latin typeface="Arial" panose="020B0604020202020204" pitchFamily="34" charset="0"/>
              <a:cs typeface="Arial" panose="020B0604020202020204" pitchFamily="34" charset="0"/>
            </a:rPr>
            <a:t>(embajadas, buques de guerra, aeronaves de guerras)</a:t>
          </a:r>
        </a:p>
      </dsp:txBody>
      <dsp:txXfrm>
        <a:off x="2201120" y="4503276"/>
        <a:ext cx="2113669" cy="1056834"/>
      </dsp:txXfrm>
    </dsp:sp>
    <dsp:sp modelId="{4A0F93BA-1691-4685-990C-8FE362A53BF1}">
      <dsp:nvSpPr>
        <dsp:cNvPr id="0" name=""/>
        <dsp:cNvSpPr/>
      </dsp:nvSpPr>
      <dsp:spPr>
        <a:xfrm>
          <a:off x="4230243" y="1501865"/>
          <a:ext cx="2113669" cy="1056834"/>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s-ES" sz="2000" kern="1200" dirty="0" smtClean="0">
              <a:latin typeface="Arial" panose="020B0604020202020204" pitchFamily="34" charset="0"/>
              <a:cs typeface="Arial" panose="020B0604020202020204" pitchFamily="34" charset="0"/>
            </a:rPr>
            <a:t>Población</a:t>
          </a:r>
          <a:endParaRPr lang="es-ES" sz="2000" kern="1200" dirty="0">
            <a:latin typeface="Arial" panose="020B0604020202020204" pitchFamily="34" charset="0"/>
            <a:cs typeface="Arial" panose="020B0604020202020204" pitchFamily="34" charset="0"/>
          </a:endParaRPr>
        </a:p>
      </dsp:txBody>
      <dsp:txXfrm>
        <a:off x="4230243" y="1501865"/>
        <a:ext cx="2113669" cy="1056834"/>
      </dsp:txXfrm>
    </dsp:sp>
    <dsp:sp modelId="{72934C97-B890-4E20-B39C-7D736E55EAB7}">
      <dsp:nvSpPr>
        <dsp:cNvPr id="0" name=""/>
        <dsp:cNvSpPr/>
      </dsp:nvSpPr>
      <dsp:spPr>
        <a:xfrm>
          <a:off x="6787783" y="1501865"/>
          <a:ext cx="2113669" cy="1056834"/>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s-ES" sz="2000" kern="1200" dirty="0" smtClean="0">
              <a:latin typeface="Arial" panose="020B0604020202020204" pitchFamily="34" charset="0"/>
              <a:cs typeface="Arial" panose="020B0604020202020204" pitchFamily="34" charset="0"/>
            </a:rPr>
            <a:t>Organización política</a:t>
          </a:r>
          <a:endParaRPr lang="es-ES" sz="2000" kern="1200" dirty="0">
            <a:latin typeface="Arial" panose="020B0604020202020204" pitchFamily="34" charset="0"/>
            <a:cs typeface="Arial" panose="020B0604020202020204" pitchFamily="34" charset="0"/>
          </a:endParaRPr>
        </a:p>
      </dsp:txBody>
      <dsp:txXfrm>
        <a:off x="6787783" y="1501865"/>
        <a:ext cx="2113669" cy="105683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32B62A-2331-47A6-AA90-E05B355EFAD5}">
      <dsp:nvSpPr>
        <dsp:cNvPr id="0" name=""/>
        <dsp:cNvSpPr/>
      </dsp:nvSpPr>
      <dsp:spPr>
        <a:xfrm rot="16200000">
          <a:off x="-762422" y="762422"/>
          <a:ext cx="3932764" cy="2407919"/>
        </a:xfrm>
        <a:prstGeom prst="flowChartManualOperation">
          <a:avLst/>
        </a:prstGeom>
        <a:solidFill>
          <a:schemeClr val="lt1">
            <a:hueOff val="0"/>
            <a:satOff val="0"/>
            <a:lumOff val="0"/>
            <a:alphaOff val="0"/>
          </a:schemeClr>
        </a:solidFill>
        <a:ln w="38100" cap="flat" cmpd="sng" algn="ctr">
          <a:solidFill>
            <a:scrgbClr r="0" g="0" b="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0" rIns="127000" bIns="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s-ES" sz="2000" kern="1200" dirty="0" smtClean="0">
              <a:latin typeface="Arial" panose="020B0604020202020204" pitchFamily="34" charset="0"/>
              <a:cs typeface="Arial" panose="020B0604020202020204" pitchFamily="34" charset="0"/>
            </a:rPr>
            <a:t>Tratados, convenciones o acuerdos</a:t>
          </a:r>
        </a:p>
        <a:p>
          <a:pPr lvl="0" algn="ctr" defTabSz="2889250">
            <a:lnSpc>
              <a:spcPct val="90000"/>
            </a:lnSpc>
            <a:spcBef>
              <a:spcPct val="0"/>
            </a:spcBef>
            <a:spcAft>
              <a:spcPct val="35000"/>
            </a:spcAft>
          </a:pPr>
          <a:endParaRPr lang="es-ES" sz="2000" kern="1200" dirty="0">
            <a:latin typeface="Arial" panose="020B0604020202020204" pitchFamily="34" charset="0"/>
            <a:cs typeface="Arial" panose="020B0604020202020204" pitchFamily="34" charset="0"/>
          </a:endParaRPr>
        </a:p>
      </dsp:txBody>
      <dsp:txXfrm rot="5400000">
        <a:off x="1" y="786552"/>
        <a:ext cx="2407919" cy="2359658"/>
      </dsp:txXfrm>
    </dsp:sp>
    <dsp:sp modelId="{7EC2206F-14D7-466A-A97D-33E898268C61}">
      <dsp:nvSpPr>
        <dsp:cNvPr id="0" name=""/>
        <dsp:cNvSpPr/>
      </dsp:nvSpPr>
      <dsp:spPr>
        <a:xfrm rot="16200000">
          <a:off x="1828545" y="762422"/>
          <a:ext cx="3932764" cy="2407919"/>
        </a:xfrm>
        <a:prstGeom prst="flowChartManualOperation">
          <a:avLst/>
        </a:prstGeom>
        <a:solidFill>
          <a:schemeClr val="lt1">
            <a:hueOff val="0"/>
            <a:satOff val="0"/>
            <a:lumOff val="0"/>
            <a:alphaOff val="0"/>
          </a:schemeClr>
        </a:solidFill>
        <a:ln w="38100" cap="flat" cmpd="sng" algn="ctr">
          <a:solidFill>
            <a:scrgbClr r="0" g="0" b="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0" rIns="127000" bIns="0" numCol="1" spcCol="1270" anchor="ctr" anchorCtr="0">
          <a:noAutofit/>
        </a:bodyPr>
        <a:lstStyle/>
        <a:p>
          <a:pPr lvl="0" algn="ctr" defTabSz="889000">
            <a:lnSpc>
              <a:spcPct val="90000"/>
            </a:lnSpc>
            <a:spcBef>
              <a:spcPct val="0"/>
            </a:spcBef>
            <a:spcAft>
              <a:spcPct val="35000"/>
            </a:spcAft>
          </a:pPr>
          <a:r>
            <a:rPr lang="es-ES" sz="2000" kern="1200" dirty="0" smtClean="0">
              <a:latin typeface="Arial" panose="020B0604020202020204" pitchFamily="34" charset="0"/>
              <a:cs typeface="Arial" panose="020B0604020202020204" pitchFamily="34" charset="0"/>
            </a:rPr>
            <a:t>Costumbre Internacional</a:t>
          </a:r>
          <a:endParaRPr lang="es-ES" sz="2000" kern="1200" dirty="0">
            <a:latin typeface="Arial" panose="020B0604020202020204" pitchFamily="34" charset="0"/>
            <a:cs typeface="Arial" panose="020B0604020202020204" pitchFamily="34" charset="0"/>
          </a:endParaRPr>
        </a:p>
      </dsp:txBody>
      <dsp:txXfrm rot="5400000">
        <a:off x="2590968" y="786552"/>
        <a:ext cx="2407919" cy="2359658"/>
      </dsp:txXfrm>
    </dsp:sp>
    <dsp:sp modelId="{85E7FD7F-DB19-4927-9218-87978F4C55EA}">
      <dsp:nvSpPr>
        <dsp:cNvPr id="0" name=""/>
        <dsp:cNvSpPr/>
      </dsp:nvSpPr>
      <dsp:spPr>
        <a:xfrm rot="16200000">
          <a:off x="4417059" y="762422"/>
          <a:ext cx="3932764" cy="2407919"/>
        </a:xfrm>
        <a:prstGeom prst="flowChartManualOperation">
          <a:avLst/>
        </a:prstGeom>
        <a:solidFill>
          <a:schemeClr val="lt1">
            <a:hueOff val="0"/>
            <a:satOff val="0"/>
            <a:lumOff val="0"/>
            <a:alphaOff val="0"/>
          </a:schemeClr>
        </a:solidFill>
        <a:ln w="38100" cap="flat" cmpd="sng" algn="ctr">
          <a:solidFill>
            <a:scrgbClr r="0" g="0" b="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0" rIns="127000" bIns="0" numCol="1" spcCol="1270" anchor="ctr" anchorCtr="0">
          <a:noAutofit/>
        </a:bodyPr>
        <a:lstStyle/>
        <a:p>
          <a:pPr lvl="0" algn="ctr" defTabSz="889000">
            <a:lnSpc>
              <a:spcPct val="90000"/>
            </a:lnSpc>
            <a:spcBef>
              <a:spcPct val="0"/>
            </a:spcBef>
            <a:spcAft>
              <a:spcPct val="35000"/>
            </a:spcAft>
          </a:pPr>
          <a:r>
            <a:rPr lang="es-ES" sz="2000" kern="1200" dirty="0" smtClean="0">
              <a:latin typeface="Arial" panose="020B0604020202020204" pitchFamily="34" charset="0"/>
              <a:cs typeface="Arial" panose="020B0604020202020204" pitchFamily="34" charset="0"/>
            </a:rPr>
            <a:t>Jurisprudencia</a:t>
          </a:r>
          <a:endParaRPr lang="es-ES" sz="2000" kern="1200" dirty="0">
            <a:latin typeface="Arial" panose="020B0604020202020204" pitchFamily="34" charset="0"/>
            <a:cs typeface="Arial" panose="020B0604020202020204" pitchFamily="34" charset="0"/>
          </a:endParaRPr>
        </a:p>
      </dsp:txBody>
      <dsp:txXfrm rot="5400000">
        <a:off x="5179482" y="786552"/>
        <a:ext cx="2407919" cy="2359658"/>
      </dsp:txXfrm>
    </dsp:sp>
    <dsp:sp modelId="{DAD5CDE6-4B5F-4B5C-A9F8-AC5DAD889251}">
      <dsp:nvSpPr>
        <dsp:cNvPr id="0" name=""/>
        <dsp:cNvSpPr/>
      </dsp:nvSpPr>
      <dsp:spPr>
        <a:xfrm rot="16200000">
          <a:off x="7005573" y="762422"/>
          <a:ext cx="3932764" cy="2407919"/>
        </a:xfrm>
        <a:prstGeom prst="flowChartManualOperation">
          <a:avLst/>
        </a:prstGeom>
        <a:solidFill>
          <a:schemeClr val="lt1">
            <a:hueOff val="0"/>
            <a:satOff val="0"/>
            <a:lumOff val="0"/>
            <a:alphaOff val="0"/>
          </a:schemeClr>
        </a:solidFill>
        <a:ln w="38100" cap="flat" cmpd="sng" algn="ctr">
          <a:solidFill>
            <a:scrgbClr r="0" g="0" b="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0" rIns="127000" bIns="0" numCol="1" spcCol="1270" anchor="ctr" anchorCtr="0">
          <a:noAutofit/>
        </a:bodyPr>
        <a:lstStyle/>
        <a:p>
          <a:pPr lvl="0" algn="ctr" defTabSz="889000">
            <a:lnSpc>
              <a:spcPct val="90000"/>
            </a:lnSpc>
            <a:spcBef>
              <a:spcPct val="0"/>
            </a:spcBef>
            <a:spcAft>
              <a:spcPct val="35000"/>
            </a:spcAft>
          </a:pPr>
          <a:r>
            <a:rPr lang="es-ES" sz="2000" kern="1200" dirty="0" smtClean="0">
              <a:latin typeface="Arial" panose="020B0604020202020204" pitchFamily="34" charset="0"/>
              <a:cs typeface="Arial" panose="020B0604020202020204" pitchFamily="34" charset="0"/>
            </a:rPr>
            <a:t>Doctrina</a:t>
          </a:r>
          <a:endParaRPr lang="es-ES" sz="2000" kern="1200" dirty="0">
            <a:latin typeface="Arial" panose="020B0604020202020204" pitchFamily="34" charset="0"/>
            <a:cs typeface="Arial" panose="020B0604020202020204" pitchFamily="34" charset="0"/>
          </a:endParaRPr>
        </a:p>
      </dsp:txBody>
      <dsp:txXfrm rot="5400000">
        <a:off x="7767996" y="786552"/>
        <a:ext cx="2407919" cy="235965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6129C4-0E8E-4E3D-A8DD-8222C596D865}">
      <dsp:nvSpPr>
        <dsp:cNvPr id="0" name=""/>
        <dsp:cNvSpPr/>
      </dsp:nvSpPr>
      <dsp:spPr>
        <a:xfrm>
          <a:off x="10493121" y="2467172"/>
          <a:ext cx="91440" cy="471036"/>
        </a:xfrm>
        <a:custGeom>
          <a:avLst/>
          <a:gdLst/>
          <a:ahLst/>
          <a:cxnLst/>
          <a:rect l="0" t="0" r="0" b="0"/>
          <a:pathLst>
            <a:path>
              <a:moveTo>
                <a:pt x="52212" y="0"/>
              </a:moveTo>
              <a:lnTo>
                <a:pt x="52212" y="320997"/>
              </a:lnTo>
              <a:lnTo>
                <a:pt x="45720" y="320997"/>
              </a:lnTo>
              <a:lnTo>
                <a:pt x="45720" y="471036"/>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89CFDEF-E93C-481A-93F5-2046B62EA992}">
      <dsp:nvSpPr>
        <dsp:cNvPr id="0" name=""/>
        <dsp:cNvSpPr/>
      </dsp:nvSpPr>
      <dsp:spPr>
        <a:xfrm>
          <a:off x="9480715" y="850079"/>
          <a:ext cx="1064618" cy="438301"/>
        </a:xfrm>
        <a:custGeom>
          <a:avLst/>
          <a:gdLst/>
          <a:ahLst/>
          <a:cxnLst/>
          <a:rect l="0" t="0" r="0" b="0"/>
          <a:pathLst>
            <a:path>
              <a:moveTo>
                <a:pt x="0" y="0"/>
              </a:moveTo>
              <a:lnTo>
                <a:pt x="0" y="288262"/>
              </a:lnTo>
              <a:lnTo>
                <a:pt x="1064618" y="288262"/>
              </a:lnTo>
              <a:lnTo>
                <a:pt x="1064618" y="438301"/>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59D6FF6-AACB-42D0-BAC1-10C345190B0F}">
      <dsp:nvSpPr>
        <dsp:cNvPr id="0" name=""/>
        <dsp:cNvSpPr/>
      </dsp:nvSpPr>
      <dsp:spPr>
        <a:xfrm>
          <a:off x="8311389" y="2316832"/>
          <a:ext cx="91440" cy="471036"/>
        </a:xfrm>
        <a:custGeom>
          <a:avLst/>
          <a:gdLst/>
          <a:ahLst/>
          <a:cxnLst/>
          <a:rect l="0" t="0" r="0" b="0"/>
          <a:pathLst>
            <a:path>
              <a:moveTo>
                <a:pt x="45720" y="0"/>
              </a:moveTo>
              <a:lnTo>
                <a:pt x="45720" y="471036"/>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800775C-62D6-4BC9-A491-A43C8D93148E}">
      <dsp:nvSpPr>
        <dsp:cNvPr id="0" name=""/>
        <dsp:cNvSpPr/>
      </dsp:nvSpPr>
      <dsp:spPr>
        <a:xfrm>
          <a:off x="8357109" y="850079"/>
          <a:ext cx="1123606" cy="438301"/>
        </a:xfrm>
        <a:custGeom>
          <a:avLst/>
          <a:gdLst/>
          <a:ahLst/>
          <a:cxnLst/>
          <a:rect l="0" t="0" r="0" b="0"/>
          <a:pathLst>
            <a:path>
              <a:moveTo>
                <a:pt x="1123606" y="0"/>
              </a:moveTo>
              <a:lnTo>
                <a:pt x="1123606" y="288262"/>
              </a:lnTo>
              <a:lnTo>
                <a:pt x="0" y="288262"/>
              </a:lnTo>
              <a:lnTo>
                <a:pt x="0" y="438301"/>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D2C66AF-4B42-4296-ABC2-71CDC1A5EDCD}">
      <dsp:nvSpPr>
        <dsp:cNvPr id="0" name=""/>
        <dsp:cNvSpPr/>
      </dsp:nvSpPr>
      <dsp:spPr>
        <a:xfrm>
          <a:off x="6201705" y="2233610"/>
          <a:ext cx="91440" cy="464012"/>
        </a:xfrm>
        <a:custGeom>
          <a:avLst/>
          <a:gdLst/>
          <a:ahLst/>
          <a:cxnLst/>
          <a:rect l="0" t="0" r="0" b="0"/>
          <a:pathLst>
            <a:path>
              <a:moveTo>
                <a:pt x="45720" y="0"/>
              </a:moveTo>
              <a:lnTo>
                <a:pt x="45720" y="464012"/>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9D482FF-B639-440E-9CCA-29CAD1100974}">
      <dsp:nvSpPr>
        <dsp:cNvPr id="0" name=""/>
        <dsp:cNvSpPr/>
      </dsp:nvSpPr>
      <dsp:spPr>
        <a:xfrm>
          <a:off x="5257663" y="727096"/>
          <a:ext cx="989761" cy="478061"/>
        </a:xfrm>
        <a:custGeom>
          <a:avLst/>
          <a:gdLst/>
          <a:ahLst/>
          <a:cxnLst/>
          <a:rect l="0" t="0" r="0" b="0"/>
          <a:pathLst>
            <a:path>
              <a:moveTo>
                <a:pt x="0" y="0"/>
              </a:moveTo>
              <a:lnTo>
                <a:pt x="0" y="328022"/>
              </a:lnTo>
              <a:lnTo>
                <a:pt x="989761" y="328022"/>
              </a:lnTo>
              <a:lnTo>
                <a:pt x="989761" y="478061"/>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CC35132-2D8D-40E8-A78C-38EF92E15ECE}">
      <dsp:nvSpPr>
        <dsp:cNvPr id="0" name=""/>
        <dsp:cNvSpPr/>
      </dsp:nvSpPr>
      <dsp:spPr>
        <a:xfrm>
          <a:off x="4267901" y="3726075"/>
          <a:ext cx="1113401" cy="567464"/>
        </a:xfrm>
        <a:custGeom>
          <a:avLst/>
          <a:gdLst/>
          <a:ahLst/>
          <a:cxnLst/>
          <a:rect l="0" t="0" r="0" b="0"/>
          <a:pathLst>
            <a:path>
              <a:moveTo>
                <a:pt x="0" y="0"/>
              </a:moveTo>
              <a:lnTo>
                <a:pt x="0" y="417425"/>
              </a:lnTo>
              <a:lnTo>
                <a:pt x="1113401" y="417425"/>
              </a:lnTo>
              <a:lnTo>
                <a:pt x="1113401" y="567464"/>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A2CD68E-FD6F-4014-8D75-115D975D4010}">
      <dsp:nvSpPr>
        <dsp:cNvPr id="0" name=""/>
        <dsp:cNvSpPr/>
      </dsp:nvSpPr>
      <dsp:spPr>
        <a:xfrm>
          <a:off x="4222181" y="2226586"/>
          <a:ext cx="91440" cy="471036"/>
        </a:xfrm>
        <a:custGeom>
          <a:avLst/>
          <a:gdLst/>
          <a:ahLst/>
          <a:cxnLst/>
          <a:rect l="0" t="0" r="0" b="0"/>
          <a:pathLst>
            <a:path>
              <a:moveTo>
                <a:pt x="45720" y="0"/>
              </a:moveTo>
              <a:lnTo>
                <a:pt x="45720" y="471036"/>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6EADA4E-7074-4A6D-8626-7D2222098870}">
      <dsp:nvSpPr>
        <dsp:cNvPr id="0" name=""/>
        <dsp:cNvSpPr/>
      </dsp:nvSpPr>
      <dsp:spPr>
        <a:xfrm>
          <a:off x="4267901" y="727096"/>
          <a:ext cx="989761" cy="471036"/>
        </a:xfrm>
        <a:custGeom>
          <a:avLst/>
          <a:gdLst/>
          <a:ahLst/>
          <a:cxnLst/>
          <a:rect l="0" t="0" r="0" b="0"/>
          <a:pathLst>
            <a:path>
              <a:moveTo>
                <a:pt x="989761" y="0"/>
              </a:moveTo>
              <a:lnTo>
                <a:pt x="989761" y="320997"/>
              </a:lnTo>
              <a:lnTo>
                <a:pt x="0" y="320997"/>
              </a:lnTo>
              <a:lnTo>
                <a:pt x="0" y="471036"/>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6CA4C3C-5EE3-47CC-A25E-3DB3B1BCB63B}">
      <dsp:nvSpPr>
        <dsp:cNvPr id="0" name=""/>
        <dsp:cNvSpPr/>
      </dsp:nvSpPr>
      <dsp:spPr>
        <a:xfrm>
          <a:off x="1506617" y="751872"/>
          <a:ext cx="91440" cy="471036"/>
        </a:xfrm>
        <a:custGeom>
          <a:avLst/>
          <a:gdLst/>
          <a:ahLst/>
          <a:cxnLst/>
          <a:rect l="0" t="0" r="0" b="0"/>
          <a:pathLst>
            <a:path>
              <a:moveTo>
                <a:pt x="45720" y="0"/>
              </a:moveTo>
              <a:lnTo>
                <a:pt x="45720" y="471036"/>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B09253C-C761-46AE-90D0-F5B0307A8792}">
      <dsp:nvSpPr>
        <dsp:cNvPr id="0" name=""/>
        <dsp:cNvSpPr/>
      </dsp:nvSpPr>
      <dsp:spPr>
        <a:xfrm>
          <a:off x="672800" y="123868"/>
          <a:ext cx="1759075" cy="628004"/>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65EDAF7-C807-412A-BFB1-FC17F7584FE7}">
      <dsp:nvSpPr>
        <dsp:cNvPr id="0" name=""/>
        <dsp:cNvSpPr/>
      </dsp:nvSpPr>
      <dsp:spPr>
        <a:xfrm>
          <a:off x="852756" y="294827"/>
          <a:ext cx="1759075" cy="628004"/>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s-ES" sz="2400" kern="1200" dirty="0" smtClean="0">
              <a:latin typeface="Arial" panose="020B0604020202020204" pitchFamily="34" charset="0"/>
              <a:cs typeface="Arial" panose="020B0604020202020204" pitchFamily="34" charset="0"/>
            </a:rPr>
            <a:t>TRATADO</a:t>
          </a:r>
          <a:endParaRPr lang="es-ES" sz="2400" kern="1200" dirty="0">
            <a:latin typeface="Arial" panose="020B0604020202020204" pitchFamily="34" charset="0"/>
            <a:cs typeface="Arial" panose="020B0604020202020204" pitchFamily="34" charset="0"/>
          </a:endParaRPr>
        </a:p>
      </dsp:txBody>
      <dsp:txXfrm>
        <a:off x="871150" y="313221"/>
        <a:ext cx="1722287" cy="591216"/>
      </dsp:txXfrm>
    </dsp:sp>
    <dsp:sp modelId="{8ADA92E2-F8D2-4419-AD18-11AF949ECA1C}">
      <dsp:nvSpPr>
        <dsp:cNvPr id="0" name=""/>
        <dsp:cNvSpPr/>
      </dsp:nvSpPr>
      <dsp:spPr>
        <a:xfrm>
          <a:off x="6492" y="1222909"/>
          <a:ext cx="3091690" cy="1732541"/>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96050D1-A606-4419-A908-A2C7B515547F}">
      <dsp:nvSpPr>
        <dsp:cNvPr id="0" name=""/>
        <dsp:cNvSpPr/>
      </dsp:nvSpPr>
      <dsp:spPr>
        <a:xfrm>
          <a:off x="186449" y="1393867"/>
          <a:ext cx="3091690" cy="1732541"/>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s-ES" sz="1200" kern="1200" dirty="0" smtClean="0">
              <a:latin typeface="Arial" panose="020B0604020202020204" pitchFamily="34" charset="0"/>
              <a:cs typeface="Arial" panose="020B0604020202020204" pitchFamily="34" charset="0"/>
            </a:rPr>
            <a:t>Art. 2, letra a) Convención de Viena  sobre derecho de los tratados </a:t>
          </a:r>
        </a:p>
        <a:p>
          <a:pPr lvl="0" algn="ctr" defTabSz="533400">
            <a:lnSpc>
              <a:spcPct val="90000"/>
            </a:lnSpc>
            <a:spcBef>
              <a:spcPct val="0"/>
            </a:spcBef>
            <a:spcAft>
              <a:spcPct val="35000"/>
            </a:spcAft>
          </a:pPr>
          <a:r>
            <a:rPr lang="es-ES" sz="1200" kern="1200" dirty="0" smtClean="0">
              <a:latin typeface="Arial" panose="020B0604020202020204" pitchFamily="34" charset="0"/>
              <a:cs typeface="Arial" panose="020B0604020202020204" pitchFamily="34" charset="0"/>
            </a:rPr>
            <a:t>“Se entiende por “tratado” un acuerdo internacional celebrado por escrito entre Estados y regido por el derecho internacional, ya conste en un </a:t>
          </a:r>
          <a:r>
            <a:rPr lang="es-MX" sz="1200" kern="1200" dirty="0" smtClean="0">
              <a:latin typeface="Arial" panose="020B0604020202020204" pitchFamily="34" charset="0"/>
              <a:cs typeface="Arial" panose="020B0604020202020204" pitchFamily="34" charset="0"/>
            </a:rPr>
            <a:t>único o en dos o más instrumentos conexos y cualquiera que sea su denominación particular”</a:t>
          </a:r>
          <a:endParaRPr lang="es-ES" sz="1200" kern="1200" dirty="0">
            <a:latin typeface="Arial" panose="020B0604020202020204" pitchFamily="34" charset="0"/>
            <a:cs typeface="Arial" panose="020B0604020202020204" pitchFamily="34" charset="0"/>
          </a:endParaRPr>
        </a:p>
      </dsp:txBody>
      <dsp:txXfrm>
        <a:off x="237193" y="1444611"/>
        <a:ext cx="2990202" cy="1631053"/>
      </dsp:txXfrm>
    </dsp:sp>
    <dsp:sp modelId="{D5520EA0-10A4-425A-ADFC-FBB15729F13F}">
      <dsp:nvSpPr>
        <dsp:cNvPr id="0" name=""/>
        <dsp:cNvSpPr/>
      </dsp:nvSpPr>
      <dsp:spPr>
        <a:xfrm>
          <a:off x="4109837" y="123868"/>
          <a:ext cx="2295651" cy="603228"/>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4E8EAFB-6C54-4948-8F81-FD840DEE562B}">
      <dsp:nvSpPr>
        <dsp:cNvPr id="0" name=""/>
        <dsp:cNvSpPr/>
      </dsp:nvSpPr>
      <dsp:spPr>
        <a:xfrm>
          <a:off x="4289794" y="294827"/>
          <a:ext cx="2295651" cy="603228"/>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endParaRPr lang="es-ES" sz="2400" kern="1200" dirty="0" smtClean="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ct val="0"/>
            </a:spcBef>
            <a:spcAft>
              <a:spcPts val="0"/>
            </a:spcAft>
            <a:buClrTx/>
            <a:buSzTx/>
            <a:buFontTx/>
            <a:buNone/>
            <a:tabLst/>
            <a:defRPr/>
          </a:pPr>
          <a:r>
            <a:rPr lang="es-ES" sz="2400" kern="1200" dirty="0" smtClean="0">
              <a:latin typeface="Arial" panose="020B0604020202020204" pitchFamily="34" charset="0"/>
              <a:cs typeface="Arial" panose="020B0604020202020204" pitchFamily="34" charset="0"/>
            </a:rPr>
            <a:t>COSTUMBRE</a:t>
          </a:r>
        </a:p>
        <a:p>
          <a:pPr lvl="0" algn="ctr" defTabSz="1644650">
            <a:lnSpc>
              <a:spcPct val="90000"/>
            </a:lnSpc>
            <a:spcBef>
              <a:spcPct val="0"/>
            </a:spcBef>
            <a:spcAft>
              <a:spcPct val="35000"/>
            </a:spcAft>
          </a:pPr>
          <a:endParaRPr lang="es-ES" sz="3800" kern="1200" dirty="0"/>
        </a:p>
      </dsp:txBody>
      <dsp:txXfrm>
        <a:off x="4307462" y="312495"/>
        <a:ext cx="2260315" cy="567892"/>
      </dsp:txXfrm>
    </dsp:sp>
    <dsp:sp modelId="{BCA9049C-BD44-4A1A-99DD-72B839C79DF4}">
      <dsp:nvSpPr>
        <dsp:cNvPr id="0" name=""/>
        <dsp:cNvSpPr/>
      </dsp:nvSpPr>
      <dsp:spPr>
        <a:xfrm>
          <a:off x="3458096" y="1198133"/>
          <a:ext cx="1619610" cy="1028452"/>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B550DE2-560F-46B3-A225-7891C192A307}">
      <dsp:nvSpPr>
        <dsp:cNvPr id="0" name=""/>
        <dsp:cNvSpPr/>
      </dsp:nvSpPr>
      <dsp:spPr>
        <a:xfrm>
          <a:off x="3638053" y="1369092"/>
          <a:ext cx="1619610" cy="1028452"/>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93345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Elemento </a:t>
          </a:r>
        </a:p>
        <a:p>
          <a:pPr lvl="0" algn="ctr" defTabSz="93345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objetivo</a:t>
          </a:r>
          <a:endParaRPr lang="es-ES" sz="1400" kern="1200" dirty="0">
            <a:latin typeface="Arial" panose="020B0604020202020204" pitchFamily="34" charset="0"/>
            <a:cs typeface="Arial" panose="020B0604020202020204" pitchFamily="34" charset="0"/>
          </a:endParaRPr>
        </a:p>
      </dsp:txBody>
      <dsp:txXfrm>
        <a:off x="3668175" y="1399214"/>
        <a:ext cx="1559366" cy="968208"/>
      </dsp:txXfrm>
    </dsp:sp>
    <dsp:sp modelId="{F144C634-A18F-4E63-9BB8-8E604CA3D59B}">
      <dsp:nvSpPr>
        <dsp:cNvPr id="0" name=""/>
        <dsp:cNvSpPr/>
      </dsp:nvSpPr>
      <dsp:spPr>
        <a:xfrm>
          <a:off x="3458096" y="2697622"/>
          <a:ext cx="1619610" cy="1028452"/>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B8CE4C8-DD06-4E49-918F-26D9A9E5BE4D}">
      <dsp:nvSpPr>
        <dsp:cNvPr id="0" name=""/>
        <dsp:cNvSpPr/>
      </dsp:nvSpPr>
      <dsp:spPr>
        <a:xfrm>
          <a:off x="3638053" y="2868581"/>
          <a:ext cx="1619610" cy="1028452"/>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kern="1200" dirty="0" smtClean="0">
              <a:latin typeface="Arial" panose="020B0604020202020204" pitchFamily="34" charset="0"/>
              <a:cs typeface="Arial" panose="020B0604020202020204" pitchFamily="34" charset="0"/>
            </a:rPr>
            <a:t>Repetición de ciertos usos o prácticas entre los Estados</a:t>
          </a:r>
          <a:endParaRPr lang="en-US" sz="1400" kern="1200" dirty="0">
            <a:latin typeface="Arial" panose="020B0604020202020204" pitchFamily="34" charset="0"/>
            <a:cs typeface="Arial" panose="020B0604020202020204" pitchFamily="34" charset="0"/>
          </a:endParaRPr>
        </a:p>
      </dsp:txBody>
      <dsp:txXfrm>
        <a:off x="3668175" y="2898703"/>
        <a:ext cx="1559366" cy="968208"/>
      </dsp:txXfrm>
    </dsp:sp>
    <dsp:sp modelId="{5C426957-BE60-489E-AA97-64014FD16308}">
      <dsp:nvSpPr>
        <dsp:cNvPr id="0" name=""/>
        <dsp:cNvSpPr/>
      </dsp:nvSpPr>
      <dsp:spPr>
        <a:xfrm>
          <a:off x="3885778" y="4293539"/>
          <a:ext cx="2991047" cy="1172456"/>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5F593A8-1BE8-4E7F-AA1C-AD51A2385881}">
      <dsp:nvSpPr>
        <dsp:cNvPr id="0" name=""/>
        <dsp:cNvSpPr/>
      </dsp:nvSpPr>
      <dsp:spPr>
        <a:xfrm>
          <a:off x="4065735" y="4464498"/>
          <a:ext cx="2991047" cy="1172456"/>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Instrucciones cancillería, notas diplomáticas, toda expresión del Estado por autoridad que tenga debida representación</a:t>
          </a:r>
        </a:p>
        <a:p>
          <a:pPr lvl="0" algn="ctr" defTabSz="622300">
            <a:lnSpc>
              <a:spcPct val="90000"/>
            </a:lnSpc>
            <a:spcBef>
              <a:spcPct val="0"/>
            </a:spcBef>
            <a:spcAft>
              <a:spcPct val="35000"/>
            </a:spcAft>
          </a:pPr>
          <a:endParaRPr lang="es-ES" sz="1200" kern="1200" dirty="0"/>
        </a:p>
      </dsp:txBody>
      <dsp:txXfrm>
        <a:off x="4100075" y="4498838"/>
        <a:ext cx="2922367" cy="1103776"/>
      </dsp:txXfrm>
    </dsp:sp>
    <dsp:sp modelId="{611BE4F7-0750-4B2A-82E9-24EBA57E2A4A}">
      <dsp:nvSpPr>
        <dsp:cNvPr id="0" name=""/>
        <dsp:cNvSpPr/>
      </dsp:nvSpPr>
      <dsp:spPr>
        <a:xfrm>
          <a:off x="5437620" y="1205157"/>
          <a:ext cx="1619610" cy="1028452"/>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D281B7D-EC89-441D-85AC-89BC30F80C69}">
      <dsp:nvSpPr>
        <dsp:cNvPr id="0" name=""/>
        <dsp:cNvSpPr/>
      </dsp:nvSpPr>
      <dsp:spPr>
        <a:xfrm>
          <a:off x="5617576" y="1376116"/>
          <a:ext cx="1619610" cy="1028452"/>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Elemento Subjetivo</a:t>
          </a:r>
          <a:endParaRPr lang="es-ES" sz="1400" kern="1200" dirty="0">
            <a:latin typeface="Arial" panose="020B0604020202020204" pitchFamily="34" charset="0"/>
            <a:cs typeface="Arial" panose="020B0604020202020204" pitchFamily="34" charset="0"/>
          </a:endParaRPr>
        </a:p>
      </dsp:txBody>
      <dsp:txXfrm>
        <a:off x="5647698" y="1406238"/>
        <a:ext cx="1559366" cy="968208"/>
      </dsp:txXfrm>
    </dsp:sp>
    <dsp:sp modelId="{DA0DC293-2013-4C3A-8FCE-FDB8DC176F11}">
      <dsp:nvSpPr>
        <dsp:cNvPr id="0" name=""/>
        <dsp:cNvSpPr/>
      </dsp:nvSpPr>
      <dsp:spPr>
        <a:xfrm>
          <a:off x="5437620" y="2697622"/>
          <a:ext cx="1619610" cy="1028452"/>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252278E-A940-4BAD-A2A7-E4D0D861347D}">
      <dsp:nvSpPr>
        <dsp:cNvPr id="0" name=""/>
        <dsp:cNvSpPr/>
      </dsp:nvSpPr>
      <dsp:spPr>
        <a:xfrm>
          <a:off x="5617576" y="2868581"/>
          <a:ext cx="1619610" cy="1028452"/>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kern="1200" dirty="0" smtClean="0">
              <a:latin typeface="Arial" panose="020B0604020202020204" pitchFamily="34" charset="0"/>
              <a:cs typeface="Arial" panose="020B0604020202020204" pitchFamily="34" charset="0"/>
            </a:rPr>
            <a:t>Convicción de que dicha práctica es obligatoria</a:t>
          </a:r>
          <a:endParaRPr lang="en-US" sz="1400" kern="1200" dirty="0">
            <a:latin typeface="Arial" panose="020B0604020202020204" pitchFamily="34" charset="0"/>
            <a:cs typeface="Arial" panose="020B0604020202020204" pitchFamily="34" charset="0"/>
          </a:endParaRPr>
        </a:p>
      </dsp:txBody>
      <dsp:txXfrm>
        <a:off x="5647698" y="2898703"/>
        <a:ext cx="1559366" cy="968208"/>
      </dsp:txXfrm>
    </dsp:sp>
    <dsp:sp modelId="{73494E53-A8AB-4696-A4FF-F673838805E0}">
      <dsp:nvSpPr>
        <dsp:cNvPr id="0" name=""/>
        <dsp:cNvSpPr/>
      </dsp:nvSpPr>
      <dsp:spPr>
        <a:xfrm>
          <a:off x="7950191" y="156603"/>
          <a:ext cx="3061047" cy="693475"/>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E1DEC64-71E5-4CFA-8790-FEE43E61C701}">
      <dsp:nvSpPr>
        <dsp:cNvPr id="0" name=""/>
        <dsp:cNvSpPr/>
      </dsp:nvSpPr>
      <dsp:spPr>
        <a:xfrm>
          <a:off x="8130148" y="327562"/>
          <a:ext cx="3061047" cy="693475"/>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s-ES" sz="2400" kern="1200" dirty="0" smtClean="0">
              <a:latin typeface="Arial" panose="020B0604020202020204" pitchFamily="34" charset="0"/>
              <a:cs typeface="Arial" panose="020B0604020202020204" pitchFamily="34" charset="0"/>
            </a:rPr>
            <a:t>JURISPRUDENCIA</a:t>
          </a:r>
          <a:endParaRPr lang="es-ES" sz="2400" kern="1200" dirty="0">
            <a:latin typeface="Arial" panose="020B0604020202020204" pitchFamily="34" charset="0"/>
            <a:cs typeface="Arial" panose="020B0604020202020204" pitchFamily="34" charset="0"/>
          </a:endParaRPr>
        </a:p>
      </dsp:txBody>
      <dsp:txXfrm>
        <a:off x="8150459" y="347873"/>
        <a:ext cx="3020425" cy="652853"/>
      </dsp:txXfrm>
    </dsp:sp>
    <dsp:sp modelId="{C78B0F2A-29D5-43FC-9005-85C7606289DC}">
      <dsp:nvSpPr>
        <dsp:cNvPr id="0" name=""/>
        <dsp:cNvSpPr/>
      </dsp:nvSpPr>
      <dsp:spPr>
        <a:xfrm>
          <a:off x="7547303" y="1288380"/>
          <a:ext cx="1619610" cy="1028452"/>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7C6813C-DDB4-4B2E-8208-0C9B6A848FE9}">
      <dsp:nvSpPr>
        <dsp:cNvPr id="0" name=""/>
        <dsp:cNvSpPr/>
      </dsp:nvSpPr>
      <dsp:spPr>
        <a:xfrm>
          <a:off x="7727260" y="1459339"/>
          <a:ext cx="1619610" cy="1028452"/>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Corte Internacional de Justicia de la Haya</a:t>
          </a:r>
          <a:endParaRPr lang="es-ES" sz="1050" kern="1200" dirty="0"/>
        </a:p>
      </dsp:txBody>
      <dsp:txXfrm>
        <a:off x="7757382" y="1489461"/>
        <a:ext cx="1559366" cy="968208"/>
      </dsp:txXfrm>
    </dsp:sp>
    <dsp:sp modelId="{FDE6DB66-10AD-4896-939C-0351A90C8D22}">
      <dsp:nvSpPr>
        <dsp:cNvPr id="0" name=""/>
        <dsp:cNvSpPr/>
      </dsp:nvSpPr>
      <dsp:spPr>
        <a:xfrm>
          <a:off x="7417143" y="2787869"/>
          <a:ext cx="1879930" cy="1829164"/>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C63E990-0D74-4F8E-A49D-BA9F7082FF9B}">
      <dsp:nvSpPr>
        <dsp:cNvPr id="0" name=""/>
        <dsp:cNvSpPr/>
      </dsp:nvSpPr>
      <dsp:spPr>
        <a:xfrm>
          <a:off x="7597100" y="2958828"/>
          <a:ext cx="1879930" cy="1829164"/>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just" defTabSz="533400">
            <a:lnSpc>
              <a:spcPct val="90000"/>
            </a:lnSpc>
            <a:spcBef>
              <a:spcPct val="0"/>
            </a:spcBef>
            <a:spcAft>
              <a:spcPct val="35000"/>
            </a:spcAft>
          </a:pPr>
          <a:r>
            <a:rPr lang="es-ES" sz="1200" kern="1200" dirty="0" smtClean="0">
              <a:latin typeface="Arial" panose="020B0604020202020204" pitchFamily="34" charset="0"/>
              <a:cs typeface="Arial" panose="020B0604020202020204" pitchFamily="34" charset="0"/>
            </a:rPr>
            <a:t>Principal órgano judicial de la ONU. </a:t>
          </a:r>
        </a:p>
        <a:p>
          <a:pPr lvl="0" algn="just" defTabSz="533400">
            <a:lnSpc>
              <a:spcPct val="90000"/>
            </a:lnSpc>
            <a:spcBef>
              <a:spcPct val="0"/>
            </a:spcBef>
            <a:spcAft>
              <a:spcPct val="35000"/>
            </a:spcAft>
          </a:pPr>
          <a:endParaRPr lang="es-ES" sz="1200" kern="1200" dirty="0" smtClean="0">
            <a:latin typeface="Arial" panose="020B0604020202020204" pitchFamily="34" charset="0"/>
            <a:cs typeface="Arial" panose="020B0604020202020204" pitchFamily="34" charset="0"/>
          </a:endParaRPr>
        </a:p>
        <a:p>
          <a:pPr lvl="0" algn="just" defTabSz="533400">
            <a:lnSpc>
              <a:spcPct val="90000"/>
            </a:lnSpc>
            <a:spcBef>
              <a:spcPct val="0"/>
            </a:spcBef>
            <a:spcAft>
              <a:spcPct val="35000"/>
            </a:spcAft>
          </a:pPr>
          <a:r>
            <a:rPr lang="es-ES" sz="1200" kern="1200" dirty="0" smtClean="0">
              <a:latin typeface="Arial" panose="020B0604020202020204" pitchFamily="34" charset="0"/>
              <a:cs typeface="Arial" panose="020B0604020202020204" pitchFamily="34" charset="0"/>
            </a:rPr>
            <a:t>Deciden controversias jurídicas entre Estados.</a:t>
          </a:r>
        </a:p>
        <a:p>
          <a:pPr lvl="0" algn="just" defTabSz="533400">
            <a:lnSpc>
              <a:spcPct val="90000"/>
            </a:lnSpc>
            <a:spcBef>
              <a:spcPct val="0"/>
            </a:spcBef>
            <a:spcAft>
              <a:spcPct val="35000"/>
            </a:spcAft>
          </a:pPr>
          <a:endParaRPr lang="es-ES" sz="1200" kern="1200" dirty="0" smtClean="0">
            <a:latin typeface="Arial" panose="020B0604020202020204" pitchFamily="34" charset="0"/>
            <a:cs typeface="Arial" panose="020B0604020202020204" pitchFamily="34" charset="0"/>
          </a:endParaRPr>
        </a:p>
        <a:p>
          <a:pPr lvl="0" algn="just" defTabSz="533400">
            <a:lnSpc>
              <a:spcPct val="90000"/>
            </a:lnSpc>
            <a:spcBef>
              <a:spcPct val="0"/>
            </a:spcBef>
            <a:spcAft>
              <a:spcPct val="35000"/>
            </a:spcAft>
          </a:pPr>
          <a:r>
            <a:rPr lang="es-ES" sz="1200" kern="1200" dirty="0" smtClean="0">
              <a:latin typeface="Arial" panose="020B0604020202020204" pitchFamily="34" charset="0"/>
              <a:cs typeface="Arial" panose="020B0604020202020204" pitchFamily="34" charset="0"/>
            </a:rPr>
            <a:t>Ejemplo: Delimitación marítima Chile Perú. </a:t>
          </a:r>
        </a:p>
      </dsp:txBody>
      <dsp:txXfrm>
        <a:off x="7650674" y="3012402"/>
        <a:ext cx="1772782" cy="1722016"/>
      </dsp:txXfrm>
    </dsp:sp>
    <dsp:sp modelId="{60602371-1B2A-46A0-B03A-8E278C344D63}">
      <dsp:nvSpPr>
        <dsp:cNvPr id="0" name=""/>
        <dsp:cNvSpPr/>
      </dsp:nvSpPr>
      <dsp:spPr>
        <a:xfrm>
          <a:off x="9533320" y="1288380"/>
          <a:ext cx="2024027" cy="1178791"/>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DF0EF79-12EF-4D96-8E22-A5F9C6F075A2}">
      <dsp:nvSpPr>
        <dsp:cNvPr id="0" name=""/>
        <dsp:cNvSpPr/>
      </dsp:nvSpPr>
      <dsp:spPr>
        <a:xfrm>
          <a:off x="9713276" y="1459339"/>
          <a:ext cx="2024027" cy="1178791"/>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s-ES" sz="1600" kern="1200" dirty="0" smtClean="0">
              <a:latin typeface="Arial" panose="020B0604020202020204" pitchFamily="34" charset="0"/>
              <a:cs typeface="Arial" panose="020B0604020202020204" pitchFamily="34" charset="0"/>
            </a:rPr>
            <a:t>Tribunal Internacional del Derecho del Mar </a:t>
          </a:r>
        </a:p>
        <a:p>
          <a:pPr lvl="0" defTabSz="533400">
            <a:lnSpc>
              <a:spcPct val="90000"/>
            </a:lnSpc>
            <a:spcBef>
              <a:spcPct val="0"/>
            </a:spcBef>
            <a:spcAft>
              <a:spcPct val="35000"/>
            </a:spcAft>
          </a:pPr>
          <a:endParaRPr lang="es-ES" sz="1000" kern="1200" dirty="0"/>
        </a:p>
      </dsp:txBody>
      <dsp:txXfrm>
        <a:off x="9747802" y="1493865"/>
        <a:ext cx="1954975" cy="1109739"/>
      </dsp:txXfrm>
    </dsp:sp>
    <dsp:sp modelId="{B24FBAEC-A81F-448F-A9CA-CBB1F5D76D6B}">
      <dsp:nvSpPr>
        <dsp:cNvPr id="0" name=""/>
        <dsp:cNvSpPr/>
      </dsp:nvSpPr>
      <dsp:spPr>
        <a:xfrm>
          <a:off x="9729036" y="2938208"/>
          <a:ext cx="1619610" cy="2351351"/>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40FC832-5449-430D-8199-445067C6CC35}">
      <dsp:nvSpPr>
        <dsp:cNvPr id="0" name=""/>
        <dsp:cNvSpPr/>
      </dsp:nvSpPr>
      <dsp:spPr>
        <a:xfrm>
          <a:off x="9908992" y="3109167"/>
          <a:ext cx="1619610" cy="2351351"/>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just" defTabSz="488950">
            <a:lnSpc>
              <a:spcPct val="90000"/>
            </a:lnSpc>
            <a:spcBef>
              <a:spcPct val="0"/>
            </a:spcBef>
            <a:spcAft>
              <a:spcPct val="35000"/>
            </a:spcAft>
          </a:pPr>
          <a:r>
            <a:rPr lang="es-ES" sz="1100" kern="1200" dirty="0" smtClean="0">
              <a:latin typeface="Arial" panose="020B0604020202020204" pitchFamily="34" charset="0"/>
              <a:cs typeface="Arial" panose="020B0604020202020204" pitchFamily="34" charset="0"/>
            </a:rPr>
            <a:t>21 jueces independientes.</a:t>
          </a:r>
        </a:p>
        <a:p>
          <a:pPr lvl="0" algn="just" defTabSz="488950">
            <a:lnSpc>
              <a:spcPct val="90000"/>
            </a:lnSpc>
            <a:spcBef>
              <a:spcPct val="0"/>
            </a:spcBef>
            <a:spcAft>
              <a:spcPct val="35000"/>
            </a:spcAft>
          </a:pPr>
          <a:endParaRPr lang="es-ES" sz="1100" kern="1200" dirty="0" smtClean="0">
            <a:latin typeface="Arial" panose="020B0604020202020204" pitchFamily="34" charset="0"/>
            <a:cs typeface="Arial" panose="020B0604020202020204" pitchFamily="34" charset="0"/>
          </a:endParaRPr>
        </a:p>
        <a:p>
          <a:pPr lvl="0" algn="just" defTabSz="488950">
            <a:lnSpc>
              <a:spcPct val="90000"/>
            </a:lnSpc>
            <a:spcBef>
              <a:spcPct val="0"/>
            </a:spcBef>
            <a:spcAft>
              <a:spcPct val="35000"/>
            </a:spcAft>
          </a:pPr>
          <a:r>
            <a:rPr lang="es-ES" sz="1100" kern="1200" dirty="0" smtClean="0">
              <a:latin typeface="Arial" panose="020B0604020202020204" pitchFamily="34" charset="0"/>
              <a:cs typeface="Arial" panose="020B0604020202020204" pitchFamily="34" charset="0"/>
            </a:rPr>
            <a:t>Representantes distintos sistemas jurídicos, </a:t>
          </a:r>
        </a:p>
        <a:p>
          <a:pPr lvl="0" algn="just" defTabSz="488950">
            <a:lnSpc>
              <a:spcPct val="90000"/>
            </a:lnSpc>
            <a:spcBef>
              <a:spcPct val="0"/>
            </a:spcBef>
            <a:spcAft>
              <a:spcPct val="35000"/>
            </a:spcAft>
          </a:pPr>
          <a:endParaRPr lang="es-ES" sz="1100" kern="1200" dirty="0" smtClean="0">
            <a:latin typeface="Arial" panose="020B0604020202020204" pitchFamily="34" charset="0"/>
            <a:cs typeface="Arial" panose="020B0604020202020204" pitchFamily="34" charset="0"/>
          </a:endParaRPr>
        </a:p>
        <a:p>
          <a:pPr lvl="0" algn="just" defTabSz="488950">
            <a:lnSpc>
              <a:spcPct val="90000"/>
            </a:lnSpc>
            <a:spcBef>
              <a:spcPct val="0"/>
            </a:spcBef>
            <a:spcAft>
              <a:spcPct val="35000"/>
            </a:spcAft>
          </a:pPr>
          <a:r>
            <a:rPr lang="es-ES" sz="1100" kern="1200" dirty="0" smtClean="0">
              <a:latin typeface="Arial" panose="020B0604020202020204" pitchFamily="34" charset="0"/>
              <a:cs typeface="Arial" panose="020B0604020202020204" pitchFamily="34" charset="0"/>
            </a:rPr>
            <a:t>Según distribución geográfica equitativa.</a:t>
          </a:r>
        </a:p>
        <a:p>
          <a:pPr lvl="0" algn="just" defTabSz="488950">
            <a:lnSpc>
              <a:spcPct val="90000"/>
            </a:lnSpc>
            <a:spcBef>
              <a:spcPct val="0"/>
            </a:spcBef>
            <a:spcAft>
              <a:spcPct val="35000"/>
            </a:spcAft>
          </a:pPr>
          <a:r>
            <a:rPr lang="es-ES" sz="1100" kern="1200" dirty="0" smtClean="0">
              <a:latin typeface="Arial" panose="020B0604020202020204" pitchFamily="34" charset="0"/>
              <a:cs typeface="Arial" panose="020B0604020202020204" pitchFamily="34" charset="0"/>
            </a:rPr>
            <a:t>Han resuelto </a:t>
          </a:r>
          <a:r>
            <a:rPr lang="es-ES" sz="1800" kern="1200" dirty="0" smtClean="0">
              <a:latin typeface="Arial" panose="020B0604020202020204" pitchFamily="34" charset="0"/>
              <a:cs typeface="Arial" panose="020B0604020202020204" pitchFamily="34" charset="0"/>
            </a:rPr>
            <a:t>27 </a:t>
          </a:r>
          <a:r>
            <a:rPr lang="es-ES" sz="1100" kern="1200" dirty="0" smtClean="0">
              <a:latin typeface="Arial" panose="020B0604020202020204" pitchFamily="34" charset="0"/>
              <a:cs typeface="Arial" panose="020B0604020202020204" pitchFamily="34" charset="0"/>
            </a:rPr>
            <a:t>casos.</a:t>
          </a:r>
        </a:p>
        <a:p>
          <a:pPr lvl="0" defTabSz="488950">
            <a:lnSpc>
              <a:spcPct val="90000"/>
            </a:lnSpc>
            <a:spcBef>
              <a:spcPct val="0"/>
            </a:spcBef>
            <a:spcAft>
              <a:spcPct val="35000"/>
            </a:spcAft>
          </a:pPr>
          <a:endParaRPr lang="es-ES" sz="1100" kern="1200" dirty="0"/>
        </a:p>
      </dsp:txBody>
      <dsp:txXfrm>
        <a:off x="9956429" y="3156604"/>
        <a:ext cx="1524736" cy="2256477"/>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3D67F3-8235-422A-AFA4-048A1C0940BA}">
      <dsp:nvSpPr>
        <dsp:cNvPr id="0" name=""/>
        <dsp:cNvSpPr/>
      </dsp:nvSpPr>
      <dsp:spPr>
        <a:xfrm>
          <a:off x="9229344" y="3175446"/>
          <a:ext cx="1179990" cy="561568"/>
        </a:xfrm>
        <a:custGeom>
          <a:avLst/>
          <a:gdLst/>
          <a:ahLst/>
          <a:cxnLst/>
          <a:rect l="0" t="0" r="0" b="0"/>
          <a:pathLst>
            <a:path>
              <a:moveTo>
                <a:pt x="0" y="0"/>
              </a:moveTo>
              <a:lnTo>
                <a:pt x="0" y="382692"/>
              </a:lnTo>
              <a:lnTo>
                <a:pt x="1179990" y="382692"/>
              </a:lnTo>
              <a:lnTo>
                <a:pt x="1179990" y="561568"/>
              </a:lnTo>
            </a:path>
          </a:pathLst>
        </a:custGeom>
        <a:noFill/>
        <a:ln w="15875"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B0DE5A8-5A35-44E3-9941-D1335DC88E3B}">
      <dsp:nvSpPr>
        <dsp:cNvPr id="0" name=""/>
        <dsp:cNvSpPr/>
      </dsp:nvSpPr>
      <dsp:spPr>
        <a:xfrm>
          <a:off x="8049353" y="3175446"/>
          <a:ext cx="1179990" cy="561568"/>
        </a:xfrm>
        <a:custGeom>
          <a:avLst/>
          <a:gdLst/>
          <a:ahLst/>
          <a:cxnLst/>
          <a:rect l="0" t="0" r="0" b="0"/>
          <a:pathLst>
            <a:path>
              <a:moveTo>
                <a:pt x="1179990" y="0"/>
              </a:moveTo>
              <a:lnTo>
                <a:pt x="1179990" y="382692"/>
              </a:lnTo>
              <a:lnTo>
                <a:pt x="0" y="382692"/>
              </a:lnTo>
              <a:lnTo>
                <a:pt x="0" y="561568"/>
              </a:lnTo>
            </a:path>
          </a:pathLst>
        </a:custGeom>
        <a:noFill/>
        <a:ln w="15875"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2681042-0FB2-4658-8902-F4D8C9EBEBFF}">
      <dsp:nvSpPr>
        <dsp:cNvPr id="0" name=""/>
        <dsp:cNvSpPr/>
      </dsp:nvSpPr>
      <dsp:spPr>
        <a:xfrm>
          <a:off x="6266029" y="1387760"/>
          <a:ext cx="2963314" cy="561568"/>
        </a:xfrm>
        <a:custGeom>
          <a:avLst/>
          <a:gdLst/>
          <a:ahLst/>
          <a:cxnLst/>
          <a:rect l="0" t="0" r="0" b="0"/>
          <a:pathLst>
            <a:path>
              <a:moveTo>
                <a:pt x="0" y="0"/>
              </a:moveTo>
              <a:lnTo>
                <a:pt x="0" y="382692"/>
              </a:lnTo>
              <a:lnTo>
                <a:pt x="2963314" y="382692"/>
              </a:lnTo>
              <a:lnTo>
                <a:pt x="2963314" y="561568"/>
              </a:lnTo>
            </a:path>
          </a:pathLst>
        </a:custGeom>
        <a:noFill/>
        <a:ln w="15875"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BFD4FAE-C6AA-464B-9078-BE96961AC20B}">
      <dsp:nvSpPr>
        <dsp:cNvPr id="0" name=""/>
        <dsp:cNvSpPr/>
      </dsp:nvSpPr>
      <dsp:spPr>
        <a:xfrm>
          <a:off x="3329390" y="3175446"/>
          <a:ext cx="2359981" cy="561568"/>
        </a:xfrm>
        <a:custGeom>
          <a:avLst/>
          <a:gdLst/>
          <a:ahLst/>
          <a:cxnLst/>
          <a:rect l="0" t="0" r="0" b="0"/>
          <a:pathLst>
            <a:path>
              <a:moveTo>
                <a:pt x="0" y="0"/>
              </a:moveTo>
              <a:lnTo>
                <a:pt x="0" y="382692"/>
              </a:lnTo>
              <a:lnTo>
                <a:pt x="2359981" y="382692"/>
              </a:lnTo>
              <a:lnTo>
                <a:pt x="2359981" y="561568"/>
              </a:lnTo>
            </a:path>
          </a:pathLst>
        </a:custGeom>
        <a:noFill/>
        <a:ln w="15875"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A6D87E8-3BA2-4C53-BA7E-FE3B19BAD3B5}">
      <dsp:nvSpPr>
        <dsp:cNvPr id="0" name=""/>
        <dsp:cNvSpPr/>
      </dsp:nvSpPr>
      <dsp:spPr>
        <a:xfrm>
          <a:off x="3283670" y="3175446"/>
          <a:ext cx="91440" cy="561568"/>
        </a:xfrm>
        <a:custGeom>
          <a:avLst/>
          <a:gdLst/>
          <a:ahLst/>
          <a:cxnLst/>
          <a:rect l="0" t="0" r="0" b="0"/>
          <a:pathLst>
            <a:path>
              <a:moveTo>
                <a:pt x="45720" y="0"/>
              </a:moveTo>
              <a:lnTo>
                <a:pt x="45720" y="561568"/>
              </a:lnTo>
            </a:path>
          </a:pathLst>
        </a:custGeom>
        <a:noFill/>
        <a:ln w="15875"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4C9E6EC-064A-48F5-BABF-D815E1E169C8}">
      <dsp:nvSpPr>
        <dsp:cNvPr id="0" name=""/>
        <dsp:cNvSpPr/>
      </dsp:nvSpPr>
      <dsp:spPr>
        <a:xfrm>
          <a:off x="969409" y="3175446"/>
          <a:ext cx="2359981" cy="561568"/>
        </a:xfrm>
        <a:custGeom>
          <a:avLst/>
          <a:gdLst/>
          <a:ahLst/>
          <a:cxnLst/>
          <a:rect l="0" t="0" r="0" b="0"/>
          <a:pathLst>
            <a:path>
              <a:moveTo>
                <a:pt x="2359981" y="0"/>
              </a:moveTo>
              <a:lnTo>
                <a:pt x="2359981" y="382692"/>
              </a:lnTo>
              <a:lnTo>
                <a:pt x="0" y="382692"/>
              </a:lnTo>
              <a:lnTo>
                <a:pt x="0" y="561568"/>
              </a:lnTo>
            </a:path>
          </a:pathLst>
        </a:custGeom>
        <a:noFill/>
        <a:ln w="15875"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A86107E-3C3B-4F85-A9A2-5792B0C603B5}">
      <dsp:nvSpPr>
        <dsp:cNvPr id="0" name=""/>
        <dsp:cNvSpPr/>
      </dsp:nvSpPr>
      <dsp:spPr>
        <a:xfrm>
          <a:off x="3329390" y="1387760"/>
          <a:ext cx="2936639" cy="561568"/>
        </a:xfrm>
        <a:custGeom>
          <a:avLst/>
          <a:gdLst/>
          <a:ahLst/>
          <a:cxnLst/>
          <a:rect l="0" t="0" r="0" b="0"/>
          <a:pathLst>
            <a:path>
              <a:moveTo>
                <a:pt x="2936639" y="0"/>
              </a:moveTo>
              <a:lnTo>
                <a:pt x="2936639" y="382692"/>
              </a:lnTo>
              <a:lnTo>
                <a:pt x="0" y="382692"/>
              </a:lnTo>
              <a:lnTo>
                <a:pt x="0" y="561568"/>
              </a:lnTo>
            </a:path>
          </a:pathLst>
        </a:custGeom>
        <a:noFill/>
        <a:ln w="15875"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0B64BBB-5B24-466E-B3BB-54383DA6B5DD}">
      <dsp:nvSpPr>
        <dsp:cNvPr id="0" name=""/>
        <dsp:cNvSpPr/>
      </dsp:nvSpPr>
      <dsp:spPr>
        <a:xfrm>
          <a:off x="2292115" y="161643"/>
          <a:ext cx="7947829" cy="1226117"/>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69E3EB1-C42E-493D-892D-24666B1C1B8F}">
      <dsp:nvSpPr>
        <dsp:cNvPr id="0" name=""/>
        <dsp:cNvSpPr/>
      </dsp:nvSpPr>
      <dsp:spPr>
        <a:xfrm>
          <a:off x="2506658" y="365459"/>
          <a:ext cx="7947829" cy="1226117"/>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s-ES" sz="2800" kern="1200" dirty="0" smtClean="0">
              <a:latin typeface="Arial" panose="020B0604020202020204" pitchFamily="34" charset="0"/>
              <a:cs typeface="Arial" panose="020B0604020202020204" pitchFamily="34" charset="0"/>
            </a:rPr>
            <a:t>CLASIFICACIÓN ESPACIOS MARÍTIMOS</a:t>
          </a:r>
          <a:endParaRPr lang="es-ES" sz="2800" kern="1200" dirty="0">
            <a:latin typeface="Arial" panose="020B0604020202020204" pitchFamily="34" charset="0"/>
            <a:cs typeface="Arial" panose="020B0604020202020204" pitchFamily="34" charset="0"/>
          </a:endParaRPr>
        </a:p>
      </dsp:txBody>
      <dsp:txXfrm>
        <a:off x="2542570" y="401371"/>
        <a:ext cx="7876005" cy="1154293"/>
      </dsp:txXfrm>
    </dsp:sp>
    <dsp:sp modelId="{CE79D5BB-E06C-47AE-ACAC-5A9DA007FA67}">
      <dsp:nvSpPr>
        <dsp:cNvPr id="0" name=""/>
        <dsp:cNvSpPr/>
      </dsp:nvSpPr>
      <dsp:spPr>
        <a:xfrm>
          <a:off x="1639868" y="1949328"/>
          <a:ext cx="3379044" cy="1226117"/>
        </a:xfrm>
        <a:prstGeom prst="roundRect">
          <a:avLst>
            <a:gd name="adj" fmla="val 10000"/>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D30F32A-C2F7-4D24-9EDF-478372C839F3}">
      <dsp:nvSpPr>
        <dsp:cNvPr id="0" name=""/>
        <dsp:cNvSpPr/>
      </dsp:nvSpPr>
      <dsp:spPr>
        <a:xfrm>
          <a:off x="1854412" y="2153145"/>
          <a:ext cx="3379044" cy="1226117"/>
        </a:xfrm>
        <a:prstGeom prst="roundRect">
          <a:avLst>
            <a:gd name="adj" fmla="val 10000"/>
          </a:avLst>
        </a:prstGeom>
        <a:solidFill>
          <a:schemeClr val="lt1">
            <a:alpha val="9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s-ES" sz="2400" kern="1200" dirty="0" smtClean="0">
              <a:latin typeface="Arial" panose="020B0604020202020204" pitchFamily="34" charset="0"/>
              <a:cs typeface="Arial" panose="020B0604020202020204" pitchFamily="34" charset="0"/>
            </a:rPr>
            <a:t>SOBERANÍA</a:t>
          </a:r>
          <a:endParaRPr lang="es-ES" sz="2400" kern="1200" dirty="0">
            <a:latin typeface="Arial" panose="020B0604020202020204" pitchFamily="34" charset="0"/>
            <a:cs typeface="Arial" panose="020B0604020202020204" pitchFamily="34" charset="0"/>
          </a:endParaRPr>
        </a:p>
      </dsp:txBody>
      <dsp:txXfrm>
        <a:off x="1890324" y="2189057"/>
        <a:ext cx="3307220" cy="1154293"/>
      </dsp:txXfrm>
    </dsp:sp>
    <dsp:sp modelId="{E6BCBC0D-12E8-4047-A951-3941DF69BE6D}">
      <dsp:nvSpPr>
        <dsp:cNvPr id="0" name=""/>
        <dsp:cNvSpPr/>
      </dsp:nvSpPr>
      <dsp:spPr>
        <a:xfrm>
          <a:off x="3962" y="3737014"/>
          <a:ext cx="1930893" cy="1226117"/>
        </a:xfrm>
        <a:prstGeom prst="roundRect">
          <a:avLst>
            <a:gd name="adj" fmla="val 10000"/>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8B89B65-F86C-48A0-8EC1-0D93D0F7F08B}">
      <dsp:nvSpPr>
        <dsp:cNvPr id="0" name=""/>
        <dsp:cNvSpPr/>
      </dsp:nvSpPr>
      <dsp:spPr>
        <a:xfrm>
          <a:off x="218506" y="3940831"/>
          <a:ext cx="1930893" cy="1226117"/>
        </a:xfrm>
        <a:prstGeom prst="roundRect">
          <a:avLst>
            <a:gd name="adj" fmla="val 10000"/>
          </a:avLst>
        </a:prstGeom>
        <a:solidFill>
          <a:schemeClr val="lt1">
            <a:alpha val="90000"/>
            <a:hueOff val="0"/>
            <a:satOff val="0"/>
            <a:lumOff val="0"/>
            <a:alphaOff val="0"/>
          </a:schemeClr>
        </a:solidFill>
        <a:ln w="15875"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PLENA	</a:t>
          </a:r>
          <a:endParaRPr lang="es-ES" sz="1800" kern="1200" dirty="0">
            <a:latin typeface="Arial" panose="020B0604020202020204" pitchFamily="34" charset="0"/>
            <a:cs typeface="Arial" panose="020B0604020202020204" pitchFamily="34" charset="0"/>
          </a:endParaRPr>
        </a:p>
      </dsp:txBody>
      <dsp:txXfrm>
        <a:off x="254418" y="3976743"/>
        <a:ext cx="1859069" cy="1154293"/>
      </dsp:txXfrm>
    </dsp:sp>
    <dsp:sp modelId="{ED0C4179-9C90-4917-83EA-6516FF85CD5C}">
      <dsp:nvSpPr>
        <dsp:cNvPr id="0" name=""/>
        <dsp:cNvSpPr/>
      </dsp:nvSpPr>
      <dsp:spPr>
        <a:xfrm>
          <a:off x="2363943" y="3737014"/>
          <a:ext cx="1930893" cy="1226117"/>
        </a:xfrm>
        <a:prstGeom prst="roundRect">
          <a:avLst>
            <a:gd name="adj" fmla="val 10000"/>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BACDD2A-104F-4608-8E0D-4E85FC971933}">
      <dsp:nvSpPr>
        <dsp:cNvPr id="0" name=""/>
        <dsp:cNvSpPr/>
      </dsp:nvSpPr>
      <dsp:spPr>
        <a:xfrm>
          <a:off x="2578487" y="3940831"/>
          <a:ext cx="1930893" cy="1226117"/>
        </a:xfrm>
        <a:prstGeom prst="roundRect">
          <a:avLst>
            <a:gd name="adj" fmla="val 10000"/>
          </a:avLst>
        </a:prstGeom>
        <a:solidFill>
          <a:schemeClr val="lt1">
            <a:alpha val="90000"/>
            <a:hueOff val="0"/>
            <a:satOff val="0"/>
            <a:lumOff val="0"/>
            <a:alphaOff val="0"/>
          </a:schemeClr>
        </a:solidFill>
        <a:ln w="15875"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RESTRINGIDA</a:t>
          </a:r>
          <a:endParaRPr lang="es-ES" sz="1800" kern="1200" dirty="0">
            <a:latin typeface="Arial" panose="020B0604020202020204" pitchFamily="34" charset="0"/>
            <a:cs typeface="Arial" panose="020B0604020202020204" pitchFamily="34" charset="0"/>
          </a:endParaRPr>
        </a:p>
      </dsp:txBody>
      <dsp:txXfrm>
        <a:off x="2614399" y="3976743"/>
        <a:ext cx="1859069" cy="1154293"/>
      </dsp:txXfrm>
    </dsp:sp>
    <dsp:sp modelId="{C12F4C28-47D9-4E90-B248-DD8472A8D231}">
      <dsp:nvSpPr>
        <dsp:cNvPr id="0" name=""/>
        <dsp:cNvSpPr/>
      </dsp:nvSpPr>
      <dsp:spPr>
        <a:xfrm>
          <a:off x="4723925" y="3737014"/>
          <a:ext cx="1930893" cy="1226117"/>
        </a:xfrm>
        <a:prstGeom prst="roundRect">
          <a:avLst>
            <a:gd name="adj" fmla="val 10000"/>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051375B-34E4-44E6-B5A5-1FFF8A95BBAF}">
      <dsp:nvSpPr>
        <dsp:cNvPr id="0" name=""/>
        <dsp:cNvSpPr/>
      </dsp:nvSpPr>
      <dsp:spPr>
        <a:xfrm>
          <a:off x="4938468" y="3940831"/>
          <a:ext cx="1930893" cy="1226117"/>
        </a:xfrm>
        <a:prstGeom prst="roundRect">
          <a:avLst>
            <a:gd name="adj" fmla="val 10000"/>
          </a:avLst>
        </a:prstGeom>
        <a:solidFill>
          <a:schemeClr val="lt1">
            <a:alpha val="90000"/>
            <a:hueOff val="0"/>
            <a:satOff val="0"/>
            <a:lumOff val="0"/>
            <a:alphaOff val="0"/>
          </a:schemeClr>
        </a:solidFill>
        <a:ln w="15875"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ESPACIOS LIBRES</a:t>
          </a:r>
          <a:endParaRPr lang="es-ES" sz="1800" kern="1200" dirty="0">
            <a:latin typeface="Arial" panose="020B0604020202020204" pitchFamily="34" charset="0"/>
            <a:cs typeface="Arial" panose="020B0604020202020204" pitchFamily="34" charset="0"/>
          </a:endParaRPr>
        </a:p>
      </dsp:txBody>
      <dsp:txXfrm>
        <a:off x="4974380" y="3976743"/>
        <a:ext cx="1859069" cy="1154293"/>
      </dsp:txXfrm>
    </dsp:sp>
    <dsp:sp modelId="{B5484968-2364-426C-93C4-1410EEB5C094}">
      <dsp:nvSpPr>
        <dsp:cNvPr id="0" name=""/>
        <dsp:cNvSpPr/>
      </dsp:nvSpPr>
      <dsp:spPr>
        <a:xfrm>
          <a:off x="7566496" y="1949328"/>
          <a:ext cx="3325694" cy="1226117"/>
        </a:xfrm>
        <a:prstGeom prst="roundRect">
          <a:avLst>
            <a:gd name="adj" fmla="val 10000"/>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2B9D5F0-F75D-4F75-9CAB-33A747356C80}">
      <dsp:nvSpPr>
        <dsp:cNvPr id="0" name=""/>
        <dsp:cNvSpPr/>
      </dsp:nvSpPr>
      <dsp:spPr>
        <a:xfrm>
          <a:off x="7781040" y="2153145"/>
          <a:ext cx="3325694" cy="1226117"/>
        </a:xfrm>
        <a:prstGeom prst="roundRect">
          <a:avLst>
            <a:gd name="adj" fmla="val 10000"/>
          </a:avLst>
        </a:prstGeom>
        <a:solidFill>
          <a:schemeClr val="lt1">
            <a:alpha val="9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s-ES" sz="2400" kern="1200" dirty="0" smtClean="0">
              <a:latin typeface="Arial" panose="020B0604020202020204" pitchFamily="34" charset="0"/>
              <a:cs typeface="Arial" panose="020B0604020202020204" pitchFamily="34" charset="0"/>
            </a:rPr>
            <a:t>JURISDICCIÓN</a:t>
          </a:r>
          <a:endParaRPr lang="es-ES" sz="2400" kern="1200" dirty="0">
            <a:latin typeface="Arial" panose="020B0604020202020204" pitchFamily="34" charset="0"/>
            <a:cs typeface="Arial" panose="020B0604020202020204" pitchFamily="34" charset="0"/>
          </a:endParaRPr>
        </a:p>
      </dsp:txBody>
      <dsp:txXfrm>
        <a:off x="7816952" y="2189057"/>
        <a:ext cx="3253870" cy="1154293"/>
      </dsp:txXfrm>
    </dsp:sp>
    <dsp:sp modelId="{B16C42F5-2492-4152-B2CD-98AD97BC781D}">
      <dsp:nvSpPr>
        <dsp:cNvPr id="0" name=""/>
        <dsp:cNvSpPr/>
      </dsp:nvSpPr>
      <dsp:spPr>
        <a:xfrm>
          <a:off x="7083906" y="3737014"/>
          <a:ext cx="1930893" cy="1226117"/>
        </a:xfrm>
        <a:prstGeom prst="roundRect">
          <a:avLst>
            <a:gd name="adj" fmla="val 10000"/>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67345B8-74F4-4737-90CA-DD39E94E056B}">
      <dsp:nvSpPr>
        <dsp:cNvPr id="0" name=""/>
        <dsp:cNvSpPr/>
      </dsp:nvSpPr>
      <dsp:spPr>
        <a:xfrm>
          <a:off x="7298450" y="3940831"/>
          <a:ext cx="1930893" cy="1226117"/>
        </a:xfrm>
        <a:prstGeom prst="roundRect">
          <a:avLst>
            <a:gd name="adj" fmla="val 10000"/>
          </a:avLst>
        </a:prstGeom>
        <a:solidFill>
          <a:schemeClr val="lt1">
            <a:alpha val="90000"/>
            <a:hueOff val="0"/>
            <a:satOff val="0"/>
            <a:lumOff val="0"/>
            <a:alphaOff val="0"/>
          </a:schemeClr>
        </a:solidFill>
        <a:ln w="15875"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BAJO JURISDICCIÓN NACIONAL</a:t>
          </a:r>
          <a:endParaRPr lang="es-ES" sz="1800" kern="1200" dirty="0">
            <a:latin typeface="Arial" panose="020B0604020202020204" pitchFamily="34" charset="0"/>
            <a:cs typeface="Arial" panose="020B0604020202020204" pitchFamily="34" charset="0"/>
          </a:endParaRPr>
        </a:p>
      </dsp:txBody>
      <dsp:txXfrm>
        <a:off x="7334362" y="3976743"/>
        <a:ext cx="1859069" cy="1154293"/>
      </dsp:txXfrm>
    </dsp:sp>
    <dsp:sp modelId="{AEE3400F-13C4-411A-8D37-DB6C202E1379}">
      <dsp:nvSpPr>
        <dsp:cNvPr id="0" name=""/>
        <dsp:cNvSpPr/>
      </dsp:nvSpPr>
      <dsp:spPr>
        <a:xfrm>
          <a:off x="9443887" y="3737014"/>
          <a:ext cx="1930893" cy="1226117"/>
        </a:xfrm>
        <a:prstGeom prst="roundRect">
          <a:avLst>
            <a:gd name="adj" fmla="val 10000"/>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1D2FA66-DE75-432A-B482-A8FE312D3A0D}">
      <dsp:nvSpPr>
        <dsp:cNvPr id="0" name=""/>
        <dsp:cNvSpPr/>
      </dsp:nvSpPr>
      <dsp:spPr>
        <a:xfrm>
          <a:off x="9658431" y="3940831"/>
          <a:ext cx="1930893" cy="1226117"/>
        </a:xfrm>
        <a:prstGeom prst="roundRect">
          <a:avLst>
            <a:gd name="adj" fmla="val 10000"/>
          </a:avLst>
        </a:prstGeom>
        <a:solidFill>
          <a:schemeClr val="lt1">
            <a:alpha val="90000"/>
            <a:hueOff val="0"/>
            <a:satOff val="0"/>
            <a:lumOff val="0"/>
            <a:alphaOff val="0"/>
          </a:schemeClr>
        </a:solidFill>
        <a:ln w="15875"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NO SOMETIDOS JURISDICCIÓN NACIONAL</a:t>
          </a:r>
          <a:endParaRPr lang="es-ES" sz="1800" kern="1200" dirty="0">
            <a:latin typeface="Arial" panose="020B0604020202020204" pitchFamily="34" charset="0"/>
            <a:cs typeface="Arial" panose="020B0604020202020204" pitchFamily="34" charset="0"/>
          </a:endParaRPr>
        </a:p>
      </dsp:txBody>
      <dsp:txXfrm>
        <a:off x="9694343" y="3976743"/>
        <a:ext cx="1859069" cy="1154293"/>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035200-7935-44ED-8286-0567F4970821}">
      <dsp:nvSpPr>
        <dsp:cNvPr id="0" name=""/>
        <dsp:cNvSpPr/>
      </dsp:nvSpPr>
      <dsp:spPr>
        <a:xfrm>
          <a:off x="9525183" y="2603097"/>
          <a:ext cx="799202" cy="303293"/>
        </a:xfrm>
        <a:custGeom>
          <a:avLst/>
          <a:gdLst/>
          <a:ahLst/>
          <a:cxnLst/>
          <a:rect l="0" t="0" r="0" b="0"/>
          <a:pathLst>
            <a:path>
              <a:moveTo>
                <a:pt x="0" y="0"/>
              </a:moveTo>
              <a:lnTo>
                <a:pt x="0" y="217598"/>
              </a:lnTo>
              <a:lnTo>
                <a:pt x="799202" y="217598"/>
              </a:lnTo>
              <a:lnTo>
                <a:pt x="799202" y="303293"/>
              </a:lnTo>
            </a:path>
          </a:pathLst>
        </a:custGeom>
        <a:noFill/>
        <a:ln w="15875"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99BD2BF-3B7C-416D-9A42-6F170A3423E9}">
      <dsp:nvSpPr>
        <dsp:cNvPr id="0" name=""/>
        <dsp:cNvSpPr/>
      </dsp:nvSpPr>
      <dsp:spPr>
        <a:xfrm>
          <a:off x="8753680" y="2603097"/>
          <a:ext cx="771503" cy="303293"/>
        </a:xfrm>
        <a:custGeom>
          <a:avLst/>
          <a:gdLst/>
          <a:ahLst/>
          <a:cxnLst/>
          <a:rect l="0" t="0" r="0" b="0"/>
          <a:pathLst>
            <a:path>
              <a:moveTo>
                <a:pt x="771503" y="0"/>
              </a:moveTo>
              <a:lnTo>
                <a:pt x="771503" y="217598"/>
              </a:lnTo>
              <a:lnTo>
                <a:pt x="0" y="217598"/>
              </a:lnTo>
              <a:lnTo>
                <a:pt x="0" y="303293"/>
              </a:lnTo>
            </a:path>
          </a:pathLst>
        </a:custGeom>
        <a:noFill/>
        <a:ln w="15875"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CA6CE53-F3CE-4A63-A746-A38AA5FD4585}">
      <dsp:nvSpPr>
        <dsp:cNvPr id="0" name=""/>
        <dsp:cNvSpPr/>
      </dsp:nvSpPr>
      <dsp:spPr>
        <a:xfrm>
          <a:off x="3620527" y="2356479"/>
          <a:ext cx="3192127" cy="303429"/>
        </a:xfrm>
        <a:custGeom>
          <a:avLst/>
          <a:gdLst/>
          <a:ahLst/>
          <a:cxnLst/>
          <a:rect l="0" t="0" r="0" b="0"/>
          <a:pathLst>
            <a:path>
              <a:moveTo>
                <a:pt x="0" y="0"/>
              </a:moveTo>
              <a:lnTo>
                <a:pt x="0" y="217733"/>
              </a:lnTo>
              <a:lnTo>
                <a:pt x="3192127" y="217733"/>
              </a:lnTo>
              <a:lnTo>
                <a:pt x="3192127" y="303429"/>
              </a:lnTo>
            </a:path>
          </a:pathLst>
        </a:custGeom>
        <a:noFill/>
        <a:ln w="15875"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0BB13DA-D2C5-4C21-A8A7-FA976DF658E6}">
      <dsp:nvSpPr>
        <dsp:cNvPr id="0" name=""/>
        <dsp:cNvSpPr/>
      </dsp:nvSpPr>
      <dsp:spPr>
        <a:xfrm>
          <a:off x="3620527" y="2356479"/>
          <a:ext cx="1680625" cy="269036"/>
        </a:xfrm>
        <a:custGeom>
          <a:avLst/>
          <a:gdLst/>
          <a:ahLst/>
          <a:cxnLst/>
          <a:rect l="0" t="0" r="0" b="0"/>
          <a:pathLst>
            <a:path>
              <a:moveTo>
                <a:pt x="0" y="0"/>
              </a:moveTo>
              <a:lnTo>
                <a:pt x="0" y="183340"/>
              </a:lnTo>
              <a:lnTo>
                <a:pt x="1680625" y="183340"/>
              </a:lnTo>
              <a:lnTo>
                <a:pt x="1680625" y="269036"/>
              </a:lnTo>
            </a:path>
          </a:pathLst>
        </a:custGeom>
        <a:noFill/>
        <a:ln w="15875"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9A85FE6-FFEB-4833-B6DC-389A4363961F}">
      <dsp:nvSpPr>
        <dsp:cNvPr id="0" name=""/>
        <dsp:cNvSpPr/>
      </dsp:nvSpPr>
      <dsp:spPr>
        <a:xfrm>
          <a:off x="3620527" y="2356479"/>
          <a:ext cx="350901" cy="269036"/>
        </a:xfrm>
        <a:custGeom>
          <a:avLst/>
          <a:gdLst/>
          <a:ahLst/>
          <a:cxnLst/>
          <a:rect l="0" t="0" r="0" b="0"/>
          <a:pathLst>
            <a:path>
              <a:moveTo>
                <a:pt x="0" y="0"/>
              </a:moveTo>
              <a:lnTo>
                <a:pt x="0" y="183340"/>
              </a:lnTo>
              <a:lnTo>
                <a:pt x="350901" y="183340"/>
              </a:lnTo>
              <a:lnTo>
                <a:pt x="350901" y="269036"/>
              </a:lnTo>
            </a:path>
          </a:pathLst>
        </a:custGeom>
        <a:noFill/>
        <a:ln w="15875"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44E134D-47D2-44AB-A159-4F427FE3DC5F}">
      <dsp:nvSpPr>
        <dsp:cNvPr id="0" name=""/>
        <dsp:cNvSpPr/>
      </dsp:nvSpPr>
      <dsp:spPr>
        <a:xfrm>
          <a:off x="2730421" y="2356479"/>
          <a:ext cx="890105" cy="269036"/>
        </a:xfrm>
        <a:custGeom>
          <a:avLst/>
          <a:gdLst/>
          <a:ahLst/>
          <a:cxnLst/>
          <a:rect l="0" t="0" r="0" b="0"/>
          <a:pathLst>
            <a:path>
              <a:moveTo>
                <a:pt x="890105" y="0"/>
              </a:moveTo>
              <a:lnTo>
                <a:pt x="890105" y="183340"/>
              </a:lnTo>
              <a:lnTo>
                <a:pt x="0" y="183340"/>
              </a:lnTo>
              <a:lnTo>
                <a:pt x="0" y="269036"/>
              </a:lnTo>
            </a:path>
          </a:pathLst>
        </a:custGeom>
        <a:noFill/>
        <a:ln w="15875"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4C874B3-0E3E-4FCC-85F2-B6D84B5197A0}">
      <dsp:nvSpPr>
        <dsp:cNvPr id="0" name=""/>
        <dsp:cNvSpPr/>
      </dsp:nvSpPr>
      <dsp:spPr>
        <a:xfrm>
          <a:off x="1599801" y="2356479"/>
          <a:ext cx="2020726" cy="269036"/>
        </a:xfrm>
        <a:custGeom>
          <a:avLst/>
          <a:gdLst/>
          <a:ahLst/>
          <a:cxnLst/>
          <a:rect l="0" t="0" r="0" b="0"/>
          <a:pathLst>
            <a:path>
              <a:moveTo>
                <a:pt x="2020726" y="0"/>
              </a:moveTo>
              <a:lnTo>
                <a:pt x="2020726" y="183340"/>
              </a:lnTo>
              <a:lnTo>
                <a:pt x="0" y="183340"/>
              </a:lnTo>
              <a:lnTo>
                <a:pt x="0" y="269036"/>
              </a:lnTo>
            </a:path>
          </a:pathLst>
        </a:custGeom>
        <a:noFill/>
        <a:ln w="15875"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CE44AEE-31F9-42FC-824F-7B03FFC83FB6}">
      <dsp:nvSpPr>
        <dsp:cNvPr id="0" name=""/>
        <dsp:cNvSpPr/>
      </dsp:nvSpPr>
      <dsp:spPr>
        <a:xfrm>
          <a:off x="469180" y="2356479"/>
          <a:ext cx="3151346" cy="269036"/>
        </a:xfrm>
        <a:custGeom>
          <a:avLst/>
          <a:gdLst/>
          <a:ahLst/>
          <a:cxnLst/>
          <a:rect l="0" t="0" r="0" b="0"/>
          <a:pathLst>
            <a:path>
              <a:moveTo>
                <a:pt x="3151346" y="0"/>
              </a:moveTo>
              <a:lnTo>
                <a:pt x="3151346" y="183340"/>
              </a:lnTo>
              <a:lnTo>
                <a:pt x="0" y="183340"/>
              </a:lnTo>
              <a:lnTo>
                <a:pt x="0" y="269036"/>
              </a:lnTo>
            </a:path>
          </a:pathLst>
        </a:custGeom>
        <a:noFill/>
        <a:ln w="15875"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A355D81-A9DA-4E4F-AF26-4A7D6363C22F}">
      <dsp:nvSpPr>
        <dsp:cNvPr id="0" name=""/>
        <dsp:cNvSpPr/>
      </dsp:nvSpPr>
      <dsp:spPr>
        <a:xfrm>
          <a:off x="1504297" y="1459647"/>
          <a:ext cx="4232460" cy="896832"/>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83DADDF-B587-456A-A3D8-70D4A3E32187}">
      <dsp:nvSpPr>
        <dsp:cNvPr id="0" name=""/>
        <dsp:cNvSpPr/>
      </dsp:nvSpPr>
      <dsp:spPr>
        <a:xfrm>
          <a:off x="1607081" y="1557292"/>
          <a:ext cx="4232460" cy="896832"/>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s-ES" sz="2200" kern="1200" dirty="0" smtClean="0">
              <a:latin typeface="Arial" panose="020B0604020202020204" pitchFamily="34" charset="0"/>
              <a:cs typeface="Arial" panose="020B0604020202020204" pitchFamily="34" charset="0"/>
            </a:rPr>
            <a:t>BAJO JURISDICCIÓN NACIONAL</a:t>
          </a:r>
          <a:endParaRPr lang="es-ES" sz="2200" kern="1200" dirty="0">
            <a:latin typeface="Arial" panose="020B0604020202020204" pitchFamily="34" charset="0"/>
            <a:cs typeface="Arial" panose="020B0604020202020204" pitchFamily="34" charset="0"/>
          </a:endParaRPr>
        </a:p>
      </dsp:txBody>
      <dsp:txXfrm>
        <a:off x="1633348" y="1583559"/>
        <a:ext cx="4179926" cy="844298"/>
      </dsp:txXfrm>
    </dsp:sp>
    <dsp:sp modelId="{DC266B28-454A-4C9C-8C79-E309FDB04D51}">
      <dsp:nvSpPr>
        <dsp:cNvPr id="0" name=""/>
        <dsp:cNvSpPr/>
      </dsp:nvSpPr>
      <dsp:spPr>
        <a:xfrm>
          <a:off x="6654" y="2625516"/>
          <a:ext cx="925053" cy="587408"/>
        </a:xfrm>
        <a:prstGeom prst="roundRect">
          <a:avLst>
            <a:gd name="adj" fmla="val 10000"/>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568A0C3-1223-4233-AA71-522286091B82}">
      <dsp:nvSpPr>
        <dsp:cNvPr id="0" name=""/>
        <dsp:cNvSpPr/>
      </dsp:nvSpPr>
      <dsp:spPr>
        <a:xfrm>
          <a:off x="109437" y="2723160"/>
          <a:ext cx="925053" cy="587408"/>
        </a:xfrm>
        <a:prstGeom prst="roundRect">
          <a:avLst>
            <a:gd name="adj" fmla="val 10000"/>
          </a:avLst>
        </a:prstGeom>
        <a:solidFill>
          <a:schemeClr val="lt1">
            <a:alpha val="9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_tradnl" sz="1400" kern="1200" dirty="0" smtClean="0">
              <a:effectLst>
                <a:outerShdw blurRad="38100" dist="38100" dir="2700000" algn="tl">
                  <a:srgbClr val="C0C0C0"/>
                </a:outerShdw>
              </a:effectLst>
              <a:latin typeface="Arial" panose="020B0604020202020204" pitchFamily="34" charset="0"/>
              <a:cs typeface="Arial" panose="020B0604020202020204" pitchFamily="34" charset="0"/>
            </a:rPr>
            <a:t>Aguas Interiores</a:t>
          </a:r>
          <a:endParaRPr lang="es-ES" sz="1400" kern="1200" dirty="0"/>
        </a:p>
      </dsp:txBody>
      <dsp:txXfrm>
        <a:off x="126642" y="2740365"/>
        <a:ext cx="890643" cy="552998"/>
      </dsp:txXfrm>
    </dsp:sp>
    <dsp:sp modelId="{05A01EAE-CBC8-48AD-BAA1-281D2F372585}">
      <dsp:nvSpPr>
        <dsp:cNvPr id="0" name=""/>
        <dsp:cNvSpPr/>
      </dsp:nvSpPr>
      <dsp:spPr>
        <a:xfrm>
          <a:off x="1137274" y="2625516"/>
          <a:ext cx="925053" cy="587408"/>
        </a:xfrm>
        <a:prstGeom prst="roundRect">
          <a:avLst>
            <a:gd name="adj" fmla="val 10000"/>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1EC8060-28AB-49AC-9B0F-1BB63E4C7115}">
      <dsp:nvSpPr>
        <dsp:cNvPr id="0" name=""/>
        <dsp:cNvSpPr/>
      </dsp:nvSpPr>
      <dsp:spPr>
        <a:xfrm>
          <a:off x="1240058" y="2723160"/>
          <a:ext cx="925053" cy="587408"/>
        </a:xfrm>
        <a:prstGeom prst="roundRect">
          <a:avLst>
            <a:gd name="adj" fmla="val 10000"/>
          </a:avLst>
        </a:prstGeom>
        <a:solidFill>
          <a:schemeClr val="lt1">
            <a:alpha val="9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_tradnl" sz="1400" kern="1200" dirty="0" smtClean="0">
              <a:effectLst>
                <a:outerShdw blurRad="38100" dist="38100" dir="2700000" algn="tl">
                  <a:srgbClr val="C0C0C0"/>
                </a:outerShdw>
              </a:effectLst>
              <a:latin typeface="Arial" panose="020B0604020202020204" pitchFamily="34" charset="0"/>
              <a:cs typeface="Arial" panose="020B0604020202020204" pitchFamily="34" charset="0"/>
            </a:rPr>
            <a:t>Mar Territorial</a:t>
          </a:r>
          <a:endParaRPr lang="es-ES" sz="1400" kern="1200" dirty="0"/>
        </a:p>
      </dsp:txBody>
      <dsp:txXfrm>
        <a:off x="1257263" y="2740365"/>
        <a:ext cx="890643" cy="552998"/>
      </dsp:txXfrm>
    </dsp:sp>
    <dsp:sp modelId="{45FD92C7-A561-4BFF-B094-AB2EDD2744EF}">
      <dsp:nvSpPr>
        <dsp:cNvPr id="0" name=""/>
        <dsp:cNvSpPr/>
      </dsp:nvSpPr>
      <dsp:spPr>
        <a:xfrm>
          <a:off x="2267895" y="2625516"/>
          <a:ext cx="925053" cy="587408"/>
        </a:xfrm>
        <a:prstGeom prst="roundRect">
          <a:avLst>
            <a:gd name="adj" fmla="val 10000"/>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6522A87-D0A2-432E-89D9-98447C18E669}">
      <dsp:nvSpPr>
        <dsp:cNvPr id="0" name=""/>
        <dsp:cNvSpPr/>
      </dsp:nvSpPr>
      <dsp:spPr>
        <a:xfrm>
          <a:off x="2370678" y="2723160"/>
          <a:ext cx="925053" cy="587408"/>
        </a:xfrm>
        <a:prstGeom prst="roundRect">
          <a:avLst>
            <a:gd name="adj" fmla="val 10000"/>
          </a:avLst>
        </a:prstGeom>
        <a:solidFill>
          <a:schemeClr val="lt1">
            <a:alpha val="9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_tradnl" sz="1400" kern="1200" dirty="0" smtClean="0">
              <a:effectLst>
                <a:outerShdw blurRad="38100" dist="38100" dir="2700000" algn="tl">
                  <a:srgbClr val="C0C0C0"/>
                </a:outerShdw>
              </a:effectLst>
              <a:latin typeface="Arial" panose="020B0604020202020204" pitchFamily="34" charset="0"/>
              <a:cs typeface="Arial" panose="020B0604020202020204" pitchFamily="34" charset="0"/>
            </a:rPr>
            <a:t>Zona Contigua</a:t>
          </a:r>
          <a:endParaRPr lang="es-ES_tradnl" sz="1400" kern="1200" dirty="0">
            <a:effectLst>
              <a:outerShdw blurRad="38100" dist="38100" dir="2700000" algn="tl">
                <a:srgbClr val="C0C0C0"/>
              </a:outerShdw>
            </a:effectLst>
            <a:latin typeface="Arial" panose="020B0604020202020204" pitchFamily="34" charset="0"/>
            <a:cs typeface="Arial" panose="020B0604020202020204" pitchFamily="34" charset="0"/>
          </a:endParaRPr>
        </a:p>
      </dsp:txBody>
      <dsp:txXfrm>
        <a:off x="2387883" y="2740365"/>
        <a:ext cx="890643" cy="552998"/>
      </dsp:txXfrm>
    </dsp:sp>
    <dsp:sp modelId="{6E3E5463-7074-44EC-BC0D-0B5A92B2F4CA}">
      <dsp:nvSpPr>
        <dsp:cNvPr id="0" name=""/>
        <dsp:cNvSpPr/>
      </dsp:nvSpPr>
      <dsp:spPr>
        <a:xfrm>
          <a:off x="3398515" y="2625516"/>
          <a:ext cx="1145826" cy="587408"/>
        </a:xfrm>
        <a:prstGeom prst="roundRect">
          <a:avLst>
            <a:gd name="adj" fmla="val 10000"/>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245F8A3-CE43-43E5-B3D2-049FB07D22EE}">
      <dsp:nvSpPr>
        <dsp:cNvPr id="0" name=""/>
        <dsp:cNvSpPr/>
      </dsp:nvSpPr>
      <dsp:spPr>
        <a:xfrm>
          <a:off x="3501299" y="2723160"/>
          <a:ext cx="1145826" cy="587408"/>
        </a:xfrm>
        <a:prstGeom prst="roundRect">
          <a:avLst>
            <a:gd name="adj" fmla="val 10000"/>
          </a:avLst>
        </a:prstGeom>
        <a:solidFill>
          <a:schemeClr val="lt1">
            <a:alpha val="9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_tradnl" sz="1400" kern="1200" dirty="0" smtClean="0">
              <a:effectLst>
                <a:outerShdw blurRad="38100" dist="38100" dir="2700000" algn="tl">
                  <a:srgbClr val="C0C0C0"/>
                </a:outerShdw>
              </a:effectLst>
              <a:latin typeface="Arial" panose="020B0604020202020204" pitchFamily="34" charset="0"/>
              <a:cs typeface="Arial" panose="020B0604020202020204" pitchFamily="34" charset="0"/>
            </a:rPr>
            <a:t>Estrechos</a:t>
          </a:r>
          <a:endParaRPr lang="es-ES_tradnl" sz="1400" kern="1200" dirty="0">
            <a:effectLst>
              <a:outerShdw blurRad="38100" dist="38100" dir="2700000" algn="tl">
                <a:srgbClr val="C0C0C0"/>
              </a:outerShdw>
            </a:effectLst>
            <a:latin typeface="Arial" panose="020B0604020202020204" pitchFamily="34" charset="0"/>
            <a:cs typeface="Arial" panose="020B0604020202020204" pitchFamily="34" charset="0"/>
          </a:endParaRPr>
        </a:p>
      </dsp:txBody>
      <dsp:txXfrm>
        <a:off x="3518504" y="2740365"/>
        <a:ext cx="1111416" cy="552998"/>
      </dsp:txXfrm>
    </dsp:sp>
    <dsp:sp modelId="{594B43BB-2979-43B2-ADBB-22B328D11DAF}">
      <dsp:nvSpPr>
        <dsp:cNvPr id="0" name=""/>
        <dsp:cNvSpPr/>
      </dsp:nvSpPr>
      <dsp:spPr>
        <a:xfrm>
          <a:off x="4749909" y="2625516"/>
          <a:ext cx="1102487" cy="918912"/>
        </a:xfrm>
        <a:prstGeom prst="roundRect">
          <a:avLst>
            <a:gd name="adj" fmla="val 10000"/>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1B0FC14-2F39-44ED-8852-73163739222A}">
      <dsp:nvSpPr>
        <dsp:cNvPr id="0" name=""/>
        <dsp:cNvSpPr/>
      </dsp:nvSpPr>
      <dsp:spPr>
        <a:xfrm>
          <a:off x="4852693" y="2723160"/>
          <a:ext cx="1102487" cy="918912"/>
        </a:xfrm>
        <a:prstGeom prst="roundRect">
          <a:avLst>
            <a:gd name="adj" fmla="val 10000"/>
          </a:avLst>
        </a:prstGeom>
        <a:solidFill>
          <a:schemeClr val="lt1">
            <a:alpha val="9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_tradnl" sz="1400" kern="1200" dirty="0" smtClean="0">
              <a:effectLst>
                <a:outerShdw blurRad="38100" dist="38100" dir="2700000" algn="tl">
                  <a:srgbClr val="C0C0C0"/>
                </a:outerShdw>
              </a:effectLst>
              <a:latin typeface="Arial" panose="020B0604020202020204" pitchFamily="34" charset="0"/>
              <a:cs typeface="Arial" panose="020B0604020202020204" pitchFamily="34" charset="0"/>
            </a:rPr>
            <a:t>Zona Económica Exclusiva</a:t>
          </a:r>
          <a:endParaRPr lang="es-ES_tradnl" sz="1400" kern="1200" dirty="0">
            <a:effectLst>
              <a:outerShdw blurRad="38100" dist="38100" dir="2700000" algn="tl">
                <a:srgbClr val="C0C0C0"/>
              </a:outerShdw>
            </a:effectLst>
            <a:latin typeface="Arial" panose="020B0604020202020204" pitchFamily="34" charset="0"/>
            <a:cs typeface="Arial" panose="020B0604020202020204" pitchFamily="34" charset="0"/>
          </a:endParaRPr>
        </a:p>
      </dsp:txBody>
      <dsp:txXfrm>
        <a:off x="4879607" y="2750074"/>
        <a:ext cx="1048659" cy="865084"/>
      </dsp:txXfrm>
    </dsp:sp>
    <dsp:sp modelId="{2128DACA-9720-43B8-827D-136DC501BB68}">
      <dsp:nvSpPr>
        <dsp:cNvPr id="0" name=""/>
        <dsp:cNvSpPr/>
      </dsp:nvSpPr>
      <dsp:spPr>
        <a:xfrm>
          <a:off x="6224437" y="2659908"/>
          <a:ext cx="1176436" cy="587408"/>
        </a:xfrm>
        <a:prstGeom prst="roundRect">
          <a:avLst>
            <a:gd name="adj" fmla="val 10000"/>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FB44672-F038-4FE3-9763-6FAD8D006612}">
      <dsp:nvSpPr>
        <dsp:cNvPr id="0" name=""/>
        <dsp:cNvSpPr/>
      </dsp:nvSpPr>
      <dsp:spPr>
        <a:xfrm>
          <a:off x="6327220" y="2757553"/>
          <a:ext cx="1176436" cy="587408"/>
        </a:xfrm>
        <a:prstGeom prst="roundRect">
          <a:avLst>
            <a:gd name="adj" fmla="val 10000"/>
          </a:avLst>
        </a:prstGeom>
        <a:solidFill>
          <a:schemeClr val="lt1">
            <a:alpha val="9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_tradnl" sz="1400" kern="1200" dirty="0" smtClean="0">
              <a:effectLst>
                <a:outerShdw blurRad="38100" dist="38100" dir="2700000" algn="tl">
                  <a:srgbClr val="C0C0C0"/>
                </a:outerShdw>
              </a:effectLst>
              <a:latin typeface="Arial" panose="020B0604020202020204" pitchFamily="34" charset="0"/>
              <a:cs typeface="Arial" panose="020B0604020202020204" pitchFamily="34" charset="0"/>
            </a:rPr>
            <a:t>Plataforma Continental</a:t>
          </a:r>
          <a:endParaRPr lang="es-ES_tradnl" sz="1400" kern="1200" dirty="0">
            <a:effectLst>
              <a:outerShdw blurRad="38100" dist="38100" dir="2700000" algn="tl">
                <a:srgbClr val="C0C0C0"/>
              </a:outerShdw>
            </a:effectLst>
            <a:latin typeface="Arial" panose="020B0604020202020204" pitchFamily="34" charset="0"/>
            <a:cs typeface="Arial" panose="020B0604020202020204" pitchFamily="34" charset="0"/>
          </a:endParaRPr>
        </a:p>
      </dsp:txBody>
      <dsp:txXfrm>
        <a:off x="6344425" y="2774758"/>
        <a:ext cx="1142026" cy="552998"/>
      </dsp:txXfrm>
    </dsp:sp>
    <dsp:sp modelId="{F78F72B2-F91F-4886-8178-239E2B94E30D}">
      <dsp:nvSpPr>
        <dsp:cNvPr id="0" name=""/>
        <dsp:cNvSpPr/>
      </dsp:nvSpPr>
      <dsp:spPr>
        <a:xfrm>
          <a:off x="7343838" y="1425389"/>
          <a:ext cx="4362689" cy="1177707"/>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7B20E18-EA17-44A9-8724-0C58F4EEBC9A}">
      <dsp:nvSpPr>
        <dsp:cNvPr id="0" name=""/>
        <dsp:cNvSpPr/>
      </dsp:nvSpPr>
      <dsp:spPr>
        <a:xfrm>
          <a:off x="7446622" y="1523034"/>
          <a:ext cx="4362689" cy="1177707"/>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s-ES" sz="2200" kern="1200" dirty="0" smtClean="0">
              <a:latin typeface="Arial" panose="020B0604020202020204" pitchFamily="34" charset="0"/>
              <a:cs typeface="Arial" panose="020B0604020202020204" pitchFamily="34" charset="0"/>
            </a:rPr>
            <a:t>NO SOMETIDAS A LA JURISDICCIÓN NACIONAL</a:t>
          </a:r>
          <a:endParaRPr lang="es-ES" sz="2200" kern="1200" dirty="0">
            <a:latin typeface="Arial" panose="020B0604020202020204" pitchFamily="34" charset="0"/>
            <a:cs typeface="Arial" panose="020B0604020202020204" pitchFamily="34" charset="0"/>
          </a:endParaRPr>
        </a:p>
      </dsp:txBody>
      <dsp:txXfrm>
        <a:off x="7481116" y="1557528"/>
        <a:ext cx="4293701" cy="1108719"/>
      </dsp:txXfrm>
    </dsp:sp>
    <dsp:sp modelId="{00CD4392-74F8-40A0-A0EF-006D04FE27F3}">
      <dsp:nvSpPr>
        <dsp:cNvPr id="0" name=""/>
        <dsp:cNvSpPr/>
      </dsp:nvSpPr>
      <dsp:spPr>
        <a:xfrm>
          <a:off x="8050607" y="2906391"/>
          <a:ext cx="1406145" cy="587408"/>
        </a:xfrm>
        <a:prstGeom prst="roundRect">
          <a:avLst>
            <a:gd name="adj" fmla="val 10000"/>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995F99B-27D5-4D06-A62B-39D585546022}">
      <dsp:nvSpPr>
        <dsp:cNvPr id="0" name=""/>
        <dsp:cNvSpPr/>
      </dsp:nvSpPr>
      <dsp:spPr>
        <a:xfrm>
          <a:off x="8153391" y="3004035"/>
          <a:ext cx="1406145" cy="587408"/>
        </a:xfrm>
        <a:prstGeom prst="roundRect">
          <a:avLst>
            <a:gd name="adj" fmla="val 10000"/>
          </a:avLst>
        </a:prstGeom>
        <a:solidFill>
          <a:schemeClr val="lt1">
            <a:alpha val="9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Alta Mar</a:t>
          </a:r>
          <a:endParaRPr lang="es-ES" sz="1800" kern="1200" dirty="0">
            <a:latin typeface="Arial" panose="020B0604020202020204" pitchFamily="34" charset="0"/>
            <a:cs typeface="Arial" panose="020B0604020202020204" pitchFamily="34" charset="0"/>
          </a:endParaRPr>
        </a:p>
      </dsp:txBody>
      <dsp:txXfrm>
        <a:off x="8170596" y="3021240"/>
        <a:ext cx="1371735" cy="552998"/>
      </dsp:txXfrm>
    </dsp:sp>
    <dsp:sp modelId="{E2DBA160-C51E-4531-A9C2-3772A5FF3C56}">
      <dsp:nvSpPr>
        <dsp:cNvPr id="0" name=""/>
        <dsp:cNvSpPr/>
      </dsp:nvSpPr>
      <dsp:spPr>
        <a:xfrm>
          <a:off x="9662320" y="2906391"/>
          <a:ext cx="1324130" cy="587408"/>
        </a:xfrm>
        <a:prstGeom prst="roundRect">
          <a:avLst>
            <a:gd name="adj" fmla="val 10000"/>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18AFB9C-9412-4AC4-9CC1-01BFDD28F495}">
      <dsp:nvSpPr>
        <dsp:cNvPr id="0" name=""/>
        <dsp:cNvSpPr/>
      </dsp:nvSpPr>
      <dsp:spPr>
        <a:xfrm>
          <a:off x="9765104" y="3004035"/>
          <a:ext cx="1324130" cy="587408"/>
        </a:xfrm>
        <a:prstGeom prst="roundRect">
          <a:avLst>
            <a:gd name="adj" fmla="val 10000"/>
          </a:avLst>
        </a:prstGeom>
        <a:solidFill>
          <a:schemeClr val="lt1">
            <a:alpha val="9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La Zona</a:t>
          </a:r>
          <a:endParaRPr lang="es-ES" sz="1800" kern="1200" dirty="0">
            <a:latin typeface="Arial" panose="020B0604020202020204" pitchFamily="34" charset="0"/>
            <a:cs typeface="Arial" panose="020B0604020202020204" pitchFamily="34" charset="0"/>
          </a:endParaRPr>
        </a:p>
      </dsp:txBody>
      <dsp:txXfrm>
        <a:off x="9782309" y="3021240"/>
        <a:ext cx="1289720" cy="552998"/>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0068E89-77BE-446E-9DF2-7C4146B6AD88}">
      <dsp:nvSpPr>
        <dsp:cNvPr id="0" name=""/>
        <dsp:cNvSpPr/>
      </dsp:nvSpPr>
      <dsp:spPr>
        <a:xfrm>
          <a:off x="8769027" y="3289512"/>
          <a:ext cx="348530" cy="1068826"/>
        </a:xfrm>
        <a:custGeom>
          <a:avLst/>
          <a:gdLst/>
          <a:ahLst/>
          <a:cxnLst/>
          <a:rect l="0" t="0" r="0" b="0"/>
          <a:pathLst>
            <a:path>
              <a:moveTo>
                <a:pt x="0" y="0"/>
              </a:moveTo>
              <a:lnTo>
                <a:pt x="0" y="1068826"/>
              </a:lnTo>
              <a:lnTo>
                <a:pt x="348530" y="1068826"/>
              </a:lnTo>
            </a:path>
          </a:pathLst>
        </a:custGeom>
        <a:noFill/>
        <a:ln w="15875" cap="flat" cmpd="sng" algn="ctr">
          <a:solidFill>
            <a:schemeClr val="accent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B713942-F807-4363-84C2-C59A8F95D826}">
      <dsp:nvSpPr>
        <dsp:cNvPr id="0" name=""/>
        <dsp:cNvSpPr/>
      </dsp:nvSpPr>
      <dsp:spPr>
        <a:xfrm>
          <a:off x="5434193" y="1639801"/>
          <a:ext cx="4264247" cy="487942"/>
        </a:xfrm>
        <a:custGeom>
          <a:avLst/>
          <a:gdLst/>
          <a:ahLst/>
          <a:cxnLst/>
          <a:rect l="0" t="0" r="0" b="0"/>
          <a:pathLst>
            <a:path>
              <a:moveTo>
                <a:pt x="0" y="0"/>
              </a:moveTo>
              <a:lnTo>
                <a:pt x="0" y="243971"/>
              </a:lnTo>
              <a:lnTo>
                <a:pt x="4264247" y="243971"/>
              </a:lnTo>
              <a:lnTo>
                <a:pt x="4264247" y="487942"/>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AA48DC2-0796-4719-BF8B-51260ACBAF37}">
      <dsp:nvSpPr>
        <dsp:cNvPr id="0" name=""/>
        <dsp:cNvSpPr/>
      </dsp:nvSpPr>
      <dsp:spPr>
        <a:xfrm>
          <a:off x="5859919" y="3234827"/>
          <a:ext cx="91440" cy="1126868"/>
        </a:xfrm>
        <a:custGeom>
          <a:avLst/>
          <a:gdLst/>
          <a:ahLst/>
          <a:cxnLst/>
          <a:rect l="0" t="0" r="0" b="0"/>
          <a:pathLst>
            <a:path>
              <a:moveTo>
                <a:pt x="45720" y="0"/>
              </a:moveTo>
              <a:lnTo>
                <a:pt x="45720" y="1126868"/>
              </a:lnTo>
              <a:lnTo>
                <a:pt x="86591" y="1126868"/>
              </a:lnTo>
            </a:path>
          </a:pathLst>
        </a:custGeom>
        <a:noFill/>
        <a:ln w="15875" cap="flat" cmpd="sng" algn="ctr">
          <a:solidFill>
            <a:schemeClr val="accent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80A1133-71BE-4AA0-BF3A-7DBD000D66F3}">
      <dsp:nvSpPr>
        <dsp:cNvPr id="0" name=""/>
        <dsp:cNvSpPr/>
      </dsp:nvSpPr>
      <dsp:spPr>
        <a:xfrm>
          <a:off x="5434193" y="1639801"/>
          <a:ext cx="1400860" cy="433258"/>
        </a:xfrm>
        <a:custGeom>
          <a:avLst/>
          <a:gdLst/>
          <a:ahLst/>
          <a:cxnLst/>
          <a:rect l="0" t="0" r="0" b="0"/>
          <a:pathLst>
            <a:path>
              <a:moveTo>
                <a:pt x="0" y="0"/>
              </a:moveTo>
              <a:lnTo>
                <a:pt x="0" y="189286"/>
              </a:lnTo>
              <a:lnTo>
                <a:pt x="1400860" y="189286"/>
              </a:lnTo>
              <a:lnTo>
                <a:pt x="1400860" y="433258"/>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ACEC77F-7CB5-4FE1-8FA5-FEE879617131}">
      <dsp:nvSpPr>
        <dsp:cNvPr id="0" name=""/>
        <dsp:cNvSpPr/>
      </dsp:nvSpPr>
      <dsp:spPr>
        <a:xfrm>
          <a:off x="2916323" y="3289512"/>
          <a:ext cx="91440" cy="1068826"/>
        </a:xfrm>
        <a:custGeom>
          <a:avLst/>
          <a:gdLst/>
          <a:ahLst/>
          <a:cxnLst/>
          <a:rect l="0" t="0" r="0" b="0"/>
          <a:pathLst>
            <a:path>
              <a:moveTo>
                <a:pt x="135687" y="0"/>
              </a:moveTo>
              <a:lnTo>
                <a:pt x="45720" y="1068826"/>
              </a:lnTo>
            </a:path>
          </a:pathLst>
        </a:custGeom>
        <a:noFill/>
        <a:ln w="15875" cap="flat" cmpd="sng" algn="ctr">
          <a:solidFill>
            <a:schemeClr val="accent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6BCF158-EEF9-404A-BF13-8E42C27202E1}">
      <dsp:nvSpPr>
        <dsp:cNvPr id="0" name=""/>
        <dsp:cNvSpPr/>
      </dsp:nvSpPr>
      <dsp:spPr>
        <a:xfrm>
          <a:off x="3981425" y="1639801"/>
          <a:ext cx="1452768" cy="487942"/>
        </a:xfrm>
        <a:custGeom>
          <a:avLst/>
          <a:gdLst/>
          <a:ahLst/>
          <a:cxnLst/>
          <a:rect l="0" t="0" r="0" b="0"/>
          <a:pathLst>
            <a:path>
              <a:moveTo>
                <a:pt x="1452768" y="0"/>
              </a:moveTo>
              <a:lnTo>
                <a:pt x="1452768" y="243971"/>
              </a:lnTo>
              <a:lnTo>
                <a:pt x="0" y="243971"/>
              </a:lnTo>
              <a:lnTo>
                <a:pt x="0" y="487942"/>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7305BFE-CF0C-4148-BC0A-168E13590E78}">
      <dsp:nvSpPr>
        <dsp:cNvPr id="0" name=""/>
        <dsp:cNvSpPr/>
      </dsp:nvSpPr>
      <dsp:spPr>
        <a:xfrm>
          <a:off x="2600" y="3289512"/>
          <a:ext cx="237930" cy="1041990"/>
        </a:xfrm>
        <a:custGeom>
          <a:avLst/>
          <a:gdLst/>
          <a:ahLst/>
          <a:cxnLst/>
          <a:rect l="0" t="0" r="0" b="0"/>
          <a:pathLst>
            <a:path>
              <a:moveTo>
                <a:pt x="237930" y="0"/>
              </a:moveTo>
              <a:lnTo>
                <a:pt x="0" y="1041990"/>
              </a:lnTo>
            </a:path>
          </a:pathLst>
        </a:custGeom>
        <a:noFill/>
        <a:ln w="15875" cap="flat" cmpd="sng" algn="ctr">
          <a:solidFill>
            <a:schemeClr val="accent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BAD8B39-908A-45A1-9C6C-266D10E3C216}">
      <dsp:nvSpPr>
        <dsp:cNvPr id="0" name=""/>
        <dsp:cNvSpPr/>
      </dsp:nvSpPr>
      <dsp:spPr>
        <a:xfrm>
          <a:off x="1169945" y="1639801"/>
          <a:ext cx="4264247" cy="487942"/>
        </a:xfrm>
        <a:custGeom>
          <a:avLst/>
          <a:gdLst/>
          <a:ahLst/>
          <a:cxnLst/>
          <a:rect l="0" t="0" r="0" b="0"/>
          <a:pathLst>
            <a:path>
              <a:moveTo>
                <a:pt x="4264247" y="0"/>
              </a:moveTo>
              <a:lnTo>
                <a:pt x="4264247" y="243971"/>
              </a:lnTo>
              <a:lnTo>
                <a:pt x="0" y="243971"/>
              </a:lnTo>
              <a:lnTo>
                <a:pt x="0" y="487942"/>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1543F3C-B148-4CFF-A9A9-EB8DE8032B7C}">
      <dsp:nvSpPr>
        <dsp:cNvPr id="0" name=""/>
        <dsp:cNvSpPr/>
      </dsp:nvSpPr>
      <dsp:spPr>
        <a:xfrm>
          <a:off x="257992" y="478032"/>
          <a:ext cx="2323536" cy="1161768"/>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MX" sz="1600" kern="1200" dirty="0" smtClean="0">
              <a:latin typeface="Arial" panose="020B0604020202020204" pitchFamily="34" charset="0"/>
              <a:cs typeface="Arial" panose="020B0604020202020204" pitchFamily="34" charset="0"/>
            </a:rPr>
            <a:t>Es una línea imaginaria que sirve para medir los distintos espacios marítimos.</a:t>
          </a:r>
        </a:p>
      </dsp:txBody>
      <dsp:txXfrm>
        <a:off x="257992" y="478032"/>
        <a:ext cx="2323536" cy="1161768"/>
      </dsp:txXfrm>
    </dsp:sp>
    <dsp:sp modelId="{589241ED-8D65-4AC6-AE3E-964874E96C00}">
      <dsp:nvSpPr>
        <dsp:cNvPr id="0" name=""/>
        <dsp:cNvSpPr/>
      </dsp:nvSpPr>
      <dsp:spPr>
        <a:xfrm>
          <a:off x="3069472" y="478032"/>
          <a:ext cx="4729443" cy="1161768"/>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es-ES" sz="3200" kern="1200" dirty="0" smtClean="0">
              <a:latin typeface="Arial" panose="020B0604020202020204" pitchFamily="34" charset="0"/>
              <a:cs typeface="Arial" panose="020B0604020202020204" pitchFamily="34" charset="0"/>
            </a:rPr>
            <a:t>LINEAS DE BASE</a:t>
          </a:r>
          <a:endParaRPr lang="es-ES" sz="3200" kern="1200" dirty="0">
            <a:latin typeface="Arial" panose="020B0604020202020204" pitchFamily="34" charset="0"/>
            <a:cs typeface="Arial" panose="020B0604020202020204" pitchFamily="34" charset="0"/>
          </a:endParaRPr>
        </a:p>
      </dsp:txBody>
      <dsp:txXfrm>
        <a:off x="3069472" y="478032"/>
        <a:ext cx="4729443" cy="1161768"/>
      </dsp:txXfrm>
    </dsp:sp>
    <dsp:sp modelId="{706F12B5-5D18-4DBA-B41E-456E050EAF97}">
      <dsp:nvSpPr>
        <dsp:cNvPr id="0" name=""/>
        <dsp:cNvSpPr/>
      </dsp:nvSpPr>
      <dsp:spPr>
        <a:xfrm>
          <a:off x="8177" y="2127743"/>
          <a:ext cx="2323536" cy="1161768"/>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es-ES" sz="2400" kern="1200" dirty="0" smtClean="0">
              <a:latin typeface="Arial" panose="020B0604020202020204" pitchFamily="34" charset="0"/>
              <a:cs typeface="Arial" panose="020B0604020202020204" pitchFamily="34" charset="0"/>
            </a:rPr>
            <a:t>Normal o Natural</a:t>
          </a:r>
        </a:p>
        <a:p>
          <a:pPr lvl="0" algn="ctr" defTabSz="10668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(Art. 5 CONVEMAR)</a:t>
          </a:r>
          <a:endParaRPr lang="es-ES" sz="1400" kern="1200" dirty="0">
            <a:latin typeface="Arial" panose="020B0604020202020204" pitchFamily="34" charset="0"/>
            <a:cs typeface="Arial" panose="020B0604020202020204" pitchFamily="34" charset="0"/>
          </a:endParaRPr>
        </a:p>
      </dsp:txBody>
      <dsp:txXfrm>
        <a:off x="8177" y="2127743"/>
        <a:ext cx="2323536" cy="1161768"/>
      </dsp:txXfrm>
    </dsp:sp>
    <dsp:sp modelId="{1C690BC0-B7E3-44F1-A0BE-0FDDC413AE4C}">
      <dsp:nvSpPr>
        <dsp:cNvPr id="0" name=""/>
        <dsp:cNvSpPr/>
      </dsp:nvSpPr>
      <dsp:spPr>
        <a:xfrm>
          <a:off x="2600" y="3750618"/>
          <a:ext cx="2323536" cy="1161768"/>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MX" sz="1600" kern="1200" dirty="0" smtClean="0">
              <a:latin typeface="Arial" panose="020B0604020202020204" pitchFamily="34" charset="0"/>
              <a:cs typeface="Arial" panose="020B0604020202020204" pitchFamily="34" charset="0"/>
            </a:rPr>
            <a:t>Es la línea de </a:t>
          </a:r>
          <a:r>
            <a:rPr lang="es-MX" sz="1600" u="sng" kern="1200" dirty="0" smtClean="0">
              <a:latin typeface="Arial" panose="020B0604020202020204" pitchFamily="34" charset="0"/>
              <a:cs typeface="Arial" panose="020B0604020202020204" pitchFamily="34" charset="0"/>
            </a:rPr>
            <a:t>bajamar</a:t>
          </a:r>
          <a:r>
            <a:rPr lang="es-MX" sz="1600" kern="1200" dirty="0" smtClean="0">
              <a:latin typeface="Arial" panose="020B0604020202020204" pitchFamily="34" charset="0"/>
              <a:cs typeface="Arial" panose="020B0604020202020204" pitchFamily="34" charset="0"/>
            </a:rPr>
            <a:t> a lo largo de toda la costa</a:t>
          </a:r>
          <a:endParaRPr lang="es-MX" sz="1600" kern="1200" dirty="0">
            <a:latin typeface="Arial" panose="020B0604020202020204" pitchFamily="34" charset="0"/>
            <a:cs typeface="Arial" panose="020B0604020202020204" pitchFamily="34" charset="0"/>
          </a:endParaRPr>
        </a:p>
      </dsp:txBody>
      <dsp:txXfrm>
        <a:off x="2600" y="3750618"/>
        <a:ext cx="2323536" cy="1161768"/>
      </dsp:txXfrm>
    </dsp:sp>
    <dsp:sp modelId="{DB00DF30-4CCD-4188-8E3D-494FC529CFF4}">
      <dsp:nvSpPr>
        <dsp:cNvPr id="0" name=""/>
        <dsp:cNvSpPr/>
      </dsp:nvSpPr>
      <dsp:spPr>
        <a:xfrm>
          <a:off x="2819657" y="2127743"/>
          <a:ext cx="2323536" cy="1161768"/>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es-ES" sz="2400" kern="1200" dirty="0" smtClean="0">
              <a:latin typeface="Arial" panose="020B0604020202020204" pitchFamily="34" charset="0"/>
              <a:cs typeface="Arial" panose="020B0604020202020204" pitchFamily="34" charset="0"/>
            </a:rPr>
            <a:t>Recta</a:t>
          </a:r>
        </a:p>
        <a:p>
          <a:pPr lvl="0" algn="ctr" defTabSz="10668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(Art. 7 CONVEMAR)</a:t>
          </a:r>
          <a:endParaRPr lang="es-ES" sz="1400" kern="1200" dirty="0">
            <a:latin typeface="Arial" panose="020B0604020202020204" pitchFamily="34" charset="0"/>
            <a:cs typeface="Arial" panose="020B0604020202020204" pitchFamily="34" charset="0"/>
          </a:endParaRPr>
        </a:p>
      </dsp:txBody>
      <dsp:txXfrm>
        <a:off x="2819657" y="2127743"/>
        <a:ext cx="2323536" cy="1161768"/>
      </dsp:txXfrm>
    </dsp:sp>
    <dsp:sp modelId="{50AE5932-470B-460F-A84C-35C454CB5B49}">
      <dsp:nvSpPr>
        <dsp:cNvPr id="0" name=""/>
        <dsp:cNvSpPr/>
      </dsp:nvSpPr>
      <dsp:spPr>
        <a:xfrm>
          <a:off x="2962043" y="3777454"/>
          <a:ext cx="2417593" cy="1161768"/>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MX" sz="1600" kern="1200" dirty="0" smtClean="0">
              <a:latin typeface="Arial" panose="020B0604020202020204" pitchFamily="34" charset="0"/>
              <a:cs typeface="Arial" panose="020B0604020202020204" pitchFamily="34" charset="0"/>
            </a:rPr>
            <a:t>Son líneas rectas  que unen puntos sobre las líneas de costa, sin apartarse de la dirección general de la costa</a:t>
          </a:r>
          <a:r>
            <a:rPr lang="es-MX" sz="1700" kern="1200" dirty="0" smtClean="0">
              <a:latin typeface="Arial" panose="020B0604020202020204" pitchFamily="34" charset="0"/>
              <a:cs typeface="Arial" panose="020B0604020202020204" pitchFamily="34" charset="0"/>
            </a:rPr>
            <a:t>. </a:t>
          </a:r>
        </a:p>
      </dsp:txBody>
      <dsp:txXfrm>
        <a:off x="2962043" y="3777454"/>
        <a:ext cx="2417593" cy="1161768"/>
      </dsp:txXfrm>
    </dsp:sp>
    <dsp:sp modelId="{D3FCF99C-8622-4F56-B6FE-AD8D5A8F3ED1}">
      <dsp:nvSpPr>
        <dsp:cNvPr id="0" name=""/>
        <dsp:cNvSpPr/>
      </dsp:nvSpPr>
      <dsp:spPr>
        <a:xfrm>
          <a:off x="5673285" y="2073059"/>
          <a:ext cx="2323536" cy="1161768"/>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es-ES" sz="2400" kern="1200" dirty="0" smtClean="0">
              <a:latin typeface="Arial" panose="020B0604020202020204" pitchFamily="34" charset="0"/>
              <a:cs typeface="Arial" panose="020B0604020202020204" pitchFamily="34" charset="0"/>
            </a:rPr>
            <a:t>Mixta</a:t>
          </a:r>
          <a:endParaRPr lang="es-ES" sz="2400" kern="1200" dirty="0">
            <a:latin typeface="Arial" panose="020B0604020202020204" pitchFamily="34" charset="0"/>
            <a:cs typeface="Arial" panose="020B0604020202020204" pitchFamily="34" charset="0"/>
          </a:endParaRPr>
        </a:p>
      </dsp:txBody>
      <dsp:txXfrm>
        <a:off x="5673285" y="2073059"/>
        <a:ext cx="2323536" cy="1161768"/>
      </dsp:txXfrm>
    </dsp:sp>
    <dsp:sp modelId="{54460E41-0F5D-44EF-A543-036035234A96}">
      <dsp:nvSpPr>
        <dsp:cNvPr id="0" name=""/>
        <dsp:cNvSpPr/>
      </dsp:nvSpPr>
      <dsp:spPr>
        <a:xfrm>
          <a:off x="5946510" y="3780812"/>
          <a:ext cx="2323536" cy="1161768"/>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El trazado de la línea dependerá de la morfología del país</a:t>
          </a:r>
          <a:endParaRPr lang="es-ES" sz="1600" kern="1200" dirty="0">
            <a:latin typeface="Arial" panose="020B0604020202020204" pitchFamily="34" charset="0"/>
            <a:cs typeface="Arial" panose="020B0604020202020204" pitchFamily="34" charset="0"/>
          </a:endParaRPr>
        </a:p>
      </dsp:txBody>
      <dsp:txXfrm>
        <a:off x="5946510" y="3780812"/>
        <a:ext cx="2323536" cy="1161768"/>
      </dsp:txXfrm>
    </dsp:sp>
    <dsp:sp modelId="{61E93588-4A1F-4B00-8946-6A7F222BC3DA}">
      <dsp:nvSpPr>
        <dsp:cNvPr id="0" name=""/>
        <dsp:cNvSpPr/>
      </dsp:nvSpPr>
      <dsp:spPr>
        <a:xfrm>
          <a:off x="8536673" y="2127743"/>
          <a:ext cx="2323536" cy="1161768"/>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es-MX" sz="2400" kern="1200" dirty="0" err="1" smtClean="0">
              <a:latin typeface="Arial" panose="020B0604020202020204" pitchFamily="34" charset="0"/>
              <a:cs typeface="Arial" panose="020B0604020202020204" pitchFamily="34" charset="0"/>
            </a:rPr>
            <a:t>Archipelágicas</a:t>
          </a:r>
          <a:endParaRPr lang="es-ES" sz="2400" kern="1200" dirty="0"/>
        </a:p>
      </dsp:txBody>
      <dsp:txXfrm>
        <a:off x="8536673" y="2127743"/>
        <a:ext cx="2323536" cy="1161768"/>
      </dsp:txXfrm>
    </dsp:sp>
    <dsp:sp modelId="{BE2EE9D8-5778-4940-8A56-FB639840B07C}">
      <dsp:nvSpPr>
        <dsp:cNvPr id="0" name=""/>
        <dsp:cNvSpPr/>
      </dsp:nvSpPr>
      <dsp:spPr>
        <a:xfrm>
          <a:off x="9117557" y="3777454"/>
          <a:ext cx="2323536" cy="1161768"/>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MX" sz="1600" kern="1200" dirty="0" smtClean="0">
              <a:latin typeface="Arial" panose="020B0604020202020204" pitchFamily="34" charset="0"/>
              <a:cs typeface="Arial" panose="020B0604020202020204" pitchFamily="34" charset="0"/>
            </a:rPr>
            <a:t>Define periferia de grupo de islas, uniendo las islas mas alejadas con una sucesión de rectas trazadas</a:t>
          </a:r>
          <a:endParaRPr lang="es-MX" sz="1600" kern="1200" dirty="0">
            <a:latin typeface="Arial" panose="020B0604020202020204" pitchFamily="34" charset="0"/>
            <a:cs typeface="Arial" panose="020B0604020202020204" pitchFamily="34" charset="0"/>
          </a:endParaRPr>
        </a:p>
      </dsp:txBody>
      <dsp:txXfrm>
        <a:off x="9117557" y="3777454"/>
        <a:ext cx="2323536" cy="1161768"/>
      </dsp:txXfrm>
    </dsp:sp>
    <dsp:sp modelId="{FFAD8D7B-F683-4E02-9A0F-DF01210824B8}">
      <dsp:nvSpPr>
        <dsp:cNvPr id="0" name=""/>
        <dsp:cNvSpPr/>
      </dsp:nvSpPr>
      <dsp:spPr>
        <a:xfrm>
          <a:off x="8286858" y="478032"/>
          <a:ext cx="2323536" cy="1161768"/>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ART. 7 CONVEMAR</a:t>
          </a:r>
          <a:endParaRPr lang="es-ES" sz="1600" kern="1200" dirty="0">
            <a:latin typeface="Arial" panose="020B0604020202020204" pitchFamily="34" charset="0"/>
            <a:cs typeface="Arial" panose="020B0604020202020204" pitchFamily="34" charset="0"/>
          </a:endParaRPr>
        </a:p>
      </dsp:txBody>
      <dsp:txXfrm>
        <a:off x="8286858" y="478032"/>
        <a:ext cx="2323536" cy="1161768"/>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BF13C4-DA1B-42F4-8083-44DC3D9D2994}">
      <dsp:nvSpPr>
        <dsp:cNvPr id="0" name=""/>
        <dsp:cNvSpPr/>
      </dsp:nvSpPr>
      <dsp:spPr>
        <a:xfrm>
          <a:off x="7654370" y="2782863"/>
          <a:ext cx="344960" cy="1057879"/>
        </a:xfrm>
        <a:custGeom>
          <a:avLst/>
          <a:gdLst/>
          <a:ahLst/>
          <a:cxnLst/>
          <a:rect l="0" t="0" r="0" b="0"/>
          <a:pathLst>
            <a:path>
              <a:moveTo>
                <a:pt x="0" y="0"/>
              </a:moveTo>
              <a:lnTo>
                <a:pt x="0" y="1057879"/>
              </a:lnTo>
              <a:lnTo>
                <a:pt x="344960" y="1057879"/>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A948760-AE10-434D-A282-A0626A3A0F1B}">
      <dsp:nvSpPr>
        <dsp:cNvPr id="0" name=""/>
        <dsp:cNvSpPr/>
      </dsp:nvSpPr>
      <dsp:spPr>
        <a:xfrm>
          <a:off x="5221144" y="1150049"/>
          <a:ext cx="3353121" cy="482944"/>
        </a:xfrm>
        <a:custGeom>
          <a:avLst/>
          <a:gdLst/>
          <a:ahLst/>
          <a:cxnLst/>
          <a:rect l="0" t="0" r="0" b="0"/>
          <a:pathLst>
            <a:path>
              <a:moveTo>
                <a:pt x="0" y="0"/>
              </a:moveTo>
              <a:lnTo>
                <a:pt x="0" y="241472"/>
              </a:lnTo>
              <a:lnTo>
                <a:pt x="3353121" y="241472"/>
              </a:lnTo>
              <a:lnTo>
                <a:pt x="3353121" y="482944"/>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EB14F71-E474-4A91-8EC3-3E288B3B49E9}">
      <dsp:nvSpPr>
        <dsp:cNvPr id="0" name=""/>
        <dsp:cNvSpPr/>
      </dsp:nvSpPr>
      <dsp:spPr>
        <a:xfrm>
          <a:off x="4871688" y="4415677"/>
          <a:ext cx="344960" cy="1057879"/>
        </a:xfrm>
        <a:custGeom>
          <a:avLst/>
          <a:gdLst/>
          <a:ahLst/>
          <a:cxnLst/>
          <a:rect l="0" t="0" r="0" b="0"/>
          <a:pathLst>
            <a:path>
              <a:moveTo>
                <a:pt x="0" y="0"/>
              </a:moveTo>
              <a:lnTo>
                <a:pt x="0" y="1057879"/>
              </a:lnTo>
              <a:lnTo>
                <a:pt x="344960" y="1057879"/>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C73263B-9173-4A41-B20E-B7DDD45D02C9}">
      <dsp:nvSpPr>
        <dsp:cNvPr id="0" name=""/>
        <dsp:cNvSpPr/>
      </dsp:nvSpPr>
      <dsp:spPr>
        <a:xfrm>
          <a:off x="5745863" y="2782863"/>
          <a:ext cx="91440" cy="482944"/>
        </a:xfrm>
        <a:custGeom>
          <a:avLst/>
          <a:gdLst/>
          <a:ahLst/>
          <a:cxnLst/>
          <a:rect l="0" t="0" r="0" b="0"/>
          <a:pathLst>
            <a:path>
              <a:moveTo>
                <a:pt x="45720" y="0"/>
              </a:moveTo>
              <a:lnTo>
                <a:pt x="45720" y="482944"/>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DE0FFDD-E32A-4132-BE21-A500DBD9C15D}">
      <dsp:nvSpPr>
        <dsp:cNvPr id="0" name=""/>
        <dsp:cNvSpPr/>
      </dsp:nvSpPr>
      <dsp:spPr>
        <a:xfrm>
          <a:off x="5221144" y="1150049"/>
          <a:ext cx="570438" cy="482944"/>
        </a:xfrm>
        <a:custGeom>
          <a:avLst/>
          <a:gdLst/>
          <a:ahLst/>
          <a:cxnLst/>
          <a:rect l="0" t="0" r="0" b="0"/>
          <a:pathLst>
            <a:path>
              <a:moveTo>
                <a:pt x="0" y="0"/>
              </a:moveTo>
              <a:lnTo>
                <a:pt x="0" y="241472"/>
              </a:lnTo>
              <a:lnTo>
                <a:pt x="570438" y="241472"/>
              </a:lnTo>
              <a:lnTo>
                <a:pt x="570438" y="482944"/>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4D95C2E-E871-4A58-9ED2-9B7BB1CD4AA0}">
      <dsp:nvSpPr>
        <dsp:cNvPr id="0" name=""/>
        <dsp:cNvSpPr/>
      </dsp:nvSpPr>
      <dsp:spPr>
        <a:xfrm>
          <a:off x="948128" y="2782863"/>
          <a:ext cx="344960" cy="1057879"/>
        </a:xfrm>
        <a:custGeom>
          <a:avLst/>
          <a:gdLst/>
          <a:ahLst/>
          <a:cxnLst/>
          <a:rect l="0" t="0" r="0" b="0"/>
          <a:pathLst>
            <a:path>
              <a:moveTo>
                <a:pt x="0" y="0"/>
              </a:moveTo>
              <a:lnTo>
                <a:pt x="0" y="1057879"/>
              </a:lnTo>
              <a:lnTo>
                <a:pt x="344960" y="1057879"/>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32873CA-6162-40AD-89B4-838A753D46B6}">
      <dsp:nvSpPr>
        <dsp:cNvPr id="0" name=""/>
        <dsp:cNvSpPr/>
      </dsp:nvSpPr>
      <dsp:spPr>
        <a:xfrm>
          <a:off x="1868023" y="1150049"/>
          <a:ext cx="3353121" cy="482944"/>
        </a:xfrm>
        <a:custGeom>
          <a:avLst/>
          <a:gdLst/>
          <a:ahLst/>
          <a:cxnLst/>
          <a:rect l="0" t="0" r="0" b="0"/>
          <a:pathLst>
            <a:path>
              <a:moveTo>
                <a:pt x="3353121" y="0"/>
              </a:moveTo>
              <a:lnTo>
                <a:pt x="3353121" y="241472"/>
              </a:lnTo>
              <a:lnTo>
                <a:pt x="0" y="241472"/>
              </a:lnTo>
              <a:lnTo>
                <a:pt x="0" y="482944"/>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2E9D44C-0E34-4ADC-B909-ECB0A2AFCBDC}">
      <dsp:nvSpPr>
        <dsp:cNvPr id="0" name=""/>
        <dsp:cNvSpPr/>
      </dsp:nvSpPr>
      <dsp:spPr>
        <a:xfrm>
          <a:off x="1669900" y="180"/>
          <a:ext cx="7102487" cy="1149868"/>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es-ES" sz="2400" kern="1200" dirty="0" smtClean="0">
              <a:latin typeface="Arial" panose="020B0604020202020204" pitchFamily="34" charset="0"/>
              <a:cs typeface="Arial" panose="020B0604020202020204" pitchFamily="34" charset="0"/>
            </a:rPr>
            <a:t>TIPOS DE AGUAS INTERIORES</a:t>
          </a:r>
          <a:endParaRPr lang="es-ES" sz="2400" kern="1200" dirty="0">
            <a:latin typeface="Arial" panose="020B0604020202020204" pitchFamily="34" charset="0"/>
            <a:cs typeface="Arial" panose="020B0604020202020204" pitchFamily="34" charset="0"/>
          </a:endParaRPr>
        </a:p>
      </dsp:txBody>
      <dsp:txXfrm>
        <a:off x="1669900" y="180"/>
        <a:ext cx="7102487" cy="1149868"/>
      </dsp:txXfrm>
    </dsp:sp>
    <dsp:sp modelId="{DA0B1148-1CFD-4969-970B-11B1EE012C49}">
      <dsp:nvSpPr>
        <dsp:cNvPr id="0" name=""/>
        <dsp:cNvSpPr/>
      </dsp:nvSpPr>
      <dsp:spPr>
        <a:xfrm>
          <a:off x="718154" y="1632994"/>
          <a:ext cx="2299737" cy="1149868"/>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s-ES" sz="2000" kern="1200" dirty="0" smtClean="0">
              <a:latin typeface="Arial" panose="020B0604020202020204" pitchFamily="34" charset="0"/>
              <a:cs typeface="Arial" panose="020B0604020202020204" pitchFamily="34" charset="0"/>
            </a:rPr>
            <a:t>RADAS</a:t>
          </a:r>
          <a:endParaRPr lang="es-ES" sz="2000" kern="1200" dirty="0">
            <a:latin typeface="Arial" panose="020B0604020202020204" pitchFamily="34" charset="0"/>
            <a:cs typeface="Arial" panose="020B0604020202020204" pitchFamily="34" charset="0"/>
          </a:endParaRPr>
        </a:p>
      </dsp:txBody>
      <dsp:txXfrm>
        <a:off x="718154" y="1632994"/>
        <a:ext cx="2299737" cy="1149868"/>
      </dsp:txXfrm>
    </dsp:sp>
    <dsp:sp modelId="{A2474FB1-BD21-4C26-9D3A-C9285494BEF8}">
      <dsp:nvSpPr>
        <dsp:cNvPr id="0" name=""/>
        <dsp:cNvSpPr/>
      </dsp:nvSpPr>
      <dsp:spPr>
        <a:xfrm>
          <a:off x="1293088" y="3265808"/>
          <a:ext cx="2865680" cy="1149868"/>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_tradnl" sz="1400" kern="1200" dirty="0" smtClean="0">
              <a:effectLst/>
              <a:latin typeface="Arial" panose="020B0604020202020204" pitchFamily="34" charset="0"/>
              <a:cs typeface="Arial" panose="020B0604020202020204" pitchFamily="34" charset="0"/>
            </a:rPr>
            <a:t>Difieren de los puertos en el hecho de que los buques, aún estando fondeados, no están tan seguros como en un puerto. Las radas pertenecen al Mar Territorial.</a:t>
          </a:r>
          <a:endParaRPr lang="es-ES_tradnl" sz="1400" kern="1200" dirty="0">
            <a:effectLst/>
            <a:latin typeface="Arial" panose="020B0604020202020204" pitchFamily="34" charset="0"/>
            <a:cs typeface="Arial" panose="020B0604020202020204" pitchFamily="34" charset="0"/>
          </a:endParaRPr>
        </a:p>
      </dsp:txBody>
      <dsp:txXfrm>
        <a:off x="1293088" y="3265808"/>
        <a:ext cx="2865680" cy="1149868"/>
      </dsp:txXfrm>
    </dsp:sp>
    <dsp:sp modelId="{9FB8A5D3-8B50-4555-8D84-B48EC7E66D11}">
      <dsp:nvSpPr>
        <dsp:cNvPr id="0" name=""/>
        <dsp:cNvSpPr/>
      </dsp:nvSpPr>
      <dsp:spPr>
        <a:xfrm>
          <a:off x="4641714" y="1632994"/>
          <a:ext cx="2299737" cy="1149868"/>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s-ES" sz="2000" kern="1200" dirty="0" smtClean="0">
              <a:latin typeface="Arial" panose="020B0604020202020204" pitchFamily="34" charset="0"/>
              <a:cs typeface="Arial" panose="020B0604020202020204" pitchFamily="34" charset="0"/>
            </a:rPr>
            <a:t>PUERTOS</a:t>
          </a:r>
          <a:endParaRPr lang="es-ES" sz="2000" kern="1200" dirty="0">
            <a:latin typeface="Arial" panose="020B0604020202020204" pitchFamily="34" charset="0"/>
            <a:cs typeface="Arial" panose="020B0604020202020204" pitchFamily="34" charset="0"/>
          </a:endParaRPr>
        </a:p>
      </dsp:txBody>
      <dsp:txXfrm>
        <a:off x="4641714" y="1632994"/>
        <a:ext cx="2299737" cy="1149868"/>
      </dsp:txXfrm>
    </dsp:sp>
    <dsp:sp modelId="{F59673D8-B9E0-4E1B-9241-88FFC3D63A9A}">
      <dsp:nvSpPr>
        <dsp:cNvPr id="0" name=""/>
        <dsp:cNvSpPr/>
      </dsp:nvSpPr>
      <dsp:spPr>
        <a:xfrm>
          <a:off x="4641714" y="3265808"/>
          <a:ext cx="2299737" cy="1149868"/>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s-ES" sz="1800" kern="1200" dirty="0" err="1" smtClean="0">
              <a:latin typeface="Arial" panose="020B0604020202020204" pitchFamily="34" charset="0"/>
              <a:cs typeface="Arial" panose="020B0604020202020204" pitchFamily="34" charset="0"/>
            </a:rPr>
            <a:t>E°</a:t>
          </a:r>
          <a:r>
            <a:rPr lang="es-ES" sz="1800" kern="1200" dirty="0" smtClean="0">
              <a:latin typeface="Arial" panose="020B0604020202020204" pitchFamily="34" charset="0"/>
              <a:cs typeface="Arial" panose="020B0604020202020204" pitchFamily="34" charset="0"/>
            </a:rPr>
            <a:t> Ribereño, plena soberanía</a:t>
          </a:r>
        </a:p>
        <a:p>
          <a:pPr lvl="0" algn="ctr" defTabSz="8001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“Derecho de entrada a puerto”</a:t>
          </a:r>
          <a:endParaRPr lang="es-ES" sz="1600" kern="1200" dirty="0">
            <a:latin typeface="Arial" panose="020B0604020202020204" pitchFamily="34" charset="0"/>
            <a:cs typeface="Arial" panose="020B0604020202020204" pitchFamily="34" charset="0"/>
          </a:endParaRPr>
        </a:p>
      </dsp:txBody>
      <dsp:txXfrm>
        <a:off x="4641714" y="3265808"/>
        <a:ext cx="2299737" cy="1149868"/>
      </dsp:txXfrm>
    </dsp:sp>
    <dsp:sp modelId="{B677DBB6-4D51-4B92-A4E9-CE19B7325BFD}">
      <dsp:nvSpPr>
        <dsp:cNvPr id="0" name=""/>
        <dsp:cNvSpPr/>
      </dsp:nvSpPr>
      <dsp:spPr>
        <a:xfrm>
          <a:off x="5216648" y="4898622"/>
          <a:ext cx="3287866" cy="1149868"/>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ES" sz="1600" u="sng" kern="1200" dirty="0" smtClean="0">
              <a:latin typeface="Arial" panose="020B0604020202020204" pitchFamily="34" charset="0"/>
              <a:cs typeface="Arial" panose="020B0604020202020204" pitchFamily="34" charset="0"/>
            </a:rPr>
            <a:t>Principales puertos de Chile</a:t>
          </a:r>
        </a:p>
        <a:p>
          <a:pPr lvl="0" algn="ctr" defTabSz="711200">
            <a:lnSpc>
              <a:spcPct val="90000"/>
            </a:lnSpc>
            <a:spcBef>
              <a:spcPct val="0"/>
            </a:spcBef>
            <a:spcAft>
              <a:spcPct val="35000"/>
            </a:spcAft>
          </a:pPr>
          <a:r>
            <a:rPr lang="es-MX" sz="1600" b="0" i="0" kern="1200" dirty="0" smtClean="0">
              <a:latin typeface="Arial" panose="020B0604020202020204" pitchFamily="34" charset="0"/>
              <a:cs typeface="Arial" panose="020B0604020202020204" pitchFamily="34" charset="0"/>
            </a:rPr>
            <a:t> San Antonio, </a:t>
          </a:r>
          <a:r>
            <a:rPr lang="en-US" sz="1600" b="0" i="0" kern="1200" dirty="0" smtClean="0">
              <a:latin typeface="Arial" panose="020B0604020202020204" pitchFamily="34" charset="0"/>
              <a:cs typeface="Arial" panose="020B0604020202020204" pitchFamily="34" charset="0"/>
            </a:rPr>
            <a:t>Valparaiso, </a:t>
          </a:r>
          <a:r>
            <a:rPr lang="es-MX" sz="1600" b="0" i="0" kern="1200" dirty="0" smtClean="0">
              <a:latin typeface="Arial" panose="020B0604020202020204" pitchFamily="34" charset="0"/>
              <a:cs typeface="Arial" panose="020B0604020202020204" pitchFamily="34" charset="0"/>
            </a:rPr>
            <a:t>San Vicente,</a:t>
          </a:r>
          <a:r>
            <a:rPr lang="en-US" sz="1600" b="0" i="0" kern="1200" dirty="0" smtClean="0">
              <a:latin typeface="Arial" panose="020B0604020202020204" pitchFamily="34" charset="0"/>
              <a:cs typeface="Arial" panose="020B0604020202020204" pitchFamily="34" charset="0"/>
            </a:rPr>
            <a:t> Coronel,  </a:t>
          </a:r>
          <a:r>
            <a:rPr lang="en-US" sz="1600" b="0" i="0" kern="1200" dirty="0" err="1" smtClean="0">
              <a:latin typeface="Arial" panose="020B0604020202020204" pitchFamily="34" charset="0"/>
              <a:cs typeface="Arial" panose="020B0604020202020204" pitchFamily="34" charset="0"/>
            </a:rPr>
            <a:t>Lirquén</a:t>
          </a:r>
          <a:r>
            <a:rPr lang="en-US" sz="1600" b="0" i="0" kern="1200" dirty="0" smtClean="0">
              <a:latin typeface="Arial" panose="020B0604020202020204" pitchFamily="34" charset="0"/>
              <a:cs typeface="Arial" panose="020B0604020202020204" pitchFamily="34" charset="0"/>
            </a:rPr>
            <a:t>, Caldera y  Coquimbo.</a:t>
          </a:r>
          <a:endParaRPr lang="es-ES" sz="1600" kern="1200" dirty="0">
            <a:latin typeface="Arial" panose="020B0604020202020204" pitchFamily="34" charset="0"/>
            <a:cs typeface="Arial" panose="020B0604020202020204" pitchFamily="34" charset="0"/>
          </a:endParaRPr>
        </a:p>
      </dsp:txBody>
      <dsp:txXfrm>
        <a:off x="5216648" y="4898622"/>
        <a:ext cx="3287866" cy="1149868"/>
      </dsp:txXfrm>
    </dsp:sp>
    <dsp:sp modelId="{4F93AE5A-DAEA-4D47-BAFA-EB71B8102DD7}">
      <dsp:nvSpPr>
        <dsp:cNvPr id="0" name=""/>
        <dsp:cNvSpPr/>
      </dsp:nvSpPr>
      <dsp:spPr>
        <a:xfrm>
          <a:off x="7424397" y="1632994"/>
          <a:ext cx="2299737" cy="1149868"/>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s-ES" sz="2000" kern="1200" dirty="0" smtClean="0">
              <a:latin typeface="Arial" panose="020B0604020202020204" pitchFamily="34" charset="0"/>
              <a:cs typeface="Arial" panose="020B0604020202020204" pitchFamily="34" charset="0"/>
            </a:rPr>
            <a:t>BAHÍAS</a:t>
          </a:r>
          <a:endParaRPr lang="es-ES" sz="2000" kern="1200" dirty="0">
            <a:latin typeface="Arial" panose="020B0604020202020204" pitchFamily="34" charset="0"/>
            <a:cs typeface="Arial" panose="020B0604020202020204" pitchFamily="34" charset="0"/>
          </a:endParaRPr>
        </a:p>
      </dsp:txBody>
      <dsp:txXfrm>
        <a:off x="7424397" y="1632994"/>
        <a:ext cx="2299737" cy="1149868"/>
      </dsp:txXfrm>
    </dsp:sp>
    <dsp:sp modelId="{D628E749-199F-400C-84DA-8B1E43B8EFCA}">
      <dsp:nvSpPr>
        <dsp:cNvPr id="0" name=""/>
        <dsp:cNvSpPr/>
      </dsp:nvSpPr>
      <dsp:spPr>
        <a:xfrm>
          <a:off x="7999331" y="3265808"/>
          <a:ext cx="2299737" cy="1149868"/>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Art. 10 </a:t>
          </a:r>
        </a:p>
        <a:p>
          <a:pPr lvl="0" algn="ctr" defTabSz="8001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CONVEMAR</a:t>
          </a:r>
          <a:endParaRPr lang="es-ES" sz="1800" kern="1200" dirty="0">
            <a:latin typeface="Arial" panose="020B0604020202020204" pitchFamily="34" charset="0"/>
            <a:cs typeface="Arial" panose="020B0604020202020204" pitchFamily="34" charset="0"/>
          </a:endParaRPr>
        </a:p>
      </dsp:txBody>
      <dsp:txXfrm>
        <a:off x="7999331" y="3265808"/>
        <a:ext cx="2299737" cy="1149868"/>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posición de encabezad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rtl="0"/>
            <a:endParaRPr lang="es-ES" dirty="0"/>
          </a:p>
        </p:txBody>
      </p:sp>
      <p:sp>
        <p:nvSpPr>
          <p:cNvPr id="3" name="Marcador de posición de fecha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pPr rtl="0"/>
            <a:fld id="{69BBBD98-8689-4A62-BBFB-92BF328A7966}" type="datetime1">
              <a:rPr lang="es-ES" smtClean="0"/>
              <a:t>30/08/2023</a:t>
            </a:fld>
            <a:endParaRPr lang="es-ES" dirty="0"/>
          </a:p>
        </p:txBody>
      </p:sp>
      <p:sp>
        <p:nvSpPr>
          <p:cNvPr id="4" name="Marcador de posición de pie de página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pPr rtl="0"/>
            <a:endParaRPr lang="es-ES" dirty="0"/>
          </a:p>
        </p:txBody>
      </p:sp>
      <p:sp>
        <p:nvSpPr>
          <p:cNvPr id="5" name="Marcador de posición de número de diapositiva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pPr rtl="0"/>
            <a:fld id="{04360E59-1627-4404-ACC5-51C744AB0F27}" type="slidenum">
              <a:rPr lang="es-ES" smtClean="0"/>
              <a:t>‹Nº›</a:t>
            </a:fld>
            <a:endParaRPr lang="es-ES" dirty="0"/>
          </a:p>
        </p:txBody>
      </p:sp>
    </p:spTree>
    <p:extLst>
      <p:ext uri="{BB962C8B-B14F-4D97-AF65-F5344CB8AC3E}">
        <p14:creationId xmlns:p14="http://schemas.microsoft.com/office/powerpoint/2010/main" val="516225429"/>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posición de encabezad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solidFill>
                  <a:schemeClr val="tx1"/>
                </a:solidFill>
              </a:defRPr>
            </a:lvl1pPr>
          </a:lstStyle>
          <a:p>
            <a:pPr rtl="0"/>
            <a:endParaRPr lang="es-ES" noProof="0" dirty="0"/>
          </a:p>
        </p:txBody>
      </p:sp>
      <p:sp>
        <p:nvSpPr>
          <p:cNvPr id="3" name="Marcador de posición de fech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solidFill>
                  <a:schemeClr val="tx1"/>
                </a:solidFill>
              </a:defRPr>
            </a:lvl1pPr>
          </a:lstStyle>
          <a:p>
            <a:pPr rtl="0"/>
            <a:fld id="{8E41AB9B-16BF-4ECF-B92C-3E61E5BECA90}" type="datetime1">
              <a:rPr lang="es-ES" noProof="0" smtClean="0"/>
              <a:t>30/08/2023</a:t>
            </a:fld>
            <a:endParaRPr lang="es-ES" noProof="0" dirty="0"/>
          </a:p>
        </p:txBody>
      </p:sp>
      <p:sp>
        <p:nvSpPr>
          <p:cNvPr id="4" name="Marcador de posición de imagen de diapositiva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pPr rtl="0"/>
            <a:endParaRPr lang="es-ES" noProof="0" dirty="0"/>
          </a:p>
        </p:txBody>
      </p:sp>
      <p:sp>
        <p:nvSpPr>
          <p:cNvPr id="5" name="Marcador de posición de nota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rtl="0"/>
            <a:r>
              <a:rPr lang="es-ES" noProof="0" dirty="0" smtClean="0"/>
              <a:t>Haga clic para modificar los estilos de texto del patrón</a:t>
            </a:r>
          </a:p>
          <a:p>
            <a:pPr lvl="1" rtl="0"/>
            <a:r>
              <a:rPr lang="es-ES" noProof="0" dirty="0" smtClean="0"/>
              <a:t>Segundo nivel</a:t>
            </a:r>
          </a:p>
          <a:p>
            <a:pPr lvl="2" rtl="0"/>
            <a:r>
              <a:rPr lang="es-ES" noProof="0" dirty="0" smtClean="0"/>
              <a:t>Tercer nivel</a:t>
            </a:r>
          </a:p>
          <a:p>
            <a:pPr lvl="3" rtl="0"/>
            <a:r>
              <a:rPr lang="es-ES" noProof="0" dirty="0" smtClean="0"/>
              <a:t>Cuarto nivel</a:t>
            </a:r>
          </a:p>
          <a:p>
            <a:pPr lvl="4" rtl="0"/>
            <a:r>
              <a:rPr lang="es-ES" noProof="0" dirty="0" smtClean="0"/>
              <a:t>Quinto nivel</a:t>
            </a:r>
            <a:endParaRPr lang="es-ES" noProof="0" dirty="0"/>
          </a:p>
        </p:txBody>
      </p:sp>
      <p:sp>
        <p:nvSpPr>
          <p:cNvPr id="6" name="Marcador de posición de pie de página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solidFill>
                  <a:schemeClr val="tx1"/>
                </a:solidFill>
              </a:defRPr>
            </a:lvl1pPr>
          </a:lstStyle>
          <a:p>
            <a:pPr rtl="0"/>
            <a:endParaRPr lang="es-ES" noProof="0" dirty="0"/>
          </a:p>
        </p:txBody>
      </p:sp>
      <p:sp>
        <p:nvSpPr>
          <p:cNvPr id="7" name="Marcador de posición de número de diapositiva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solidFill>
                  <a:schemeClr val="tx1"/>
                </a:solidFill>
              </a:defRPr>
            </a:lvl1pPr>
          </a:lstStyle>
          <a:p>
            <a:pPr rtl="0"/>
            <a:fld id="{841221E5-7225-48EB-A4EE-420E7BFCF705}" type="slidenum">
              <a:rPr lang="es-ES" noProof="0" smtClean="0"/>
              <a:pPr rtl="0"/>
              <a:t>‹Nº›</a:t>
            </a:fld>
            <a:endParaRPr lang="es-ES" noProof="0" dirty="0"/>
          </a:p>
        </p:txBody>
      </p:sp>
    </p:spTree>
    <p:extLst>
      <p:ext uri="{BB962C8B-B14F-4D97-AF65-F5344CB8AC3E}">
        <p14:creationId xmlns:p14="http://schemas.microsoft.com/office/powerpoint/2010/main" val="1556669918"/>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2"/>
        </a:solidFill>
        <a:latin typeface="+mn-lt"/>
        <a:ea typeface="+mn-ea"/>
        <a:cs typeface="+mn-cs"/>
      </a:defRPr>
    </a:lvl1pPr>
    <a:lvl2pPr marL="457200" algn="l" defTabSz="914400" rtl="0" eaLnBrk="1" latinLnBrk="0" hangingPunct="1">
      <a:defRPr sz="1200" kern="1200">
        <a:solidFill>
          <a:schemeClr val="tx2"/>
        </a:solidFill>
        <a:latin typeface="+mn-lt"/>
        <a:ea typeface="+mn-ea"/>
        <a:cs typeface="+mn-cs"/>
      </a:defRPr>
    </a:lvl2pPr>
    <a:lvl3pPr marL="914400" algn="l" defTabSz="914400" rtl="0" eaLnBrk="1" latinLnBrk="0" hangingPunct="1">
      <a:defRPr sz="1200" kern="1200">
        <a:solidFill>
          <a:schemeClr val="tx2"/>
        </a:solidFill>
        <a:latin typeface="+mn-lt"/>
        <a:ea typeface="+mn-ea"/>
        <a:cs typeface="+mn-cs"/>
      </a:defRPr>
    </a:lvl3pPr>
    <a:lvl4pPr marL="1371600" algn="l" defTabSz="914400" rtl="0" eaLnBrk="1" latinLnBrk="0" hangingPunct="1">
      <a:defRPr sz="1200" kern="1200">
        <a:solidFill>
          <a:schemeClr val="tx2"/>
        </a:solidFill>
        <a:latin typeface="+mn-lt"/>
        <a:ea typeface="+mn-ea"/>
        <a:cs typeface="+mn-cs"/>
      </a:defRPr>
    </a:lvl4pPr>
    <a:lvl5pPr marL="1828800" algn="l" defTabSz="914400" rtl="0" eaLnBrk="1" latinLnBrk="0" hangingPunct="1">
      <a:defRPr sz="1200" kern="1200">
        <a:solidFill>
          <a:schemeClr val="tx2"/>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eaLnBrk="1" hangingPunct="1"/>
            <a:fld id="{87E43F67-137E-4E80-9289-1FBF40DF9696}" type="slidenum">
              <a:rPr lang="es-ES_tradnl" altLang="es-ES" sz="1200" smtClean="0"/>
              <a:pPr eaLnBrk="1" hangingPunct="1"/>
              <a:t>23</a:t>
            </a:fld>
            <a:endParaRPr lang="es-ES_tradnl" altLang="es-ES" sz="1200" smtClean="0"/>
          </a:p>
        </p:txBody>
      </p:sp>
      <p:sp>
        <p:nvSpPr>
          <p:cNvPr id="18435"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18436" name="Rectangle 3"/>
          <p:cNvSpPr>
            <a:spLocks noGrp="1" noChangeArrowheads="1"/>
          </p:cNvSpPr>
          <p:nvPr>
            <p:ph type="body" idx="1"/>
          </p:nvPr>
        </p:nvSpPr>
        <p:spPr bwMode="auto">
          <a:solidFill>
            <a:srgbClr val="FFFFFF"/>
          </a:solidFill>
          <a:ln>
            <a:solidFill>
              <a:srgbClr val="000000"/>
            </a:solidFill>
            <a:miter lim="800000"/>
            <a:headEnd/>
            <a:tailEnd/>
          </a:ln>
        </p:spPr>
        <p:txBody>
          <a:bodyPr wrap="square" numCol="1" anchor="t" anchorCtr="0" compatLnSpc="1">
            <a:prstTxWarp prst="textNoShape">
              <a:avLst/>
            </a:prstTxWarp>
          </a:bodyPr>
          <a:lstStyle/>
          <a:p>
            <a:pPr eaLnBrk="1" hangingPunct="1">
              <a:spcBef>
                <a:spcPct val="0"/>
              </a:spcBef>
            </a:pPr>
            <a:endParaRPr lang="es-CL" altLang="es-ES" smtClean="0">
              <a:latin typeface="Times New Roman" panose="02020603050405020304" pitchFamily="18" charset="0"/>
            </a:endParaRPr>
          </a:p>
        </p:txBody>
      </p:sp>
    </p:spTree>
    <p:extLst>
      <p:ext uri="{BB962C8B-B14F-4D97-AF65-F5344CB8AC3E}">
        <p14:creationId xmlns:p14="http://schemas.microsoft.com/office/powerpoint/2010/main" val="33419712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1"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 y="6334316"/>
            <a:ext cx="1218882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6994" y="758952"/>
            <a:ext cx="10055781" cy="3566160"/>
          </a:xfrm>
        </p:spPr>
        <p:txBody>
          <a:bodyPr anchor="b">
            <a:normAutofit/>
          </a:bodyPr>
          <a:lstStyle>
            <a:lvl1pPr algn="l">
              <a:lnSpc>
                <a:spcPct val="85000"/>
              </a:lnSpc>
              <a:defRPr sz="7998" spc="-50" baseline="0">
                <a:solidFill>
                  <a:schemeClr val="tx1">
                    <a:lumMod val="85000"/>
                    <a:lumOff val="15000"/>
                  </a:schemeClr>
                </a:solidFill>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099764" y="4455621"/>
            <a:ext cx="10055781" cy="1143000"/>
          </a:xfrm>
        </p:spPr>
        <p:txBody>
          <a:bodyPr lIns="91440" rIns="91440">
            <a:normAutofit/>
          </a:bodyPr>
          <a:lstStyle>
            <a:lvl1pPr marL="0" indent="0" algn="l">
              <a:buNone/>
              <a:defRPr sz="2399" cap="all" spc="200" baseline="0">
                <a:solidFill>
                  <a:schemeClr val="tx2"/>
                </a:solidFill>
                <a:latin typeface="+mj-lt"/>
              </a:defRPr>
            </a:lvl1pPr>
            <a:lvl2pPr marL="457063" indent="0" algn="ctr">
              <a:buNone/>
              <a:defRPr sz="2399"/>
            </a:lvl2pPr>
            <a:lvl3pPr marL="914126" indent="0" algn="ctr">
              <a:buNone/>
              <a:defRPr sz="2399"/>
            </a:lvl3pPr>
            <a:lvl4pPr marL="1371189" indent="0" algn="ctr">
              <a:buNone/>
              <a:defRPr sz="1999"/>
            </a:lvl4pPr>
            <a:lvl5pPr marL="1828251" indent="0" algn="ctr">
              <a:buNone/>
              <a:defRPr sz="1999"/>
            </a:lvl5pPr>
            <a:lvl6pPr marL="2285314" indent="0" algn="ctr">
              <a:buNone/>
              <a:defRPr sz="1999"/>
            </a:lvl6pPr>
            <a:lvl7pPr marL="2742377" indent="0" algn="ctr">
              <a:buNone/>
              <a:defRPr sz="1999"/>
            </a:lvl7pPr>
            <a:lvl8pPr marL="3199440" indent="0" algn="ctr">
              <a:buNone/>
              <a:defRPr sz="1999"/>
            </a:lvl8pPr>
            <a:lvl9pPr marL="3656503" indent="0" algn="ctr">
              <a:buNone/>
              <a:defRPr sz="1999"/>
            </a:lvl9pPr>
          </a:lstStyle>
          <a:p>
            <a:r>
              <a:rPr lang="es-ES" smtClean="0"/>
              <a:t>Haga clic para editar el estilo de subtítulo del patrón</a:t>
            </a:r>
            <a:endParaRPr lang="en-US" dirty="0"/>
          </a:p>
        </p:txBody>
      </p:sp>
      <p:sp>
        <p:nvSpPr>
          <p:cNvPr id="4" name="Date Placeholder 3"/>
          <p:cNvSpPr>
            <a:spLocks noGrp="1"/>
          </p:cNvSpPr>
          <p:nvPr>
            <p:ph type="dt" sz="half" idx="10"/>
          </p:nvPr>
        </p:nvSpPr>
        <p:spPr/>
        <p:txBody>
          <a:bodyPr/>
          <a:lstStyle/>
          <a:p>
            <a:pPr rtl="0"/>
            <a:fld id="{466E6084-0988-49B4-BD4E-1264194D9864}" type="datetime1">
              <a:rPr lang="es-ES" noProof="0" smtClean="0"/>
              <a:t>30/08/2023</a:t>
            </a:fld>
            <a:endParaRPr lang="es-ES" noProof="0" dirty="0"/>
          </a:p>
        </p:txBody>
      </p:sp>
      <p:sp>
        <p:nvSpPr>
          <p:cNvPr id="5" name="Footer Placeholder 4"/>
          <p:cNvSpPr>
            <a:spLocks noGrp="1"/>
          </p:cNvSpPr>
          <p:nvPr>
            <p:ph type="ftr" sz="quarter" idx="11"/>
          </p:nvPr>
        </p:nvSpPr>
        <p:spPr/>
        <p:txBody>
          <a:bodyPr/>
          <a:lstStyle/>
          <a:p>
            <a:pPr rtl="0"/>
            <a:r>
              <a:rPr lang="es-ES" noProof="0" smtClean="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cxnSp>
        <p:nvCxnSpPr>
          <p:cNvPr id="9" name="Straight Connector 8"/>
          <p:cNvCxnSpPr/>
          <p:nvPr/>
        </p:nvCxnSpPr>
        <p:spPr>
          <a:xfrm>
            <a:off x="1207344" y="4343400"/>
            <a:ext cx="9872948"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40343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pPr rtl="0"/>
            <a:fld id="{75031EA3-1207-456F-B1A7-F20CDD0C2E7B}" type="datetime1">
              <a:rPr lang="es-ES" noProof="0" smtClean="0"/>
              <a:t>30/08/2023</a:t>
            </a:fld>
            <a:endParaRPr lang="es-ES" noProof="0" dirty="0"/>
          </a:p>
        </p:txBody>
      </p:sp>
      <p:sp>
        <p:nvSpPr>
          <p:cNvPr id="5" name="Footer Placeholder 4"/>
          <p:cNvSpPr>
            <a:spLocks noGrp="1"/>
          </p:cNvSpPr>
          <p:nvPr>
            <p:ph type="ftr" sz="quarter" idx="11"/>
          </p:nvPr>
        </p:nvSpPr>
        <p:spPr/>
        <p:txBody>
          <a:bodyPr/>
          <a:lstStyle/>
          <a:p>
            <a:pPr rtl="0"/>
            <a:r>
              <a:rPr lang="es-ES" noProof="0" smtClean="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1538277914"/>
      </p:ext>
    </p:extLst>
  </p:cSld>
  <p:clrMapOvr>
    <a:masterClrMapping/>
  </p:clrMapOvr>
  <p:timing>
    <p:tnLst>
      <p:par>
        <p:cTn id="1" dur="indefinite" restart="never" nodeType="tmRoot"/>
      </p:par>
    </p:tnLst>
  </p:timing>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565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6994" y="758952"/>
            <a:ext cx="10055781" cy="3566160"/>
          </a:xfrm>
        </p:spPr>
        <p:txBody>
          <a:bodyPr anchor="b" anchorCtr="0">
            <a:normAutofit/>
          </a:bodyPr>
          <a:lstStyle>
            <a:lvl1pPr>
              <a:lnSpc>
                <a:spcPct val="85000"/>
              </a:lnSpc>
              <a:defRPr sz="7998" b="0">
                <a:solidFill>
                  <a:schemeClr val="tx1">
                    <a:lumMod val="85000"/>
                    <a:lumOff val="15000"/>
                  </a:schemeClr>
                </a:solidFill>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96994" y="4453128"/>
            <a:ext cx="10055781" cy="1143000"/>
          </a:xfrm>
        </p:spPr>
        <p:txBody>
          <a:bodyPr lIns="91440" rIns="91440" anchor="t" anchorCtr="0">
            <a:normAutofit/>
          </a:bodyPr>
          <a:lstStyle>
            <a:lvl1pPr marL="0" indent="0">
              <a:buNone/>
              <a:defRPr sz="2399" cap="all" spc="200" baseline="0">
                <a:solidFill>
                  <a:schemeClr val="tx2"/>
                </a:solidFill>
                <a:latin typeface="+mj-lt"/>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s-ES" smtClean="0"/>
              <a:t>Editar el estilo de texto del patrón</a:t>
            </a:r>
          </a:p>
        </p:txBody>
      </p:sp>
      <p:sp>
        <p:nvSpPr>
          <p:cNvPr id="4" name="Date Placeholder 3"/>
          <p:cNvSpPr>
            <a:spLocks noGrp="1"/>
          </p:cNvSpPr>
          <p:nvPr>
            <p:ph type="dt" sz="half" idx="10"/>
          </p:nvPr>
        </p:nvSpPr>
        <p:spPr/>
        <p:txBody>
          <a:bodyPr/>
          <a:lstStyle/>
          <a:p>
            <a:pPr rtl="0"/>
            <a:fld id="{BB07FB1B-461B-4D1D-952B-7FEEFF2CFA29}" type="datetime1">
              <a:rPr lang="es-ES" noProof="0" smtClean="0"/>
              <a:t>30/08/2023</a:t>
            </a:fld>
            <a:endParaRPr lang="es-ES" noProof="0" dirty="0"/>
          </a:p>
        </p:txBody>
      </p:sp>
      <p:sp>
        <p:nvSpPr>
          <p:cNvPr id="5" name="Footer Placeholder 4"/>
          <p:cNvSpPr>
            <a:spLocks noGrp="1"/>
          </p:cNvSpPr>
          <p:nvPr>
            <p:ph type="ftr" sz="quarter" idx="11"/>
          </p:nvPr>
        </p:nvSpPr>
        <p:spPr/>
        <p:txBody>
          <a:bodyPr/>
          <a:lstStyle/>
          <a:p>
            <a:pPr rtl="0"/>
            <a:r>
              <a:rPr lang="es-ES" noProof="0" smtClean="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cxnSp>
        <p:nvCxnSpPr>
          <p:cNvPr id="9" name="Straight Connector 8"/>
          <p:cNvCxnSpPr/>
          <p:nvPr/>
        </p:nvCxnSpPr>
        <p:spPr>
          <a:xfrm>
            <a:off x="1207344" y="4343400"/>
            <a:ext cx="9872948"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055169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a:xfrm>
            <a:off x="1096994" y="286604"/>
            <a:ext cx="10055781" cy="1450757"/>
          </a:xfrm>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1096994" y="1845735"/>
            <a:ext cx="4936474" cy="4023359"/>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216301" y="1845735"/>
            <a:ext cx="4936474" cy="402336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pPr rtl="0"/>
            <a:fld id="{6EC9D876-84BE-45D9-9418-9FF24663C364}" type="datetime1">
              <a:rPr lang="es-ES" noProof="0" smtClean="0"/>
              <a:t>30/08/2023</a:t>
            </a:fld>
            <a:endParaRPr lang="es-ES" noProof="0" dirty="0"/>
          </a:p>
        </p:txBody>
      </p:sp>
      <p:sp>
        <p:nvSpPr>
          <p:cNvPr id="6" name="Footer Placeholder 5"/>
          <p:cNvSpPr>
            <a:spLocks noGrp="1"/>
          </p:cNvSpPr>
          <p:nvPr>
            <p:ph type="ftr" sz="quarter" idx="11"/>
          </p:nvPr>
        </p:nvSpPr>
        <p:spPr/>
        <p:txBody>
          <a:bodyPr/>
          <a:lstStyle/>
          <a:p>
            <a:pPr rtl="0"/>
            <a:r>
              <a:rPr lang="es-ES" noProof="0" smtClean="0"/>
              <a:t>Agregar un pie de página</a:t>
            </a:r>
            <a:endParaRPr lang="es-ES" noProof="0" dirty="0"/>
          </a:p>
        </p:txBody>
      </p:sp>
      <p:sp>
        <p:nvSpPr>
          <p:cNvPr id="7" name="Slide Number Placeholder 6"/>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spTree>
    <p:extLst>
      <p:ext uri="{BB962C8B-B14F-4D97-AF65-F5344CB8AC3E}">
        <p14:creationId xmlns:p14="http://schemas.microsoft.com/office/powerpoint/2010/main" val="3264049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a:xfrm>
            <a:off x="1096994" y="286604"/>
            <a:ext cx="10055781" cy="1450757"/>
          </a:xfrm>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96994" y="1846052"/>
            <a:ext cx="4936474" cy="736282"/>
          </a:xfrm>
        </p:spPr>
        <p:txBody>
          <a:bodyPr lIns="91440" rIns="91440" anchor="ctr">
            <a:normAutofit/>
          </a:bodyPr>
          <a:lstStyle>
            <a:lvl1pPr marL="0" indent="0">
              <a:buNone/>
              <a:defRPr sz="1999" b="0" cap="all" baseline="0">
                <a:solidFill>
                  <a:schemeClr val="tx2"/>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s-ES" smtClean="0"/>
              <a:t>Editar el estilo de texto del patrón</a:t>
            </a:r>
          </a:p>
        </p:txBody>
      </p:sp>
      <p:sp>
        <p:nvSpPr>
          <p:cNvPr id="4" name="Content Placeholder 3"/>
          <p:cNvSpPr>
            <a:spLocks noGrp="1"/>
          </p:cNvSpPr>
          <p:nvPr>
            <p:ph sz="half" idx="2"/>
          </p:nvPr>
        </p:nvSpPr>
        <p:spPr>
          <a:xfrm>
            <a:off x="1096994" y="2582335"/>
            <a:ext cx="4936474" cy="328676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216301" y="1846052"/>
            <a:ext cx="4936474" cy="736282"/>
          </a:xfrm>
        </p:spPr>
        <p:txBody>
          <a:bodyPr lIns="91440" rIns="91440" anchor="ctr">
            <a:normAutofit/>
          </a:bodyPr>
          <a:lstStyle>
            <a:lvl1pPr marL="0" indent="0">
              <a:buNone/>
              <a:defRPr sz="1999" b="0" cap="all" baseline="0">
                <a:solidFill>
                  <a:schemeClr val="tx2"/>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s-ES" smtClean="0"/>
              <a:t>Editar el estilo de texto del patrón</a:t>
            </a:r>
          </a:p>
        </p:txBody>
      </p:sp>
      <p:sp>
        <p:nvSpPr>
          <p:cNvPr id="6" name="Content Placeholder 5"/>
          <p:cNvSpPr>
            <a:spLocks noGrp="1"/>
          </p:cNvSpPr>
          <p:nvPr>
            <p:ph sz="quarter" idx="4"/>
          </p:nvPr>
        </p:nvSpPr>
        <p:spPr>
          <a:xfrm>
            <a:off x="6216301" y="2582334"/>
            <a:ext cx="4936474" cy="328676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pPr rtl="0"/>
            <a:fld id="{AACDF9AA-CFE1-4BA9-8C5D-54C264D423B8}" type="datetime1">
              <a:rPr lang="es-ES" noProof="0" smtClean="0"/>
              <a:t>30/08/2023</a:t>
            </a:fld>
            <a:endParaRPr lang="es-ES" noProof="0" dirty="0"/>
          </a:p>
        </p:txBody>
      </p:sp>
      <p:sp>
        <p:nvSpPr>
          <p:cNvPr id="8" name="Footer Placeholder 7"/>
          <p:cNvSpPr>
            <a:spLocks noGrp="1"/>
          </p:cNvSpPr>
          <p:nvPr>
            <p:ph type="ftr" sz="quarter" idx="11"/>
          </p:nvPr>
        </p:nvSpPr>
        <p:spPr/>
        <p:txBody>
          <a:bodyPr/>
          <a:lstStyle/>
          <a:p>
            <a:pPr rtl="0"/>
            <a:r>
              <a:rPr lang="es-ES" noProof="0" smtClean="0"/>
              <a:t>Agregar un pie de página</a:t>
            </a:r>
            <a:endParaRPr lang="es-ES" noProof="0" dirty="0"/>
          </a:p>
        </p:txBody>
      </p:sp>
      <p:sp>
        <p:nvSpPr>
          <p:cNvPr id="9" name="Slide Number Placeholder 8"/>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spTree>
    <p:extLst>
      <p:ext uri="{BB962C8B-B14F-4D97-AF65-F5344CB8AC3E}">
        <p14:creationId xmlns:p14="http://schemas.microsoft.com/office/powerpoint/2010/main" val="9513584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pPr rtl="0"/>
            <a:fld id="{CDA51D7A-9E1F-4C6F-8B86-F39A8650CB7A}" type="datetime1">
              <a:rPr lang="es-ES" noProof="0" smtClean="0"/>
              <a:t>30/08/2023</a:t>
            </a:fld>
            <a:endParaRPr lang="es-ES" noProof="0" dirty="0"/>
          </a:p>
        </p:txBody>
      </p:sp>
      <p:sp>
        <p:nvSpPr>
          <p:cNvPr id="4" name="Footer Placeholder 3"/>
          <p:cNvSpPr>
            <a:spLocks noGrp="1"/>
          </p:cNvSpPr>
          <p:nvPr>
            <p:ph type="ftr" sz="quarter" idx="11"/>
          </p:nvPr>
        </p:nvSpPr>
        <p:spPr/>
        <p:txBody>
          <a:bodyPr/>
          <a:lstStyle/>
          <a:p>
            <a:pPr rtl="0"/>
            <a:r>
              <a:rPr lang="es-ES" noProof="0" smtClean="0"/>
              <a:t>Agregar un pie de página</a:t>
            </a:r>
            <a:endParaRPr lang="es-ES" noProof="0" dirty="0"/>
          </a:p>
        </p:txBody>
      </p:sp>
      <p:sp>
        <p:nvSpPr>
          <p:cNvPr id="5" name="Slide Number Placeholder 4"/>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spTree>
    <p:extLst>
      <p:ext uri="{BB962C8B-B14F-4D97-AF65-F5344CB8AC3E}">
        <p14:creationId xmlns:p14="http://schemas.microsoft.com/office/powerpoint/2010/main" val="37185497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3175" y="6400800"/>
            <a:ext cx="1218565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pPr rtl="0"/>
            <a:fld id="{66A1E9FB-24DE-4A64-B35D-DF3FF6E51288}" type="datetime1">
              <a:rPr lang="es-ES" noProof="0" smtClean="0"/>
              <a:t>30/08/2023</a:t>
            </a:fld>
            <a:endParaRPr lang="es-ES" noProof="0" dirty="0"/>
          </a:p>
        </p:txBody>
      </p:sp>
      <p:sp>
        <p:nvSpPr>
          <p:cNvPr id="8" name="Footer Placeholder 7"/>
          <p:cNvSpPr>
            <a:spLocks noGrp="1"/>
          </p:cNvSpPr>
          <p:nvPr>
            <p:ph type="ftr" sz="quarter" idx="11"/>
          </p:nvPr>
        </p:nvSpPr>
        <p:spPr/>
        <p:txBody>
          <a:bodyPr/>
          <a:lstStyle>
            <a:lvl1pPr>
              <a:defRPr>
                <a:solidFill>
                  <a:srgbClr val="FFFFFF"/>
                </a:solidFill>
              </a:defRPr>
            </a:lvl1pPr>
          </a:lstStyle>
          <a:p>
            <a:pPr rtl="0"/>
            <a:r>
              <a:rPr lang="es-ES" noProof="0" smtClean="0"/>
              <a:t>Agregar un pie de página</a:t>
            </a:r>
            <a:endParaRPr lang="es-ES" noProof="0" dirty="0"/>
          </a:p>
        </p:txBody>
      </p:sp>
      <p:sp>
        <p:nvSpPr>
          <p:cNvPr id="9" name="Slide Number Placeholder 8"/>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28406307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p:cNvSpPr/>
          <p:nvPr/>
        </p:nvSpPr>
        <p:spPr>
          <a:xfrm>
            <a:off x="17" y="0"/>
            <a:ext cx="4049736"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39019" y="0"/>
            <a:ext cx="63991"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081" y="594359"/>
            <a:ext cx="3199567" cy="2286000"/>
          </a:xfrm>
        </p:spPr>
        <p:txBody>
          <a:bodyPr anchor="b">
            <a:normAutofit/>
          </a:bodyPr>
          <a:lstStyle>
            <a:lvl1pPr>
              <a:defRPr sz="3599" b="0">
                <a:solidFill>
                  <a:srgbClr val="FFFFFF"/>
                </a:solidFill>
              </a:defRPr>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4799350" y="731520"/>
            <a:ext cx="6490549" cy="525780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457081" y="2926080"/>
            <a:ext cx="3199567" cy="3379124"/>
          </a:xfrm>
        </p:spPr>
        <p:txBody>
          <a:bodyPr lIns="91440" rIns="91440">
            <a:normAutofit/>
          </a:bodyPr>
          <a:lstStyle>
            <a:lvl1pPr marL="0" indent="0">
              <a:buNone/>
              <a:defRPr sz="1500">
                <a:solidFill>
                  <a:srgbClr val="FFFFFF"/>
                </a:solidFill>
              </a:defRPr>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s-ES" smtClean="0"/>
              <a:t>Editar el estilo de texto del patrón</a:t>
            </a:r>
          </a:p>
        </p:txBody>
      </p:sp>
      <p:sp>
        <p:nvSpPr>
          <p:cNvPr id="5" name="Date Placeholder 4"/>
          <p:cNvSpPr>
            <a:spLocks noGrp="1"/>
          </p:cNvSpPr>
          <p:nvPr>
            <p:ph type="dt" sz="half" idx="10"/>
          </p:nvPr>
        </p:nvSpPr>
        <p:spPr>
          <a:xfrm>
            <a:off x="465391" y="6459786"/>
            <a:ext cx="2617828" cy="365125"/>
          </a:xfrm>
        </p:spPr>
        <p:txBody>
          <a:bodyPr/>
          <a:lstStyle>
            <a:lvl1pPr algn="l">
              <a:defRPr/>
            </a:lvl1pPr>
          </a:lstStyle>
          <a:p>
            <a:pPr rtl="0"/>
            <a:fld id="{75031EA3-1207-456F-B1A7-F20CDD0C2E7B}" type="datetime1">
              <a:rPr lang="es-ES" noProof="0" smtClean="0"/>
              <a:t>30/08/2023</a:t>
            </a:fld>
            <a:endParaRPr lang="es-ES" noProof="0" dirty="0"/>
          </a:p>
        </p:txBody>
      </p:sp>
      <p:sp>
        <p:nvSpPr>
          <p:cNvPr id="6" name="Footer Placeholder 5"/>
          <p:cNvSpPr>
            <a:spLocks noGrp="1"/>
          </p:cNvSpPr>
          <p:nvPr>
            <p:ph type="ftr" sz="quarter" idx="11"/>
          </p:nvPr>
        </p:nvSpPr>
        <p:spPr>
          <a:xfrm>
            <a:off x="4799350" y="6459786"/>
            <a:ext cx="4646990" cy="365125"/>
          </a:xfrm>
        </p:spPr>
        <p:txBody>
          <a:bodyPr/>
          <a:lstStyle>
            <a:lvl1pPr algn="l">
              <a:defRPr>
                <a:solidFill>
                  <a:schemeClr val="tx2"/>
                </a:solidFill>
              </a:defRPr>
            </a:lvl1pPr>
          </a:lstStyle>
          <a:p>
            <a:pPr rtl="0"/>
            <a:r>
              <a:rPr lang="es-ES" noProof="0" smtClean="0"/>
              <a:t>Agregar un pie de página</a:t>
            </a:r>
            <a:endParaRPr lang="es-ES" noProof="0"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2072984718"/>
      </p:ext>
    </p:extLst>
  </p:cSld>
  <p:clrMapOvr>
    <a:masterClrMapping/>
  </p:clrMapOvr>
  <p:timing>
    <p:tnLst>
      <p:par>
        <p:cTn id="1" dur="indefinite" restart="never" nodeType="tmRoot"/>
      </p:par>
    </p:tnLst>
  </p:timing>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8" name="Rectangle 7"/>
          <p:cNvSpPr/>
          <p:nvPr/>
        </p:nvSpPr>
        <p:spPr>
          <a:xfrm>
            <a:off x="0" y="4953000"/>
            <a:ext cx="12185651"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6995" y="5074920"/>
            <a:ext cx="10111011" cy="822960"/>
          </a:xfrm>
        </p:spPr>
        <p:txBody>
          <a:bodyPr tIns="0" bIns="0" anchor="b">
            <a:noAutofit/>
          </a:bodyPr>
          <a:lstStyle>
            <a:lvl1pPr>
              <a:defRPr sz="3599" b="0">
                <a:solidFill>
                  <a:srgbClr val="FFFFFF"/>
                </a:solidFill>
              </a:defRPr>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15" y="0"/>
            <a:ext cx="12188810" cy="4915076"/>
          </a:xfrm>
          <a:solidFill>
            <a:schemeClr val="bg2">
              <a:lumMod val="90000"/>
            </a:schemeClr>
          </a:solidFill>
        </p:spPr>
        <p:txBody>
          <a:bodyPr lIns="457200" tIns="457200" anchor="t"/>
          <a:lstStyle>
            <a:lvl1pPr marL="0" indent="0">
              <a:buNone/>
              <a:defRPr sz="3199"/>
            </a:lvl1pPr>
            <a:lvl2pPr marL="457063" indent="0">
              <a:buNone/>
              <a:defRPr sz="2799"/>
            </a:lvl2pPr>
            <a:lvl3pPr marL="914126" indent="0">
              <a:buNone/>
              <a:defRPr sz="2399"/>
            </a:lvl3pPr>
            <a:lvl4pPr marL="1371189" indent="0">
              <a:buNone/>
              <a:defRPr sz="1999"/>
            </a:lvl4pPr>
            <a:lvl5pPr marL="1828251" indent="0">
              <a:buNone/>
              <a:defRPr sz="1999"/>
            </a:lvl5pPr>
            <a:lvl6pPr marL="2285314" indent="0">
              <a:buNone/>
              <a:defRPr sz="1999"/>
            </a:lvl6pPr>
            <a:lvl7pPr marL="2742377" indent="0">
              <a:buNone/>
              <a:defRPr sz="1999"/>
            </a:lvl7pPr>
            <a:lvl8pPr marL="3199440" indent="0">
              <a:buNone/>
              <a:defRPr sz="1999"/>
            </a:lvl8pPr>
            <a:lvl9pPr marL="3656503" indent="0">
              <a:buNone/>
              <a:defRPr sz="1999"/>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1096994" y="5907024"/>
            <a:ext cx="1011063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s-ES" smtClean="0"/>
              <a:t>Editar el estilo de texto del patrón</a:t>
            </a:r>
          </a:p>
        </p:txBody>
      </p:sp>
      <p:sp>
        <p:nvSpPr>
          <p:cNvPr id="5" name="Date Placeholder 4"/>
          <p:cNvSpPr>
            <a:spLocks noGrp="1"/>
          </p:cNvSpPr>
          <p:nvPr>
            <p:ph type="dt" sz="half" idx="10"/>
          </p:nvPr>
        </p:nvSpPr>
        <p:spPr/>
        <p:txBody>
          <a:bodyPr/>
          <a:lstStyle/>
          <a:p>
            <a:pPr rtl="0"/>
            <a:fld id="{75031EA3-1207-456F-B1A7-F20CDD0C2E7B}" type="datetime1">
              <a:rPr lang="es-ES" noProof="0" smtClean="0"/>
              <a:t>30/08/2023</a:t>
            </a:fld>
            <a:endParaRPr lang="es-ES" noProof="0" dirty="0"/>
          </a:p>
        </p:txBody>
      </p:sp>
      <p:sp>
        <p:nvSpPr>
          <p:cNvPr id="6" name="Footer Placeholder 5"/>
          <p:cNvSpPr>
            <a:spLocks noGrp="1"/>
          </p:cNvSpPr>
          <p:nvPr>
            <p:ph type="ftr" sz="quarter" idx="11"/>
          </p:nvPr>
        </p:nvSpPr>
        <p:spPr/>
        <p:txBody>
          <a:bodyPr/>
          <a:lstStyle/>
          <a:p>
            <a:pPr rtl="0"/>
            <a:r>
              <a:rPr lang="es-ES" noProof="0" smtClean="0"/>
              <a:t>Agregar un pie de página</a:t>
            </a:r>
            <a:endParaRPr lang="es-ES" noProof="0" dirty="0"/>
          </a:p>
        </p:txBody>
      </p:sp>
      <p:sp>
        <p:nvSpPr>
          <p:cNvPr id="7" name="Slide Number Placeholder 6"/>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837905128"/>
      </p:ext>
    </p:extLst>
  </p:cSld>
  <p:clrMapOvr>
    <a:masterClrMapping/>
  </p:clrMapOvr>
  <p:timing>
    <p:tnLst>
      <p:par>
        <p:cTn id="1" dur="indefinite" restart="never" nodeType="tmRoot"/>
      </p:par>
    </p:tnLst>
  </p:timing>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pPr rtl="0"/>
            <a:fld id="{45EEB305-4E92-401E-9FCA-996DF9FD55B6}" type="datetime1">
              <a:rPr lang="es-ES" noProof="0" smtClean="0"/>
              <a:t>30/08/2023</a:t>
            </a:fld>
            <a:endParaRPr lang="es-ES" noProof="0" dirty="0"/>
          </a:p>
        </p:txBody>
      </p:sp>
      <p:sp>
        <p:nvSpPr>
          <p:cNvPr id="5" name="Footer Placeholder 4"/>
          <p:cNvSpPr>
            <a:spLocks noGrp="1"/>
          </p:cNvSpPr>
          <p:nvPr>
            <p:ph type="ftr" sz="quarter" idx="11"/>
          </p:nvPr>
        </p:nvSpPr>
        <p:spPr/>
        <p:txBody>
          <a:bodyPr/>
          <a:lstStyle/>
          <a:p>
            <a:pPr rtl="0"/>
            <a:r>
              <a:rPr lang="es-ES" noProof="0" smtClean="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spTree>
    <p:extLst>
      <p:ext uri="{BB962C8B-B14F-4D97-AF65-F5344CB8AC3E}">
        <p14:creationId xmlns:p14="http://schemas.microsoft.com/office/powerpoint/2010/main" val="30398383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3175" y="6400800"/>
            <a:ext cx="1218565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2628" y="412302"/>
            <a:ext cx="2628215" cy="5759898"/>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837982" y="412302"/>
            <a:ext cx="7732286" cy="5759898"/>
          </a:xfrm>
        </p:spPr>
        <p:txBody>
          <a:bodyPr vert="eaVert" lIns="45720" tIns="0" rIns="45720" bIns="0"/>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pPr rtl="0"/>
            <a:fld id="{67E901BA-1555-4CE1-92B2-39682A57B7CA}" type="datetime1">
              <a:rPr lang="es-ES" noProof="0" smtClean="0"/>
              <a:t>30/08/2023</a:t>
            </a:fld>
            <a:endParaRPr lang="es-ES" noProof="0" dirty="0"/>
          </a:p>
        </p:txBody>
      </p:sp>
      <p:sp>
        <p:nvSpPr>
          <p:cNvPr id="5" name="Footer Placeholder 4"/>
          <p:cNvSpPr>
            <a:spLocks noGrp="1"/>
          </p:cNvSpPr>
          <p:nvPr>
            <p:ph type="ftr" sz="quarter" idx="11"/>
          </p:nvPr>
        </p:nvSpPr>
        <p:spPr/>
        <p:txBody>
          <a:bodyPr/>
          <a:lstStyle/>
          <a:p>
            <a:pPr rtl="0"/>
            <a:r>
              <a:rPr lang="es-ES" noProof="0" smtClean="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spTree>
    <p:extLst>
      <p:ext uri="{BB962C8B-B14F-4D97-AF65-F5344CB8AC3E}">
        <p14:creationId xmlns:p14="http://schemas.microsoft.com/office/powerpoint/2010/main" val="35057811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3175" y="6400800"/>
            <a:ext cx="1218565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6994" y="286604"/>
            <a:ext cx="10055781" cy="1450757"/>
          </a:xfrm>
          <a:prstGeom prst="rect">
            <a:avLst/>
          </a:prstGeom>
        </p:spPr>
        <p:txBody>
          <a:bodyPr vert="horz" lIns="91440" tIns="45720" rIns="91440" bIns="45720" rtlCol="0" anchor="b">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96994" y="1845734"/>
            <a:ext cx="10055781" cy="4023360"/>
          </a:xfrm>
          <a:prstGeom prst="rect">
            <a:avLst/>
          </a:prstGeom>
        </p:spPr>
        <p:txBody>
          <a:bodyPr vert="horz" lIns="0" tIns="45720" rIns="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1096995" y="6459786"/>
            <a:ext cx="2471627" cy="365125"/>
          </a:xfrm>
          <a:prstGeom prst="rect">
            <a:avLst/>
          </a:prstGeom>
        </p:spPr>
        <p:txBody>
          <a:bodyPr vert="horz" lIns="91440" tIns="45720" rIns="91440" bIns="45720" rtlCol="0" anchor="ctr"/>
          <a:lstStyle>
            <a:lvl1pPr algn="l">
              <a:defRPr sz="900">
                <a:solidFill>
                  <a:srgbClr val="FFFFFF"/>
                </a:solidFill>
              </a:defRPr>
            </a:lvl1pPr>
          </a:lstStyle>
          <a:p>
            <a:pPr rtl="0"/>
            <a:fld id="{75031EA3-1207-456F-B1A7-F20CDD0C2E7B}" type="datetime1">
              <a:rPr lang="es-ES" noProof="0" smtClean="0"/>
              <a:t>30/08/2023</a:t>
            </a:fld>
            <a:endParaRPr lang="es-ES" noProof="0" dirty="0"/>
          </a:p>
        </p:txBody>
      </p:sp>
      <p:sp>
        <p:nvSpPr>
          <p:cNvPr id="5" name="Footer Placeholder 4"/>
          <p:cNvSpPr>
            <a:spLocks noGrp="1"/>
          </p:cNvSpPr>
          <p:nvPr>
            <p:ph type="ftr" sz="quarter" idx="3"/>
          </p:nvPr>
        </p:nvSpPr>
        <p:spPr>
          <a:xfrm>
            <a:off x="3685225" y="6459786"/>
            <a:ext cx="4821548" cy="365125"/>
          </a:xfrm>
          <a:prstGeom prst="rect">
            <a:avLst/>
          </a:prstGeom>
        </p:spPr>
        <p:txBody>
          <a:bodyPr vert="horz" lIns="91440" tIns="45720" rIns="91440" bIns="45720" rtlCol="0" anchor="ctr"/>
          <a:lstStyle>
            <a:lvl1pPr algn="ctr">
              <a:defRPr sz="900" cap="all" baseline="0">
                <a:solidFill>
                  <a:srgbClr val="FFFFFF"/>
                </a:solidFill>
              </a:defRPr>
            </a:lvl1pPr>
          </a:lstStyle>
          <a:p>
            <a:pPr rtl="0"/>
            <a:r>
              <a:rPr lang="es-ES" noProof="0" smtClean="0"/>
              <a:t>Agregar un pie de página</a:t>
            </a:r>
            <a:endParaRPr lang="es-ES" noProof="0" dirty="0"/>
          </a:p>
        </p:txBody>
      </p:sp>
      <p:sp>
        <p:nvSpPr>
          <p:cNvPr id="6" name="Slide Number Placeholder 5"/>
          <p:cNvSpPr>
            <a:spLocks noGrp="1"/>
          </p:cNvSpPr>
          <p:nvPr>
            <p:ph type="sldNum" sz="quarter" idx="4"/>
          </p:nvPr>
        </p:nvSpPr>
        <p:spPr>
          <a:xfrm>
            <a:off x="9897880" y="6459786"/>
            <a:ext cx="1311683" cy="365125"/>
          </a:xfrm>
          <a:prstGeom prst="rect">
            <a:avLst/>
          </a:prstGeom>
        </p:spPr>
        <p:txBody>
          <a:bodyPr vert="horz" lIns="91440" tIns="45720" rIns="91440" bIns="45720" rtlCol="0" anchor="ctr"/>
          <a:lstStyle>
            <a:lvl1pPr algn="r">
              <a:defRPr sz="1050">
                <a:solidFill>
                  <a:srgbClr val="FFFFFF"/>
                </a:solidFill>
              </a:defRPr>
            </a:lvl1pPr>
          </a:lstStyle>
          <a:p>
            <a:pPr rtl="0"/>
            <a:fld id="{7DC1BBB0-96F0-4077-A278-0F3FB5C104D3}" type="slidenum">
              <a:rPr lang="es-ES" noProof="0" smtClean="0"/>
              <a:pPr rtl="0"/>
              <a:t>‹Nº›</a:t>
            </a:fld>
            <a:endParaRPr lang="es-ES" noProof="0" dirty="0"/>
          </a:p>
        </p:txBody>
      </p:sp>
      <p:cxnSp>
        <p:nvCxnSpPr>
          <p:cNvPr id="10" name="Straight Connector 9"/>
          <p:cNvCxnSpPr/>
          <p:nvPr/>
        </p:nvCxnSpPr>
        <p:spPr>
          <a:xfrm>
            <a:off x="1193221" y="1737845"/>
            <a:ext cx="9964364"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2480442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hf sldNum="0" hdr="0" ftr="0" dt="0"/>
  <p:txStyles>
    <p:titleStyle>
      <a:lvl1pPr algn="l" defTabSz="914126" rtl="0" eaLnBrk="1" latinLnBrk="0" hangingPunct="1">
        <a:lnSpc>
          <a:spcPct val="85000"/>
        </a:lnSpc>
        <a:spcBef>
          <a:spcPct val="0"/>
        </a:spcBef>
        <a:buNone/>
        <a:defRPr sz="4799" kern="1200" spc="-50" baseline="0">
          <a:solidFill>
            <a:schemeClr val="tx1">
              <a:lumMod val="75000"/>
              <a:lumOff val="25000"/>
            </a:schemeClr>
          </a:solidFill>
          <a:latin typeface="+mj-lt"/>
          <a:ea typeface="+mj-ea"/>
          <a:cs typeface="+mj-cs"/>
        </a:defRPr>
      </a:lvl1pPr>
    </p:titleStyle>
    <p:bodyStyle>
      <a:lvl1pPr marL="91413" indent="-91413" algn="l" defTabSz="914126"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1999" kern="1200">
          <a:solidFill>
            <a:schemeClr val="tx1">
              <a:lumMod val="75000"/>
              <a:lumOff val="25000"/>
            </a:schemeClr>
          </a:solidFill>
          <a:latin typeface="+mn-lt"/>
          <a:ea typeface="+mn-ea"/>
          <a:cs typeface="+mn-cs"/>
        </a:defRPr>
      </a:lvl1pPr>
      <a:lvl2pPr marL="383933" indent="-182825" algn="l" defTabSz="914126" rtl="0" eaLnBrk="1" latinLnBrk="0" hangingPunct="1">
        <a:lnSpc>
          <a:spcPct val="90000"/>
        </a:lnSpc>
        <a:spcBef>
          <a:spcPts val="200"/>
        </a:spcBef>
        <a:spcAft>
          <a:spcPts val="400"/>
        </a:spcAft>
        <a:buClr>
          <a:schemeClr val="accent1"/>
        </a:buClr>
        <a:buFont typeface="Calibri" pitchFamily="34" charset="0"/>
        <a:buChar char="◦"/>
        <a:defRPr sz="1799" kern="1200">
          <a:solidFill>
            <a:schemeClr val="tx1">
              <a:lumMod val="75000"/>
              <a:lumOff val="25000"/>
            </a:schemeClr>
          </a:solidFill>
          <a:latin typeface="+mn-lt"/>
          <a:ea typeface="+mn-ea"/>
          <a:cs typeface="+mn-cs"/>
        </a:defRPr>
      </a:lvl2pPr>
      <a:lvl3pPr marL="566758" indent="-182825"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583" indent="-182825"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408" indent="-182825"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09967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29961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49955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69949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126" rtl="0" eaLnBrk="1" latinLnBrk="0" hangingPunct="1">
        <a:defRPr sz="1799" kern="1200">
          <a:solidFill>
            <a:schemeClr val="tx1"/>
          </a:solidFill>
          <a:latin typeface="+mn-lt"/>
          <a:ea typeface="+mn-ea"/>
          <a:cs typeface="+mn-cs"/>
        </a:defRPr>
      </a:lvl1pPr>
      <a:lvl2pPr marL="457063" algn="l" defTabSz="914126" rtl="0" eaLnBrk="1" latinLnBrk="0" hangingPunct="1">
        <a:defRPr sz="1799" kern="1200">
          <a:solidFill>
            <a:schemeClr val="tx1"/>
          </a:solidFill>
          <a:latin typeface="+mn-lt"/>
          <a:ea typeface="+mn-ea"/>
          <a:cs typeface="+mn-cs"/>
        </a:defRPr>
      </a:lvl2pPr>
      <a:lvl3pPr marL="914126" algn="l" defTabSz="914126" rtl="0" eaLnBrk="1" latinLnBrk="0" hangingPunct="1">
        <a:defRPr sz="1799" kern="1200">
          <a:solidFill>
            <a:schemeClr val="tx1"/>
          </a:solidFill>
          <a:latin typeface="+mn-lt"/>
          <a:ea typeface="+mn-ea"/>
          <a:cs typeface="+mn-cs"/>
        </a:defRPr>
      </a:lvl3pPr>
      <a:lvl4pPr marL="1371189" algn="l" defTabSz="914126" rtl="0" eaLnBrk="1" latinLnBrk="0" hangingPunct="1">
        <a:defRPr sz="1799" kern="1200">
          <a:solidFill>
            <a:schemeClr val="tx1"/>
          </a:solidFill>
          <a:latin typeface="+mn-lt"/>
          <a:ea typeface="+mn-ea"/>
          <a:cs typeface="+mn-cs"/>
        </a:defRPr>
      </a:lvl4pPr>
      <a:lvl5pPr marL="1828251" algn="l" defTabSz="914126" rtl="0" eaLnBrk="1" latinLnBrk="0" hangingPunct="1">
        <a:defRPr sz="1799" kern="1200">
          <a:solidFill>
            <a:schemeClr val="tx1"/>
          </a:solidFill>
          <a:latin typeface="+mn-lt"/>
          <a:ea typeface="+mn-ea"/>
          <a:cs typeface="+mn-cs"/>
        </a:defRPr>
      </a:lvl5pPr>
      <a:lvl6pPr marL="2285314" algn="l" defTabSz="914126" rtl="0" eaLnBrk="1" latinLnBrk="0" hangingPunct="1">
        <a:defRPr sz="1799" kern="1200">
          <a:solidFill>
            <a:schemeClr val="tx1"/>
          </a:solidFill>
          <a:latin typeface="+mn-lt"/>
          <a:ea typeface="+mn-ea"/>
          <a:cs typeface="+mn-cs"/>
        </a:defRPr>
      </a:lvl6pPr>
      <a:lvl7pPr marL="2742377" algn="l" defTabSz="914126" rtl="0" eaLnBrk="1" latinLnBrk="0" hangingPunct="1">
        <a:defRPr sz="1799" kern="1200">
          <a:solidFill>
            <a:schemeClr val="tx1"/>
          </a:solidFill>
          <a:latin typeface="+mn-lt"/>
          <a:ea typeface="+mn-ea"/>
          <a:cs typeface="+mn-cs"/>
        </a:defRPr>
      </a:lvl7pPr>
      <a:lvl8pPr marL="3199440" algn="l" defTabSz="914126" rtl="0" eaLnBrk="1" latinLnBrk="0" hangingPunct="1">
        <a:defRPr sz="1799" kern="1200">
          <a:solidFill>
            <a:schemeClr val="tx1"/>
          </a:solidFill>
          <a:latin typeface="+mn-lt"/>
          <a:ea typeface="+mn-ea"/>
          <a:cs typeface="+mn-cs"/>
        </a:defRPr>
      </a:lvl8pPr>
      <a:lvl9pPr marL="3656503" algn="l" defTabSz="914126" rtl="0" eaLnBrk="1" latinLnBrk="0" hangingPunct="1">
        <a:defRPr sz="1799"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39"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slideLayout" Target="../slideLayouts/slideLayout7.xml"/><Relationship Id="rId7" Type="http://schemas.openxmlformats.org/officeDocument/2006/relationships/diagramColors" Target="../diagrams/colors4.xml"/><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 Id="rId9" Type="http://schemas.openxmlformats.org/officeDocument/2006/relationships/image" Target="../media/image1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7.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7.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0.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7.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2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8.xml"/><Relationship Id="rId7" Type="http://schemas.openxmlformats.org/officeDocument/2006/relationships/hyperlink" Target="https://sitport.directemar.cl/#/recalando" TargetMode="External"/><Relationship Id="rId2" Type="http://schemas.openxmlformats.org/officeDocument/2006/relationships/diagramData" Target="../diagrams/data8.xml"/><Relationship Id="rId1" Type="http://schemas.openxmlformats.org/officeDocument/2006/relationships/slideLayout" Target="../slideLayouts/slideLayout7.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Una Ilustración Vectorial De Los Estudiantes Universitarios En Clase Con El  Profesor De Enseñanza Ilustraciones Svg, Vectoriales, Clip Art Vectorizado  Libre De Derechos. Image 42723304.">
            <a:extLst>
              <a:ext uri="{FF2B5EF4-FFF2-40B4-BE49-F238E27FC236}">
                <a16:creationId xmlns:a16="http://schemas.microsoft.com/office/drawing/2014/main" id="{20B6AF40-3FAF-40FD-A590-EBF4853109D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5201" y="640806"/>
            <a:ext cx="4374933" cy="291132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Escuela Naval Arturo Prat - Wikipedia, la enciclopedia libre">
            <a:extLst>
              <a:ext uri="{FF2B5EF4-FFF2-40B4-BE49-F238E27FC236}">
                <a16:creationId xmlns:a16="http://schemas.microsoft.com/office/drawing/2014/main" id="{3CF9A9F3-2D70-88EA-5B69-D8BBC2CE5E9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67287" y="2434626"/>
            <a:ext cx="2835638" cy="3267738"/>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a:extLst>
              <a:ext uri="{FF2B5EF4-FFF2-40B4-BE49-F238E27FC236}">
                <a16:creationId xmlns:a16="http://schemas.microsoft.com/office/drawing/2014/main" id="{65211FE0-FF38-E483-4FE2-0C6762C284F4}"/>
              </a:ext>
            </a:extLst>
          </p:cNvPr>
          <p:cNvSpPr txBox="1"/>
          <p:nvPr/>
        </p:nvSpPr>
        <p:spPr>
          <a:xfrm>
            <a:off x="5710562" y="961731"/>
            <a:ext cx="5576529" cy="830781"/>
          </a:xfrm>
          <a:prstGeom prst="rect">
            <a:avLst/>
          </a:prstGeom>
          <a:noFill/>
        </p:spPr>
        <p:txBody>
          <a:bodyPr wrap="square" rtlCol="0">
            <a:spAutoFit/>
          </a:bodyPr>
          <a:lstStyle/>
          <a:p>
            <a:pPr algn="ctr"/>
            <a:r>
              <a:rPr lang="es-MX" sz="2399" b="1" dirty="0">
                <a:latin typeface="Arial" panose="020B0604020202020204" pitchFamily="34" charset="0"/>
                <a:cs typeface="Arial" panose="020B0604020202020204" pitchFamily="34" charset="0"/>
              </a:rPr>
              <a:t>ASIGNATURA DERECHO</a:t>
            </a:r>
          </a:p>
          <a:p>
            <a:pPr algn="ctr"/>
            <a:r>
              <a:rPr lang="es-MX" sz="2399" b="1" dirty="0">
                <a:latin typeface="Arial" panose="020B0604020202020204" pitchFamily="34" charset="0"/>
                <a:cs typeface="Arial" panose="020B0604020202020204" pitchFamily="34" charset="0"/>
              </a:rPr>
              <a:t>CURSO </a:t>
            </a:r>
            <a:r>
              <a:rPr lang="es-MX" sz="2399" b="1">
                <a:latin typeface="Arial" panose="020B0604020202020204" pitchFamily="34" charset="0"/>
                <a:cs typeface="Arial" panose="020B0604020202020204" pitchFamily="34" charset="0"/>
              </a:rPr>
              <a:t>4 </a:t>
            </a:r>
            <a:r>
              <a:rPr lang="es-MX" sz="2399" b="1" smtClean="0">
                <a:latin typeface="Arial" panose="020B0604020202020204" pitchFamily="34" charset="0"/>
                <a:cs typeface="Arial" panose="020B0604020202020204" pitchFamily="34" charset="0"/>
              </a:rPr>
              <a:t>“BOTE” </a:t>
            </a:r>
            <a:r>
              <a:rPr lang="es-MX" sz="2399" b="1" dirty="0">
                <a:latin typeface="Arial" panose="020B0604020202020204" pitchFamily="34" charset="0"/>
                <a:cs typeface="Arial" panose="020B0604020202020204" pitchFamily="34" charset="0"/>
              </a:rPr>
              <a:t>(EJECUTIVO). </a:t>
            </a:r>
            <a:endParaRPr lang="es-CL" sz="2399" b="1" dirty="0">
              <a:latin typeface="Arial" panose="020B0604020202020204" pitchFamily="34" charset="0"/>
              <a:cs typeface="Arial" panose="020B0604020202020204" pitchFamily="34" charset="0"/>
            </a:endParaRPr>
          </a:p>
        </p:txBody>
      </p:sp>
      <p:sp>
        <p:nvSpPr>
          <p:cNvPr id="3" name="CuadroTexto 2">
            <a:extLst>
              <a:ext uri="{FF2B5EF4-FFF2-40B4-BE49-F238E27FC236}">
                <a16:creationId xmlns:a16="http://schemas.microsoft.com/office/drawing/2014/main" id="{49404DFF-1A51-B751-73DC-840B2384D7E9}"/>
              </a:ext>
            </a:extLst>
          </p:cNvPr>
          <p:cNvSpPr txBox="1"/>
          <p:nvPr/>
        </p:nvSpPr>
        <p:spPr>
          <a:xfrm>
            <a:off x="225024" y="5702364"/>
            <a:ext cx="4078569" cy="707702"/>
          </a:xfrm>
          <a:prstGeom prst="rect">
            <a:avLst/>
          </a:prstGeom>
          <a:noFill/>
        </p:spPr>
        <p:txBody>
          <a:bodyPr wrap="square" rtlCol="0">
            <a:spAutoFit/>
          </a:bodyPr>
          <a:lstStyle/>
          <a:p>
            <a:r>
              <a:rPr lang="es-MX" sz="1999" b="1" dirty="0">
                <a:latin typeface="Arial" panose="020B0604020202020204" pitchFamily="34" charset="0"/>
                <a:cs typeface="Arial" panose="020B0604020202020204" pitchFamily="34" charset="0"/>
              </a:rPr>
              <a:t>Profesor: </a:t>
            </a:r>
            <a:r>
              <a:rPr lang="es-MX" sz="1999" dirty="0">
                <a:latin typeface="Arial" panose="020B0604020202020204" pitchFamily="34" charset="0"/>
                <a:cs typeface="Arial" panose="020B0604020202020204" pitchFamily="34" charset="0"/>
              </a:rPr>
              <a:t>Diego Silva Arenas.</a:t>
            </a:r>
          </a:p>
          <a:p>
            <a:r>
              <a:rPr lang="es-MX" sz="1999" b="1" dirty="0">
                <a:latin typeface="Arial" panose="020B0604020202020204" pitchFamily="34" charset="0"/>
                <a:cs typeface="Arial" panose="020B0604020202020204" pitchFamily="34" charset="0"/>
              </a:rPr>
              <a:t>Fecha:  </a:t>
            </a:r>
            <a:r>
              <a:rPr lang="es-MX" sz="1999" dirty="0" smtClean="0">
                <a:latin typeface="Arial" panose="020B0604020202020204" pitchFamily="34" charset="0"/>
                <a:cs typeface="Arial" panose="020B0604020202020204" pitchFamily="34" charset="0"/>
              </a:rPr>
              <a:t>24 </a:t>
            </a:r>
            <a:r>
              <a:rPr lang="es-MX" sz="1999">
                <a:latin typeface="Arial" panose="020B0604020202020204" pitchFamily="34" charset="0"/>
                <a:cs typeface="Arial" panose="020B0604020202020204" pitchFamily="34" charset="0"/>
              </a:rPr>
              <a:t>de </a:t>
            </a:r>
            <a:r>
              <a:rPr lang="es-MX" sz="1999" smtClean="0">
                <a:latin typeface="Arial" panose="020B0604020202020204" pitchFamily="34" charset="0"/>
                <a:cs typeface="Arial" panose="020B0604020202020204" pitchFamily="34" charset="0"/>
              </a:rPr>
              <a:t>agosto </a:t>
            </a:r>
            <a:r>
              <a:rPr lang="es-MX" sz="1999" dirty="0">
                <a:latin typeface="Arial" panose="020B0604020202020204" pitchFamily="34" charset="0"/>
                <a:cs typeface="Arial" panose="020B0604020202020204" pitchFamily="34" charset="0"/>
              </a:rPr>
              <a:t>2023.</a:t>
            </a:r>
            <a:endParaRPr lang="es-CL" sz="1999" dirty="0">
              <a:latin typeface="Arial" panose="020B0604020202020204" pitchFamily="34" charset="0"/>
              <a:cs typeface="Arial" panose="020B0604020202020204" pitchFamily="34" charset="0"/>
            </a:endParaRPr>
          </a:p>
        </p:txBody>
      </p:sp>
      <p:pic>
        <p:nvPicPr>
          <p:cNvPr id="6" name="Picture 4" descr="escuadra-nacional-armada-de-chile-en-el-bicentenario – CEDARMADA">
            <a:extLst>
              <a:ext uri="{FF2B5EF4-FFF2-40B4-BE49-F238E27FC236}">
                <a16:creationId xmlns:a16="http://schemas.microsoft.com/office/drawing/2014/main" id="{755A0DFA-DC25-ACC0-94D5-32CAB8DCDAE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99593" y="2324619"/>
            <a:ext cx="3689232" cy="245501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Ministro de Defensa visitó por primera vez buques y dependencias de la  Armada - Armada de Chile">
            <a:extLst>
              <a:ext uri="{FF2B5EF4-FFF2-40B4-BE49-F238E27FC236}">
                <a16:creationId xmlns:a16="http://schemas.microsoft.com/office/drawing/2014/main" id="{5CC1493E-DF99-CD7F-9F4D-B573B5F18C7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504761" y="4779634"/>
            <a:ext cx="3689233" cy="20774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283473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333772" y="1268760"/>
            <a:ext cx="11017224" cy="5848652"/>
          </a:xfrm>
          <a:prstGeom prst="rect">
            <a:avLst/>
          </a:prstGeom>
        </p:spPr>
        <p:txBody>
          <a:bodyPr wrap="square">
            <a:spAutoFit/>
          </a:bodyPr>
          <a:lstStyle/>
          <a:p>
            <a:pPr algn="just">
              <a:lnSpc>
                <a:spcPct val="107000"/>
              </a:lnSpc>
              <a:spcAft>
                <a:spcPts val="800"/>
              </a:spcAft>
            </a:pPr>
            <a:r>
              <a:rPr lang="es-MX" dirty="0">
                <a:latin typeface="Arial" panose="020B0604020202020204" pitchFamily="34" charset="0"/>
                <a:ea typeface="Times New Roman" panose="02020603050405020304" pitchFamily="18" charset="0"/>
                <a:cs typeface="Arial" panose="020B0604020202020204" pitchFamily="34" charset="0"/>
              </a:rPr>
              <a:t>Juan Mateo Cabezas, de actuales 19 años de edad fue nombrado en un acto realizado afuera del Palacio de la Moneda como Ministro de Defensa Nacional de nuestro país. Su primera actuación como Ministro fue dictar una resolución exenta por medio de la cual ampliaba los días de feriado legal para todos los miembros de las Fuerzas Armadas que tuvieran más de 10 años de servicio, pasando todos ellos ahora a tener un total de 30 días anuales. Durante su primera entrevista para un canal de TV abierta le preguntan acerca de los fines que poseen nuestras Fuerzas Armadas, dando como respuesta que éstas buscan dar eficacia al derecho, garantizar el orden público y la seguridad pública interior. </a:t>
            </a:r>
            <a:r>
              <a:rPr lang="es-ES" dirty="0">
                <a:latin typeface="Arial" panose="020B0604020202020204" pitchFamily="34" charset="0"/>
                <a:ea typeface="Times New Roman" panose="02020603050405020304" pitchFamily="18" charset="0"/>
                <a:cs typeface="Arial" panose="020B0604020202020204" pitchFamily="34" charset="0"/>
              </a:rPr>
              <a:t>Luego de 6 meses en el cargo la Cámara de Diputados convoca a una sesión especial y decide remover de su cargo al mencionado ministro</a:t>
            </a:r>
            <a:r>
              <a:rPr lang="es-ES" dirty="0" smtClean="0">
                <a:latin typeface="Arial" panose="020B0604020202020204" pitchFamily="34" charset="0"/>
                <a:ea typeface="Times New Roman" panose="02020603050405020304" pitchFamily="18" charset="0"/>
                <a:cs typeface="Arial" panose="020B0604020202020204" pitchFamily="34" charset="0"/>
              </a:rPr>
              <a:t>.</a:t>
            </a:r>
          </a:p>
          <a:p>
            <a:pPr algn="just">
              <a:lnSpc>
                <a:spcPct val="107000"/>
              </a:lnSpc>
              <a:spcAft>
                <a:spcPts val="800"/>
              </a:spcAft>
            </a:pPr>
            <a:r>
              <a:rPr lang="es-ES" dirty="0" smtClean="0">
                <a:latin typeface="Arial" panose="020B0604020202020204" pitchFamily="34" charset="0"/>
                <a:ea typeface="Times New Roman" panose="02020603050405020304" pitchFamily="18" charset="0"/>
                <a:cs typeface="Arial" panose="020B0604020202020204" pitchFamily="34" charset="0"/>
              </a:rPr>
              <a:t>PREGUNTAS:</a:t>
            </a:r>
          </a:p>
          <a:p>
            <a:pPr marL="285750" indent="-285750" algn="just">
              <a:lnSpc>
                <a:spcPct val="107000"/>
              </a:lnSpc>
              <a:spcAft>
                <a:spcPts val="800"/>
              </a:spcAft>
              <a:buFont typeface="Wingdings" panose="05000000000000000000" pitchFamily="2" charset="2"/>
              <a:buChar char="§"/>
            </a:pPr>
            <a:r>
              <a:rPr lang="es-MX" dirty="0" smtClean="0">
                <a:latin typeface="Arial" panose="020B0604020202020204" pitchFamily="34" charset="0"/>
                <a:cs typeface="Arial" panose="020B0604020202020204" pitchFamily="34" charset="0"/>
              </a:rPr>
              <a:t>Refiérase </a:t>
            </a:r>
            <a:r>
              <a:rPr lang="es-MX" dirty="0">
                <a:latin typeface="Arial" panose="020B0604020202020204" pitchFamily="34" charset="0"/>
                <a:cs typeface="Arial" panose="020B0604020202020204" pitchFamily="34" charset="0"/>
              </a:rPr>
              <a:t>al nombramiento y la remoción de Juan como ministro de Estado. </a:t>
            </a:r>
          </a:p>
          <a:p>
            <a:pPr marL="285750" indent="-285750" algn="just">
              <a:lnSpc>
                <a:spcPct val="107000"/>
              </a:lnSpc>
              <a:spcAft>
                <a:spcPts val="800"/>
              </a:spcAft>
              <a:buFont typeface="Wingdings" panose="05000000000000000000" pitchFamily="2" charset="2"/>
              <a:buChar char="§"/>
            </a:pPr>
            <a:r>
              <a:rPr lang="es-MX" dirty="0">
                <a:latin typeface="Arial" panose="020B0604020202020204" pitchFamily="34" charset="0"/>
                <a:cs typeface="Arial" panose="020B0604020202020204" pitchFamily="34" charset="0"/>
              </a:rPr>
              <a:t>¿Está de acuerdo con la respuesta dada por el Ministro de Defensa respecto a los fines de las Fuerzas Armadas? Justifique su </a:t>
            </a:r>
            <a:r>
              <a:rPr lang="es-MX" dirty="0" smtClean="0">
                <a:latin typeface="Arial" panose="020B0604020202020204" pitchFamily="34" charset="0"/>
                <a:cs typeface="Arial" panose="020B0604020202020204" pitchFamily="34" charset="0"/>
              </a:rPr>
              <a:t>respuesta.</a:t>
            </a:r>
            <a:endParaRPr lang="en-US" dirty="0">
              <a:latin typeface="Arial" panose="020B0604020202020204" pitchFamily="34" charset="0"/>
              <a:cs typeface="Arial" panose="020B0604020202020204" pitchFamily="34" charset="0"/>
            </a:endParaRPr>
          </a:p>
          <a:p>
            <a:pPr algn="just">
              <a:lnSpc>
                <a:spcPct val="107000"/>
              </a:lnSpc>
              <a:spcAft>
                <a:spcPts val="800"/>
              </a:spcAft>
            </a:pPr>
            <a:endParaRPr lang="es-ES" dirty="0">
              <a:latin typeface="Arial" panose="020B0604020202020204" pitchFamily="34" charset="0"/>
              <a:ea typeface="Times New Roman" panose="02020603050405020304" pitchFamily="18" charset="0"/>
            </a:endParaRPr>
          </a:p>
          <a:p>
            <a:pPr algn="just">
              <a:lnSpc>
                <a:spcPct val="107000"/>
              </a:lnSpc>
              <a:spcAft>
                <a:spcPts val="800"/>
              </a:spcAft>
            </a:pPr>
            <a:endParaRPr lang="es-ES" dirty="0" smtClean="0">
              <a:latin typeface="Arial" panose="020B0604020202020204" pitchFamily="34" charset="0"/>
              <a:ea typeface="Times New Roman" panose="02020603050405020304" pitchFamily="18" charset="0"/>
            </a:endParaRPr>
          </a:p>
          <a:p>
            <a:pPr algn="just">
              <a:lnSpc>
                <a:spcPct val="107000"/>
              </a:lnSpc>
              <a:spcAft>
                <a:spcPts val="800"/>
              </a:spcAft>
            </a:pPr>
            <a:endParaRPr lang="es-ES" dirty="0">
              <a:latin typeface="Arial" panose="020B0604020202020204" pitchFamily="34" charset="0"/>
              <a:ea typeface="Times New Roman" panose="02020603050405020304" pitchFamily="18" charset="0"/>
            </a:endParaRPr>
          </a:p>
          <a:p>
            <a:pPr algn="just">
              <a:lnSpc>
                <a:spcPct val="107000"/>
              </a:lnSpc>
              <a:spcAft>
                <a:spcPts val="800"/>
              </a:spcAft>
            </a:pPr>
            <a:endParaRPr lang="en-US" dirty="0">
              <a:latin typeface="Times New Roman" panose="02020603050405020304" pitchFamily="18" charset="0"/>
              <a:ea typeface="Times New Roman" panose="02020603050405020304" pitchFamily="18" charset="0"/>
            </a:endParaRPr>
          </a:p>
        </p:txBody>
      </p:sp>
      <p:sp>
        <p:nvSpPr>
          <p:cNvPr id="3" name="CuadroTexto 2"/>
          <p:cNvSpPr txBox="1"/>
          <p:nvPr/>
        </p:nvSpPr>
        <p:spPr>
          <a:xfrm>
            <a:off x="2926060" y="476672"/>
            <a:ext cx="6480720" cy="461665"/>
          </a:xfrm>
          <a:prstGeom prst="rect">
            <a:avLst/>
          </a:prstGeom>
          <a:noFill/>
        </p:spPr>
        <p:txBody>
          <a:bodyPr wrap="square" rtlCol="0">
            <a:spAutoFit/>
          </a:bodyPr>
          <a:lstStyle/>
          <a:p>
            <a:pPr algn="ctr"/>
            <a:r>
              <a:rPr lang="es-MX" sz="2400" dirty="0" smtClean="0">
                <a:latin typeface="Arial" panose="020B0604020202020204" pitchFamily="34" charset="0"/>
                <a:cs typeface="Arial" panose="020B0604020202020204" pitchFamily="34" charset="0"/>
              </a:rPr>
              <a:t>REVISIÓN CASO PRUEBA</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343234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2205980" y="332656"/>
            <a:ext cx="8136904" cy="523220"/>
          </a:xfrm>
          <a:prstGeom prst="rect">
            <a:avLst/>
          </a:prstGeom>
          <a:noFill/>
        </p:spPr>
        <p:txBody>
          <a:bodyPr wrap="square" rtlCol="0">
            <a:spAutoFit/>
          </a:bodyPr>
          <a:lstStyle/>
          <a:p>
            <a:pPr algn="ctr"/>
            <a:r>
              <a:rPr lang="es-MX" sz="2800" dirty="0" smtClean="0">
                <a:latin typeface="Arial" panose="020B0604020202020204" pitchFamily="34" charset="0"/>
                <a:cs typeface="Arial" panose="020B0604020202020204" pitchFamily="34" charset="0"/>
              </a:rPr>
              <a:t>ACTUALIDAD</a:t>
            </a:r>
            <a:endParaRPr lang="en-US" sz="2800" dirty="0">
              <a:latin typeface="Arial" panose="020B0604020202020204" pitchFamily="34" charset="0"/>
              <a:cs typeface="Arial" panose="020B0604020202020204" pitchFamily="34" charset="0"/>
            </a:endParaRPr>
          </a:p>
        </p:txBody>
      </p:sp>
      <p:pic>
        <p:nvPicPr>
          <p:cNvPr id="7" name="Imagen 6"/>
          <p:cNvPicPr>
            <a:picLocks noChangeAspect="1"/>
          </p:cNvPicPr>
          <p:nvPr/>
        </p:nvPicPr>
        <p:blipFill rotWithShape="1">
          <a:blip r:embed="rId2"/>
          <a:srcRect l="191" t="14563" r="30993" b="6688"/>
          <a:stretch/>
        </p:blipFill>
        <p:spPr>
          <a:xfrm>
            <a:off x="119982" y="343482"/>
            <a:ext cx="4211205" cy="2709365"/>
          </a:xfrm>
          <a:prstGeom prst="rect">
            <a:avLst/>
          </a:prstGeom>
        </p:spPr>
      </p:pic>
      <p:pic>
        <p:nvPicPr>
          <p:cNvPr id="8" name="Imagen 7"/>
          <p:cNvPicPr>
            <a:picLocks noChangeAspect="1"/>
          </p:cNvPicPr>
          <p:nvPr/>
        </p:nvPicPr>
        <p:blipFill rotWithShape="1">
          <a:blip r:embed="rId3"/>
          <a:srcRect l="-68" t="15047" r="1919" b="36052"/>
          <a:stretch/>
        </p:blipFill>
        <p:spPr>
          <a:xfrm>
            <a:off x="2230630" y="3501008"/>
            <a:ext cx="10019751" cy="2808312"/>
          </a:xfrm>
          <a:prstGeom prst="rect">
            <a:avLst/>
          </a:prstGeom>
        </p:spPr>
      </p:pic>
    </p:spTree>
    <p:extLst>
      <p:ext uri="{BB962C8B-B14F-4D97-AF65-F5344CB8AC3E}">
        <p14:creationId xmlns:p14="http://schemas.microsoft.com/office/powerpoint/2010/main" val="32119362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p:cNvSpPr txBox="1"/>
          <p:nvPr/>
        </p:nvSpPr>
        <p:spPr>
          <a:xfrm>
            <a:off x="189756" y="190536"/>
            <a:ext cx="2880320" cy="400110"/>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es-MX" sz="2000" dirty="0" smtClean="0">
                <a:latin typeface="Arial" panose="020B0604020202020204" pitchFamily="34" charset="0"/>
                <a:cs typeface="Arial" panose="020B0604020202020204" pitchFamily="34" charset="0"/>
              </a:rPr>
              <a:t>RECORDATORIO N°1.</a:t>
            </a:r>
            <a:endParaRPr lang="en-US" sz="2000" dirty="0">
              <a:latin typeface="Arial" panose="020B0604020202020204" pitchFamily="34" charset="0"/>
              <a:cs typeface="Arial" panose="020B0604020202020204" pitchFamily="34" charset="0"/>
            </a:endParaRPr>
          </a:p>
        </p:txBody>
      </p:sp>
      <p:graphicFrame>
        <p:nvGraphicFramePr>
          <p:cNvPr id="5" name="Marcador de contenido 4"/>
          <p:cNvGraphicFramePr>
            <a:graphicFrameLocks/>
          </p:cNvGraphicFramePr>
          <p:nvPr>
            <p:extLst>
              <p:ext uri="{D42A27DB-BD31-4B8C-83A1-F6EECF244321}">
                <p14:modId xmlns:p14="http://schemas.microsoft.com/office/powerpoint/2010/main" val="2890776164"/>
              </p:ext>
            </p:extLst>
          </p:nvPr>
        </p:nvGraphicFramePr>
        <p:xfrm>
          <a:off x="45740" y="620688"/>
          <a:ext cx="12097344" cy="540082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16727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p:cNvSpPr txBox="1"/>
          <p:nvPr/>
        </p:nvSpPr>
        <p:spPr>
          <a:xfrm>
            <a:off x="174509" y="220578"/>
            <a:ext cx="2880320" cy="400110"/>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es-MX" sz="2000" dirty="0" smtClean="0">
                <a:latin typeface="Arial" panose="020B0604020202020204" pitchFamily="34" charset="0"/>
                <a:cs typeface="Arial" panose="020B0604020202020204" pitchFamily="34" charset="0"/>
              </a:rPr>
              <a:t>RECORDATORIO N°2.</a:t>
            </a:r>
            <a:endParaRPr lang="en-US" sz="2000" dirty="0">
              <a:latin typeface="Arial" panose="020B0604020202020204" pitchFamily="34" charset="0"/>
              <a:cs typeface="Arial" panose="020B0604020202020204" pitchFamily="34" charset="0"/>
            </a:endParaRPr>
          </a:p>
        </p:txBody>
      </p:sp>
      <p:graphicFrame>
        <p:nvGraphicFramePr>
          <p:cNvPr id="5" name="Diagrama 4"/>
          <p:cNvGraphicFramePr/>
          <p:nvPr>
            <p:extLst>
              <p:ext uri="{D42A27DB-BD31-4B8C-83A1-F6EECF244321}">
                <p14:modId xmlns:p14="http://schemas.microsoft.com/office/powerpoint/2010/main" val="1408566473"/>
              </p:ext>
            </p:extLst>
          </p:nvPr>
        </p:nvGraphicFramePr>
        <p:xfrm>
          <a:off x="1614669" y="692696"/>
          <a:ext cx="10574156" cy="55612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Abrir llave 5"/>
          <p:cNvSpPr/>
          <p:nvPr/>
        </p:nvSpPr>
        <p:spPr>
          <a:xfrm>
            <a:off x="6166420" y="4869160"/>
            <a:ext cx="360040" cy="1409252"/>
          </a:xfrm>
          <a:prstGeom prst="leftBrace">
            <a:avLst/>
          </a:prstGeom>
          <a:ln w="2222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7" name="CuadroTexto 6"/>
          <p:cNvSpPr txBox="1"/>
          <p:nvPr/>
        </p:nvSpPr>
        <p:spPr>
          <a:xfrm>
            <a:off x="6819188" y="4850576"/>
            <a:ext cx="2232248" cy="307777"/>
          </a:xfrm>
          <a:prstGeom prst="rect">
            <a:avLst/>
          </a:prstGeom>
          <a:noFill/>
        </p:spPr>
        <p:txBody>
          <a:bodyPr wrap="square" rtlCol="0">
            <a:spAutoFit/>
          </a:bodyPr>
          <a:lstStyle/>
          <a:p>
            <a:pPr marL="285750" indent="-285750">
              <a:buFont typeface="Wingdings" panose="05000000000000000000" pitchFamily="2" charset="2"/>
              <a:buChar char="§"/>
            </a:pPr>
            <a:r>
              <a:rPr lang="es-MX" sz="1400" u="sng" dirty="0" smtClean="0">
                <a:latin typeface="Arial" panose="020B0604020202020204" pitchFamily="34" charset="0"/>
                <a:cs typeface="Arial" panose="020B0604020202020204" pitchFamily="34" charset="0"/>
              </a:rPr>
              <a:t>Límites Naturales</a:t>
            </a:r>
            <a:endParaRPr lang="en-US" sz="1400" u="sng" dirty="0">
              <a:latin typeface="Arial" panose="020B0604020202020204" pitchFamily="34" charset="0"/>
              <a:cs typeface="Arial" panose="020B0604020202020204" pitchFamily="34" charset="0"/>
            </a:endParaRPr>
          </a:p>
        </p:txBody>
      </p:sp>
      <p:sp>
        <p:nvSpPr>
          <p:cNvPr id="8" name="CuadroTexto 7"/>
          <p:cNvSpPr txBox="1"/>
          <p:nvPr/>
        </p:nvSpPr>
        <p:spPr>
          <a:xfrm>
            <a:off x="6819188" y="5599693"/>
            <a:ext cx="2232248" cy="307777"/>
          </a:xfrm>
          <a:prstGeom prst="rect">
            <a:avLst/>
          </a:prstGeom>
          <a:noFill/>
        </p:spPr>
        <p:txBody>
          <a:bodyPr wrap="square" rtlCol="0">
            <a:spAutoFit/>
          </a:bodyPr>
          <a:lstStyle/>
          <a:p>
            <a:pPr marL="285750" indent="-285750">
              <a:buFont typeface="Wingdings" panose="05000000000000000000" pitchFamily="2" charset="2"/>
              <a:buChar char="§"/>
            </a:pPr>
            <a:r>
              <a:rPr lang="es-MX" sz="1400" u="sng" dirty="0" smtClean="0">
                <a:latin typeface="Arial" panose="020B0604020202020204" pitchFamily="34" charset="0"/>
                <a:cs typeface="Arial" panose="020B0604020202020204" pitchFamily="34" charset="0"/>
              </a:rPr>
              <a:t>Límites Artificiales</a:t>
            </a:r>
            <a:endParaRPr lang="en-US" sz="1400" u="sng" dirty="0">
              <a:latin typeface="Arial" panose="020B0604020202020204" pitchFamily="34" charset="0"/>
              <a:cs typeface="Arial" panose="020B0604020202020204" pitchFamily="34" charset="0"/>
            </a:endParaRPr>
          </a:p>
        </p:txBody>
      </p:sp>
      <p:sp>
        <p:nvSpPr>
          <p:cNvPr id="10" name="Rectángulo 9"/>
          <p:cNvSpPr/>
          <p:nvPr/>
        </p:nvSpPr>
        <p:spPr>
          <a:xfrm>
            <a:off x="6166420" y="5230361"/>
            <a:ext cx="4750940" cy="369332"/>
          </a:xfrm>
          <a:prstGeom prst="rect">
            <a:avLst/>
          </a:prstGeom>
        </p:spPr>
        <p:txBody>
          <a:bodyPr wrap="square">
            <a:spAutoFit/>
          </a:bodyPr>
          <a:lstStyle/>
          <a:p>
            <a:pPr marL="804863" algn="ctr">
              <a:lnSpc>
                <a:spcPct val="90000"/>
              </a:lnSpc>
            </a:pPr>
            <a:r>
              <a:rPr lang="es-ES" altLang="es-ES" sz="1000" b="1" dirty="0" smtClean="0">
                <a:latin typeface="Arial" panose="020B0604020202020204" pitchFamily="34" charset="0"/>
                <a:cs typeface="Arial" panose="020B0604020202020204" pitchFamily="34" charset="0"/>
              </a:rPr>
              <a:t>Constituidos </a:t>
            </a:r>
            <a:r>
              <a:rPr lang="es-ES" altLang="es-ES" sz="1000" b="1" dirty="0">
                <a:latin typeface="Arial" panose="020B0604020202020204" pitchFamily="34" charset="0"/>
                <a:cs typeface="Arial" panose="020B0604020202020204" pitchFamily="34" charset="0"/>
              </a:rPr>
              <a:t>generalmente por algún accidente geográfico.</a:t>
            </a:r>
          </a:p>
          <a:p>
            <a:pPr marL="804863" algn="ctr">
              <a:lnSpc>
                <a:spcPct val="90000"/>
              </a:lnSpc>
            </a:pPr>
            <a:r>
              <a:rPr lang="es-ES" altLang="es-ES" sz="1000" b="1" dirty="0">
                <a:latin typeface="Arial" panose="020B0604020202020204" pitchFamily="34" charset="0"/>
                <a:cs typeface="Arial" panose="020B0604020202020204" pitchFamily="34" charset="0"/>
              </a:rPr>
              <a:t>  </a:t>
            </a:r>
            <a:r>
              <a:rPr lang="es-ES" altLang="es-ES" sz="1000" b="1" dirty="0" smtClean="0">
                <a:latin typeface="Arial" panose="020B0604020202020204" pitchFamily="34" charset="0"/>
                <a:cs typeface="Arial" panose="020B0604020202020204" pitchFamily="34" charset="0"/>
              </a:rPr>
              <a:t>(</a:t>
            </a:r>
            <a:r>
              <a:rPr lang="es-ES" altLang="es-ES" sz="1000" b="1" dirty="0">
                <a:latin typeface="Arial" panose="020B0604020202020204" pitchFamily="34" charset="0"/>
                <a:cs typeface="Arial" panose="020B0604020202020204" pitchFamily="34" charset="0"/>
              </a:rPr>
              <a:t>Orográficos, topográficos, marítimos, fluviales y lacustres.)</a:t>
            </a:r>
          </a:p>
        </p:txBody>
      </p:sp>
      <p:sp>
        <p:nvSpPr>
          <p:cNvPr id="11" name="Rectángulo 10"/>
          <p:cNvSpPr/>
          <p:nvPr/>
        </p:nvSpPr>
        <p:spPr>
          <a:xfrm>
            <a:off x="6801050" y="5969494"/>
            <a:ext cx="4135764" cy="369332"/>
          </a:xfrm>
          <a:prstGeom prst="rect">
            <a:avLst/>
          </a:prstGeom>
        </p:spPr>
        <p:txBody>
          <a:bodyPr wrap="square">
            <a:spAutoFit/>
          </a:bodyPr>
          <a:lstStyle/>
          <a:p>
            <a:pPr marL="273050">
              <a:lnSpc>
                <a:spcPct val="90000"/>
              </a:lnSpc>
            </a:pPr>
            <a:r>
              <a:rPr lang="es-ES" altLang="es-ES" sz="1000" b="1" dirty="0" smtClean="0">
                <a:latin typeface="Arial" panose="020B0604020202020204" pitchFamily="34" charset="0"/>
                <a:cs typeface="Arial" panose="020B0604020202020204" pitchFamily="34" charset="0"/>
              </a:rPr>
              <a:t>Son </a:t>
            </a:r>
            <a:r>
              <a:rPr lang="es-ES" altLang="es-ES" sz="1000" b="1" dirty="0">
                <a:latin typeface="Arial" panose="020B0604020202020204" pitchFamily="34" charset="0"/>
                <a:cs typeface="Arial" panose="020B0604020202020204" pitchFamily="34" charset="0"/>
              </a:rPr>
              <a:t>producto de la decisión humana y consisten en alguna línea </a:t>
            </a:r>
            <a:r>
              <a:rPr lang="es-ES" altLang="es-ES" sz="1000" b="1" dirty="0" smtClean="0">
                <a:latin typeface="Arial" panose="020B0604020202020204" pitchFamily="34" charset="0"/>
                <a:cs typeface="Arial" panose="020B0604020202020204" pitchFamily="34" charset="0"/>
              </a:rPr>
              <a:t>geométrica.(Meridianos, paralelos, rectas, etc.)</a:t>
            </a:r>
            <a:endParaRPr lang="es-ES" altLang="es-ES" sz="10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73679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125860" y="332656"/>
            <a:ext cx="10055225" cy="765398"/>
          </a:xfrm>
        </p:spPr>
        <p:txBody>
          <a:bodyPr>
            <a:normAutofit/>
          </a:bodyPr>
          <a:lstStyle/>
          <a:p>
            <a:pPr algn="ctr"/>
            <a:r>
              <a:rPr lang="es-MX" sz="3600" dirty="0" smtClean="0">
                <a:latin typeface="Arial" panose="020B0604020202020204" pitchFamily="34" charset="0"/>
                <a:cs typeface="Arial" panose="020B0604020202020204" pitchFamily="34" charset="0"/>
              </a:rPr>
              <a:t>EJEMPLOS DE LÍMITES</a:t>
            </a:r>
            <a:endParaRPr lang="en-US" sz="3600" dirty="0">
              <a:latin typeface="Arial" panose="020B0604020202020204" pitchFamily="34" charset="0"/>
              <a:cs typeface="Arial" panose="020B0604020202020204" pitchFamily="34" charset="0"/>
            </a:endParaRPr>
          </a:p>
        </p:txBody>
      </p:sp>
      <p:pic>
        <p:nvPicPr>
          <p:cNvPr id="5" name="Picture 4" descr="Marco de las Tres Fronteras"/>
          <p:cNvPicPr>
            <a:picLocks noGrp="1" noChangeAspect="1" noChangeArrowheads="1"/>
          </p:cNvPicPr>
          <p:nvPr>
            <p:ph sz="half" idx="4294967295"/>
          </p:nvPr>
        </p:nvPicPr>
        <p:blipFill>
          <a:blip r:embed="rId2">
            <a:extLst>
              <a:ext uri="{28A0092B-C50C-407E-A947-70E740481C1C}">
                <a14:useLocalDpi xmlns:a14="http://schemas.microsoft.com/office/drawing/2010/main" val="0"/>
              </a:ext>
            </a:extLst>
          </a:blip>
          <a:stretch>
            <a:fillRect/>
          </a:stretch>
        </p:blipFill>
        <p:spPr bwMode="auto">
          <a:xfrm>
            <a:off x="843830" y="2728827"/>
            <a:ext cx="4637088" cy="309086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6" name="Marcador de texto 5"/>
          <p:cNvSpPr>
            <a:spLocks noGrp="1"/>
          </p:cNvSpPr>
          <p:nvPr>
            <p:ph type="body" idx="4294967295"/>
          </p:nvPr>
        </p:nvSpPr>
        <p:spPr>
          <a:xfrm>
            <a:off x="543793" y="1843304"/>
            <a:ext cx="4937125" cy="736600"/>
          </a:xfrm>
        </p:spPr>
        <p:txBody>
          <a:bodyPr>
            <a:normAutofit/>
          </a:bodyPr>
          <a:lstStyle/>
          <a:p>
            <a:pPr algn="ctr"/>
            <a:r>
              <a:rPr lang="es-MX" sz="2800" dirty="0" smtClean="0">
                <a:latin typeface="Arial" panose="020B0604020202020204" pitchFamily="34" charset="0"/>
                <a:cs typeface="Arial" panose="020B0604020202020204" pitchFamily="34" charset="0"/>
              </a:rPr>
              <a:t>NATURAL </a:t>
            </a:r>
            <a:endParaRPr lang="en-US" sz="2800" dirty="0">
              <a:latin typeface="Arial" panose="020B0604020202020204" pitchFamily="34" charset="0"/>
              <a:cs typeface="Arial" panose="020B0604020202020204" pitchFamily="34" charset="0"/>
            </a:endParaRPr>
          </a:p>
        </p:txBody>
      </p:sp>
      <p:sp>
        <p:nvSpPr>
          <p:cNvPr id="7" name="Marcador de texto 6"/>
          <p:cNvSpPr>
            <a:spLocks noGrp="1"/>
          </p:cNvSpPr>
          <p:nvPr>
            <p:ph type="body" sz="quarter" idx="4294967295"/>
          </p:nvPr>
        </p:nvSpPr>
        <p:spPr>
          <a:xfrm>
            <a:off x="6598468" y="1843304"/>
            <a:ext cx="4935537" cy="736600"/>
          </a:xfrm>
        </p:spPr>
        <p:txBody>
          <a:bodyPr>
            <a:normAutofit/>
          </a:bodyPr>
          <a:lstStyle/>
          <a:p>
            <a:pPr algn="ctr"/>
            <a:r>
              <a:rPr lang="es-MX" sz="2800" dirty="0" smtClean="0">
                <a:latin typeface="Arial" panose="020B0604020202020204" pitchFamily="34" charset="0"/>
                <a:cs typeface="Arial" panose="020B0604020202020204" pitchFamily="34" charset="0"/>
              </a:rPr>
              <a:t>ARTIFICIAL</a:t>
            </a:r>
            <a:endParaRPr lang="en-US" sz="2800" dirty="0">
              <a:latin typeface="Arial" panose="020B0604020202020204" pitchFamily="34" charset="0"/>
              <a:cs typeface="Arial" panose="020B0604020202020204" pitchFamily="34" charset="0"/>
            </a:endParaRPr>
          </a:p>
        </p:txBody>
      </p:sp>
      <p:pic>
        <p:nvPicPr>
          <p:cNvPr id="9" name="Picture 2" descr="yo qiero saver 5 ejemplos de fronteras artificiales - Brainly.lat"/>
          <p:cNvPicPr>
            <a:picLocks noGrp="1" noChangeAspect="1" noChangeArrowheads="1"/>
          </p:cNvPicPr>
          <p:nvPr>
            <p:ph sz="quarter" idx="4294967295"/>
          </p:nvPr>
        </p:nvPicPr>
        <p:blipFill>
          <a:blip r:embed="rId3">
            <a:extLst>
              <a:ext uri="{28A0092B-C50C-407E-A947-70E740481C1C}">
                <a14:useLocalDpi xmlns:a14="http://schemas.microsoft.com/office/drawing/2010/main" val="0"/>
              </a:ext>
            </a:extLst>
          </a:blip>
          <a:srcRect/>
          <a:stretch>
            <a:fillRect/>
          </a:stretch>
        </p:blipFill>
        <p:spPr bwMode="auto">
          <a:xfrm>
            <a:off x="6454452" y="2728827"/>
            <a:ext cx="4935537" cy="30226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41278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Nuestras Relaciones Internacionales en el mar exigen al Perú adherir a la  Convención del Mar de 1982|Blog USI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537" y="0"/>
            <a:ext cx="12188825" cy="6319192"/>
          </a:xfrm>
          <a:prstGeom prst="rect">
            <a:avLst/>
          </a:prstGeom>
          <a:noFill/>
          <a:extLst>
            <a:ext uri="{909E8E84-426E-40DD-AFC4-6F175D3DCCD1}">
              <a14:hiddenFill xmlns:a14="http://schemas.microsoft.com/office/drawing/2010/main">
                <a:solidFill>
                  <a:srgbClr val="FFFFFF"/>
                </a:solidFill>
              </a14:hiddenFill>
            </a:ext>
          </a:extLst>
        </p:spPr>
      </p:pic>
      <p:sp>
        <p:nvSpPr>
          <p:cNvPr id="7" name="CuadroTexto 6"/>
          <p:cNvSpPr txBox="1"/>
          <p:nvPr/>
        </p:nvSpPr>
        <p:spPr>
          <a:xfrm>
            <a:off x="1773932" y="5661248"/>
            <a:ext cx="9217024" cy="646331"/>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r>
              <a:rPr lang="es-MX" sz="3600" dirty="0" smtClean="0">
                <a:solidFill>
                  <a:schemeClr val="bg1"/>
                </a:solidFill>
                <a:latin typeface="Arial" panose="020B0604020202020204" pitchFamily="34" charset="0"/>
                <a:cs typeface="Arial" panose="020B0604020202020204" pitchFamily="34" charset="0"/>
              </a:rPr>
              <a:t>DERECHO INTERNACIONAL MARÍTIMO</a:t>
            </a:r>
            <a:endParaRPr lang="en-US" sz="36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169262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413892" y="259839"/>
            <a:ext cx="10055225" cy="693737"/>
          </a:xfrm>
        </p:spPr>
        <p:txBody>
          <a:bodyPr>
            <a:normAutofit/>
          </a:bodyPr>
          <a:lstStyle/>
          <a:p>
            <a:pPr algn="ctr"/>
            <a:r>
              <a:rPr lang="es-MX" sz="3200" dirty="0" smtClean="0">
                <a:latin typeface="Arial" panose="020B0604020202020204" pitchFamily="34" charset="0"/>
                <a:cs typeface="Arial" panose="020B0604020202020204" pitchFamily="34" charset="0"/>
              </a:rPr>
              <a:t>DEFINICIÓN</a:t>
            </a:r>
            <a:endParaRPr lang="en-US" sz="3200" dirty="0">
              <a:latin typeface="Arial" panose="020B0604020202020204" pitchFamily="34" charset="0"/>
              <a:cs typeface="Arial" panose="020B0604020202020204" pitchFamily="34" charset="0"/>
            </a:endParaRPr>
          </a:p>
        </p:txBody>
      </p:sp>
      <p:sp>
        <p:nvSpPr>
          <p:cNvPr id="3" name="Rectángulo 2"/>
          <p:cNvSpPr/>
          <p:nvPr/>
        </p:nvSpPr>
        <p:spPr>
          <a:xfrm>
            <a:off x="1066170" y="3284984"/>
            <a:ext cx="4907608" cy="707886"/>
          </a:xfrm>
          <a:prstGeom prst="rect">
            <a:avLst/>
          </a:prstGeom>
        </p:spPr>
        <p:txBody>
          <a:bodyPr wrap="square">
            <a:spAutoFit/>
          </a:bodyPr>
          <a:lstStyle/>
          <a:p>
            <a:pPr algn="just">
              <a:defRPr/>
            </a:pPr>
            <a:endParaRPr lang="es-ES" altLang="es-ES" sz="2000" dirty="0">
              <a:latin typeface="Arial" panose="020B0604020202020204" pitchFamily="34" charset="0"/>
              <a:cs typeface="Arial" panose="020B0604020202020204" pitchFamily="34" charset="0"/>
            </a:endParaRPr>
          </a:p>
          <a:p>
            <a:pPr algn="just">
              <a:defRPr/>
            </a:pPr>
            <a:endParaRPr lang="es-ES" altLang="es-ES" sz="2000" i="1" dirty="0">
              <a:latin typeface="Arial" panose="020B0604020202020204" pitchFamily="34" charset="0"/>
              <a:cs typeface="Arial" panose="020B0604020202020204" pitchFamily="34" charset="0"/>
            </a:endParaRPr>
          </a:p>
        </p:txBody>
      </p:sp>
      <p:sp>
        <p:nvSpPr>
          <p:cNvPr id="8" name="Rectángulo 7"/>
          <p:cNvSpPr/>
          <p:nvPr/>
        </p:nvSpPr>
        <p:spPr>
          <a:xfrm>
            <a:off x="477788" y="1340768"/>
            <a:ext cx="11305256" cy="4616648"/>
          </a:xfrm>
          <a:prstGeom prst="rect">
            <a:avLst/>
          </a:prstGeom>
        </p:spPr>
        <p:txBody>
          <a:bodyPr wrap="square">
            <a:spAutoFit/>
          </a:bodyPr>
          <a:lstStyle/>
          <a:p>
            <a:pPr algn="ctr"/>
            <a:r>
              <a:rPr lang="es-ES" altLang="es-ES" sz="2800" dirty="0" smtClean="0">
                <a:latin typeface="Arial" panose="020B0604020202020204" pitchFamily="34" charset="0"/>
                <a:cs typeface="Arial" panose="020B0604020202020204" pitchFamily="34" charset="0"/>
              </a:rPr>
              <a:t>N°1</a:t>
            </a:r>
            <a:endParaRPr lang="es-ES" altLang="es-ES" sz="2800" dirty="0">
              <a:latin typeface="Arial" panose="020B0604020202020204" pitchFamily="34" charset="0"/>
              <a:cs typeface="Arial" panose="020B0604020202020204" pitchFamily="34" charset="0"/>
            </a:endParaRPr>
          </a:p>
          <a:p>
            <a:pPr algn="just"/>
            <a:r>
              <a:rPr lang="es-ES" altLang="es-ES" sz="2000" dirty="0" smtClean="0">
                <a:latin typeface="Arial" panose="020B0604020202020204" pitchFamily="34" charset="0"/>
                <a:cs typeface="Arial" panose="020B0604020202020204" pitchFamily="34" charset="0"/>
              </a:rPr>
              <a:t> “Normas</a:t>
            </a:r>
            <a:r>
              <a:rPr lang="es-ES" altLang="es-ES" sz="2000" dirty="0">
                <a:latin typeface="Arial" panose="020B0604020202020204" pitchFamily="34" charset="0"/>
                <a:cs typeface="Arial" panose="020B0604020202020204" pitchFamily="34" charset="0"/>
              </a:rPr>
              <a:t>, principios y costumbres del derecho internacional que regulan las situaciones jurídicas y de facto, relaciones internacionales voluntarias y no voluntarias entre </a:t>
            </a:r>
            <a:r>
              <a:rPr lang="es-ES" altLang="es-ES" sz="2000" u="sng" dirty="0">
                <a:latin typeface="Arial" panose="020B0604020202020204" pitchFamily="34" charset="0"/>
                <a:cs typeface="Arial" panose="020B0604020202020204" pitchFamily="34" charset="0"/>
              </a:rPr>
              <a:t>sujetos de derecho internacional</a:t>
            </a:r>
            <a:r>
              <a:rPr lang="es-ES" altLang="es-ES" sz="2000" dirty="0">
                <a:latin typeface="Arial" panose="020B0604020202020204" pitchFamily="34" charset="0"/>
                <a:cs typeface="Arial" panose="020B0604020202020204" pitchFamily="34" charset="0"/>
              </a:rPr>
              <a:t> ocurridas dentro o fuera del territorio marítimo de un Estado, estableciendo </a:t>
            </a:r>
            <a:r>
              <a:rPr lang="es-ES" altLang="es-ES" sz="2000" u="sng" dirty="0">
                <a:latin typeface="Arial" panose="020B0604020202020204" pitchFamily="34" charset="0"/>
                <a:cs typeface="Arial" panose="020B0604020202020204" pitchFamily="34" charset="0"/>
              </a:rPr>
              <a:t>derechos y obligaciones</a:t>
            </a:r>
            <a:r>
              <a:rPr lang="es-ES" altLang="es-ES" sz="2000" dirty="0">
                <a:latin typeface="Arial" panose="020B0604020202020204" pitchFamily="34" charset="0"/>
                <a:cs typeface="Arial" panose="020B0604020202020204" pitchFamily="34" charset="0"/>
              </a:rPr>
              <a:t> para las partes con el objeto de lograr un uso equitativo de los diferentes espacios marítimos</a:t>
            </a:r>
            <a:r>
              <a:rPr lang="es-ES" altLang="es-ES" sz="2000" dirty="0" smtClean="0">
                <a:latin typeface="Arial" panose="020B0604020202020204" pitchFamily="34" charset="0"/>
                <a:cs typeface="Arial" panose="020B0604020202020204" pitchFamily="34" charset="0"/>
              </a:rPr>
              <a:t>”.</a:t>
            </a:r>
          </a:p>
          <a:p>
            <a:pPr marL="457200" indent="-457200" algn="just">
              <a:buFont typeface="+mj-lt"/>
              <a:buAutoNum type="arabicPeriod"/>
            </a:pPr>
            <a:endParaRPr lang="es-ES" altLang="es-ES" sz="2000" dirty="0">
              <a:latin typeface="Arial" panose="020B0604020202020204" pitchFamily="34" charset="0"/>
              <a:cs typeface="Arial" panose="020B0604020202020204" pitchFamily="34" charset="0"/>
            </a:endParaRPr>
          </a:p>
          <a:p>
            <a:pPr algn="ctr"/>
            <a:r>
              <a:rPr lang="es-ES" altLang="es-ES" sz="2800" dirty="0" smtClean="0">
                <a:latin typeface="Arial" panose="020B0604020202020204" pitchFamily="34" charset="0"/>
                <a:cs typeface="Arial" panose="020B0604020202020204" pitchFamily="34" charset="0"/>
              </a:rPr>
              <a:t>N°2 </a:t>
            </a:r>
            <a:endParaRPr lang="es-ES" altLang="es-ES" sz="2000" dirty="0">
              <a:latin typeface="Arial" panose="020B0604020202020204" pitchFamily="34" charset="0"/>
              <a:cs typeface="Arial" panose="020B0604020202020204" pitchFamily="34" charset="0"/>
            </a:endParaRPr>
          </a:p>
          <a:p>
            <a:pPr algn="just"/>
            <a:r>
              <a:rPr lang="es-ES" altLang="es-ES" sz="2000" dirty="0" smtClean="0">
                <a:latin typeface="Arial" panose="020B0604020202020204" pitchFamily="34" charset="0"/>
                <a:cs typeface="Arial" panose="020B0604020202020204" pitchFamily="34" charset="0"/>
              </a:rPr>
              <a:t>“El </a:t>
            </a:r>
            <a:r>
              <a:rPr lang="es-ES" altLang="es-ES" sz="2000" dirty="0">
                <a:latin typeface="Arial" panose="020B0604020202020204" pitchFamily="34" charset="0"/>
                <a:cs typeface="Arial" panose="020B0604020202020204" pitchFamily="34" charset="0"/>
              </a:rPr>
              <a:t>Derecho Internacional Marítimo es la sección del Derecho Internacional Público que regula las relaciones internacionales en el medio marítimo y acuático, así como su explotación. Lo hace mediante normas escritas y no escritas.”</a:t>
            </a:r>
          </a:p>
          <a:p>
            <a:pPr algn="just"/>
            <a:endParaRPr lang="en-US" sz="2000" dirty="0"/>
          </a:p>
          <a:p>
            <a:pPr algn="just">
              <a:lnSpc>
                <a:spcPct val="100000"/>
              </a:lnSpc>
            </a:pPr>
            <a:endParaRPr lang="es-ES" altLang="es-ES" sz="2000" dirty="0">
              <a:latin typeface="Arial" panose="020B0604020202020204" pitchFamily="34" charset="0"/>
              <a:cs typeface="Arial" panose="020B0604020202020204" pitchFamily="34" charset="0"/>
            </a:endParaRPr>
          </a:p>
          <a:p>
            <a:pPr>
              <a:lnSpc>
                <a:spcPct val="100000"/>
              </a:lnSpc>
            </a:pPr>
            <a:endParaRPr lang="en-US" dirty="0"/>
          </a:p>
        </p:txBody>
      </p:sp>
    </p:spTree>
    <p:extLst>
      <p:ext uri="{BB962C8B-B14F-4D97-AF65-F5344CB8AC3E}">
        <p14:creationId xmlns:p14="http://schemas.microsoft.com/office/powerpoint/2010/main" val="40279865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nodePh="1">
                                  <p:stCondLst>
                                    <p:cond delay="0"/>
                                  </p:stCondLst>
                                  <p:endCondLst>
                                    <p:cond evt="begin" delay="0">
                                      <p:tn val="5"/>
                                    </p:cond>
                                  </p:end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395964" y="188641"/>
            <a:ext cx="9782175" cy="720080"/>
          </a:xfrm>
        </p:spPr>
        <p:txBody>
          <a:bodyPr>
            <a:normAutofit fontScale="90000"/>
          </a:bodyPr>
          <a:lstStyle/>
          <a:p>
            <a:pPr algn="ctr"/>
            <a:r>
              <a:rPr lang="es-MX" sz="3200" u="sng" dirty="0" smtClean="0">
                <a:latin typeface="Arial" panose="020B0604020202020204" pitchFamily="34" charset="0"/>
                <a:cs typeface="Arial" panose="020B0604020202020204" pitchFamily="34" charset="0"/>
              </a:rPr>
              <a:t>FUENTES</a:t>
            </a:r>
            <a:r>
              <a:rPr lang="es-MX" sz="3200" dirty="0" smtClean="0">
                <a:latin typeface="Arial" panose="020B0604020202020204" pitchFamily="34" charset="0"/>
                <a:cs typeface="Arial" panose="020B0604020202020204" pitchFamily="34" charset="0"/>
              </a:rPr>
              <a:t> DEL DERECHO INTERNACIONAL MARÍTIMO</a:t>
            </a:r>
            <a:endParaRPr lang="en-US" sz="3200" dirty="0">
              <a:latin typeface="Arial" panose="020B0604020202020204" pitchFamily="34" charset="0"/>
              <a:cs typeface="Arial" panose="020B0604020202020204" pitchFamily="34" charset="0"/>
            </a:endParaRPr>
          </a:p>
        </p:txBody>
      </p:sp>
      <p:graphicFrame>
        <p:nvGraphicFramePr>
          <p:cNvPr id="4" name="Diagrama 3"/>
          <p:cNvGraphicFramePr/>
          <p:nvPr>
            <p:extLst>
              <p:ext uri="{D42A27DB-BD31-4B8C-83A1-F6EECF244321}">
                <p14:modId xmlns:p14="http://schemas.microsoft.com/office/powerpoint/2010/main" val="800270307"/>
              </p:ext>
            </p:extLst>
          </p:nvPr>
        </p:nvGraphicFramePr>
        <p:xfrm>
          <a:off x="1197868" y="2132856"/>
          <a:ext cx="10178369" cy="39327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080203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Ecuador en ONU ar Twitter: &quot;Hoy, en la presentación del informe de la Corte  Internacional de Justicia ante la Asamblea General, el Emb. @cristianespi  reiteró el apoyo y el respeto del 🇪🇨Ecuado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24144" y="260648"/>
            <a:ext cx="1397720" cy="916266"/>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7 disputas entre países de América Latina que deben resolverse ante la Corte  Internacional de Justicia de La Haya - La Tercer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266" y="-1"/>
            <a:ext cx="12188826" cy="6309321"/>
          </a:xfrm>
          <a:prstGeom prst="rect">
            <a:avLst/>
          </a:prstGeom>
          <a:noFill/>
          <a:extLst>
            <a:ext uri="{909E8E84-426E-40DD-AFC4-6F175D3DCCD1}">
              <a14:hiddenFill xmlns:a14="http://schemas.microsoft.com/office/drawing/2010/main">
                <a:solidFill>
                  <a:srgbClr val="FFFFFF"/>
                </a:solidFill>
              </a14:hiddenFill>
            </a:ext>
          </a:extLst>
        </p:spPr>
      </p:pic>
      <p:sp>
        <p:nvSpPr>
          <p:cNvPr id="5" name="CuadroTexto 4"/>
          <p:cNvSpPr txBox="1"/>
          <p:nvPr/>
        </p:nvSpPr>
        <p:spPr>
          <a:xfrm>
            <a:off x="26266" y="3477776"/>
            <a:ext cx="12213346" cy="2862322"/>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ctr"/>
            <a:r>
              <a:rPr lang="es-MX" sz="2000" b="1" u="sng" dirty="0" smtClean="0">
                <a:solidFill>
                  <a:schemeClr val="tx1"/>
                </a:solidFill>
                <a:latin typeface="Arial" panose="020B0604020202020204" pitchFamily="34" charset="0"/>
                <a:cs typeface="Arial" panose="020B0604020202020204" pitchFamily="34" charset="0"/>
              </a:rPr>
              <a:t>Art., 38, Estatuto Corte Internacional de Justicia</a:t>
            </a:r>
          </a:p>
          <a:p>
            <a:pPr algn="just"/>
            <a:r>
              <a:rPr lang="es-MX" sz="2000" dirty="0" smtClean="0">
                <a:latin typeface="Arial" panose="020B0604020202020204" pitchFamily="34" charset="0"/>
                <a:cs typeface="Arial" panose="020B0604020202020204" pitchFamily="34" charset="0"/>
              </a:rPr>
              <a:t>“1</a:t>
            </a:r>
            <a:r>
              <a:rPr lang="es-MX" sz="2000" dirty="0">
                <a:latin typeface="Arial" panose="020B0604020202020204" pitchFamily="34" charset="0"/>
                <a:cs typeface="Arial" panose="020B0604020202020204" pitchFamily="34" charset="0"/>
              </a:rPr>
              <a:t>. La Corte, cuya función es decidir conforme al derecho internacional las controversias que le sean sometidas, deberá aplicar: a. las </a:t>
            </a:r>
            <a:r>
              <a:rPr lang="es-MX" sz="2000" u="sng" dirty="0">
                <a:latin typeface="Arial" panose="020B0604020202020204" pitchFamily="34" charset="0"/>
                <a:cs typeface="Arial" panose="020B0604020202020204" pitchFamily="34" charset="0"/>
              </a:rPr>
              <a:t>convenciones internacionales</a:t>
            </a:r>
            <a:r>
              <a:rPr lang="es-MX" sz="2000" dirty="0">
                <a:latin typeface="Arial" panose="020B0604020202020204" pitchFamily="34" charset="0"/>
                <a:cs typeface="Arial" panose="020B0604020202020204" pitchFamily="34" charset="0"/>
              </a:rPr>
              <a:t>, sean generales o particulares, que establecen reglas expresamente reconocidas por los Estados litigantes; b. la </a:t>
            </a:r>
            <a:r>
              <a:rPr lang="es-MX" sz="2000" u="sng" dirty="0">
                <a:latin typeface="Arial" panose="020B0604020202020204" pitchFamily="34" charset="0"/>
                <a:cs typeface="Arial" panose="020B0604020202020204" pitchFamily="34" charset="0"/>
              </a:rPr>
              <a:t>costumbre internacional </a:t>
            </a:r>
            <a:r>
              <a:rPr lang="es-MX" sz="2000" dirty="0">
                <a:latin typeface="Arial" panose="020B0604020202020204" pitchFamily="34" charset="0"/>
                <a:cs typeface="Arial" panose="020B0604020202020204" pitchFamily="34" charset="0"/>
              </a:rPr>
              <a:t>como prueba de una práctica generalmente aceptada como derecho; c. </a:t>
            </a:r>
            <a:r>
              <a:rPr lang="es-MX" sz="2000" u="sng" dirty="0">
                <a:latin typeface="Arial" panose="020B0604020202020204" pitchFamily="34" charset="0"/>
                <a:cs typeface="Arial" panose="020B0604020202020204" pitchFamily="34" charset="0"/>
              </a:rPr>
              <a:t>los principios generales de derecho reconocidos por las naciones civilizadas</a:t>
            </a:r>
            <a:r>
              <a:rPr lang="es-MX" sz="2000" dirty="0">
                <a:latin typeface="Arial" panose="020B0604020202020204" pitchFamily="34" charset="0"/>
                <a:cs typeface="Arial" panose="020B0604020202020204" pitchFamily="34" charset="0"/>
              </a:rPr>
              <a:t>; d. las </a:t>
            </a:r>
            <a:r>
              <a:rPr lang="es-MX" sz="2000" u="sng" dirty="0">
                <a:latin typeface="Arial" panose="020B0604020202020204" pitchFamily="34" charset="0"/>
                <a:cs typeface="Arial" panose="020B0604020202020204" pitchFamily="34" charset="0"/>
              </a:rPr>
              <a:t>decisiones judiciales </a:t>
            </a:r>
            <a:r>
              <a:rPr lang="es-MX" sz="2000" dirty="0">
                <a:latin typeface="Arial" panose="020B0604020202020204" pitchFamily="34" charset="0"/>
                <a:cs typeface="Arial" panose="020B0604020202020204" pitchFamily="34" charset="0"/>
              </a:rPr>
              <a:t>y las </a:t>
            </a:r>
            <a:r>
              <a:rPr lang="es-MX" sz="2000" u="sng" dirty="0">
                <a:latin typeface="Arial" panose="020B0604020202020204" pitchFamily="34" charset="0"/>
                <a:cs typeface="Arial" panose="020B0604020202020204" pitchFamily="34" charset="0"/>
              </a:rPr>
              <a:t>doctrinas de los publicistas </a:t>
            </a:r>
            <a:r>
              <a:rPr lang="es-MX" sz="2000" dirty="0">
                <a:latin typeface="Arial" panose="020B0604020202020204" pitchFamily="34" charset="0"/>
                <a:cs typeface="Arial" panose="020B0604020202020204" pitchFamily="34" charset="0"/>
              </a:rPr>
              <a:t>de mayor competencia de las distintas naciones, como medio auxiliar para la determinación de las reglas de derecho, sin perjuicio de lo dispuesto en el Artículo 59. 2. La presente disposición no restringe la facultad de la Corte para decidir un litigio </a:t>
            </a:r>
            <a:r>
              <a:rPr lang="es-MX" sz="2000" u="sng" dirty="0">
                <a:latin typeface="Arial" panose="020B0604020202020204" pitchFamily="34" charset="0"/>
                <a:cs typeface="Arial" panose="020B0604020202020204" pitchFamily="34" charset="0"/>
              </a:rPr>
              <a:t>ex aequo et bono</a:t>
            </a:r>
            <a:r>
              <a:rPr lang="es-MX" sz="2000" dirty="0">
                <a:latin typeface="Arial" panose="020B0604020202020204" pitchFamily="34" charset="0"/>
                <a:cs typeface="Arial" panose="020B0604020202020204" pitchFamily="34" charset="0"/>
              </a:rPr>
              <a:t>, si las partes así lo convinieren”. </a:t>
            </a:r>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09903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uadroTexto 2"/>
          <p:cNvSpPr txBox="1"/>
          <p:nvPr/>
        </p:nvSpPr>
        <p:spPr>
          <a:xfrm>
            <a:off x="1125860" y="1916832"/>
            <a:ext cx="10441160" cy="864096"/>
          </a:xfrm>
          <a:prstGeom prst="rect">
            <a:avLst/>
          </a:prstGeom>
          <a:noFill/>
        </p:spPr>
        <p:txBody>
          <a:bodyPr wrap="square" rtlCol="0">
            <a:spAutoFit/>
          </a:bodyPr>
          <a:lstStyle/>
          <a:p>
            <a:endParaRPr lang="en-US" dirty="0"/>
          </a:p>
        </p:txBody>
      </p:sp>
      <p:graphicFrame>
        <p:nvGraphicFramePr>
          <p:cNvPr id="4" name="Diagrama 3"/>
          <p:cNvGraphicFramePr/>
          <p:nvPr>
            <p:extLst>
              <p:ext uri="{D42A27DB-BD31-4B8C-83A1-F6EECF244321}">
                <p14:modId xmlns:p14="http://schemas.microsoft.com/office/powerpoint/2010/main" val="1709955559"/>
              </p:ext>
            </p:extLst>
          </p:nvPr>
        </p:nvGraphicFramePr>
        <p:xfrm>
          <a:off x="189756" y="260648"/>
          <a:ext cx="11737304" cy="566439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5" name="Corte de La Haya falla a favor de Colombia en caso contra Nicaragua">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9"/>
          <a:stretch>
            <a:fillRect/>
          </a:stretch>
        </p:blipFill>
        <p:spPr>
          <a:xfrm>
            <a:off x="185555" y="4149080"/>
            <a:ext cx="3730196" cy="209829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6" name="CuadroTexto 5"/>
          <p:cNvSpPr txBox="1"/>
          <p:nvPr/>
        </p:nvSpPr>
        <p:spPr>
          <a:xfrm>
            <a:off x="630698" y="3601432"/>
            <a:ext cx="2592288" cy="369332"/>
          </a:xfrm>
          <a:prstGeom prst="rect">
            <a:avLst/>
          </a:prstGeom>
          <a:noFill/>
        </p:spPr>
        <p:txBody>
          <a:bodyPr wrap="square" rtlCol="0">
            <a:spAutoFit/>
          </a:bodyPr>
          <a:lstStyle/>
          <a:p>
            <a:pPr algn="ctr"/>
            <a:r>
              <a:rPr lang="es-MX" b="1" dirty="0" smtClean="0">
                <a:latin typeface="Arial" panose="020B0604020202020204" pitchFamily="34" charset="0"/>
                <a:cs typeface="Arial" panose="020B0604020202020204" pitchFamily="34" charset="0"/>
              </a:rPr>
              <a:t>13 de julio del 2023</a:t>
            </a:r>
            <a:endParaRPr lang="en-US"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917588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5"/>
                                        </p:tgtEl>
                                      </p:cBhvr>
                                    </p:cmd>
                                  </p:childTnLst>
                                </p:cTn>
                              </p:par>
                            </p:childTnLst>
                          </p:cTn>
                        </p:par>
                      </p:childTnLst>
                    </p:cTn>
                  </p:par>
                </p:childTnLst>
              </p:cTn>
              <p:nextCondLst>
                <p:cond evt="onClick" delay="0">
                  <p:tgtEl>
                    <p:spTgt spid="5"/>
                  </p:tgtEl>
                </p:cond>
              </p:nextCondLst>
            </p:seq>
            <p:video>
              <p:cMediaNode vol="80000">
                <p:cTn id="7" fill="hold" display="0">
                  <p:stCondLst>
                    <p:cond delay="indefinite"/>
                  </p:stCondLst>
                </p:cTn>
                <p:tgtEl>
                  <p:spTgt spid="5"/>
                </p:tgtEl>
              </p:cMediaNode>
            </p:vide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txBox="1">
            <a:spLocks/>
          </p:cNvSpPr>
          <p:nvPr/>
        </p:nvSpPr>
        <p:spPr>
          <a:xfrm>
            <a:off x="909836" y="116632"/>
            <a:ext cx="9783762" cy="730250"/>
          </a:xfrm>
          <a:prstGeom prst="rect">
            <a:avLst/>
          </a:prstGeom>
        </p:spPr>
        <p:txBody>
          <a:bodyPr vert="horz" lIns="91440" tIns="45720" rIns="91440" bIns="45720" rtlCol="0" anchor="b">
            <a:normAutofit/>
          </a:bodyPr>
          <a:lstStyle>
            <a:lvl1pPr algn="l" defTabSz="914126" rtl="0" eaLnBrk="1" latinLnBrk="0" hangingPunct="1">
              <a:lnSpc>
                <a:spcPct val="85000"/>
              </a:lnSpc>
              <a:spcBef>
                <a:spcPct val="0"/>
              </a:spcBef>
              <a:buNone/>
              <a:defRPr sz="4799" kern="1200" spc="-50" baseline="0">
                <a:solidFill>
                  <a:schemeClr val="tx1">
                    <a:lumMod val="75000"/>
                    <a:lumOff val="25000"/>
                  </a:schemeClr>
                </a:solidFill>
                <a:latin typeface="+mj-lt"/>
                <a:ea typeface="+mj-ea"/>
                <a:cs typeface="+mj-cs"/>
              </a:defRPr>
            </a:lvl1pPr>
          </a:lstStyle>
          <a:p>
            <a:pPr algn="ctr"/>
            <a:r>
              <a:rPr lang="es-MX" sz="2400" dirty="0" smtClean="0">
                <a:latin typeface="Arial" panose="020B0604020202020204" pitchFamily="34" charset="0"/>
                <a:cs typeface="Arial" panose="020B0604020202020204" pitchFamily="34" charset="0"/>
              </a:rPr>
              <a:t>ANTECEDENTES HISTÓRICOS SOBRE EL DERECHO DEL MAR</a:t>
            </a:r>
            <a:endParaRPr lang="en-US" sz="2400" dirty="0">
              <a:latin typeface="Arial" panose="020B0604020202020204" pitchFamily="34" charset="0"/>
              <a:cs typeface="Arial" panose="020B0604020202020204" pitchFamily="34" charset="0"/>
            </a:endParaRPr>
          </a:p>
        </p:txBody>
      </p:sp>
      <p:sp>
        <p:nvSpPr>
          <p:cNvPr id="3" name="CuadroTexto 2"/>
          <p:cNvSpPr txBox="1"/>
          <p:nvPr/>
        </p:nvSpPr>
        <p:spPr>
          <a:xfrm>
            <a:off x="333772" y="1412776"/>
            <a:ext cx="11305256" cy="4801314"/>
          </a:xfrm>
          <a:prstGeom prst="rect">
            <a:avLst/>
          </a:prstGeom>
          <a:noFill/>
        </p:spPr>
        <p:txBody>
          <a:bodyPr wrap="square" rtlCol="0">
            <a:spAutoFit/>
          </a:bodyPr>
          <a:lstStyle/>
          <a:p>
            <a:pPr algn="just"/>
            <a:r>
              <a:rPr lang="es-MX" dirty="0" smtClean="0">
                <a:latin typeface="Arial" panose="020B0604020202020204" pitchFamily="34" charset="0"/>
                <a:cs typeface="Arial" panose="020B0604020202020204" pitchFamily="34" charset="0"/>
              </a:rPr>
              <a:t>En un comienzo entre los países existía lo que se conocía como la “libertad de los mares”</a:t>
            </a:r>
          </a:p>
          <a:p>
            <a:pPr algn="just"/>
            <a:endParaRPr lang="es-MX" dirty="0">
              <a:latin typeface="Arial" panose="020B0604020202020204" pitchFamily="34" charset="0"/>
              <a:cs typeface="Arial" panose="020B0604020202020204" pitchFamily="34" charset="0"/>
            </a:endParaRPr>
          </a:p>
          <a:p>
            <a:pPr marL="352425" indent="-352425" algn="just">
              <a:buFont typeface="Wingdings" panose="05000000000000000000" pitchFamily="2" charset="2"/>
              <a:buChar char="§"/>
            </a:pPr>
            <a:r>
              <a:rPr lang="es-MX" b="1" dirty="0" smtClean="0">
                <a:latin typeface="Arial" panose="020B0604020202020204" pitchFamily="34" charset="0"/>
                <a:cs typeface="Arial" panose="020B0604020202020204" pitchFamily="34" charset="0"/>
              </a:rPr>
              <a:t>1856:</a:t>
            </a:r>
            <a:r>
              <a:rPr lang="es-MX" dirty="0" smtClean="0">
                <a:latin typeface="Arial" panose="020B0604020202020204" pitchFamily="34" charset="0"/>
                <a:cs typeface="Arial" panose="020B0604020202020204" pitchFamily="34" charset="0"/>
              </a:rPr>
              <a:t> Declaración de Paris sobre Corso, Contrabando de guerra y bloqueo en materia de guerra marítima, inicio codificación.</a:t>
            </a:r>
          </a:p>
          <a:p>
            <a:pPr marL="352425" indent="-352425" algn="just">
              <a:buFont typeface="Wingdings" panose="05000000000000000000" pitchFamily="2" charset="2"/>
              <a:buChar char="§"/>
            </a:pPr>
            <a:endParaRPr lang="es-MX" dirty="0" smtClean="0">
              <a:latin typeface="Arial" panose="020B0604020202020204" pitchFamily="34" charset="0"/>
              <a:cs typeface="Arial" panose="020B0604020202020204" pitchFamily="34" charset="0"/>
            </a:endParaRPr>
          </a:p>
          <a:p>
            <a:pPr marL="352425" indent="-352425" algn="just">
              <a:buFont typeface="Wingdings" panose="05000000000000000000" pitchFamily="2" charset="2"/>
              <a:buChar char="§"/>
            </a:pPr>
            <a:r>
              <a:rPr lang="es-MX" b="1" dirty="0" smtClean="0">
                <a:latin typeface="Arial" panose="020B0604020202020204" pitchFamily="34" charset="0"/>
                <a:cs typeface="Arial" panose="020B0604020202020204" pitchFamily="34" charset="0"/>
              </a:rPr>
              <a:t>1939:  </a:t>
            </a:r>
            <a:r>
              <a:rPr lang="es-MX" dirty="0" smtClean="0">
                <a:latin typeface="Arial" panose="020B0604020202020204" pitchFamily="34" charset="0"/>
                <a:cs typeface="Arial" panose="020B0604020202020204" pitchFamily="34" charset="0"/>
              </a:rPr>
              <a:t>Se realiza una reunión entre cancilleres de 21 Estados, elaborándose la Declaración de Panamá, que establece zonas de protección y de seguridad marítima en el continente Americano.</a:t>
            </a:r>
          </a:p>
          <a:p>
            <a:pPr marL="352425" indent="-352425" algn="just">
              <a:buFont typeface="Wingdings" panose="05000000000000000000" pitchFamily="2" charset="2"/>
              <a:buChar char="§"/>
            </a:pPr>
            <a:endParaRPr lang="es-MX" dirty="0" smtClean="0">
              <a:latin typeface="Arial" panose="020B0604020202020204" pitchFamily="34" charset="0"/>
              <a:cs typeface="Arial" panose="020B0604020202020204" pitchFamily="34" charset="0"/>
            </a:endParaRPr>
          </a:p>
          <a:p>
            <a:pPr marL="352425" indent="-352425" algn="just">
              <a:buFont typeface="Wingdings" panose="05000000000000000000" pitchFamily="2" charset="2"/>
              <a:buChar char="§"/>
            </a:pPr>
            <a:r>
              <a:rPr lang="es-MX" b="1" dirty="0" smtClean="0">
                <a:latin typeface="Arial" panose="020B0604020202020204" pitchFamily="34" charset="0"/>
                <a:cs typeface="Arial" panose="020B0604020202020204" pitchFamily="34" charset="0"/>
              </a:rPr>
              <a:t>1945:  </a:t>
            </a:r>
            <a:r>
              <a:rPr lang="es-MX" dirty="0" smtClean="0">
                <a:latin typeface="Arial" panose="020B0604020202020204" pitchFamily="34" charset="0"/>
                <a:cs typeface="Arial" panose="020B0604020202020204" pitchFamily="34" charset="0"/>
              </a:rPr>
              <a:t>Presidente Truman (EEUU), Declaración sobre Plataforma Continental.</a:t>
            </a:r>
          </a:p>
          <a:p>
            <a:pPr marL="352425" indent="-352425" algn="just">
              <a:buFont typeface="Wingdings" panose="05000000000000000000" pitchFamily="2" charset="2"/>
              <a:buChar char="§"/>
            </a:pPr>
            <a:endParaRPr lang="es-MX" dirty="0">
              <a:latin typeface="Arial" panose="020B0604020202020204" pitchFamily="34" charset="0"/>
              <a:cs typeface="Arial" panose="020B0604020202020204" pitchFamily="34" charset="0"/>
            </a:endParaRPr>
          </a:p>
          <a:p>
            <a:pPr marL="352425" indent="-352425" algn="just">
              <a:buFont typeface="Wingdings" panose="05000000000000000000" pitchFamily="2" charset="2"/>
              <a:buChar char="§"/>
            </a:pPr>
            <a:r>
              <a:rPr lang="es-MX" b="1" dirty="0" smtClean="0">
                <a:solidFill>
                  <a:srgbClr val="FF0000"/>
                </a:solidFill>
                <a:latin typeface="Arial" panose="020B0604020202020204" pitchFamily="34" charset="0"/>
                <a:cs typeface="Arial" panose="020B0604020202020204" pitchFamily="34" charset="0"/>
              </a:rPr>
              <a:t>1947:</a:t>
            </a:r>
            <a:r>
              <a:rPr lang="es-MX" b="1" dirty="0" smtClean="0">
                <a:latin typeface="Arial" panose="020B0604020202020204" pitchFamily="34" charset="0"/>
                <a:cs typeface="Arial" panose="020B0604020202020204" pitchFamily="34" charset="0"/>
              </a:rPr>
              <a:t> </a:t>
            </a:r>
            <a:r>
              <a:rPr lang="es-MX" dirty="0" smtClean="0">
                <a:latin typeface="Arial" panose="020B0604020202020204" pitchFamily="34" charset="0"/>
                <a:cs typeface="Arial" panose="020B0604020202020204" pitchFamily="34" charset="0"/>
              </a:rPr>
              <a:t>El entonces Presidente Gabriel González Videla declara existencia de 200 millas marítima.</a:t>
            </a:r>
          </a:p>
          <a:p>
            <a:pPr marL="352425" indent="-352425" algn="just">
              <a:buFont typeface="Wingdings" panose="05000000000000000000" pitchFamily="2" charset="2"/>
              <a:buChar char="§"/>
            </a:pPr>
            <a:endParaRPr lang="es-MX" dirty="0">
              <a:latin typeface="Arial" panose="020B0604020202020204" pitchFamily="34" charset="0"/>
              <a:cs typeface="Arial" panose="020B0604020202020204" pitchFamily="34" charset="0"/>
            </a:endParaRPr>
          </a:p>
          <a:p>
            <a:pPr marL="352425" indent="-352425" algn="just">
              <a:buFont typeface="Wingdings" panose="05000000000000000000" pitchFamily="2" charset="2"/>
              <a:buChar char="§"/>
            </a:pPr>
            <a:r>
              <a:rPr lang="es-MX" b="1" dirty="0" smtClean="0">
                <a:latin typeface="Arial" panose="020B0604020202020204" pitchFamily="34" charset="0"/>
                <a:cs typeface="Arial" panose="020B0604020202020204" pitchFamily="34" charset="0"/>
              </a:rPr>
              <a:t>1949:</a:t>
            </a:r>
            <a:r>
              <a:rPr lang="es-MX" dirty="0" smtClean="0">
                <a:latin typeface="Arial" panose="020B0604020202020204" pitchFamily="34" charset="0"/>
                <a:cs typeface="Arial" panose="020B0604020202020204" pitchFamily="34" charset="0"/>
              </a:rPr>
              <a:t> 3er Convenio de Ginebra, regula el mejoramiento de las condiciones de los heridos, enfermos y náufragos de las FF.AA. Navales.</a:t>
            </a:r>
          </a:p>
          <a:p>
            <a:pPr marL="352425" indent="-352425" algn="just">
              <a:buFont typeface="Wingdings" panose="05000000000000000000" pitchFamily="2" charset="2"/>
              <a:buChar char="§"/>
            </a:pPr>
            <a:endParaRPr lang="es-MX" dirty="0" smtClean="0">
              <a:latin typeface="Arial" panose="020B0604020202020204" pitchFamily="34" charset="0"/>
              <a:cs typeface="Arial" panose="020B0604020202020204" pitchFamily="34" charset="0"/>
            </a:endParaRPr>
          </a:p>
          <a:p>
            <a:pPr marL="342900" indent="-342900" algn="just">
              <a:buFont typeface="+mj-lt"/>
              <a:buAutoNum type="arabicPeriod"/>
            </a:pPr>
            <a:endParaRPr lang="es-MX" dirty="0" smtClean="0">
              <a:latin typeface="Arial" panose="020B0604020202020204" pitchFamily="34" charset="0"/>
              <a:cs typeface="Arial" panose="020B0604020202020204" pitchFamily="34" charset="0"/>
            </a:endParaRPr>
          </a:p>
          <a:p>
            <a:pPr marL="342900" indent="-342900" algn="just">
              <a:buFont typeface="+mj-lt"/>
              <a:buAutoNum type="arabicPeriod"/>
            </a:pPr>
            <a:endParaRPr lang="es-MX"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22840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909836" y="116632"/>
            <a:ext cx="9783762" cy="730250"/>
          </a:xfrm>
        </p:spPr>
        <p:txBody>
          <a:bodyPr>
            <a:normAutofit/>
          </a:bodyPr>
          <a:lstStyle/>
          <a:p>
            <a:pPr algn="ctr"/>
            <a:r>
              <a:rPr lang="es-MX" sz="2400" dirty="0" smtClean="0">
                <a:latin typeface="Arial" panose="020B0604020202020204" pitchFamily="34" charset="0"/>
                <a:cs typeface="Arial" panose="020B0604020202020204" pitchFamily="34" charset="0"/>
              </a:rPr>
              <a:t>CONFERENCIAS SOBRE EL </a:t>
            </a:r>
            <a:r>
              <a:rPr lang="es-MX" sz="2400" dirty="0">
                <a:latin typeface="Arial" panose="020B0604020202020204" pitchFamily="34" charset="0"/>
                <a:cs typeface="Arial" panose="020B0604020202020204" pitchFamily="34" charset="0"/>
              </a:rPr>
              <a:t>DERECHO DEL MAR</a:t>
            </a:r>
            <a:endParaRPr lang="en-US" sz="2400" dirty="0">
              <a:latin typeface="Arial" panose="020B0604020202020204" pitchFamily="34" charset="0"/>
              <a:cs typeface="Arial" panose="020B0604020202020204" pitchFamily="34" charset="0"/>
            </a:endParaRPr>
          </a:p>
        </p:txBody>
      </p:sp>
      <p:sp>
        <p:nvSpPr>
          <p:cNvPr id="3" name="CuadroTexto 2"/>
          <p:cNvSpPr txBox="1"/>
          <p:nvPr/>
        </p:nvSpPr>
        <p:spPr>
          <a:xfrm>
            <a:off x="227206" y="1124744"/>
            <a:ext cx="10466392" cy="5478423"/>
          </a:xfrm>
          <a:prstGeom prst="rect">
            <a:avLst/>
          </a:prstGeom>
          <a:noFill/>
        </p:spPr>
        <p:txBody>
          <a:bodyPr wrap="square" rtlCol="0">
            <a:spAutoFit/>
          </a:bodyPr>
          <a:lstStyle/>
          <a:p>
            <a:endParaRPr lang="es-MX" sz="2000" dirty="0" smtClean="0">
              <a:latin typeface="Arial" panose="020B0604020202020204" pitchFamily="34" charset="0"/>
              <a:cs typeface="Arial" panose="020B0604020202020204" pitchFamily="34" charset="0"/>
            </a:endParaRPr>
          </a:p>
          <a:p>
            <a:pPr marL="457200" indent="-457200" algn="ctr">
              <a:buFont typeface="+mj-lt"/>
              <a:buAutoNum type="arabicPeriod"/>
            </a:pPr>
            <a:r>
              <a:rPr lang="es-ES_tradnl" sz="2000" b="1" dirty="0" smtClean="0">
                <a:latin typeface="Arial" panose="020B0604020202020204" pitchFamily="34" charset="0"/>
                <a:cs typeface="Arial" panose="020B0604020202020204" pitchFamily="34" charset="0"/>
              </a:rPr>
              <a:t>I </a:t>
            </a:r>
            <a:r>
              <a:rPr lang="es-ES_tradnl" sz="2000" b="1" dirty="0">
                <a:latin typeface="Arial" panose="020B0604020202020204" pitchFamily="34" charset="0"/>
                <a:cs typeface="Arial" panose="020B0604020202020204" pitchFamily="34" charset="0"/>
              </a:rPr>
              <a:t>Conferencia sobre el Derecho del </a:t>
            </a:r>
            <a:r>
              <a:rPr lang="es-ES_tradnl" sz="2000" b="1" dirty="0" smtClean="0">
                <a:latin typeface="Arial" panose="020B0604020202020204" pitchFamily="34" charset="0"/>
                <a:cs typeface="Arial" panose="020B0604020202020204" pitchFamily="34" charset="0"/>
              </a:rPr>
              <a:t>Mar (1956-1958).</a:t>
            </a:r>
            <a:endParaRPr lang="es-ES_tradnl" sz="2000" b="1" dirty="0">
              <a:latin typeface="Arial" panose="020B0604020202020204" pitchFamily="34" charset="0"/>
              <a:cs typeface="Arial" panose="020B0604020202020204" pitchFamily="34" charset="0"/>
            </a:endParaRPr>
          </a:p>
          <a:p>
            <a:pPr marL="450850"/>
            <a:endParaRPr lang="es-MX" dirty="0" smtClean="0">
              <a:latin typeface="Arial" panose="020B0604020202020204" pitchFamily="34" charset="0"/>
              <a:cs typeface="Arial" panose="020B0604020202020204" pitchFamily="34" charset="0"/>
            </a:endParaRPr>
          </a:p>
          <a:p>
            <a:pPr marL="450850"/>
            <a:r>
              <a:rPr lang="es-MX" sz="1600" dirty="0" smtClean="0">
                <a:latin typeface="Arial" panose="020B0604020202020204" pitchFamily="34" charset="0"/>
                <a:cs typeface="Arial" panose="020B0604020202020204" pitchFamily="34" charset="0"/>
              </a:rPr>
              <a:t>Se acord</a:t>
            </a:r>
            <a:r>
              <a:rPr lang="es-MX" sz="1600" dirty="0">
                <a:latin typeface="Arial" panose="020B0604020202020204" pitchFamily="34" charset="0"/>
                <a:cs typeface="Arial" panose="020B0604020202020204" pitchFamily="34" charset="0"/>
              </a:rPr>
              <a:t>ó</a:t>
            </a:r>
            <a:r>
              <a:rPr lang="es-MX" sz="1600" dirty="0" smtClean="0">
                <a:latin typeface="Arial" panose="020B0604020202020204" pitchFamily="34" charset="0"/>
                <a:cs typeface="Arial" panose="020B0604020202020204" pitchFamily="34" charset="0"/>
              </a:rPr>
              <a:t> la </a:t>
            </a:r>
            <a:r>
              <a:rPr lang="es-MX" sz="1600" dirty="0">
                <a:latin typeface="Arial" panose="020B0604020202020204" pitchFamily="34" charset="0"/>
                <a:cs typeface="Arial" panose="020B0604020202020204" pitchFamily="34" charset="0"/>
              </a:rPr>
              <a:t>elaboración de cuatro convenciones relativas a la regulación del mar, a partir de proyectos elaborados por la Comisión de Derecho internacional de la ONU: </a:t>
            </a:r>
            <a:endParaRPr lang="es-MX" sz="1600" dirty="0" smtClean="0">
              <a:latin typeface="Arial" panose="020B0604020202020204" pitchFamily="34" charset="0"/>
              <a:cs typeface="Arial" panose="020B0604020202020204" pitchFamily="34" charset="0"/>
            </a:endParaRPr>
          </a:p>
          <a:p>
            <a:pPr marL="450850"/>
            <a:endParaRPr lang="es-MX" sz="1600" dirty="0">
              <a:latin typeface="Arial" panose="020B0604020202020204" pitchFamily="34" charset="0"/>
              <a:cs typeface="Arial" panose="020B0604020202020204" pitchFamily="34" charset="0"/>
            </a:endParaRPr>
          </a:p>
          <a:p>
            <a:pPr marL="736600" indent="-285750">
              <a:buFont typeface="Wingdings" panose="05000000000000000000" pitchFamily="2" charset="2"/>
              <a:buChar char="§"/>
            </a:pPr>
            <a:r>
              <a:rPr lang="es-MX" sz="1600" dirty="0">
                <a:latin typeface="Arial" panose="020B0604020202020204" pitchFamily="34" charset="0"/>
                <a:cs typeface="Arial" panose="020B0604020202020204" pitchFamily="34" charset="0"/>
              </a:rPr>
              <a:t>Convención sobre Mar Territorial y Zona Contigua, que entró en vigor el 10 de septiembre de </a:t>
            </a:r>
            <a:r>
              <a:rPr lang="es-MX" sz="1600" dirty="0" smtClean="0">
                <a:latin typeface="Arial" panose="020B0604020202020204" pitchFamily="34" charset="0"/>
                <a:cs typeface="Arial" panose="020B0604020202020204" pitchFamily="34" charset="0"/>
              </a:rPr>
              <a:t>1964.</a:t>
            </a:r>
          </a:p>
          <a:p>
            <a:pPr marL="736600" indent="-285750">
              <a:buFont typeface="Wingdings" panose="05000000000000000000" pitchFamily="2" charset="2"/>
              <a:buChar char="§"/>
            </a:pPr>
            <a:endParaRPr lang="es-MX" sz="1600" dirty="0" smtClean="0">
              <a:latin typeface="Arial" panose="020B0604020202020204" pitchFamily="34" charset="0"/>
              <a:cs typeface="Arial" panose="020B0604020202020204" pitchFamily="34" charset="0"/>
            </a:endParaRPr>
          </a:p>
          <a:p>
            <a:pPr marL="736600" indent="-285750">
              <a:buFont typeface="Wingdings" panose="05000000000000000000" pitchFamily="2" charset="2"/>
              <a:buChar char="§"/>
            </a:pPr>
            <a:r>
              <a:rPr lang="es-MX" sz="1600" dirty="0" smtClean="0">
                <a:latin typeface="Arial" panose="020B0604020202020204" pitchFamily="34" charset="0"/>
                <a:cs typeface="Arial" panose="020B0604020202020204" pitchFamily="34" charset="0"/>
              </a:rPr>
              <a:t>Convención </a:t>
            </a:r>
            <a:r>
              <a:rPr lang="es-MX" sz="1600" dirty="0">
                <a:latin typeface="Arial" panose="020B0604020202020204" pitchFamily="34" charset="0"/>
                <a:cs typeface="Arial" panose="020B0604020202020204" pitchFamily="34" charset="0"/>
              </a:rPr>
              <a:t>sobre Alta Mar, que entró en vigor el 30 de septiembre de </a:t>
            </a:r>
            <a:r>
              <a:rPr lang="es-MX" sz="1600" dirty="0" smtClean="0">
                <a:latin typeface="Arial" panose="020B0604020202020204" pitchFamily="34" charset="0"/>
                <a:cs typeface="Arial" panose="020B0604020202020204" pitchFamily="34" charset="0"/>
              </a:rPr>
              <a:t>1962.</a:t>
            </a:r>
          </a:p>
          <a:p>
            <a:pPr marL="736600" indent="-285750">
              <a:buFont typeface="Wingdings" panose="05000000000000000000" pitchFamily="2" charset="2"/>
              <a:buChar char="§"/>
            </a:pPr>
            <a:endParaRPr lang="es-MX" sz="1600" dirty="0" smtClean="0">
              <a:latin typeface="Arial" panose="020B0604020202020204" pitchFamily="34" charset="0"/>
              <a:cs typeface="Arial" panose="020B0604020202020204" pitchFamily="34" charset="0"/>
            </a:endParaRPr>
          </a:p>
          <a:p>
            <a:pPr marL="736600" indent="-285750">
              <a:buFont typeface="Wingdings" panose="05000000000000000000" pitchFamily="2" charset="2"/>
              <a:buChar char="§"/>
            </a:pPr>
            <a:r>
              <a:rPr lang="es-MX" sz="1600" dirty="0" smtClean="0">
                <a:latin typeface="Arial" panose="020B0604020202020204" pitchFamily="34" charset="0"/>
                <a:cs typeface="Arial" panose="020B0604020202020204" pitchFamily="34" charset="0"/>
              </a:rPr>
              <a:t>Convención sobre </a:t>
            </a:r>
            <a:r>
              <a:rPr lang="es-MX" sz="1600" dirty="0">
                <a:latin typeface="Arial" panose="020B0604020202020204" pitchFamily="34" charset="0"/>
                <a:cs typeface="Arial" panose="020B0604020202020204" pitchFamily="34" charset="0"/>
              </a:rPr>
              <a:t>Plataforma Continental, que entró en vigor el 10 de junio de </a:t>
            </a:r>
            <a:r>
              <a:rPr lang="es-MX" sz="1600" dirty="0" smtClean="0">
                <a:latin typeface="Arial" panose="020B0604020202020204" pitchFamily="34" charset="0"/>
                <a:cs typeface="Arial" panose="020B0604020202020204" pitchFamily="34" charset="0"/>
              </a:rPr>
              <a:t>1964</a:t>
            </a:r>
            <a:r>
              <a:rPr lang="es-MX" sz="1600" dirty="0">
                <a:latin typeface="Arial" panose="020B0604020202020204" pitchFamily="34" charset="0"/>
                <a:cs typeface="Arial" panose="020B0604020202020204" pitchFamily="34" charset="0"/>
              </a:rPr>
              <a:t>.</a:t>
            </a:r>
            <a:endParaRPr lang="es-MX" sz="1600" dirty="0" smtClean="0">
              <a:latin typeface="Arial" panose="020B0604020202020204" pitchFamily="34" charset="0"/>
              <a:cs typeface="Arial" panose="020B0604020202020204" pitchFamily="34" charset="0"/>
            </a:endParaRPr>
          </a:p>
          <a:p>
            <a:pPr marL="736600" indent="-285750">
              <a:buFont typeface="Wingdings" panose="05000000000000000000" pitchFamily="2" charset="2"/>
              <a:buChar char="§"/>
            </a:pPr>
            <a:endParaRPr lang="es-MX" sz="1600" dirty="0" smtClean="0">
              <a:latin typeface="Arial" panose="020B0604020202020204" pitchFamily="34" charset="0"/>
              <a:cs typeface="Arial" panose="020B0604020202020204" pitchFamily="34" charset="0"/>
            </a:endParaRPr>
          </a:p>
          <a:p>
            <a:pPr marL="736600" indent="-285750">
              <a:buFont typeface="Wingdings" panose="05000000000000000000" pitchFamily="2" charset="2"/>
              <a:buChar char="§"/>
            </a:pPr>
            <a:r>
              <a:rPr lang="es-MX" sz="1600" dirty="0" smtClean="0">
                <a:latin typeface="Arial" panose="020B0604020202020204" pitchFamily="34" charset="0"/>
                <a:cs typeface="Arial" panose="020B0604020202020204" pitchFamily="34" charset="0"/>
              </a:rPr>
              <a:t>Convención sobre Pesca y Conservación de los Recursos Vivos de Alta mar, entró en vigor 20 de marzo 1966.</a:t>
            </a:r>
          </a:p>
          <a:p>
            <a:pPr marL="736600" indent="-285750">
              <a:buFont typeface="Wingdings" panose="05000000000000000000" pitchFamily="2" charset="2"/>
              <a:buChar char="§"/>
            </a:pPr>
            <a:endParaRPr lang="es-MX" sz="1600" dirty="0">
              <a:latin typeface="Arial" panose="020B0604020202020204" pitchFamily="34" charset="0"/>
              <a:cs typeface="Arial" panose="020B0604020202020204" pitchFamily="34" charset="0"/>
            </a:endParaRPr>
          </a:p>
          <a:p>
            <a:pPr marL="450850" algn="ctr"/>
            <a:endParaRPr lang="es-MX" sz="1600" dirty="0" smtClean="0">
              <a:solidFill>
                <a:srgbClr val="FF0000"/>
              </a:solidFill>
              <a:latin typeface="Arial" panose="020B0604020202020204" pitchFamily="34" charset="0"/>
              <a:cs typeface="Arial" panose="020B0604020202020204" pitchFamily="34" charset="0"/>
            </a:endParaRPr>
          </a:p>
          <a:p>
            <a:pPr marL="450850" algn="ctr"/>
            <a:endParaRPr lang="es-MX" sz="1600" dirty="0">
              <a:solidFill>
                <a:srgbClr val="FF0000"/>
              </a:solidFill>
              <a:latin typeface="Arial" panose="020B0604020202020204" pitchFamily="34" charset="0"/>
              <a:cs typeface="Arial" panose="020B0604020202020204" pitchFamily="34" charset="0"/>
            </a:endParaRPr>
          </a:p>
          <a:p>
            <a:pPr marL="450850" algn="ctr"/>
            <a:endParaRPr lang="es-MX" sz="1600" dirty="0" smtClean="0">
              <a:solidFill>
                <a:srgbClr val="FF0000"/>
              </a:solidFill>
              <a:latin typeface="Arial" panose="020B0604020202020204" pitchFamily="34" charset="0"/>
              <a:cs typeface="Arial" panose="020B0604020202020204" pitchFamily="34" charset="0"/>
            </a:endParaRPr>
          </a:p>
          <a:p>
            <a:pPr marL="450850" algn="ctr"/>
            <a:endParaRPr lang="es-MX" sz="1600" dirty="0" smtClean="0">
              <a:solidFill>
                <a:srgbClr val="FF0000"/>
              </a:solidFill>
              <a:latin typeface="Arial" panose="020B0604020202020204" pitchFamily="34" charset="0"/>
              <a:cs typeface="Arial" panose="020B0604020202020204" pitchFamily="34" charset="0"/>
            </a:endParaRPr>
          </a:p>
          <a:p>
            <a:pPr marL="450850" algn="ctr"/>
            <a:r>
              <a:rPr lang="es-MX" sz="1600" dirty="0" smtClean="0">
                <a:solidFill>
                  <a:srgbClr val="FF0000"/>
                </a:solidFill>
                <a:latin typeface="Arial" panose="020B0604020202020204" pitchFamily="34" charset="0"/>
                <a:cs typeface="Arial" panose="020B0604020202020204" pitchFamily="34" charset="0"/>
              </a:rPr>
              <a:t>* Aplicación reducida, sirvieron de base a lo aprobado en la 3ra Conferencia.</a:t>
            </a:r>
            <a:endParaRPr lang="es-ES_tradnl" sz="2000" dirty="0" smtClean="0">
              <a:solidFill>
                <a:srgbClr val="FF0000"/>
              </a:solidFill>
              <a:latin typeface="Arial" panose="020B0604020202020204" pitchFamily="34" charset="0"/>
              <a:cs typeface="Arial" panose="020B0604020202020204" pitchFamily="34" charset="0"/>
            </a:endParaRPr>
          </a:p>
          <a:p>
            <a:pPr marL="457200" indent="-457200">
              <a:buFont typeface="+mj-lt"/>
              <a:buAutoNum type="arabicPeriod"/>
            </a:pPr>
            <a:endParaRPr lang="es-ES_tradnl"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816692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uadroTexto 2"/>
          <p:cNvSpPr txBox="1"/>
          <p:nvPr/>
        </p:nvSpPr>
        <p:spPr>
          <a:xfrm>
            <a:off x="189756" y="963880"/>
            <a:ext cx="11809312" cy="4401205"/>
          </a:xfrm>
          <a:prstGeom prst="rect">
            <a:avLst/>
          </a:prstGeom>
          <a:noFill/>
        </p:spPr>
        <p:txBody>
          <a:bodyPr wrap="square" rtlCol="0">
            <a:spAutoFit/>
          </a:bodyPr>
          <a:lstStyle/>
          <a:p>
            <a:endParaRPr lang="es-ES_tradnl" sz="2000" dirty="0" smtClean="0">
              <a:latin typeface="Arial" panose="020B0604020202020204" pitchFamily="34" charset="0"/>
              <a:cs typeface="Arial" panose="020B0604020202020204" pitchFamily="34" charset="0"/>
            </a:endParaRPr>
          </a:p>
          <a:p>
            <a:pPr algn="ctr"/>
            <a:r>
              <a:rPr lang="es-ES_tradnl" sz="2000" b="1" dirty="0">
                <a:latin typeface="Arial" panose="020B0604020202020204" pitchFamily="34" charset="0"/>
                <a:cs typeface="Arial" panose="020B0604020202020204" pitchFamily="34" charset="0"/>
              </a:rPr>
              <a:t>2</a:t>
            </a:r>
            <a:r>
              <a:rPr lang="es-ES_tradnl" sz="2000" b="1" dirty="0" smtClean="0">
                <a:latin typeface="Arial" panose="020B0604020202020204" pitchFamily="34" charset="0"/>
                <a:cs typeface="Arial" panose="020B0604020202020204" pitchFamily="34" charset="0"/>
              </a:rPr>
              <a:t>.  </a:t>
            </a:r>
            <a:r>
              <a:rPr lang="es-ES_tradnl" sz="2000" dirty="0" smtClean="0">
                <a:latin typeface="Arial" panose="020B0604020202020204" pitchFamily="34" charset="0"/>
                <a:cs typeface="Arial" panose="020B0604020202020204" pitchFamily="34" charset="0"/>
              </a:rPr>
              <a:t>II </a:t>
            </a:r>
            <a:r>
              <a:rPr lang="es-ES_tradnl" sz="2000" dirty="0">
                <a:latin typeface="Arial" panose="020B0604020202020204" pitchFamily="34" charset="0"/>
                <a:cs typeface="Arial" panose="020B0604020202020204" pitchFamily="34" charset="0"/>
              </a:rPr>
              <a:t>Conferencia sobre el Derecho del Mar</a:t>
            </a:r>
            <a:r>
              <a:rPr lang="es-ES_tradnl" sz="2000" dirty="0" smtClean="0">
                <a:latin typeface="Arial" panose="020B0604020202020204" pitchFamily="34" charset="0"/>
                <a:cs typeface="Arial" panose="020B0604020202020204" pitchFamily="34" charset="0"/>
              </a:rPr>
              <a:t> (1960).</a:t>
            </a:r>
          </a:p>
          <a:p>
            <a:pPr marL="457200" indent="-457200">
              <a:buFont typeface="+mj-lt"/>
              <a:buAutoNum type="arabicPeriod"/>
            </a:pPr>
            <a:endParaRPr lang="es-ES_tradnl" sz="2000" dirty="0">
              <a:latin typeface="Arial" panose="020B0604020202020204" pitchFamily="34" charset="0"/>
              <a:cs typeface="Arial" panose="020B0604020202020204" pitchFamily="34" charset="0"/>
            </a:endParaRPr>
          </a:p>
          <a:p>
            <a:pPr marL="273050" algn="just"/>
            <a:r>
              <a:rPr lang="es-MX" sz="1600" dirty="0" smtClean="0">
                <a:latin typeface="Arial" panose="020B0604020202020204" pitchFamily="34" charset="0"/>
                <a:cs typeface="Arial" panose="020B0604020202020204" pitchFamily="34" charset="0"/>
              </a:rPr>
              <a:t>No </a:t>
            </a:r>
            <a:r>
              <a:rPr lang="es-MX" sz="1600" dirty="0">
                <a:latin typeface="Arial" panose="020B0604020202020204" pitchFamily="34" charset="0"/>
                <a:cs typeface="Arial" panose="020B0604020202020204" pitchFamily="34" charset="0"/>
              </a:rPr>
              <a:t>produjo ningún acuerdo internacional, pues ninguna de las proposiciones relativas a la anchura del mar territorial alcanzó </a:t>
            </a:r>
            <a:r>
              <a:rPr lang="es-MX" sz="1600" dirty="0" smtClean="0">
                <a:latin typeface="Arial" panose="020B0604020202020204" pitchFamily="34" charset="0"/>
                <a:cs typeface="Arial" panose="020B0604020202020204" pitchFamily="34" charset="0"/>
              </a:rPr>
              <a:t>el quorum requerido.</a:t>
            </a:r>
            <a:endParaRPr lang="es-ES_tradnl" sz="2000" dirty="0">
              <a:latin typeface="Arial" panose="020B0604020202020204" pitchFamily="34" charset="0"/>
              <a:cs typeface="Arial" panose="020B0604020202020204" pitchFamily="34" charset="0"/>
            </a:endParaRPr>
          </a:p>
          <a:p>
            <a:pPr algn="ctr"/>
            <a:r>
              <a:rPr lang="es-ES_tradnl" sz="2000" dirty="0">
                <a:effectLst>
                  <a:outerShdw blurRad="38100" dist="38100" dir="2700000" algn="tl">
                    <a:srgbClr val="C0C0C0"/>
                  </a:outerShdw>
                </a:effectLst>
                <a:latin typeface="Arial" panose="020B0604020202020204" pitchFamily="34" charset="0"/>
                <a:cs typeface="Arial" panose="020B0604020202020204" pitchFamily="34" charset="0"/>
              </a:rPr>
              <a:t>3</a:t>
            </a:r>
            <a:r>
              <a:rPr lang="es-ES_tradnl" sz="2000" dirty="0" smtClean="0">
                <a:effectLst>
                  <a:outerShdw blurRad="38100" dist="38100" dir="2700000" algn="tl">
                    <a:srgbClr val="C0C0C0"/>
                  </a:outerShdw>
                </a:effectLst>
                <a:latin typeface="Arial" panose="020B0604020202020204" pitchFamily="34" charset="0"/>
                <a:cs typeface="Arial" panose="020B0604020202020204" pitchFamily="34" charset="0"/>
              </a:rPr>
              <a:t>. </a:t>
            </a:r>
            <a:r>
              <a:rPr lang="es-ES_tradnl" sz="2000" dirty="0" smtClean="0">
                <a:latin typeface="Arial" panose="020B0604020202020204" pitchFamily="34" charset="0"/>
                <a:cs typeface="Arial" panose="020B0604020202020204" pitchFamily="34" charset="0"/>
              </a:rPr>
              <a:t>III </a:t>
            </a:r>
            <a:r>
              <a:rPr lang="es-ES_tradnl" sz="2000" dirty="0">
                <a:latin typeface="Arial" panose="020B0604020202020204" pitchFamily="34" charset="0"/>
                <a:cs typeface="Arial" panose="020B0604020202020204" pitchFamily="34" charset="0"/>
              </a:rPr>
              <a:t>Conferencia sobre el Derecho del </a:t>
            </a:r>
            <a:r>
              <a:rPr lang="es-ES_tradnl" sz="2000" dirty="0" smtClean="0">
                <a:latin typeface="Arial" panose="020B0604020202020204" pitchFamily="34" charset="0"/>
                <a:cs typeface="Arial" panose="020B0604020202020204" pitchFamily="34" charset="0"/>
              </a:rPr>
              <a:t>Mar (1973-1982).</a:t>
            </a:r>
          </a:p>
          <a:p>
            <a:endParaRPr lang="es-ES_tradnl" sz="2000" dirty="0" smtClean="0">
              <a:effectLst>
                <a:outerShdw blurRad="38100" dist="38100" dir="2700000" algn="tl">
                  <a:srgbClr val="C0C0C0"/>
                </a:outerShdw>
              </a:effectLst>
              <a:latin typeface="Arial" panose="020B0604020202020204" pitchFamily="34" charset="0"/>
              <a:cs typeface="Arial" panose="020B0604020202020204" pitchFamily="34" charset="0"/>
            </a:endParaRPr>
          </a:p>
          <a:p>
            <a:pPr marL="273050" algn="just"/>
            <a:r>
              <a:rPr lang="es-MX" sz="1600" dirty="0" smtClean="0">
                <a:latin typeface="Arial" panose="020B0604020202020204" pitchFamily="34" charset="0"/>
                <a:cs typeface="Arial" panose="020B0604020202020204" pitchFamily="34" charset="0"/>
              </a:rPr>
              <a:t>El </a:t>
            </a:r>
            <a:r>
              <a:rPr lang="es-MX" sz="2400" b="1" dirty="0">
                <a:latin typeface="Arial" panose="020B0604020202020204" pitchFamily="34" charset="0"/>
                <a:cs typeface="Arial" panose="020B0604020202020204" pitchFamily="34" charset="0"/>
              </a:rPr>
              <a:t>10 de diciembre de 1982</a:t>
            </a:r>
            <a:r>
              <a:rPr lang="es-MX" sz="1600" dirty="0">
                <a:latin typeface="Arial" panose="020B0604020202020204" pitchFamily="34" charset="0"/>
                <a:cs typeface="Arial" panose="020B0604020202020204" pitchFamily="34" charset="0"/>
              </a:rPr>
              <a:t>, en Bahía </a:t>
            </a:r>
            <a:r>
              <a:rPr lang="es-MX" sz="1600" dirty="0" err="1">
                <a:latin typeface="Arial" panose="020B0604020202020204" pitchFamily="34" charset="0"/>
                <a:cs typeface="Arial" panose="020B0604020202020204" pitchFamily="34" charset="0"/>
              </a:rPr>
              <a:t>Montego</a:t>
            </a:r>
            <a:r>
              <a:rPr lang="es-MX" sz="1600" dirty="0">
                <a:latin typeface="Arial" panose="020B0604020202020204" pitchFamily="34" charset="0"/>
                <a:cs typeface="Arial" panose="020B0604020202020204" pitchFamily="34" charset="0"/>
              </a:rPr>
              <a:t> (Jamaica), en la 182.º sesión plenaria de la III Conferencia de las Naciones Unidas sobre el Derecho del </a:t>
            </a:r>
            <a:r>
              <a:rPr lang="es-MX" sz="1600" dirty="0" smtClean="0">
                <a:latin typeface="Arial" panose="020B0604020202020204" pitchFamily="34" charset="0"/>
                <a:cs typeface="Arial" panose="020B0604020202020204" pitchFamily="34" charset="0"/>
              </a:rPr>
              <a:t>Mar, se aprobó por </a:t>
            </a:r>
            <a:r>
              <a:rPr lang="es-MX" sz="1600" u="sng" dirty="0" smtClean="0">
                <a:latin typeface="Arial" panose="020B0604020202020204" pitchFamily="34" charset="0"/>
                <a:cs typeface="Arial" panose="020B0604020202020204" pitchFamily="34" charset="0"/>
              </a:rPr>
              <a:t>119</a:t>
            </a:r>
            <a:r>
              <a:rPr lang="es-MX" sz="1600" dirty="0" smtClean="0">
                <a:latin typeface="Arial" panose="020B0604020202020204" pitchFamily="34" charset="0"/>
                <a:cs typeface="Arial" panose="020B0604020202020204" pitchFamily="34" charset="0"/>
              </a:rPr>
              <a:t> países el texto de la CONVEMAR, que </a:t>
            </a:r>
            <a:r>
              <a:rPr lang="es-MX" sz="1600" dirty="0">
                <a:latin typeface="Arial" panose="020B0604020202020204" pitchFamily="34" charset="0"/>
                <a:cs typeface="Arial" panose="020B0604020202020204" pitchFamily="34" charset="0"/>
              </a:rPr>
              <a:t>e</a:t>
            </a:r>
            <a:r>
              <a:rPr lang="es-MX" sz="1600" dirty="0" smtClean="0">
                <a:latin typeface="Arial" panose="020B0604020202020204" pitchFamily="34" charset="0"/>
                <a:cs typeface="Arial" panose="020B0604020202020204" pitchFamily="34" charset="0"/>
              </a:rPr>
              <a:t>ntró </a:t>
            </a:r>
            <a:r>
              <a:rPr lang="es-MX" sz="1600" dirty="0">
                <a:latin typeface="Arial" panose="020B0604020202020204" pitchFamily="34" charset="0"/>
                <a:cs typeface="Arial" panose="020B0604020202020204" pitchFamily="34" charset="0"/>
              </a:rPr>
              <a:t>en vigor el 16 de noviembre de </a:t>
            </a:r>
            <a:r>
              <a:rPr lang="es-MX" sz="1600" u="sng" dirty="0">
                <a:latin typeface="Arial" panose="020B0604020202020204" pitchFamily="34" charset="0"/>
                <a:cs typeface="Arial" panose="020B0604020202020204" pitchFamily="34" charset="0"/>
              </a:rPr>
              <a:t>1994</a:t>
            </a:r>
            <a:r>
              <a:rPr lang="es-MX" sz="1600" dirty="0">
                <a:latin typeface="Arial" panose="020B0604020202020204" pitchFamily="34" charset="0"/>
                <a:cs typeface="Arial" panose="020B0604020202020204" pitchFamily="34" charset="0"/>
              </a:rPr>
              <a:t>, un año después de la 60.º </a:t>
            </a:r>
            <a:r>
              <a:rPr lang="es-MX" sz="1600" dirty="0" smtClean="0">
                <a:latin typeface="Arial" panose="020B0604020202020204" pitchFamily="34" charset="0"/>
                <a:cs typeface="Arial" panose="020B0604020202020204" pitchFamily="34" charset="0"/>
              </a:rPr>
              <a:t>ratificación.</a:t>
            </a:r>
          </a:p>
          <a:p>
            <a:pPr marL="273050" algn="just"/>
            <a:endParaRPr lang="es-MX" sz="1600" dirty="0" smtClean="0">
              <a:latin typeface="Arial" panose="020B0604020202020204" pitchFamily="34" charset="0"/>
              <a:cs typeface="Arial" panose="020B0604020202020204" pitchFamily="34" charset="0"/>
            </a:endParaRPr>
          </a:p>
          <a:p>
            <a:pPr marL="273050" algn="just"/>
            <a:r>
              <a:rPr lang="es-MX" sz="1600" dirty="0" smtClean="0">
                <a:latin typeface="Arial" panose="020B0604020202020204" pitchFamily="34" charset="0"/>
                <a:cs typeface="Arial" panose="020B0604020202020204" pitchFamily="34" charset="0"/>
              </a:rPr>
              <a:t>Chile: </a:t>
            </a:r>
            <a:r>
              <a:rPr lang="es-MX" sz="1600" dirty="0">
                <a:latin typeface="Arial" panose="020B0604020202020204" pitchFamily="34" charset="0"/>
                <a:cs typeface="Arial" panose="020B0604020202020204" pitchFamily="34" charset="0"/>
              </a:rPr>
              <a:t>m</a:t>
            </a:r>
            <a:r>
              <a:rPr lang="es-MX" sz="1600" dirty="0" smtClean="0">
                <a:latin typeface="Arial" panose="020B0604020202020204" pitchFamily="34" charset="0"/>
                <a:cs typeface="Arial" panose="020B0604020202020204" pitchFamily="34" charset="0"/>
              </a:rPr>
              <a:t>ediante Decreto Supremo N°1393, del 28 de agosto de 1997 y publicada en el Diario Oficial el 18 de noviembre de ese mismo año.</a:t>
            </a:r>
          </a:p>
          <a:p>
            <a:pPr marL="558800" indent="-285750" algn="just">
              <a:buFont typeface="Wingdings" panose="05000000000000000000" pitchFamily="2" charset="2"/>
              <a:buChar char="§"/>
            </a:pPr>
            <a:endParaRPr lang="es-MX" sz="1600" dirty="0" smtClean="0">
              <a:latin typeface="Arial" panose="020B0604020202020204" pitchFamily="34" charset="0"/>
              <a:cs typeface="Arial" panose="020B0604020202020204" pitchFamily="34" charset="0"/>
            </a:endParaRPr>
          </a:p>
          <a:p>
            <a:pPr marL="273050" algn="just"/>
            <a:r>
              <a:rPr lang="es-MX" sz="1600" dirty="0" smtClean="0">
                <a:latin typeface="Arial" panose="020B0604020202020204" pitchFamily="34" charset="0"/>
                <a:cs typeface="Arial" panose="020B0604020202020204" pitchFamily="34" charset="0"/>
              </a:rPr>
              <a:t>N° países que actualmente forman parte de la CONVEMAR: </a:t>
            </a:r>
            <a:r>
              <a:rPr lang="es-MX" sz="2800" b="1" dirty="0" smtClean="0">
                <a:latin typeface="Arial" panose="020B0604020202020204" pitchFamily="34" charset="0"/>
                <a:cs typeface="Arial" panose="020B0604020202020204" pitchFamily="34" charset="0"/>
              </a:rPr>
              <a:t>168</a:t>
            </a:r>
            <a:r>
              <a:rPr lang="es-MX" sz="2800" dirty="0" smtClean="0">
                <a:latin typeface="Arial" panose="020B0604020202020204" pitchFamily="34" charset="0"/>
                <a:cs typeface="Arial" panose="020B0604020202020204" pitchFamily="34" charset="0"/>
              </a:rPr>
              <a:t>.</a:t>
            </a:r>
          </a:p>
        </p:txBody>
      </p:sp>
      <p:sp>
        <p:nvSpPr>
          <p:cNvPr id="4" name="Título 1"/>
          <p:cNvSpPr txBox="1">
            <a:spLocks/>
          </p:cNvSpPr>
          <p:nvPr/>
        </p:nvSpPr>
        <p:spPr>
          <a:xfrm>
            <a:off x="909836" y="116632"/>
            <a:ext cx="9783762" cy="730250"/>
          </a:xfrm>
          <a:prstGeom prst="rect">
            <a:avLst/>
          </a:prstGeom>
        </p:spPr>
        <p:txBody>
          <a:bodyPr vert="horz" lIns="91440" tIns="45720" rIns="91440" bIns="45720" rtlCol="0" anchor="b">
            <a:normAutofit/>
          </a:bodyPr>
          <a:lstStyle>
            <a:lvl1pPr algn="l" defTabSz="914126" rtl="0" eaLnBrk="1" latinLnBrk="0" hangingPunct="1">
              <a:lnSpc>
                <a:spcPct val="85000"/>
              </a:lnSpc>
              <a:spcBef>
                <a:spcPct val="0"/>
              </a:spcBef>
              <a:buNone/>
              <a:defRPr sz="4799" kern="1200" spc="-50" baseline="0">
                <a:solidFill>
                  <a:schemeClr val="tx1">
                    <a:lumMod val="75000"/>
                    <a:lumOff val="25000"/>
                  </a:schemeClr>
                </a:solidFill>
                <a:latin typeface="+mj-lt"/>
                <a:ea typeface="+mj-ea"/>
                <a:cs typeface="+mj-cs"/>
              </a:defRPr>
            </a:lvl1pPr>
          </a:lstStyle>
          <a:p>
            <a:pPr algn="ctr"/>
            <a:r>
              <a:rPr lang="es-MX" sz="2400" smtClean="0">
                <a:latin typeface="Arial" panose="020B0604020202020204" pitchFamily="34" charset="0"/>
                <a:cs typeface="Arial" panose="020B0604020202020204" pitchFamily="34" charset="0"/>
              </a:rPr>
              <a:t>ANTECEDENTES HISTÓRICOS SOBRE EL DERECHO DEL MAR</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275939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795969" y="-540371"/>
            <a:ext cx="10055225" cy="1449387"/>
          </a:xfrm>
        </p:spPr>
        <p:txBody>
          <a:bodyPr>
            <a:normAutofit/>
          </a:bodyPr>
          <a:lstStyle/>
          <a:p>
            <a:pPr algn="ctr"/>
            <a:r>
              <a:rPr lang="es-MX" sz="3200" dirty="0" smtClean="0">
                <a:latin typeface="Arial" panose="020B0604020202020204" pitchFamily="34" charset="0"/>
                <a:cs typeface="Arial" panose="020B0604020202020204" pitchFamily="34" charset="0"/>
              </a:rPr>
              <a:t>CONVEMAR</a:t>
            </a:r>
            <a:endParaRPr lang="en-US" sz="3200" dirty="0">
              <a:latin typeface="Arial" panose="020B0604020202020204" pitchFamily="34" charset="0"/>
              <a:cs typeface="Arial" panose="020B0604020202020204" pitchFamily="34" charset="0"/>
            </a:endParaRPr>
          </a:p>
        </p:txBody>
      </p:sp>
      <p:sp>
        <p:nvSpPr>
          <p:cNvPr id="3" name="Marcador de contenido 2"/>
          <p:cNvSpPr>
            <a:spLocks noGrp="1"/>
          </p:cNvSpPr>
          <p:nvPr>
            <p:ph idx="4294967295"/>
          </p:nvPr>
        </p:nvSpPr>
        <p:spPr>
          <a:xfrm>
            <a:off x="405780" y="620688"/>
            <a:ext cx="11161240" cy="4572000"/>
          </a:xfrm>
        </p:spPr>
        <p:txBody>
          <a:bodyPr/>
          <a:lstStyle/>
          <a:p>
            <a:pPr marL="0" indent="0" algn="just">
              <a:buNone/>
            </a:pPr>
            <a:endParaRPr lang="es-ES_tradnl" sz="2400" dirty="0">
              <a:solidFill>
                <a:srgbClr val="FF0000"/>
              </a:solidFill>
              <a:latin typeface="Arial" panose="020B0604020202020204" pitchFamily="34" charset="0"/>
              <a:cs typeface="Arial" panose="020B0604020202020204" pitchFamily="34" charset="0"/>
            </a:endParaRPr>
          </a:p>
          <a:p>
            <a:pPr>
              <a:spcBef>
                <a:spcPct val="50000"/>
              </a:spcBef>
              <a:buFont typeface="Wingdings" panose="05000000000000000000" pitchFamily="2" charset="2"/>
              <a:buChar char="§"/>
              <a:defRPr/>
            </a:pPr>
            <a:r>
              <a:rPr lang="es-ES_tradnl" sz="2000" dirty="0" smtClean="0">
                <a:latin typeface="Arial" panose="020B0604020202020204" pitchFamily="34" charset="0"/>
                <a:cs typeface="Arial" panose="020B0604020202020204" pitchFamily="34" charset="0"/>
              </a:rPr>
              <a:t> FINALIDAD</a:t>
            </a:r>
            <a:r>
              <a:rPr lang="es-ES_tradnl" sz="2000" dirty="0">
                <a:latin typeface="Arial" panose="020B0604020202020204" pitchFamily="34" charset="0"/>
                <a:cs typeface="Arial" panose="020B0604020202020204" pitchFamily="34" charset="0"/>
              </a:rPr>
              <a:t>:</a:t>
            </a:r>
          </a:p>
          <a:p>
            <a:pPr marL="177800" indent="0" algn="just">
              <a:spcBef>
                <a:spcPct val="50000"/>
              </a:spcBef>
              <a:buNone/>
              <a:defRPr/>
            </a:pPr>
            <a:r>
              <a:rPr lang="es-ES_tradnl" sz="2000" dirty="0" smtClean="0">
                <a:latin typeface="Arial" panose="020B0604020202020204" pitchFamily="34" charset="0"/>
                <a:cs typeface="Arial" panose="020B0604020202020204" pitchFamily="34" charset="0"/>
              </a:rPr>
              <a:t>“</a:t>
            </a:r>
            <a:r>
              <a:rPr lang="es-ES_tradnl" sz="2000" dirty="0" smtClean="0">
                <a:solidFill>
                  <a:schemeClr val="tx1"/>
                </a:solidFill>
                <a:latin typeface="Arial" panose="020B0604020202020204" pitchFamily="34" charset="0"/>
                <a:cs typeface="Arial" panose="020B0604020202020204" pitchFamily="34" charset="0"/>
              </a:rPr>
              <a:t>Establecer </a:t>
            </a:r>
            <a:r>
              <a:rPr lang="es-ES_tradnl" sz="2000" dirty="0">
                <a:solidFill>
                  <a:schemeClr val="tx1"/>
                </a:solidFill>
                <a:latin typeface="Arial" panose="020B0604020202020204" pitchFamily="34" charset="0"/>
                <a:cs typeface="Arial" panose="020B0604020202020204" pitchFamily="34" charset="0"/>
              </a:rPr>
              <a:t>con el debido respeto de la soberanía de todos los Estados, un orden jurídico para los mares y océanos que facilite la comunicación internacional y promueva los usos con fines pacíficos de los mares y océanos, la utilización equitativa y eficiente de sus recursos, el estudio, la protección </a:t>
            </a:r>
            <a:r>
              <a:rPr lang="es-ES_tradnl" sz="2000" dirty="0" smtClean="0">
                <a:solidFill>
                  <a:schemeClr val="tx1"/>
                </a:solidFill>
                <a:latin typeface="Arial" panose="020B0604020202020204" pitchFamily="34" charset="0"/>
                <a:cs typeface="Arial" panose="020B0604020202020204" pitchFamily="34" charset="0"/>
              </a:rPr>
              <a:t>y </a:t>
            </a:r>
            <a:r>
              <a:rPr lang="es-ES_tradnl" sz="2000" dirty="0">
                <a:solidFill>
                  <a:schemeClr val="tx1"/>
                </a:solidFill>
                <a:latin typeface="Arial" panose="020B0604020202020204" pitchFamily="34" charset="0"/>
                <a:cs typeface="Arial" panose="020B0604020202020204" pitchFamily="34" charset="0"/>
              </a:rPr>
              <a:t>la preservación del medio marino y la conservación de sus recursos vivos</a:t>
            </a:r>
            <a:r>
              <a:rPr lang="es-ES_tradnl" sz="2000" dirty="0" smtClean="0">
                <a:solidFill>
                  <a:schemeClr val="tx1"/>
                </a:solidFill>
                <a:latin typeface="Arial" panose="020B0604020202020204" pitchFamily="34" charset="0"/>
                <a:cs typeface="Arial" panose="020B0604020202020204" pitchFamily="34" charset="0"/>
              </a:rPr>
              <a:t>.”</a:t>
            </a:r>
            <a:endParaRPr lang="es-ES_tradnl" sz="2000" dirty="0">
              <a:solidFill>
                <a:schemeClr val="tx1"/>
              </a:solidFill>
              <a:latin typeface="Arial" panose="020B0604020202020204" pitchFamily="34" charset="0"/>
              <a:cs typeface="Arial" panose="020B0604020202020204" pitchFamily="34" charset="0"/>
            </a:endParaRPr>
          </a:p>
          <a:p>
            <a:pPr algn="just">
              <a:spcBef>
                <a:spcPct val="50000"/>
              </a:spcBef>
              <a:buFont typeface="Wingdings" panose="05000000000000000000" pitchFamily="2" charset="2"/>
              <a:buChar char="§"/>
              <a:defRPr/>
            </a:pPr>
            <a:r>
              <a:rPr lang="es-ES_tradnl" sz="2000" dirty="0" smtClean="0">
                <a:solidFill>
                  <a:schemeClr val="tx1"/>
                </a:solidFill>
                <a:latin typeface="Arial" panose="020B0604020202020204" pitchFamily="34" charset="0"/>
                <a:cs typeface="Arial" panose="020B0604020202020204" pitchFamily="34" charset="0"/>
              </a:rPr>
              <a:t> NOVEDADES:</a:t>
            </a:r>
            <a:endParaRPr lang="es-ES_tradnl" sz="2000" dirty="0">
              <a:solidFill>
                <a:schemeClr val="tx1"/>
              </a:solidFill>
              <a:latin typeface="Arial" panose="020B0604020202020204" pitchFamily="34" charset="0"/>
              <a:cs typeface="Arial" panose="020B0604020202020204" pitchFamily="34" charset="0"/>
            </a:endParaRPr>
          </a:p>
          <a:p>
            <a:pPr marL="450850" indent="-273050" algn="just">
              <a:spcBef>
                <a:spcPct val="50000"/>
              </a:spcBef>
              <a:buFont typeface="+mj-lt"/>
              <a:buAutoNum type="arabicPeriod"/>
              <a:defRPr/>
            </a:pPr>
            <a:r>
              <a:rPr lang="es-MX" sz="2000" dirty="0">
                <a:solidFill>
                  <a:schemeClr val="tx1"/>
                </a:solidFill>
                <a:latin typeface="Arial" panose="020B0604020202020204" pitchFamily="34" charset="0"/>
                <a:cs typeface="Arial" panose="020B0604020202020204" pitchFamily="34" charset="0"/>
              </a:rPr>
              <a:t>La creación de la </a:t>
            </a:r>
            <a:r>
              <a:rPr lang="es-MX" sz="2000" u="sng" dirty="0">
                <a:solidFill>
                  <a:schemeClr val="tx1"/>
                </a:solidFill>
                <a:latin typeface="Arial" panose="020B0604020202020204" pitchFamily="34" charset="0"/>
                <a:cs typeface="Arial" panose="020B0604020202020204" pitchFamily="34" charset="0"/>
              </a:rPr>
              <a:t>zona económica exclusiva</a:t>
            </a:r>
            <a:r>
              <a:rPr lang="es-MX" sz="2000" dirty="0">
                <a:solidFill>
                  <a:schemeClr val="tx1"/>
                </a:solidFill>
                <a:latin typeface="Arial" panose="020B0604020202020204" pitchFamily="34" charset="0"/>
                <a:cs typeface="Arial" panose="020B0604020202020204" pitchFamily="34" charset="0"/>
              </a:rPr>
              <a:t>, inspirada en la declaración de Chile de 1947 por el ex Presidente Gabriel González </a:t>
            </a:r>
            <a:r>
              <a:rPr lang="es-MX" sz="2000" dirty="0" smtClean="0">
                <a:solidFill>
                  <a:schemeClr val="tx1"/>
                </a:solidFill>
                <a:latin typeface="Arial" panose="020B0604020202020204" pitchFamily="34" charset="0"/>
                <a:cs typeface="Arial" panose="020B0604020202020204" pitchFamily="34" charset="0"/>
              </a:rPr>
              <a:t>Videla. </a:t>
            </a:r>
            <a:endParaRPr lang="es-MX" sz="2000" dirty="0">
              <a:solidFill>
                <a:schemeClr val="tx1"/>
              </a:solidFill>
              <a:latin typeface="Arial" panose="020B0604020202020204" pitchFamily="34" charset="0"/>
              <a:cs typeface="Arial" panose="020B0604020202020204" pitchFamily="34" charset="0"/>
            </a:endParaRPr>
          </a:p>
          <a:p>
            <a:pPr marL="450850" indent="-273050" algn="just">
              <a:spcBef>
                <a:spcPct val="50000"/>
              </a:spcBef>
              <a:buFont typeface="+mj-lt"/>
              <a:buAutoNum type="arabicPeriod"/>
              <a:defRPr/>
            </a:pPr>
            <a:r>
              <a:rPr lang="es-MX" sz="2000" dirty="0" smtClean="0">
                <a:solidFill>
                  <a:schemeClr val="tx1"/>
                </a:solidFill>
                <a:latin typeface="Arial" panose="020B0604020202020204" pitchFamily="34" charset="0"/>
                <a:cs typeface="Arial" panose="020B0604020202020204" pitchFamily="34" charset="0"/>
              </a:rPr>
              <a:t>La </a:t>
            </a:r>
            <a:r>
              <a:rPr lang="es-MX" sz="2000" dirty="0">
                <a:solidFill>
                  <a:schemeClr val="tx1"/>
                </a:solidFill>
                <a:latin typeface="Arial" panose="020B0604020202020204" pitchFamily="34" charset="0"/>
                <a:cs typeface="Arial" panose="020B0604020202020204" pitchFamily="34" charset="0"/>
              </a:rPr>
              <a:t>creación de la </a:t>
            </a:r>
            <a:r>
              <a:rPr lang="es-MX" sz="2000" u="sng" dirty="0">
                <a:solidFill>
                  <a:schemeClr val="tx1"/>
                </a:solidFill>
                <a:latin typeface="Arial" panose="020B0604020202020204" pitchFamily="34" charset="0"/>
                <a:cs typeface="Arial" panose="020B0604020202020204" pitchFamily="34" charset="0"/>
              </a:rPr>
              <a:t>Zona</a:t>
            </a:r>
            <a:r>
              <a:rPr lang="es-MX" sz="2000" dirty="0">
                <a:solidFill>
                  <a:schemeClr val="tx1"/>
                </a:solidFill>
                <a:latin typeface="Arial" panose="020B0604020202020204" pitchFamily="34" charset="0"/>
                <a:cs typeface="Arial" panose="020B0604020202020204" pitchFamily="34" charset="0"/>
              </a:rPr>
              <a:t> y de la </a:t>
            </a:r>
            <a:r>
              <a:rPr lang="es-MX" sz="2000" u="sng" dirty="0" smtClean="0">
                <a:solidFill>
                  <a:schemeClr val="tx1"/>
                </a:solidFill>
                <a:latin typeface="Arial" panose="020B0604020202020204" pitchFamily="34" charset="0"/>
                <a:cs typeface="Arial" panose="020B0604020202020204" pitchFamily="34" charset="0"/>
              </a:rPr>
              <a:t>Autoridad Internacional de </a:t>
            </a:r>
            <a:r>
              <a:rPr lang="es-MX" sz="2000" u="sng" dirty="0">
                <a:solidFill>
                  <a:schemeClr val="tx1"/>
                </a:solidFill>
                <a:latin typeface="Arial" panose="020B0604020202020204" pitchFamily="34" charset="0"/>
                <a:cs typeface="Arial" panose="020B0604020202020204" pitchFamily="34" charset="0"/>
              </a:rPr>
              <a:t>los Fondos Marinos</a:t>
            </a:r>
            <a:r>
              <a:rPr lang="es-MX" sz="2000" dirty="0">
                <a:solidFill>
                  <a:schemeClr val="tx1"/>
                </a:solidFill>
                <a:latin typeface="Arial" panose="020B0604020202020204" pitchFamily="34" charset="0"/>
                <a:cs typeface="Arial" panose="020B0604020202020204" pitchFamily="34" charset="0"/>
              </a:rPr>
              <a:t>, destinada a regular ese espacio marítimo entre todos </a:t>
            </a:r>
            <a:r>
              <a:rPr lang="es-MX" sz="2000" dirty="0" smtClean="0">
                <a:solidFill>
                  <a:schemeClr val="tx1"/>
                </a:solidFill>
                <a:latin typeface="Arial" panose="020B0604020202020204" pitchFamily="34" charset="0"/>
                <a:cs typeface="Arial" panose="020B0604020202020204" pitchFamily="34" charset="0"/>
              </a:rPr>
              <a:t>los </a:t>
            </a:r>
            <a:r>
              <a:rPr lang="es-MX" sz="2000" dirty="0">
                <a:solidFill>
                  <a:schemeClr val="tx1"/>
                </a:solidFill>
                <a:latin typeface="Arial" panose="020B0604020202020204" pitchFamily="34" charset="0"/>
                <a:cs typeface="Arial" panose="020B0604020202020204" pitchFamily="34" charset="0"/>
              </a:rPr>
              <a:t>Estados, ribereños o sin litoral. </a:t>
            </a:r>
            <a:endParaRPr lang="es-ES_tradnl" sz="2000" dirty="0">
              <a:solidFill>
                <a:schemeClr val="tx1"/>
              </a:solidFill>
              <a:latin typeface="Arial" panose="020B0604020202020204" pitchFamily="34" charset="0"/>
              <a:cs typeface="Arial" panose="020B0604020202020204" pitchFamily="34" charset="0"/>
            </a:endParaRPr>
          </a:p>
          <a:p>
            <a:pPr algn="just">
              <a:spcBef>
                <a:spcPct val="50000"/>
              </a:spcBef>
              <a:defRPr/>
            </a:pPr>
            <a:endParaRPr lang="es-ES_tradnl" sz="2000" dirty="0">
              <a:solidFill>
                <a:schemeClr val="tx1"/>
              </a:solidFill>
              <a:latin typeface="Arial" panose="020B0604020202020204" pitchFamily="34" charset="0"/>
              <a:cs typeface="Arial" panose="020B0604020202020204" pitchFamily="34" charset="0"/>
            </a:endParaRPr>
          </a:p>
          <a:p>
            <a:pPr algn="just"/>
            <a:endParaRPr lang="es-ES_tradnl" sz="2400" dirty="0">
              <a:solidFill>
                <a:srgbClr val="FF0000"/>
              </a:solidFill>
              <a:latin typeface="Arial" panose="020B0604020202020204" pitchFamily="34" charset="0"/>
              <a:cs typeface="Arial" panose="020B0604020202020204" pitchFamily="34" charset="0"/>
            </a:endParaRPr>
          </a:p>
          <a:p>
            <a:endParaRPr lang="en-US" dirty="0"/>
          </a:p>
        </p:txBody>
      </p:sp>
    </p:spTree>
    <p:extLst>
      <p:ext uri="{BB962C8B-B14F-4D97-AF65-F5344CB8AC3E}">
        <p14:creationId xmlns:p14="http://schemas.microsoft.com/office/powerpoint/2010/main" val="23694100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Image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4" y="33048"/>
            <a:ext cx="12176337" cy="634828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Ecuador en ONU on Twitter: &quot;En la 32° Reunión de la 🇺🇳 CONVEMAR,  🇪🇨@EcuadorONU exhortó a combatir la pesca ilegal no declarada y no  reglamentada para evitar el daño irreversible a l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30916" y="188640"/>
            <a:ext cx="1359015" cy="1630148"/>
          </a:xfrm>
          <a:prstGeom prst="rect">
            <a:avLst/>
          </a:prstGeom>
          <a:noFill/>
          <a:extLst>
            <a:ext uri="{909E8E84-426E-40DD-AFC4-6F175D3DCCD1}">
              <a14:hiddenFill xmlns:a14="http://schemas.microsoft.com/office/drawing/2010/main">
                <a:solidFill>
                  <a:srgbClr val="FFFFFF"/>
                </a:solidFill>
              </a14:hiddenFill>
            </a:ext>
          </a:extLst>
        </p:spPr>
      </p:pic>
      <p:sp>
        <p:nvSpPr>
          <p:cNvPr id="5" name="CuadroTexto 4"/>
          <p:cNvSpPr txBox="1"/>
          <p:nvPr/>
        </p:nvSpPr>
        <p:spPr>
          <a:xfrm>
            <a:off x="2665212" y="5673442"/>
            <a:ext cx="6846640" cy="707886"/>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pPr algn="ctr"/>
            <a:r>
              <a:rPr lang="es-MX" sz="4000" dirty="0" smtClean="0">
                <a:latin typeface="Arial" panose="020B0604020202020204" pitchFamily="34" charset="0"/>
                <a:cs typeface="Arial" panose="020B0604020202020204" pitchFamily="34" charset="0"/>
              </a:rPr>
              <a:t>ESPACIOS MARÍTIMOS</a:t>
            </a:r>
            <a:endParaRPr lang="en-US" sz="4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899437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p:nvPr>
        </p:nvSpPr>
        <p:spPr>
          <a:xfrm>
            <a:off x="1096994" y="286605"/>
            <a:ext cx="10055781" cy="838140"/>
          </a:xfrm>
        </p:spPr>
        <p:txBody>
          <a:bodyPr>
            <a:normAutofit/>
          </a:bodyPr>
          <a:lstStyle/>
          <a:p>
            <a:pPr algn="ctr"/>
            <a:r>
              <a:rPr lang="es-MX" sz="3200" dirty="0" smtClean="0">
                <a:latin typeface="Arial" panose="020B0604020202020204" pitchFamily="34" charset="0"/>
                <a:cs typeface="Arial" panose="020B0604020202020204" pitchFamily="34" charset="0"/>
              </a:rPr>
              <a:t>EXPLICACIÓN</a:t>
            </a:r>
            <a:endParaRPr lang="en-US" sz="3200" dirty="0">
              <a:latin typeface="Arial" panose="020B0604020202020204" pitchFamily="34" charset="0"/>
              <a:cs typeface="Arial" panose="020B0604020202020204" pitchFamily="34" charset="0"/>
            </a:endParaRPr>
          </a:p>
        </p:txBody>
      </p:sp>
      <p:sp>
        <p:nvSpPr>
          <p:cNvPr id="4" name="Marcador de contenido 3"/>
          <p:cNvSpPr>
            <a:spLocks noGrp="1"/>
          </p:cNvSpPr>
          <p:nvPr>
            <p:ph idx="1"/>
          </p:nvPr>
        </p:nvSpPr>
        <p:spPr>
          <a:xfrm>
            <a:off x="477788" y="1628800"/>
            <a:ext cx="11305256" cy="4023360"/>
          </a:xfrm>
          <a:solidFill>
            <a:schemeClr val="bg1"/>
          </a:solidFill>
        </p:spPr>
        <p:txBody>
          <a:bodyPr>
            <a:normAutofit/>
          </a:bodyPr>
          <a:lstStyle/>
          <a:p>
            <a:pPr marL="457200" indent="-457200">
              <a:buFont typeface="+mj-lt"/>
              <a:buAutoNum type="arabicPeriod"/>
            </a:pPr>
            <a:r>
              <a:rPr lang="es-MX" sz="2800" dirty="0" smtClean="0">
                <a:latin typeface="Arial" panose="020B0604020202020204" pitchFamily="34" charset="0"/>
                <a:cs typeface="Arial" panose="020B0604020202020204" pitchFamily="34" charset="0"/>
              </a:rPr>
              <a:t>Corresponden a divisiones </a:t>
            </a:r>
            <a:r>
              <a:rPr lang="es-MX" sz="2800" u="sng" dirty="0" smtClean="0">
                <a:latin typeface="Arial" panose="020B0604020202020204" pitchFamily="34" charset="0"/>
                <a:cs typeface="Arial" panose="020B0604020202020204" pitchFamily="34" charset="0"/>
              </a:rPr>
              <a:t>ficticias</a:t>
            </a:r>
            <a:r>
              <a:rPr lang="es-MX" sz="2800" dirty="0" smtClean="0">
                <a:latin typeface="Arial" panose="020B0604020202020204" pitchFamily="34" charset="0"/>
                <a:cs typeface="Arial" panose="020B0604020202020204" pitchFamily="34" charset="0"/>
              </a:rPr>
              <a:t> de los océanos y mares, con el fin de establecer una regulación internacional.</a:t>
            </a:r>
          </a:p>
          <a:p>
            <a:pPr marL="457200" indent="-457200">
              <a:buFont typeface="+mj-lt"/>
              <a:buAutoNum type="arabicPeriod"/>
            </a:pPr>
            <a:r>
              <a:rPr lang="es-MX" sz="2800" dirty="0" smtClean="0">
                <a:latin typeface="Arial" panose="020B0604020202020204" pitchFamily="34" charset="0"/>
                <a:cs typeface="Arial" panose="020B0604020202020204" pitchFamily="34" charset="0"/>
              </a:rPr>
              <a:t>Cada espacio tiene una determinada cantidad de millas marinas.</a:t>
            </a:r>
            <a:endParaRPr lang="es-MX" sz="2800" dirty="0">
              <a:latin typeface="Arial" panose="020B0604020202020204" pitchFamily="34" charset="0"/>
              <a:cs typeface="Arial" panose="020B0604020202020204" pitchFamily="34" charset="0"/>
            </a:endParaRPr>
          </a:p>
          <a:p>
            <a:pPr marL="457200" indent="-457200" algn="just">
              <a:buFont typeface="+mj-lt"/>
              <a:buAutoNum type="arabicPeriod"/>
            </a:pPr>
            <a:r>
              <a:rPr lang="es-MX" sz="2800" dirty="0" smtClean="0">
                <a:latin typeface="Arial" panose="020B0604020202020204" pitchFamily="34" charset="0"/>
                <a:cs typeface="Arial" panose="020B0604020202020204" pitchFamily="34" charset="0"/>
              </a:rPr>
              <a:t>En ellos se expresan derechos y deberes para los Estados Costeros o Ribereños, como para los Estados extranjeros que navegan o sobrevuelan dichas aguas.</a:t>
            </a:r>
          </a:p>
          <a:p>
            <a:pPr marL="457200" indent="-457200">
              <a:buFont typeface="+mj-lt"/>
              <a:buAutoNum type="arabicPeriod"/>
            </a:pPr>
            <a:endParaRPr lang="es-MX" sz="2800" dirty="0">
              <a:latin typeface="Arial" panose="020B0604020202020204" pitchFamily="34" charset="0"/>
              <a:cs typeface="Arial" panose="020B0604020202020204" pitchFamily="34" charset="0"/>
            </a:endParaRPr>
          </a:p>
          <a:p>
            <a:pPr marL="457200" indent="-457200">
              <a:buFont typeface="+mj-lt"/>
              <a:buAutoNum type="arabicPeriod"/>
            </a:pPr>
            <a:endParaRPr lang="en-US"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4765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Diagrama 6"/>
          <p:cNvGraphicFramePr/>
          <p:nvPr>
            <p:extLst>
              <p:ext uri="{D42A27DB-BD31-4B8C-83A1-F6EECF244321}">
                <p14:modId xmlns:p14="http://schemas.microsoft.com/office/powerpoint/2010/main" val="618548154"/>
              </p:ext>
            </p:extLst>
          </p:nvPr>
        </p:nvGraphicFramePr>
        <p:xfrm>
          <a:off x="333772" y="332656"/>
          <a:ext cx="11593288" cy="53285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269582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4294967295"/>
          </p:nvPr>
        </p:nvSpPr>
        <p:spPr>
          <a:xfrm>
            <a:off x="405780" y="620688"/>
            <a:ext cx="11161240" cy="4572000"/>
          </a:xfrm>
        </p:spPr>
        <p:txBody>
          <a:bodyPr/>
          <a:lstStyle/>
          <a:p>
            <a:pPr marL="0" indent="0" algn="just">
              <a:buNone/>
            </a:pPr>
            <a:endParaRPr lang="es-ES_tradnl" sz="2400" dirty="0">
              <a:solidFill>
                <a:srgbClr val="FF0000"/>
              </a:solidFill>
              <a:latin typeface="Arial" panose="020B0604020202020204" pitchFamily="34" charset="0"/>
              <a:cs typeface="Arial" panose="020B0604020202020204" pitchFamily="34" charset="0"/>
            </a:endParaRPr>
          </a:p>
          <a:p>
            <a:pPr algn="just">
              <a:spcBef>
                <a:spcPct val="50000"/>
              </a:spcBef>
              <a:defRPr/>
            </a:pPr>
            <a:endParaRPr lang="es-ES_tradnl" sz="2000" dirty="0">
              <a:solidFill>
                <a:schemeClr val="tx1"/>
              </a:solidFill>
              <a:latin typeface="Arial" panose="020B0604020202020204" pitchFamily="34" charset="0"/>
              <a:cs typeface="Arial" panose="020B0604020202020204" pitchFamily="34" charset="0"/>
            </a:endParaRPr>
          </a:p>
          <a:p>
            <a:pPr algn="just"/>
            <a:endParaRPr lang="es-ES_tradnl" sz="2400" dirty="0">
              <a:solidFill>
                <a:srgbClr val="FF0000"/>
              </a:solidFill>
              <a:latin typeface="Arial" panose="020B0604020202020204" pitchFamily="34" charset="0"/>
              <a:cs typeface="Arial" panose="020B0604020202020204" pitchFamily="34" charset="0"/>
            </a:endParaRPr>
          </a:p>
          <a:p>
            <a:endParaRPr lang="en-US" dirty="0"/>
          </a:p>
        </p:txBody>
      </p:sp>
      <p:graphicFrame>
        <p:nvGraphicFramePr>
          <p:cNvPr id="4" name="Diagrama 3"/>
          <p:cNvGraphicFramePr/>
          <p:nvPr>
            <p:extLst>
              <p:ext uri="{D42A27DB-BD31-4B8C-83A1-F6EECF244321}">
                <p14:modId xmlns:p14="http://schemas.microsoft.com/office/powerpoint/2010/main" val="781793882"/>
              </p:ext>
            </p:extLst>
          </p:nvPr>
        </p:nvGraphicFramePr>
        <p:xfrm>
          <a:off x="189756" y="1110164"/>
          <a:ext cx="11809312" cy="510172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ítulo 2"/>
          <p:cNvSpPr txBox="1">
            <a:spLocks/>
          </p:cNvSpPr>
          <p:nvPr/>
        </p:nvSpPr>
        <p:spPr>
          <a:xfrm>
            <a:off x="1096994" y="620688"/>
            <a:ext cx="10686050" cy="838140"/>
          </a:xfrm>
          <a:prstGeom prst="rect">
            <a:avLst/>
          </a:prstGeom>
        </p:spPr>
        <p:txBody>
          <a:bodyPr>
            <a:normAutofit/>
          </a:bodyPr>
          <a:lstStyle>
            <a:lvl1pPr algn="l" defTabSz="914126" rtl="0" eaLnBrk="1" latinLnBrk="0" hangingPunct="1">
              <a:lnSpc>
                <a:spcPct val="85000"/>
              </a:lnSpc>
              <a:spcBef>
                <a:spcPct val="0"/>
              </a:spcBef>
              <a:buNone/>
              <a:defRPr sz="4799" kern="1200" spc="-50" baseline="0">
                <a:solidFill>
                  <a:schemeClr val="tx1">
                    <a:lumMod val="75000"/>
                    <a:lumOff val="25000"/>
                  </a:schemeClr>
                </a:solidFill>
                <a:latin typeface="+mj-lt"/>
                <a:ea typeface="+mj-ea"/>
                <a:cs typeface="+mj-cs"/>
              </a:defRPr>
            </a:lvl1pPr>
          </a:lstStyle>
          <a:p>
            <a:pPr algn="ctr"/>
            <a:r>
              <a:rPr lang="es-MX" sz="2800" dirty="0" smtClean="0">
                <a:latin typeface="Arial" panose="020B0604020202020204" pitchFamily="34" charset="0"/>
                <a:cs typeface="Arial" panose="020B0604020202020204" pitchFamily="34" charset="0"/>
              </a:rPr>
              <a:t>CLASIFICACIÓN ESPACIOS MARÍTIMOS, SEGÚN JURISDICCIÓN</a:t>
            </a:r>
            <a:endParaRPr lang="en-US"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259602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768" y="0"/>
            <a:ext cx="12188825" cy="638707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9025315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1485900" y="332656"/>
            <a:ext cx="8712968" cy="523220"/>
          </a:xfrm>
          <a:prstGeom prst="rect">
            <a:avLst/>
          </a:prstGeom>
          <a:noFill/>
        </p:spPr>
        <p:txBody>
          <a:bodyPr wrap="square" rtlCol="0">
            <a:spAutoFit/>
          </a:bodyPr>
          <a:lstStyle/>
          <a:p>
            <a:pPr algn="ctr"/>
            <a:r>
              <a:rPr lang="es-MX" sz="2800" dirty="0" smtClean="0">
                <a:latin typeface="Arial" panose="020B0604020202020204" pitchFamily="34" charset="0"/>
                <a:cs typeface="Arial" panose="020B0604020202020204" pitchFamily="34" charset="0"/>
              </a:rPr>
              <a:t>LINEAS DE BASE</a:t>
            </a:r>
            <a:endParaRPr lang="en-US" sz="2800" dirty="0">
              <a:latin typeface="Arial" panose="020B0604020202020204" pitchFamily="34" charset="0"/>
              <a:cs typeface="Arial" panose="020B0604020202020204" pitchFamily="34" charset="0"/>
            </a:endParaRPr>
          </a:p>
        </p:txBody>
      </p:sp>
      <p:sp>
        <p:nvSpPr>
          <p:cNvPr id="3" name="CuadroTexto 2"/>
          <p:cNvSpPr txBox="1"/>
          <p:nvPr/>
        </p:nvSpPr>
        <p:spPr>
          <a:xfrm>
            <a:off x="585800" y="1196752"/>
            <a:ext cx="10513168" cy="5663089"/>
          </a:xfrm>
          <a:prstGeom prst="rect">
            <a:avLst/>
          </a:prstGeom>
          <a:noFill/>
        </p:spPr>
        <p:txBody>
          <a:bodyPr wrap="square" rtlCol="0">
            <a:spAutoFit/>
          </a:bodyPr>
          <a:lstStyle/>
          <a:p>
            <a:r>
              <a:rPr lang="es-MX" dirty="0" smtClean="0"/>
              <a:t>Es una línea imaginaria que sirve para medir los distintos espacios marítimos.</a:t>
            </a:r>
          </a:p>
          <a:p>
            <a:endParaRPr lang="es-MX" dirty="0"/>
          </a:p>
          <a:p>
            <a:r>
              <a:rPr lang="es-MX" dirty="0">
                <a:latin typeface="Arial" panose="020B0604020202020204" pitchFamily="34" charset="0"/>
                <a:cs typeface="Arial" panose="020B0604020202020204" pitchFamily="34" charset="0"/>
              </a:rPr>
              <a:t>De acuerdo a la CONVEMAR hay 3 formas para determinar una </a:t>
            </a:r>
            <a:r>
              <a:rPr lang="es-MX" dirty="0" smtClean="0">
                <a:latin typeface="Arial" panose="020B0604020202020204" pitchFamily="34" charset="0"/>
                <a:cs typeface="Arial" panose="020B0604020202020204" pitchFamily="34" charset="0"/>
              </a:rPr>
              <a:t>línea </a:t>
            </a:r>
            <a:r>
              <a:rPr lang="es-MX" dirty="0">
                <a:latin typeface="Arial" panose="020B0604020202020204" pitchFamily="34" charset="0"/>
                <a:cs typeface="Arial" panose="020B0604020202020204" pitchFamily="34" charset="0"/>
              </a:rPr>
              <a:t>de base.</a:t>
            </a:r>
          </a:p>
          <a:p>
            <a:endParaRPr lang="es-MX" dirty="0">
              <a:latin typeface="Arial" panose="020B0604020202020204" pitchFamily="34" charset="0"/>
              <a:cs typeface="Arial" panose="020B0604020202020204" pitchFamily="34" charset="0"/>
            </a:endParaRPr>
          </a:p>
          <a:p>
            <a:r>
              <a:rPr lang="es-MX" dirty="0">
                <a:latin typeface="Arial" panose="020B0604020202020204" pitchFamily="34" charset="0"/>
                <a:cs typeface="Arial" panose="020B0604020202020204" pitchFamily="34" charset="0"/>
              </a:rPr>
              <a:t>Línea de base Natural o Normal: Es la </a:t>
            </a:r>
            <a:r>
              <a:rPr lang="es-MX" dirty="0" smtClean="0">
                <a:latin typeface="Arial" panose="020B0604020202020204" pitchFamily="34" charset="0"/>
                <a:cs typeface="Arial" panose="020B0604020202020204" pitchFamily="34" charset="0"/>
              </a:rPr>
              <a:t>línea </a:t>
            </a:r>
            <a:r>
              <a:rPr lang="es-MX" dirty="0">
                <a:latin typeface="Arial" panose="020B0604020202020204" pitchFamily="34" charset="0"/>
                <a:cs typeface="Arial" panose="020B0604020202020204" pitchFamily="34" charset="0"/>
              </a:rPr>
              <a:t>de </a:t>
            </a:r>
            <a:r>
              <a:rPr lang="es-MX" u="sng" dirty="0">
                <a:latin typeface="Arial" panose="020B0604020202020204" pitchFamily="34" charset="0"/>
                <a:cs typeface="Arial" panose="020B0604020202020204" pitchFamily="34" charset="0"/>
              </a:rPr>
              <a:t>bajamar</a:t>
            </a:r>
            <a:r>
              <a:rPr lang="es-MX" dirty="0">
                <a:latin typeface="Arial" panose="020B0604020202020204" pitchFamily="34" charset="0"/>
                <a:cs typeface="Arial" panose="020B0604020202020204" pitchFamily="34" charset="0"/>
              </a:rPr>
              <a:t> a lo largo de toda la costa</a:t>
            </a:r>
          </a:p>
          <a:p>
            <a:pPr marL="457200" indent="-457200">
              <a:buFont typeface="+mj-lt"/>
              <a:buAutoNum type="arabicPeriod"/>
            </a:pPr>
            <a:endParaRPr lang="es-MX" dirty="0">
              <a:latin typeface="Arial" panose="020B0604020202020204" pitchFamily="34" charset="0"/>
              <a:cs typeface="Arial" panose="020B0604020202020204" pitchFamily="34" charset="0"/>
            </a:endParaRPr>
          </a:p>
          <a:p>
            <a:r>
              <a:rPr lang="es-MX" dirty="0">
                <a:latin typeface="Arial" panose="020B0604020202020204" pitchFamily="34" charset="0"/>
                <a:cs typeface="Arial" panose="020B0604020202020204" pitchFamily="34" charset="0"/>
              </a:rPr>
              <a:t>Línea de base Recta:  Son líneas rectas  que unen puntos sobre las líneas de costa, sin apartarse de la dirección general de la costa. </a:t>
            </a:r>
            <a:endParaRPr lang="es-MX" dirty="0" smtClean="0">
              <a:latin typeface="Arial" panose="020B0604020202020204" pitchFamily="34" charset="0"/>
              <a:cs typeface="Arial" panose="020B0604020202020204" pitchFamily="34" charset="0"/>
            </a:endParaRPr>
          </a:p>
          <a:p>
            <a:pPr marL="457200" indent="-457200">
              <a:buFont typeface="+mj-lt"/>
              <a:buAutoNum type="arabicPeriod"/>
            </a:pPr>
            <a:endParaRPr lang="es-MX" dirty="0" smtClean="0">
              <a:latin typeface="Arial" panose="020B0604020202020204" pitchFamily="34" charset="0"/>
              <a:cs typeface="Arial" panose="020B0604020202020204" pitchFamily="34" charset="0"/>
            </a:endParaRPr>
          </a:p>
          <a:p>
            <a:r>
              <a:rPr lang="es-MX" dirty="0" smtClean="0">
                <a:latin typeface="Arial" panose="020B0604020202020204" pitchFamily="34" charset="0"/>
                <a:cs typeface="Arial" panose="020B0604020202020204" pitchFamily="34" charset="0"/>
              </a:rPr>
              <a:t>Línea de Base Mixta:  Dependerá de la morfología de las costas de cada país</a:t>
            </a:r>
          </a:p>
          <a:p>
            <a:pPr marL="457200" indent="-457200">
              <a:buFont typeface="+mj-lt"/>
              <a:buAutoNum type="arabicPeriod"/>
            </a:pPr>
            <a:endParaRPr lang="es-MX" dirty="0">
              <a:latin typeface="Arial" panose="020B0604020202020204" pitchFamily="34" charset="0"/>
              <a:cs typeface="Arial" panose="020B0604020202020204" pitchFamily="34" charset="0"/>
            </a:endParaRPr>
          </a:p>
          <a:p>
            <a:r>
              <a:rPr lang="es-MX" dirty="0" smtClean="0">
                <a:latin typeface="Arial" panose="020B0604020202020204" pitchFamily="34" charset="0"/>
                <a:cs typeface="Arial" panose="020B0604020202020204" pitchFamily="34" charset="0"/>
              </a:rPr>
              <a:t>Línea de Base </a:t>
            </a:r>
            <a:r>
              <a:rPr lang="es-MX" dirty="0" err="1" smtClean="0">
                <a:latin typeface="Arial" panose="020B0604020202020204" pitchFamily="34" charset="0"/>
                <a:cs typeface="Arial" panose="020B0604020202020204" pitchFamily="34" charset="0"/>
              </a:rPr>
              <a:t>Archipelágicas</a:t>
            </a:r>
            <a:r>
              <a:rPr lang="es-MX" dirty="0" smtClean="0">
                <a:latin typeface="Arial" panose="020B0604020202020204" pitchFamily="34" charset="0"/>
                <a:cs typeface="Arial" panose="020B0604020202020204" pitchFamily="34" charset="0"/>
              </a:rPr>
              <a:t> Rectas: Define periferia de grupo de islas, uniendo las islas mas alejadas con una sucesión de rectas trazadas</a:t>
            </a:r>
            <a:endParaRPr lang="es-MX" dirty="0">
              <a:latin typeface="Arial" panose="020B0604020202020204" pitchFamily="34" charset="0"/>
              <a:cs typeface="Arial" panose="020B0604020202020204" pitchFamily="34" charset="0"/>
            </a:endParaRPr>
          </a:p>
          <a:p>
            <a:endParaRPr lang="es-MX" dirty="0" smtClean="0">
              <a:latin typeface="Arial" panose="020B0604020202020204" pitchFamily="34" charset="0"/>
              <a:cs typeface="Arial" panose="020B0604020202020204" pitchFamily="34" charset="0"/>
            </a:endParaRPr>
          </a:p>
          <a:p>
            <a:pPr algn="ctr"/>
            <a:endParaRPr lang="es-MX" sz="1400" dirty="0" smtClean="0">
              <a:latin typeface="Arial" panose="020B0604020202020204" pitchFamily="34" charset="0"/>
              <a:cs typeface="Arial" panose="020B0604020202020204" pitchFamily="34" charset="0"/>
            </a:endParaRPr>
          </a:p>
          <a:p>
            <a:pPr algn="ctr"/>
            <a:endParaRPr lang="es-MX" sz="1400" dirty="0">
              <a:latin typeface="Arial" panose="020B0604020202020204" pitchFamily="34" charset="0"/>
              <a:cs typeface="Arial" panose="020B0604020202020204" pitchFamily="34" charset="0"/>
            </a:endParaRPr>
          </a:p>
          <a:p>
            <a:pPr algn="ctr"/>
            <a:r>
              <a:rPr lang="es-MX" sz="1400" dirty="0" smtClean="0">
                <a:latin typeface="Arial" panose="020B0604020202020204" pitchFamily="34" charset="0"/>
                <a:cs typeface="Arial" panose="020B0604020202020204" pitchFamily="34" charset="0"/>
              </a:rPr>
              <a:t>Chile: Sistema mixto de líneas de base. Sistema recto entre paralelos 41 grados 28, 6 latitud sur y 55°58, 8 latitud sur </a:t>
            </a:r>
          </a:p>
          <a:p>
            <a:pPr algn="ctr"/>
            <a:endParaRPr lang="es-MX" sz="1400" dirty="0" smtClean="0">
              <a:latin typeface="Arial" panose="020B0604020202020204" pitchFamily="34" charset="0"/>
              <a:cs typeface="Arial" panose="020B0604020202020204" pitchFamily="34" charset="0"/>
            </a:endParaRPr>
          </a:p>
          <a:p>
            <a:endParaRPr lang="es-MX" dirty="0"/>
          </a:p>
          <a:p>
            <a:endParaRPr lang="es-MX" dirty="0" smtClean="0"/>
          </a:p>
          <a:p>
            <a:endParaRPr lang="en-US" dirty="0"/>
          </a:p>
        </p:txBody>
      </p:sp>
      <p:sp>
        <p:nvSpPr>
          <p:cNvPr id="4" name="Elipse 3"/>
          <p:cNvSpPr/>
          <p:nvPr/>
        </p:nvSpPr>
        <p:spPr>
          <a:xfrm>
            <a:off x="8830716" y="196880"/>
            <a:ext cx="3142085" cy="1317992"/>
          </a:xfrm>
          <a:prstGeom prst="ellipse">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CuadroTexto 4"/>
          <p:cNvSpPr txBox="1"/>
          <p:nvPr/>
        </p:nvSpPr>
        <p:spPr>
          <a:xfrm>
            <a:off x="9231629" y="424989"/>
            <a:ext cx="2304256" cy="861774"/>
          </a:xfrm>
          <a:prstGeom prst="rect">
            <a:avLst/>
          </a:prstGeom>
          <a:noFill/>
        </p:spPr>
        <p:txBody>
          <a:bodyPr wrap="square" rtlCol="0">
            <a:spAutoFit/>
          </a:bodyPr>
          <a:lstStyle/>
          <a:p>
            <a:pPr algn="ctr"/>
            <a:r>
              <a:rPr lang="es-MX" sz="1400" u="sng" dirty="0" smtClean="0">
                <a:latin typeface="Arial" panose="020B0604020202020204" pitchFamily="34" charset="0"/>
                <a:cs typeface="Arial" panose="020B0604020202020204" pitchFamily="34" charset="0"/>
              </a:rPr>
              <a:t>Bajamar:</a:t>
            </a:r>
          </a:p>
          <a:p>
            <a:r>
              <a:rPr lang="es-MX" sz="1200" dirty="0">
                <a:latin typeface="Arial" panose="020B0604020202020204" pitchFamily="34" charset="0"/>
                <a:cs typeface="Arial" panose="020B0604020202020204" pitchFamily="34" charset="0"/>
              </a:rPr>
              <a:t>M</a:t>
            </a:r>
            <a:r>
              <a:rPr lang="es-MX" sz="1200" dirty="0" smtClean="0">
                <a:latin typeface="Arial" panose="020B0604020202020204" pitchFamily="34" charset="0"/>
                <a:cs typeface="Arial" panose="020B0604020202020204" pitchFamily="34" charset="0"/>
              </a:rPr>
              <a:t>omento </a:t>
            </a:r>
            <a:r>
              <a:rPr lang="es-MX" sz="1200" dirty="0">
                <a:latin typeface="Arial" panose="020B0604020202020204" pitchFamily="34" charset="0"/>
                <a:cs typeface="Arial" panose="020B0604020202020204" pitchFamily="34" charset="0"/>
              </a:rPr>
              <a:t>más </a:t>
            </a:r>
            <a:r>
              <a:rPr lang="es-MX" sz="1200" dirty="0" smtClean="0">
                <a:latin typeface="Arial" panose="020B0604020202020204" pitchFamily="34" charset="0"/>
                <a:cs typeface="Arial" panose="020B0604020202020204" pitchFamily="34" charset="0"/>
              </a:rPr>
              <a:t>bajo, </a:t>
            </a:r>
            <a:r>
              <a:rPr lang="es-MX" sz="1200" dirty="0">
                <a:latin typeface="Arial" panose="020B0604020202020204" pitchFamily="34" charset="0"/>
                <a:cs typeface="Arial" panose="020B0604020202020204" pitchFamily="34" charset="0"/>
              </a:rPr>
              <a:t>el agua ha llegado a su punto inferior, no pudiendo bajar mas.</a:t>
            </a:r>
            <a:endParaRPr lang="en-US"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662007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922957400"/>
              </p:ext>
            </p:extLst>
          </p:nvPr>
        </p:nvGraphicFramePr>
        <p:xfrm>
          <a:off x="405780" y="22194"/>
          <a:ext cx="11449272" cy="54172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ángulo 2"/>
          <p:cNvSpPr/>
          <p:nvPr/>
        </p:nvSpPr>
        <p:spPr>
          <a:xfrm>
            <a:off x="-28090" y="5877272"/>
            <a:ext cx="9793088" cy="584775"/>
          </a:xfrm>
          <a:prstGeom prst="rect">
            <a:avLst/>
          </a:prstGeom>
        </p:spPr>
        <p:txBody>
          <a:bodyPr wrap="square">
            <a:spAutoFit/>
          </a:bodyPr>
          <a:lstStyle/>
          <a:p>
            <a:pPr algn="ctr"/>
            <a:r>
              <a:rPr lang="es-MX" sz="1400" b="1" dirty="0">
                <a:latin typeface="Arial" panose="020B0604020202020204" pitchFamily="34" charset="0"/>
                <a:cs typeface="Arial" panose="020B0604020202020204" pitchFamily="34" charset="0"/>
              </a:rPr>
              <a:t>Chile:</a:t>
            </a:r>
            <a:r>
              <a:rPr lang="es-MX" sz="1400" dirty="0">
                <a:latin typeface="Arial" panose="020B0604020202020204" pitchFamily="34" charset="0"/>
                <a:cs typeface="Arial" panose="020B0604020202020204" pitchFamily="34" charset="0"/>
              </a:rPr>
              <a:t> Sistema mixto de líneas de base. Sistema recto entre paralelos </a:t>
            </a:r>
            <a:r>
              <a:rPr lang="es-MX" sz="1400" dirty="0" smtClean="0">
                <a:solidFill>
                  <a:srgbClr val="FF0000"/>
                </a:solidFill>
                <a:latin typeface="Arial" panose="020B0604020202020204" pitchFamily="34" charset="0"/>
                <a:cs typeface="Arial" panose="020B0604020202020204" pitchFamily="34" charset="0"/>
              </a:rPr>
              <a:t>41° </a:t>
            </a:r>
            <a:r>
              <a:rPr lang="es-MX" sz="1400" dirty="0">
                <a:solidFill>
                  <a:srgbClr val="FF0000"/>
                </a:solidFill>
                <a:latin typeface="Arial" panose="020B0604020202020204" pitchFamily="34" charset="0"/>
                <a:cs typeface="Arial" panose="020B0604020202020204" pitchFamily="34" charset="0"/>
              </a:rPr>
              <a:t>grados 28, 6 latitud sur y 55°58, 8 </a:t>
            </a:r>
            <a:r>
              <a:rPr lang="es-MX" sz="1400" dirty="0">
                <a:latin typeface="Arial" panose="020B0604020202020204" pitchFamily="34" charset="0"/>
                <a:cs typeface="Arial" panose="020B0604020202020204" pitchFamily="34" charset="0"/>
              </a:rPr>
              <a:t>latitud </a:t>
            </a:r>
            <a:r>
              <a:rPr lang="es-MX" sz="1400" dirty="0" smtClean="0">
                <a:latin typeface="Arial" panose="020B0604020202020204" pitchFamily="34" charset="0"/>
                <a:cs typeface="Arial" panose="020B0604020202020204" pitchFamily="34" charset="0"/>
              </a:rPr>
              <a:t>sur. </a:t>
            </a:r>
            <a:endParaRPr lang="es-MX" sz="1400" dirty="0">
              <a:latin typeface="Arial" panose="020B0604020202020204" pitchFamily="34" charset="0"/>
              <a:cs typeface="Arial" panose="020B0604020202020204" pitchFamily="34" charset="0"/>
            </a:endParaRPr>
          </a:p>
          <a:p>
            <a:pPr algn="ctr"/>
            <a:endParaRPr lang="es-MX" dirty="0">
              <a:latin typeface="Arial" panose="020B0604020202020204" pitchFamily="34" charset="0"/>
              <a:cs typeface="Arial" panose="020B0604020202020204" pitchFamily="34" charset="0"/>
            </a:endParaRPr>
          </a:p>
        </p:txBody>
      </p:sp>
      <p:sp>
        <p:nvSpPr>
          <p:cNvPr id="4" name="Elipse 3"/>
          <p:cNvSpPr/>
          <p:nvPr/>
        </p:nvSpPr>
        <p:spPr>
          <a:xfrm>
            <a:off x="9766820" y="4999365"/>
            <a:ext cx="2277989" cy="1317992"/>
          </a:xfrm>
          <a:prstGeom prst="ellipse">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ángulo 4"/>
          <p:cNvSpPr/>
          <p:nvPr/>
        </p:nvSpPr>
        <p:spPr>
          <a:xfrm>
            <a:off x="9818712" y="5265870"/>
            <a:ext cx="2226097" cy="769441"/>
          </a:xfrm>
          <a:prstGeom prst="rect">
            <a:avLst/>
          </a:prstGeom>
        </p:spPr>
        <p:txBody>
          <a:bodyPr wrap="square">
            <a:spAutoFit/>
          </a:bodyPr>
          <a:lstStyle/>
          <a:p>
            <a:pPr algn="ctr"/>
            <a:r>
              <a:rPr lang="es-MX" sz="1100" b="1" dirty="0" smtClean="0">
                <a:latin typeface="Arial" panose="020B0604020202020204" pitchFamily="34" charset="0"/>
                <a:cs typeface="Arial" panose="020B0604020202020204" pitchFamily="34" charset="0"/>
              </a:rPr>
              <a:t>BAJAMAR</a:t>
            </a:r>
          </a:p>
          <a:p>
            <a:r>
              <a:rPr lang="es-MX" sz="1100" dirty="0" smtClean="0">
                <a:latin typeface="Arial" panose="020B0604020202020204" pitchFamily="34" charset="0"/>
                <a:cs typeface="Arial" panose="020B0604020202020204" pitchFamily="34" charset="0"/>
              </a:rPr>
              <a:t>Momento </a:t>
            </a:r>
            <a:r>
              <a:rPr lang="es-MX" sz="1100" dirty="0">
                <a:latin typeface="Arial" panose="020B0604020202020204" pitchFamily="34" charset="0"/>
                <a:cs typeface="Arial" panose="020B0604020202020204" pitchFamily="34" charset="0"/>
              </a:rPr>
              <a:t>más bajo, el agua ha llegado a su punto inferior, no pudiendo bajar mas.</a:t>
            </a:r>
            <a:endParaRPr lang="en-US"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456158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p:cNvPicPr>
            <a:picLocks noChangeAspect="1" noChangeArrowheads="1"/>
          </p:cNvPicPr>
          <p:nvPr/>
        </p:nvPicPr>
        <p:blipFill>
          <a:blip r:embed="rId3">
            <a:lum bright="-30000" contrast="30000"/>
            <a:extLst>
              <a:ext uri="{28A0092B-C50C-407E-A947-70E740481C1C}">
                <a14:useLocalDpi xmlns:a14="http://schemas.microsoft.com/office/drawing/2010/main" val="0"/>
              </a:ext>
            </a:extLst>
          </a:blip>
          <a:srcRect l="8200" t="7777" r="7545" b="5556"/>
          <a:stretch>
            <a:fillRect/>
          </a:stretch>
        </p:blipFill>
        <p:spPr bwMode="auto">
          <a:xfrm>
            <a:off x="8632021" y="0"/>
            <a:ext cx="3529998" cy="634342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284675" name="Text Box 3"/>
          <p:cNvSpPr txBox="1">
            <a:spLocks noChangeArrowheads="1"/>
          </p:cNvSpPr>
          <p:nvPr/>
        </p:nvSpPr>
        <p:spPr bwMode="auto">
          <a:xfrm>
            <a:off x="693812" y="332656"/>
            <a:ext cx="6624736" cy="1969770"/>
          </a:xfrm>
          <a:prstGeom prst="rect">
            <a:avLst/>
          </a:prstGeom>
          <a:noFill/>
          <a:ln w="9525">
            <a:noFill/>
            <a:miter lim="800000"/>
            <a:headEnd/>
            <a:tailEnd/>
          </a:ln>
          <a:effectLst/>
        </p:spPr>
        <p:txBody>
          <a:bodyPr wrap="square">
            <a:spAutoFit/>
          </a:bodyPr>
          <a:lstStyle/>
          <a:p>
            <a:pPr algn="ctr">
              <a:defRPr/>
            </a:pPr>
            <a:r>
              <a:rPr lang="es-ES_tradnl" sz="3200" dirty="0">
                <a:latin typeface="Arial" charset="0"/>
              </a:rPr>
              <a:t>Líneas de base </a:t>
            </a:r>
            <a:r>
              <a:rPr lang="es-ES_tradnl" sz="3200" dirty="0" smtClean="0">
                <a:latin typeface="Arial" charset="0"/>
              </a:rPr>
              <a:t>Recta</a:t>
            </a:r>
            <a:endParaRPr lang="es-ES_tradnl" sz="3200" dirty="0">
              <a:latin typeface="Arial" charset="0"/>
            </a:endParaRPr>
          </a:p>
          <a:p>
            <a:pPr algn="just">
              <a:defRPr/>
            </a:pPr>
            <a:endParaRPr lang="es-ES_tradnl" dirty="0" smtClean="0">
              <a:latin typeface="Arial" charset="0"/>
            </a:endParaRPr>
          </a:p>
          <a:p>
            <a:pPr algn="just">
              <a:defRPr/>
            </a:pPr>
            <a:r>
              <a:rPr lang="es-ES_tradnl" dirty="0" smtClean="0">
                <a:latin typeface="Arial" charset="0"/>
              </a:rPr>
              <a:t>Nuestro país, </a:t>
            </a:r>
            <a:r>
              <a:rPr lang="es-ES_tradnl" dirty="0">
                <a:latin typeface="Arial" charset="0"/>
              </a:rPr>
              <a:t>por </a:t>
            </a:r>
            <a:r>
              <a:rPr lang="es-ES_tradnl" b="1" dirty="0" smtClean="0">
                <a:latin typeface="Arial" charset="0"/>
              </a:rPr>
              <a:t>D.S. N° </a:t>
            </a:r>
            <a:r>
              <a:rPr lang="es-ES_tradnl" b="1" dirty="0">
                <a:latin typeface="Arial" charset="0"/>
              </a:rPr>
              <a:t>416 de 1977</a:t>
            </a:r>
            <a:r>
              <a:rPr lang="es-ES_tradnl" dirty="0">
                <a:latin typeface="Arial" charset="0"/>
              </a:rPr>
              <a:t>, fija líneas de base recta desde el Canal Chacao hasta el extremo </a:t>
            </a:r>
            <a:r>
              <a:rPr lang="es-ES_tradnl" dirty="0" smtClean="0">
                <a:latin typeface="Arial" charset="0"/>
              </a:rPr>
              <a:t>sur.</a:t>
            </a:r>
            <a:endParaRPr lang="es-ES_tradnl" dirty="0">
              <a:latin typeface="Arial" charset="0"/>
            </a:endParaRPr>
          </a:p>
          <a:p>
            <a:pPr>
              <a:defRPr/>
            </a:pPr>
            <a:endParaRPr lang="es-ES_tradnl" dirty="0">
              <a:solidFill>
                <a:srgbClr val="FFFF00"/>
              </a:solidFill>
              <a:latin typeface="Arial" charset="0"/>
            </a:endParaRPr>
          </a:p>
          <a:p>
            <a:pPr>
              <a:defRPr/>
            </a:pPr>
            <a:endParaRPr lang="es-ES" dirty="0">
              <a:solidFill>
                <a:srgbClr val="FFFF00"/>
              </a:solidFill>
              <a:latin typeface="Arial" charset="0"/>
            </a:endParaRPr>
          </a:p>
        </p:txBody>
      </p:sp>
    </p:spTree>
    <p:extLst>
      <p:ext uri="{BB962C8B-B14F-4D97-AF65-F5344CB8AC3E}">
        <p14:creationId xmlns:p14="http://schemas.microsoft.com/office/powerpoint/2010/main" val="388441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9046740" y="20016"/>
            <a:ext cx="3042031" cy="5016758"/>
          </a:xfrm>
          <a:prstGeom prst="rect">
            <a:avLst/>
          </a:prstGeom>
          <a:ln w="38100">
            <a:solidFill>
              <a:schemeClr val="tx1"/>
            </a:solidFill>
          </a:ln>
        </p:spPr>
        <p:style>
          <a:lnRef idx="1">
            <a:schemeClr val="accent1"/>
          </a:lnRef>
          <a:fillRef idx="2">
            <a:schemeClr val="accent1"/>
          </a:fillRef>
          <a:effectRef idx="1">
            <a:schemeClr val="accent1"/>
          </a:effectRef>
          <a:fontRef idx="minor">
            <a:schemeClr val="dk1"/>
          </a:fontRef>
        </p:style>
        <p:txBody>
          <a:bodyPr wrap="square">
            <a:spAutoFit/>
          </a:bodyPr>
          <a:lstStyle/>
          <a:p>
            <a:pPr algn="just"/>
            <a:r>
              <a:rPr lang="es-MX" sz="1600" dirty="0">
                <a:latin typeface="Arial" panose="020B0604020202020204" pitchFamily="34" charset="0"/>
                <a:cs typeface="Arial" panose="020B0604020202020204" pitchFamily="34" charset="0"/>
              </a:rPr>
              <a:t>Artículo </a:t>
            </a:r>
            <a:r>
              <a:rPr lang="es-MX" sz="1600" dirty="0" smtClean="0">
                <a:latin typeface="Arial" panose="020B0604020202020204" pitchFamily="34" charset="0"/>
                <a:cs typeface="Arial" panose="020B0604020202020204" pitchFamily="34" charset="0"/>
              </a:rPr>
              <a:t>8 CONVEMAR- </a:t>
            </a:r>
            <a:r>
              <a:rPr lang="es-MX" sz="1600" dirty="0">
                <a:latin typeface="Arial" panose="020B0604020202020204" pitchFamily="34" charset="0"/>
                <a:cs typeface="Arial" panose="020B0604020202020204" pitchFamily="34" charset="0"/>
              </a:rPr>
              <a:t>Aguas interiores 1. Salvo lo dispuesto en la Parte IV</a:t>
            </a:r>
            <a:r>
              <a:rPr lang="es-MX" sz="1600" u="sng" dirty="0">
                <a:latin typeface="Arial" panose="020B0604020202020204" pitchFamily="34" charset="0"/>
                <a:cs typeface="Arial" panose="020B0604020202020204" pitchFamily="34" charset="0"/>
              </a:rPr>
              <a:t>, </a:t>
            </a:r>
            <a:r>
              <a:rPr lang="es-MX" sz="1600" u="sng" dirty="0">
                <a:solidFill>
                  <a:srgbClr val="FF0000"/>
                </a:solidFill>
                <a:latin typeface="Arial" panose="020B0604020202020204" pitchFamily="34" charset="0"/>
                <a:cs typeface="Arial" panose="020B0604020202020204" pitchFamily="34" charset="0"/>
              </a:rPr>
              <a:t>las aguas situadas en el interior de la línea de base del mar territorial forman parte de las aguas interiores del Estado</a:t>
            </a:r>
            <a:r>
              <a:rPr lang="es-MX" sz="1600" dirty="0">
                <a:latin typeface="Arial" panose="020B0604020202020204" pitchFamily="34" charset="0"/>
                <a:cs typeface="Arial" panose="020B0604020202020204" pitchFamily="34" charset="0"/>
              </a:rPr>
              <a:t>. 2. Cuando el trazado de una línea de base recta, de conformidad con el método establecido en el artículo 7, produzca el efecto de encerrar como aguas interiores aguas que anteriormente no se consideraban como tales, existirá en esas aguas un derecho de paso inocente, tal como se establece en esta Convención</a:t>
            </a:r>
            <a:r>
              <a:rPr lang="es-MX" sz="1600" dirty="0" smtClean="0">
                <a:latin typeface="Arial" panose="020B0604020202020204" pitchFamily="34" charset="0"/>
                <a:cs typeface="Arial" panose="020B0604020202020204" pitchFamily="34" charset="0"/>
              </a:rPr>
              <a:t>.</a:t>
            </a:r>
          </a:p>
          <a:p>
            <a:pPr algn="just"/>
            <a:endParaRPr lang="es-MX" sz="1600" dirty="0">
              <a:latin typeface="Arial" panose="020B0604020202020204" pitchFamily="34" charset="0"/>
              <a:cs typeface="Arial" panose="020B0604020202020204" pitchFamily="34" charset="0"/>
            </a:endParaRPr>
          </a:p>
        </p:txBody>
      </p:sp>
      <p:pic>
        <p:nvPicPr>
          <p:cNvPr id="4100" name="Picture 4" descr="DERECHO INTERNACIONAL PUBLICO: AGUAS INTERIORES, ZONAS MARÍTIMAS Y  SUBMARINAS, ZONA CONTIGUA, ZONA ECONÓMICA EXCLUSIVA, ALTAMAR, PLATAFORMA  CONTINENTA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67" y="1"/>
            <a:ext cx="8767281" cy="503677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5" name="Rectángulo 4"/>
          <p:cNvSpPr/>
          <p:nvPr/>
        </p:nvSpPr>
        <p:spPr>
          <a:xfrm>
            <a:off x="405780" y="2636912"/>
            <a:ext cx="1224136" cy="1224136"/>
          </a:xfrm>
          <a:prstGeom prst="rect">
            <a:avLst/>
          </a:prstGeom>
          <a:noFill/>
          <a:ln w="50800">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6" name="CuadroTexto 5"/>
          <p:cNvSpPr txBox="1"/>
          <p:nvPr/>
        </p:nvSpPr>
        <p:spPr>
          <a:xfrm>
            <a:off x="687795" y="5301473"/>
            <a:ext cx="7416824" cy="646331"/>
          </a:xfrm>
          <a:prstGeom prst="rect">
            <a:avLst/>
          </a:prstGeom>
          <a:noFill/>
        </p:spPr>
        <p:txBody>
          <a:bodyPr wrap="square" rtlCol="0">
            <a:spAutoFit/>
          </a:bodyPr>
          <a:lstStyle/>
          <a:p>
            <a:pPr algn="ctr"/>
            <a:r>
              <a:rPr lang="es-MX" sz="3600" b="1" dirty="0" smtClean="0">
                <a:latin typeface="Arial" panose="020B0604020202020204" pitchFamily="34" charset="0"/>
                <a:cs typeface="Arial" panose="020B0604020202020204" pitchFamily="34" charset="0"/>
              </a:rPr>
              <a:t>AGUAS INTERIORES</a:t>
            </a:r>
            <a:endParaRPr lang="en-US" sz="36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974627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405780" y="1340768"/>
            <a:ext cx="11050137" cy="5293757"/>
          </a:xfrm>
          <a:prstGeom prst="rect">
            <a:avLst/>
          </a:prstGeom>
        </p:spPr>
        <p:txBody>
          <a:bodyPr wrap="square">
            <a:spAutoFit/>
          </a:bodyPr>
          <a:lstStyle/>
          <a:p>
            <a:pPr marL="342900" indent="-342900" algn="just">
              <a:spcBef>
                <a:spcPct val="50000"/>
              </a:spcBef>
              <a:buFont typeface="+mj-lt"/>
              <a:buAutoNum type="arabicPeriod"/>
            </a:pPr>
            <a:r>
              <a:rPr lang="es-ES_tradnl" altLang="es-ES" sz="2000" dirty="0">
                <a:latin typeface="Arial" panose="020B0604020202020204" pitchFamily="34" charset="0"/>
                <a:cs typeface="Arial" panose="020B0604020202020204" pitchFamily="34" charset="0"/>
              </a:rPr>
              <a:t>S</a:t>
            </a:r>
            <a:r>
              <a:rPr lang="es-ES_tradnl" altLang="es-ES" sz="2000" dirty="0" smtClean="0">
                <a:latin typeface="Arial" panose="020B0604020202020204" pitchFamily="34" charset="0"/>
                <a:cs typeface="Arial" panose="020B0604020202020204" pitchFamily="34" charset="0"/>
              </a:rPr>
              <a:t>e </a:t>
            </a:r>
            <a:r>
              <a:rPr lang="es-ES_tradnl" altLang="es-ES" sz="2000" dirty="0">
                <a:latin typeface="Arial" panose="020B0604020202020204" pitchFamily="34" charset="0"/>
                <a:cs typeface="Arial" panose="020B0604020202020204" pitchFamily="34" charset="0"/>
              </a:rPr>
              <a:t>encuentran al </a:t>
            </a:r>
            <a:r>
              <a:rPr lang="es-ES_tradnl" altLang="es-ES" sz="2000" u="sng" dirty="0">
                <a:latin typeface="Arial" panose="020B0604020202020204" pitchFamily="34" charset="0"/>
                <a:cs typeface="Arial" panose="020B0604020202020204" pitchFamily="34" charset="0"/>
              </a:rPr>
              <a:t>interior</a:t>
            </a:r>
            <a:r>
              <a:rPr lang="es-ES_tradnl" altLang="es-ES" sz="2000" dirty="0">
                <a:latin typeface="Arial" panose="020B0604020202020204" pitchFamily="34" charset="0"/>
                <a:cs typeface="Arial" panose="020B0604020202020204" pitchFamily="34" charset="0"/>
              </a:rPr>
              <a:t> de las líneas de base, naturales o jurídicas, que posee un Estado</a:t>
            </a:r>
            <a:r>
              <a:rPr lang="es-ES_tradnl" altLang="es-ES" sz="2000" dirty="0" smtClean="0">
                <a:latin typeface="Arial" panose="020B0604020202020204" pitchFamily="34" charset="0"/>
                <a:cs typeface="Arial" panose="020B0604020202020204" pitchFamily="34" charset="0"/>
              </a:rPr>
              <a:t>.</a:t>
            </a:r>
          </a:p>
          <a:p>
            <a:pPr marL="342900" indent="-342900" algn="just">
              <a:spcBef>
                <a:spcPct val="50000"/>
              </a:spcBef>
              <a:buFont typeface="+mj-lt"/>
              <a:buAutoNum type="arabicPeriod"/>
            </a:pPr>
            <a:r>
              <a:rPr lang="es-ES_tradnl" altLang="es-ES" sz="2000" dirty="0" smtClean="0">
                <a:latin typeface="Arial" panose="020B0604020202020204" pitchFamily="34" charset="0"/>
                <a:cs typeface="Arial" panose="020B0604020202020204" pitchFamily="34" charset="0"/>
              </a:rPr>
              <a:t>Por RG están rodeadas o casi rodeadas por tierras de un Estado.</a:t>
            </a:r>
          </a:p>
          <a:p>
            <a:pPr marL="342900" indent="-342900" algn="just">
              <a:spcBef>
                <a:spcPct val="50000"/>
              </a:spcBef>
              <a:buFont typeface="+mj-lt"/>
              <a:buAutoNum type="arabicPeriod"/>
            </a:pPr>
            <a:r>
              <a:rPr lang="es-ES_tradnl" altLang="es-ES" sz="2000" dirty="0" smtClean="0">
                <a:latin typeface="Arial" panose="020B0604020202020204" pitchFamily="34" charset="0"/>
                <a:cs typeface="Arial" panose="020B0604020202020204" pitchFamily="34" charset="0"/>
              </a:rPr>
              <a:t>En ellas el Estado Ribereño es </a:t>
            </a:r>
            <a:r>
              <a:rPr lang="es-ES_tradnl" altLang="es-ES" sz="2000" u="sng" dirty="0" smtClean="0">
                <a:latin typeface="Arial" panose="020B0604020202020204" pitchFamily="34" charset="0"/>
                <a:cs typeface="Arial" panose="020B0604020202020204" pitchFamily="34" charset="0"/>
              </a:rPr>
              <a:t>plenamente soberano</a:t>
            </a:r>
            <a:r>
              <a:rPr lang="es-ES_tradnl" altLang="es-ES" sz="2000" dirty="0" smtClean="0">
                <a:latin typeface="Arial" panose="020B0604020202020204" pitchFamily="34" charset="0"/>
                <a:cs typeface="Arial" panose="020B0604020202020204" pitchFamily="34" charset="0"/>
              </a:rPr>
              <a:t>, pudiendo </a:t>
            </a:r>
            <a:r>
              <a:rPr lang="es-ES_tradnl" sz="2000" dirty="0" smtClean="0">
                <a:effectLst>
                  <a:outerShdw blurRad="38100" dist="38100" dir="2700000" algn="tl">
                    <a:srgbClr val="C0C0C0"/>
                  </a:outerShdw>
                </a:effectLst>
                <a:latin typeface="Arial" panose="020B0604020202020204" pitchFamily="34" charset="0"/>
                <a:cs typeface="Arial" panose="020B0604020202020204" pitchFamily="34" charset="0"/>
              </a:rPr>
              <a:t>reservar </a:t>
            </a:r>
            <a:r>
              <a:rPr lang="es-ES_tradnl" sz="2000" dirty="0">
                <a:effectLst>
                  <a:outerShdw blurRad="38100" dist="38100" dir="2700000" algn="tl">
                    <a:srgbClr val="C0C0C0"/>
                  </a:outerShdw>
                </a:effectLst>
                <a:latin typeface="Arial" panose="020B0604020202020204" pitchFamily="34" charset="0"/>
                <a:cs typeface="Arial" panose="020B0604020202020204" pitchFamily="34" charset="0"/>
              </a:rPr>
              <a:t>a sus nacionales el derecho de pesca e incluso la exclusiva navegación, prohibiendo, en principio la circulación libre de buques</a:t>
            </a:r>
            <a:r>
              <a:rPr lang="es-ES_tradnl" sz="2000" dirty="0" smtClean="0">
                <a:effectLst>
                  <a:outerShdw blurRad="38100" dist="38100" dir="2700000" algn="tl">
                    <a:srgbClr val="C0C0C0"/>
                  </a:outerShdw>
                </a:effectLst>
                <a:latin typeface="Arial" panose="020B0604020202020204" pitchFamily="34" charset="0"/>
                <a:cs typeface="Arial" panose="020B0604020202020204" pitchFamily="34" charset="0"/>
              </a:rPr>
              <a:t>.</a:t>
            </a:r>
          </a:p>
          <a:p>
            <a:pPr marL="342900" indent="-342900" algn="just">
              <a:spcBef>
                <a:spcPct val="50000"/>
              </a:spcBef>
              <a:buFont typeface="+mj-lt"/>
              <a:buAutoNum type="arabicPeriod"/>
            </a:pPr>
            <a:r>
              <a:rPr lang="es-ES_tradnl" altLang="es-ES" sz="2000" dirty="0" smtClean="0">
                <a:effectLst>
                  <a:outerShdw blurRad="38100" dist="38100" dir="2700000" algn="tl">
                    <a:srgbClr val="C0C0C0"/>
                  </a:outerShdw>
                </a:effectLst>
                <a:latin typeface="Arial" panose="020B0604020202020204" pitchFamily="34" charset="0"/>
                <a:cs typeface="Arial" panose="020B0604020202020204" pitchFamily="34" charset="0"/>
              </a:rPr>
              <a:t>Ningún Estado extranjero tiene derecho a navegar en aguas interiores si el Estado ribereño no lo autoriza.</a:t>
            </a:r>
            <a:endParaRPr lang="es-ES_tradnl" altLang="es-ES" sz="2000" dirty="0" smtClean="0">
              <a:latin typeface="Arial" panose="020B0604020202020204" pitchFamily="34" charset="0"/>
              <a:cs typeface="Arial" panose="020B0604020202020204" pitchFamily="34" charset="0"/>
            </a:endParaRPr>
          </a:p>
          <a:p>
            <a:pPr algn="just">
              <a:spcBef>
                <a:spcPct val="50000"/>
              </a:spcBef>
            </a:pPr>
            <a:endParaRPr lang="es-ES_tradnl" sz="2000" u="sng" dirty="0">
              <a:effectLst>
                <a:outerShdw blurRad="38100" dist="38100" dir="2700000" algn="tl">
                  <a:srgbClr val="C0C0C0"/>
                </a:outerShdw>
              </a:effectLst>
              <a:latin typeface="Arial" panose="020B0604020202020204" pitchFamily="34" charset="0"/>
              <a:cs typeface="Arial" panose="020B0604020202020204" pitchFamily="34" charset="0"/>
            </a:endParaRPr>
          </a:p>
          <a:p>
            <a:pPr algn="just">
              <a:spcBef>
                <a:spcPct val="50000"/>
              </a:spcBef>
            </a:pPr>
            <a:endParaRPr lang="es-ES_tradnl" sz="2000" dirty="0" smtClean="0">
              <a:latin typeface="Arial" panose="020B0604020202020204" pitchFamily="34" charset="0"/>
              <a:cs typeface="Arial" panose="020B0604020202020204" pitchFamily="34" charset="0"/>
            </a:endParaRPr>
          </a:p>
          <a:p>
            <a:pPr algn="just">
              <a:spcBef>
                <a:spcPct val="50000"/>
              </a:spcBef>
            </a:pPr>
            <a:r>
              <a:rPr lang="es-ES_tradnl" sz="1600" dirty="0">
                <a:latin typeface="Arial" panose="020B0604020202020204" pitchFamily="34" charset="0"/>
                <a:cs typeface="Arial" panose="020B0604020202020204" pitchFamily="34" charset="0"/>
              </a:rPr>
              <a:t> </a:t>
            </a:r>
            <a:endParaRPr lang="es-ES_tradnl" sz="1600" dirty="0" smtClean="0">
              <a:latin typeface="Arial" panose="020B0604020202020204" pitchFamily="34" charset="0"/>
              <a:cs typeface="Arial" panose="020B0604020202020204" pitchFamily="34" charset="0"/>
            </a:endParaRPr>
          </a:p>
          <a:p>
            <a:pPr marL="342900" indent="-342900" algn="just">
              <a:spcBef>
                <a:spcPct val="50000"/>
              </a:spcBef>
              <a:buFont typeface="+mj-lt"/>
              <a:buAutoNum type="arabicPeriod"/>
            </a:pPr>
            <a:endParaRPr lang="es-ES_tradnl" altLang="es-ES" dirty="0" smtClean="0">
              <a:latin typeface="Arial" panose="020B0604020202020204" pitchFamily="34" charset="0"/>
              <a:cs typeface="Arial" panose="020B0604020202020204" pitchFamily="34" charset="0"/>
            </a:endParaRPr>
          </a:p>
          <a:p>
            <a:pPr marL="342900" indent="-342900" algn="just">
              <a:spcBef>
                <a:spcPct val="50000"/>
              </a:spcBef>
              <a:buFont typeface="+mj-lt"/>
              <a:buAutoNum type="arabicPeriod"/>
            </a:pPr>
            <a:endParaRPr lang="es-ES_tradnl" altLang="es-ES" dirty="0" smtClean="0">
              <a:latin typeface="Arial" panose="020B0604020202020204" pitchFamily="34" charset="0"/>
              <a:cs typeface="Arial" panose="020B0604020202020204" pitchFamily="34" charset="0"/>
            </a:endParaRPr>
          </a:p>
          <a:p>
            <a:pPr algn="just">
              <a:spcBef>
                <a:spcPct val="50000"/>
              </a:spcBef>
              <a:buFontTx/>
              <a:buNone/>
            </a:pPr>
            <a:endParaRPr lang="es-ES_tradnl" altLang="es-ES" sz="2000" dirty="0"/>
          </a:p>
        </p:txBody>
      </p:sp>
      <p:sp>
        <p:nvSpPr>
          <p:cNvPr id="4" name="CuadroTexto 3"/>
          <p:cNvSpPr txBox="1"/>
          <p:nvPr/>
        </p:nvSpPr>
        <p:spPr>
          <a:xfrm>
            <a:off x="2832806" y="332656"/>
            <a:ext cx="6196084" cy="461665"/>
          </a:xfrm>
          <a:prstGeom prst="rect">
            <a:avLst/>
          </a:prstGeom>
          <a:noFill/>
        </p:spPr>
        <p:txBody>
          <a:bodyPr wrap="square" rtlCol="0">
            <a:spAutoFit/>
          </a:bodyPr>
          <a:lstStyle/>
          <a:p>
            <a:pPr algn="ctr"/>
            <a:r>
              <a:rPr lang="es-MX" sz="2400" dirty="0" smtClean="0">
                <a:latin typeface="Arial" panose="020B0604020202020204" pitchFamily="34" charset="0"/>
                <a:cs typeface="Arial" panose="020B0604020202020204" pitchFamily="34" charset="0"/>
              </a:rPr>
              <a:t>EXPLICACIÓN</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2106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1473528222"/>
              </p:ext>
            </p:extLst>
          </p:nvPr>
        </p:nvGraphicFramePr>
        <p:xfrm>
          <a:off x="912890" y="83250"/>
          <a:ext cx="11017224" cy="60486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CuadroTexto 2"/>
          <p:cNvSpPr txBox="1"/>
          <p:nvPr/>
        </p:nvSpPr>
        <p:spPr>
          <a:xfrm>
            <a:off x="333772" y="5485591"/>
            <a:ext cx="3816424" cy="646331"/>
          </a:xfrm>
          <a:prstGeom prst="rect">
            <a:avLst/>
          </a:prstGeom>
          <a:noFill/>
          <a:ln w="38100">
            <a:solidFill>
              <a:schemeClr val="dk1"/>
            </a:solidFill>
          </a:ln>
        </p:spPr>
        <p:txBody>
          <a:bodyPr wrap="square" rtlCol="0">
            <a:spAutoFit/>
          </a:bodyPr>
          <a:lstStyle/>
          <a:p>
            <a:r>
              <a:rPr lang="en-US" dirty="0">
                <a:hlinkClick r:id="rId7"/>
              </a:rPr>
              <a:t>https://sitport.directemar.cl/#/</a:t>
            </a:r>
            <a:r>
              <a:rPr lang="en-US" dirty="0" smtClean="0">
                <a:hlinkClick r:id="rId7"/>
              </a:rPr>
              <a:t>recalando</a:t>
            </a:r>
            <a:r>
              <a:rPr lang="en-US" dirty="0" smtClean="0"/>
              <a:t>. </a:t>
            </a:r>
            <a:endParaRPr lang="en-US" dirty="0"/>
          </a:p>
        </p:txBody>
      </p:sp>
    </p:spTree>
    <p:extLst>
      <p:ext uri="{BB962C8B-B14F-4D97-AF65-F5344CB8AC3E}">
        <p14:creationId xmlns:p14="http://schemas.microsoft.com/office/powerpoint/2010/main" val="645253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 Box 2"/>
          <p:cNvSpPr txBox="1">
            <a:spLocks noChangeArrowheads="1"/>
          </p:cNvSpPr>
          <p:nvPr/>
        </p:nvSpPr>
        <p:spPr bwMode="auto">
          <a:xfrm>
            <a:off x="1522412" y="620713"/>
            <a:ext cx="9144000" cy="4001095"/>
          </a:xfrm>
          <a:prstGeom prst="rect">
            <a:avLst/>
          </a:prstGeom>
          <a:solidFill>
            <a:schemeClr val="bg1"/>
          </a:solidFill>
          <a:ln w="9525">
            <a:noFill/>
            <a:miter lim="800000"/>
            <a:headEnd/>
            <a:tailEnd/>
          </a:ln>
          <a:effectLst/>
        </p:spPr>
        <p:txBody>
          <a:bodyPr>
            <a:spAutoFit/>
          </a:bodyPr>
          <a:lstStyle/>
          <a:p>
            <a:pPr algn="ctr">
              <a:spcBef>
                <a:spcPct val="50000"/>
              </a:spcBef>
              <a:defRPr/>
            </a:pPr>
            <a:r>
              <a:rPr lang="es-ES_tradnl" sz="2400" u="sng" dirty="0">
                <a:effectLst>
                  <a:outerShdw blurRad="38100" dist="38100" dir="2700000" algn="tl">
                    <a:srgbClr val="C0C0C0"/>
                  </a:outerShdw>
                </a:effectLst>
                <a:latin typeface="Arial" panose="020B0604020202020204" pitchFamily="34" charset="0"/>
                <a:cs typeface="Arial" panose="020B0604020202020204" pitchFamily="34" charset="0"/>
              </a:rPr>
              <a:t>BAHÍAS </a:t>
            </a:r>
          </a:p>
          <a:p>
            <a:pPr algn="just">
              <a:spcBef>
                <a:spcPct val="50000"/>
              </a:spcBef>
              <a:defRPr/>
            </a:pPr>
            <a:r>
              <a:rPr lang="es-ES_tradnl" sz="2000" dirty="0" smtClean="0">
                <a:effectLst>
                  <a:outerShdw blurRad="38100" dist="38100" dir="2700000" algn="tl">
                    <a:srgbClr val="C0C0C0"/>
                  </a:outerShdw>
                </a:effectLst>
                <a:latin typeface="Arial" panose="020B0604020202020204" pitchFamily="34" charset="0"/>
                <a:cs typeface="Arial" panose="020B0604020202020204" pitchFamily="34" charset="0"/>
              </a:rPr>
              <a:t>“Para </a:t>
            </a:r>
            <a:r>
              <a:rPr lang="es-ES_tradnl" sz="2000" dirty="0">
                <a:effectLst>
                  <a:outerShdw blurRad="38100" dist="38100" dir="2700000" algn="tl">
                    <a:srgbClr val="C0C0C0"/>
                  </a:outerShdw>
                </a:effectLst>
                <a:latin typeface="Arial" panose="020B0604020202020204" pitchFamily="34" charset="0"/>
                <a:cs typeface="Arial" panose="020B0604020202020204" pitchFamily="34" charset="0"/>
              </a:rPr>
              <a:t>los efectos de esta Convención, una bahía es toda escotadura determinada cuya penetración tierra adentro, en relación con la anchura de su boca es tal que contiene aguas cercadas por la costa y constituye algo más que una simple inflexión de ésta.</a:t>
            </a:r>
          </a:p>
          <a:p>
            <a:pPr algn="just">
              <a:spcBef>
                <a:spcPct val="50000"/>
              </a:spcBef>
              <a:defRPr/>
            </a:pPr>
            <a:r>
              <a:rPr lang="es-ES_tradnl" sz="2000" dirty="0">
                <a:effectLst>
                  <a:outerShdw blurRad="38100" dist="38100" dir="2700000" algn="tl">
                    <a:srgbClr val="C0C0C0"/>
                  </a:outerShdw>
                </a:effectLst>
                <a:latin typeface="Arial" panose="020B0604020202020204" pitchFamily="34" charset="0"/>
                <a:cs typeface="Arial" panose="020B0604020202020204" pitchFamily="34" charset="0"/>
              </a:rPr>
              <a:t>La escotadura no se considerará una bahía si su superficie es igual o superior a la de un semicírculo que tenga por diámetro la boca de dicha escotadura</a:t>
            </a:r>
            <a:r>
              <a:rPr lang="es-ES_tradnl" sz="2000" dirty="0" smtClean="0">
                <a:effectLst>
                  <a:outerShdw blurRad="38100" dist="38100" dir="2700000" algn="tl">
                    <a:srgbClr val="C0C0C0"/>
                  </a:outerShdw>
                </a:effectLst>
                <a:latin typeface="Arial" panose="020B0604020202020204" pitchFamily="34" charset="0"/>
                <a:cs typeface="Arial" panose="020B0604020202020204" pitchFamily="34" charset="0"/>
              </a:rPr>
              <a:t>.”</a:t>
            </a:r>
            <a:endParaRPr lang="es-ES_tradnl" sz="2000" u="sng" dirty="0">
              <a:effectLst>
                <a:outerShdw blurRad="38100" dist="38100" dir="2700000" algn="tl">
                  <a:srgbClr val="C0C0C0"/>
                </a:outerShdw>
              </a:effectLst>
              <a:latin typeface="Arial" panose="020B0604020202020204" pitchFamily="34" charset="0"/>
              <a:cs typeface="Arial" panose="020B0604020202020204" pitchFamily="34" charset="0"/>
            </a:endParaRPr>
          </a:p>
          <a:p>
            <a:pPr>
              <a:spcBef>
                <a:spcPct val="50000"/>
              </a:spcBef>
              <a:defRPr/>
            </a:pPr>
            <a:r>
              <a:rPr lang="es-ES_tradnl" sz="2000" u="sng" dirty="0">
                <a:effectLst>
                  <a:outerShdw blurRad="38100" dist="38100" dir="2700000" algn="tl">
                    <a:srgbClr val="C0C0C0"/>
                  </a:outerShdw>
                </a:effectLst>
                <a:latin typeface="Arial" panose="020B0604020202020204" pitchFamily="34" charset="0"/>
                <a:cs typeface="Arial" panose="020B0604020202020204" pitchFamily="34" charset="0"/>
              </a:rPr>
              <a:t>Ancho máximo de la escotadura: 24 millas .</a:t>
            </a:r>
          </a:p>
          <a:p>
            <a:pPr>
              <a:spcBef>
                <a:spcPct val="50000"/>
              </a:spcBef>
              <a:defRPr/>
            </a:pPr>
            <a:endParaRPr lang="es-ES_tradnl" sz="2000" u="sng" dirty="0">
              <a:effectLst>
                <a:outerShdw blurRad="38100" dist="38100" dir="2700000" algn="tl">
                  <a:srgbClr val="C0C0C0"/>
                </a:outerShdw>
              </a:effectLst>
              <a:latin typeface="Arial" panose="020B0604020202020204" pitchFamily="34" charset="0"/>
              <a:cs typeface="Arial" panose="020B0604020202020204" pitchFamily="34" charset="0"/>
            </a:endParaRPr>
          </a:p>
          <a:p>
            <a:pPr>
              <a:spcBef>
                <a:spcPct val="50000"/>
              </a:spcBef>
              <a:defRPr/>
            </a:pPr>
            <a:endParaRPr lang="es-ES_tradnl" sz="2000" u="sng" dirty="0">
              <a:effectLst>
                <a:outerShdw blurRad="38100" dist="38100" dir="2700000" algn="tl">
                  <a:srgbClr val="C0C0C0"/>
                </a:outerShdw>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5834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l="14026" t="33266" r="15134" b="5704"/>
          <a:stretch/>
        </p:blipFill>
        <p:spPr>
          <a:xfrm>
            <a:off x="11030" y="0"/>
            <a:ext cx="12282385" cy="6381328"/>
          </a:xfrm>
          <a:prstGeom prst="rect">
            <a:avLst/>
          </a:prstGeom>
        </p:spPr>
      </p:pic>
      <p:sp>
        <p:nvSpPr>
          <p:cNvPr id="3" name="CuadroTexto 2"/>
          <p:cNvSpPr txBox="1"/>
          <p:nvPr/>
        </p:nvSpPr>
        <p:spPr>
          <a:xfrm>
            <a:off x="549796" y="1124744"/>
            <a:ext cx="4798268" cy="1569660"/>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pPr algn="ctr"/>
            <a:r>
              <a:rPr lang="es-MX" sz="4800" dirty="0" smtClean="0">
                <a:latin typeface="Arial" panose="020B0604020202020204" pitchFamily="34" charset="0"/>
                <a:cs typeface="Arial" panose="020B0604020202020204" pitchFamily="34" charset="0"/>
              </a:rPr>
              <a:t>MAR TERRITORIAL </a:t>
            </a:r>
            <a:endParaRPr lang="en-US" sz="4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4645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heme/theme1.xml><?xml version="1.0" encoding="utf-8"?>
<a:theme xmlns:a="http://schemas.openxmlformats.org/drawingml/2006/main" name="Retrospección">
  <a:themeElements>
    <a:clrScheme name="Retrospección">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Retrospecció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ción">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9CC26709-368C-4D72-9060-94E5B3FF3CD6}"/>
    </a:ext>
  </a:extLst>
</a:theme>
</file>

<file path=ppt/theme/theme2.xml><?xml version="1.0" encoding="utf-8"?>
<a:theme xmlns:a="http://schemas.openxmlformats.org/drawingml/2006/main" name="Tema de Office">
  <a:themeElements>
    <a:clrScheme name="Math_16x9">
      <a:dk1>
        <a:srgbClr val="465562"/>
      </a:dk1>
      <a:lt1>
        <a:srgbClr val="FFFFFF"/>
      </a:lt1>
      <a:dk2>
        <a:srgbClr val="000000"/>
      </a:dk2>
      <a:lt2>
        <a:srgbClr val="F2ECE2"/>
      </a:lt2>
      <a:accent1>
        <a:srgbClr val="9BAAB7"/>
      </a:accent1>
      <a:accent2>
        <a:srgbClr val="B8D082"/>
      </a:accent2>
      <a:accent3>
        <a:srgbClr val="EFDB85"/>
      </a:accent3>
      <a:accent4>
        <a:srgbClr val="E8A565"/>
      </a:accent4>
      <a:accent5>
        <a:srgbClr val="BC9AAE"/>
      </a:accent5>
      <a:accent6>
        <a:srgbClr val="BABABA"/>
      </a:accent6>
      <a:hlink>
        <a:srgbClr val="8FC48C"/>
      </a:hlink>
      <a:folHlink>
        <a:srgbClr val="A97C96"/>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Tema de Office">
  <a:themeElements>
    <a:clrScheme name="Math_16x9">
      <a:dk1>
        <a:srgbClr val="465562"/>
      </a:dk1>
      <a:lt1>
        <a:srgbClr val="FFFFFF"/>
      </a:lt1>
      <a:dk2>
        <a:srgbClr val="000000"/>
      </a:dk2>
      <a:lt2>
        <a:srgbClr val="F2ECE2"/>
      </a:lt2>
      <a:accent1>
        <a:srgbClr val="9BAAB7"/>
      </a:accent1>
      <a:accent2>
        <a:srgbClr val="B8D082"/>
      </a:accent2>
      <a:accent3>
        <a:srgbClr val="EFDB85"/>
      </a:accent3>
      <a:accent4>
        <a:srgbClr val="E8A565"/>
      </a:accent4>
      <a:accent5>
        <a:srgbClr val="BC9AAE"/>
      </a:accent5>
      <a:accent6>
        <a:srgbClr val="BABABA"/>
      </a:accent6>
      <a:hlink>
        <a:srgbClr val="8FC48C"/>
      </a:hlink>
      <a:folHlink>
        <a:srgbClr val="A97C96"/>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Retrospect</Template>
  <TotalTime>1556</TotalTime>
  <Words>2124</Words>
  <Application>Microsoft Office PowerPoint</Application>
  <PresentationFormat>Personalizado</PresentationFormat>
  <Paragraphs>222</Paragraphs>
  <Slides>28</Slides>
  <Notes>1</Notes>
  <HiddenSlides>0</HiddenSlides>
  <MMClips>1</MMClips>
  <ScaleCrop>false</ScaleCrop>
  <HeadingPairs>
    <vt:vector size="6" baseType="variant">
      <vt:variant>
        <vt:lpstr>Fuentes usadas</vt:lpstr>
      </vt:variant>
      <vt:variant>
        <vt:i4>6</vt:i4>
      </vt:variant>
      <vt:variant>
        <vt:lpstr>Tema</vt:lpstr>
      </vt:variant>
      <vt:variant>
        <vt:i4>1</vt:i4>
      </vt:variant>
      <vt:variant>
        <vt:lpstr>Títulos de diapositiva</vt:lpstr>
      </vt:variant>
      <vt:variant>
        <vt:i4>28</vt:i4>
      </vt:variant>
    </vt:vector>
  </HeadingPairs>
  <TitlesOfParts>
    <vt:vector size="35" baseType="lpstr">
      <vt:lpstr>Arial</vt:lpstr>
      <vt:lpstr>Calibri</vt:lpstr>
      <vt:lpstr>Calibri Light</vt:lpstr>
      <vt:lpstr>Euphemia</vt:lpstr>
      <vt:lpstr>Times New Roman</vt:lpstr>
      <vt:lpstr>Wingdings</vt:lpstr>
      <vt:lpstr>Retrospección</vt:lpstr>
      <vt:lpstr>Presentación de PowerPoint</vt:lpstr>
      <vt:lpstr>Presentación de PowerPoint</vt:lpstr>
      <vt:lpstr>Presentación de PowerPoint</vt:lpstr>
      <vt:lpstr>Presentación de PowerPoint</vt:lpstr>
      <vt:lpstr>Presentación de PowerPoint</vt:lpstr>
      <vt:lpstr>EJEMPLOS DE LÍMITES</vt:lpstr>
      <vt:lpstr>Presentación de PowerPoint</vt:lpstr>
      <vt:lpstr>DEFINICIÓN</vt:lpstr>
      <vt:lpstr>FUENTES DEL DERECHO INTERNACIONAL MARÍTIMO</vt:lpstr>
      <vt:lpstr>Presentación de PowerPoint</vt:lpstr>
      <vt:lpstr>Presentación de PowerPoint</vt:lpstr>
      <vt:lpstr>Presentación de PowerPoint</vt:lpstr>
      <vt:lpstr>CONFERENCIAS SOBRE EL DERECHO DEL MAR</vt:lpstr>
      <vt:lpstr>Presentación de PowerPoint</vt:lpstr>
      <vt:lpstr>CONVEMAR</vt:lpstr>
      <vt:lpstr>Presentación de PowerPoint</vt:lpstr>
      <vt:lpstr>EXPLICACIÓN</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INTRODUCCIÓN AL DERECHO INTERNACIONAL MARÍTIMO (DIM)</dc:title>
  <dc:creator>Diego</dc:creator>
  <cp:lastModifiedBy>Diego</cp:lastModifiedBy>
  <cp:revision>98</cp:revision>
  <dcterms:created xsi:type="dcterms:W3CDTF">2023-08-15T14:23:07Z</dcterms:created>
  <dcterms:modified xsi:type="dcterms:W3CDTF">2023-08-30T11:54:07Z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nternalTags">
    <vt:lpwstr/>
  </property>
  <property fmtid="{D5CDD505-2E9C-101B-9397-08002B2CF9AE}" pid="3" name="ContentTypeId">
    <vt:lpwstr>0x010100AA3F7D94069FF64A86F7DFF56D60E3BE</vt:lpwstr>
  </property>
  <property fmtid="{D5CDD505-2E9C-101B-9397-08002B2CF9AE}" pid="4" name="FeatureTags">
    <vt:lpwstr/>
  </property>
  <property fmtid="{D5CDD505-2E9C-101B-9397-08002B2CF9AE}" pid="5" name="LocalizationTags">
    <vt:lpwstr/>
  </property>
  <property fmtid="{D5CDD505-2E9C-101B-9397-08002B2CF9AE}" pid="6" name="CampaignTags">
    <vt:lpwstr/>
  </property>
  <property fmtid="{D5CDD505-2E9C-101B-9397-08002B2CF9AE}" pid="7" name="ScenarioTags">
    <vt:lpwstr/>
  </property>
</Properties>
</file>