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32"/>
  </p:notesMasterIdLst>
  <p:sldIdLst>
    <p:sldId id="616" r:id="rId2"/>
    <p:sldId id="617" r:id="rId3"/>
    <p:sldId id="618" r:id="rId4"/>
    <p:sldId id="619" r:id="rId5"/>
    <p:sldId id="670" r:id="rId6"/>
    <p:sldId id="620" r:id="rId7"/>
    <p:sldId id="621" r:id="rId8"/>
    <p:sldId id="622" r:id="rId9"/>
    <p:sldId id="623" r:id="rId10"/>
    <p:sldId id="624" r:id="rId11"/>
    <p:sldId id="625" r:id="rId12"/>
    <p:sldId id="626" r:id="rId13"/>
    <p:sldId id="627" r:id="rId14"/>
    <p:sldId id="628" r:id="rId15"/>
    <p:sldId id="629" r:id="rId16"/>
    <p:sldId id="630" r:id="rId17"/>
    <p:sldId id="631" r:id="rId18"/>
    <p:sldId id="634" r:id="rId19"/>
    <p:sldId id="635" r:id="rId20"/>
    <p:sldId id="636" r:id="rId21"/>
    <p:sldId id="637" r:id="rId22"/>
    <p:sldId id="638" r:id="rId23"/>
    <p:sldId id="639" r:id="rId24"/>
    <p:sldId id="1456" r:id="rId25"/>
    <p:sldId id="1457" r:id="rId26"/>
    <p:sldId id="1458" r:id="rId27"/>
    <p:sldId id="1459" r:id="rId28"/>
    <p:sldId id="1460" r:id="rId29"/>
    <p:sldId id="1461" r:id="rId30"/>
    <p:sldId id="1462" r:id="rId31"/>
  </p:sldIdLst>
  <p:sldSz cx="12192000" cy="6858000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34227"/>
    <p:restoredTop sz="92219"/>
  </p:normalViewPr>
  <p:slideViewPr>
    <p:cSldViewPr snapToGrid="0">
      <p:cViewPr varScale="1">
        <p:scale>
          <a:sx n="80" d="100"/>
          <a:sy n="80" d="100"/>
        </p:scale>
        <p:origin x="200" y="42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3C3EDFB-D393-514F-8758-779562DEF6DC}" type="datetimeFigureOut">
              <a:rPr lang="es-CL" smtClean="0"/>
              <a:t>15-05-24</a:t>
            </a:fld>
            <a:endParaRPr lang="es-CL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L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627000B-10BD-CC47-963D-8D23846F847F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20894347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5843" name="2 Marcador de notas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s-CL" dirty="0"/>
          </a:p>
        </p:txBody>
      </p:sp>
      <p:sp>
        <p:nvSpPr>
          <p:cNvPr id="35844" name="3 Marcador de número de diapositiva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737B505A-30E1-4C0E-861B-E39392A39FD4}" type="slidenum">
              <a:rPr kumimoji="0" lang="es-ES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itchFamily="34" charset="0"/>
                <a:ea typeface="+mn-ea"/>
                <a:cs typeface="+mn-cs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s-ES" sz="1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3096729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8371" name="2 Marcador de notas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s-CL" dirty="0"/>
          </a:p>
        </p:txBody>
      </p:sp>
      <p:sp>
        <p:nvSpPr>
          <p:cNvPr id="58372" name="3 Marcador de número de diapositiva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9427E88-DC00-4D7B-A239-1863767689AC}" type="slidenum">
              <a:rPr kumimoji="0" lang="es-ES_tradnl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itchFamily="34" charset="0"/>
                <a:ea typeface="+mn-ea"/>
                <a:cs typeface="+mn-cs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s-ES_tradnl" sz="1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3836712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8371" name="2 Marcador de notas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s-CL" dirty="0"/>
          </a:p>
        </p:txBody>
      </p:sp>
      <p:sp>
        <p:nvSpPr>
          <p:cNvPr id="58372" name="3 Marcador de número de diapositiva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9427E88-DC00-4D7B-A239-1863767689AC}" type="slidenum">
              <a:rPr kumimoji="0" lang="es-ES_tradnl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itchFamily="34" charset="0"/>
                <a:ea typeface="+mn-ea"/>
                <a:cs typeface="+mn-cs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s-ES_tradnl" sz="1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9820286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8371" name="2 Marcador de notas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s-CL" dirty="0"/>
          </a:p>
        </p:txBody>
      </p:sp>
      <p:sp>
        <p:nvSpPr>
          <p:cNvPr id="58372" name="3 Marcador de número de diapositiva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9427E88-DC00-4D7B-A239-1863767689AC}" type="slidenum">
              <a:rPr kumimoji="0" lang="es-ES_tradnl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itchFamily="34" charset="0"/>
                <a:ea typeface="+mn-ea"/>
                <a:cs typeface="+mn-cs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s-ES_tradnl" sz="1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502537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8371" name="2 Marcador de notas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s-CL" dirty="0"/>
          </a:p>
        </p:txBody>
      </p:sp>
      <p:sp>
        <p:nvSpPr>
          <p:cNvPr id="58372" name="3 Marcador de número de diapositiva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9427E88-DC00-4D7B-A239-1863767689AC}" type="slidenum">
              <a:rPr kumimoji="0" lang="es-ES_tradnl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itchFamily="34" charset="0"/>
                <a:ea typeface="+mn-ea"/>
                <a:cs typeface="+mn-cs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s-ES_tradnl" sz="1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4694208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8371" name="2 Marcador de notas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algn="just"/>
            <a:r>
              <a:rPr lang="es-CL" sz="1000" dirty="0"/>
              <a:t>La autorización de Acceso al Secreto Militar (RESAC) es una resolución que confecciona el Comandante o Jefe de la Unidad o Repartición con el objeto de determinar los niveles de acceso que tendrá todo el personal bajo su mando para trabajar con material o información sensible, conforme a la definición de clasificación Reservado o Secreto señalada en el reglamento citado en b) de la</a:t>
            </a:r>
          </a:p>
          <a:p>
            <a:pPr algn="just"/>
            <a:r>
              <a:rPr lang="es-CL" sz="1000" dirty="0"/>
              <a:t>referencia, cumpla funciones como encargado de Informática o maneje caudales o créditos fiscales.</a:t>
            </a:r>
          </a:p>
          <a:p>
            <a:endParaRPr lang="es-CL" dirty="0"/>
          </a:p>
        </p:txBody>
      </p:sp>
      <p:sp>
        <p:nvSpPr>
          <p:cNvPr id="58372" name="3 Marcador de número de diapositiva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9427E88-DC00-4D7B-A239-1863767689AC}" type="slidenum">
              <a:rPr kumimoji="0" lang="es-ES_tradnl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itchFamily="34" charset="0"/>
                <a:ea typeface="+mn-ea"/>
                <a:cs typeface="+mn-cs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s-ES_tradnl" sz="1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1482182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8371" name="2 Marcador de notas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s-CL" dirty="0"/>
          </a:p>
        </p:txBody>
      </p:sp>
      <p:sp>
        <p:nvSpPr>
          <p:cNvPr id="58372" name="3 Marcador de número de diapositiva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9427E88-DC00-4D7B-A239-1863767689AC}" type="slidenum">
              <a:rPr kumimoji="0" lang="es-ES_tradnl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itchFamily="34" charset="0"/>
                <a:ea typeface="+mn-ea"/>
                <a:cs typeface="+mn-cs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s-ES_tradnl" sz="1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2938498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8371" name="2 Marcador de notas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algn="just"/>
            <a:r>
              <a:rPr lang="es-CL" sz="1600" b="0" i="0" u="none" strike="noStrike" kern="1200" baseline="0" dirty="0">
                <a:solidFill>
                  <a:schemeClr val="tx1"/>
                </a:solidFill>
                <a:latin typeface="Calibri" pitchFamily="34" charset="0"/>
                <a:ea typeface="+mn-ea"/>
                <a:cs typeface="+mn-cs"/>
              </a:rPr>
              <a:t>Adicionalmente la D.INT.A. podrá efectuar inspecciones asesorativas o de diagnóstico en el ámbito administrativo o técnico a Unidades y Reparticiones que lo soliciten.</a:t>
            </a:r>
            <a:endParaRPr lang="es-CL" sz="1600" dirty="0"/>
          </a:p>
        </p:txBody>
      </p:sp>
      <p:sp>
        <p:nvSpPr>
          <p:cNvPr id="58372" name="3 Marcador de número de diapositiva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9427E88-DC00-4D7B-A239-1863767689AC}" type="slidenum">
              <a:rPr kumimoji="0" lang="es-ES_tradnl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itchFamily="34" charset="0"/>
                <a:ea typeface="+mn-ea"/>
                <a:cs typeface="+mn-cs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s-ES_tradnl" sz="1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9369023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8371" name="2 Marcador de notas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algn="just"/>
            <a:endParaRPr lang="es-CL" sz="1600" dirty="0"/>
          </a:p>
        </p:txBody>
      </p:sp>
      <p:sp>
        <p:nvSpPr>
          <p:cNvPr id="58372" name="3 Marcador de número de diapositiva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9427E88-DC00-4D7B-A239-1863767689AC}" type="slidenum">
              <a:rPr kumimoji="0" lang="es-ES_tradnl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itchFamily="34" charset="0"/>
                <a:ea typeface="+mn-ea"/>
                <a:cs typeface="+mn-cs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s-ES_tradnl" sz="1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2787447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8371" name="2 Marcador de notas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algn="just"/>
            <a:endParaRPr lang="es-CL" sz="1600" dirty="0"/>
          </a:p>
        </p:txBody>
      </p:sp>
      <p:sp>
        <p:nvSpPr>
          <p:cNvPr id="58372" name="3 Marcador de número de diapositiva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9427E88-DC00-4D7B-A239-1863767689AC}" type="slidenum">
              <a:rPr kumimoji="0" lang="es-ES_tradnl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itchFamily="34" charset="0"/>
                <a:ea typeface="+mn-ea"/>
                <a:cs typeface="+mn-cs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s-ES_tradnl" sz="1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0285294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8371" name="2 Marcador de notas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algn="just"/>
            <a:endParaRPr lang="es-CL" sz="1600" dirty="0"/>
          </a:p>
        </p:txBody>
      </p:sp>
      <p:sp>
        <p:nvSpPr>
          <p:cNvPr id="58372" name="3 Marcador de número de diapositiva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9427E88-DC00-4D7B-A239-1863767689AC}" type="slidenum">
              <a:rPr kumimoji="0" lang="es-ES_tradnl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itchFamily="34" charset="0"/>
                <a:ea typeface="+mn-ea"/>
                <a:cs typeface="+mn-cs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s-ES_tradnl" sz="1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4640288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8371" name="2 Marcador de notas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algn="just"/>
            <a:endParaRPr lang="es-CL" sz="1600" dirty="0"/>
          </a:p>
        </p:txBody>
      </p:sp>
      <p:sp>
        <p:nvSpPr>
          <p:cNvPr id="58372" name="3 Marcador de número de diapositiva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9427E88-DC00-4D7B-A239-1863767689AC}" type="slidenum">
              <a:rPr kumimoji="0" lang="es-ES_tradnl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itchFamily="34" charset="0"/>
                <a:ea typeface="+mn-ea"/>
                <a:cs typeface="+mn-cs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s-ES_tradnl" sz="1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8332178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8371" name="2 Marcador de notas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algn="just"/>
            <a:endParaRPr lang="es-CL" sz="1600" dirty="0"/>
          </a:p>
        </p:txBody>
      </p:sp>
      <p:sp>
        <p:nvSpPr>
          <p:cNvPr id="58372" name="3 Marcador de número de diapositiva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9427E88-DC00-4D7B-A239-1863767689AC}" type="slidenum">
              <a:rPr kumimoji="0" lang="es-ES_tradnl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itchFamily="34" charset="0"/>
                <a:ea typeface="+mn-ea"/>
                <a:cs typeface="+mn-cs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s-ES_tradnl" sz="1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1468322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8371" name="2 Marcador de notas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algn="just"/>
            <a:endParaRPr lang="es-CL" sz="1600" dirty="0"/>
          </a:p>
        </p:txBody>
      </p:sp>
      <p:sp>
        <p:nvSpPr>
          <p:cNvPr id="58372" name="3 Marcador de número de diapositiva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9427E88-DC00-4D7B-A239-1863767689AC}" type="slidenum">
              <a:rPr kumimoji="0" lang="es-ES_tradnl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itchFamily="34" charset="0"/>
                <a:ea typeface="+mn-ea"/>
                <a:cs typeface="+mn-cs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es-ES_tradnl" sz="1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9194808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8371" name="2 Marcador de notas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algn="just"/>
            <a:endParaRPr lang="es-CL" sz="1600" dirty="0"/>
          </a:p>
        </p:txBody>
      </p:sp>
      <p:sp>
        <p:nvSpPr>
          <p:cNvPr id="58372" name="3 Marcador de número de diapositiva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9427E88-DC00-4D7B-A239-1863767689AC}" type="slidenum">
              <a:rPr kumimoji="0" lang="es-ES_tradnl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itchFamily="34" charset="0"/>
                <a:ea typeface="+mn-ea"/>
                <a:cs typeface="+mn-cs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s-ES_tradnl" sz="1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9078605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8371" name="2 Marcador de notas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algn="just"/>
            <a:endParaRPr lang="es-CL" sz="1600" dirty="0"/>
          </a:p>
        </p:txBody>
      </p:sp>
      <p:sp>
        <p:nvSpPr>
          <p:cNvPr id="58372" name="3 Marcador de número de diapositiva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9427E88-DC00-4D7B-A239-1863767689AC}" type="slidenum">
              <a:rPr kumimoji="0" lang="es-ES_tradnl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itchFamily="34" charset="0"/>
                <a:ea typeface="+mn-ea"/>
                <a:cs typeface="+mn-cs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es-ES_tradnl" sz="1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5582171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8371" name="2 Marcador de notas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algn="just"/>
            <a:endParaRPr lang="es-CL" sz="1600" dirty="0"/>
          </a:p>
        </p:txBody>
      </p:sp>
      <p:sp>
        <p:nvSpPr>
          <p:cNvPr id="58372" name="3 Marcador de número de diapositiva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9427E88-DC00-4D7B-A239-1863767689AC}" type="slidenum">
              <a:rPr kumimoji="0" lang="es-ES_tradnl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itchFamily="34" charset="0"/>
                <a:ea typeface="+mn-ea"/>
                <a:cs typeface="+mn-cs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es-ES_tradnl" sz="1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0361418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8371" name="2 Marcador de notas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algn="just"/>
            <a:r>
              <a:rPr lang="es-CL" sz="1000" dirty="0"/>
              <a:t>La autorización de Acceso al Secreto Militar (RESAC) es una resolución que confecciona el Comandante o Jefe de la Unidad o Repartición con el objeto de determinar los niveles de acceso que tendrá todo el personal bajo su mando para trabajar con material o información sensible, conforme a la definición de clasificación Reservado o Secreto señalada en el reglamento citado en b) de la</a:t>
            </a:r>
          </a:p>
          <a:p>
            <a:pPr algn="just"/>
            <a:r>
              <a:rPr lang="es-CL" sz="1000" dirty="0"/>
              <a:t>referencia, cumpla funciones como encargado de Informática o maneje caudales o créditos fiscales.</a:t>
            </a:r>
          </a:p>
          <a:p>
            <a:endParaRPr lang="es-CL" dirty="0"/>
          </a:p>
        </p:txBody>
      </p:sp>
      <p:sp>
        <p:nvSpPr>
          <p:cNvPr id="58372" name="3 Marcador de número de diapositiva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9427E88-DC00-4D7B-A239-1863767689AC}" type="slidenum">
              <a:rPr lang="es-ES_tradnl" smtClean="0"/>
              <a:pPr/>
              <a:t>18</a:t>
            </a:fld>
            <a:endParaRPr lang="es-ES_tradnl" dirty="0"/>
          </a:p>
        </p:txBody>
      </p:sp>
    </p:spTree>
    <p:extLst>
      <p:ext uri="{BB962C8B-B14F-4D97-AF65-F5344CB8AC3E}">
        <p14:creationId xmlns:p14="http://schemas.microsoft.com/office/powerpoint/2010/main" val="14412640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8371" name="2 Marcador de notas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algn="just"/>
            <a:endParaRPr lang="es-CL" sz="1600" dirty="0"/>
          </a:p>
        </p:txBody>
      </p:sp>
      <p:sp>
        <p:nvSpPr>
          <p:cNvPr id="58372" name="3 Marcador de número de diapositiva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9427E88-DC00-4D7B-A239-1863767689AC}" type="slidenum">
              <a:rPr lang="es-ES_tradnl" smtClean="0"/>
              <a:pPr/>
              <a:t>19</a:t>
            </a:fld>
            <a:endParaRPr lang="es-ES_tradnl" dirty="0"/>
          </a:p>
        </p:txBody>
      </p:sp>
    </p:spTree>
    <p:extLst>
      <p:ext uri="{BB962C8B-B14F-4D97-AF65-F5344CB8AC3E}">
        <p14:creationId xmlns:p14="http://schemas.microsoft.com/office/powerpoint/2010/main" val="250314418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8371" name="2 Marcador de notas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algn="just"/>
            <a:endParaRPr lang="es-CL" sz="1600" dirty="0"/>
          </a:p>
        </p:txBody>
      </p:sp>
      <p:sp>
        <p:nvSpPr>
          <p:cNvPr id="58372" name="3 Marcador de número de diapositiva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9427E88-DC00-4D7B-A239-1863767689AC}" type="slidenum">
              <a:rPr lang="es-ES_tradnl" smtClean="0"/>
              <a:pPr/>
              <a:t>20</a:t>
            </a:fld>
            <a:endParaRPr lang="es-ES_tradnl" dirty="0"/>
          </a:p>
        </p:txBody>
      </p:sp>
    </p:spTree>
    <p:extLst>
      <p:ext uri="{BB962C8B-B14F-4D97-AF65-F5344CB8AC3E}">
        <p14:creationId xmlns:p14="http://schemas.microsoft.com/office/powerpoint/2010/main" val="128627131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8371" name="2 Marcador de notas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algn="just"/>
            <a:endParaRPr lang="es-CL" sz="1600" dirty="0"/>
          </a:p>
        </p:txBody>
      </p:sp>
      <p:sp>
        <p:nvSpPr>
          <p:cNvPr id="58372" name="3 Marcador de número de diapositiva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9427E88-DC00-4D7B-A239-1863767689AC}" type="slidenum">
              <a:rPr lang="es-ES_tradnl" smtClean="0"/>
              <a:pPr/>
              <a:t>21</a:t>
            </a:fld>
            <a:endParaRPr lang="es-ES_tradnl" dirty="0"/>
          </a:p>
        </p:txBody>
      </p:sp>
    </p:spTree>
    <p:extLst>
      <p:ext uri="{BB962C8B-B14F-4D97-AF65-F5344CB8AC3E}">
        <p14:creationId xmlns:p14="http://schemas.microsoft.com/office/powerpoint/2010/main" val="3928671275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8371" name="2 Marcador de notas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algn="just"/>
            <a:endParaRPr lang="es-CL" sz="1600" dirty="0"/>
          </a:p>
        </p:txBody>
      </p:sp>
      <p:sp>
        <p:nvSpPr>
          <p:cNvPr id="58372" name="3 Marcador de número de diapositiva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9427E88-DC00-4D7B-A239-1863767689AC}" type="slidenum">
              <a:rPr lang="es-ES_tradnl" smtClean="0"/>
              <a:pPr/>
              <a:t>22</a:t>
            </a:fld>
            <a:endParaRPr lang="es-ES_tradnl" dirty="0"/>
          </a:p>
        </p:txBody>
      </p:sp>
    </p:spTree>
    <p:extLst>
      <p:ext uri="{BB962C8B-B14F-4D97-AF65-F5344CB8AC3E}">
        <p14:creationId xmlns:p14="http://schemas.microsoft.com/office/powerpoint/2010/main" val="2477269507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8371" name="2 Marcador de notas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algn="just"/>
            <a:endParaRPr lang="es-CL" sz="1600" dirty="0"/>
          </a:p>
        </p:txBody>
      </p:sp>
      <p:sp>
        <p:nvSpPr>
          <p:cNvPr id="58372" name="3 Marcador de número de diapositiva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9427E88-DC00-4D7B-A239-1863767689AC}" type="slidenum">
              <a:rPr lang="es-ES_tradnl" smtClean="0"/>
              <a:pPr/>
              <a:t>23</a:t>
            </a:fld>
            <a:endParaRPr lang="es-ES_tradnl" dirty="0"/>
          </a:p>
        </p:txBody>
      </p:sp>
    </p:spTree>
    <p:extLst>
      <p:ext uri="{BB962C8B-B14F-4D97-AF65-F5344CB8AC3E}">
        <p14:creationId xmlns:p14="http://schemas.microsoft.com/office/powerpoint/2010/main" val="2197783033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1152525" y="1162050"/>
            <a:ext cx="4705350" cy="31369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701675" y="4473575"/>
            <a:ext cx="5607050" cy="3660775"/>
          </a:xfrm>
          <a:prstGeom prst="rect">
            <a:avLst/>
          </a:prstGeom>
        </p:spPr>
        <p:txBody>
          <a:bodyPr/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36890315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1152525" y="1162050"/>
            <a:ext cx="4705350" cy="31369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701675" y="4473575"/>
            <a:ext cx="5607050" cy="3660775"/>
          </a:xfrm>
          <a:prstGeom prst="rect">
            <a:avLst/>
          </a:prstGeom>
        </p:spPr>
        <p:txBody>
          <a:bodyPr/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36890315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1152525" y="1162050"/>
            <a:ext cx="4705350" cy="31369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701675" y="4473575"/>
            <a:ext cx="5607050" cy="3660775"/>
          </a:xfrm>
          <a:prstGeom prst="rect">
            <a:avLst/>
          </a:prstGeom>
        </p:spPr>
        <p:txBody>
          <a:bodyPr/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36890315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1152525" y="1162050"/>
            <a:ext cx="4705350" cy="31369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701675" y="4473575"/>
            <a:ext cx="5607050" cy="3660775"/>
          </a:xfrm>
          <a:prstGeom prst="rect">
            <a:avLst/>
          </a:prstGeom>
        </p:spPr>
        <p:txBody>
          <a:bodyPr/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36890315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1152525" y="1162050"/>
            <a:ext cx="4705350" cy="31369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701675" y="4473575"/>
            <a:ext cx="5607050" cy="3660775"/>
          </a:xfrm>
          <a:prstGeom prst="rect">
            <a:avLst/>
          </a:prstGeom>
        </p:spPr>
        <p:txBody>
          <a:bodyPr/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36890315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1152525" y="1162050"/>
            <a:ext cx="4705350" cy="31369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701675" y="4473575"/>
            <a:ext cx="5607050" cy="3660775"/>
          </a:xfrm>
          <a:prstGeom prst="rect">
            <a:avLst/>
          </a:prstGeom>
        </p:spPr>
        <p:txBody>
          <a:bodyPr/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36890315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1152525" y="1162050"/>
            <a:ext cx="4705350" cy="31369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701675" y="4473575"/>
            <a:ext cx="5607050" cy="3660775"/>
          </a:xfrm>
          <a:prstGeom prst="rect">
            <a:avLst/>
          </a:prstGeom>
        </p:spPr>
        <p:txBody>
          <a:bodyPr/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3689031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 dirty="0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9DED810-D3E5-4AE1-B849-3D9715F73BA7}" type="slidenum">
              <a:rPr lang="es-CL" altLang="es-CL"/>
              <a:pPr/>
              <a:t>‹Nº›</a:t>
            </a:fld>
            <a:endParaRPr lang="es-CL" altLang="es-CL" dirty="0"/>
          </a:p>
        </p:txBody>
      </p:sp>
    </p:spTree>
    <p:extLst>
      <p:ext uri="{BB962C8B-B14F-4D97-AF65-F5344CB8AC3E}">
        <p14:creationId xmlns:p14="http://schemas.microsoft.com/office/powerpoint/2010/main" val="400886746"/>
      </p:ext>
    </p:extLst>
  </p:cSld>
  <p:clrMapOvr>
    <a:masterClrMapping/>
  </p:clrMapOvr>
  <p:transition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 dirty="0"/>
          </a:p>
        </p:txBody>
      </p:sp>
      <p:sp>
        <p:nvSpPr>
          <p:cNvPr id="3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/>
          </a:p>
        </p:txBody>
      </p:sp>
      <p:sp>
        <p:nvSpPr>
          <p:cNvPr id="4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AD2A1D7-6A9E-4F68-8E5D-1563799F7751}" type="slidenum">
              <a:rPr lang="es-CL" altLang="es-CL"/>
              <a:pPr/>
              <a:t>‹Nº›</a:t>
            </a:fld>
            <a:endParaRPr lang="es-CL" altLang="es-CL" dirty="0"/>
          </a:p>
        </p:txBody>
      </p:sp>
    </p:spTree>
    <p:extLst>
      <p:ext uri="{BB962C8B-B14F-4D97-AF65-F5344CB8AC3E}">
        <p14:creationId xmlns:p14="http://schemas.microsoft.com/office/powerpoint/2010/main" val="3912038278"/>
      </p:ext>
    </p:extLst>
  </p:cSld>
  <p:clrMapOvr>
    <a:masterClrMapping/>
  </p:clrMapOvr>
  <p:transition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onteni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6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C95DEA38-5FAD-4BA2-AE32-D5BBF74F2785}" type="slidenum">
              <a:rPr lang="es-ES_tradnl"/>
              <a:pPr>
                <a:defRPr/>
              </a:pPr>
              <a:t>‹Nº›</a:t>
            </a:fld>
            <a:endParaRPr lang="es-ES_tradnl" dirty="0"/>
          </a:p>
        </p:txBody>
      </p:sp>
    </p:spTree>
    <p:extLst>
      <p:ext uri="{BB962C8B-B14F-4D97-AF65-F5344CB8AC3E}">
        <p14:creationId xmlns:p14="http://schemas.microsoft.com/office/powerpoint/2010/main" val="4607037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7261" y="365126"/>
            <a:ext cx="10517481" cy="1325563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837261" y="1825625"/>
            <a:ext cx="10517481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 dirty="0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9DED810-D3E5-4AE1-B849-3D9715F73BA7}" type="slidenum">
              <a:rPr lang="es-CL" altLang="es-CL"/>
              <a:pPr/>
              <a:t>‹Nº›</a:t>
            </a:fld>
            <a:endParaRPr lang="es-CL" altLang="es-CL" dirty="0"/>
          </a:p>
        </p:txBody>
      </p:sp>
    </p:spTree>
    <p:extLst>
      <p:ext uri="{BB962C8B-B14F-4D97-AF65-F5344CB8AC3E}">
        <p14:creationId xmlns:p14="http://schemas.microsoft.com/office/powerpoint/2010/main" val="3662270667"/>
      </p:ext>
    </p:extLst>
  </p:cSld>
  <p:clrMapOvr>
    <a:masterClrMapping/>
  </p:clrMapOvr>
  <p:transition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1_Conteni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contenido"/>
          <p:cNvSpPr>
            <a:spLocks noGrp="1"/>
          </p:cNvSpPr>
          <p:nvPr>
            <p:ph/>
          </p:nvPr>
        </p:nvSpPr>
        <p:spPr>
          <a:xfrm>
            <a:off x="609601" y="274743"/>
            <a:ext cx="10972800" cy="585152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609599" y="6245225"/>
            <a:ext cx="28448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2" y="6245225"/>
            <a:ext cx="38608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8737601" y="6245225"/>
            <a:ext cx="28448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72821F-77C0-4523-BE09-0C9B196C4F93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780064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F7FAFD"/>
            </a:gs>
            <a:gs pos="74001">
              <a:srgbClr val="B5D2EC"/>
            </a:gs>
            <a:gs pos="83000">
              <a:srgbClr val="B5D2EC"/>
            </a:gs>
            <a:gs pos="100000">
              <a:srgbClr val="CEE1F2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13 Rectángulo"/>
          <p:cNvSpPr/>
          <p:nvPr userDrawn="1"/>
        </p:nvSpPr>
        <p:spPr>
          <a:xfrm>
            <a:off x="1" y="-9"/>
            <a:ext cx="12192000" cy="668740"/>
          </a:xfrm>
          <a:prstGeom prst="rect">
            <a:avLst/>
          </a:prstGeom>
          <a:solidFill>
            <a:srgbClr val="0000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sz="1800" dirty="0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7260" y="6356351"/>
            <a:ext cx="2743200" cy="365125"/>
          </a:xfrm>
          <a:prstGeom prst="rect">
            <a:avLst/>
          </a:prstGeom>
        </p:spPr>
        <p:txBody>
          <a:bodyPr vert="horz" lIns="76195" tIns="38098" rIns="76195" bIns="38098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0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s-CL" dirty="0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9542" y="6356351"/>
            <a:ext cx="4114799" cy="365125"/>
          </a:xfrm>
          <a:prstGeom prst="rect">
            <a:avLst/>
          </a:prstGeom>
        </p:spPr>
        <p:txBody>
          <a:bodyPr vert="horz" wrap="square" lIns="76195" tIns="38098" rIns="76195" bIns="38098" numCol="1" anchor="ctr" anchorCtr="0" compatLnSpc="1">
            <a:prstTxWarp prst="textNoShape">
              <a:avLst/>
            </a:prstTxWarp>
          </a:bodyPr>
          <a:lstStyle>
            <a:lvl1pPr algn="ctr" eaLnBrk="1" hangingPunct="1">
              <a:defRPr sz="10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endParaRPr lang="es-ES" dirty="0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1542" y="6356351"/>
            <a:ext cx="2743200" cy="365125"/>
          </a:xfrm>
          <a:prstGeom prst="rect">
            <a:avLst/>
          </a:prstGeom>
        </p:spPr>
        <p:txBody>
          <a:bodyPr vert="horz" wrap="square" lIns="76195" tIns="38098" rIns="76195" bIns="38098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000">
                <a:solidFill>
                  <a:srgbClr val="898989"/>
                </a:solidFill>
              </a:defRPr>
            </a:lvl1pPr>
          </a:lstStyle>
          <a:p>
            <a:fld id="{46C31E56-A295-44A3-B377-BD13C5FC77E7}" type="slidenum">
              <a:rPr lang="es-CL" altLang="es-CL"/>
              <a:pPr/>
              <a:t>‹Nº›</a:t>
            </a:fld>
            <a:endParaRPr lang="es-CL" altLang="es-CL" dirty="0"/>
          </a:p>
        </p:txBody>
      </p:sp>
      <p:pic>
        <p:nvPicPr>
          <p:cNvPr id="11" name="10 Imagen" descr="Escudo Armada CI.bmp"/>
          <p:cNvPicPr>
            <a:picLocks noChangeAspect="1"/>
          </p:cNvPicPr>
          <p:nvPr userDrawn="1"/>
        </p:nvPicPr>
        <p:blipFill>
          <a:blip r:embed="rId7" cstate="print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1290236" y="57149"/>
            <a:ext cx="901764" cy="570647"/>
          </a:xfrm>
          <a:prstGeom prst="rect">
            <a:avLst/>
          </a:prstGeom>
        </p:spPr>
      </p:pic>
      <p:sp>
        <p:nvSpPr>
          <p:cNvPr id="15" name="14 CuadroTexto"/>
          <p:cNvSpPr txBox="1"/>
          <p:nvPr userDrawn="1"/>
        </p:nvSpPr>
        <p:spPr>
          <a:xfrm>
            <a:off x="598485" y="54590"/>
            <a:ext cx="488488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800" b="1" dirty="0">
                <a:solidFill>
                  <a:schemeClr val="bg1"/>
                </a:solidFill>
              </a:rPr>
              <a:t>DIRECCIÓN DE INTELIGENCIA</a:t>
            </a:r>
          </a:p>
          <a:p>
            <a:r>
              <a:rPr lang="es-CL" sz="1800" b="0" dirty="0">
                <a:solidFill>
                  <a:schemeClr val="bg1"/>
                </a:solidFill>
              </a:rPr>
              <a:t>Departamento de Contrainteligencia</a:t>
            </a:r>
          </a:p>
        </p:txBody>
      </p:sp>
      <p:pic>
        <p:nvPicPr>
          <p:cNvPr id="9" name="8 Imagen" descr="dirinta.jpg"/>
          <p:cNvPicPr>
            <a:picLocks noChangeAspect="1"/>
          </p:cNvPicPr>
          <p:nvPr userDrawn="1"/>
        </p:nvPicPr>
        <p:blipFill>
          <a:blip r:embed="rId8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 l="8030" t="2613" r="3134" b="5548"/>
          <a:stretch>
            <a:fillRect/>
          </a:stretch>
        </p:blipFill>
        <p:spPr>
          <a:xfrm>
            <a:off x="123197" y="40945"/>
            <a:ext cx="459104" cy="6207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14265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ransition>
    <p:fade/>
  </p:transition>
  <p:hf hdr="0" ftr="0" dt="0"/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7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700">
          <a:solidFill>
            <a:schemeClr val="tx1"/>
          </a:solidFill>
          <a:latin typeface="Calibri Light" panose="020F03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700">
          <a:solidFill>
            <a:schemeClr val="tx1"/>
          </a:solidFill>
          <a:latin typeface="Calibri Light" panose="020F03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700">
          <a:solidFill>
            <a:schemeClr val="tx1"/>
          </a:solidFill>
          <a:latin typeface="Calibri Light" panose="020F03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700">
          <a:solidFill>
            <a:schemeClr val="tx1"/>
          </a:solidFill>
          <a:latin typeface="Calibri Light" panose="020F0302020204030204" pitchFamily="34" charset="0"/>
        </a:defRPr>
      </a:lvl5pPr>
      <a:lvl6pPr marL="380979" algn="l" rtl="0" fontAlgn="base">
        <a:lnSpc>
          <a:spcPct val="90000"/>
        </a:lnSpc>
        <a:spcBef>
          <a:spcPct val="0"/>
        </a:spcBef>
        <a:spcAft>
          <a:spcPct val="0"/>
        </a:spcAft>
        <a:defRPr sz="3700">
          <a:solidFill>
            <a:schemeClr val="tx1"/>
          </a:solidFill>
          <a:latin typeface="Calibri Light" panose="020F0302020204030204" pitchFamily="34" charset="0"/>
        </a:defRPr>
      </a:lvl6pPr>
      <a:lvl7pPr marL="761957" algn="l" rtl="0" fontAlgn="base">
        <a:lnSpc>
          <a:spcPct val="90000"/>
        </a:lnSpc>
        <a:spcBef>
          <a:spcPct val="0"/>
        </a:spcBef>
        <a:spcAft>
          <a:spcPct val="0"/>
        </a:spcAft>
        <a:defRPr sz="3700">
          <a:solidFill>
            <a:schemeClr val="tx1"/>
          </a:solidFill>
          <a:latin typeface="Calibri Light" panose="020F0302020204030204" pitchFamily="34" charset="0"/>
        </a:defRPr>
      </a:lvl7pPr>
      <a:lvl8pPr marL="1142936" algn="l" rtl="0" fontAlgn="base">
        <a:lnSpc>
          <a:spcPct val="90000"/>
        </a:lnSpc>
        <a:spcBef>
          <a:spcPct val="0"/>
        </a:spcBef>
        <a:spcAft>
          <a:spcPct val="0"/>
        </a:spcAft>
        <a:defRPr sz="3700">
          <a:solidFill>
            <a:schemeClr val="tx1"/>
          </a:solidFill>
          <a:latin typeface="Calibri Light" panose="020F0302020204030204" pitchFamily="34" charset="0"/>
        </a:defRPr>
      </a:lvl8pPr>
      <a:lvl9pPr marL="1523915" algn="l" rtl="0" fontAlgn="base">
        <a:lnSpc>
          <a:spcPct val="90000"/>
        </a:lnSpc>
        <a:spcBef>
          <a:spcPct val="0"/>
        </a:spcBef>
        <a:spcAft>
          <a:spcPct val="0"/>
        </a:spcAft>
        <a:defRPr sz="37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188913" indent="-188913" algn="l" rtl="0" eaLnBrk="0" fontAlgn="base" hangingPunct="0">
        <a:lnSpc>
          <a:spcPct val="90000"/>
        </a:lnSpc>
        <a:spcBef>
          <a:spcPts val="838"/>
        </a:spcBef>
        <a:spcAft>
          <a:spcPct val="0"/>
        </a:spcAft>
        <a:buFont typeface="Arial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569913" indent="-188913" algn="l" rtl="0" eaLnBrk="0" fontAlgn="base" hangingPunct="0">
        <a:lnSpc>
          <a:spcPct val="90000"/>
        </a:lnSpc>
        <a:spcBef>
          <a:spcPts val="413"/>
        </a:spcBef>
        <a:spcAft>
          <a:spcPct val="0"/>
        </a:spcAft>
        <a:buFont typeface="Arial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50913" indent="-188913" algn="l" rtl="0" eaLnBrk="0" fontAlgn="base" hangingPunct="0">
        <a:lnSpc>
          <a:spcPct val="90000"/>
        </a:lnSpc>
        <a:spcBef>
          <a:spcPts val="413"/>
        </a:spcBef>
        <a:spcAft>
          <a:spcPct val="0"/>
        </a:spcAft>
        <a:buFont typeface="Arial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3pPr>
      <a:lvl4pPr marL="1331913" indent="-188913" algn="l" rtl="0" eaLnBrk="0" fontAlgn="base" hangingPunct="0">
        <a:lnSpc>
          <a:spcPct val="90000"/>
        </a:lnSpc>
        <a:spcBef>
          <a:spcPts val="413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712913" indent="-188913" algn="l" rtl="0" eaLnBrk="0" fontAlgn="base" hangingPunct="0">
        <a:lnSpc>
          <a:spcPct val="90000"/>
        </a:lnSpc>
        <a:spcBef>
          <a:spcPts val="413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095383" indent="-190489" algn="l" defTabSz="761957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476361" indent="-190489" algn="l" defTabSz="761957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857340" indent="-190489" algn="l" defTabSz="761957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238319" indent="-190489" algn="l" defTabSz="761957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761957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1pPr>
      <a:lvl2pPr marL="380979" algn="l" defTabSz="761957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761957" algn="l" defTabSz="761957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142936" algn="l" defTabSz="761957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523915" algn="l" defTabSz="761957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904893" algn="l" defTabSz="761957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285872" algn="l" defTabSz="761957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666851" algn="l" defTabSz="761957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047829" algn="l" defTabSz="761957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3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7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7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8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7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7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23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7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26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CuadroTexto"/>
          <p:cNvSpPr txBox="1"/>
          <p:nvPr/>
        </p:nvSpPr>
        <p:spPr>
          <a:xfrm>
            <a:off x="1152738" y="2186677"/>
            <a:ext cx="9863528" cy="2554545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" altLang="es-CL" sz="40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NORMATIVA INSTITUCIONAL RELACIONADO A LA SEGURIDAD INSTITUCIONAL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s-ES" altLang="es-CL" sz="4000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95DEA38-5FAD-4BA2-AE32-D5BBF74F2785}" type="slidenum">
              <a:rPr lang="es-ES_tradnl">
                <a:latin typeface="Calibri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</a:t>
            </a:fld>
            <a:endParaRPr lang="es-ES_tradnl" dirty="0"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2539104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10 CuadroTexto"/>
          <p:cNvSpPr txBox="1">
            <a:spLocks noChangeArrowheads="1"/>
          </p:cNvSpPr>
          <p:nvPr/>
        </p:nvSpPr>
        <p:spPr bwMode="auto">
          <a:xfrm>
            <a:off x="952500" y="1089135"/>
            <a:ext cx="10287000" cy="646113"/>
          </a:xfrm>
          <a:prstGeom prst="rect">
            <a:avLst/>
          </a:prstGeom>
          <a:solidFill>
            <a:srgbClr val="FFC000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CL" sz="3600" dirty="0">
                <a:solidFill>
                  <a:prstClr val="black"/>
                </a:solidFill>
                <a:latin typeface="Calibri" pitchFamily="34" charset="0"/>
              </a:rPr>
              <a:t>DIRECTIVAS DE SEGURIDAD INSTITUCIONAL</a:t>
            </a:r>
          </a:p>
        </p:txBody>
      </p:sp>
      <p:sp>
        <p:nvSpPr>
          <p:cNvPr id="9220" name="11 CuadroTexto"/>
          <p:cNvSpPr txBox="1">
            <a:spLocks noChangeArrowheads="1"/>
          </p:cNvSpPr>
          <p:nvPr/>
        </p:nvSpPr>
        <p:spPr bwMode="auto">
          <a:xfrm>
            <a:off x="1105402" y="2076114"/>
            <a:ext cx="9922669" cy="364715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s-CL" sz="22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OBJETIVOS:</a:t>
            </a:r>
          </a:p>
          <a:p>
            <a:pPr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endParaRPr lang="es-CL" sz="22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s-CL" sz="22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Conocer la existencia de las Directivas de Seguridad Institucional.</a:t>
            </a:r>
          </a:p>
          <a:p>
            <a:pPr marL="342900" indent="-3429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s-CL" sz="22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Comprender las Directivas de Seguridad Institucional y qué implicancia tienen sobre el personal.</a:t>
            </a:r>
          </a:p>
          <a:p>
            <a:pPr marL="342900" indent="-3429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s-CL" sz="22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Conocer y comprender cómo reaccionar ante incidentes de seguridad como Oficial especialista en Inteligencia.</a:t>
            </a:r>
          </a:p>
        </p:txBody>
      </p:sp>
      <p:sp>
        <p:nvSpPr>
          <p:cNvPr id="9223" name="AutoShape 2" descr="data:image/jpeg;base64,/9j/4AAQSkZJRgABAQAAAQABAAD/2wCEAAkGBhQQERUUERQVFBQVFRYVFBYXGBQUFBcXGBQVFxYXFhUXHCYgGRolGRcXIC8gIycrLCwsFx4xNTAqNSYrLCkBCQoKDgwOGg8PGiwkHyQsKS8pNSwsLSwuKSksKSksLC00KSksKSwsLy0pLCwvKS0sLCksLCwsLCosKS0sKSkvLP/AABEIAOEA4QMBIgACEQEDEQH/xAAcAAEAAwADAQEAAAAAAAAAAAAABQYHAQQIAgP/xABQEAABAwIBBgkHCQYDBQkAAAABAAIDBBEFBgcSITFBExciNVFUYXSzUnGBkZKT0hQjMkJicqGxwQhDgqKy0TNTwhU0Y+HwFiQlNkRkc4Oj/8QAGwEBAAIDAQEAAAAAAAAAAAAAAAEFAwQGAgf/xAAzEQACAgEBBQUGBgMBAAAAAAAAAQIDBBEFEiExQVFxkbHREyIyYYHBMzSh4fDxQlJyFP/aAAwDAQACEQMRAD8Alc22b6hraN01TAJJDUVDS7SkGpspA1NcArVxQYX1Ue8l+JdfM1zce81PilXpQCm8UGF9VHvJfiTigwvqo95L8SuSKQU3igwvqo95L8ScUGF9VHvJfiVyRAU3igwvqo95L8ScUGF9VHvJfiVyRAU3igwvqo95L8ScUGF9VHvJfiVyRAU3igwvqo95L8ScUGF9VHvJfiVyRAU3igwvqo95L8ScUGF9VHvJfiVyRAU3igwvqo95L8ScUGF9VHvJfiVyRAU3igwvqo95L8ScUGF9VHvJfiVyRAU3igwvqo95L8ScUGF9VHvJfiVyRAU3igwvqo95L8ScUGF9VHvJfiVyRAU3igwvqo95L8ScUGF9VHvJfiVyRAU3igwvqo95L8ScUGF9VHvJfiVyRAU3igwvqo95L8Sjcpc1eGw0dRJHTAPZDI9p05TZzWEg63dIWiKHyx5vq+7TeG5AeSNMouEUGQ9LZmubj3mp8Uq9Ki5mubj3mp8Uq9KTGEREAREQBERAEXBK/CrrWRNL5HtY0bXOIAHpKEpNvRHYXySs7x7Ow1t20jNP/iPuG/ws2n02VGxPKapqT87M8jyQdFnst1LVnlQjy4lzj7FyLeM/dXz5+BtdZlLTQ/4k8TT0aQJ9Q1qMlzj0Lf31/uskP+lYmAi13mS6ItobApXxSb8F6m1Mzk0J/fEedkg/RSFLlfSS6mVERPQXBp9TrLBUULMl1SEtgUte7J/p6I9IMkBFwbjpGsL7XnjD8ZmpzeGV8fY1x0fS3YfUrrgmdh7bNqmB48tnJePO3YfRZbEMuD58CsyNh318a3vLwZqSLoYVjUNUzTgeHjfbaOxzTrB867wK2k9eRSSi4vSS0ZyiIpPIREQBERAFD5Y831fdpvDcphQ+WPN9X3abw3IDyOiIoMh6WzNc3HvNT4pV6VFzNc3HvNT4pV6UmMIiIAiIgC4JQqCytyoZQw6Rs6R1xGzyj0n7I3/81EmorVnuuuVslCC1bOcp8rYqFl38qRw5EYPKd2nob2/msdx7KOatfpTO1D6LBcMb5h09p1rp4hiD6iR0kri57jck/gANwG4L8Y4y4hrQS4mwABJJ6AAqm2+Vj0XI7jA2bXix3pcZdX2dx8rt4dhMtQ7RhjdId+iLgec7B6Vfcl81wsJK3ziEH+tw/IetaJS0bImhsbWsaNjWgAD0BZK8Vy4y4Grl7crre7St59vT9zKcPzUVL7GV8cXZre71DV+KmYsz8f1qh58zGt/MlaHZLLbWNWuhR2bXy5v4tO5Iz+TM/FuqJB52sKi67NHK3XDMx/Y4Fh9YuFp1XWMiYXyvaxjdrnENaPOTqX4YZjUFUCaeaOUDUSxzXW89tiPHrfQiG1suL+PXvSMOxXJmppf8aJzR5Q5TPaGr1qLXo94B1G2vVY7/AEb1TcpM2kNRd9PaGToA+bce1v1fOPUVrWYjXGBcYu3Yye7etPmuXh/ZlmHYnJTvEkLyxw3jf2EbCOwrWsjsvWVlo5LRz22fVk7Wdv2VkuJYZJTSGOZhY4bjsI6Qd47V12PLSC0kEG4I1EEbCDuKwV2yqen6Fnl4NObDXr0a/nFHpAFcqmZBZa/K28FMbTsF77OEaPrD7Q3j0q5BWsJqa1Rw19E6LHXNcUcoiL2YQiIgCh8seb6vu03huUwofLHm+r7tN4bkB5HREUGQ9LZmubj3mp8Uq9Ki5mubj3mp8Uq9KTGEREARFwSgPwrq1sMbpJDZjGlzj2BYPlFjr62d0r9QOpjfJYNjfPvPaVd87GPWDKVh22kl81+Q0+m59AWaqtyrNXuLodhsTD3K/by5vl8l+4WsZtcn4GRCoa5ssztRI/dfYAOsHpO/dqWTrvYRjUtJIJIXFrt42tcOhzd4WCmahLVostoY08mlwhLT7/I9CBcqq5J5dxVoDHWjm3sJ1O7WHf5toVpBVvGSktUcFdTOmW5YtGHOsFWIc5mHPn4BtVGXl2iPpaBde1hJbROvtUZnnxZ1PhcgYbGZ7IbjbouuXgedrSPSvN5U6mPQ139oPFHGampw7kBjpXN3FxdotJ6bAH1lUzNhiT4MUpywkB7iyQbnMLXFwPTsB84XznAxJ08tMZDdwoKUOJ2lzmF5J7TpArr5CG1a13+XFUyexSylQSdHGcoZquodPLI4vc4ubynDQF7tayx5IAsNS9EZqcdkrMNjfOS6RrnxF52vDHWa49Jta53kLzIzYPMFosOcKbDcMpKakIZJIySeWQtDi0PnkDGtB1XIbck7rIGjbspMmoq6LQkFnD6Dx9Jh6R0jpG9YljGESUsropRZzd+5w3Oad4P/AFsV6zQ5w5sRMsFVZ0sbQ9sgAbpMJ0SHAarg21jbfsViy9yXFZAXMHz0YLmdLhtcz07u2y18infW8uZc7K2g8efs5v3H+j7fXxMcpKt8T2yRnRewhzT0ELdsmMebW07ZW6jse3yXjaPNvHYQsDVvzaY78nqhE4/Nz8nzPH0D6dY9IWpjW7ktHyZe7Xw1fTvr4o+XVfc2RFwCuVanDhERAFD5Y831fdpvDcphQ+WPN9X3abw3IDyOiIoMh6WzNc3HvNT4pV6VFzNc3HvNT4pV6UmMIiIAvlxsvpQ+V1ZwNHO8bRE4DzuGiPxKhvRanuEHOSiurSMVyhxM1NVLKTqc86P3Rqb+AC/HCsPNRNHE3bI8N81zrPoFz6F1ArrmpoNOrdIdkUZt9550R+GkqWC9pNJ9WfQsiaxsZyj/AIrh5I6eVeQctHd7LyweUBymffA/qGrzKrL0gWXGtZ9ldmyD7y0YDXbXRbGu+4fqns2eZbV2LpxgUuBtpS0hkc+319TMWuIIINiNYI1EHcQVoeSWc0ttFWm42Nm3j/5BvH2vX0rP54HMcWvaWuabOaRYg9oK/NasLJVvVF5k4tWVDdmu59n1Lrn+xAOpqRrCHNfK+QEG4IbHYEEbfprEX7CrlidLw7Gsc51maRZrJDdK2lYdBsPUq5HhbhPHG4fTkY0HcdJ4Gr1qzqujZ3nGZuzbcV6849vr2Hfy4Nq2Ru6NsMXu4ImfmF9ZJ6vlj/Ioaj1yaEQ8Qrp5T1PCVtS/yp5T6OEcAu5gPJosQf0x08Q/jqWuP4RlZiuIFSuUYs+FvkUlM31wiT/Woh+w+Yqayv1VkrfI4OP2IY2fogL9+z3Deqqn9ELG+08n9FuTgsd/Z4g5NY/7ULPUHu/VbIpR5ZiWcHBBTVjtEWZKOFb0AknTHodr9IVbY8tILTYggg9BGsH1rVM7eH6VPHLvjksfuvFv6g1ZSqi+O7Y9Dvtl3e3xYuXNcH9P2PQuB4iKinilH12Ncew25Q9BuF3lTM1VZp0Raf3cjm+g2cP6irmrWuW9FM4jKq9jdOvsb8AiIvZrhQ+WPN9X3abw3KYUPljzfV92m8NyA8joiKDIelszXNx7zU+KVelRczXNx7zU+KVelJjCIiAKqZzZLYfJ9p0bfW8f2VrVRzoNvh7+ySI/zgLFd8D7jcwPzNf/AEvMxpadmfh+bqHdL2N9TSf9SzFahmek+aqB0SMPrZb/AElVuN+Ijr9s/lJfTzRoYXBC5VAzvZbyYdTMZTnRmnLg19gdBjQNNwB1aWtoHRe6tzhCfymyPhrm8saEgHJkaOUOw+U3sKyHH8m5qJ+jM3UfovFyx3mPT2HWqjhGXdbTTiZlRK517ua97nseN7Xtcdh9Y3L0Rk9jdNjNGHhoc13JlidrMb97T27wRusVrW0Rs4rgy3wdp2YvuvjHs7O4xBfTHWc1wtdrmvbcXs5pBafWF8YrWxR1lRA27WxzPjYSb3DTbWelcqslCVb0Z2NN9WVXvQ4p8/3RW8UwdzCXtu5pJJ6Rc3N+ztXbpuThUx/zKyBnn4OGZ5/rCmVGYjhBe08GSNeloXOgXWtpW2B1tV1uVZPSZz+fsbTWzH8PT0K/TRab2NH1nNb63Afqu/lRLpVtSRsNRLbzCRwH4BdFjnRSA/RexwcLjYWkEat+sL5nmL3Oc76TnFzt2txJP4lbpzTTT0Zu37P9Nahmf5VQR6GxR/3K1FULMjTaGExny5Jn/wA5aP6VfV7PBXM4UOlh8/Y1rvU9pWHrcsvpNHD6jtYB63NH6rDVWZnxruOx2B+BL/r7I0zM9Lyalv2oz6w8foFo6zXM83/eT2xDxCtKC3Mb8NFDtb85P6eSCIizlYFD5Y831fdpvDcphQ+WPN9X3abw3IDyOiIoMh6WzNc3HvNT4pV6VFzNc3HvNT4pV6UmMIiIAoDLql4SgqANoZpD+Ah36KfX5VEAe1zXbHAtPmIsV5ktU0ZKp+zsjPsafgecVe80lbo1EsR+vGHDzsd/ZxVMr6Mwyvjdtje5h9Btf1WPpXaydxX5LVRTbmuGl9w6nfgT6lTVy3Jps+g5lX/oxpRj1XDzR6Aas4z2ZJSVlKyeEaT6YvcWjWXRuA07DeRog26AVosTw4Ag3BFwdxB2FfRCuz51yPGqnsjsr5sMqBLFrabCWMnkyNvsPQRuO49lwrXnezefIpTVU7f+7yu5bRsikP5McdnQbjoWbryej98QqjLLJIdskj3+04ut+K7uHY2WcmTlN6frD+4UWi8TgprSRsUZFmPLfrej8y6RShwBaQQd4X2qfR1zojdp1bwdhVlocSbMNWp29p2+jpCrbaHDiuR2ODtOvJ92XCXZ29x9V2HtlFnbdzhtH9wq1XYe6E8rWNzhsP8AZW5fMkYcCHAEHaCoqvlDh0PWds2vKW8uEu31NuzZ03BYVRt2fMhx/jJd+qs6zrIbL+Pg46acCIsa2ON/1CGgNaHeSbDbsK0PTVrCcZrWJxWRjWY89yxafcpmdat0KMM3ySNHobdx/IetZCrlnRxgTVYjaeTC3RP33WLvULD1qmqryZb1jO02TS6sWOvN8fH9jWM0lLo0sj/LlNvM1oH53V7ChskMM+T0cMZ+kGBzvvO5R/EqZVnVHdgkcdm2+1yJzXa/AIiLIagUPljzfV92m8NymFD5Y831fdpvDcgPI6IigyHpbM1zce81PilXpUXM1zce81PilXpSYwiIgC4IXKIDJc6mCcHUNnaOTMLO7HtH6tt6iqMt/wAo8EbWU74Xari7XeS4a2u9f4XWDVlI6GR0cg0XsJa4dBH6b/SqrJr3Zby5M7bY2WrqfZv4o+XT0NUzZZTcND8nefnIRyel0e70t2eayvC87YdiD6eVssRs9huP1B6QRqstvyXymjrotNup41SM3tP6g7itrGu3luvmU218B0zd0F7r5/JkniFAyeN8UrQ+N7S17TsIK8zZwchJMKn0dboHkmGQ7xtLHfbH4jX0r1ACo/HcCirYXw1DdON+0bwdzmnc4bitso0eRkVqy6zez4XJyryQOPzcwGrXsa+30X/gd3QqqvJJwvpjyDcGx6RtXCKCVquKJ7DseB5Muo7nbj5+hTKrGBYDNXTNhpmF7zt8lo8p7tjW9pW302ZxkdG2NspNQ25dIb8G4n6mj9Vg3Ea95vsWnbi68YHR4O2t3SvI5dvqZurTk7nAnpGGM/Os0SGBx1sNtVjvbf6p9CgsUwmWmkMczCxw9RHS07CF01pKUoPhwZ0dlVWTDSSUk+R9yyl7i5xu5xLnHpJNyVNZFYL8rq42kchh4ST7rddvS6w9JUEtozf5NfI6e7xaWWzn9LRbks9A29pKyUV+0n8jT2nlLGoenN8F6/QtTVyiK4OCCIiAKHyx5vq+7TeG5TCh8seb6vu03huQHkdERQZD0tma5uPeanxSr0qLma5uPeanxSr0pMYREQBERAcFUjOHkZ8pbw8A+eYOU0fvGjd94bunZ0K8LgrxOCmt1mfHyJ49ishzX80PNxC7WF4rJTSCSFxa4ekEb2uG8di0zLfN6KgumpgGy7Xs2Nk7R0P/AAP4rK5oXMcWvBa5psQRYg9oKqbK5VSO7xcunNr4fVP+cjYsls4MNWAyQiKbZok8lx+w4/kdfnVsDl5uViwTL2qpQGh/CMH1JLusOgO2j12WzXl9JlNl7C1e9jv6P7P18Ta6qkZKxzJGtexws5rgHNI6CDtWW5S5hIZXF9FLwBP7t4L4/wCF19Jo7NamaDO5C7VNE+M9LbSN/QqZhzi0Lv3+j2Oa8fotpXVy6lHPAya3o639Fr5amQPzD4gDYOpyOnhHD8NBT2B/s/awayouN7IQRfsMj9noatDkzhUI/wDUNPma8/ooutzsUrB82yWQ+YMHrdr/AAUu2tdURDCyZvRVvw08yy4Hk5T0MfB00bY277a3OPS9x1uPaV+GUGVkFE35113/AFY22L3ejcO0rNsYzn1MwLYtGBp8nlPt987PQAqjJKXEucS5x1kkkkntJWtZlpcIFxi7Cm3vXvRdi5+PT9SXymyplrpNKSzWNvwcY2Nv273HpUMiv+RebkyETVbdFm1sR1Of2vG5vZtP56cYztkdBbdRg1ceCXJdv8/s5zc5GF7m1U7eQNcLT9Y7nkeSN3Sde5akAuGMAAAFgNgX0rautVx0Rw2XlzyrN+X0XYgiIshqBERAFD5Y831fdpvDcphQ+WPN9X3abw3IDyOiIoMh6WzNc3HvNT4pV6VFzNc3HvNT4pV6UmMIiIAiIgCIiA4KgsoskIK4fON0ZALNkbYPHYfKHYVPIolFSWjPddkq5b0HozE8eze1VLctbw0flsFyB9pm0ei4VZI/6/5L0iQovFMmKap/xoWOPlW0Xe02xWlPDT+FnRY+3pR4XR1+a9P6MBRazWZpaZ3+HJLH2cl4/EX/ABUZLmed9WpHpjI/J613i2LoWsNs4kuctO9P7amcotEZmff9apaPNGT+bgpClzQwg/OTSP7GhrB+pULGsfQmW2MSP+WvcmZXdTWCZH1NWRwcZaz/ADH8lnovrd6AVreG5E0lPYxwtLh9Z/Ld/Ne3oU6GrYhh/wCzKzI2/wBKY/V+hVMmc30NJZ7/AJ2YfWcOS0/Ybu851q1hcot2MFFaI5y66y6W/Y9WERF6MQREQBERAFD5Y831fdpvDcphQ+WPN9X3abw3IDyOiIoMh6WzNc3HvNT4pV6VFzNc3HvNT4pV6UmMIiIAiIgCIiAIiIDglZ3X55oIq40hhkOjOIDLpM0AS4NLrbbAn8FoNRMGNLjsaC4+YC5XlmemM1HUV31jXMAPRwjJZD/NoKCUeg8ust2YVCyV8TpQ+TgwGlrSDol1+V5lVMPz+0r5A2WCaJpIBeSx4bfe4A3t5l0c9NeJ8KophskkY/V9qBx/VUTH8ajxKHDqSmiImijbA97tBmm9zWNDQb/RBBNzbag0Nly5znR4U+JroXzcKwvBY5gAAIG/btXRyRzxxYjVspmU8jHPDyHOfGQNBhdsGvcqRnxp+CkoGHXwdNok9Oi5g/RXHIPOTTYhV8DFRiF/BveH/NHU3RBHJaDr0kB38uM60WFzthdC+VxjEhLHMAALnADlb+TdXDCMRbUQRTN+jLG2QA7QHNBse3WsFyyh+X4ribtopqWQt7DCIx+ZetPzPYjw2EwDfEXxH+B50f5S1AXZERSQEREAREQBERAFD5Y831fdpvDcphQ+WPN9X3abw3IDyOiIoMh6WzNc3HvNT4pV6VFzNc3HvNT4pV6UmMIiIAiIgCIl0ARLr8ZKpjSGlzQ47ASAT5gdqAgM5GJfJ8LqnjUTE5jfPJ82Le0sFpMmq12EyVDXt+RB5e+PS1lzHBmno6O49u5elcRw2KpYY542Sxkglj2hzSQbi4PavyZgVO2A07YYxAQQYgwCMgm5Gha2s60JMHyixHhsnaDpjqXxH+Bstv5S1fjnDwmKHDsKmijaySSn+cc0BpeRHE4Odba65OvbrW6HI6i4IRfJYOCDzIGcGzQDyLF2ja17arr9avJilmjjjlp4XxxC0THMa5rBYCzQRq1ADV0KNBqYtnqqNN2HPJvpUukT03LCVeMmM6NBVVAigp3xPLJHaRjiYA1jC913NdfYFbqrJGjlDGy0sLxE3QjDo2uDG+S241DsC+KXIyhidpR0lOx1nNu2NjTouaWuFwNhBIKAwLJTB6/EZKyWikbHp6XD6TtHTbM57tD6JvsN9m5Xr9nvELw1UB+pIyQDse0tP4sC03CsBp6UOFNDHCHWLhGxrA6wsL2GuwX4Ydg1HSyHgIoIZHiztBrGPcL31gazr1oNSXRLpdSQEREAREQBERAFD5Y831fdpvDcphQ+WPN9X3abw3IDyOiIoMh6WzNc3HvNT4pV6VFzNc3HvNT4pV6UmMIiIAse/aIcQyjt5U39Ma2FY7+0T/h0f3pv6Y0JRTcbwubBJ6SSnqHuMsbJra221t0mOaCQ5pvbX2qZzzwmXFqePSLOEhhZfXydOV7b27LqCrsIkwutoZastqmPbFM0OLyNC4GjyjqLbgjdqHmU7nppeGxenjvbhIoGXte2nM9t7em6gkuGRWbJ2FzvqBVCciGRoYGkazokH6R8m3pWW4DgZxj5XI+Zzq4NEkERLbzEkl4BdssLAAEWuDsWtZEZt/8AY0k1Q+o4VvAuBHBltg1weXfSN9TTqWeZUZPU07JsSwaVwZC8OnZZ8TonGzuEhJANtdyN2u3QhBZarN/V12GQfLZXQTUYqBZ1pHSM5JZdzXbg22u6pmbPIV2Kue8T8FwDoXW0S/S0iXW+kLfRt6VrGQ+Uslfg75ZjeVrJonutbSLGGziOkgi/aqr+zn9Gr/8Ao/pkQFdxLJ7/AGhlFUUxkdGHyynSA0raMWkOTcdCmMzuIzw4lUURldJE1soOsuaHRSBoe25OjcE6h0hQeL4JLW5Q1MEEvAyPll0X3cLaMWkRdmvWBbV0qczHSiCtq6aRjeFDXfOay75uTRez7pJDvRr7AOvmZeTV4hcn/d37/wDilQeaXGDFWPiJOjUU8sesn6YYXs2/dI/iU3mX/wB7xDu7/FKpmFROjpG1cf0qesjB+7JFpD+aMj+JCS7Zr8ZfS4Pic7Dy4y0sJ12cYg1p19BIKreHZETVmHy4gx0stQ2oDAxoL3vF26T9IcrSBdfV0KUyQbfAMWt5UR9A0D+QTCamrhwET0c5hbDVTcNous5wfwLWACxvYnsQE5l3VVD8naR1UHtnE7GyaYc15LWztDnA67kAHtUXlq4/9n8K1n6R3nyJF+mUuKS1OTVPLPI6WQ1hBc6xJA4cD8F+OW3/AJewr7x8ORAQ2I4dUYM2iq4Klx+URiUAaTQCAxzmPbpEPaQ4DWtMz043bCY9E2+USRah5Ibwp/IKlZ03f+G4QP8A2xP/AOUK7Od/EABhkD76McDJZANtjwbdnTZjkIJjMVM6GeupJDymFj7X3tLmP/0LYVg+Q2UsUuUb5YNJsVVwjQHAB1zG1+sAn6zD61vCIMIiKSAofLHm+r7tN4blMKHyx5vq+7TeG5AeR0RFBkPS2Zrm495qfFKvSynNhlvRUlE6OoqYopBUVB0XOsbGU2Kt3GfhnXYPaUmMtCKr8Z+Gddg9pOM/DOuwe0gLQqHnUyCmxZsAgkjZwRkLuE09emGgW0QehSnGfhnXYPaTjPwzrsHtICs5fZr6jEBScDLEw08HBO09OxI0LFui06rtO1fnnAzXVWJVMU8csMZZDGx1zLfTa5ziWlrdlzq3q1cZ+Gddg9pOM/DOuwe0oJK3kNm3rKOoc+sqWzxOhfGWCSd2t+jrs/VsB9ardTmXxCEyw0lTH8lmI0g572EtB5IkYGnSI7Dr/BaRxn4Z12D2k4z8M67B7SA+8m8kBQ4f8kY7ScWSaTyLB0kgN3W3C5A8wULmrzfzYSJxPJE/heD0eD09WgHA30gOncpfjPwzrsHtJxn4Z12D2lJBBYdm4njxt+IGSIxOdI4MGnwnLiLBu0dvavyyYzbVFHistYZYXRSOn5I4ThA2R2k3a21wbX1qxcZ+Gddg9pOM/DOuwe0oJK7kDmznw6eqklkieJ4nMaGadwS8uBdpNGq3QungOaGaHDq2lmkhc+o4N0Tm6eix0esF12329A2XVu4z8M67B7ScZ+Gddg9pSCFyDzavo6Sqpqt8cjak2PB6WpvB6B+kBr3hVNmZKuAfTisYKVzjJb5zlvA5BdFawNwLm58xsFo3GfhnXYPaTjPwzrsHtICrVea2ofg0NAJYeFjqDKX/ADnBkEyahyb35Y3bl95QZr6ipwuio2SwiSmJL3O09B3JcOTZt/rb1ZuM/DOuwe0nGfhnXYPaQFBoMxtRJJH8uq2yRRhrQxvCPOgD/htL7BjdW4FT2O5s5arF46t74TTRmIcEQ8uLIweTbR0dbid+xWDjPwzrsHtJxn4Z12D2lAK7jWa+R2KQVlGaeGOIxOdHZzSSxx07Bjba2Gy0kKscZ+Gddg9pOM/DOuwe0pILQiq/GfhnXYPaTjPwzrsHtIC0KHyx5vq+7TeG5R/GfhnXYPaUZlPnGw6WiqWMrIXPfBK1rQ7WXFjgAO26A81Il+0IoPZodR9N/wB939Tl+SIgCIiEhERAEREAREQBERAEREAREQBERAEREAREQBERAEREAXKIhB8oiKCD/9k="/>
          <p:cNvSpPr>
            <a:spLocks noChangeAspect="1" noChangeArrowheads="1"/>
          </p:cNvSpPr>
          <p:nvPr/>
        </p:nvSpPr>
        <p:spPr bwMode="auto">
          <a:xfrm>
            <a:off x="5770960" y="-1266825"/>
            <a:ext cx="2411016" cy="214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CL" dirty="0">
              <a:solidFill>
                <a:prstClr val="black"/>
              </a:solidFill>
              <a:latin typeface="Calibri" pitchFamily="34" charset="0"/>
            </a:endParaRPr>
          </a:p>
        </p:txBody>
      </p:sp>
      <p:sp>
        <p:nvSpPr>
          <p:cNvPr id="9224" name="AutoShape 4" descr="data:image/jpeg;base64,/9j/4AAQSkZJRgABAQAAAQABAAD/2wCEAAkGBhQQERUUERQVFBQVFRYVFBYXGBQUFBcXGBQVFxYXFhUXHCYgGRolGRcXIC8gIycrLCwsFx4xNTAqNSYrLCkBCQoKDgwOGg8PGiwkHyQsKS8pNSwsLSwuKSksKSksLC00KSksKSwsLy0pLCwvKS0sLCksLCwsLCosKS0sKSkvLP/AABEIAOEA4QMBIgACEQEDEQH/xAAcAAEAAwADAQEAAAAAAAAAAAAABQYHAQQIAgP/xABQEAABAwIBBgkHCQYDBQkAAAABAAIDBBEFBgcSITFBExciNVFUYXSzUnGBkZKT0hQjMkJicqGxwQhDgqKy0TNTwhU0Y+HwFiQlNkRkc4Oj/8QAGwEBAAIDAQEAAAAAAAAAAAAAAAEFAwQGAgf/xAAzEQACAgEBBQUGBgMBAAAAAAAAAQIDBBEFEiExQVFxkbHREyIyYYHBMzSh4fDxQlJyFP/aAAwDAQACEQMRAD8Alc22b6hraN01TAJJDUVDS7SkGpspA1NcArVxQYX1Ue8l+JdfM1zce81PilXpQCm8UGF9VHvJfiTigwvqo95L8SuSKQU3igwvqo95L8ScUGF9VHvJfiVyRAU3igwvqo95L8ScUGF9VHvJfiVyRAU3igwvqo95L8ScUGF9VHvJfiVyRAU3igwvqo95L8ScUGF9VHvJfiVyRAU3igwvqo95L8ScUGF9VHvJfiVyRAU3igwvqo95L8ScUGF9VHvJfiVyRAU3igwvqo95L8ScUGF9VHvJfiVyRAU3igwvqo95L8ScUGF9VHvJfiVyRAU3igwvqo95L8ScUGF9VHvJfiVyRAU3igwvqo95L8ScUGF9VHvJfiVyRAU3igwvqo95L8ScUGF9VHvJfiVyRAU3igwvqo95L8Sjcpc1eGw0dRJHTAPZDI9p05TZzWEg63dIWiKHyx5vq+7TeG5AeSNMouEUGQ9LZmubj3mp8Uq9Ki5mubj3mp8Uq9KTGEREAREQBERAEXBK/CrrWRNL5HtY0bXOIAHpKEpNvRHYXySs7x7Ow1t20jNP/iPuG/ws2n02VGxPKapqT87M8jyQdFnst1LVnlQjy4lzj7FyLeM/dXz5+BtdZlLTQ/4k8TT0aQJ9Q1qMlzj0Lf31/uskP+lYmAi13mS6ItobApXxSb8F6m1Mzk0J/fEedkg/RSFLlfSS6mVERPQXBp9TrLBUULMl1SEtgUte7J/p6I9IMkBFwbjpGsL7XnjD8ZmpzeGV8fY1x0fS3YfUrrgmdh7bNqmB48tnJePO3YfRZbEMuD58CsyNh318a3vLwZqSLoYVjUNUzTgeHjfbaOxzTrB867wK2k9eRSSi4vSS0ZyiIpPIREQBERAFD5Y831fdpvDcphQ+WPN9X3abw3IDyOiIoMh6WzNc3HvNT4pV6VFzNc3HvNT4pV6UmMIiIAiIgC4JQqCytyoZQw6Rs6R1xGzyj0n7I3/81EmorVnuuuVslCC1bOcp8rYqFl38qRw5EYPKd2nob2/msdx7KOatfpTO1D6LBcMb5h09p1rp4hiD6iR0kri57jck/gANwG4L8Y4y4hrQS4mwABJJ6AAqm2+Vj0XI7jA2bXix3pcZdX2dx8rt4dhMtQ7RhjdId+iLgec7B6Vfcl81wsJK3ziEH+tw/IetaJS0bImhsbWsaNjWgAD0BZK8Vy4y4Grl7crre7St59vT9zKcPzUVL7GV8cXZre71DV+KmYsz8f1qh58zGt/MlaHZLLbWNWuhR2bXy5v4tO5Iz+TM/FuqJB52sKi67NHK3XDMx/Y4Fh9YuFp1XWMiYXyvaxjdrnENaPOTqX4YZjUFUCaeaOUDUSxzXW89tiPHrfQiG1suL+PXvSMOxXJmppf8aJzR5Q5TPaGr1qLXo94B1G2vVY7/AEb1TcpM2kNRd9PaGToA+bce1v1fOPUVrWYjXGBcYu3Yye7etPmuXh/ZlmHYnJTvEkLyxw3jf2EbCOwrWsjsvWVlo5LRz22fVk7Wdv2VkuJYZJTSGOZhY4bjsI6Qd47V12PLSC0kEG4I1EEbCDuKwV2yqen6Fnl4NObDXr0a/nFHpAFcqmZBZa/K28FMbTsF77OEaPrD7Q3j0q5BWsJqa1Rw19E6LHXNcUcoiL2YQiIgCh8seb6vu03huUwofLHm+r7tN4bkB5HREUGQ9LZmubj3mp8Uq9Ki5mubj3mp8Uq9KTGEREARFwSgPwrq1sMbpJDZjGlzj2BYPlFjr62d0r9QOpjfJYNjfPvPaVd87GPWDKVh22kl81+Q0+m59AWaqtyrNXuLodhsTD3K/by5vl8l+4WsZtcn4GRCoa5ssztRI/dfYAOsHpO/dqWTrvYRjUtJIJIXFrt42tcOhzd4WCmahLVostoY08mlwhLT7/I9CBcqq5J5dxVoDHWjm3sJ1O7WHf5toVpBVvGSktUcFdTOmW5YtGHOsFWIc5mHPn4BtVGXl2iPpaBde1hJbROvtUZnnxZ1PhcgYbGZ7IbjbouuXgedrSPSvN5U6mPQ139oPFHGampw7kBjpXN3FxdotJ6bAH1lUzNhiT4MUpywkB7iyQbnMLXFwPTsB84XznAxJ08tMZDdwoKUOJ2lzmF5J7TpArr5CG1a13+XFUyexSylQSdHGcoZquodPLI4vc4ubynDQF7tayx5IAsNS9EZqcdkrMNjfOS6RrnxF52vDHWa49Jta53kLzIzYPMFosOcKbDcMpKakIZJIySeWQtDi0PnkDGtB1XIbck7rIGjbspMmoq6LQkFnD6Dx9Jh6R0jpG9YljGESUsropRZzd+5w3Oad4P/AFsV6zQ5w5sRMsFVZ0sbQ9sgAbpMJ0SHAarg21jbfsViy9yXFZAXMHz0YLmdLhtcz07u2y18infW8uZc7K2g8efs5v3H+j7fXxMcpKt8T2yRnRewhzT0ELdsmMebW07ZW6jse3yXjaPNvHYQsDVvzaY78nqhE4/Nz8nzPH0D6dY9IWpjW7ktHyZe7Xw1fTvr4o+XVfc2RFwCuVanDhERAFD5Y831fdpvDcphQ+WPN9X3abw3IDyOiIoMh6WzNc3HvNT4pV6VFzNc3HvNT4pV6UmMIiIAvlxsvpQ+V1ZwNHO8bRE4DzuGiPxKhvRanuEHOSiurSMVyhxM1NVLKTqc86P3Rqb+AC/HCsPNRNHE3bI8N81zrPoFz6F1ArrmpoNOrdIdkUZt9550R+GkqWC9pNJ9WfQsiaxsZyj/AIrh5I6eVeQctHd7LyweUBymffA/qGrzKrL0gWXGtZ9ldmyD7y0YDXbXRbGu+4fqns2eZbV2LpxgUuBtpS0hkc+319TMWuIIINiNYI1EHcQVoeSWc0ttFWm42Nm3j/5BvH2vX0rP54HMcWvaWuabOaRYg9oK/NasLJVvVF5k4tWVDdmu59n1Lrn+xAOpqRrCHNfK+QEG4IbHYEEbfprEX7CrlidLw7Gsc51maRZrJDdK2lYdBsPUq5HhbhPHG4fTkY0HcdJ4Gr1qzqujZ3nGZuzbcV6849vr2Hfy4Nq2Ru6NsMXu4ImfmF9ZJ6vlj/Ioaj1yaEQ8Qrp5T1PCVtS/yp5T6OEcAu5gPJosQf0x08Q/jqWuP4RlZiuIFSuUYs+FvkUlM31wiT/Woh+w+Yqayv1VkrfI4OP2IY2fogL9+z3Deqqn9ELG+08n9FuTgsd/Z4g5NY/7ULPUHu/VbIpR5ZiWcHBBTVjtEWZKOFb0AknTHodr9IVbY8tILTYggg9BGsH1rVM7eH6VPHLvjksfuvFv6g1ZSqi+O7Y9Dvtl3e3xYuXNcH9P2PQuB4iKinilH12Ncew25Q9BuF3lTM1VZp0Raf3cjm+g2cP6irmrWuW9FM4jKq9jdOvsb8AiIvZrhQ+WPN9X3abw3KYUPljzfV92m8NyA8joiKDIelszXNx7zU+KVelRczXNx7zU+KVelJjCIiAKqZzZLYfJ9p0bfW8f2VrVRzoNvh7+ySI/zgLFd8D7jcwPzNf/AEvMxpadmfh+bqHdL2N9TSf9SzFahmek+aqB0SMPrZb/AElVuN+Ijr9s/lJfTzRoYXBC5VAzvZbyYdTMZTnRmnLg19gdBjQNNwB1aWtoHRe6tzhCfymyPhrm8saEgHJkaOUOw+U3sKyHH8m5qJ+jM3UfovFyx3mPT2HWqjhGXdbTTiZlRK517ua97nseN7Xtcdh9Y3L0Rk9jdNjNGHhoc13JlidrMb97T27wRusVrW0Rs4rgy3wdp2YvuvjHs7O4xBfTHWc1wtdrmvbcXs5pBafWF8YrWxR1lRA27WxzPjYSb3DTbWelcqslCVb0Z2NN9WVXvQ4p8/3RW8UwdzCXtu5pJJ6Rc3N+ztXbpuThUx/zKyBnn4OGZ5/rCmVGYjhBe08GSNeloXOgXWtpW2B1tV1uVZPSZz+fsbTWzH8PT0K/TRab2NH1nNb63Afqu/lRLpVtSRsNRLbzCRwH4BdFjnRSA/RexwcLjYWkEat+sL5nmL3Oc76TnFzt2txJP4lbpzTTT0Zu37P9Nahmf5VQR6GxR/3K1FULMjTaGExny5Jn/wA5aP6VfV7PBXM4UOlh8/Y1rvU9pWHrcsvpNHD6jtYB63NH6rDVWZnxruOx2B+BL/r7I0zM9Lyalv2oz6w8foFo6zXM83/eT2xDxCtKC3Mb8NFDtb85P6eSCIizlYFD5Y831fdpvDcphQ+WPN9X3abw3IDyOiIoMh6WzNc3HvNT4pV6VFzNc3HvNT4pV6UmMIiIAoDLql4SgqANoZpD+Ah36KfX5VEAe1zXbHAtPmIsV5ktU0ZKp+zsjPsafgecVe80lbo1EsR+vGHDzsd/ZxVMr6Mwyvjdtje5h9Btf1WPpXaydxX5LVRTbmuGl9w6nfgT6lTVy3Jps+g5lX/oxpRj1XDzR6Aas4z2ZJSVlKyeEaT6YvcWjWXRuA07DeRog26AVosTw4Ag3BFwdxB2FfRCuz51yPGqnsjsr5sMqBLFrabCWMnkyNvsPQRuO49lwrXnezefIpTVU7f+7yu5bRsikP5McdnQbjoWbryej98QqjLLJIdskj3+04ut+K7uHY2WcmTlN6frD+4UWi8TgprSRsUZFmPLfrej8y6RShwBaQQd4X2qfR1zojdp1bwdhVlocSbMNWp29p2+jpCrbaHDiuR2ODtOvJ92XCXZ29x9V2HtlFnbdzhtH9wq1XYe6E8rWNzhsP8AZW5fMkYcCHAEHaCoqvlDh0PWds2vKW8uEu31NuzZ03BYVRt2fMhx/jJd+qs6zrIbL+Pg46acCIsa2ON/1CGgNaHeSbDbsK0PTVrCcZrWJxWRjWY89yxafcpmdat0KMM3ySNHobdx/IetZCrlnRxgTVYjaeTC3RP33WLvULD1qmqryZb1jO02TS6sWOvN8fH9jWM0lLo0sj/LlNvM1oH53V7ChskMM+T0cMZ+kGBzvvO5R/EqZVnVHdgkcdm2+1yJzXa/AIiLIagUPljzfV92m8NymFD5Y831fdpvDcgPI6IigyHpbM1zce81PilXpUXM1zce81PilXpSYwiIgC4IXKIDJc6mCcHUNnaOTMLO7HtH6tt6iqMt/wAo8EbWU74Xari7XeS4a2u9f4XWDVlI6GR0cg0XsJa4dBH6b/SqrJr3Zby5M7bY2WrqfZv4o+XT0NUzZZTcND8nefnIRyel0e70t2eayvC87YdiD6eVssRs9huP1B6QRqstvyXymjrotNup41SM3tP6g7itrGu3luvmU218B0zd0F7r5/JkniFAyeN8UrQ+N7S17TsIK8zZwchJMKn0dboHkmGQ7xtLHfbH4jX0r1ACo/HcCirYXw1DdON+0bwdzmnc4bitso0eRkVqy6zez4XJyryQOPzcwGrXsa+30X/gd3QqqvJJwvpjyDcGx6RtXCKCVquKJ7DseB5Muo7nbj5+hTKrGBYDNXTNhpmF7zt8lo8p7tjW9pW302ZxkdG2NspNQ25dIb8G4n6mj9Vg3Ea95vsWnbi68YHR4O2t3SvI5dvqZurTk7nAnpGGM/Os0SGBx1sNtVjvbf6p9CgsUwmWmkMczCxw9RHS07CF01pKUoPhwZ0dlVWTDSSUk+R9yyl7i5xu5xLnHpJNyVNZFYL8rq42kchh4ST7rddvS6w9JUEtozf5NfI6e7xaWWzn9LRbks9A29pKyUV+0n8jT2nlLGoenN8F6/QtTVyiK4OCCIiAKHyx5vq+7TeG5TCh8seb6vu03huQHkdERQZD0tma5uPeanxSr0qLma5uPeanxSr0pMYREQBERAcFUjOHkZ8pbw8A+eYOU0fvGjd94bunZ0K8LgrxOCmt1mfHyJ49ishzX80PNxC7WF4rJTSCSFxa4ekEb2uG8di0zLfN6KgumpgGy7Xs2Nk7R0P/AAP4rK5oXMcWvBa5psQRYg9oKqbK5VSO7xcunNr4fVP+cjYsls4MNWAyQiKbZok8lx+w4/kdfnVsDl5uViwTL2qpQGh/CMH1JLusOgO2j12WzXl9JlNl7C1e9jv6P7P18Ta6qkZKxzJGtexws5rgHNI6CDtWW5S5hIZXF9FLwBP7t4L4/wCF19Jo7NamaDO5C7VNE+M9LbSN/QqZhzi0Lv3+j2Oa8fotpXVy6lHPAya3o639Fr5amQPzD4gDYOpyOnhHD8NBT2B/s/awayouN7IQRfsMj9noatDkzhUI/wDUNPma8/ooutzsUrB82yWQ+YMHrdr/AAUu2tdURDCyZvRVvw08yy4Hk5T0MfB00bY277a3OPS9x1uPaV+GUGVkFE35113/AFY22L3ejcO0rNsYzn1MwLYtGBp8nlPt987PQAqjJKXEucS5x1kkkkntJWtZlpcIFxi7Cm3vXvRdi5+PT9SXymyplrpNKSzWNvwcY2Nv273HpUMiv+RebkyETVbdFm1sR1Of2vG5vZtP56cYztkdBbdRg1ceCXJdv8/s5zc5GF7m1U7eQNcLT9Y7nkeSN3Sde5akAuGMAAAFgNgX0rautVx0Rw2XlzyrN+X0XYgiIshqBERAFD5Y831fdpvDcphQ+WPN9X3abw3IDyOiIoMh6WzNc3HvNT4pV6VFzNc3HvNT4pV6UmMIiIAiIgCIiA4KgsoskIK4fON0ZALNkbYPHYfKHYVPIolFSWjPddkq5b0HozE8eze1VLctbw0flsFyB9pm0ei4VZI/6/5L0iQovFMmKap/xoWOPlW0Xe02xWlPDT+FnRY+3pR4XR1+a9P6MBRazWZpaZ3+HJLH2cl4/EX/ABUZLmed9WpHpjI/J613i2LoWsNs4kuctO9P7amcotEZmff9apaPNGT+bgpClzQwg/OTSP7GhrB+pULGsfQmW2MSP+WvcmZXdTWCZH1NWRwcZaz/ADH8lnovrd6AVreG5E0lPYxwtLh9Z/Ld/Ne3oU6GrYhh/wCzKzI2/wBKY/V+hVMmc30NJZ7/AJ2YfWcOS0/Ybu851q1hcot2MFFaI5y66y6W/Y9WERF6MQREQBERAFD5Y831fdpvDcphQ+WPN9X3abw3IDyOiIoMh6WzNc3HvNT4pV6VFzNc3HvNT4pV6UmMIiIAiIgCIiAIiIDglZ3X55oIq40hhkOjOIDLpM0AS4NLrbbAn8FoNRMGNLjsaC4+YC5XlmemM1HUV31jXMAPRwjJZD/NoKCUeg8ust2YVCyV8TpQ+TgwGlrSDol1+V5lVMPz+0r5A2WCaJpIBeSx4bfe4A3t5l0c9NeJ8KophskkY/V9qBx/VUTH8ajxKHDqSmiImijbA97tBmm9zWNDQb/RBBNzbag0Nly5znR4U+JroXzcKwvBY5gAAIG/btXRyRzxxYjVspmU8jHPDyHOfGQNBhdsGvcqRnxp+CkoGHXwdNok9Oi5g/RXHIPOTTYhV8DFRiF/BveH/NHU3RBHJaDr0kB38uM60WFzthdC+VxjEhLHMAALnADlb+TdXDCMRbUQRTN+jLG2QA7QHNBse3WsFyyh+X4ribtopqWQt7DCIx+ZetPzPYjw2EwDfEXxH+B50f5S1AXZERSQEREAREQBERAFD5Y831fdpvDcphQ+WPN9X3abw3IDyOiIoMh6WzNc3HvNT4pV6VFzNc3HvNT4pV6UmMIiIAiIgCIl0ARLr8ZKpjSGlzQ47ASAT5gdqAgM5GJfJ8LqnjUTE5jfPJ82Le0sFpMmq12EyVDXt+RB5e+PS1lzHBmno6O49u5elcRw2KpYY542Sxkglj2hzSQbi4PavyZgVO2A07YYxAQQYgwCMgm5Gha2s60JMHyixHhsnaDpjqXxH+Bstv5S1fjnDwmKHDsKmijaySSn+cc0BpeRHE4Odba65OvbrW6HI6i4IRfJYOCDzIGcGzQDyLF2ja17arr9avJilmjjjlp4XxxC0THMa5rBYCzQRq1ADV0KNBqYtnqqNN2HPJvpUukT03LCVeMmM6NBVVAigp3xPLJHaRjiYA1jC913NdfYFbqrJGjlDGy0sLxE3QjDo2uDG+S241DsC+KXIyhidpR0lOx1nNu2NjTouaWuFwNhBIKAwLJTB6/EZKyWikbHp6XD6TtHTbM57tD6JvsN9m5Xr9nvELw1UB+pIyQDse0tP4sC03CsBp6UOFNDHCHWLhGxrA6wsL2GuwX4Ydg1HSyHgIoIZHiztBrGPcL31gazr1oNSXRLpdSQEREAREQBERAFD5Y831fdpvDcphQ+WPN9X3abw3IDyOiIoMh6WzNc3HvNT4pV6VFzNc3HvNT4pV6UmMIiIAse/aIcQyjt5U39Ma2FY7+0T/h0f3pv6Y0JRTcbwubBJ6SSnqHuMsbJra221t0mOaCQ5pvbX2qZzzwmXFqePSLOEhhZfXydOV7b27LqCrsIkwutoZastqmPbFM0OLyNC4GjyjqLbgjdqHmU7nppeGxenjvbhIoGXte2nM9t7em6gkuGRWbJ2FzvqBVCciGRoYGkazokH6R8m3pWW4DgZxj5XI+Zzq4NEkERLbzEkl4BdssLAAEWuDsWtZEZt/8AY0k1Q+o4VvAuBHBltg1weXfSN9TTqWeZUZPU07JsSwaVwZC8OnZZ8TonGzuEhJANtdyN2u3QhBZarN/V12GQfLZXQTUYqBZ1pHSM5JZdzXbg22u6pmbPIV2Kue8T8FwDoXW0S/S0iXW+kLfRt6VrGQ+Uslfg75ZjeVrJonutbSLGGziOkgi/aqr+zn9Gr/8Ao/pkQFdxLJ7/AGhlFUUxkdGHyynSA0raMWkOTcdCmMzuIzw4lUURldJE1soOsuaHRSBoe25OjcE6h0hQeL4JLW5Q1MEEvAyPll0X3cLaMWkRdmvWBbV0qczHSiCtq6aRjeFDXfOay75uTRez7pJDvRr7AOvmZeTV4hcn/d37/wDilQeaXGDFWPiJOjUU8sesn6YYXs2/dI/iU3mX/wB7xDu7/FKpmFROjpG1cf0qesjB+7JFpD+aMj+JCS7Zr8ZfS4Pic7Dy4y0sJ12cYg1p19BIKreHZETVmHy4gx0stQ2oDAxoL3vF26T9IcrSBdfV0KUyQbfAMWt5UR9A0D+QTCamrhwET0c5hbDVTcNous5wfwLWACxvYnsQE5l3VVD8naR1UHtnE7GyaYc15LWztDnA67kAHtUXlq4/9n8K1n6R3nyJF+mUuKS1OTVPLPI6WQ1hBc6xJA4cD8F+OW3/AJewr7x8ORAQ2I4dUYM2iq4Klx+URiUAaTQCAxzmPbpEPaQ4DWtMz043bCY9E2+USRah5Ibwp/IKlZ03f+G4QP8A2xP/AOUK7Od/EABhkD76McDJZANtjwbdnTZjkIJjMVM6GeupJDymFj7X3tLmP/0LYVg+Q2UsUuUb5YNJsVVwjQHAB1zG1+sAn6zD61vCIMIiKSAofLHm+r7tN4blMKHyx5vq+7TeG5AeR0RFBkPS2Zrm495qfFKvSynNhlvRUlE6OoqYopBUVB0XOsbGU2Kt3GfhnXYPaUmMtCKr8Z+Gddg9pOM/DOuwe0gLQqHnUyCmxZsAgkjZwRkLuE09emGgW0QehSnGfhnXYPaTjPwzrsHtICs5fZr6jEBScDLEw08HBO09OxI0LFui06rtO1fnnAzXVWJVMU8csMZZDGx1zLfTa5ziWlrdlzq3q1cZ+Gddg9pOM/DOuwe0oJK3kNm3rKOoc+sqWzxOhfGWCSd2t+jrs/VsB9ardTmXxCEyw0lTH8lmI0g572EtB5IkYGnSI7Dr/BaRxn4Z12D2k4z8M67B7SA+8m8kBQ4f8kY7ScWSaTyLB0kgN3W3C5A8wULmrzfzYSJxPJE/heD0eD09WgHA30gOncpfjPwzrsHtJxn4Z12D2lJBBYdm4njxt+IGSIxOdI4MGnwnLiLBu0dvavyyYzbVFHistYZYXRSOn5I4ThA2R2k3a21wbX1qxcZ+Gddg9pOM/DOuwe0oJK7kDmznw6eqklkieJ4nMaGadwS8uBdpNGq3QungOaGaHDq2lmkhc+o4N0Tm6eix0esF12329A2XVu4z8M67B7ScZ+Gddg9pSCFyDzavo6Sqpqt8cjak2PB6WpvB6B+kBr3hVNmZKuAfTisYKVzjJb5zlvA5BdFawNwLm58xsFo3GfhnXYPaTjPwzrsHtICrVea2ofg0NAJYeFjqDKX/ADnBkEyahyb35Y3bl95QZr6ipwuio2SwiSmJL3O09B3JcOTZt/rb1ZuM/DOuwe0nGfhnXYPaQFBoMxtRJJH8uq2yRRhrQxvCPOgD/htL7BjdW4FT2O5s5arF46t74TTRmIcEQ8uLIweTbR0dbid+xWDjPwzrsHtJxn4Z12D2lAK7jWa+R2KQVlGaeGOIxOdHZzSSxx07Bjba2Gy0kKscZ+Gddg9pOM/DOuwe0pILQiq/GfhnXYPaTjPwzrsHtIC0KHyx5vq+7TeG5R/GfhnXYPaUZlPnGw6WiqWMrIXPfBK1rQ7WXFjgAO26A81Il+0IoPZodR9N/wB939Tl+SIgCIiEhERAEREAREQBERAEREAREQBERAEREAREQBERAEREAXKIhB8oiKCD/9k="/>
          <p:cNvSpPr>
            <a:spLocks noChangeAspect="1" noChangeArrowheads="1"/>
          </p:cNvSpPr>
          <p:nvPr/>
        </p:nvSpPr>
        <p:spPr bwMode="auto">
          <a:xfrm>
            <a:off x="5770960" y="-1266825"/>
            <a:ext cx="2411016" cy="214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CL" dirty="0">
              <a:solidFill>
                <a:prstClr val="black"/>
              </a:solidFill>
              <a:latin typeface="Calibri" pitchFamily="34" charset="0"/>
            </a:endParaRPr>
          </a:p>
        </p:txBody>
      </p:sp>
      <p:sp>
        <p:nvSpPr>
          <p:cNvPr id="12290" name="AutoShape 2" descr="Resultado de imagen para moral"/>
          <p:cNvSpPr>
            <a:spLocks noChangeAspect="1" noChangeArrowheads="1"/>
          </p:cNvSpPr>
          <p:nvPr/>
        </p:nvSpPr>
        <p:spPr bwMode="auto">
          <a:xfrm>
            <a:off x="1016000" y="-1365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CL" dirty="0">
              <a:solidFill>
                <a:prstClr val="black"/>
              </a:solidFill>
              <a:latin typeface="Calibri" pitchFamily="34" charset="0"/>
            </a:endParaRPr>
          </a:p>
        </p:txBody>
      </p:sp>
      <p:sp>
        <p:nvSpPr>
          <p:cNvPr id="12292" name="AutoShape 4" descr="Resultado de imagen para moral"/>
          <p:cNvSpPr>
            <a:spLocks noChangeAspect="1" noChangeArrowheads="1"/>
          </p:cNvSpPr>
          <p:nvPr/>
        </p:nvSpPr>
        <p:spPr bwMode="auto">
          <a:xfrm>
            <a:off x="1016000" y="-136525"/>
            <a:ext cx="4552950" cy="295275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CL" dirty="0">
              <a:solidFill>
                <a:prstClr val="black"/>
              </a:solidFill>
              <a:latin typeface="Calibri" pitchFamily="34" charset="0"/>
            </a:endParaRPr>
          </a:p>
        </p:txBody>
      </p:sp>
      <p:sp>
        <p:nvSpPr>
          <p:cNvPr id="12294" name="AutoShape 6" descr="Resultado de imagen para acceso"/>
          <p:cNvSpPr>
            <a:spLocks noChangeAspect="1" noChangeArrowheads="1"/>
          </p:cNvSpPr>
          <p:nvPr/>
        </p:nvSpPr>
        <p:spPr bwMode="auto">
          <a:xfrm>
            <a:off x="1016000" y="-136525"/>
            <a:ext cx="4552950" cy="6477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CL" dirty="0">
              <a:solidFill>
                <a:prstClr val="black"/>
              </a:solidFill>
              <a:latin typeface="Calibri" pitchFamily="34" charset="0"/>
            </a:endParaRPr>
          </a:p>
        </p:txBody>
      </p:sp>
      <p:sp>
        <p:nvSpPr>
          <p:cNvPr id="43" name="14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218489" y="6356351"/>
            <a:ext cx="2314575" cy="365125"/>
          </a:xfrm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517C3A4-2C6E-4566-9451-9B9F5CC784E9}" type="slidenum">
              <a:rPr lang="es-ES">
                <a:latin typeface="Calibri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</a:t>
            </a:fld>
            <a:endParaRPr lang="es-ES" dirty="0"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47055261"/>
      </p:ext>
    </p:extLst>
  </p:cSld>
  <p:clrMapOvr>
    <a:masterClrMapping/>
  </p:clrMapOvr>
  <p:transition spd="slow">
    <p:fad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10 CuadroTexto"/>
          <p:cNvSpPr txBox="1">
            <a:spLocks noChangeArrowheads="1"/>
          </p:cNvSpPr>
          <p:nvPr/>
        </p:nvSpPr>
        <p:spPr bwMode="auto">
          <a:xfrm>
            <a:off x="952500" y="1089135"/>
            <a:ext cx="10287000" cy="646113"/>
          </a:xfrm>
          <a:prstGeom prst="rect">
            <a:avLst/>
          </a:prstGeom>
          <a:solidFill>
            <a:srgbClr val="FFC000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CL" sz="3600" dirty="0">
                <a:solidFill>
                  <a:prstClr val="black"/>
                </a:solidFill>
                <a:latin typeface="Calibri" pitchFamily="34" charset="0"/>
              </a:rPr>
              <a:t>DIRECTIVAS DE SEGURIDAD INSTITUCIONAL</a:t>
            </a:r>
          </a:p>
        </p:txBody>
      </p:sp>
      <p:sp>
        <p:nvSpPr>
          <p:cNvPr id="9220" name="11 CuadroTexto"/>
          <p:cNvSpPr txBox="1">
            <a:spLocks noChangeArrowheads="1"/>
          </p:cNvSpPr>
          <p:nvPr/>
        </p:nvSpPr>
        <p:spPr bwMode="auto">
          <a:xfrm>
            <a:off x="1105402" y="1779897"/>
            <a:ext cx="9922669" cy="4785926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endParaRPr lang="es-CL" sz="22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just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s-ES" sz="16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 Dirección de Inteligencia de la Armada como organismo rector en el área de la Contrainteligencia, es la </a:t>
            </a:r>
            <a:r>
              <a:rPr lang="es-ES" sz="16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responsable de dictar normas y procedimientos </a:t>
            </a:r>
            <a:r>
              <a:rPr lang="es-ES" sz="16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 Seguridad para ser aplicados en la Institución</a:t>
            </a:r>
            <a:r>
              <a:rPr lang="es-CL" sz="16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342900" indent="-342900" algn="just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s-CL" sz="16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just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s-ES" sz="16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Las Publicaciones de Contrainteligencia comunes para todos los mandos, establecen la doctrina y los procedimientos que regulan la </a:t>
            </a:r>
            <a:r>
              <a:rPr lang="es-ES" sz="16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Seguridad en la Institución</a:t>
            </a:r>
            <a:r>
              <a:rPr lang="es-ES" sz="16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y se agrupan en los siguientes tipos de publicaciones:</a:t>
            </a:r>
          </a:p>
          <a:p>
            <a:pPr marL="342900" indent="-342900" algn="just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s-ES" sz="16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217613" lvl="2" indent="-457200" algn="just" fontAlgn="base"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</a:pPr>
            <a:r>
              <a:rPr lang="es-ES" sz="16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Reglamentos</a:t>
            </a:r>
          </a:p>
          <a:p>
            <a:pPr marL="1217613" lvl="2" indent="-457200" algn="just" fontAlgn="base"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</a:pPr>
            <a:r>
              <a:rPr lang="es-ES" sz="16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Políticas</a:t>
            </a:r>
          </a:p>
          <a:p>
            <a:pPr marL="1217613" lvl="2" indent="-457200" algn="just" fontAlgn="base"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</a:pPr>
            <a:r>
              <a:rPr lang="es-ES" sz="16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Manuales</a:t>
            </a:r>
          </a:p>
          <a:p>
            <a:pPr marL="1217613" lvl="2" indent="-457200" algn="just" fontAlgn="base"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</a:pPr>
            <a:r>
              <a:rPr lang="es-ES" sz="16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Elementos de Inteligencia (EDI)</a:t>
            </a:r>
            <a:endParaRPr lang="es-CL" sz="16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just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s-CL" sz="16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just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s-ES" sz="16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Las normas y procedimientos de Seguridad estarán compiladas en </a:t>
            </a:r>
            <a:r>
              <a:rPr lang="es-ES" sz="16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 EDI-4301, </a:t>
            </a:r>
            <a:r>
              <a:rPr lang="es-ES" sz="16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Carpeta de Directivas de Seguridad Institucional.</a:t>
            </a:r>
          </a:p>
          <a:p>
            <a:pPr marL="342900" indent="-342900" algn="just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s-CL" sz="16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just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s-ES" sz="16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 hacer referencia a las Directivas de Seguridad Institucional, se mencionará la sigla indicadora </a:t>
            </a:r>
            <a:r>
              <a:rPr lang="es-ES" sz="16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D.D.I. (Directiva de Inteligencia), el número de la Directiva, seguido por el número del párrafo.</a:t>
            </a:r>
            <a:endParaRPr lang="es-ES" sz="20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223" name="AutoShape 2" descr="data:image/jpeg;base64,/9j/4AAQSkZJRgABAQAAAQABAAD/2wCEAAkGBhQQERUUERQVFBQVFRYVFBYXGBQUFBcXGBQVFxYXFhUXHCYgGRolGRcXIC8gIycrLCwsFx4xNTAqNSYrLCkBCQoKDgwOGg8PGiwkHyQsKS8pNSwsLSwuKSksKSksLC00KSksKSwsLy0pLCwvKS0sLCksLCwsLCosKS0sKSkvLP/AABEIAOEA4QMBIgACEQEDEQH/xAAcAAEAAwADAQEAAAAAAAAAAAAABQYHAQQIAgP/xABQEAABAwIBBgkHCQYDBQkAAAABAAIDBBEFBgcSITFBExciNVFUYXSzUnGBkZKT0hQjMkJicqGxwQhDgqKy0TNTwhU0Y+HwFiQlNkRkc4Oj/8QAGwEBAAIDAQEAAAAAAAAAAAAAAAEFAwQGAgf/xAAzEQACAgEBBQUGBgMBAAAAAAAAAQIDBBEFEiExQVFxkbHREyIyYYHBMzSh4fDxQlJyFP/aAAwDAQACEQMRAD8Alc22b6hraN01TAJJDUVDS7SkGpspA1NcArVxQYX1Ue8l+JdfM1zce81PilXpQCm8UGF9VHvJfiTigwvqo95L8SuSKQU3igwvqo95L8ScUGF9VHvJfiVyRAU3igwvqo95L8ScUGF9VHvJfiVyRAU3igwvqo95L8ScUGF9VHvJfiVyRAU3igwvqo95L8ScUGF9VHvJfiVyRAU3igwvqo95L8ScUGF9VHvJfiVyRAU3igwvqo95L8ScUGF9VHvJfiVyRAU3igwvqo95L8ScUGF9VHvJfiVyRAU3igwvqo95L8ScUGF9VHvJfiVyRAU3igwvqo95L8ScUGF9VHvJfiVyRAU3igwvqo95L8ScUGF9VHvJfiVyRAU3igwvqo95L8ScUGF9VHvJfiVyRAU3igwvqo95L8Sjcpc1eGw0dRJHTAPZDI9p05TZzWEg63dIWiKHyx5vq+7TeG5AeSNMouEUGQ9LZmubj3mp8Uq9Ki5mubj3mp8Uq9KTGEREAREQBERAEXBK/CrrWRNL5HtY0bXOIAHpKEpNvRHYXySs7x7Ow1t20jNP/iPuG/ws2n02VGxPKapqT87M8jyQdFnst1LVnlQjy4lzj7FyLeM/dXz5+BtdZlLTQ/4k8TT0aQJ9Q1qMlzj0Lf31/uskP+lYmAi13mS6ItobApXxSb8F6m1Mzk0J/fEedkg/RSFLlfSS6mVERPQXBp9TrLBUULMl1SEtgUte7J/p6I9IMkBFwbjpGsL7XnjD8ZmpzeGV8fY1x0fS3YfUrrgmdh7bNqmB48tnJePO3YfRZbEMuD58CsyNh318a3vLwZqSLoYVjUNUzTgeHjfbaOxzTrB867wK2k9eRSSi4vSS0ZyiIpPIREQBERAFD5Y831fdpvDcphQ+WPN9X3abw3IDyOiIoMh6WzNc3HvNT4pV6VFzNc3HvNT4pV6UmMIiIAiIgC4JQqCytyoZQw6Rs6R1xGzyj0n7I3/81EmorVnuuuVslCC1bOcp8rYqFl38qRw5EYPKd2nob2/msdx7KOatfpTO1D6LBcMb5h09p1rp4hiD6iR0kri57jck/gANwG4L8Y4y4hrQS4mwABJJ6AAqm2+Vj0XI7jA2bXix3pcZdX2dx8rt4dhMtQ7RhjdId+iLgec7B6Vfcl81wsJK3ziEH+tw/IetaJS0bImhsbWsaNjWgAD0BZK8Vy4y4Grl7crre7St59vT9zKcPzUVL7GV8cXZre71DV+KmYsz8f1qh58zGt/MlaHZLLbWNWuhR2bXy5v4tO5Iz+TM/FuqJB52sKi67NHK3XDMx/Y4Fh9YuFp1XWMiYXyvaxjdrnENaPOTqX4YZjUFUCaeaOUDUSxzXW89tiPHrfQiG1suL+PXvSMOxXJmppf8aJzR5Q5TPaGr1qLXo94B1G2vVY7/AEb1TcpM2kNRd9PaGToA+bce1v1fOPUVrWYjXGBcYu3Yye7etPmuXh/ZlmHYnJTvEkLyxw3jf2EbCOwrWsjsvWVlo5LRz22fVk7Wdv2VkuJYZJTSGOZhY4bjsI6Qd47V12PLSC0kEG4I1EEbCDuKwV2yqen6Fnl4NObDXr0a/nFHpAFcqmZBZa/K28FMbTsF77OEaPrD7Q3j0q5BWsJqa1Rw19E6LHXNcUcoiL2YQiIgCh8seb6vu03huUwofLHm+r7tN4bkB5HREUGQ9LZmubj3mp8Uq9Ki5mubj3mp8Uq9KTGEREARFwSgPwrq1sMbpJDZjGlzj2BYPlFjr62d0r9QOpjfJYNjfPvPaVd87GPWDKVh22kl81+Q0+m59AWaqtyrNXuLodhsTD3K/by5vl8l+4WsZtcn4GRCoa5ssztRI/dfYAOsHpO/dqWTrvYRjUtJIJIXFrt42tcOhzd4WCmahLVostoY08mlwhLT7/I9CBcqq5J5dxVoDHWjm3sJ1O7WHf5toVpBVvGSktUcFdTOmW5YtGHOsFWIc5mHPn4BtVGXl2iPpaBde1hJbROvtUZnnxZ1PhcgYbGZ7IbjbouuXgedrSPSvN5U6mPQ139oPFHGampw7kBjpXN3FxdotJ6bAH1lUzNhiT4MUpywkB7iyQbnMLXFwPTsB84XznAxJ08tMZDdwoKUOJ2lzmF5J7TpArr5CG1a13+XFUyexSylQSdHGcoZquodPLI4vc4ubynDQF7tayx5IAsNS9EZqcdkrMNjfOS6RrnxF52vDHWa49Jta53kLzIzYPMFosOcKbDcMpKakIZJIySeWQtDi0PnkDGtB1XIbck7rIGjbspMmoq6LQkFnD6Dx9Jh6R0jpG9YljGESUsropRZzd+5w3Oad4P/AFsV6zQ5w5sRMsFVZ0sbQ9sgAbpMJ0SHAarg21jbfsViy9yXFZAXMHz0YLmdLhtcz07u2y18infW8uZc7K2g8efs5v3H+j7fXxMcpKt8T2yRnRewhzT0ELdsmMebW07ZW6jse3yXjaPNvHYQsDVvzaY78nqhE4/Nz8nzPH0D6dY9IWpjW7ktHyZe7Xw1fTvr4o+XVfc2RFwCuVanDhERAFD5Y831fdpvDcphQ+WPN9X3abw3IDyOiIoMh6WzNc3HvNT4pV6VFzNc3HvNT4pV6UmMIiIAvlxsvpQ+V1ZwNHO8bRE4DzuGiPxKhvRanuEHOSiurSMVyhxM1NVLKTqc86P3Rqb+AC/HCsPNRNHE3bI8N81zrPoFz6F1ArrmpoNOrdIdkUZt9550R+GkqWC9pNJ9WfQsiaxsZyj/AIrh5I6eVeQctHd7LyweUBymffA/qGrzKrL0gWXGtZ9ldmyD7y0YDXbXRbGu+4fqns2eZbV2LpxgUuBtpS0hkc+319TMWuIIINiNYI1EHcQVoeSWc0ttFWm42Nm3j/5BvH2vX0rP54HMcWvaWuabOaRYg9oK/NasLJVvVF5k4tWVDdmu59n1Lrn+xAOpqRrCHNfK+QEG4IbHYEEbfprEX7CrlidLw7Gsc51maRZrJDdK2lYdBsPUq5HhbhPHG4fTkY0HcdJ4Gr1qzqujZ3nGZuzbcV6849vr2Hfy4Nq2Ru6NsMXu4ImfmF9ZJ6vlj/Ioaj1yaEQ8Qrp5T1PCVtS/yp5T6OEcAu5gPJosQf0x08Q/jqWuP4RlZiuIFSuUYs+FvkUlM31wiT/Woh+w+Yqayv1VkrfI4OP2IY2fogL9+z3Deqqn9ELG+08n9FuTgsd/Z4g5NY/7ULPUHu/VbIpR5ZiWcHBBTVjtEWZKOFb0AknTHodr9IVbY8tILTYggg9BGsH1rVM7eH6VPHLvjksfuvFv6g1ZSqi+O7Y9Dvtl3e3xYuXNcH9P2PQuB4iKinilH12Ncew25Q9BuF3lTM1VZp0Raf3cjm+g2cP6irmrWuW9FM4jKq9jdOvsb8AiIvZrhQ+WPN9X3abw3KYUPljzfV92m8NyA8joiKDIelszXNx7zU+KVelRczXNx7zU+KVelJjCIiAKqZzZLYfJ9p0bfW8f2VrVRzoNvh7+ySI/zgLFd8D7jcwPzNf/AEvMxpadmfh+bqHdL2N9TSf9SzFahmek+aqB0SMPrZb/AElVuN+Ijr9s/lJfTzRoYXBC5VAzvZbyYdTMZTnRmnLg19gdBjQNNwB1aWtoHRe6tzhCfymyPhrm8saEgHJkaOUOw+U3sKyHH8m5qJ+jM3UfovFyx3mPT2HWqjhGXdbTTiZlRK517ua97nseN7Xtcdh9Y3L0Rk9jdNjNGHhoc13JlidrMb97T27wRusVrW0Rs4rgy3wdp2YvuvjHs7O4xBfTHWc1wtdrmvbcXs5pBafWF8YrWxR1lRA27WxzPjYSb3DTbWelcqslCVb0Z2NN9WVXvQ4p8/3RW8UwdzCXtu5pJJ6Rc3N+ztXbpuThUx/zKyBnn4OGZ5/rCmVGYjhBe08GSNeloXOgXWtpW2B1tV1uVZPSZz+fsbTWzH8PT0K/TRab2NH1nNb63Afqu/lRLpVtSRsNRLbzCRwH4BdFjnRSA/RexwcLjYWkEat+sL5nmL3Oc76TnFzt2txJP4lbpzTTT0Zu37P9Nahmf5VQR6GxR/3K1FULMjTaGExny5Jn/wA5aP6VfV7PBXM4UOlh8/Y1rvU9pWHrcsvpNHD6jtYB63NH6rDVWZnxruOx2B+BL/r7I0zM9Lyalv2oz6w8foFo6zXM83/eT2xDxCtKC3Mb8NFDtb85P6eSCIizlYFD5Y831fdpvDcphQ+WPN9X3abw3IDyOiIoMh6WzNc3HvNT4pV6VFzNc3HvNT4pV6UmMIiIAoDLql4SgqANoZpD+Ah36KfX5VEAe1zXbHAtPmIsV5ktU0ZKp+zsjPsafgecVe80lbo1EsR+vGHDzsd/ZxVMr6Mwyvjdtje5h9Btf1WPpXaydxX5LVRTbmuGl9w6nfgT6lTVy3Jps+g5lX/oxpRj1XDzR6Aas4z2ZJSVlKyeEaT6YvcWjWXRuA07DeRog26AVosTw4Ag3BFwdxB2FfRCuz51yPGqnsjsr5sMqBLFrabCWMnkyNvsPQRuO49lwrXnezefIpTVU7f+7yu5bRsikP5McdnQbjoWbryej98QqjLLJIdskj3+04ut+K7uHY2WcmTlN6frD+4UWi8TgprSRsUZFmPLfrej8y6RShwBaQQd4X2qfR1zojdp1bwdhVlocSbMNWp29p2+jpCrbaHDiuR2ODtOvJ92XCXZ29x9V2HtlFnbdzhtH9wq1XYe6E8rWNzhsP8AZW5fMkYcCHAEHaCoqvlDh0PWds2vKW8uEu31NuzZ03BYVRt2fMhx/jJd+qs6zrIbL+Pg46acCIsa2ON/1CGgNaHeSbDbsK0PTVrCcZrWJxWRjWY89yxafcpmdat0KMM3ySNHobdx/IetZCrlnRxgTVYjaeTC3RP33WLvULD1qmqryZb1jO02TS6sWOvN8fH9jWM0lLo0sj/LlNvM1oH53V7ChskMM+T0cMZ+kGBzvvO5R/EqZVnVHdgkcdm2+1yJzXa/AIiLIagUPljzfV92m8NymFD5Y831fdpvDcgPI6IigyHpbM1zce81PilXpUXM1zce81PilXpSYwiIgC4IXKIDJc6mCcHUNnaOTMLO7HtH6tt6iqMt/wAo8EbWU74Xari7XeS4a2u9f4XWDVlI6GR0cg0XsJa4dBH6b/SqrJr3Zby5M7bY2WrqfZv4o+XT0NUzZZTcND8nefnIRyel0e70t2eayvC87YdiD6eVssRs9huP1B6QRqstvyXymjrotNup41SM3tP6g7itrGu3luvmU218B0zd0F7r5/JkniFAyeN8UrQ+N7S17TsIK8zZwchJMKn0dboHkmGQ7xtLHfbH4jX0r1ACo/HcCirYXw1DdON+0bwdzmnc4bitso0eRkVqy6zez4XJyryQOPzcwGrXsa+30X/gd3QqqvJJwvpjyDcGx6RtXCKCVquKJ7DseB5Muo7nbj5+hTKrGBYDNXTNhpmF7zt8lo8p7tjW9pW302ZxkdG2NspNQ25dIb8G4n6mj9Vg3Ea95vsWnbi68YHR4O2t3SvI5dvqZurTk7nAnpGGM/Os0SGBx1sNtVjvbf6p9CgsUwmWmkMczCxw9RHS07CF01pKUoPhwZ0dlVWTDSSUk+R9yyl7i5xu5xLnHpJNyVNZFYL8rq42kchh4ST7rddvS6w9JUEtozf5NfI6e7xaWWzn9LRbks9A29pKyUV+0n8jT2nlLGoenN8F6/QtTVyiK4OCCIiAKHyx5vq+7TeG5TCh8seb6vu03huQHkdERQZD0tma5uPeanxSr0qLma5uPeanxSr0pMYREQBERAcFUjOHkZ8pbw8A+eYOU0fvGjd94bunZ0K8LgrxOCmt1mfHyJ49ishzX80PNxC7WF4rJTSCSFxa4ekEb2uG8di0zLfN6KgumpgGy7Xs2Nk7R0P/AAP4rK5oXMcWvBa5psQRYg9oKqbK5VSO7xcunNr4fVP+cjYsls4MNWAyQiKbZok8lx+w4/kdfnVsDl5uViwTL2qpQGh/CMH1JLusOgO2j12WzXl9JlNl7C1e9jv6P7P18Ta6qkZKxzJGtexws5rgHNI6CDtWW5S5hIZXF9FLwBP7t4L4/wCF19Jo7NamaDO5C7VNE+M9LbSN/QqZhzi0Lv3+j2Oa8fotpXVy6lHPAya3o639Fr5amQPzD4gDYOpyOnhHD8NBT2B/s/awayouN7IQRfsMj9noatDkzhUI/wDUNPma8/ooutzsUrB82yWQ+YMHrdr/AAUu2tdURDCyZvRVvw08yy4Hk5T0MfB00bY277a3OPS9x1uPaV+GUGVkFE35113/AFY22L3ejcO0rNsYzn1MwLYtGBp8nlPt987PQAqjJKXEucS5x1kkkkntJWtZlpcIFxi7Cm3vXvRdi5+PT9SXymyplrpNKSzWNvwcY2Nv273HpUMiv+RebkyETVbdFm1sR1Of2vG5vZtP56cYztkdBbdRg1ceCXJdv8/s5zc5GF7m1U7eQNcLT9Y7nkeSN3Sde5akAuGMAAAFgNgX0rautVx0Rw2XlzyrN+X0XYgiIshqBERAFD5Y831fdpvDcphQ+WPN9X3abw3IDyOiIoMh6WzNc3HvNT4pV6VFzNc3HvNT4pV6UmMIiIAiIgCIiA4KgsoskIK4fON0ZALNkbYPHYfKHYVPIolFSWjPddkq5b0HozE8eze1VLctbw0flsFyB9pm0ei4VZI/6/5L0iQovFMmKap/xoWOPlW0Xe02xWlPDT+FnRY+3pR4XR1+a9P6MBRazWZpaZ3+HJLH2cl4/EX/ABUZLmed9WpHpjI/J613i2LoWsNs4kuctO9P7amcotEZmff9apaPNGT+bgpClzQwg/OTSP7GhrB+pULGsfQmW2MSP+WvcmZXdTWCZH1NWRwcZaz/ADH8lnovrd6AVreG5E0lPYxwtLh9Z/Ld/Ne3oU6GrYhh/wCzKzI2/wBKY/V+hVMmc30NJZ7/AJ2YfWcOS0/Ybu851q1hcot2MFFaI5y66y6W/Y9WERF6MQREQBERAFD5Y831fdpvDcphQ+WPN9X3abw3IDyOiIoMh6WzNc3HvNT4pV6VFzNc3HvNT4pV6UmMIiIAiIgCIiAIiIDglZ3X55oIq40hhkOjOIDLpM0AS4NLrbbAn8FoNRMGNLjsaC4+YC5XlmemM1HUV31jXMAPRwjJZD/NoKCUeg8ust2YVCyV8TpQ+TgwGlrSDol1+V5lVMPz+0r5A2WCaJpIBeSx4bfe4A3t5l0c9NeJ8KophskkY/V9qBx/VUTH8ajxKHDqSmiImijbA97tBmm9zWNDQb/RBBNzbag0Nly5znR4U+JroXzcKwvBY5gAAIG/btXRyRzxxYjVspmU8jHPDyHOfGQNBhdsGvcqRnxp+CkoGHXwdNok9Oi5g/RXHIPOTTYhV8DFRiF/BveH/NHU3RBHJaDr0kB38uM60WFzthdC+VxjEhLHMAALnADlb+TdXDCMRbUQRTN+jLG2QA7QHNBse3WsFyyh+X4ribtopqWQt7DCIx+ZetPzPYjw2EwDfEXxH+B50f5S1AXZERSQEREAREQBERAFD5Y831fdpvDcphQ+WPN9X3abw3IDyOiIoMh6WzNc3HvNT4pV6VFzNc3HvNT4pV6UmMIiIAiIgCIl0ARLr8ZKpjSGlzQ47ASAT5gdqAgM5GJfJ8LqnjUTE5jfPJ82Le0sFpMmq12EyVDXt+RB5e+PS1lzHBmno6O49u5elcRw2KpYY542Sxkglj2hzSQbi4PavyZgVO2A07YYxAQQYgwCMgm5Gha2s60JMHyixHhsnaDpjqXxH+Bstv5S1fjnDwmKHDsKmijaySSn+cc0BpeRHE4Odba65OvbrW6HI6i4IRfJYOCDzIGcGzQDyLF2ja17arr9avJilmjjjlp4XxxC0THMa5rBYCzQRq1ADV0KNBqYtnqqNN2HPJvpUukT03LCVeMmM6NBVVAigp3xPLJHaRjiYA1jC913NdfYFbqrJGjlDGy0sLxE3QjDo2uDG+S241DsC+KXIyhidpR0lOx1nNu2NjTouaWuFwNhBIKAwLJTB6/EZKyWikbHp6XD6TtHTbM57tD6JvsN9m5Xr9nvELw1UB+pIyQDse0tP4sC03CsBp6UOFNDHCHWLhGxrA6wsL2GuwX4Ydg1HSyHgIoIZHiztBrGPcL31gazr1oNSXRLpdSQEREAREQBERAFD5Y831fdpvDcphQ+WPN9X3abw3IDyOiIoMh6WzNc3HvNT4pV6VFzNc3HvNT4pV6UmMIiIAse/aIcQyjt5U39Ma2FY7+0T/h0f3pv6Y0JRTcbwubBJ6SSnqHuMsbJra221t0mOaCQ5pvbX2qZzzwmXFqePSLOEhhZfXydOV7b27LqCrsIkwutoZastqmPbFM0OLyNC4GjyjqLbgjdqHmU7nppeGxenjvbhIoGXte2nM9t7em6gkuGRWbJ2FzvqBVCciGRoYGkazokH6R8m3pWW4DgZxj5XI+Zzq4NEkERLbzEkl4BdssLAAEWuDsWtZEZt/8AY0k1Q+o4VvAuBHBltg1weXfSN9TTqWeZUZPU07JsSwaVwZC8OnZZ8TonGzuEhJANtdyN2u3QhBZarN/V12GQfLZXQTUYqBZ1pHSM5JZdzXbg22u6pmbPIV2Kue8T8FwDoXW0S/S0iXW+kLfRt6VrGQ+Uslfg75ZjeVrJonutbSLGGziOkgi/aqr+zn9Gr/8Ao/pkQFdxLJ7/AGhlFUUxkdGHyynSA0raMWkOTcdCmMzuIzw4lUURldJE1soOsuaHRSBoe25OjcE6h0hQeL4JLW5Q1MEEvAyPll0X3cLaMWkRdmvWBbV0qczHSiCtq6aRjeFDXfOay75uTRez7pJDvRr7AOvmZeTV4hcn/d37/wDilQeaXGDFWPiJOjUU8sesn6YYXs2/dI/iU3mX/wB7xDu7/FKpmFROjpG1cf0qesjB+7JFpD+aMj+JCS7Zr8ZfS4Pic7Dy4y0sJ12cYg1p19BIKreHZETVmHy4gx0stQ2oDAxoL3vF26T9IcrSBdfV0KUyQbfAMWt5UR9A0D+QTCamrhwET0c5hbDVTcNous5wfwLWACxvYnsQE5l3VVD8naR1UHtnE7GyaYc15LWztDnA67kAHtUXlq4/9n8K1n6R3nyJF+mUuKS1OTVPLPI6WQ1hBc6xJA4cD8F+OW3/AJewr7x8ORAQ2I4dUYM2iq4Klx+URiUAaTQCAxzmPbpEPaQ4DWtMz043bCY9E2+USRah5Ibwp/IKlZ03f+G4QP8A2xP/AOUK7Od/EABhkD76McDJZANtjwbdnTZjkIJjMVM6GeupJDymFj7X3tLmP/0LYVg+Q2UsUuUb5YNJsVVwjQHAB1zG1+sAn6zD61vCIMIiKSAofLHm+r7tN4blMKHyx5vq+7TeG5AeR0RFBkPS2Zrm495qfFKvSynNhlvRUlE6OoqYopBUVB0XOsbGU2Kt3GfhnXYPaUmMtCKr8Z+Gddg9pOM/DOuwe0gLQqHnUyCmxZsAgkjZwRkLuE09emGgW0QehSnGfhnXYPaTjPwzrsHtICs5fZr6jEBScDLEw08HBO09OxI0LFui06rtO1fnnAzXVWJVMU8csMZZDGx1zLfTa5ziWlrdlzq3q1cZ+Gddg9pOM/DOuwe0oJK3kNm3rKOoc+sqWzxOhfGWCSd2t+jrs/VsB9ardTmXxCEyw0lTH8lmI0g572EtB5IkYGnSI7Dr/BaRxn4Z12D2k4z8M67B7SA+8m8kBQ4f8kY7ScWSaTyLB0kgN3W3C5A8wULmrzfzYSJxPJE/heD0eD09WgHA30gOncpfjPwzrsHtJxn4Z12D2lJBBYdm4njxt+IGSIxOdI4MGnwnLiLBu0dvavyyYzbVFHistYZYXRSOn5I4ThA2R2k3a21wbX1qxcZ+Gddg9pOM/DOuwe0oJK7kDmznw6eqklkieJ4nMaGadwS8uBdpNGq3QungOaGaHDq2lmkhc+o4N0Tm6eix0esF12329A2XVu4z8M67B7ScZ+Gddg9pSCFyDzavo6Sqpqt8cjak2PB6WpvB6B+kBr3hVNmZKuAfTisYKVzjJb5zlvA5BdFawNwLm58xsFo3GfhnXYPaTjPwzrsHtICrVea2ofg0NAJYeFjqDKX/ADnBkEyahyb35Y3bl95QZr6ipwuio2SwiSmJL3O09B3JcOTZt/rb1ZuM/DOuwe0nGfhnXYPaQFBoMxtRJJH8uq2yRRhrQxvCPOgD/htL7BjdW4FT2O5s5arF46t74TTRmIcEQ8uLIweTbR0dbid+xWDjPwzrsHtJxn4Z12D2lAK7jWa+R2KQVlGaeGOIxOdHZzSSxx07Bjba2Gy0kKscZ+Gddg9pOM/DOuwe0pILQiq/GfhnXYPaTjPwzrsHtIC0KHyx5vq+7TeG5R/GfhnXYPaUZlPnGw6WiqWMrIXPfBK1rQ7WXFjgAO26A81Il+0IoPZodR9N/wB939Tl+SIgCIiEhERAEREAREQBERAEREAREQBERAEREAREQBERAEREAXKIhB8oiKCD/9k="/>
          <p:cNvSpPr>
            <a:spLocks noChangeAspect="1" noChangeArrowheads="1"/>
          </p:cNvSpPr>
          <p:nvPr/>
        </p:nvSpPr>
        <p:spPr bwMode="auto">
          <a:xfrm>
            <a:off x="5770960" y="-1266825"/>
            <a:ext cx="2411016" cy="214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CL" dirty="0">
              <a:solidFill>
                <a:prstClr val="black"/>
              </a:solidFill>
              <a:latin typeface="Calibri" pitchFamily="34" charset="0"/>
            </a:endParaRPr>
          </a:p>
        </p:txBody>
      </p:sp>
      <p:sp>
        <p:nvSpPr>
          <p:cNvPr id="9224" name="AutoShape 4" descr="data:image/jpeg;base64,/9j/4AAQSkZJRgABAQAAAQABAAD/2wCEAAkGBhQQERUUERQVFBQVFRYVFBYXGBQUFBcXGBQVFxYXFhUXHCYgGRolGRcXIC8gIycrLCwsFx4xNTAqNSYrLCkBCQoKDgwOGg8PGiwkHyQsKS8pNSwsLSwuKSksKSksLC00KSksKSwsLy0pLCwvKS0sLCksLCwsLCosKS0sKSkvLP/AABEIAOEA4QMBIgACEQEDEQH/xAAcAAEAAwADAQEAAAAAAAAAAAAABQYHAQQIAgP/xABQEAABAwIBBgkHCQYDBQkAAAABAAIDBBEFBgcSITFBExciNVFUYXSzUnGBkZKT0hQjMkJicqGxwQhDgqKy0TNTwhU0Y+HwFiQlNkRkc4Oj/8QAGwEBAAIDAQEAAAAAAAAAAAAAAAEFAwQGAgf/xAAzEQACAgEBBQUGBgMBAAAAAAAAAQIDBBEFEiExQVFxkbHREyIyYYHBMzSh4fDxQlJyFP/aAAwDAQACEQMRAD8Alc22b6hraN01TAJJDUVDS7SkGpspA1NcArVxQYX1Ue8l+JdfM1zce81PilXpQCm8UGF9VHvJfiTigwvqo95L8SuSKQU3igwvqo95L8ScUGF9VHvJfiVyRAU3igwvqo95L8ScUGF9VHvJfiVyRAU3igwvqo95L8ScUGF9VHvJfiVyRAU3igwvqo95L8ScUGF9VHvJfiVyRAU3igwvqo95L8ScUGF9VHvJfiVyRAU3igwvqo95L8ScUGF9VHvJfiVyRAU3igwvqo95L8ScUGF9VHvJfiVyRAU3igwvqo95L8ScUGF9VHvJfiVyRAU3igwvqo95L8ScUGF9VHvJfiVyRAU3igwvqo95L8ScUGF9VHvJfiVyRAU3igwvqo95L8ScUGF9VHvJfiVyRAU3igwvqo95L8Sjcpc1eGw0dRJHTAPZDI9p05TZzWEg63dIWiKHyx5vq+7TeG5AeSNMouEUGQ9LZmubj3mp8Uq9Ki5mubj3mp8Uq9KTGEREAREQBERAEXBK/CrrWRNL5HtY0bXOIAHpKEpNvRHYXySs7x7Ow1t20jNP/iPuG/ws2n02VGxPKapqT87M8jyQdFnst1LVnlQjy4lzj7FyLeM/dXz5+BtdZlLTQ/4k8TT0aQJ9Q1qMlzj0Lf31/uskP+lYmAi13mS6ItobApXxSb8F6m1Mzk0J/fEedkg/RSFLlfSS6mVERPQXBp9TrLBUULMl1SEtgUte7J/p6I9IMkBFwbjpGsL7XnjD8ZmpzeGV8fY1x0fS3YfUrrgmdh7bNqmB48tnJePO3YfRZbEMuD58CsyNh318a3vLwZqSLoYVjUNUzTgeHjfbaOxzTrB867wK2k9eRSSi4vSS0ZyiIpPIREQBERAFD5Y831fdpvDcphQ+WPN9X3abw3IDyOiIoMh6WzNc3HvNT4pV6VFzNc3HvNT4pV6UmMIiIAiIgC4JQqCytyoZQw6Rs6R1xGzyj0n7I3/81EmorVnuuuVslCC1bOcp8rYqFl38qRw5EYPKd2nob2/msdx7KOatfpTO1D6LBcMb5h09p1rp4hiD6iR0kri57jck/gANwG4L8Y4y4hrQS4mwABJJ6AAqm2+Vj0XI7jA2bXix3pcZdX2dx8rt4dhMtQ7RhjdId+iLgec7B6Vfcl81wsJK3ziEH+tw/IetaJS0bImhsbWsaNjWgAD0BZK8Vy4y4Grl7crre7St59vT9zKcPzUVL7GV8cXZre71DV+KmYsz8f1qh58zGt/MlaHZLLbWNWuhR2bXy5v4tO5Iz+TM/FuqJB52sKi67NHK3XDMx/Y4Fh9YuFp1XWMiYXyvaxjdrnENaPOTqX4YZjUFUCaeaOUDUSxzXW89tiPHrfQiG1suL+PXvSMOxXJmppf8aJzR5Q5TPaGr1qLXo94B1G2vVY7/AEb1TcpM2kNRd9PaGToA+bce1v1fOPUVrWYjXGBcYu3Yye7etPmuXh/ZlmHYnJTvEkLyxw3jf2EbCOwrWsjsvWVlo5LRz22fVk7Wdv2VkuJYZJTSGOZhY4bjsI6Qd47V12PLSC0kEG4I1EEbCDuKwV2yqen6Fnl4NObDXr0a/nFHpAFcqmZBZa/K28FMbTsF77OEaPrD7Q3j0q5BWsJqa1Rw19E6LHXNcUcoiL2YQiIgCh8seb6vu03huUwofLHm+r7tN4bkB5HREUGQ9LZmubj3mp8Uq9Ki5mubj3mp8Uq9KTGEREARFwSgPwrq1sMbpJDZjGlzj2BYPlFjr62d0r9QOpjfJYNjfPvPaVd87GPWDKVh22kl81+Q0+m59AWaqtyrNXuLodhsTD3K/by5vl8l+4WsZtcn4GRCoa5ssztRI/dfYAOsHpO/dqWTrvYRjUtJIJIXFrt42tcOhzd4WCmahLVostoY08mlwhLT7/I9CBcqq5J5dxVoDHWjm3sJ1O7WHf5toVpBVvGSktUcFdTOmW5YtGHOsFWIc5mHPn4BtVGXl2iPpaBde1hJbROvtUZnnxZ1PhcgYbGZ7IbjbouuXgedrSPSvN5U6mPQ139oPFHGampw7kBjpXN3FxdotJ6bAH1lUzNhiT4MUpywkB7iyQbnMLXFwPTsB84XznAxJ08tMZDdwoKUOJ2lzmF5J7TpArr5CG1a13+XFUyexSylQSdHGcoZquodPLI4vc4ubynDQF7tayx5IAsNS9EZqcdkrMNjfOS6RrnxF52vDHWa49Jta53kLzIzYPMFosOcKbDcMpKakIZJIySeWQtDi0PnkDGtB1XIbck7rIGjbspMmoq6LQkFnD6Dx9Jh6R0jpG9YljGESUsropRZzd+5w3Oad4P/AFsV6zQ5w5sRMsFVZ0sbQ9sgAbpMJ0SHAarg21jbfsViy9yXFZAXMHz0YLmdLhtcz07u2y18infW8uZc7K2g8efs5v3H+j7fXxMcpKt8T2yRnRewhzT0ELdsmMebW07ZW6jse3yXjaPNvHYQsDVvzaY78nqhE4/Nz8nzPH0D6dY9IWpjW7ktHyZe7Xw1fTvr4o+XVfc2RFwCuVanDhERAFD5Y831fdpvDcphQ+WPN9X3abw3IDyOiIoMh6WzNc3HvNT4pV6VFzNc3HvNT4pV6UmMIiIAvlxsvpQ+V1ZwNHO8bRE4DzuGiPxKhvRanuEHOSiurSMVyhxM1NVLKTqc86P3Rqb+AC/HCsPNRNHE3bI8N81zrPoFz6F1ArrmpoNOrdIdkUZt9550R+GkqWC9pNJ9WfQsiaxsZyj/AIrh5I6eVeQctHd7LyweUBymffA/qGrzKrL0gWXGtZ9ldmyD7y0YDXbXRbGu+4fqns2eZbV2LpxgUuBtpS0hkc+319TMWuIIINiNYI1EHcQVoeSWc0ttFWm42Nm3j/5BvH2vX0rP54HMcWvaWuabOaRYg9oK/NasLJVvVF5k4tWVDdmu59n1Lrn+xAOpqRrCHNfK+QEG4IbHYEEbfprEX7CrlidLw7Gsc51maRZrJDdK2lYdBsPUq5HhbhPHG4fTkY0HcdJ4Gr1qzqujZ3nGZuzbcV6849vr2Hfy4Nq2Ru6NsMXu4ImfmF9ZJ6vlj/Ioaj1yaEQ8Qrp5T1PCVtS/yp5T6OEcAu5gPJosQf0x08Q/jqWuP4RlZiuIFSuUYs+FvkUlM31wiT/Woh+w+Yqayv1VkrfI4OP2IY2fogL9+z3Deqqn9ELG+08n9FuTgsd/Z4g5NY/7ULPUHu/VbIpR5ZiWcHBBTVjtEWZKOFb0AknTHodr9IVbY8tILTYggg9BGsH1rVM7eH6VPHLvjksfuvFv6g1ZSqi+O7Y9Dvtl3e3xYuXNcH9P2PQuB4iKinilH12Ncew25Q9BuF3lTM1VZp0Raf3cjm+g2cP6irmrWuW9FM4jKq9jdOvsb8AiIvZrhQ+WPN9X3abw3KYUPljzfV92m8NyA8joiKDIelszXNx7zU+KVelRczXNx7zU+KVelJjCIiAKqZzZLYfJ9p0bfW8f2VrVRzoNvh7+ySI/zgLFd8D7jcwPzNf/AEvMxpadmfh+bqHdL2N9TSf9SzFahmek+aqB0SMPrZb/AElVuN+Ijr9s/lJfTzRoYXBC5VAzvZbyYdTMZTnRmnLg19gdBjQNNwB1aWtoHRe6tzhCfymyPhrm8saEgHJkaOUOw+U3sKyHH8m5qJ+jM3UfovFyx3mPT2HWqjhGXdbTTiZlRK517ua97nseN7Xtcdh9Y3L0Rk9jdNjNGHhoc13JlidrMb97T27wRusVrW0Rs4rgy3wdp2YvuvjHs7O4xBfTHWc1wtdrmvbcXs5pBafWF8YrWxR1lRA27WxzPjYSb3DTbWelcqslCVb0Z2NN9WVXvQ4p8/3RW8UwdzCXtu5pJJ6Rc3N+ztXbpuThUx/zKyBnn4OGZ5/rCmVGYjhBe08GSNeloXOgXWtpW2B1tV1uVZPSZz+fsbTWzH8PT0K/TRab2NH1nNb63Afqu/lRLpVtSRsNRLbzCRwH4BdFjnRSA/RexwcLjYWkEat+sL5nmL3Oc76TnFzt2txJP4lbpzTTT0Zu37P9Nahmf5VQR6GxR/3K1FULMjTaGExny5Jn/wA5aP6VfV7PBXM4UOlh8/Y1rvU9pWHrcsvpNHD6jtYB63NH6rDVWZnxruOx2B+BL/r7I0zM9Lyalv2oz6w8foFo6zXM83/eT2xDxCtKC3Mb8NFDtb85P6eSCIizlYFD5Y831fdpvDcphQ+WPN9X3abw3IDyOiIoMh6WzNc3HvNT4pV6VFzNc3HvNT4pV6UmMIiIAoDLql4SgqANoZpD+Ah36KfX5VEAe1zXbHAtPmIsV5ktU0ZKp+zsjPsafgecVe80lbo1EsR+vGHDzsd/ZxVMr6Mwyvjdtje5h9Btf1WPpXaydxX5LVRTbmuGl9w6nfgT6lTVy3Jps+g5lX/oxpRj1XDzR6Aas4z2ZJSVlKyeEaT6YvcWjWXRuA07DeRog26AVosTw4Ag3BFwdxB2FfRCuz51yPGqnsjsr5sMqBLFrabCWMnkyNvsPQRuO49lwrXnezefIpTVU7f+7yu5bRsikP5McdnQbjoWbryej98QqjLLJIdskj3+04ut+K7uHY2WcmTlN6frD+4UWi8TgprSRsUZFmPLfrej8y6RShwBaQQd4X2qfR1zojdp1bwdhVlocSbMNWp29p2+jpCrbaHDiuR2ODtOvJ92XCXZ29x9V2HtlFnbdzhtH9wq1XYe6E8rWNzhsP8AZW5fMkYcCHAEHaCoqvlDh0PWds2vKW8uEu31NuzZ03BYVRt2fMhx/jJd+qs6zrIbL+Pg46acCIsa2ON/1CGgNaHeSbDbsK0PTVrCcZrWJxWRjWY89yxafcpmdat0KMM3ySNHobdx/IetZCrlnRxgTVYjaeTC3RP33WLvULD1qmqryZb1jO02TS6sWOvN8fH9jWM0lLo0sj/LlNvM1oH53V7ChskMM+T0cMZ+kGBzvvO5R/EqZVnVHdgkcdm2+1yJzXa/AIiLIagUPljzfV92m8NymFD5Y831fdpvDcgPI6IigyHpbM1zce81PilXpUXM1zce81PilXpSYwiIgC4IXKIDJc6mCcHUNnaOTMLO7HtH6tt6iqMt/wAo8EbWU74Xari7XeS4a2u9f4XWDVlI6GR0cg0XsJa4dBH6b/SqrJr3Zby5M7bY2WrqfZv4o+XT0NUzZZTcND8nefnIRyel0e70t2eayvC87YdiD6eVssRs9huP1B6QRqstvyXymjrotNup41SM3tP6g7itrGu3luvmU218B0zd0F7r5/JkniFAyeN8UrQ+N7S17TsIK8zZwchJMKn0dboHkmGQ7xtLHfbH4jX0r1ACo/HcCirYXw1DdON+0bwdzmnc4bitso0eRkVqy6zez4XJyryQOPzcwGrXsa+30X/gd3QqqvJJwvpjyDcGx6RtXCKCVquKJ7DseB5Muo7nbj5+hTKrGBYDNXTNhpmF7zt8lo8p7tjW9pW302ZxkdG2NspNQ25dIb8G4n6mj9Vg3Ea95vsWnbi68YHR4O2t3SvI5dvqZurTk7nAnpGGM/Os0SGBx1sNtVjvbf6p9CgsUwmWmkMczCxw9RHS07CF01pKUoPhwZ0dlVWTDSSUk+R9yyl7i5xu5xLnHpJNyVNZFYL8rq42kchh4ST7rddvS6w9JUEtozf5NfI6e7xaWWzn9LRbks9A29pKyUV+0n8jT2nlLGoenN8F6/QtTVyiK4OCCIiAKHyx5vq+7TeG5TCh8seb6vu03huQHkdERQZD0tma5uPeanxSr0qLma5uPeanxSr0pMYREQBERAcFUjOHkZ8pbw8A+eYOU0fvGjd94bunZ0K8LgrxOCmt1mfHyJ49ishzX80PNxC7WF4rJTSCSFxa4ekEb2uG8di0zLfN6KgumpgGy7Xs2Nk7R0P/AAP4rK5oXMcWvBa5psQRYg9oKqbK5VSO7xcunNr4fVP+cjYsls4MNWAyQiKbZok8lx+w4/kdfnVsDl5uViwTL2qpQGh/CMH1JLusOgO2j12WzXl9JlNl7C1e9jv6P7P18Ta6qkZKxzJGtexws5rgHNI6CDtWW5S5hIZXF9FLwBP7t4L4/wCF19Jo7NamaDO5C7VNE+M9LbSN/QqZhzi0Lv3+j2Oa8fotpXVy6lHPAya3o639Fr5amQPzD4gDYOpyOnhHD8NBT2B/s/awayouN7IQRfsMj9noatDkzhUI/wDUNPma8/ooutzsUrB82yWQ+YMHrdr/AAUu2tdURDCyZvRVvw08yy4Hk5T0MfB00bY277a3OPS9x1uPaV+GUGVkFE35113/AFY22L3ejcO0rNsYzn1MwLYtGBp8nlPt987PQAqjJKXEucS5x1kkkkntJWtZlpcIFxi7Cm3vXvRdi5+PT9SXymyplrpNKSzWNvwcY2Nv273HpUMiv+RebkyETVbdFm1sR1Of2vG5vZtP56cYztkdBbdRg1ceCXJdv8/s5zc5GF7m1U7eQNcLT9Y7nkeSN3Sde5akAuGMAAAFgNgX0rautVx0Rw2XlzyrN+X0XYgiIshqBERAFD5Y831fdpvDcphQ+WPN9X3abw3IDyOiIoMh6WzNc3HvNT4pV6VFzNc3HvNT4pV6UmMIiIAiIgCIiA4KgsoskIK4fON0ZALNkbYPHYfKHYVPIolFSWjPddkq5b0HozE8eze1VLctbw0flsFyB9pm0ei4VZI/6/5L0iQovFMmKap/xoWOPlW0Xe02xWlPDT+FnRY+3pR4XR1+a9P6MBRazWZpaZ3+HJLH2cl4/EX/ABUZLmed9WpHpjI/J613i2LoWsNs4kuctO9P7amcotEZmff9apaPNGT+bgpClzQwg/OTSP7GhrB+pULGsfQmW2MSP+WvcmZXdTWCZH1NWRwcZaz/ADH8lnovrd6AVreG5E0lPYxwtLh9Z/Ld/Ne3oU6GrYhh/wCzKzI2/wBKY/V+hVMmc30NJZ7/AJ2YfWcOS0/Ybu851q1hcot2MFFaI5y66y6W/Y9WERF6MQREQBERAFD5Y831fdpvDcphQ+WPN9X3abw3IDyOiIoMh6WzNc3HvNT4pV6VFzNc3HvNT4pV6UmMIiIAiIgCIiAIiIDglZ3X55oIq40hhkOjOIDLpM0AS4NLrbbAn8FoNRMGNLjsaC4+YC5XlmemM1HUV31jXMAPRwjJZD/NoKCUeg8ust2YVCyV8TpQ+TgwGlrSDol1+V5lVMPz+0r5A2WCaJpIBeSx4bfe4A3t5l0c9NeJ8KophskkY/V9qBx/VUTH8ajxKHDqSmiImijbA97tBmm9zWNDQb/RBBNzbag0Nly5znR4U+JroXzcKwvBY5gAAIG/btXRyRzxxYjVspmU8jHPDyHOfGQNBhdsGvcqRnxp+CkoGHXwdNok9Oi5g/RXHIPOTTYhV8DFRiF/BveH/NHU3RBHJaDr0kB38uM60WFzthdC+VxjEhLHMAALnADlb+TdXDCMRbUQRTN+jLG2QA7QHNBse3WsFyyh+X4ribtopqWQt7DCIx+ZetPzPYjw2EwDfEXxH+B50f5S1AXZERSQEREAREQBERAFD5Y831fdpvDcphQ+WPN9X3abw3IDyOiIoMh6WzNc3HvNT4pV6VFzNc3HvNT4pV6UmMIiIAiIgCIl0ARLr8ZKpjSGlzQ47ASAT5gdqAgM5GJfJ8LqnjUTE5jfPJ82Le0sFpMmq12EyVDXt+RB5e+PS1lzHBmno6O49u5elcRw2KpYY542Sxkglj2hzSQbi4PavyZgVO2A07YYxAQQYgwCMgm5Gha2s60JMHyixHhsnaDpjqXxH+Bstv5S1fjnDwmKHDsKmijaySSn+cc0BpeRHE4Odba65OvbrW6HI6i4IRfJYOCDzIGcGzQDyLF2ja17arr9avJilmjjjlp4XxxC0THMa5rBYCzQRq1ADV0KNBqYtnqqNN2HPJvpUukT03LCVeMmM6NBVVAigp3xPLJHaRjiYA1jC913NdfYFbqrJGjlDGy0sLxE3QjDo2uDG+S241DsC+KXIyhidpR0lOx1nNu2NjTouaWuFwNhBIKAwLJTB6/EZKyWikbHp6XD6TtHTbM57tD6JvsN9m5Xr9nvELw1UB+pIyQDse0tP4sC03CsBp6UOFNDHCHWLhGxrA6wsL2GuwX4Ydg1HSyHgIoIZHiztBrGPcL31gazr1oNSXRLpdSQEREAREQBERAFD5Y831fdpvDcphQ+WPN9X3abw3IDyOiIoMh6WzNc3HvNT4pV6VFzNc3HvNT4pV6UmMIiIAse/aIcQyjt5U39Ma2FY7+0T/h0f3pv6Y0JRTcbwubBJ6SSnqHuMsbJra221t0mOaCQ5pvbX2qZzzwmXFqePSLOEhhZfXydOV7b27LqCrsIkwutoZastqmPbFM0OLyNC4GjyjqLbgjdqHmU7nppeGxenjvbhIoGXte2nM9t7em6gkuGRWbJ2FzvqBVCciGRoYGkazokH6R8m3pWW4DgZxj5XI+Zzq4NEkERLbzEkl4BdssLAAEWuDsWtZEZt/8AY0k1Q+o4VvAuBHBltg1weXfSN9TTqWeZUZPU07JsSwaVwZC8OnZZ8TonGzuEhJANtdyN2u3QhBZarN/V12GQfLZXQTUYqBZ1pHSM5JZdzXbg22u6pmbPIV2Kue8T8FwDoXW0S/S0iXW+kLfRt6VrGQ+Uslfg75ZjeVrJonutbSLGGziOkgi/aqr+zn9Gr/8Ao/pkQFdxLJ7/AGhlFUUxkdGHyynSA0raMWkOTcdCmMzuIzw4lUURldJE1soOsuaHRSBoe25OjcE6h0hQeL4JLW5Q1MEEvAyPll0X3cLaMWkRdmvWBbV0qczHSiCtq6aRjeFDXfOay75uTRez7pJDvRr7AOvmZeTV4hcn/d37/wDilQeaXGDFWPiJOjUU8sesn6YYXs2/dI/iU3mX/wB7xDu7/FKpmFROjpG1cf0qesjB+7JFpD+aMj+JCS7Zr8ZfS4Pic7Dy4y0sJ12cYg1p19BIKreHZETVmHy4gx0stQ2oDAxoL3vF26T9IcrSBdfV0KUyQbfAMWt5UR9A0D+QTCamrhwET0c5hbDVTcNous5wfwLWACxvYnsQE5l3VVD8naR1UHtnE7GyaYc15LWztDnA67kAHtUXlq4/9n8K1n6R3nyJF+mUuKS1OTVPLPI6WQ1hBc6xJA4cD8F+OW3/AJewr7x8ORAQ2I4dUYM2iq4Klx+URiUAaTQCAxzmPbpEPaQ4DWtMz043bCY9E2+USRah5Ibwp/IKlZ03f+G4QP8A2xP/AOUK7Od/EABhkD76McDJZANtjwbdnTZjkIJjMVM6GeupJDymFj7X3tLmP/0LYVg+Q2UsUuUb5YNJsVVwjQHAB1zG1+sAn6zD61vCIMIiKSAofLHm+r7tN4blMKHyx5vq+7TeG5AeR0RFBkPS2Zrm495qfFKvSynNhlvRUlE6OoqYopBUVB0XOsbGU2Kt3GfhnXYPaUmMtCKr8Z+Gddg9pOM/DOuwe0gLQqHnUyCmxZsAgkjZwRkLuE09emGgW0QehSnGfhnXYPaTjPwzrsHtICs5fZr6jEBScDLEw08HBO09OxI0LFui06rtO1fnnAzXVWJVMU8csMZZDGx1zLfTa5ziWlrdlzq3q1cZ+Gddg9pOM/DOuwe0oJK3kNm3rKOoc+sqWzxOhfGWCSd2t+jrs/VsB9ardTmXxCEyw0lTH8lmI0g572EtB5IkYGnSI7Dr/BaRxn4Z12D2k4z8M67B7SA+8m8kBQ4f8kY7ScWSaTyLB0kgN3W3C5A8wULmrzfzYSJxPJE/heD0eD09WgHA30gOncpfjPwzrsHtJxn4Z12D2lJBBYdm4njxt+IGSIxOdI4MGnwnLiLBu0dvavyyYzbVFHistYZYXRSOn5I4ThA2R2k3a21wbX1qxcZ+Gddg9pOM/DOuwe0oJK7kDmznw6eqklkieJ4nMaGadwS8uBdpNGq3QungOaGaHDq2lmkhc+o4N0Tm6eix0esF12329A2XVu4z8M67B7ScZ+Gddg9pSCFyDzavo6Sqpqt8cjak2PB6WpvB6B+kBr3hVNmZKuAfTisYKVzjJb5zlvA5BdFawNwLm58xsFo3GfhnXYPaTjPwzrsHtICrVea2ofg0NAJYeFjqDKX/ADnBkEyahyb35Y3bl95QZr6ipwuio2SwiSmJL3O09B3JcOTZt/rb1ZuM/DOuwe0nGfhnXYPaQFBoMxtRJJH8uq2yRRhrQxvCPOgD/htL7BjdW4FT2O5s5arF46t74TTRmIcEQ8uLIweTbR0dbid+xWDjPwzrsHtJxn4Z12D2lAK7jWa+R2KQVlGaeGOIxOdHZzSSxx07Bjba2Gy0kKscZ+Gddg9pOM/DOuwe0pILQiq/GfhnXYPaTjPwzrsHtIC0KHyx5vq+7TeG5R/GfhnXYPaUZlPnGw6WiqWMrIXPfBK1rQ7WXFjgAO26A81Il+0IoPZodR9N/wB939Tl+SIgCIiEhERAEREAREQBERAEREAREQBERAEREAREQBERAEREAXKIhB8oiKCD/9k="/>
          <p:cNvSpPr>
            <a:spLocks noChangeAspect="1" noChangeArrowheads="1"/>
          </p:cNvSpPr>
          <p:nvPr/>
        </p:nvSpPr>
        <p:spPr bwMode="auto">
          <a:xfrm>
            <a:off x="5770960" y="-1266825"/>
            <a:ext cx="2411016" cy="214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CL" dirty="0">
              <a:solidFill>
                <a:prstClr val="black"/>
              </a:solidFill>
              <a:latin typeface="Calibri" pitchFamily="34" charset="0"/>
            </a:endParaRPr>
          </a:p>
        </p:txBody>
      </p:sp>
      <p:sp>
        <p:nvSpPr>
          <p:cNvPr id="12290" name="AutoShape 2" descr="Resultado de imagen para moral"/>
          <p:cNvSpPr>
            <a:spLocks noChangeAspect="1" noChangeArrowheads="1"/>
          </p:cNvSpPr>
          <p:nvPr/>
        </p:nvSpPr>
        <p:spPr bwMode="auto">
          <a:xfrm>
            <a:off x="1016000" y="-1365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CL" dirty="0">
              <a:solidFill>
                <a:prstClr val="black"/>
              </a:solidFill>
              <a:latin typeface="Calibri" pitchFamily="34" charset="0"/>
            </a:endParaRPr>
          </a:p>
        </p:txBody>
      </p:sp>
      <p:sp>
        <p:nvSpPr>
          <p:cNvPr id="12292" name="AutoShape 4" descr="Resultado de imagen para moral"/>
          <p:cNvSpPr>
            <a:spLocks noChangeAspect="1" noChangeArrowheads="1"/>
          </p:cNvSpPr>
          <p:nvPr/>
        </p:nvSpPr>
        <p:spPr bwMode="auto">
          <a:xfrm>
            <a:off x="1016000" y="-136525"/>
            <a:ext cx="4552950" cy="295275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CL" dirty="0">
              <a:solidFill>
                <a:prstClr val="black"/>
              </a:solidFill>
              <a:latin typeface="Calibri" pitchFamily="34" charset="0"/>
            </a:endParaRPr>
          </a:p>
        </p:txBody>
      </p:sp>
      <p:sp>
        <p:nvSpPr>
          <p:cNvPr id="12294" name="AutoShape 6" descr="Resultado de imagen para acceso"/>
          <p:cNvSpPr>
            <a:spLocks noChangeAspect="1" noChangeArrowheads="1"/>
          </p:cNvSpPr>
          <p:nvPr/>
        </p:nvSpPr>
        <p:spPr bwMode="auto">
          <a:xfrm>
            <a:off x="1016000" y="-136525"/>
            <a:ext cx="4552950" cy="6477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CL" dirty="0">
              <a:solidFill>
                <a:prstClr val="black"/>
              </a:solidFill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38506668"/>
      </p:ext>
    </p:extLst>
  </p:cSld>
  <p:clrMapOvr>
    <a:masterClrMapping/>
  </p:clrMapOvr>
  <p:transition spd="slow">
    <p:fad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10 CuadroTexto"/>
          <p:cNvSpPr txBox="1">
            <a:spLocks noChangeArrowheads="1"/>
          </p:cNvSpPr>
          <p:nvPr/>
        </p:nvSpPr>
        <p:spPr bwMode="auto">
          <a:xfrm>
            <a:off x="952500" y="1089135"/>
            <a:ext cx="10287000" cy="646113"/>
          </a:xfrm>
          <a:prstGeom prst="rect">
            <a:avLst/>
          </a:prstGeom>
          <a:solidFill>
            <a:srgbClr val="FFC000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CL" sz="3600" dirty="0">
                <a:solidFill>
                  <a:prstClr val="black"/>
                </a:solidFill>
                <a:latin typeface="Calibri" pitchFamily="34" charset="0"/>
              </a:rPr>
              <a:t>DIRECTIVAS DE INTELIGENCIA (DDI)</a:t>
            </a:r>
          </a:p>
        </p:txBody>
      </p:sp>
      <p:sp>
        <p:nvSpPr>
          <p:cNvPr id="9220" name="11 CuadroTexto"/>
          <p:cNvSpPr txBox="1">
            <a:spLocks noChangeArrowheads="1"/>
          </p:cNvSpPr>
          <p:nvPr/>
        </p:nvSpPr>
        <p:spPr bwMode="auto">
          <a:xfrm>
            <a:off x="1105402" y="2076114"/>
            <a:ext cx="9922669" cy="4278094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</a:pPr>
            <a:r>
              <a:rPr lang="es-CL" sz="22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DISPOSICIONES GENERALES: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</a:pPr>
            <a:endParaRPr lang="es-CL" sz="22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" sz="19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Las Directivas de Seguridad se agruparán de las siguiente manera:</a:t>
            </a:r>
            <a:endParaRPr lang="es-CL" sz="19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" sz="19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endParaRPr lang="es-CL" sz="19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s-ES" sz="19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Disposiciones Generales					4000</a:t>
            </a:r>
            <a:endParaRPr lang="es-CL" sz="19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s-ES" sz="19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Seguridad Personal						4100</a:t>
            </a:r>
            <a:endParaRPr lang="es-CL" sz="19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s-ES" sz="19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Seguridad de la Documentación e Informaciones		4200</a:t>
            </a:r>
            <a:endParaRPr lang="es-CL" sz="19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s-ES" sz="19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Seguridad Informática						4300</a:t>
            </a:r>
            <a:endParaRPr lang="es-CL" sz="19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s-ES" sz="19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Seguridad Física y del Material				4400</a:t>
            </a:r>
            <a:endParaRPr lang="es-CL" sz="19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s-ES" sz="19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Seguridad de las Operaciones					4500</a:t>
            </a:r>
            <a:endParaRPr lang="es-CL" sz="19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s-ES" sz="19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Seguridad de Proyectos y Contratos				4600</a:t>
            </a:r>
            <a:endParaRPr lang="es-CL" sz="19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s-ES" sz="19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Seguridad de Puertos y Fronteras				4700</a:t>
            </a:r>
            <a:endParaRPr lang="es-CL" sz="19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s-ES" sz="19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Procedimientos Especiales					4800</a:t>
            </a:r>
            <a:endParaRPr lang="es-CL" sz="19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s-ES" sz="19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Seguridad Electrónica						4900</a:t>
            </a:r>
            <a:endParaRPr lang="es-CL" sz="19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223" name="AutoShape 2" descr="data:image/jpeg;base64,/9j/4AAQSkZJRgABAQAAAQABAAD/2wCEAAkGBhQQERUUERQVFBQVFRYVFBYXGBQUFBcXGBQVFxYXFhUXHCYgGRolGRcXIC8gIycrLCwsFx4xNTAqNSYrLCkBCQoKDgwOGg8PGiwkHyQsKS8pNSwsLSwuKSksKSksLC00KSksKSwsLy0pLCwvKS0sLCksLCwsLCosKS0sKSkvLP/AABEIAOEA4QMBIgACEQEDEQH/xAAcAAEAAwADAQEAAAAAAAAAAAAABQYHAQQIAgP/xABQEAABAwIBBgkHCQYDBQkAAAABAAIDBBEFBgcSITFBExciNVFUYXSzUnGBkZKT0hQjMkJicqGxwQhDgqKy0TNTwhU0Y+HwFiQlNkRkc4Oj/8QAGwEBAAIDAQEAAAAAAAAAAAAAAAEFAwQGAgf/xAAzEQACAgEBBQUGBgMBAAAAAAAAAQIDBBEFEiExQVFxkbHREyIyYYHBMzSh4fDxQlJyFP/aAAwDAQACEQMRAD8Alc22b6hraN01TAJJDUVDS7SkGpspA1NcArVxQYX1Ue8l+JdfM1zce81PilXpQCm8UGF9VHvJfiTigwvqo95L8SuSKQU3igwvqo95L8ScUGF9VHvJfiVyRAU3igwvqo95L8ScUGF9VHvJfiVyRAU3igwvqo95L8ScUGF9VHvJfiVyRAU3igwvqo95L8ScUGF9VHvJfiVyRAU3igwvqo95L8ScUGF9VHvJfiVyRAU3igwvqo95L8ScUGF9VHvJfiVyRAU3igwvqo95L8ScUGF9VHvJfiVyRAU3igwvqo95L8ScUGF9VHvJfiVyRAU3igwvqo95L8ScUGF9VHvJfiVyRAU3igwvqo95L8ScUGF9VHvJfiVyRAU3igwvqo95L8ScUGF9VHvJfiVyRAU3igwvqo95L8Sjcpc1eGw0dRJHTAPZDI9p05TZzWEg63dIWiKHyx5vq+7TeG5AeSNMouEUGQ9LZmubj3mp8Uq9Ki5mubj3mp8Uq9KTGEREAREQBERAEXBK/CrrWRNL5HtY0bXOIAHpKEpNvRHYXySs7x7Ow1t20jNP/iPuG/ws2n02VGxPKapqT87M8jyQdFnst1LVnlQjy4lzj7FyLeM/dXz5+BtdZlLTQ/4k8TT0aQJ9Q1qMlzj0Lf31/uskP+lYmAi13mS6ItobApXxSb8F6m1Mzk0J/fEedkg/RSFLlfSS6mVERPQXBp9TrLBUULMl1SEtgUte7J/p6I9IMkBFwbjpGsL7XnjD8ZmpzeGV8fY1x0fS3YfUrrgmdh7bNqmB48tnJePO3YfRZbEMuD58CsyNh318a3vLwZqSLoYVjUNUzTgeHjfbaOxzTrB867wK2k9eRSSi4vSS0ZyiIpPIREQBERAFD5Y831fdpvDcphQ+WPN9X3abw3IDyOiIoMh6WzNc3HvNT4pV6VFzNc3HvNT4pV6UmMIiIAiIgC4JQqCytyoZQw6Rs6R1xGzyj0n7I3/81EmorVnuuuVslCC1bOcp8rYqFl38qRw5EYPKd2nob2/msdx7KOatfpTO1D6LBcMb5h09p1rp4hiD6iR0kri57jck/gANwG4L8Y4y4hrQS4mwABJJ6AAqm2+Vj0XI7jA2bXix3pcZdX2dx8rt4dhMtQ7RhjdId+iLgec7B6Vfcl81wsJK3ziEH+tw/IetaJS0bImhsbWsaNjWgAD0BZK8Vy4y4Grl7crre7St59vT9zKcPzUVL7GV8cXZre71DV+KmYsz8f1qh58zGt/MlaHZLLbWNWuhR2bXy5v4tO5Iz+TM/FuqJB52sKi67NHK3XDMx/Y4Fh9YuFp1XWMiYXyvaxjdrnENaPOTqX4YZjUFUCaeaOUDUSxzXW89tiPHrfQiG1suL+PXvSMOxXJmppf8aJzR5Q5TPaGr1qLXo94B1G2vVY7/AEb1TcpM2kNRd9PaGToA+bce1v1fOPUVrWYjXGBcYu3Yye7etPmuXh/ZlmHYnJTvEkLyxw3jf2EbCOwrWsjsvWVlo5LRz22fVk7Wdv2VkuJYZJTSGOZhY4bjsI6Qd47V12PLSC0kEG4I1EEbCDuKwV2yqen6Fnl4NObDXr0a/nFHpAFcqmZBZa/K28FMbTsF77OEaPrD7Q3j0q5BWsJqa1Rw19E6LHXNcUcoiL2YQiIgCh8seb6vu03huUwofLHm+r7tN4bkB5HREUGQ9LZmubj3mp8Uq9Ki5mubj3mp8Uq9KTGEREARFwSgPwrq1sMbpJDZjGlzj2BYPlFjr62d0r9QOpjfJYNjfPvPaVd87GPWDKVh22kl81+Q0+m59AWaqtyrNXuLodhsTD3K/by5vl8l+4WsZtcn4GRCoa5ssztRI/dfYAOsHpO/dqWTrvYRjUtJIJIXFrt42tcOhzd4WCmahLVostoY08mlwhLT7/I9CBcqq5J5dxVoDHWjm3sJ1O7WHf5toVpBVvGSktUcFdTOmW5YtGHOsFWIc5mHPn4BtVGXl2iPpaBde1hJbROvtUZnnxZ1PhcgYbGZ7IbjbouuXgedrSPSvN5U6mPQ139oPFHGampw7kBjpXN3FxdotJ6bAH1lUzNhiT4MUpywkB7iyQbnMLXFwPTsB84XznAxJ08tMZDdwoKUOJ2lzmF5J7TpArr5CG1a13+XFUyexSylQSdHGcoZquodPLI4vc4ubynDQF7tayx5IAsNS9EZqcdkrMNjfOS6RrnxF52vDHWa49Jta53kLzIzYPMFosOcKbDcMpKakIZJIySeWQtDi0PnkDGtB1XIbck7rIGjbspMmoq6LQkFnD6Dx9Jh6R0jpG9YljGESUsropRZzd+5w3Oad4P/AFsV6zQ5w5sRMsFVZ0sbQ9sgAbpMJ0SHAarg21jbfsViy9yXFZAXMHz0YLmdLhtcz07u2y18infW8uZc7K2g8efs5v3H+j7fXxMcpKt8T2yRnRewhzT0ELdsmMebW07ZW6jse3yXjaPNvHYQsDVvzaY78nqhE4/Nz8nzPH0D6dY9IWpjW7ktHyZe7Xw1fTvr4o+XVfc2RFwCuVanDhERAFD5Y831fdpvDcphQ+WPN9X3abw3IDyOiIoMh6WzNc3HvNT4pV6VFzNc3HvNT4pV6UmMIiIAvlxsvpQ+V1ZwNHO8bRE4DzuGiPxKhvRanuEHOSiurSMVyhxM1NVLKTqc86P3Rqb+AC/HCsPNRNHE3bI8N81zrPoFz6F1ArrmpoNOrdIdkUZt9550R+GkqWC9pNJ9WfQsiaxsZyj/AIrh5I6eVeQctHd7LyweUBymffA/qGrzKrL0gWXGtZ9ldmyD7y0YDXbXRbGu+4fqns2eZbV2LpxgUuBtpS0hkc+319TMWuIIINiNYI1EHcQVoeSWc0ttFWm42Nm3j/5BvH2vX0rP54HMcWvaWuabOaRYg9oK/NasLJVvVF5k4tWVDdmu59n1Lrn+xAOpqRrCHNfK+QEG4IbHYEEbfprEX7CrlidLw7Gsc51maRZrJDdK2lYdBsPUq5HhbhPHG4fTkY0HcdJ4Gr1qzqujZ3nGZuzbcV6849vr2Hfy4Nq2Ru6NsMXu4ImfmF9ZJ6vlj/Ioaj1yaEQ8Qrp5T1PCVtS/yp5T6OEcAu5gPJosQf0x08Q/jqWuP4RlZiuIFSuUYs+FvkUlM31wiT/Woh+w+Yqayv1VkrfI4OP2IY2fogL9+z3Deqqn9ELG+08n9FuTgsd/Z4g5NY/7ULPUHu/VbIpR5ZiWcHBBTVjtEWZKOFb0AknTHodr9IVbY8tILTYggg9BGsH1rVM7eH6VPHLvjksfuvFv6g1ZSqi+O7Y9Dvtl3e3xYuXNcH9P2PQuB4iKinilH12Ncew25Q9BuF3lTM1VZp0Raf3cjm+g2cP6irmrWuW9FM4jKq9jdOvsb8AiIvZrhQ+WPN9X3abw3KYUPljzfV92m8NyA8joiKDIelszXNx7zU+KVelRczXNx7zU+KVelJjCIiAKqZzZLYfJ9p0bfW8f2VrVRzoNvh7+ySI/zgLFd8D7jcwPzNf/AEvMxpadmfh+bqHdL2N9TSf9SzFahmek+aqB0SMPrZb/AElVuN+Ijr9s/lJfTzRoYXBC5VAzvZbyYdTMZTnRmnLg19gdBjQNNwB1aWtoHRe6tzhCfymyPhrm8saEgHJkaOUOw+U3sKyHH8m5qJ+jM3UfovFyx3mPT2HWqjhGXdbTTiZlRK517ua97nseN7Xtcdh9Y3L0Rk9jdNjNGHhoc13JlidrMb97T27wRusVrW0Rs4rgy3wdp2YvuvjHs7O4xBfTHWc1wtdrmvbcXs5pBafWF8YrWxR1lRA27WxzPjYSb3DTbWelcqslCVb0Z2NN9WVXvQ4p8/3RW8UwdzCXtu5pJJ6Rc3N+ztXbpuThUx/zKyBnn4OGZ5/rCmVGYjhBe08GSNeloXOgXWtpW2B1tV1uVZPSZz+fsbTWzH8PT0K/TRab2NH1nNb63Afqu/lRLpVtSRsNRLbzCRwH4BdFjnRSA/RexwcLjYWkEat+sL5nmL3Oc76TnFzt2txJP4lbpzTTT0Zu37P9Nahmf5VQR6GxR/3K1FULMjTaGExny5Jn/wA5aP6VfV7PBXM4UOlh8/Y1rvU9pWHrcsvpNHD6jtYB63NH6rDVWZnxruOx2B+BL/r7I0zM9Lyalv2oz6w8foFo6zXM83/eT2xDxCtKC3Mb8NFDtb85P6eSCIizlYFD5Y831fdpvDcphQ+WPN9X3abw3IDyOiIoMh6WzNc3HvNT4pV6VFzNc3HvNT4pV6UmMIiIAoDLql4SgqANoZpD+Ah36KfX5VEAe1zXbHAtPmIsV5ktU0ZKp+zsjPsafgecVe80lbo1EsR+vGHDzsd/ZxVMr6Mwyvjdtje5h9Btf1WPpXaydxX5LVRTbmuGl9w6nfgT6lTVy3Jps+g5lX/oxpRj1XDzR6Aas4z2ZJSVlKyeEaT6YvcWjWXRuA07DeRog26AVosTw4Ag3BFwdxB2FfRCuz51yPGqnsjsr5sMqBLFrabCWMnkyNvsPQRuO49lwrXnezefIpTVU7f+7yu5bRsikP5McdnQbjoWbryej98QqjLLJIdskj3+04ut+K7uHY2WcmTlN6frD+4UWi8TgprSRsUZFmPLfrej8y6RShwBaQQd4X2qfR1zojdp1bwdhVlocSbMNWp29p2+jpCrbaHDiuR2ODtOvJ92XCXZ29x9V2HtlFnbdzhtH9wq1XYe6E8rWNzhsP8AZW5fMkYcCHAEHaCoqvlDh0PWds2vKW8uEu31NuzZ03BYVRt2fMhx/jJd+qs6zrIbL+Pg46acCIsa2ON/1CGgNaHeSbDbsK0PTVrCcZrWJxWRjWY89yxafcpmdat0KMM3ySNHobdx/IetZCrlnRxgTVYjaeTC3RP33WLvULD1qmqryZb1jO02TS6sWOvN8fH9jWM0lLo0sj/LlNvM1oH53V7ChskMM+T0cMZ+kGBzvvO5R/EqZVnVHdgkcdm2+1yJzXa/AIiLIagUPljzfV92m8NymFD5Y831fdpvDcgPI6IigyHpbM1zce81PilXpUXM1zce81PilXpSYwiIgC4IXKIDJc6mCcHUNnaOTMLO7HtH6tt6iqMt/wAo8EbWU74Xari7XeS4a2u9f4XWDVlI6GR0cg0XsJa4dBH6b/SqrJr3Zby5M7bY2WrqfZv4o+XT0NUzZZTcND8nefnIRyel0e70t2eayvC87YdiD6eVssRs9huP1B6QRqstvyXymjrotNup41SM3tP6g7itrGu3luvmU218B0zd0F7r5/JkniFAyeN8UrQ+N7S17TsIK8zZwchJMKn0dboHkmGQ7xtLHfbH4jX0r1ACo/HcCirYXw1DdON+0bwdzmnc4bitso0eRkVqy6zez4XJyryQOPzcwGrXsa+30X/gd3QqqvJJwvpjyDcGx6RtXCKCVquKJ7DseB5Muo7nbj5+hTKrGBYDNXTNhpmF7zt8lo8p7tjW9pW302ZxkdG2NspNQ25dIb8G4n6mj9Vg3Ea95vsWnbi68YHR4O2t3SvI5dvqZurTk7nAnpGGM/Os0SGBx1sNtVjvbf6p9CgsUwmWmkMczCxw9RHS07CF01pKUoPhwZ0dlVWTDSSUk+R9yyl7i5xu5xLnHpJNyVNZFYL8rq42kchh4ST7rddvS6w9JUEtozf5NfI6e7xaWWzn9LRbks9A29pKyUV+0n8jT2nlLGoenN8F6/QtTVyiK4OCCIiAKHyx5vq+7TeG5TCh8seb6vu03huQHkdERQZD0tma5uPeanxSr0qLma5uPeanxSr0pMYREQBERAcFUjOHkZ8pbw8A+eYOU0fvGjd94bunZ0K8LgrxOCmt1mfHyJ49ishzX80PNxC7WF4rJTSCSFxa4ekEb2uG8di0zLfN6KgumpgGy7Xs2Nk7R0P/AAP4rK5oXMcWvBa5psQRYg9oKqbK5VSO7xcunNr4fVP+cjYsls4MNWAyQiKbZok8lx+w4/kdfnVsDl5uViwTL2qpQGh/CMH1JLusOgO2j12WzXl9JlNl7C1e9jv6P7P18Ta6qkZKxzJGtexws5rgHNI6CDtWW5S5hIZXF9FLwBP7t4L4/wCF19Jo7NamaDO5C7VNE+M9LbSN/QqZhzi0Lv3+j2Oa8fotpXVy6lHPAya3o639Fr5amQPzD4gDYOpyOnhHD8NBT2B/s/awayouN7IQRfsMj9noatDkzhUI/wDUNPma8/ooutzsUrB82yWQ+YMHrdr/AAUu2tdURDCyZvRVvw08yy4Hk5T0MfB00bY277a3OPS9x1uPaV+GUGVkFE35113/AFY22L3ejcO0rNsYzn1MwLYtGBp8nlPt987PQAqjJKXEucS5x1kkkkntJWtZlpcIFxi7Cm3vXvRdi5+PT9SXymyplrpNKSzWNvwcY2Nv273HpUMiv+RebkyETVbdFm1sR1Of2vG5vZtP56cYztkdBbdRg1ceCXJdv8/s5zc5GF7m1U7eQNcLT9Y7nkeSN3Sde5akAuGMAAAFgNgX0rautVx0Rw2XlzyrN+X0XYgiIshqBERAFD5Y831fdpvDcphQ+WPN9X3abw3IDyOiIoMh6WzNc3HvNT4pV6VFzNc3HvNT4pV6UmMIiIAiIgCIiA4KgsoskIK4fON0ZALNkbYPHYfKHYVPIolFSWjPddkq5b0HozE8eze1VLctbw0flsFyB9pm0ei4VZI/6/5L0iQovFMmKap/xoWOPlW0Xe02xWlPDT+FnRY+3pR4XR1+a9P6MBRazWZpaZ3+HJLH2cl4/EX/ABUZLmed9WpHpjI/J613i2LoWsNs4kuctO9P7amcotEZmff9apaPNGT+bgpClzQwg/OTSP7GhrB+pULGsfQmW2MSP+WvcmZXdTWCZH1NWRwcZaz/ADH8lnovrd6AVreG5E0lPYxwtLh9Z/Ld/Ne3oU6GrYhh/wCzKzI2/wBKY/V+hVMmc30NJZ7/AJ2YfWcOS0/Ybu851q1hcot2MFFaI5y66y6W/Y9WERF6MQREQBERAFD5Y831fdpvDcphQ+WPN9X3abw3IDyOiIoMh6WzNc3HvNT4pV6VFzNc3HvNT4pV6UmMIiIAiIgCIiAIiIDglZ3X55oIq40hhkOjOIDLpM0AS4NLrbbAn8FoNRMGNLjsaC4+YC5XlmemM1HUV31jXMAPRwjJZD/NoKCUeg8ust2YVCyV8TpQ+TgwGlrSDol1+V5lVMPz+0r5A2WCaJpIBeSx4bfe4A3t5l0c9NeJ8KophskkY/V9qBx/VUTH8ajxKHDqSmiImijbA97tBmm9zWNDQb/RBBNzbag0Nly5znR4U+JroXzcKwvBY5gAAIG/btXRyRzxxYjVspmU8jHPDyHOfGQNBhdsGvcqRnxp+CkoGHXwdNok9Oi5g/RXHIPOTTYhV8DFRiF/BveH/NHU3RBHJaDr0kB38uM60WFzthdC+VxjEhLHMAALnADlb+TdXDCMRbUQRTN+jLG2QA7QHNBse3WsFyyh+X4ribtopqWQt7DCIx+ZetPzPYjw2EwDfEXxH+B50f5S1AXZERSQEREAREQBERAFD5Y831fdpvDcphQ+WPN9X3abw3IDyOiIoMh6WzNc3HvNT4pV6VFzNc3HvNT4pV6UmMIiIAiIgCIl0ARLr8ZKpjSGlzQ47ASAT5gdqAgM5GJfJ8LqnjUTE5jfPJ82Le0sFpMmq12EyVDXt+RB5e+PS1lzHBmno6O49u5elcRw2KpYY542Sxkglj2hzSQbi4PavyZgVO2A07YYxAQQYgwCMgm5Gha2s60JMHyixHhsnaDpjqXxH+Bstv5S1fjnDwmKHDsKmijaySSn+cc0BpeRHE4Odba65OvbrW6HI6i4IRfJYOCDzIGcGzQDyLF2ja17arr9avJilmjjjlp4XxxC0THMa5rBYCzQRq1ADV0KNBqYtnqqNN2HPJvpUukT03LCVeMmM6NBVVAigp3xPLJHaRjiYA1jC913NdfYFbqrJGjlDGy0sLxE3QjDo2uDG+S241DsC+KXIyhidpR0lOx1nNu2NjTouaWuFwNhBIKAwLJTB6/EZKyWikbHp6XD6TtHTbM57tD6JvsN9m5Xr9nvELw1UB+pIyQDse0tP4sC03CsBp6UOFNDHCHWLhGxrA6wsL2GuwX4Ydg1HSyHgIoIZHiztBrGPcL31gazr1oNSXRLpdSQEREAREQBERAFD5Y831fdpvDcphQ+WPN9X3abw3IDyOiIoMh6WzNc3HvNT4pV6VFzNc3HvNT4pV6UmMIiIAse/aIcQyjt5U39Ma2FY7+0T/h0f3pv6Y0JRTcbwubBJ6SSnqHuMsbJra221t0mOaCQ5pvbX2qZzzwmXFqePSLOEhhZfXydOV7b27LqCrsIkwutoZastqmPbFM0OLyNC4GjyjqLbgjdqHmU7nppeGxenjvbhIoGXte2nM9t7em6gkuGRWbJ2FzvqBVCciGRoYGkazokH6R8m3pWW4DgZxj5XI+Zzq4NEkERLbzEkl4BdssLAAEWuDsWtZEZt/8AY0k1Q+o4VvAuBHBltg1weXfSN9TTqWeZUZPU07JsSwaVwZC8OnZZ8TonGzuEhJANtdyN2u3QhBZarN/V12GQfLZXQTUYqBZ1pHSM5JZdzXbg22u6pmbPIV2Kue8T8FwDoXW0S/S0iXW+kLfRt6VrGQ+Uslfg75ZjeVrJonutbSLGGziOkgi/aqr+zn9Gr/8Ao/pkQFdxLJ7/AGhlFUUxkdGHyynSA0raMWkOTcdCmMzuIzw4lUURldJE1soOsuaHRSBoe25OjcE6h0hQeL4JLW5Q1MEEvAyPll0X3cLaMWkRdmvWBbV0qczHSiCtq6aRjeFDXfOay75uTRez7pJDvRr7AOvmZeTV4hcn/d37/wDilQeaXGDFWPiJOjUU8sesn6YYXs2/dI/iU3mX/wB7xDu7/FKpmFROjpG1cf0qesjB+7JFpD+aMj+JCS7Zr8ZfS4Pic7Dy4y0sJ12cYg1p19BIKreHZETVmHy4gx0stQ2oDAxoL3vF26T9IcrSBdfV0KUyQbfAMWt5UR9A0D+QTCamrhwET0c5hbDVTcNous5wfwLWACxvYnsQE5l3VVD8naR1UHtnE7GyaYc15LWztDnA67kAHtUXlq4/9n8K1n6R3nyJF+mUuKS1OTVPLPI6WQ1hBc6xJA4cD8F+OW3/AJewr7x8ORAQ2I4dUYM2iq4Klx+URiUAaTQCAxzmPbpEPaQ4DWtMz043bCY9E2+USRah5Ibwp/IKlZ03f+G4QP8A2xP/AOUK7Od/EABhkD76McDJZANtjwbdnTZjkIJjMVM6GeupJDymFj7X3tLmP/0LYVg+Q2UsUuUb5YNJsVVwjQHAB1zG1+sAn6zD61vCIMIiKSAofLHm+r7tN4blMKHyx5vq+7TeG5AeR0RFBkPS2Zrm495qfFKvSynNhlvRUlE6OoqYopBUVB0XOsbGU2Kt3GfhnXYPaUmMtCKr8Z+Gddg9pOM/DOuwe0gLQqHnUyCmxZsAgkjZwRkLuE09emGgW0QehSnGfhnXYPaTjPwzrsHtICs5fZr6jEBScDLEw08HBO09OxI0LFui06rtO1fnnAzXVWJVMU8csMZZDGx1zLfTa5ziWlrdlzq3q1cZ+Gddg9pOM/DOuwe0oJK3kNm3rKOoc+sqWzxOhfGWCSd2t+jrs/VsB9ardTmXxCEyw0lTH8lmI0g572EtB5IkYGnSI7Dr/BaRxn4Z12D2k4z8M67B7SA+8m8kBQ4f8kY7ScWSaTyLB0kgN3W3C5A8wULmrzfzYSJxPJE/heD0eD09WgHA30gOncpfjPwzrsHtJxn4Z12D2lJBBYdm4njxt+IGSIxOdI4MGnwnLiLBu0dvavyyYzbVFHistYZYXRSOn5I4ThA2R2k3a21wbX1qxcZ+Gddg9pOM/DOuwe0oJK7kDmznw6eqklkieJ4nMaGadwS8uBdpNGq3QungOaGaHDq2lmkhc+o4N0Tm6eix0esF12329A2XVu4z8M67B7ScZ+Gddg9pSCFyDzavo6Sqpqt8cjak2PB6WpvB6B+kBr3hVNmZKuAfTisYKVzjJb5zlvA5BdFawNwLm58xsFo3GfhnXYPaTjPwzrsHtICrVea2ofg0NAJYeFjqDKX/ADnBkEyahyb35Y3bl95QZr6ipwuio2SwiSmJL3O09B3JcOTZt/rb1ZuM/DOuwe0nGfhnXYPaQFBoMxtRJJH8uq2yRRhrQxvCPOgD/htL7BjdW4FT2O5s5arF46t74TTRmIcEQ8uLIweTbR0dbid+xWDjPwzrsHtJxn4Z12D2lAK7jWa+R2KQVlGaeGOIxOdHZzSSxx07Bjba2Gy0kKscZ+Gddg9pOM/DOuwe0pILQiq/GfhnXYPaTjPwzrsHtIC0KHyx5vq+7TeG5R/GfhnXYPaUZlPnGw6WiqWMrIXPfBK1rQ7WXFjgAO26A81Il+0IoPZodR9N/wB939Tl+SIgCIiEhERAEREAREQBERAEREAREQBERAEREAREQBERAEREAXKIhB8oiKCD/9k="/>
          <p:cNvSpPr>
            <a:spLocks noChangeAspect="1" noChangeArrowheads="1"/>
          </p:cNvSpPr>
          <p:nvPr/>
        </p:nvSpPr>
        <p:spPr bwMode="auto">
          <a:xfrm>
            <a:off x="5770960" y="-1266825"/>
            <a:ext cx="2411016" cy="214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CL" dirty="0">
              <a:solidFill>
                <a:prstClr val="black"/>
              </a:solidFill>
              <a:latin typeface="Calibri" pitchFamily="34" charset="0"/>
            </a:endParaRPr>
          </a:p>
        </p:txBody>
      </p:sp>
      <p:sp>
        <p:nvSpPr>
          <p:cNvPr id="9224" name="AutoShape 4" descr="data:image/jpeg;base64,/9j/4AAQSkZJRgABAQAAAQABAAD/2wCEAAkGBhQQERUUERQVFBQVFRYVFBYXGBQUFBcXGBQVFxYXFhUXHCYgGRolGRcXIC8gIycrLCwsFx4xNTAqNSYrLCkBCQoKDgwOGg8PGiwkHyQsKS8pNSwsLSwuKSksKSksLC00KSksKSwsLy0pLCwvKS0sLCksLCwsLCosKS0sKSkvLP/AABEIAOEA4QMBIgACEQEDEQH/xAAcAAEAAwADAQEAAAAAAAAAAAAABQYHAQQIAgP/xABQEAABAwIBBgkHCQYDBQkAAAABAAIDBBEFBgcSITFBExciNVFUYXSzUnGBkZKT0hQjMkJicqGxwQhDgqKy0TNTwhU0Y+HwFiQlNkRkc4Oj/8QAGwEBAAIDAQEAAAAAAAAAAAAAAAEFAwQGAgf/xAAzEQACAgEBBQUGBgMBAAAAAAAAAQIDBBEFEiExQVFxkbHREyIyYYHBMzSh4fDxQlJyFP/aAAwDAQACEQMRAD8Alc22b6hraN01TAJJDUVDS7SkGpspA1NcArVxQYX1Ue8l+JdfM1zce81PilXpQCm8UGF9VHvJfiTigwvqo95L8SuSKQU3igwvqo95L8ScUGF9VHvJfiVyRAU3igwvqo95L8ScUGF9VHvJfiVyRAU3igwvqo95L8ScUGF9VHvJfiVyRAU3igwvqo95L8ScUGF9VHvJfiVyRAU3igwvqo95L8ScUGF9VHvJfiVyRAU3igwvqo95L8ScUGF9VHvJfiVyRAU3igwvqo95L8ScUGF9VHvJfiVyRAU3igwvqo95L8ScUGF9VHvJfiVyRAU3igwvqo95L8ScUGF9VHvJfiVyRAU3igwvqo95L8ScUGF9VHvJfiVyRAU3igwvqo95L8ScUGF9VHvJfiVyRAU3igwvqo95L8Sjcpc1eGw0dRJHTAPZDI9p05TZzWEg63dIWiKHyx5vq+7TeG5AeSNMouEUGQ9LZmubj3mp8Uq9Ki5mubj3mp8Uq9KTGEREAREQBERAEXBK/CrrWRNL5HtY0bXOIAHpKEpNvRHYXySs7x7Ow1t20jNP/iPuG/ws2n02VGxPKapqT87M8jyQdFnst1LVnlQjy4lzj7FyLeM/dXz5+BtdZlLTQ/4k8TT0aQJ9Q1qMlzj0Lf31/uskP+lYmAi13mS6ItobApXxSb8F6m1Mzk0J/fEedkg/RSFLlfSS6mVERPQXBp9TrLBUULMl1SEtgUte7J/p6I9IMkBFwbjpGsL7XnjD8ZmpzeGV8fY1x0fS3YfUrrgmdh7bNqmB48tnJePO3YfRZbEMuD58CsyNh318a3vLwZqSLoYVjUNUzTgeHjfbaOxzTrB867wK2k9eRSSi4vSS0ZyiIpPIREQBERAFD5Y831fdpvDcphQ+WPN9X3abw3IDyOiIoMh6WzNc3HvNT4pV6VFzNc3HvNT4pV6UmMIiIAiIgC4JQqCytyoZQw6Rs6R1xGzyj0n7I3/81EmorVnuuuVslCC1bOcp8rYqFl38qRw5EYPKd2nob2/msdx7KOatfpTO1D6LBcMb5h09p1rp4hiD6iR0kri57jck/gANwG4L8Y4y4hrQS4mwABJJ6AAqm2+Vj0XI7jA2bXix3pcZdX2dx8rt4dhMtQ7RhjdId+iLgec7B6Vfcl81wsJK3ziEH+tw/IetaJS0bImhsbWsaNjWgAD0BZK8Vy4y4Grl7crre7St59vT9zKcPzUVL7GV8cXZre71DV+KmYsz8f1qh58zGt/MlaHZLLbWNWuhR2bXy5v4tO5Iz+TM/FuqJB52sKi67NHK3XDMx/Y4Fh9YuFp1XWMiYXyvaxjdrnENaPOTqX4YZjUFUCaeaOUDUSxzXW89tiPHrfQiG1suL+PXvSMOxXJmppf8aJzR5Q5TPaGr1qLXo94B1G2vVY7/AEb1TcpM2kNRd9PaGToA+bce1v1fOPUVrWYjXGBcYu3Yye7etPmuXh/ZlmHYnJTvEkLyxw3jf2EbCOwrWsjsvWVlo5LRz22fVk7Wdv2VkuJYZJTSGOZhY4bjsI6Qd47V12PLSC0kEG4I1EEbCDuKwV2yqen6Fnl4NObDXr0a/nFHpAFcqmZBZa/K28FMbTsF77OEaPrD7Q3j0q5BWsJqa1Rw19E6LHXNcUcoiL2YQiIgCh8seb6vu03huUwofLHm+r7tN4bkB5HREUGQ9LZmubj3mp8Uq9Ki5mubj3mp8Uq9KTGEREARFwSgPwrq1sMbpJDZjGlzj2BYPlFjr62d0r9QOpjfJYNjfPvPaVd87GPWDKVh22kl81+Q0+m59AWaqtyrNXuLodhsTD3K/by5vl8l+4WsZtcn4GRCoa5ssztRI/dfYAOsHpO/dqWTrvYRjUtJIJIXFrt42tcOhzd4WCmahLVostoY08mlwhLT7/I9CBcqq5J5dxVoDHWjm3sJ1O7WHf5toVpBVvGSktUcFdTOmW5YtGHOsFWIc5mHPn4BtVGXl2iPpaBde1hJbROvtUZnnxZ1PhcgYbGZ7IbjbouuXgedrSPSvN5U6mPQ139oPFHGampw7kBjpXN3FxdotJ6bAH1lUzNhiT4MUpywkB7iyQbnMLXFwPTsB84XznAxJ08tMZDdwoKUOJ2lzmF5J7TpArr5CG1a13+XFUyexSylQSdHGcoZquodPLI4vc4ubynDQF7tayx5IAsNS9EZqcdkrMNjfOS6RrnxF52vDHWa49Jta53kLzIzYPMFosOcKbDcMpKakIZJIySeWQtDi0PnkDGtB1XIbck7rIGjbspMmoq6LQkFnD6Dx9Jh6R0jpG9YljGESUsropRZzd+5w3Oad4P/AFsV6zQ5w5sRMsFVZ0sbQ9sgAbpMJ0SHAarg21jbfsViy9yXFZAXMHz0YLmdLhtcz07u2y18infW8uZc7K2g8efs5v3H+j7fXxMcpKt8T2yRnRewhzT0ELdsmMebW07ZW6jse3yXjaPNvHYQsDVvzaY78nqhE4/Nz8nzPH0D6dY9IWpjW7ktHyZe7Xw1fTvr4o+XVfc2RFwCuVanDhERAFD5Y831fdpvDcphQ+WPN9X3abw3IDyOiIoMh6WzNc3HvNT4pV6VFzNc3HvNT4pV6UmMIiIAvlxsvpQ+V1ZwNHO8bRE4DzuGiPxKhvRanuEHOSiurSMVyhxM1NVLKTqc86P3Rqb+AC/HCsPNRNHE3bI8N81zrPoFz6F1ArrmpoNOrdIdkUZt9550R+GkqWC9pNJ9WfQsiaxsZyj/AIrh5I6eVeQctHd7LyweUBymffA/qGrzKrL0gWXGtZ9ldmyD7y0YDXbXRbGu+4fqns2eZbV2LpxgUuBtpS0hkc+319TMWuIIINiNYI1EHcQVoeSWc0ttFWm42Nm3j/5BvH2vX0rP54HMcWvaWuabOaRYg9oK/NasLJVvVF5k4tWVDdmu59n1Lrn+xAOpqRrCHNfK+QEG4IbHYEEbfprEX7CrlidLw7Gsc51maRZrJDdK2lYdBsPUq5HhbhPHG4fTkY0HcdJ4Gr1qzqujZ3nGZuzbcV6849vr2Hfy4Nq2Ru6NsMXu4ImfmF9ZJ6vlj/Ioaj1yaEQ8Qrp5T1PCVtS/yp5T6OEcAu5gPJosQf0x08Q/jqWuP4RlZiuIFSuUYs+FvkUlM31wiT/Woh+w+Yqayv1VkrfI4OP2IY2fogL9+z3Deqqn9ELG+08n9FuTgsd/Z4g5NY/7ULPUHu/VbIpR5ZiWcHBBTVjtEWZKOFb0AknTHodr9IVbY8tILTYggg9BGsH1rVM7eH6VPHLvjksfuvFv6g1ZSqi+O7Y9Dvtl3e3xYuXNcH9P2PQuB4iKinilH12Ncew25Q9BuF3lTM1VZp0Raf3cjm+g2cP6irmrWuW9FM4jKq9jdOvsb8AiIvZrhQ+WPN9X3abw3KYUPljzfV92m8NyA8joiKDIelszXNx7zU+KVelRczXNx7zU+KVelJjCIiAKqZzZLYfJ9p0bfW8f2VrVRzoNvh7+ySI/zgLFd8D7jcwPzNf/AEvMxpadmfh+bqHdL2N9TSf9SzFahmek+aqB0SMPrZb/AElVuN+Ijr9s/lJfTzRoYXBC5VAzvZbyYdTMZTnRmnLg19gdBjQNNwB1aWtoHRe6tzhCfymyPhrm8saEgHJkaOUOw+U3sKyHH8m5qJ+jM3UfovFyx3mPT2HWqjhGXdbTTiZlRK517ua97nseN7Xtcdh9Y3L0Rk9jdNjNGHhoc13JlidrMb97T27wRusVrW0Rs4rgy3wdp2YvuvjHs7O4xBfTHWc1wtdrmvbcXs5pBafWF8YrWxR1lRA27WxzPjYSb3DTbWelcqslCVb0Z2NN9WVXvQ4p8/3RW8UwdzCXtu5pJJ6Rc3N+ztXbpuThUx/zKyBnn4OGZ5/rCmVGYjhBe08GSNeloXOgXWtpW2B1tV1uVZPSZz+fsbTWzH8PT0K/TRab2NH1nNb63Afqu/lRLpVtSRsNRLbzCRwH4BdFjnRSA/RexwcLjYWkEat+sL5nmL3Oc76TnFzt2txJP4lbpzTTT0Zu37P9Nahmf5VQR6GxR/3K1FULMjTaGExny5Jn/wA5aP6VfV7PBXM4UOlh8/Y1rvU9pWHrcsvpNHD6jtYB63NH6rDVWZnxruOx2B+BL/r7I0zM9Lyalv2oz6w8foFo6zXM83/eT2xDxCtKC3Mb8NFDtb85P6eSCIizlYFD5Y831fdpvDcphQ+WPN9X3abw3IDyOiIoMh6WzNc3HvNT4pV6VFzNc3HvNT4pV6UmMIiIAoDLql4SgqANoZpD+Ah36KfX5VEAe1zXbHAtPmIsV5ktU0ZKp+zsjPsafgecVe80lbo1EsR+vGHDzsd/ZxVMr6Mwyvjdtje5h9Btf1WPpXaydxX5LVRTbmuGl9w6nfgT6lTVy3Jps+g5lX/oxpRj1XDzR6Aas4z2ZJSVlKyeEaT6YvcWjWXRuA07DeRog26AVosTw4Ag3BFwdxB2FfRCuz51yPGqnsjsr5sMqBLFrabCWMnkyNvsPQRuO49lwrXnezefIpTVU7f+7yu5bRsikP5McdnQbjoWbryej98QqjLLJIdskj3+04ut+K7uHY2WcmTlN6frD+4UWi8TgprSRsUZFmPLfrej8y6RShwBaQQd4X2qfR1zojdp1bwdhVlocSbMNWp29p2+jpCrbaHDiuR2ODtOvJ92XCXZ29x9V2HtlFnbdzhtH9wq1XYe6E8rWNzhsP8AZW5fMkYcCHAEHaCoqvlDh0PWds2vKW8uEu31NuzZ03BYVRt2fMhx/jJd+qs6zrIbL+Pg46acCIsa2ON/1CGgNaHeSbDbsK0PTVrCcZrWJxWRjWY89yxafcpmdat0KMM3ySNHobdx/IetZCrlnRxgTVYjaeTC3RP33WLvULD1qmqryZb1jO02TS6sWOvN8fH9jWM0lLo0sj/LlNvM1oH53V7ChskMM+T0cMZ+kGBzvvO5R/EqZVnVHdgkcdm2+1yJzXa/AIiLIagUPljzfV92m8NymFD5Y831fdpvDcgPI6IigyHpbM1zce81PilXpUXM1zce81PilXpSYwiIgC4IXKIDJc6mCcHUNnaOTMLO7HtH6tt6iqMt/wAo8EbWU74Xari7XeS4a2u9f4XWDVlI6GR0cg0XsJa4dBH6b/SqrJr3Zby5M7bY2WrqfZv4o+XT0NUzZZTcND8nefnIRyel0e70t2eayvC87YdiD6eVssRs9huP1B6QRqstvyXymjrotNup41SM3tP6g7itrGu3luvmU218B0zd0F7r5/JkniFAyeN8UrQ+N7S17TsIK8zZwchJMKn0dboHkmGQ7xtLHfbH4jX0r1ACo/HcCirYXw1DdON+0bwdzmnc4bitso0eRkVqy6zez4XJyryQOPzcwGrXsa+30X/gd3QqqvJJwvpjyDcGx6RtXCKCVquKJ7DseB5Muo7nbj5+hTKrGBYDNXTNhpmF7zt8lo8p7tjW9pW302ZxkdG2NspNQ25dIb8G4n6mj9Vg3Ea95vsWnbi68YHR4O2t3SvI5dvqZurTk7nAnpGGM/Os0SGBx1sNtVjvbf6p9CgsUwmWmkMczCxw9RHS07CF01pKUoPhwZ0dlVWTDSSUk+R9yyl7i5xu5xLnHpJNyVNZFYL8rq42kchh4ST7rddvS6w9JUEtozf5NfI6e7xaWWzn9LRbks9A29pKyUV+0n8jT2nlLGoenN8F6/QtTVyiK4OCCIiAKHyx5vq+7TeG5TCh8seb6vu03huQHkdERQZD0tma5uPeanxSr0qLma5uPeanxSr0pMYREQBERAcFUjOHkZ8pbw8A+eYOU0fvGjd94bunZ0K8LgrxOCmt1mfHyJ49ishzX80PNxC7WF4rJTSCSFxa4ekEb2uG8di0zLfN6KgumpgGy7Xs2Nk7R0P/AAP4rK5oXMcWvBa5psQRYg9oKqbK5VSO7xcunNr4fVP+cjYsls4MNWAyQiKbZok8lx+w4/kdfnVsDl5uViwTL2qpQGh/CMH1JLusOgO2j12WzXl9JlNl7C1e9jv6P7P18Ta6qkZKxzJGtexws5rgHNI6CDtWW5S5hIZXF9FLwBP7t4L4/wCF19Jo7NamaDO5C7VNE+M9LbSN/QqZhzi0Lv3+j2Oa8fotpXVy6lHPAya3o639Fr5amQPzD4gDYOpyOnhHD8NBT2B/s/awayouN7IQRfsMj9noatDkzhUI/wDUNPma8/ooutzsUrB82yWQ+YMHrdr/AAUu2tdURDCyZvRVvw08yy4Hk5T0MfB00bY277a3OPS9x1uPaV+GUGVkFE35113/AFY22L3ejcO0rNsYzn1MwLYtGBp8nlPt987PQAqjJKXEucS5x1kkkkntJWtZlpcIFxi7Cm3vXvRdi5+PT9SXymyplrpNKSzWNvwcY2Nv273HpUMiv+RebkyETVbdFm1sR1Of2vG5vZtP56cYztkdBbdRg1ceCXJdv8/s5zc5GF7m1U7eQNcLT9Y7nkeSN3Sde5akAuGMAAAFgNgX0rautVx0Rw2XlzyrN+X0XYgiIshqBERAFD5Y831fdpvDcphQ+WPN9X3abw3IDyOiIoMh6WzNc3HvNT4pV6VFzNc3HvNT4pV6UmMIiIAiIgCIiA4KgsoskIK4fON0ZALNkbYPHYfKHYVPIolFSWjPddkq5b0HozE8eze1VLctbw0flsFyB9pm0ei4VZI/6/5L0iQovFMmKap/xoWOPlW0Xe02xWlPDT+FnRY+3pR4XR1+a9P6MBRazWZpaZ3+HJLH2cl4/EX/ABUZLmed9WpHpjI/J613i2LoWsNs4kuctO9P7amcotEZmff9apaPNGT+bgpClzQwg/OTSP7GhrB+pULGsfQmW2MSP+WvcmZXdTWCZH1NWRwcZaz/ADH8lnovrd6AVreG5E0lPYxwtLh9Z/Ld/Ne3oU6GrYhh/wCzKzI2/wBKY/V+hVMmc30NJZ7/AJ2YfWcOS0/Ybu851q1hcot2MFFaI5y66y6W/Y9WERF6MQREQBERAFD5Y831fdpvDcphQ+WPN9X3abw3IDyOiIoMh6WzNc3HvNT4pV6VFzNc3HvNT4pV6UmMIiIAiIgCIiAIiIDglZ3X55oIq40hhkOjOIDLpM0AS4NLrbbAn8FoNRMGNLjsaC4+YC5XlmemM1HUV31jXMAPRwjJZD/NoKCUeg8ust2YVCyV8TpQ+TgwGlrSDol1+V5lVMPz+0r5A2WCaJpIBeSx4bfe4A3t5l0c9NeJ8KophskkY/V9qBx/VUTH8ajxKHDqSmiImijbA97tBmm9zWNDQb/RBBNzbag0Nly5znR4U+JroXzcKwvBY5gAAIG/btXRyRzxxYjVspmU8jHPDyHOfGQNBhdsGvcqRnxp+CkoGHXwdNok9Oi5g/RXHIPOTTYhV8DFRiF/BveH/NHU3RBHJaDr0kB38uM60WFzthdC+VxjEhLHMAALnADlb+TdXDCMRbUQRTN+jLG2QA7QHNBse3WsFyyh+X4ribtopqWQt7DCIx+ZetPzPYjw2EwDfEXxH+B50f5S1AXZERSQEREAREQBERAFD5Y831fdpvDcphQ+WPN9X3abw3IDyOiIoMh6WzNc3HvNT4pV6VFzNc3HvNT4pV6UmMIiIAiIgCIl0ARLr8ZKpjSGlzQ47ASAT5gdqAgM5GJfJ8LqnjUTE5jfPJ82Le0sFpMmq12EyVDXt+RB5e+PS1lzHBmno6O49u5elcRw2KpYY542Sxkglj2hzSQbi4PavyZgVO2A07YYxAQQYgwCMgm5Gha2s60JMHyixHhsnaDpjqXxH+Bstv5S1fjnDwmKHDsKmijaySSn+cc0BpeRHE4Odba65OvbrW6HI6i4IRfJYOCDzIGcGzQDyLF2ja17arr9avJilmjjjlp4XxxC0THMa5rBYCzQRq1ADV0KNBqYtnqqNN2HPJvpUukT03LCVeMmM6NBVVAigp3xPLJHaRjiYA1jC913NdfYFbqrJGjlDGy0sLxE3QjDo2uDG+S241DsC+KXIyhidpR0lOx1nNu2NjTouaWuFwNhBIKAwLJTB6/EZKyWikbHp6XD6TtHTbM57tD6JvsN9m5Xr9nvELw1UB+pIyQDse0tP4sC03CsBp6UOFNDHCHWLhGxrA6wsL2GuwX4Ydg1HSyHgIoIZHiztBrGPcL31gazr1oNSXRLpdSQEREAREQBERAFD5Y831fdpvDcphQ+WPN9X3abw3IDyOiIoMh6WzNc3HvNT4pV6VFzNc3HvNT4pV6UmMIiIAse/aIcQyjt5U39Ma2FY7+0T/h0f3pv6Y0JRTcbwubBJ6SSnqHuMsbJra221t0mOaCQ5pvbX2qZzzwmXFqePSLOEhhZfXydOV7b27LqCrsIkwutoZastqmPbFM0OLyNC4GjyjqLbgjdqHmU7nppeGxenjvbhIoGXte2nM9t7em6gkuGRWbJ2FzvqBVCciGRoYGkazokH6R8m3pWW4DgZxj5XI+Zzq4NEkERLbzEkl4BdssLAAEWuDsWtZEZt/8AY0k1Q+o4VvAuBHBltg1weXfSN9TTqWeZUZPU07JsSwaVwZC8OnZZ8TonGzuEhJANtdyN2u3QhBZarN/V12GQfLZXQTUYqBZ1pHSM5JZdzXbg22u6pmbPIV2Kue8T8FwDoXW0S/S0iXW+kLfRt6VrGQ+Uslfg75ZjeVrJonutbSLGGziOkgi/aqr+zn9Gr/8Ao/pkQFdxLJ7/AGhlFUUxkdGHyynSA0raMWkOTcdCmMzuIzw4lUURldJE1soOsuaHRSBoe25OjcE6h0hQeL4JLW5Q1MEEvAyPll0X3cLaMWkRdmvWBbV0qczHSiCtq6aRjeFDXfOay75uTRez7pJDvRr7AOvmZeTV4hcn/d37/wDilQeaXGDFWPiJOjUU8sesn6YYXs2/dI/iU3mX/wB7xDu7/FKpmFROjpG1cf0qesjB+7JFpD+aMj+JCS7Zr8ZfS4Pic7Dy4y0sJ12cYg1p19BIKreHZETVmHy4gx0stQ2oDAxoL3vF26T9IcrSBdfV0KUyQbfAMWt5UR9A0D+QTCamrhwET0c5hbDVTcNous5wfwLWACxvYnsQE5l3VVD8naR1UHtnE7GyaYc15LWztDnA67kAHtUXlq4/9n8K1n6R3nyJF+mUuKS1OTVPLPI6WQ1hBc6xJA4cD8F+OW3/AJewr7x8ORAQ2I4dUYM2iq4Klx+URiUAaTQCAxzmPbpEPaQ4DWtMz043bCY9E2+USRah5Ibwp/IKlZ03f+G4QP8A2xP/AOUK7Od/EABhkD76McDJZANtjwbdnTZjkIJjMVM6GeupJDymFj7X3tLmP/0LYVg+Q2UsUuUb5YNJsVVwjQHAB1zG1+sAn6zD61vCIMIiKSAofLHm+r7tN4blMKHyx5vq+7TeG5AeR0RFBkPS2Zrm495qfFKvSynNhlvRUlE6OoqYopBUVB0XOsbGU2Kt3GfhnXYPaUmMtCKr8Z+Gddg9pOM/DOuwe0gLQqHnUyCmxZsAgkjZwRkLuE09emGgW0QehSnGfhnXYPaTjPwzrsHtICs5fZr6jEBScDLEw08HBO09OxI0LFui06rtO1fnnAzXVWJVMU8csMZZDGx1zLfTa5ziWlrdlzq3q1cZ+Gddg9pOM/DOuwe0oJK3kNm3rKOoc+sqWzxOhfGWCSd2t+jrs/VsB9ardTmXxCEyw0lTH8lmI0g572EtB5IkYGnSI7Dr/BaRxn4Z12D2k4z8M67B7SA+8m8kBQ4f8kY7ScWSaTyLB0kgN3W3C5A8wULmrzfzYSJxPJE/heD0eD09WgHA30gOncpfjPwzrsHtJxn4Z12D2lJBBYdm4njxt+IGSIxOdI4MGnwnLiLBu0dvavyyYzbVFHistYZYXRSOn5I4ThA2R2k3a21wbX1qxcZ+Gddg9pOM/DOuwe0oJK7kDmznw6eqklkieJ4nMaGadwS8uBdpNGq3QungOaGaHDq2lmkhc+o4N0Tm6eix0esF12329A2XVu4z8M67B7ScZ+Gddg9pSCFyDzavo6Sqpqt8cjak2PB6WpvB6B+kBr3hVNmZKuAfTisYKVzjJb5zlvA5BdFawNwLm58xsFo3GfhnXYPaTjPwzrsHtICrVea2ofg0NAJYeFjqDKX/ADnBkEyahyb35Y3bl95QZr6ipwuio2SwiSmJL3O09B3JcOTZt/rb1ZuM/DOuwe0nGfhnXYPaQFBoMxtRJJH8uq2yRRhrQxvCPOgD/htL7BjdW4FT2O5s5arF46t74TTRmIcEQ8uLIweTbR0dbid+xWDjPwzrsHtJxn4Z12D2lAK7jWa+R2KQVlGaeGOIxOdHZzSSxx07Bjba2Gy0kKscZ+Gddg9pOM/DOuwe0pILQiq/GfhnXYPaTjPwzrsHtIC0KHyx5vq+7TeG5R/GfhnXYPaUZlPnGw6WiqWMrIXPfBK1rQ7WXFjgAO26A81Il+0IoPZodR9N/wB939Tl+SIgCIiEhERAEREAREQBERAEREAREQBERAEREAREQBERAEREAXKIhB8oiKCD/9k="/>
          <p:cNvSpPr>
            <a:spLocks noChangeAspect="1" noChangeArrowheads="1"/>
          </p:cNvSpPr>
          <p:nvPr/>
        </p:nvSpPr>
        <p:spPr bwMode="auto">
          <a:xfrm>
            <a:off x="5770960" y="-1266825"/>
            <a:ext cx="2411016" cy="214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CL" dirty="0">
              <a:solidFill>
                <a:prstClr val="black"/>
              </a:solidFill>
              <a:latin typeface="Calibri" pitchFamily="34" charset="0"/>
            </a:endParaRPr>
          </a:p>
        </p:txBody>
      </p:sp>
      <p:sp>
        <p:nvSpPr>
          <p:cNvPr id="12290" name="AutoShape 2" descr="Resultado de imagen para moral"/>
          <p:cNvSpPr>
            <a:spLocks noChangeAspect="1" noChangeArrowheads="1"/>
          </p:cNvSpPr>
          <p:nvPr/>
        </p:nvSpPr>
        <p:spPr bwMode="auto">
          <a:xfrm>
            <a:off x="1016000" y="-1365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CL" dirty="0">
              <a:solidFill>
                <a:prstClr val="black"/>
              </a:solidFill>
              <a:latin typeface="Calibri" pitchFamily="34" charset="0"/>
            </a:endParaRPr>
          </a:p>
        </p:txBody>
      </p:sp>
      <p:sp>
        <p:nvSpPr>
          <p:cNvPr id="12292" name="AutoShape 4" descr="Resultado de imagen para moral"/>
          <p:cNvSpPr>
            <a:spLocks noChangeAspect="1" noChangeArrowheads="1"/>
          </p:cNvSpPr>
          <p:nvPr/>
        </p:nvSpPr>
        <p:spPr bwMode="auto">
          <a:xfrm>
            <a:off x="1016000" y="-136525"/>
            <a:ext cx="4552950" cy="295275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CL" dirty="0">
              <a:solidFill>
                <a:prstClr val="black"/>
              </a:solidFill>
              <a:latin typeface="Calibri" pitchFamily="34" charset="0"/>
            </a:endParaRPr>
          </a:p>
        </p:txBody>
      </p:sp>
      <p:sp>
        <p:nvSpPr>
          <p:cNvPr id="12294" name="AutoShape 6" descr="Resultado de imagen para acceso"/>
          <p:cNvSpPr>
            <a:spLocks noChangeAspect="1" noChangeArrowheads="1"/>
          </p:cNvSpPr>
          <p:nvPr/>
        </p:nvSpPr>
        <p:spPr bwMode="auto">
          <a:xfrm>
            <a:off x="1016000" y="-136525"/>
            <a:ext cx="4552950" cy="6477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CL" dirty="0">
              <a:solidFill>
                <a:prstClr val="black"/>
              </a:solidFill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66988512"/>
      </p:ext>
    </p:extLst>
  </p:cSld>
  <p:clrMapOvr>
    <a:masterClrMapping/>
  </p:clrMapOvr>
  <p:transition spd="slow">
    <p:fad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10 CuadroTexto"/>
          <p:cNvSpPr txBox="1">
            <a:spLocks noChangeArrowheads="1"/>
          </p:cNvSpPr>
          <p:nvPr/>
        </p:nvSpPr>
        <p:spPr bwMode="auto">
          <a:xfrm>
            <a:off x="952500" y="1089135"/>
            <a:ext cx="10287000" cy="646113"/>
          </a:xfrm>
          <a:prstGeom prst="rect">
            <a:avLst/>
          </a:prstGeom>
          <a:solidFill>
            <a:srgbClr val="FFC000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CL" sz="3600" dirty="0">
                <a:solidFill>
                  <a:prstClr val="black"/>
                </a:solidFill>
                <a:latin typeface="Calibri" pitchFamily="34" charset="0"/>
              </a:rPr>
              <a:t>DIRECTIVAS DE INTELIGENCIA (DDI) (Entre otras…)</a:t>
            </a:r>
          </a:p>
        </p:txBody>
      </p:sp>
      <p:sp>
        <p:nvSpPr>
          <p:cNvPr id="9220" name="11 CuadroTexto"/>
          <p:cNvSpPr txBox="1">
            <a:spLocks noChangeArrowheads="1"/>
          </p:cNvSpPr>
          <p:nvPr/>
        </p:nvSpPr>
        <p:spPr bwMode="auto">
          <a:xfrm>
            <a:off x="1105402" y="2076115"/>
            <a:ext cx="9922669" cy="4679807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 algn="just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v"/>
            </a:pPr>
            <a:r>
              <a:rPr lang="es-CL" sz="19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DDI 400005 “Inspecciones de Seguridad Militar”.</a:t>
            </a:r>
          </a:p>
          <a:p>
            <a:pPr marL="342900" indent="-342900" algn="just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v"/>
            </a:pPr>
            <a:r>
              <a:rPr lang="es-CL" sz="19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DDI 400006 “Obligaciones del Oficial de Seguridad en UU.RR.”.</a:t>
            </a:r>
          </a:p>
          <a:p>
            <a:pPr marL="342900" indent="-342900" algn="just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v"/>
            </a:pPr>
            <a:r>
              <a:rPr lang="es-CL" sz="19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DDI 400007 “Identificación y Clasificación de los Activos Institucionales”.</a:t>
            </a:r>
          </a:p>
          <a:p>
            <a:pPr marL="342900" indent="-342900" algn="just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v"/>
            </a:pPr>
            <a:r>
              <a:rPr lang="es-CL" sz="19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DDI 480001 “Conducción de Incidentes de Seguridad”.</a:t>
            </a:r>
          </a:p>
          <a:p>
            <a:pPr marL="342900" indent="-342900" algn="just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v"/>
            </a:pPr>
            <a:r>
              <a:rPr lang="es-CL" sz="19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DDI 480002 “Conducción de Casos de Investigación de Seguridad Institucional”.</a:t>
            </a:r>
          </a:p>
          <a:p>
            <a:pPr marL="342900" indent="-342900" algn="just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v"/>
            </a:pPr>
            <a:r>
              <a:rPr lang="es-CL" sz="19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DDI 410002 “Acceso al Secreto Militar”.</a:t>
            </a:r>
          </a:p>
          <a:p>
            <a:pPr marL="342900" indent="-342900" algn="just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v"/>
            </a:pPr>
            <a:r>
              <a:rPr lang="es-CL" sz="19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DDI 410009 “Acreditación de Confiabilidad”.</a:t>
            </a:r>
          </a:p>
          <a:p>
            <a:pPr marL="342900" indent="-342900" algn="just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v"/>
            </a:pPr>
            <a:r>
              <a:rPr lang="es-CL" sz="19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DDI 490001 “Norma procedimiento para efectuar Inspecciones Técnicas”.</a:t>
            </a:r>
          </a:p>
        </p:txBody>
      </p:sp>
      <p:sp>
        <p:nvSpPr>
          <p:cNvPr id="9223" name="AutoShape 2" descr="data:image/jpeg;base64,/9j/4AAQSkZJRgABAQAAAQABAAD/2wCEAAkGBhQQERUUERQVFBQVFRYVFBYXGBQUFBcXGBQVFxYXFhUXHCYgGRolGRcXIC8gIycrLCwsFx4xNTAqNSYrLCkBCQoKDgwOGg8PGiwkHyQsKS8pNSwsLSwuKSksKSksLC00KSksKSwsLy0pLCwvKS0sLCksLCwsLCosKS0sKSkvLP/AABEIAOEA4QMBIgACEQEDEQH/xAAcAAEAAwADAQEAAAAAAAAAAAAABQYHAQQIAgP/xABQEAABAwIBBgkHCQYDBQkAAAABAAIDBBEFBgcSITFBExciNVFUYXSzUnGBkZKT0hQjMkJicqGxwQhDgqKy0TNTwhU0Y+HwFiQlNkRkc4Oj/8QAGwEBAAIDAQEAAAAAAAAAAAAAAAEFAwQGAgf/xAAzEQACAgEBBQUGBgMBAAAAAAAAAQIDBBEFEiExQVFxkbHREyIyYYHBMzSh4fDxQlJyFP/aAAwDAQACEQMRAD8Alc22b6hraN01TAJJDUVDS7SkGpspA1NcArVxQYX1Ue8l+JdfM1zce81PilXpQCm8UGF9VHvJfiTigwvqo95L8SuSKQU3igwvqo95L8ScUGF9VHvJfiVyRAU3igwvqo95L8ScUGF9VHvJfiVyRAU3igwvqo95L8ScUGF9VHvJfiVyRAU3igwvqo95L8ScUGF9VHvJfiVyRAU3igwvqo95L8ScUGF9VHvJfiVyRAU3igwvqo95L8ScUGF9VHvJfiVyRAU3igwvqo95L8ScUGF9VHvJfiVyRAU3igwvqo95L8ScUGF9VHvJfiVyRAU3igwvqo95L8ScUGF9VHvJfiVyRAU3igwvqo95L8ScUGF9VHvJfiVyRAU3igwvqo95L8ScUGF9VHvJfiVyRAU3igwvqo95L8Sjcpc1eGw0dRJHTAPZDI9p05TZzWEg63dIWiKHyx5vq+7TeG5AeSNMouEUGQ9LZmubj3mp8Uq9Ki5mubj3mp8Uq9KTGEREAREQBERAEXBK/CrrWRNL5HtY0bXOIAHpKEpNvRHYXySs7x7Ow1t20jNP/iPuG/ws2n02VGxPKapqT87M8jyQdFnst1LVnlQjy4lzj7FyLeM/dXz5+BtdZlLTQ/4k8TT0aQJ9Q1qMlzj0Lf31/uskP+lYmAi13mS6ItobApXxSb8F6m1Mzk0J/fEedkg/RSFLlfSS6mVERPQXBp9TrLBUULMl1SEtgUte7J/p6I9IMkBFwbjpGsL7XnjD8ZmpzeGV8fY1x0fS3YfUrrgmdh7bNqmB48tnJePO3YfRZbEMuD58CsyNh318a3vLwZqSLoYVjUNUzTgeHjfbaOxzTrB867wK2k9eRSSi4vSS0ZyiIpPIREQBERAFD5Y831fdpvDcphQ+WPN9X3abw3IDyOiIoMh6WzNc3HvNT4pV6VFzNc3HvNT4pV6UmMIiIAiIgC4JQqCytyoZQw6Rs6R1xGzyj0n7I3/81EmorVnuuuVslCC1bOcp8rYqFl38qRw5EYPKd2nob2/msdx7KOatfpTO1D6LBcMb5h09p1rp4hiD6iR0kri57jck/gANwG4L8Y4y4hrQS4mwABJJ6AAqm2+Vj0XI7jA2bXix3pcZdX2dx8rt4dhMtQ7RhjdId+iLgec7B6Vfcl81wsJK3ziEH+tw/IetaJS0bImhsbWsaNjWgAD0BZK8Vy4y4Grl7crre7St59vT9zKcPzUVL7GV8cXZre71DV+KmYsz8f1qh58zGt/MlaHZLLbWNWuhR2bXy5v4tO5Iz+TM/FuqJB52sKi67NHK3XDMx/Y4Fh9YuFp1XWMiYXyvaxjdrnENaPOTqX4YZjUFUCaeaOUDUSxzXW89tiPHrfQiG1suL+PXvSMOxXJmppf8aJzR5Q5TPaGr1qLXo94B1G2vVY7/AEb1TcpM2kNRd9PaGToA+bce1v1fOPUVrWYjXGBcYu3Yye7etPmuXh/ZlmHYnJTvEkLyxw3jf2EbCOwrWsjsvWVlo5LRz22fVk7Wdv2VkuJYZJTSGOZhY4bjsI6Qd47V12PLSC0kEG4I1EEbCDuKwV2yqen6Fnl4NObDXr0a/nFHpAFcqmZBZa/K28FMbTsF77OEaPrD7Q3j0q5BWsJqa1Rw19E6LHXNcUcoiL2YQiIgCh8seb6vu03huUwofLHm+r7tN4bkB5HREUGQ9LZmubj3mp8Uq9Ki5mubj3mp8Uq9KTGEREARFwSgPwrq1sMbpJDZjGlzj2BYPlFjr62d0r9QOpjfJYNjfPvPaVd87GPWDKVh22kl81+Q0+m59AWaqtyrNXuLodhsTD3K/by5vl8l+4WsZtcn4GRCoa5ssztRI/dfYAOsHpO/dqWTrvYRjUtJIJIXFrt42tcOhzd4WCmahLVostoY08mlwhLT7/I9CBcqq5J5dxVoDHWjm3sJ1O7WHf5toVpBVvGSktUcFdTOmW5YtGHOsFWIc5mHPn4BtVGXl2iPpaBde1hJbROvtUZnnxZ1PhcgYbGZ7IbjbouuXgedrSPSvN5U6mPQ139oPFHGampw7kBjpXN3FxdotJ6bAH1lUzNhiT4MUpywkB7iyQbnMLXFwPTsB84XznAxJ08tMZDdwoKUOJ2lzmF5J7TpArr5CG1a13+XFUyexSylQSdHGcoZquodPLI4vc4ubynDQF7tayx5IAsNS9EZqcdkrMNjfOS6RrnxF52vDHWa49Jta53kLzIzYPMFosOcKbDcMpKakIZJIySeWQtDi0PnkDGtB1XIbck7rIGjbspMmoq6LQkFnD6Dx9Jh6R0jpG9YljGESUsropRZzd+5w3Oad4P/AFsV6zQ5w5sRMsFVZ0sbQ9sgAbpMJ0SHAarg21jbfsViy9yXFZAXMHz0YLmdLhtcz07u2y18infW8uZc7K2g8efs5v3H+j7fXxMcpKt8T2yRnRewhzT0ELdsmMebW07ZW6jse3yXjaPNvHYQsDVvzaY78nqhE4/Nz8nzPH0D6dY9IWpjW7ktHyZe7Xw1fTvr4o+XVfc2RFwCuVanDhERAFD5Y831fdpvDcphQ+WPN9X3abw3IDyOiIoMh6WzNc3HvNT4pV6VFzNc3HvNT4pV6UmMIiIAvlxsvpQ+V1ZwNHO8bRE4DzuGiPxKhvRanuEHOSiurSMVyhxM1NVLKTqc86P3Rqb+AC/HCsPNRNHE3bI8N81zrPoFz6F1ArrmpoNOrdIdkUZt9550R+GkqWC9pNJ9WfQsiaxsZyj/AIrh5I6eVeQctHd7LyweUBymffA/qGrzKrL0gWXGtZ9ldmyD7y0YDXbXRbGu+4fqns2eZbV2LpxgUuBtpS0hkc+319TMWuIIINiNYI1EHcQVoeSWc0ttFWm42Nm3j/5BvH2vX0rP54HMcWvaWuabOaRYg9oK/NasLJVvVF5k4tWVDdmu59n1Lrn+xAOpqRrCHNfK+QEG4IbHYEEbfprEX7CrlidLw7Gsc51maRZrJDdK2lYdBsPUq5HhbhPHG4fTkY0HcdJ4Gr1qzqujZ3nGZuzbcV6849vr2Hfy4Nq2Ru6NsMXu4ImfmF9ZJ6vlj/Ioaj1yaEQ8Qrp5T1PCVtS/yp5T6OEcAu5gPJosQf0x08Q/jqWuP4RlZiuIFSuUYs+FvkUlM31wiT/Woh+w+Yqayv1VkrfI4OP2IY2fogL9+z3Deqqn9ELG+08n9FuTgsd/Z4g5NY/7ULPUHu/VbIpR5ZiWcHBBTVjtEWZKOFb0AknTHodr9IVbY8tILTYggg9BGsH1rVM7eH6VPHLvjksfuvFv6g1ZSqi+O7Y9Dvtl3e3xYuXNcH9P2PQuB4iKinilH12Ncew25Q9BuF3lTM1VZp0Raf3cjm+g2cP6irmrWuW9FM4jKq9jdOvsb8AiIvZrhQ+WPN9X3abw3KYUPljzfV92m8NyA8joiKDIelszXNx7zU+KVelRczXNx7zU+KVelJjCIiAKqZzZLYfJ9p0bfW8f2VrVRzoNvh7+ySI/zgLFd8D7jcwPzNf/AEvMxpadmfh+bqHdL2N9TSf9SzFahmek+aqB0SMPrZb/AElVuN+Ijr9s/lJfTzRoYXBC5VAzvZbyYdTMZTnRmnLg19gdBjQNNwB1aWtoHRe6tzhCfymyPhrm8saEgHJkaOUOw+U3sKyHH8m5qJ+jM3UfovFyx3mPT2HWqjhGXdbTTiZlRK517ua97nseN7Xtcdh9Y3L0Rk9jdNjNGHhoc13JlidrMb97T27wRusVrW0Rs4rgy3wdp2YvuvjHs7O4xBfTHWc1wtdrmvbcXs5pBafWF8YrWxR1lRA27WxzPjYSb3DTbWelcqslCVb0Z2NN9WVXvQ4p8/3RW8UwdzCXtu5pJJ6Rc3N+ztXbpuThUx/zKyBnn4OGZ5/rCmVGYjhBe08GSNeloXOgXWtpW2B1tV1uVZPSZz+fsbTWzH8PT0K/TRab2NH1nNb63Afqu/lRLpVtSRsNRLbzCRwH4BdFjnRSA/RexwcLjYWkEat+sL5nmL3Oc76TnFzt2txJP4lbpzTTT0Zu37P9Nahmf5VQR6GxR/3K1FULMjTaGExny5Jn/wA5aP6VfV7PBXM4UOlh8/Y1rvU9pWHrcsvpNHD6jtYB63NH6rDVWZnxruOx2B+BL/r7I0zM9Lyalv2oz6w8foFo6zXM83/eT2xDxCtKC3Mb8NFDtb85P6eSCIizlYFD5Y831fdpvDcphQ+WPN9X3abw3IDyOiIoMh6WzNc3HvNT4pV6VFzNc3HvNT4pV6UmMIiIAoDLql4SgqANoZpD+Ah36KfX5VEAe1zXbHAtPmIsV5ktU0ZKp+zsjPsafgecVe80lbo1EsR+vGHDzsd/ZxVMr6Mwyvjdtje5h9Btf1WPpXaydxX5LVRTbmuGl9w6nfgT6lTVy3Jps+g5lX/oxpRj1XDzR6Aas4z2ZJSVlKyeEaT6YvcWjWXRuA07DeRog26AVosTw4Ag3BFwdxB2FfRCuz51yPGqnsjsr5sMqBLFrabCWMnkyNvsPQRuO49lwrXnezefIpTVU7f+7yu5bRsikP5McdnQbjoWbryej98QqjLLJIdskj3+04ut+K7uHY2WcmTlN6frD+4UWi8TgprSRsUZFmPLfrej8y6RShwBaQQd4X2qfR1zojdp1bwdhVlocSbMNWp29p2+jpCrbaHDiuR2ODtOvJ92XCXZ29x9V2HtlFnbdzhtH9wq1XYe6E8rWNzhsP8AZW5fMkYcCHAEHaCoqvlDh0PWds2vKW8uEu31NuzZ03BYVRt2fMhx/jJd+qs6zrIbL+Pg46acCIsa2ON/1CGgNaHeSbDbsK0PTVrCcZrWJxWRjWY89yxafcpmdat0KMM3ySNHobdx/IetZCrlnRxgTVYjaeTC3RP33WLvULD1qmqryZb1jO02TS6sWOvN8fH9jWM0lLo0sj/LlNvM1oH53V7ChskMM+T0cMZ+kGBzvvO5R/EqZVnVHdgkcdm2+1yJzXa/AIiLIagUPljzfV92m8NymFD5Y831fdpvDcgPI6IigyHpbM1zce81PilXpUXM1zce81PilXpSYwiIgC4IXKIDJc6mCcHUNnaOTMLO7HtH6tt6iqMt/wAo8EbWU74Xari7XeS4a2u9f4XWDVlI6GR0cg0XsJa4dBH6b/SqrJr3Zby5M7bY2WrqfZv4o+XT0NUzZZTcND8nefnIRyel0e70t2eayvC87YdiD6eVssRs9huP1B6QRqstvyXymjrotNup41SM3tP6g7itrGu3luvmU218B0zd0F7r5/JkniFAyeN8UrQ+N7S17TsIK8zZwchJMKn0dboHkmGQ7xtLHfbH4jX0r1ACo/HcCirYXw1DdON+0bwdzmnc4bitso0eRkVqy6zez4XJyryQOPzcwGrXsa+30X/gd3QqqvJJwvpjyDcGx6RtXCKCVquKJ7DseB5Muo7nbj5+hTKrGBYDNXTNhpmF7zt8lo8p7tjW9pW302ZxkdG2NspNQ25dIb8G4n6mj9Vg3Ea95vsWnbi68YHR4O2t3SvI5dvqZurTk7nAnpGGM/Os0SGBx1sNtVjvbf6p9CgsUwmWmkMczCxw9RHS07CF01pKUoPhwZ0dlVWTDSSUk+R9yyl7i5xu5xLnHpJNyVNZFYL8rq42kchh4ST7rddvS6w9JUEtozf5NfI6e7xaWWzn9LRbks9A29pKyUV+0n8jT2nlLGoenN8F6/QtTVyiK4OCCIiAKHyx5vq+7TeG5TCh8seb6vu03huQHkdERQZD0tma5uPeanxSr0qLma5uPeanxSr0pMYREQBERAcFUjOHkZ8pbw8A+eYOU0fvGjd94bunZ0K8LgrxOCmt1mfHyJ49ishzX80PNxC7WF4rJTSCSFxa4ekEb2uG8di0zLfN6KgumpgGy7Xs2Nk7R0P/AAP4rK5oXMcWvBa5psQRYg9oKqbK5VSO7xcunNr4fVP+cjYsls4MNWAyQiKbZok8lx+w4/kdfnVsDl5uViwTL2qpQGh/CMH1JLusOgO2j12WzXl9JlNl7C1e9jv6P7P18Ta6qkZKxzJGtexws5rgHNI6CDtWW5S5hIZXF9FLwBP7t4L4/wCF19Jo7NamaDO5C7VNE+M9LbSN/QqZhzi0Lv3+j2Oa8fotpXVy6lHPAya3o639Fr5amQPzD4gDYOpyOnhHD8NBT2B/s/awayouN7IQRfsMj9noatDkzhUI/wDUNPma8/ooutzsUrB82yWQ+YMHrdr/AAUu2tdURDCyZvRVvw08yy4Hk5T0MfB00bY277a3OPS9x1uPaV+GUGVkFE35113/AFY22L3ejcO0rNsYzn1MwLYtGBp8nlPt987PQAqjJKXEucS5x1kkkkntJWtZlpcIFxi7Cm3vXvRdi5+PT9SXymyplrpNKSzWNvwcY2Nv273HpUMiv+RebkyETVbdFm1sR1Of2vG5vZtP56cYztkdBbdRg1ceCXJdv8/s5zc5GF7m1U7eQNcLT9Y7nkeSN3Sde5akAuGMAAAFgNgX0rautVx0Rw2XlzyrN+X0XYgiIshqBERAFD5Y831fdpvDcphQ+WPN9X3abw3IDyOiIoMh6WzNc3HvNT4pV6VFzNc3HvNT4pV6UmMIiIAiIgCIiA4KgsoskIK4fON0ZALNkbYPHYfKHYVPIolFSWjPddkq5b0HozE8eze1VLctbw0flsFyB9pm0ei4VZI/6/5L0iQovFMmKap/xoWOPlW0Xe02xWlPDT+FnRY+3pR4XR1+a9P6MBRazWZpaZ3+HJLH2cl4/EX/ABUZLmed9WpHpjI/J613i2LoWsNs4kuctO9P7amcotEZmff9apaPNGT+bgpClzQwg/OTSP7GhrB+pULGsfQmW2MSP+WvcmZXdTWCZH1NWRwcZaz/ADH8lnovrd6AVreG5E0lPYxwtLh9Z/Ld/Ne3oU6GrYhh/wCzKzI2/wBKY/V+hVMmc30NJZ7/AJ2YfWcOS0/Ybu851q1hcot2MFFaI5y66y6W/Y9WERF6MQREQBERAFD5Y831fdpvDcphQ+WPN9X3abw3IDyOiIoMh6WzNc3HvNT4pV6VFzNc3HvNT4pV6UmMIiIAiIgCIiAIiIDglZ3X55oIq40hhkOjOIDLpM0AS4NLrbbAn8FoNRMGNLjsaC4+YC5XlmemM1HUV31jXMAPRwjJZD/NoKCUeg8ust2YVCyV8TpQ+TgwGlrSDol1+V5lVMPz+0r5A2WCaJpIBeSx4bfe4A3t5l0c9NeJ8KophskkY/V9qBx/VUTH8ajxKHDqSmiImijbA97tBmm9zWNDQb/RBBNzbag0Nly5znR4U+JroXzcKwvBY5gAAIG/btXRyRzxxYjVspmU8jHPDyHOfGQNBhdsGvcqRnxp+CkoGHXwdNok9Oi5g/RXHIPOTTYhV8DFRiF/BveH/NHU3RBHJaDr0kB38uM60WFzthdC+VxjEhLHMAALnADlb+TdXDCMRbUQRTN+jLG2QA7QHNBse3WsFyyh+X4ribtopqWQt7DCIx+ZetPzPYjw2EwDfEXxH+B50f5S1AXZERSQEREAREQBERAFD5Y831fdpvDcphQ+WPN9X3abw3IDyOiIoMh6WzNc3HvNT4pV6VFzNc3HvNT4pV6UmMIiIAiIgCIl0ARLr8ZKpjSGlzQ47ASAT5gdqAgM5GJfJ8LqnjUTE5jfPJ82Le0sFpMmq12EyVDXt+RB5e+PS1lzHBmno6O49u5elcRw2KpYY542Sxkglj2hzSQbi4PavyZgVO2A07YYxAQQYgwCMgm5Gha2s60JMHyixHhsnaDpjqXxH+Bstv5S1fjnDwmKHDsKmijaySSn+cc0BpeRHE4Odba65OvbrW6HI6i4IRfJYOCDzIGcGzQDyLF2ja17arr9avJilmjjjlp4XxxC0THMa5rBYCzQRq1ADV0KNBqYtnqqNN2HPJvpUukT03LCVeMmM6NBVVAigp3xPLJHaRjiYA1jC913NdfYFbqrJGjlDGy0sLxE3QjDo2uDG+S241DsC+KXIyhidpR0lOx1nNu2NjTouaWuFwNhBIKAwLJTB6/EZKyWikbHp6XD6TtHTbM57tD6JvsN9m5Xr9nvELw1UB+pIyQDse0tP4sC03CsBp6UOFNDHCHWLhGxrA6wsL2GuwX4Ydg1HSyHgIoIZHiztBrGPcL31gazr1oNSXRLpdSQEREAREQBERAFD5Y831fdpvDcphQ+WPN9X3abw3IDyOiIoMh6WzNc3HvNT4pV6VFzNc3HvNT4pV6UmMIiIAse/aIcQyjt5U39Ma2FY7+0T/h0f3pv6Y0JRTcbwubBJ6SSnqHuMsbJra221t0mOaCQ5pvbX2qZzzwmXFqePSLOEhhZfXydOV7b27LqCrsIkwutoZastqmPbFM0OLyNC4GjyjqLbgjdqHmU7nppeGxenjvbhIoGXte2nM9t7em6gkuGRWbJ2FzvqBVCciGRoYGkazokH6R8m3pWW4DgZxj5XI+Zzq4NEkERLbzEkl4BdssLAAEWuDsWtZEZt/8AY0k1Q+o4VvAuBHBltg1weXfSN9TTqWeZUZPU07JsSwaVwZC8OnZZ8TonGzuEhJANtdyN2u3QhBZarN/V12GQfLZXQTUYqBZ1pHSM5JZdzXbg22u6pmbPIV2Kue8T8FwDoXW0S/S0iXW+kLfRt6VrGQ+Uslfg75ZjeVrJonutbSLGGziOkgi/aqr+zn9Gr/8Ao/pkQFdxLJ7/AGhlFUUxkdGHyynSA0raMWkOTcdCmMzuIzw4lUURldJE1soOsuaHRSBoe25OjcE6h0hQeL4JLW5Q1MEEvAyPll0X3cLaMWkRdmvWBbV0qczHSiCtq6aRjeFDXfOay75uTRez7pJDvRr7AOvmZeTV4hcn/d37/wDilQeaXGDFWPiJOjUU8sesn6YYXs2/dI/iU3mX/wB7xDu7/FKpmFROjpG1cf0qesjB+7JFpD+aMj+JCS7Zr8ZfS4Pic7Dy4y0sJ12cYg1p19BIKreHZETVmHy4gx0stQ2oDAxoL3vF26T9IcrSBdfV0KUyQbfAMWt5UR9A0D+QTCamrhwET0c5hbDVTcNous5wfwLWACxvYnsQE5l3VVD8naR1UHtnE7GyaYc15LWztDnA67kAHtUXlq4/9n8K1n6R3nyJF+mUuKS1OTVPLPI6WQ1hBc6xJA4cD8F+OW3/AJewr7x8ORAQ2I4dUYM2iq4Klx+URiUAaTQCAxzmPbpEPaQ4DWtMz043bCY9E2+USRah5Ibwp/IKlZ03f+G4QP8A2xP/AOUK7Od/EABhkD76McDJZANtjwbdnTZjkIJjMVM6GeupJDymFj7X3tLmP/0LYVg+Q2UsUuUb5YNJsVVwjQHAB1zG1+sAn6zD61vCIMIiKSAofLHm+r7tN4blMKHyx5vq+7TeG5AeR0RFBkPS2Zrm495qfFKvSynNhlvRUlE6OoqYopBUVB0XOsbGU2Kt3GfhnXYPaUmMtCKr8Z+Gddg9pOM/DOuwe0gLQqHnUyCmxZsAgkjZwRkLuE09emGgW0QehSnGfhnXYPaTjPwzrsHtICs5fZr6jEBScDLEw08HBO09OxI0LFui06rtO1fnnAzXVWJVMU8csMZZDGx1zLfTa5ziWlrdlzq3q1cZ+Gddg9pOM/DOuwe0oJK3kNm3rKOoc+sqWzxOhfGWCSd2t+jrs/VsB9ardTmXxCEyw0lTH8lmI0g572EtB5IkYGnSI7Dr/BaRxn4Z12D2k4z8M67B7SA+8m8kBQ4f8kY7ScWSaTyLB0kgN3W3C5A8wULmrzfzYSJxPJE/heD0eD09WgHA30gOncpfjPwzrsHtJxn4Z12D2lJBBYdm4njxt+IGSIxOdI4MGnwnLiLBu0dvavyyYzbVFHistYZYXRSOn5I4ThA2R2k3a21wbX1qxcZ+Gddg9pOM/DOuwe0oJK7kDmznw6eqklkieJ4nMaGadwS8uBdpNGq3QungOaGaHDq2lmkhc+o4N0Tm6eix0esF12329A2XVu4z8M67B7ScZ+Gddg9pSCFyDzavo6Sqpqt8cjak2PB6WpvB6B+kBr3hVNmZKuAfTisYKVzjJb5zlvA5BdFawNwLm58xsFo3GfhnXYPaTjPwzrsHtICrVea2ofg0NAJYeFjqDKX/ADnBkEyahyb35Y3bl95QZr6ipwuio2SwiSmJL3O09B3JcOTZt/rb1ZuM/DOuwe0nGfhnXYPaQFBoMxtRJJH8uq2yRRhrQxvCPOgD/htL7BjdW4FT2O5s5arF46t74TTRmIcEQ8uLIweTbR0dbid+xWDjPwzrsHtJxn4Z12D2lAK7jWa+R2KQVlGaeGOIxOdHZzSSxx07Bjba2Gy0kKscZ+Gddg9pOM/DOuwe0pILQiq/GfhnXYPaTjPwzrsHtIC0KHyx5vq+7TeG5R/GfhnXYPaUZlPnGw6WiqWMrIXPfBK1rQ7WXFjgAO26A81Il+0IoPZodR9N/wB939Tl+SIgCIiEhERAEREAREQBERAEREAREQBERAEREAREQBERAEREAXKIhB8oiKCD/9k="/>
          <p:cNvSpPr>
            <a:spLocks noChangeAspect="1" noChangeArrowheads="1"/>
          </p:cNvSpPr>
          <p:nvPr/>
        </p:nvSpPr>
        <p:spPr bwMode="auto">
          <a:xfrm>
            <a:off x="5770960" y="-1266825"/>
            <a:ext cx="2411016" cy="214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CL" dirty="0">
              <a:solidFill>
                <a:prstClr val="black"/>
              </a:solidFill>
              <a:latin typeface="Calibri" pitchFamily="34" charset="0"/>
            </a:endParaRPr>
          </a:p>
        </p:txBody>
      </p:sp>
      <p:sp>
        <p:nvSpPr>
          <p:cNvPr id="9224" name="AutoShape 4" descr="data:image/jpeg;base64,/9j/4AAQSkZJRgABAQAAAQABAAD/2wCEAAkGBhQQERUUERQVFBQVFRYVFBYXGBQUFBcXGBQVFxYXFhUXHCYgGRolGRcXIC8gIycrLCwsFx4xNTAqNSYrLCkBCQoKDgwOGg8PGiwkHyQsKS8pNSwsLSwuKSksKSksLC00KSksKSwsLy0pLCwvKS0sLCksLCwsLCosKS0sKSkvLP/AABEIAOEA4QMBIgACEQEDEQH/xAAcAAEAAwADAQEAAAAAAAAAAAAABQYHAQQIAgP/xABQEAABAwIBBgkHCQYDBQkAAAABAAIDBBEFBgcSITFBExciNVFUYXSzUnGBkZKT0hQjMkJicqGxwQhDgqKy0TNTwhU0Y+HwFiQlNkRkc4Oj/8QAGwEBAAIDAQEAAAAAAAAAAAAAAAEFAwQGAgf/xAAzEQACAgEBBQUGBgMBAAAAAAAAAQIDBBEFEiExQVFxkbHREyIyYYHBMzSh4fDxQlJyFP/aAAwDAQACEQMRAD8Alc22b6hraN01TAJJDUVDS7SkGpspA1NcArVxQYX1Ue8l+JdfM1zce81PilXpQCm8UGF9VHvJfiTigwvqo95L8SuSKQU3igwvqo95L8ScUGF9VHvJfiVyRAU3igwvqo95L8ScUGF9VHvJfiVyRAU3igwvqo95L8ScUGF9VHvJfiVyRAU3igwvqo95L8ScUGF9VHvJfiVyRAU3igwvqo95L8ScUGF9VHvJfiVyRAU3igwvqo95L8ScUGF9VHvJfiVyRAU3igwvqo95L8ScUGF9VHvJfiVyRAU3igwvqo95L8ScUGF9VHvJfiVyRAU3igwvqo95L8ScUGF9VHvJfiVyRAU3igwvqo95L8ScUGF9VHvJfiVyRAU3igwvqo95L8ScUGF9VHvJfiVyRAU3igwvqo95L8Sjcpc1eGw0dRJHTAPZDI9p05TZzWEg63dIWiKHyx5vq+7TeG5AeSNMouEUGQ9LZmubj3mp8Uq9Ki5mubj3mp8Uq9KTGEREAREQBERAEXBK/CrrWRNL5HtY0bXOIAHpKEpNvRHYXySs7x7Ow1t20jNP/iPuG/ws2n02VGxPKapqT87M8jyQdFnst1LVnlQjy4lzj7FyLeM/dXz5+BtdZlLTQ/4k8TT0aQJ9Q1qMlzj0Lf31/uskP+lYmAi13mS6ItobApXxSb8F6m1Mzk0J/fEedkg/RSFLlfSS6mVERPQXBp9TrLBUULMl1SEtgUte7J/p6I9IMkBFwbjpGsL7XnjD8ZmpzeGV8fY1x0fS3YfUrrgmdh7bNqmB48tnJePO3YfRZbEMuD58CsyNh318a3vLwZqSLoYVjUNUzTgeHjfbaOxzTrB867wK2k9eRSSi4vSS0ZyiIpPIREQBERAFD5Y831fdpvDcphQ+WPN9X3abw3IDyOiIoMh6WzNc3HvNT4pV6VFzNc3HvNT4pV6UmMIiIAiIgC4JQqCytyoZQw6Rs6R1xGzyj0n7I3/81EmorVnuuuVslCC1bOcp8rYqFl38qRw5EYPKd2nob2/msdx7KOatfpTO1D6LBcMb5h09p1rp4hiD6iR0kri57jck/gANwG4L8Y4y4hrQS4mwABJJ6AAqm2+Vj0XI7jA2bXix3pcZdX2dx8rt4dhMtQ7RhjdId+iLgec7B6Vfcl81wsJK3ziEH+tw/IetaJS0bImhsbWsaNjWgAD0BZK8Vy4y4Grl7crre7St59vT9zKcPzUVL7GV8cXZre71DV+KmYsz8f1qh58zGt/MlaHZLLbWNWuhR2bXy5v4tO5Iz+TM/FuqJB52sKi67NHK3XDMx/Y4Fh9YuFp1XWMiYXyvaxjdrnENaPOTqX4YZjUFUCaeaOUDUSxzXW89tiPHrfQiG1suL+PXvSMOxXJmppf8aJzR5Q5TPaGr1qLXo94B1G2vVY7/AEb1TcpM2kNRd9PaGToA+bce1v1fOPUVrWYjXGBcYu3Yye7etPmuXh/ZlmHYnJTvEkLyxw3jf2EbCOwrWsjsvWVlo5LRz22fVk7Wdv2VkuJYZJTSGOZhY4bjsI6Qd47V12PLSC0kEG4I1EEbCDuKwV2yqen6Fnl4NObDXr0a/nFHpAFcqmZBZa/K28FMbTsF77OEaPrD7Q3j0q5BWsJqa1Rw19E6LHXNcUcoiL2YQiIgCh8seb6vu03huUwofLHm+r7tN4bkB5HREUGQ9LZmubj3mp8Uq9Ki5mubj3mp8Uq9KTGEREARFwSgPwrq1sMbpJDZjGlzj2BYPlFjr62d0r9QOpjfJYNjfPvPaVd87GPWDKVh22kl81+Q0+m59AWaqtyrNXuLodhsTD3K/by5vl8l+4WsZtcn4GRCoa5ssztRI/dfYAOsHpO/dqWTrvYRjUtJIJIXFrt42tcOhzd4WCmahLVostoY08mlwhLT7/I9CBcqq5J5dxVoDHWjm3sJ1O7WHf5toVpBVvGSktUcFdTOmW5YtGHOsFWIc5mHPn4BtVGXl2iPpaBde1hJbROvtUZnnxZ1PhcgYbGZ7IbjbouuXgedrSPSvN5U6mPQ139oPFHGampw7kBjpXN3FxdotJ6bAH1lUzNhiT4MUpywkB7iyQbnMLXFwPTsB84XznAxJ08tMZDdwoKUOJ2lzmF5J7TpArr5CG1a13+XFUyexSylQSdHGcoZquodPLI4vc4ubynDQF7tayx5IAsNS9EZqcdkrMNjfOS6RrnxF52vDHWa49Jta53kLzIzYPMFosOcKbDcMpKakIZJIySeWQtDi0PnkDGtB1XIbck7rIGjbspMmoq6LQkFnD6Dx9Jh6R0jpG9YljGESUsropRZzd+5w3Oad4P/AFsV6zQ5w5sRMsFVZ0sbQ9sgAbpMJ0SHAarg21jbfsViy9yXFZAXMHz0YLmdLhtcz07u2y18infW8uZc7K2g8efs5v3H+j7fXxMcpKt8T2yRnRewhzT0ELdsmMebW07ZW6jse3yXjaPNvHYQsDVvzaY78nqhE4/Nz8nzPH0D6dY9IWpjW7ktHyZe7Xw1fTvr4o+XVfc2RFwCuVanDhERAFD5Y831fdpvDcphQ+WPN9X3abw3IDyOiIoMh6WzNc3HvNT4pV6VFzNc3HvNT4pV6UmMIiIAvlxsvpQ+V1ZwNHO8bRE4DzuGiPxKhvRanuEHOSiurSMVyhxM1NVLKTqc86P3Rqb+AC/HCsPNRNHE3bI8N81zrPoFz6F1ArrmpoNOrdIdkUZt9550R+GkqWC9pNJ9WfQsiaxsZyj/AIrh5I6eVeQctHd7LyweUBymffA/qGrzKrL0gWXGtZ9ldmyD7y0YDXbXRbGu+4fqns2eZbV2LpxgUuBtpS0hkc+319TMWuIIINiNYI1EHcQVoeSWc0ttFWm42Nm3j/5BvH2vX0rP54HMcWvaWuabOaRYg9oK/NasLJVvVF5k4tWVDdmu59n1Lrn+xAOpqRrCHNfK+QEG4IbHYEEbfprEX7CrlidLw7Gsc51maRZrJDdK2lYdBsPUq5HhbhPHG4fTkY0HcdJ4Gr1qzqujZ3nGZuzbcV6849vr2Hfy4Nq2Ru6NsMXu4ImfmF9ZJ6vlj/Ioaj1yaEQ8Qrp5T1PCVtS/yp5T6OEcAu5gPJosQf0x08Q/jqWuP4RlZiuIFSuUYs+FvkUlM31wiT/Woh+w+Yqayv1VkrfI4OP2IY2fogL9+z3Deqqn9ELG+08n9FuTgsd/Z4g5NY/7ULPUHu/VbIpR5ZiWcHBBTVjtEWZKOFb0AknTHodr9IVbY8tILTYggg9BGsH1rVM7eH6VPHLvjksfuvFv6g1ZSqi+O7Y9Dvtl3e3xYuXNcH9P2PQuB4iKinilH12Ncew25Q9BuF3lTM1VZp0Raf3cjm+g2cP6irmrWuW9FM4jKq9jdOvsb8AiIvZrhQ+WPN9X3abw3KYUPljzfV92m8NyA8joiKDIelszXNx7zU+KVelRczXNx7zU+KVelJjCIiAKqZzZLYfJ9p0bfW8f2VrVRzoNvh7+ySI/zgLFd8D7jcwPzNf/AEvMxpadmfh+bqHdL2N9TSf9SzFahmek+aqB0SMPrZb/AElVuN+Ijr9s/lJfTzRoYXBC5VAzvZbyYdTMZTnRmnLg19gdBjQNNwB1aWtoHRe6tzhCfymyPhrm8saEgHJkaOUOw+U3sKyHH8m5qJ+jM3UfovFyx3mPT2HWqjhGXdbTTiZlRK517ua97nseN7Xtcdh9Y3L0Rk9jdNjNGHhoc13JlidrMb97T27wRusVrW0Rs4rgy3wdp2YvuvjHs7O4xBfTHWc1wtdrmvbcXs5pBafWF8YrWxR1lRA27WxzPjYSb3DTbWelcqslCVb0Z2NN9WVXvQ4p8/3RW8UwdzCXtu5pJJ6Rc3N+ztXbpuThUx/zKyBnn4OGZ5/rCmVGYjhBe08GSNeloXOgXWtpW2B1tV1uVZPSZz+fsbTWzH8PT0K/TRab2NH1nNb63Afqu/lRLpVtSRsNRLbzCRwH4BdFjnRSA/RexwcLjYWkEat+sL5nmL3Oc76TnFzt2txJP4lbpzTTT0Zu37P9Nahmf5VQR6GxR/3K1FULMjTaGExny5Jn/wA5aP6VfV7PBXM4UOlh8/Y1rvU9pWHrcsvpNHD6jtYB63NH6rDVWZnxruOx2B+BL/r7I0zM9Lyalv2oz6w8foFo6zXM83/eT2xDxCtKC3Mb8NFDtb85P6eSCIizlYFD5Y831fdpvDcphQ+WPN9X3abw3IDyOiIoMh6WzNc3HvNT4pV6VFzNc3HvNT4pV6UmMIiIAoDLql4SgqANoZpD+Ah36KfX5VEAe1zXbHAtPmIsV5ktU0ZKp+zsjPsafgecVe80lbo1EsR+vGHDzsd/ZxVMr6Mwyvjdtje5h9Btf1WPpXaydxX5LVRTbmuGl9w6nfgT6lTVy3Jps+g5lX/oxpRj1XDzR6Aas4z2ZJSVlKyeEaT6YvcWjWXRuA07DeRog26AVosTw4Ag3BFwdxB2FfRCuz51yPGqnsjsr5sMqBLFrabCWMnkyNvsPQRuO49lwrXnezefIpTVU7f+7yu5bRsikP5McdnQbjoWbryej98QqjLLJIdskj3+04ut+K7uHY2WcmTlN6frD+4UWi8TgprSRsUZFmPLfrej8y6RShwBaQQd4X2qfR1zojdp1bwdhVlocSbMNWp29p2+jpCrbaHDiuR2ODtOvJ92XCXZ29x9V2HtlFnbdzhtH9wq1XYe6E8rWNzhsP8AZW5fMkYcCHAEHaCoqvlDh0PWds2vKW8uEu31NuzZ03BYVRt2fMhx/jJd+qs6zrIbL+Pg46acCIsa2ON/1CGgNaHeSbDbsK0PTVrCcZrWJxWRjWY89yxafcpmdat0KMM3ySNHobdx/IetZCrlnRxgTVYjaeTC3RP33WLvULD1qmqryZb1jO02TS6sWOvN8fH9jWM0lLo0sj/LlNvM1oH53V7ChskMM+T0cMZ+kGBzvvO5R/EqZVnVHdgkcdm2+1yJzXa/AIiLIagUPljzfV92m8NymFD5Y831fdpvDcgPI6IigyHpbM1zce81PilXpUXM1zce81PilXpSYwiIgC4IXKIDJc6mCcHUNnaOTMLO7HtH6tt6iqMt/wAo8EbWU74Xari7XeS4a2u9f4XWDVlI6GR0cg0XsJa4dBH6b/SqrJr3Zby5M7bY2WrqfZv4o+XT0NUzZZTcND8nefnIRyel0e70t2eayvC87YdiD6eVssRs9huP1B6QRqstvyXymjrotNup41SM3tP6g7itrGu3luvmU218B0zd0F7r5/JkniFAyeN8UrQ+N7S17TsIK8zZwchJMKn0dboHkmGQ7xtLHfbH4jX0r1ACo/HcCirYXw1DdON+0bwdzmnc4bitso0eRkVqy6zez4XJyryQOPzcwGrXsa+30X/gd3QqqvJJwvpjyDcGx6RtXCKCVquKJ7DseB5Muo7nbj5+hTKrGBYDNXTNhpmF7zt8lo8p7tjW9pW302ZxkdG2NspNQ25dIb8G4n6mj9Vg3Ea95vsWnbi68YHR4O2t3SvI5dvqZurTk7nAnpGGM/Os0SGBx1sNtVjvbf6p9CgsUwmWmkMczCxw9RHS07CF01pKUoPhwZ0dlVWTDSSUk+R9yyl7i5xu5xLnHpJNyVNZFYL8rq42kchh4ST7rddvS6w9JUEtozf5NfI6e7xaWWzn9LRbks9A29pKyUV+0n8jT2nlLGoenN8F6/QtTVyiK4OCCIiAKHyx5vq+7TeG5TCh8seb6vu03huQHkdERQZD0tma5uPeanxSr0qLma5uPeanxSr0pMYREQBERAcFUjOHkZ8pbw8A+eYOU0fvGjd94bunZ0K8LgrxOCmt1mfHyJ49ishzX80PNxC7WF4rJTSCSFxa4ekEb2uG8di0zLfN6KgumpgGy7Xs2Nk7R0P/AAP4rK5oXMcWvBa5psQRYg9oKqbK5VSO7xcunNr4fVP+cjYsls4MNWAyQiKbZok8lx+w4/kdfnVsDl5uViwTL2qpQGh/CMH1JLusOgO2j12WzXl9JlNl7C1e9jv6P7P18Ta6qkZKxzJGtexws5rgHNI6CDtWW5S5hIZXF9FLwBP7t4L4/wCF19Jo7NamaDO5C7VNE+M9LbSN/QqZhzi0Lv3+j2Oa8fotpXVy6lHPAya3o639Fr5amQPzD4gDYOpyOnhHD8NBT2B/s/awayouN7IQRfsMj9noatDkzhUI/wDUNPma8/ooutzsUrB82yWQ+YMHrdr/AAUu2tdURDCyZvRVvw08yy4Hk5T0MfB00bY277a3OPS9x1uPaV+GUGVkFE35113/AFY22L3ejcO0rNsYzn1MwLYtGBp8nlPt987PQAqjJKXEucS5x1kkkkntJWtZlpcIFxi7Cm3vXvRdi5+PT9SXymyplrpNKSzWNvwcY2Nv273HpUMiv+RebkyETVbdFm1sR1Of2vG5vZtP56cYztkdBbdRg1ceCXJdv8/s5zc5GF7m1U7eQNcLT9Y7nkeSN3Sde5akAuGMAAAFgNgX0rautVx0Rw2XlzyrN+X0XYgiIshqBERAFD5Y831fdpvDcphQ+WPN9X3abw3IDyOiIoMh6WzNc3HvNT4pV6VFzNc3HvNT4pV6UmMIiIAiIgCIiA4KgsoskIK4fON0ZALNkbYPHYfKHYVPIolFSWjPddkq5b0HozE8eze1VLctbw0flsFyB9pm0ei4VZI/6/5L0iQovFMmKap/xoWOPlW0Xe02xWlPDT+FnRY+3pR4XR1+a9P6MBRazWZpaZ3+HJLH2cl4/EX/ABUZLmed9WpHpjI/J613i2LoWsNs4kuctO9P7amcotEZmff9apaPNGT+bgpClzQwg/OTSP7GhrB+pULGsfQmW2MSP+WvcmZXdTWCZH1NWRwcZaz/ADH8lnovrd6AVreG5E0lPYxwtLh9Z/Ld/Ne3oU6GrYhh/wCzKzI2/wBKY/V+hVMmc30NJZ7/AJ2YfWcOS0/Ybu851q1hcot2MFFaI5y66y6W/Y9WERF6MQREQBERAFD5Y831fdpvDcphQ+WPN9X3abw3IDyOiIoMh6WzNc3HvNT4pV6VFzNc3HvNT4pV6UmMIiIAiIgCIiAIiIDglZ3X55oIq40hhkOjOIDLpM0AS4NLrbbAn8FoNRMGNLjsaC4+YC5XlmemM1HUV31jXMAPRwjJZD/NoKCUeg8ust2YVCyV8TpQ+TgwGlrSDol1+V5lVMPz+0r5A2WCaJpIBeSx4bfe4A3t5l0c9NeJ8KophskkY/V9qBx/VUTH8ajxKHDqSmiImijbA97tBmm9zWNDQb/RBBNzbag0Nly5znR4U+JroXzcKwvBY5gAAIG/btXRyRzxxYjVspmU8jHPDyHOfGQNBhdsGvcqRnxp+CkoGHXwdNok9Oi5g/RXHIPOTTYhV8DFRiF/BveH/NHU3RBHJaDr0kB38uM60WFzthdC+VxjEhLHMAALnADlb+TdXDCMRbUQRTN+jLG2QA7QHNBse3WsFyyh+X4ribtopqWQt7DCIx+ZetPzPYjw2EwDfEXxH+B50f5S1AXZERSQEREAREQBERAFD5Y831fdpvDcphQ+WPN9X3abw3IDyOiIoMh6WzNc3HvNT4pV6VFzNc3HvNT4pV6UmMIiIAiIgCIl0ARLr8ZKpjSGlzQ47ASAT5gdqAgM5GJfJ8LqnjUTE5jfPJ82Le0sFpMmq12EyVDXt+RB5e+PS1lzHBmno6O49u5elcRw2KpYY542Sxkglj2hzSQbi4PavyZgVO2A07YYxAQQYgwCMgm5Gha2s60JMHyixHhsnaDpjqXxH+Bstv5S1fjnDwmKHDsKmijaySSn+cc0BpeRHE4Odba65OvbrW6HI6i4IRfJYOCDzIGcGzQDyLF2ja17arr9avJilmjjjlp4XxxC0THMa5rBYCzQRq1ADV0KNBqYtnqqNN2HPJvpUukT03LCVeMmM6NBVVAigp3xPLJHaRjiYA1jC913NdfYFbqrJGjlDGy0sLxE3QjDo2uDG+S241DsC+KXIyhidpR0lOx1nNu2NjTouaWuFwNhBIKAwLJTB6/EZKyWikbHp6XD6TtHTbM57tD6JvsN9m5Xr9nvELw1UB+pIyQDse0tP4sC03CsBp6UOFNDHCHWLhGxrA6wsL2GuwX4Ydg1HSyHgIoIZHiztBrGPcL31gazr1oNSXRLpdSQEREAREQBERAFD5Y831fdpvDcphQ+WPN9X3abw3IDyOiIoMh6WzNc3HvNT4pV6VFzNc3HvNT4pV6UmMIiIAse/aIcQyjt5U39Ma2FY7+0T/h0f3pv6Y0JRTcbwubBJ6SSnqHuMsbJra221t0mOaCQ5pvbX2qZzzwmXFqePSLOEhhZfXydOV7b27LqCrsIkwutoZastqmPbFM0OLyNC4GjyjqLbgjdqHmU7nppeGxenjvbhIoGXte2nM9t7em6gkuGRWbJ2FzvqBVCciGRoYGkazokH6R8m3pWW4DgZxj5XI+Zzq4NEkERLbzEkl4BdssLAAEWuDsWtZEZt/8AY0k1Q+o4VvAuBHBltg1weXfSN9TTqWeZUZPU07JsSwaVwZC8OnZZ8TonGzuEhJANtdyN2u3QhBZarN/V12GQfLZXQTUYqBZ1pHSM5JZdzXbg22u6pmbPIV2Kue8T8FwDoXW0S/S0iXW+kLfRt6VrGQ+Uslfg75ZjeVrJonutbSLGGziOkgi/aqr+zn9Gr/8Ao/pkQFdxLJ7/AGhlFUUxkdGHyynSA0raMWkOTcdCmMzuIzw4lUURldJE1soOsuaHRSBoe25OjcE6h0hQeL4JLW5Q1MEEvAyPll0X3cLaMWkRdmvWBbV0qczHSiCtq6aRjeFDXfOay75uTRez7pJDvRr7AOvmZeTV4hcn/d37/wDilQeaXGDFWPiJOjUU8sesn6YYXs2/dI/iU3mX/wB7xDu7/FKpmFROjpG1cf0qesjB+7JFpD+aMj+JCS7Zr8ZfS4Pic7Dy4y0sJ12cYg1p19BIKreHZETVmHy4gx0stQ2oDAxoL3vF26T9IcrSBdfV0KUyQbfAMWt5UR9A0D+QTCamrhwET0c5hbDVTcNous5wfwLWACxvYnsQE5l3VVD8naR1UHtnE7GyaYc15LWztDnA67kAHtUXlq4/9n8K1n6R3nyJF+mUuKS1OTVPLPI6WQ1hBc6xJA4cD8F+OW3/AJewr7x8ORAQ2I4dUYM2iq4Klx+URiUAaTQCAxzmPbpEPaQ4DWtMz043bCY9E2+USRah5Ibwp/IKlZ03f+G4QP8A2xP/AOUK7Od/EABhkD76McDJZANtjwbdnTZjkIJjMVM6GeupJDymFj7X3tLmP/0LYVg+Q2UsUuUb5YNJsVVwjQHAB1zG1+sAn6zD61vCIMIiKSAofLHm+r7tN4blMKHyx5vq+7TeG5AeR0RFBkPS2Zrm495qfFKvSynNhlvRUlE6OoqYopBUVB0XOsbGU2Kt3GfhnXYPaUmMtCKr8Z+Gddg9pOM/DOuwe0gLQqHnUyCmxZsAgkjZwRkLuE09emGgW0QehSnGfhnXYPaTjPwzrsHtICs5fZr6jEBScDLEw08HBO09OxI0LFui06rtO1fnnAzXVWJVMU8csMZZDGx1zLfTa5ziWlrdlzq3q1cZ+Gddg9pOM/DOuwe0oJK3kNm3rKOoc+sqWzxOhfGWCSd2t+jrs/VsB9ardTmXxCEyw0lTH8lmI0g572EtB5IkYGnSI7Dr/BaRxn4Z12D2k4z8M67B7SA+8m8kBQ4f8kY7ScWSaTyLB0kgN3W3C5A8wULmrzfzYSJxPJE/heD0eD09WgHA30gOncpfjPwzrsHtJxn4Z12D2lJBBYdm4njxt+IGSIxOdI4MGnwnLiLBu0dvavyyYzbVFHistYZYXRSOn5I4ThA2R2k3a21wbX1qxcZ+Gddg9pOM/DOuwe0oJK7kDmznw6eqklkieJ4nMaGadwS8uBdpNGq3QungOaGaHDq2lmkhc+o4N0Tm6eix0esF12329A2XVu4z8M67B7ScZ+Gddg9pSCFyDzavo6Sqpqt8cjak2PB6WpvB6B+kBr3hVNmZKuAfTisYKVzjJb5zlvA5BdFawNwLm58xsFo3GfhnXYPaTjPwzrsHtICrVea2ofg0NAJYeFjqDKX/ADnBkEyahyb35Y3bl95QZr6ipwuio2SwiSmJL3O09B3JcOTZt/rb1ZuM/DOuwe0nGfhnXYPaQFBoMxtRJJH8uq2yRRhrQxvCPOgD/htL7BjdW4FT2O5s5arF46t74TTRmIcEQ8uLIweTbR0dbid+xWDjPwzrsHtJxn4Z12D2lAK7jWa+R2KQVlGaeGOIxOdHZzSSxx07Bjba2Gy0kKscZ+Gddg9pOM/DOuwe0pILQiq/GfhnXYPaTjPwzrsHtIC0KHyx5vq+7TeG5R/GfhnXYPaUZlPnGw6WiqWMrIXPfBK1rQ7WXFjgAO26A81Il+0IoPZodR9N/wB939Tl+SIgCIiEhERAEREAREQBERAEREAREQBERAEREAREQBERAEREAXKIhB8oiKCD/9k="/>
          <p:cNvSpPr>
            <a:spLocks noChangeAspect="1" noChangeArrowheads="1"/>
          </p:cNvSpPr>
          <p:nvPr/>
        </p:nvSpPr>
        <p:spPr bwMode="auto">
          <a:xfrm>
            <a:off x="5770960" y="-1266825"/>
            <a:ext cx="2411016" cy="214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CL" dirty="0">
              <a:solidFill>
                <a:prstClr val="black"/>
              </a:solidFill>
              <a:latin typeface="Calibri" pitchFamily="34" charset="0"/>
            </a:endParaRPr>
          </a:p>
        </p:txBody>
      </p:sp>
      <p:sp>
        <p:nvSpPr>
          <p:cNvPr id="12290" name="AutoShape 2" descr="Resultado de imagen para moral"/>
          <p:cNvSpPr>
            <a:spLocks noChangeAspect="1" noChangeArrowheads="1"/>
          </p:cNvSpPr>
          <p:nvPr/>
        </p:nvSpPr>
        <p:spPr bwMode="auto">
          <a:xfrm>
            <a:off x="1016000" y="-1365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CL" dirty="0">
              <a:solidFill>
                <a:prstClr val="black"/>
              </a:solidFill>
              <a:latin typeface="Calibri" pitchFamily="34" charset="0"/>
            </a:endParaRPr>
          </a:p>
        </p:txBody>
      </p:sp>
      <p:sp>
        <p:nvSpPr>
          <p:cNvPr id="12292" name="AutoShape 4" descr="Resultado de imagen para moral"/>
          <p:cNvSpPr>
            <a:spLocks noChangeAspect="1" noChangeArrowheads="1"/>
          </p:cNvSpPr>
          <p:nvPr/>
        </p:nvSpPr>
        <p:spPr bwMode="auto">
          <a:xfrm>
            <a:off x="1016000" y="-136525"/>
            <a:ext cx="4552950" cy="295275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CL" dirty="0">
              <a:solidFill>
                <a:prstClr val="black"/>
              </a:solidFill>
              <a:latin typeface="Calibri" pitchFamily="34" charset="0"/>
            </a:endParaRPr>
          </a:p>
        </p:txBody>
      </p:sp>
      <p:sp>
        <p:nvSpPr>
          <p:cNvPr id="12294" name="AutoShape 6" descr="Resultado de imagen para acceso"/>
          <p:cNvSpPr>
            <a:spLocks noChangeAspect="1" noChangeArrowheads="1"/>
          </p:cNvSpPr>
          <p:nvPr/>
        </p:nvSpPr>
        <p:spPr bwMode="auto">
          <a:xfrm>
            <a:off x="1016000" y="-136525"/>
            <a:ext cx="4552950" cy="6477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CL" dirty="0">
              <a:solidFill>
                <a:prstClr val="black"/>
              </a:solidFill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72011316"/>
      </p:ext>
    </p:extLst>
  </p:cSld>
  <p:clrMapOvr>
    <a:masterClrMapping/>
  </p:clrMapOvr>
  <p:transition spd="slow">
    <p:fad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10 CuadroTexto"/>
          <p:cNvSpPr txBox="1">
            <a:spLocks noChangeArrowheads="1"/>
          </p:cNvSpPr>
          <p:nvPr/>
        </p:nvSpPr>
        <p:spPr bwMode="auto">
          <a:xfrm>
            <a:off x="952500" y="1939062"/>
            <a:ext cx="10287000" cy="1754326"/>
          </a:xfrm>
          <a:prstGeom prst="rect">
            <a:avLst/>
          </a:prstGeom>
          <a:solidFill>
            <a:srgbClr val="FFC000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CL" sz="3600" dirty="0">
                <a:solidFill>
                  <a:prstClr val="black"/>
                </a:solidFill>
                <a:latin typeface="Calibri" pitchFamily="34" charset="0"/>
              </a:rPr>
              <a:t>DDI 400005</a:t>
            </a: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s-CL" sz="3600" dirty="0">
              <a:solidFill>
                <a:prstClr val="black"/>
              </a:solidFill>
              <a:latin typeface="Calibri" pitchFamily="34" charset="0"/>
            </a:endParaRP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CL" sz="3600" dirty="0">
                <a:solidFill>
                  <a:prstClr val="black"/>
                </a:solidFill>
                <a:latin typeface="Calibri" pitchFamily="34" charset="0"/>
              </a:rPr>
              <a:t>“INSPECCIONES DE SEGURIDAD MILITAR”</a:t>
            </a:r>
          </a:p>
        </p:txBody>
      </p:sp>
      <p:sp>
        <p:nvSpPr>
          <p:cNvPr id="9223" name="AutoShape 2" descr="data:image/jpeg;base64,/9j/4AAQSkZJRgABAQAAAQABAAD/2wCEAAkGBhQQERUUERQVFBQVFRYVFBYXGBQUFBcXGBQVFxYXFhUXHCYgGRolGRcXIC8gIycrLCwsFx4xNTAqNSYrLCkBCQoKDgwOGg8PGiwkHyQsKS8pNSwsLSwuKSksKSksLC00KSksKSwsLy0pLCwvKS0sLCksLCwsLCosKS0sKSkvLP/AABEIAOEA4QMBIgACEQEDEQH/xAAcAAEAAwADAQEAAAAAAAAAAAAABQYHAQQIAgP/xABQEAABAwIBBgkHCQYDBQkAAAABAAIDBBEFBgcSITFBExciNVFUYXSzUnGBkZKT0hQjMkJicqGxwQhDgqKy0TNTwhU0Y+HwFiQlNkRkc4Oj/8QAGwEBAAIDAQEAAAAAAAAAAAAAAAEFAwQGAgf/xAAzEQACAgEBBQUGBgMBAAAAAAAAAQIDBBEFEiExQVFxkbHREyIyYYHBMzSh4fDxQlJyFP/aAAwDAQACEQMRAD8Alc22b6hraN01TAJJDUVDS7SkGpspA1NcArVxQYX1Ue8l+JdfM1zce81PilXpQCm8UGF9VHvJfiTigwvqo95L8SuSKQU3igwvqo95L8ScUGF9VHvJfiVyRAU3igwvqo95L8ScUGF9VHvJfiVyRAU3igwvqo95L8ScUGF9VHvJfiVyRAU3igwvqo95L8ScUGF9VHvJfiVyRAU3igwvqo95L8ScUGF9VHvJfiVyRAU3igwvqo95L8ScUGF9VHvJfiVyRAU3igwvqo95L8ScUGF9VHvJfiVyRAU3igwvqo95L8ScUGF9VHvJfiVyRAU3igwvqo95L8ScUGF9VHvJfiVyRAU3igwvqo95L8ScUGF9VHvJfiVyRAU3igwvqo95L8ScUGF9VHvJfiVyRAU3igwvqo95L8Sjcpc1eGw0dRJHTAPZDI9p05TZzWEg63dIWiKHyx5vq+7TeG5AeSNMouEUGQ9LZmubj3mp8Uq9Ki5mubj3mp8Uq9KTGEREAREQBERAEXBK/CrrWRNL5HtY0bXOIAHpKEpNvRHYXySs7x7Ow1t20jNP/iPuG/ws2n02VGxPKapqT87M8jyQdFnst1LVnlQjy4lzj7FyLeM/dXz5+BtdZlLTQ/4k8TT0aQJ9Q1qMlzj0Lf31/uskP+lYmAi13mS6ItobApXxSb8F6m1Mzk0J/fEedkg/RSFLlfSS6mVERPQXBp9TrLBUULMl1SEtgUte7J/p6I9IMkBFwbjpGsL7XnjD8ZmpzeGV8fY1x0fS3YfUrrgmdh7bNqmB48tnJePO3YfRZbEMuD58CsyNh318a3vLwZqSLoYVjUNUzTgeHjfbaOxzTrB867wK2k9eRSSi4vSS0ZyiIpPIREQBERAFD5Y831fdpvDcphQ+WPN9X3abw3IDyOiIoMh6WzNc3HvNT4pV6VFzNc3HvNT4pV6UmMIiIAiIgC4JQqCytyoZQw6Rs6R1xGzyj0n7I3/81EmorVnuuuVslCC1bOcp8rYqFl38qRw5EYPKd2nob2/msdx7KOatfpTO1D6LBcMb5h09p1rp4hiD6iR0kri57jck/gANwG4L8Y4y4hrQS4mwABJJ6AAqm2+Vj0XI7jA2bXix3pcZdX2dx8rt4dhMtQ7RhjdId+iLgec7B6Vfcl81wsJK3ziEH+tw/IetaJS0bImhsbWsaNjWgAD0BZK8Vy4y4Grl7crre7St59vT9zKcPzUVL7GV8cXZre71DV+KmYsz8f1qh58zGt/MlaHZLLbWNWuhR2bXy5v4tO5Iz+TM/FuqJB52sKi67NHK3XDMx/Y4Fh9YuFp1XWMiYXyvaxjdrnENaPOTqX4YZjUFUCaeaOUDUSxzXW89tiPHrfQiG1suL+PXvSMOxXJmppf8aJzR5Q5TPaGr1qLXo94B1G2vVY7/AEb1TcpM2kNRd9PaGToA+bce1v1fOPUVrWYjXGBcYu3Yye7etPmuXh/ZlmHYnJTvEkLyxw3jf2EbCOwrWsjsvWVlo5LRz22fVk7Wdv2VkuJYZJTSGOZhY4bjsI6Qd47V12PLSC0kEG4I1EEbCDuKwV2yqen6Fnl4NObDXr0a/nFHpAFcqmZBZa/K28FMbTsF77OEaPrD7Q3j0q5BWsJqa1Rw19E6LHXNcUcoiL2YQiIgCh8seb6vu03huUwofLHm+r7tN4bkB5HREUGQ9LZmubj3mp8Uq9Ki5mubj3mp8Uq9KTGEREARFwSgPwrq1sMbpJDZjGlzj2BYPlFjr62d0r9QOpjfJYNjfPvPaVd87GPWDKVh22kl81+Q0+m59AWaqtyrNXuLodhsTD3K/by5vl8l+4WsZtcn4GRCoa5ssztRI/dfYAOsHpO/dqWTrvYRjUtJIJIXFrt42tcOhzd4WCmahLVostoY08mlwhLT7/I9CBcqq5J5dxVoDHWjm3sJ1O7WHf5toVpBVvGSktUcFdTOmW5YtGHOsFWIc5mHPn4BtVGXl2iPpaBde1hJbROvtUZnnxZ1PhcgYbGZ7IbjbouuXgedrSPSvN5U6mPQ139oPFHGampw7kBjpXN3FxdotJ6bAH1lUzNhiT4MUpywkB7iyQbnMLXFwPTsB84XznAxJ08tMZDdwoKUOJ2lzmF5J7TpArr5CG1a13+XFUyexSylQSdHGcoZquodPLI4vc4ubynDQF7tayx5IAsNS9EZqcdkrMNjfOS6RrnxF52vDHWa49Jta53kLzIzYPMFosOcKbDcMpKakIZJIySeWQtDi0PnkDGtB1XIbck7rIGjbspMmoq6LQkFnD6Dx9Jh6R0jpG9YljGESUsropRZzd+5w3Oad4P/AFsV6zQ5w5sRMsFVZ0sbQ9sgAbpMJ0SHAarg21jbfsViy9yXFZAXMHz0YLmdLhtcz07u2y18infW8uZc7K2g8efs5v3H+j7fXxMcpKt8T2yRnRewhzT0ELdsmMebW07ZW6jse3yXjaPNvHYQsDVvzaY78nqhE4/Nz8nzPH0D6dY9IWpjW7ktHyZe7Xw1fTvr4o+XVfc2RFwCuVanDhERAFD5Y831fdpvDcphQ+WPN9X3abw3IDyOiIoMh6WzNc3HvNT4pV6VFzNc3HvNT4pV6UmMIiIAvlxsvpQ+V1ZwNHO8bRE4DzuGiPxKhvRanuEHOSiurSMVyhxM1NVLKTqc86P3Rqb+AC/HCsPNRNHE3bI8N81zrPoFz6F1ArrmpoNOrdIdkUZt9550R+GkqWC9pNJ9WfQsiaxsZyj/AIrh5I6eVeQctHd7LyweUBymffA/qGrzKrL0gWXGtZ9ldmyD7y0YDXbXRbGu+4fqns2eZbV2LpxgUuBtpS0hkc+319TMWuIIINiNYI1EHcQVoeSWc0ttFWm42Nm3j/5BvH2vX0rP54HMcWvaWuabOaRYg9oK/NasLJVvVF5k4tWVDdmu59n1Lrn+xAOpqRrCHNfK+QEG4IbHYEEbfprEX7CrlidLw7Gsc51maRZrJDdK2lYdBsPUq5HhbhPHG4fTkY0HcdJ4Gr1qzqujZ3nGZuzbcV6849vr2Hfy4Nq2Ru6NsMXu4ImfmF9ZJ6vlj/Ioaj1yaEQ8Qrp5T1PCVtS/yp5T6OEcAu5gPJosQf0x08Q/jqWuP4RlZiuIFSuUYs+FvkUlM31wiT/Woh+w+Yqayv1VkrfI4OP2IY2fogL9+z3Deqqn9ELG+08n9FuTgsd/Z4g5NY/7ULPUHu/VbIpR5ZiWcHBBTVjtEWZKOFb0AknTHodr9IVbY8tILTYggg9BGsH1rVM7eH6VPHLvjksfuvFv6g1ZSqi+O7Y9Dvtl3e3xYuXNcH9P2PQuB4iKinilH12Ncew25Q9BuF3lTM1VZp0Raf3cjm+g2cP6irmrWuW9FM4jKq9jdOvsb8AiIvZrhQ+WPN9X3abw3KYUPljzfV92m8NyA8joiKDIelszXNx7zU+KVelRczXNx7zU+KVelJjCIiAKqZzZLYfJ9p0bfW8f2VrVRzoNvh7+ySI/zgLFd8D7jcwPzNf/AEvMxpadmfh+bqHdL2N9TSf9SzFahmek+aqB0SMPrZb/AElVuN+Ijr9s/lJfTzRoYXBC5VAzvZbyYdTMZTnRmnLg19gdBjQNNwB1aWtoHRe6tzhCfymyPhrm8saEgHJkaOUOw+U3sKyHH8m5qJ+jM3UfovFyx3mPT2HWqjhGXdbTTiZlRK517ua97nseN7Xtcdh9Y3L0Rk9jdNjNGHhoc13JlidrMb97T27wRusVrW0Rs4rgy3wdp2YvuvjHs7O4xBfTHWc1wtdrmvbcXs5pBafWF8YrWxR1lRA27WxzPjYSb3DTbWelcqslCVb0Z2NN9WVXvQ4p8/3RW8UwdzCXtu5pJJ6Rc3N+ztXbpuThUx/zKyBnn4OGZ5/rCmVGYjhBe08GSNeloXOgXWtpW2B1tV1uVZPSZz+fsbTWzH8PT0K/TRab2NH1nNb63Afqu/lRLpVtSRsNRLbzCRwH4BdFjnRSA/RexwcLjYWkEat+sL5nmL3Oc76TnFzt2txJP4lbpzTTT0Zu37P9Nahmf5VQR6GxR/3K1FULMjTaGExny5Jn/wA5aP6VfV7PBXM4UOlh8/Y1rvU9pWHrcsvpNHD6jtYB63NH6rDVWZnxruOx2B+BL/r7I0zM9Lyalv2oz6w8foFo6zXM83/eT2xDxCtKC3Mb8NFDtb85P6eSCIizlYFD5Y831fdpvDcphQ+WPN9X3abw3IDyOiIoMh6WzNc3HvNT4pV6VFzNc3HvNT4pV6UmMIiIAoDLql4SgqANoZpD+Ah36KfX5VEAe1zXbHAtPmIsV5ktU0ZKp+zsjPsafgecVe80lbo1EsR+vGHDzsd/ZxVMr6Mwyvjdtje5h9Btf1WPpXaydxX5LVRTbmuGl9w6nfgT6lTVy3Jps+g5lX/oxpRj1XDzR6Aas4z2ZJSVlKyeEaT6YvcWjWXRuA07DeRog26AVosTw4Ag3BFwdxB2FfRCuz51yPGqnsjsr5sMqBLFrabCWMnkyNvsPQRuO49lwrXnezefIpTVU7f+7yu5bRsikP5McdnQbjoWbryej98QqjLLJIdskj3+04ut+K7uHY2WcmTlN6frD+4UWi8TgprSRsUZFmPLfrej8y6RShwBaQQd4X2qfR1zojdp1bwdhVlocSbMNWp29p2+jpCrbaHDiuR2ODtOvJ92XCXZ29x9V2HtlFnbdzhtH9wq1XYe6E8rWNzhsP8AZW5fMkYcCHAEHaCoqvlDh0PWds2vKW8uEu31NuzZ03BYVRt2fMhx/jJd+qs6zrIbL+Pg46acCIsa2ON/1CGgNaHeSbDbsK0PTVrCcZrWJxWRjWY89yxafcpmdat0KMM3ySNHobdx/IetZCrlnRxgTVYjaeTC3RP33WLvULD1qmqryZb1jO02TS6sWOvN8fH9jWM0lLo0sj/LlNvM1oH53V7ChskMM+T0cMZ+kGBzvvO5R/EqZVnVHdgkcdm2+1yJzXa/AIiLIagUPljzfV92m8NymFD5Y831fdpvDcgPI6IigyHpbM1zce81PilXpUXM1zce81PilXpSYwiIgC4IXKIDJc6mCcHUNnaOTMLO7HtH6tt6iqMt/wAo8EbWU74Xari7XeS4a2u9f4XWDVlI6GR0cg0XsJa4dBH6b/SqrJr3Zby5M7bY2WrqfZv4o+XT0NUzZZTcND8nefnIRyel0e70t2eayvC87YdiD6eVssRs9huP1B6QRqstvyXymjrotNup41SM3tP6g7itrGu3luvmU218B0zd0F7r5/JkniFAyeN8UrQ+N7S17TsIK8zZwchJMKn0dboHkmGQ7xtLHfbH4jX0r1ACo/HcCirYXw1DdON+0bwdzmnc4bitso0eRkVqy6zez4XJyryQOPzcwGrXsa+30X/gd3QqqvJJwvpjyDcGx6RtXCKCVquKJ7DseB5Muo7nbj5+hTKrGBYDNXTNhpmF7zt8lo8p7tjW9pW302ZxkdG2NspNQ25dIb8G4n6mj9Vg3Ea95vsWnbi68YHR4O2t3SvI5dvqZurTk7nAnpGGM/Os0SGBx1sNtVjvbf6p9CgsUwmWmkMczCxw9RHS07CF01pKUoPhwZ0dlVWTDSSUk+R9yyl7i5xu5xLnHpJNyVNZFYL8rq42kchh4ST7rddvS6w9JUEtozf5NfI6e7xaWWzn9LRbks9A29pKyUV+0n8jT2nlLGoenN8F6/QtTVyiK4OCCIiAKHyx5vq+7TeG5TCh8seb6vu03huQHkdERQZD0tma5uPeanxSr0qLma5uPeanxSr0pMYREQBERAcFUjOHkZ8pbw8A+eYOU0fvGjd94bunZ0K8LgrxOCmt1mfHyJ49ishzX80PNxC7WF4rJTSCSFxa4ekEb2uG8di0zLfN6KgumpgGy7Xs2Nk7R0P/AAP4rK5oXMcWvBa5psQRYg9oKqbK5VSO7xcunNr4fVP+cjYsls4MNWAyQiKbZok8lx+w4/kdfnVsDl5uViwTL2qpQGh/CMH1JLusOgO2j12WzXl9JlNl7C1e9jv6P7P18Ta6qkZKxzJGtexws5rgHNI6CDtWW5S5hIZXF9FLwBP7t4L4/wCF19Jo7NamaDO5C7VNE+M9LbSN/QqZhzi0Lv3+j2Oa8fotpXVy6lHPAya3o639Fr5amQPzD4gDYOpyOnhHD8NBT2B/s/awayouN7IQRfsMj9noatDkzhUI/wDUNPma8/ooutzsUrB82yWQ+YMHrdr/AAUu2tdURDCyZvRVvw08yy4Hk5T0MfB00bY277a3OPS9x1uPaV+GUGVkFE35113/AFY22L3ejcO0rNsYzn1MwLYtGBp8nlPt987PQAqjJKXEucS5x1kkkkntJWtZlpcIFxi7Cm3vXvRdi5+PT9SXymyplrpNKSzWNvwcY2Nv273HpUMiv+RebkyETVbdFm1sR1Of2vG5vZtP56cYztkdBbdRg1ceCXJdv8/s5zc5GF7m1U7eQNcLT9Y7nkeSN3Sde5akAuGMAAAFgNgX0rautVx0Rw2XlzyrN+X0XYgiIshqBERAFD5Y831fdpvDcphQ+WPN9X3abw3IDyOiIoMh6WzNc3HvNT4pV6VFzNc3HvNT4pV6UmMIiIAiIgCIiA4KgsoskIK4fON0ZALNkbYPHYfKHYVPIolFSWjPddkq5b0HozE8eze1VLctbw0flsFyB9pm0ei4VZI/6/5L0iQovFMmKap/xoWOPlW0Xe02xWlPDT+FnRY+3pR4XR1+a9P6MBRazWZpaZ3+HJLH2cl4/EX/ABUZLmed9WpHpjI/J613i2LoWsNs4kuctO9P7amcotEZmff9apaPNGT+bgpClzQwg/OTSP7GhrB+pULGsfQmW2MSP+WvcmZXdTWCZH1NWRwcZaz/ADH8lnovrd6AVreG5E0lPYxwtLh9Z/Ld/Ne3oU6GrYhh/wCzKzI2/wBKY/V+hVMmc30NJZ7/AJ2YfWcOS0/Ybu851q1hcot2MFFaI5y66y6W/Y9WERF6MQREQBERAFD5Y831fdpvDcphQ+WPN9X3abw3IDyOiIoMh6WzNc3HvNT4pV6VFzNc3HvNT4pV6UmMIiIAiIgCIiAIiIDglZ3X55oIq40hhkOjOIDLpM0AS4NLrbbAn8FoNRMGNLjsaC4+YC5XlmemM1HUV31jXMAPRwjJZD/NoKCUeg8ust2YVCyV8TpQ+TgwGlrSDol1+V5lVMPz+0r5A2WCaJpIBeSx4bfe4A3t5l0c9NeJ8KophskkY/V9qBx/VUTH8ajxKHDqSmiImijbA97tBmm9zWNDQb/RBBNzbag0Nly5znR4U+JroXzcKwvBY5gAAIG/btXRyRzxxYjVspmU8jHPDyHOfGQNBhdsGvcqRnxp+CkoGHXwdNok9Oi5g/RXHIPOTTYhV8DFRiF/BveH/NHU3RBHJaDr0kB38uM60WFzthdC+VxjEhLHMAALnADlb+TdXDCMRbUQRTN+jLG2QA7QHNBse3WsFyyh+X4ribtopqWQt7DCIx+ZetPzPYjw2EwDfEXxH+B50f5S1AXZERSQEREAREQBERAFD5Y831fdpvDcphQ+WPN9X3abw3IDyOiIoMh6WzNc3HvNT4pV6VFzNc3HvNT4pV6UmMIiIAiIgCIl0ARLr8ZKpjSGlzQ47ASAT5gdqAgM5GJfJ8LqnjUTE5jfPJ82Le0sFpMmq12EyVDXt+RB5e+PS1lzHBmno6O49u5elcRw2KpYY542Sxkglj2hzSQbi4PavyZgVO2A07YYxAQQYgwCMgm5Gha2s60JMHyixHhsnaDpjqXxH+Bstv5S1fjnDwmKHDsKmijaySSn+cc0BpeRHE4Odba65OvbrW6HI6i4IRfJYOCDzIGcGzQDyLF2ja17arr9avJilmjjjlp4XxxC0THMa5rBYCzQRq1ADV0KNBqYtnqqNN2HPJvpUukT03LCVeMmM6NBVVAigp3xPLJHaRjiYA1jC913NdfYFbqrJGjlDGy0sLxE3QjDo2uDG+S241DsC+KXIyhidpR0lOx1nNu2NjTouaWuFwNhBIKAwLJTB6/EZKyWikbHp6XD6TtHTbM57tD6JvsN9m5Xr9nvELw1UB+pIyQDse0tP4sC03CsBp6UOFNDHCHWLhGxrA6wsL2GuwX4Ydg1HSyHgIoIZHiztBrGPcL31gazr1oNSXRLpdSQEREAREQBERAFD5Y831fdpvDcphQ+WPN9X3abw3IDyOiIoMh6WzNc3HvNT4pV6VFzNc3HvNT4pV6UmMIiIAse/aIcQyjt5U39Ma2FY7+0T/h0f3pv6Y0JRTcbwubBJ6SSnqHuMsbJra221t0mOaCQ5pvbX2qZzzwmXFqePSLOEhhZfXydOV7b27LqCrsIkwutoZastqmPbFM0OLyNC4GjyjqLbgjdqHmU7nppeGxenjvbhIoGXte2nM9t7em6gkuGRWbJ2FzvqBVCciGRoYGkazokH6R8m3pWW4DgZxj5XI+Zzq4NEkERLbzEkl4BdssLAAEWuDsWtZEZt/8AY0k1Q+o4VvAuBHBltg1weXfSN9TTqWeZUZPU07JsSwaVwZC8OnZZ8TonGzuEhJANtdyN2u3QhBZarN/V12GQfLZXQTUYqBZ1pHSM5JZdzXbg22u6pmbPIV2Kue8T8FwDoXW0S/S0iXW+kLfRt6VrGQ+Uslfg75ZjeVrJonutbSLGGziOkgi/aqr+zn9Gr/8Ao/pkQFdxLJ7/AGhlFUUxkdGHyynSA0raMWkOTcdCmMzuIzw4lUURldJE1soOsuaHRSBoe25OjcE6h0hQeL4JLW5Q1MEEvAyPll0X3cLaMWkRdmvWBbV0qczHSiCtq6aRjeFDXfOay75uTRez7pJDvRr7AOvmZeTV4hcn/d37/wDilQeaXGDFWPiJOjUU8sesn6YYXs2/dI/iU3mX/wB7xDu7/FKpmFROjpG1cf0qesjB+7JFpD+aMj+JCS7Zr8ZfS4Pic7Dy4y0sJ12cYg1p19BIKreHZETVmHy4gx0stQ2oDAxoL3vF26T9IcrSBdfV0KUyQbfAMWt5UR9A0D+QTCamrhwET0c5hbDVTcNous5wfwLWACxvYnsQE5l3VVD8naR1UHtnE7GyaYc15LWztDnA67kAHtUXlq4/9n8K1n6R3nyJF+mUuKS1OTVPLPI6WQ1hBc6xJA4cD8F+OW3/AJewr7x8ORAQ2I4dUYM2iq4Klx+URiUAaTQCAxzmPbpEPaQ4DWtMz043bCY9E2+USRah5Ibwp/IKlZ03f+G4QP8A2xP/AOUK7Od/EABhkD76McDJZANtjwbdnTZjkIJjMVM6GeupJDymFj7X3tLmP/0LYVg+Q2UsUuUb5YNJsVVwjQHAB1zG1+sAn6zD61vCIMIiKSAofLHm+r7tN4blMKHyx5vq+7TeG5AeR0RFBkPS2Zrm495qfFKvSynNhlvRUlE6OoqYopBUVB0XOsbGU2Kt3GfhnXYPaUmMtCKr8Z+Gddg9pOM/DOuwe0gLQqHnUyCmxZsAgkjZwRkLuE09emGgW0QehSnGfhnXYPaTjPwzrsHtICs5fZr6jEBScDLEw08HBO09OxI0LFui06rtO1fnnAzXVWJVMU8csMZZDGx1zLfTa5ziWlrdlzq3q1cZ+Gddg9pOM/DOuwe0oJK3kNm3rKOoc+sqWzxOhfGWCSd2t+jrs/VsB9ardTmXxCEyw0lTH8lmI0g572EtB5IkYGnSI7Dr/BaRxn4Z12D2k4z8M67B7SA+8m8kBQ4f8kY7ScWSaTyLB0kgN3W3C5A8wULmrzfzYSJxPJE/heD0eD09WgHA30gOncpfjPwzrsHtJxn4Z12D2lJBBYdm4njxt+IGSIxOdI4MGnwnLiLBu0dvavyyYzbVFHistYZYXRSOn5I4ThA2R2k3a21wbX1qxcZ+Gddg9pOM/DOuwe0oJK7kDmznw6eqklkieJ4nMaGadwS8uBdpNGq3QungOaGaHDq2lmkhc+o4N0Tm6eix0esF12329A2XVu4z8M67B7ScZ+Gddg9pSCFyDzavo6Sqpqt8cjak2PB6WpvB6B+kBr3hVNmZKuAfTisYKVzjJb5zlvA5BdFawNwLm58xsFo3GfhnXYPaTjPwzrsHtICrVea2ofg0NAJYeFjqDKX/ADnBkEyahyb35Y3bl95QZr6ipwuio2SwiSmJL3O09B3JcOTZt/rb1ZuM/DOuwe0nGfhnXYPaQFBoMxtRJJH8uq2yRRhrQxvCPOgD/htL7BjdW4FT2O5s5arF46t74TTRmIcEQ8uLIweTbR0dbid+xWDjPwzrsHtJxn4Z12D2lAK7jWa+R2KQVlGaeGOIxOdHZzSSxx07Bjba2Gy0kKscZ+Gddg9pOM/DOuwe0pILQiq/GfhnXYPaTjPwzrsHtIC0KHyx5vq+7TeG5R/GfhnXYPaUZlPnGw6WiqWMrIXPfBK1rQ7WXFjgAO26A81Il+0IoPZodR9N/wB939Tl+SIgCIiEhERAEREAREQBERAEREAREQBERAEREAREQBERAEREAXKIhB8oiKCD/9k="/>
          <p:cNvSpPr>
            <a:spLocks noChangeAspect="1" noChangeArrowheads="1"/>
          </p:cNvSpPr>
          <p:nvPr/>
        </p:nvSpPr>
        <p:spPr bwMode="auto">
          <a:xfrm>
            <a:off x="5770960" y="-1266825"/>
            <a:ext cx="2411016" cy="214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CL" dirty="0">
              <a:solidFill>
                <a:prstClr val="black"/>
              </a:solidFill>
              <a:latin typeface="Calibri" pitchFamily="34" charset="0"/>
            </a:endParaRPr>
          </a:p>
        </p:txBody>
      </p:sp>
      <p:sp>
        <p:nvSpPr>
          <p:cNvPr id="9224" name="AutoShape 4" descr="data:image/jpeg;base64,/9j/4AAQSkZJRgABAQAAAQABAAD/2wCEAAkGBhQQERUUERQVFBQVFRYVFBYXGBQUFBcXGBQVFxYXFhUXHCYgGRolGRcXIC8gIycrLCwsFx4xNTAqNSYrLCkBCQoKDgwOGg8PGiwkHyQsKS8pNSwsLSwuKSksKSksLC00KSksKSwsLy0pLCwvKS0sLCksLCwsLCosKS0sKSkvLP/AABEIAOEA4QMBIgACEQEDEQH/xAAcAAEAAwADAQEAAAAAAAAAAAAABQYHAQQIAgP/xABQEAABAwIBBgkHCQYDBQkAAAABAAIDBBEFBgcSITFBExciNVFUYXSzUnGBkZKT0hQjMkJicqGxwQhDgqKy0TNTwhU0Y+HwFiQlNkRkc4Oj/8QAGwEBAAIDAQEAAAAAAAAAAAAAAAEFAwQGAgf/xAAzEQACAgEBBQUGBgMBAAAAAAAAAQIDBBEFEiExQVFxkbHREyIyYYHBMzSh4fDxQlJyFP/aAAwDAQACEQMRAD8Alc22b6hraN01TAJJDUVDS7SkGpspA1NcArVxQYX1Ue8l+JdfM1zce81PilXpQCm8UGF9VHvJfiTigwvqo95L8SuSKQU3igwvqo95L8ScUGF9VHvJfiVyRAU3igwvqo95L8ScUGF9VHvJfiVyRAU3igwvqo95L8ScUGF9VHvJfiVyRAU3igwvqo95L8ScUGF9VHvJfiVyRAU3igwvqo95L8ScUGF9VHvJfiVyRAU3igwvqo95L8ScUGF9VHvJfiVyRAU3igwvqo95L8ScUGF9VHvJfiVyRAU3igwvqo95L8ScUGF9VHvJfiVyRAU3igwvqo95L8ScUGF9VHvJfiVyRAU3igwvqo95L8ScUGF9VHvJfiVyRAU3igwvqo95L8ScUGF9VHvJfiVyRAU3igwvqo95L8Sjcpc1eGw0dRJHTAPZDI9p05TZzWEg63dIWiKHyx5vq+7TeG5AeSNMouEUGQ9LZmubj3mp8Uq9Ki5mubj3mp8Uq9KTGEREAREQBERAEXBK/CrrWRNL5HtY0bXOIAHpKEpNvRHYXySs7x7Ow1t20jNP/iPuG/ws2n02VGxPKapqT87M8jyQdFnst1LVnlQjy4lzj7FyLeM/dXz5+BtdZlLTQ/4k8TT0aQJ9Q1qMlzj0Lf31/uskP+lYmAi13mS6ItobApXxSb8F6m1Mzk0J/fEedkg/RSFLlfSS6mVERPQXBp9TrLBUULMl1SEtgUte7J/p6I9IMkBFwbjpGsL7XnjD8ZmpzeGV8fY1x0fS3YfUrrgmdh7bNqmB48tnJePO3YfRZbEMuD58CsyNh318a3vLwZqSLoYVjUNUzTgeHjfbaOxzTrB867wK2k9eRSSi4vSS0ZyiIpPIREQBERAFD5Y831fdpvDcphQ+WPN9X3abw3IDyOiIoMh6WzNc3HvNT4pV6VFzNc3HvNT4pV6UmMIiIAiIgC4JQqCytyoZQw6Rs6R1xGzyj0n7I3/81EmorVnuuuVslCC1bOcp8rYqFl38qRw5EYPKd2nob2/msdx7KOatfpTO1D6LBcMb5h09p1rp4hiD6iR0kri57jck/gANwG4L8Y4y4hrQS4mwABJJ6AAqm2+Vj0XI7jA2bXix3pcZdX2dx8rt4dhMtQ7RhjdId+iLgec7B6Vfcl81wsJK3ziEH+tw/IetaJS0bImhsbWsaNjWgAD0BZK8Vy4y4Grl7crre7St59vT9zKcPzUVL7GV8cXZre71DV+KmYsz8f1qh58zGt/MlaHZLLbWNWuhR2bXy5v4tO5Iz+TM/FuqJB52sKi67NHK3XDMx/Y4Fh9YuFp1XWMiYXyvaxjdrnENaPOTqX4YZjUFUCaeaOUDUSxzXW89tiPHrfQiG1suL+PXvSMOxXJmppf8aJzR5Q5TPaGr1qLXo94B1G2vVY7/AEb1TcpM2kNRd9PaGToA+bce1v1fOPUVrWYjXGBcYu3Yye7etPmuXh/ZlmHYnJTvEkLyxw3jf2EbCOwrWsjsvWVlo5LRz22fVk7Wdv2VkuJYZJTSGOZhY4bjsI6Qd47V12PLSC0kEG4I1EEbCDuKwV2yqen6Fnl4NObDXr0a/nFHpAFcqmZBZa/K28FMbTsF77OEaPrD7Q3j0q5BWsJqa1Rw19E6LHXNcUcoiL2YQiIgCh8seb6vu03huUwofLHm+r7tN4bkB5HREUGQ9LZmubj3mp8Uq9Ki5mubj3mp8Uq9KTGEREARFwSgPwrq1sMbpJDZjGlzj2BYPlFjr62d0r9QOpjfJYNjfPvPaVd87GPWDKVh22kl81+Q0+m59AWaqtyrNXuLodhsTD3K/by5vl8l+4WsZtcn4GRCoa5ssztRI/dfYAOsHpO/dqWTrvYRjUtJIJIXFrt42tcOhzd4WCmahLVostoY08mlwhLT7/I9CBcqq5J5dxVoDHWjm3sJ1O7WHf5toVpBVvGSktUcFdTOmW5YtGHOsFWIc5mHPn4BtVGXl2iPpaBde1hJbROvtUZnnxZ1PhcgYbGZ7IbjbouuXgedrSPSvN5U6mPQ139oPFHGampw7kBjpXN3FxdotJ6bAH1lUzNhiT4MUpywkB7iyQbnMLXFwPTsB84XznAxJ08tMZDdwoKUOJ2lzmF5J7TpArr5CG1a13+XFUyexSylQSdHGcoZquodPLI4vc4ubynDQF7tayx5IAsNS9EZqcdkrMNjfOS6RrnxF52vDHWa49Jta53kLzIzYPMFosOcKbDcMpKakIZJIySeWQtDi0PnkDGtB1XIbck7rIGjbspMmoq6LQkFnD6Dx9Jh6R0jpG9YljGESUsropRZzd+5w3Oad4P/AFsV6zQ5w5sRMsFVZ0sbQ9sgAbpMJ0SHAarg21jbfsViy9yXFZAXMHz0YLmdLhtcz07u2y18infW8uZc7K2g8efs5v3H+j7fXxMcpKt8T2yRnRewhzT0ELdsmMebW07ZW6jse3yXjaPNvHYQsDVvzaY78nqhE4/Nz8nzPH0D6dY9IWpjW7ktHyZe7Xw1fTvr4o+XVfc2RFwCuVanDhERAFD5Y831fdpvDcphQ+WPN9X3abw3IDyOiIoMh6WzNc3HvNT4pV6VFzNc3HvNT4pV6UmMIiIAvlxsvpQ+V1ZwNHO8bRE4DzuGiPxKhvRanuEHOSiurSMVyhxM1NVLKTqc86P3Rqb+AC/HCsPNRNHE3bI8N81zrPoFz6F1ArrmpoNOrdIdkUZt9550R+GkqWC9pNJ9WfQsiaxsZyj/AIrh5I6eVeQctHd7LyweUBymffA/qGrzKrL0gWXGtZ9ldmyD7y0YDXbXRbGu+4fqns2eZbV2LpxgUuBtpS0hkc+319TMWuIIINiNYI1EHcQVoeSWc0ttFWm42Nm3j/5BvH2vX0rP54HMcWvaWuabOaRYg9oK/NasLJVvVF5k4tWVDdmu59n1Lrn+xAOpqRrCHNfK+QEG4IbHYEEbfprEX7CrlidLw7Gsc51maRZrJDdK2lYdBsPUq5HhbhPHG4fTkY0HcdJ4Gr1qzqujZ3nGZuzbcV6849vr2Hfy4Nq2Ru6NsMXu4ImfmF9ZJ6vlj/Ioaj1yaEQ8Qrp5T1PCVtS/yp5T6OEcAu5gPJosQf0x08Q/jqWuP4RlZiuIFSuUYs+FvkUlM31wiT/Woh+w+Yqayv1VkrfI4OP2IY2fogL9+z3Deqqn9ELG+08n9FuTgsd/Z4g5NY/7ULPUHu/VbIpR5ZiWcHBBTVjtEWZKOFb0AknTHodr9IVbY8tILTYggg9BGsH1rVM7eH6VPHLvjksfuvFv6g1ZSqi+O7Y9Dvtl3e3xYuXNcH9P2PQuB4iKinilH12Ncew25Q9BuF3lTM1VZp0Raf3cjm+g2cP6irmrWuW9FM4jKq9jdOvsb8AiIvZrhQ+WPN9X3abw3KYUPljzfV92m8NyA8joiKDIelszXNx7zU+KVelRczXNx7zU+KVelJjCIiAKqZzZLYfJ9p0bfW8f2VrVRzoNvh7+ySI/zgLFd8D7jcwPzNf/AEvMxpadmfh+bqHdL2N9TSf9SzFahmek+aqB0SMPrZb/AElVuN+Ijr9s/lJfTzRoYXBC5VAzvZbyYdTMZTnRmnLg19gdBjQNNwB1aWtoHRe6tzhCfymyPhrm8saEgHJkaOUOw+U3sKyHH8m5qJ+jM3UfovFyx3mPT2HWqjhGXdbTTiZlRK517ua97nseN7Xtcdh9Y3L0Rk9jdNjNGHhoc13JlidrMb97T27wRusVrW0Rs4rgy3wdp2YvuvjHs7O4xBfTHWc1wtdrmvbcXs5pBafWF8YrWxR1lRA27WxzPjYSb3DTbWelcqslCVb0Z2NN9WVXvQ4p8/3RW8UwdzCXtu5pJJ6Rc3N+ztXbpuThUx/zKyBnn4OGZ5/rCmVGYjhBe08GSNeloXOgXWtpW2B1tV1uVZPSZz+fsbTWzH8PT0K/TRab2NH1nNb63Afqu/lRLpVtSRsNRLbzCRwH4BdFjnRSA/RexwcLjYWkEat+sL5nmL3Oc76TnFzt2txJP4lbpzTTT0Zu37P9Nahmf5VQR6GxR/3K1FULMjTaGExny5Jn/wA5aP6VfV7PBXM4UOlh8/Y1rvU9pWHrcsvpNHD6jtYB63NH6rDVWZnxruOx2B+BL/r7I0zM9Lyalv2oz6w8foFo6zXM83/eT2xDxCtKC3Mb8NFDtb85P6eSCIizlYFD5Y831fdpvDcphQ+WPN9X3abw3IDyOiIoMh6WzNc3HvNT4pV6VFzNc3HvNT4pV6UmMIiIAoDLql4SgqANoZpD+Ah36KfX5VEAe1zXbHAtPmIsV5ktU0ZKp+zsjPsafgecVe80lbo1EsR+vGHDzsd/ZxVMr6Mwyvjdtje5h9Btf1WPpXaydxX5LVRTbmuGl9w6nfgT6lTVy3Jps+g5lX/oxpRj1XDzR6Aas4z2ZJSVlKyeEaT6YvcWjWXRuA07DeRog26AVosTw4Ag3BFwdxB2FfRCuz51yPGqnsjsr5sMqBLFrabCWMnkyNvsPQRuO49lwrXnezefIpTVU7f+7yu5bRsikP5McdnQbjoWbryej98QqjLLJIdskj3+04ut+K7uHY2WcmTlN6frD+4UWi8TgprSRsUZFmPLfrej8y6RShwBaQQd4X2qfR1zojdp1bwdhVlocSbMNWp29p2+jpCrbaHDiuR2ODtOvJ92XCXZ29x9V2HtlFnbdzhtH9wq1XYe6E8rWNzhsP8AZW5fMkYcCHAEHaCoqvlDh0PWds2vKW8uEu31NuzZ03BYVRt2fMhx/jJd+qs6zrIbL+Pg46acCIsa2ON/1CGgNaHeSbDbsK0PTVrCcZrWJxWRjWY89yxafcpmdat0KMM3ySNHobdx/IetZCrlnRxgTVYjaeTC3RP33WLvULD1qmqryZb1jO02TS6sWOvN8fH9jWM0lLo0sj/LlNvM1oH53V7ChskMM+T0cMZ+kGBzvvO5R/EqZVnVHdgkcdm2+1yJzXa/AIiLIagUPljzfV92m8NymFD5Y831fdpvDcgPI6IigyHpbM1zce81PilXpUXM1zce81PilXpSYwiIgC4IXKIDJc6mCcHUNnaOTMLO7HtH6tt6iqMt/wAo8EbWU74Xari7XeS4a2u9f4XWDVlI6GR0cg0XsJa4dBH6b/SqrJr3Zby5M7bY2WrqfZv4o+XT0NUzZZTcND8nefnIRyel0e70t2eayvC87YdiD6eVssRs9huP1B6QRqstvyXymjrotNup41SM3tP6g7itrGu3luvmU218B0zd0F7r5/JkniFAyeN8UrQ+N7S17TsIK8zZwchJMKn0dboHkmGQ7xtLHfbH4jX0r1ACo/HcCirYXw1DdON+0bwdzmnc4bitso0eRkVqy6zez4XJyryQOPzcwGrXsa+30X/gd3QqqvJJwvpjyDcGx6RtXCKCVquKJ7DseB5Muo7nbj5+hTKrGBYDNXTNhpmF7zt8lo8p7tjW9pW302ZxkdG2NspNQ25dIb8G4n6mj9Vg3Ea95vsWnbi68YHR4O2t3SvI5dvqZurTk7nAnpGGM/Os0SGBx1sNtVjvbf6p9CgsUwmWmkMczCxw9RHS07CF01pKUoPhwZ0dlVWTDSSUk+R9yyl7i5xu5xLnHpJNyVNZFYL8rq42kchh4ST7rddvS6w9JUEtozf5NfI6e7xaWWzn9LRbks9A29pKyUV+0n8jT2nlLGoenN8F6/QtTVyiK4OCCIiAKHyx5vq+7TeG5TCh8seb6vu03huQHkdERQZD0tma5uPeanxSr0qLma5uPeanxSr0pMYREQBERAcFUjOHkZ8pbw8A+eYOU0fvGjd94bunZ0K8LgrxOCmt1mfHyJ49ishzX80PNxC7WF4rJTSCSFxa4ekEb2uG8di0zLfN6KgumpgGy7Xs2Nk7R0P/AAP4rK5oXMcWvBa5psQRYg9oKqbK5VSO7xcunNr4fVP+cjYsls4MNWAyQiKbZok8lx+w4/kdfnVsDl5uViwTL2qpQGh/CMH1JLusOgO2j12WzXl9JlNl7C1e9jv6P7P18Ta6qkZKxzJGtexws5rgHNI6CDtWW5S5hIZXF9FLwBP7t4L4/wCF19Jo7NamaDO5C7VNE+M9LbSN/QqZhzi0Lv3+j2Oa8fotpXVy6lHPAya3o639Fr5amQPzD4gDYOpyOnhHD8NBT2B/s/awayouN7IQRfsMj9noatDkzhUI/wDUNPma8/ooutzsUrB82yWQ+YMHrdr/AAUu2tdURDCyZvRVvw08yy4Hk5T0MfB00bY277a3OPS9x1uPaV+GUGVkFE35113/AFY22L3ejcO0rNsYzn1MwLYtGBp8nlPt987PQAqjJKXEucS5x1kkkkntJWtZlpcIFxi7Cm3vXvRdi5+PT9SXymyplrpNKSzWNvwcY2Nv273HpUMiv+RebkyETVbdFm1sR1Of2vG5vZtP56cYztkdBbdRg1ceCXJdv8/s5zc5GF7m1U7eQNcLT9Y7nkeSN3Sde5akAuGMAAAFgNgX0rautVx0Rw2XlzyrN+X0XYgiIshqBERAFD5Y831fdpvDcphQ+WPN9X3abw3IDyOiIoMh6WzNc3HvNT4pV6VFzNc3HvNT4pV6UmMIiIAiIgCIiA4KgsoskIK4fON0ZALNkbYPHYfKHYVPIolFSWjPddkq5b0HozE8eze1VLctbw0flsFyB9pm0ei4VZI/6/5L0iQovFMmKap/xoWOPlW0Xe02xWlPDT+FnRY+3pR4XR1+a9P6MBRazWZpaZ3+HJLH2cl4/EX/ABUZLmed9WpHpjI/J613i2LoWsNs4kuctO9P7amcotEZmff9apaPNGT+bgpClzQwg/OTSP7GhrB+pULGsfQmW2MSP+WvcmZXdTWCZH1NWRwcZaz/ADH8lnovrd6AVreG5E0lPYxwtLh9Z/Ld/Ne3oU6GrYhh/wCzKzI2/wBKY/V+hVMmc30NJZ7/AJ2YfWcOS0/Ybu851q1hcot2MFFaI5y66y6W/Y9WERF6MQREQBERAFD5Y831fdpvDcphQ+WPN9X3abw3IDyOiIoMh6WzNc3HvNT4pV6VFzNc3HvNT4pV6UmMIiIAiIgCIiAIiIDglZ3X55oIq40hhkOjOIDLpM0AS4NLrbbAn8FoNRMGNLjsaC4+YC5XlmemM1HUV31jXMAPRwjJZD/NoKCUeg8ust2YVCyV8TpQ+TgwGlrSDol1+V5lVMPz+0r5A2WCaJpIBeSx4bfe4A3t5l0c9NeJ8KophskkY/V9qBx/VUTH8ajxKHDqSmiImijbA97tBmm9zWNDQb/RBBNzbag0Nly5znR4U+JroXzcKwvBY5gAAIG/btXRyRzxxYjVspmU8jHPDyHOfGQNBhdsGvcqRnxp+CkoGHXwdNok9Oi5g/RXHIPOTTYhV8DFRiF/BveH/NHU3RBHJaDr0kB38uM60WFzthdC+VxjEhLHMAALnADlb+TdXDCMRbUQRTN+jLG2QA7QHNBse3WsFyyh+X4ribtopqWQt7DCIx+ZetPzPYjw2EwDfEXxH+B50f5S1AXZERSQEREAREQBERAFD5Y831fdpvDcphQ+WPN9X3abw3IDyOiIoMh6WzNc3HvNT4pV6VFzNc3HvNT4pV6UmMIiIAiIgCIl0ARLr8ZKpjSGlzQ47ASAT5gdqAgM5GJfJ8LqnjUTE5jfPJ82Le0sFpMmq12EyVDXt+RB5e+PS1lzHBmno6O49u5elcRw2KpYY542Sxkglj2hzSQbi4PavyZgVO2A07YYxAQQYgwCMgm5Gha2s60JMHyixHhsnaDpjqXxH+Bstv5S1fjnDwmKHDsKmijaySSn+cc0BpeRHE4Odba65OvbrW6HI6i4IRfJYOCDzIGcGzQDyLF2ja17arr9avJilmjjjlp4XxxC0THMa5rBYCzQRq1ADV0KNBqYtnqqNN2HPJvpUukT03LCVeMmM6NBVVAigp3xPLJHaRjiYA1jC913NdfYFbqrJGjlDGy0sLxE3QjDo2uDG+S241DsC+KXIyhidpR0lOx1nNu2NjTouaWuFwNhBIKAwLJTB6/EZKyWikbHp6XD6TtHTbM57tD6JvsN9m5Xr9nvELw1UB+pIyQDse0tP4sC03CsBp6UOFNDHCHWLhGxrA6wsL2GuwX4Ydg1HSyHgIoIZHiztBrGPcL31gazr1oNSXRLpdSQEREAREQBERAFD5Y831fdpvDcphQ+WPN9X3abw3IDyOiIoMh6WzNc3HvNT4pV6VFzNc3HvNT4pV6UmMIiIAse/aIcQyjt5U39Ma2FY7+0T/h0f3pv6Y0JRTcbwubBJ6SSnqHuMsbJra221t0mOaCQ5pvbX2qZzzwmXFqePSLOEhhZfXydOV7b27LqCrsIkwutoZastqmPbFM0OLyNC4GjyjqLbgjdqHmU7nppeGxenjvbhIoGXte2nM9t7em6gkuGRWbJ2FzvqBVCciGRoYGkazokH6R8m3pWW4DgZxj5XI+Zzq4NEkERLbzEkl4BdssLAAEWuDsWtZEZt/8AY0k1Q+o4VvAuBHBltg1weXfSN9TTqWeZUZPU07JsSwaVwZC8OnZZ8TonGzuEhJANtdyN2u3QhBZarN/V12GQfLZXQTUYqBZ1pHSM5JZdzXbg22u6pmbPIV2Kue8T8FwDoXW0S/S0iXW+kLfRt6VrGQ+Uslfg75ZjeVrJonutbSLGGziOkgi/aqr+zn9Gr/8Ao/pkQFdxLJ7/AGhlFUUxkdGHyynSA0raMWkOTcdCmMzuIzw4lUURldJE1soOsuaHRSBoe25OjcE6h0hQeL4JLW5Q1MEEvAyPll0X3cLaMWkRdmvWBbV0qczHSiCtq6aRjeFDXfOay75uTRez7pJDvRr7AOvmZeTV4hcn/d37/wDilQeaXGDFWPiJOjUU8sesn6YYXs2/dI/iU3mX/wB7xDu7/FKpmFROjpG1cf0qesjB+7JFpD+aMj+JCS7Zr8ZfS4Pic7Dy4y0sJ12cYg1p19BIKreHZETVmHy4gx0stQ2oDAxoL3vF26T9IcrSBdfV0KUyQbfAMWt5UR9A0D+QTCamrhwET0c5hbDVTcNous5wfwLWACxvYnsQE5l3VVD8naR1UHtnE7GyaYc15LWztDnA67kAHtUXlq4/9n8K1n6R3nyJF+mUuKS1OTVPLPI6WQ1hBc6xJA4cD8F+OW3/AJewr7x8ORAQ2I4dUYM2iq4Klx+URiUAaTQCAxzmPbpEPaQ4DWtMz043bCY9E2+USRah5Ibwp/IKlZ03f+G4QP8A2xP/AOUK7Od/EABhkD76McDJZANtjwbdnTZjkIJjMVM6GeupJDymFj7X3tLmP/0LYVg+Q2UsUuUb5YNJsVVwjQHAB1zG1+sAn6zD61vCIMIiKSAofLHm+r7tN4blMKHyx5vq+7TeG5AeR0RFBkPS2Zrm495qfFKvSynNhlvRUlE6OoqYopBUVB0XOsbGU2Kt3GfhnXYPaUmMtCKr8Z+Gddg9pOM/DOuwe0gLQqHnUyCmxZsAgkjZwRkLuE09emGgW0QehSnGfhnXYPaTjPwzrsHtICs5fZr6jEBScDLEw08HBO09OxI0LFui06rtO1fnnAzXVWJVMU8csMZZDGx1zLfTa5ziWlrdlzq3q1cZ+Gddg9pOM/DOuwe0oJK3kNm3rKOoc+sqWzxOhfGWCSd2t+jrs/VsB9ardTmXxCEyw0lTH8lmI0g572EtB5IkYGnSI7Dr/BaRxn4Z12D2k4z8M67B7SA+8m8kBQ4f8kY7ScWSaTyLB0kgN3W3C5A8wULmrzfzYSJxPJE/heD0eD09WgHA30gOncpfjPwzrsHtJxn4Z12D2lJBBYdm4njxt+IGSIxOdI4MGnwnLiLBu0dvavyyYzbVFHistYZYXRSOn5I4ThA2R2k3a21wbX1qxcZ+Gddg9pOM/DOuwe0oJK7kDmznw6eqklkieJ4nMaGadwS8uBdpNGq3QungOaGaHDq2lmkhc+o4N0Tm6eix0esF12329A2XVu4z8M67B7ScZ+Gddg9pSCFyDzavo6Sqpqt8cjak2PB6WpvB6B+kBr3hVNmZKuAfTisYKVzjJb5zlvA5BdFawNwLm58xsFo3GfhnXYPaTjPwzrsHtICrVea2ofg0NAJYeFjqDKX/ADnBkEyahyb35Y3bl95QZr6ipwuio2SwiSmJL3O09B3JcOTZt/rb1ZuM/DOuwe0nGfhnXYPaQFBoMxtRJJH8uq2yRRhrQxvCPOgD/htL7BjdW4FT2O5s5arF46t74TTRmIcEQ8uLIweTbR0dbid+xWDjPwzrsHtJxn4Z12D2lAK7jWa+R2KQVlGaeGOIxOdHZzSSxx07Bjba2Gy0kKscZ+Gddg9pOM/DOuwe0pILQiq/GfhnXYPaTjPwzrsHtIC0KHyx5vq+7TeG5R/GfhnXYPaUZlPnGw6WiqWMrIXPfBK1rQ7WXFjgAO26A81Il+0IoPZodR9N/wB939Tl+SIgCIiEhERAEREAREQBERAEREAREQBERAEREAREQBERAEREAXKIhB8oiKCD/9k="/>
          <p:cNvSpPr>
            <a:spLocks noChangeAspect="1" noChangeArrowheads="1"/>
          </p:cNvSpPr>
          <p:nvPr/>
        </p:nvSpPr>
        <p:spPr bwMode="auto">
          <a:xfrm>
            <a:off x="5770960" y="-1266825"/>
            <a:ext cx="2411016" cy="214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CL" dirty="0">
              <a:solidFill>
                <a:prstClr val="black"/>
              </a:solidFill>
              <a:latin typeface="Calibri" pitchFamily="34" charset="0"/>
            </a:endParaRPr>
          </a:p>
        </p:txBody>
      </p:sp>
      <p:sp>
        <p:nvSpPr>
          <p:cNvPr id="12290" name="AutoShape 2" descr="Resultado de imagen para moral"/>
          <p:cNvSpPr>
            <a:spLocks noChangeAspect="1" noChangeArrowheads="1"/>
          </p:cNvSpPr>
          <p:nvPr/>
        </p:nvSpPr>
        <p:spPr bwMode="auto">
          <a:xfrm>
            <a:off x="1016000" y="-1365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CL" dirty="0">
              <a:solidFill>
                <a:prstClr val="black"/>
              </a:solidFill>
              <a:latin typeface="Calibri" pitchFamily="34" charset="0"/>
            </a:endParaRPr>
          </a:p>
        </p:txBody>
      </p:sp>
      <p:sp>
        <p:nvSpPr>
          <p:cNvPr id="12292" name="AutoShape 4" descr="Resultado de imagen para moral"/>
          <p:cNvSpPr>
            <a:spLocks noChangeAspect="1" noChangeArrowheads="1"/>
          </p:cNvSpPr>
          <p:nvPr/>
        </p:nvSpPr>
        <p:spPr bwMode="auto">
          <a:xfrm>
            <a:off x="1016000" y="-136525"/>
            <a:ext cx="4552950" cy="295275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CL" dirty="0">
              <a:solidFill>
                <a:prstClr val="black"/>
              </a:solidFill>
              <a:latin typeface="Calibri" pitchFamily="34" charset="0"/>
            </a:endParaRPr>
          </a:p>
        </p:txBody>
      </p:sp>
      <p:sp>
        <p:nvSpPr>
          <p:cNvPr id="12294" name="AutoShape 6" descr="Resultado de imagen para acceso"/>
          <p:cNvSpPr>
            <a:spLocks noChangeAspect="1" noChangeArrowheads="1"/>
          </p:cNvSpPr>
          <p:nvPr/>
        </p:nvSpPr>
        <p:spPr bwMode="auto">
          <a:xfrm>
            <a:off x="1016000" y="-136525"/>
            <a:ext cx="4552950" cy="6477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CL" dirty="0">
              <a:solidFill>
                <a:prstClr val="black"/>
              </a:solidFill>
              <a:latin typeface="Calibri" pitchFamily="34" charset="0"/>
            </a:endParaRPr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id="{B9EC30D2-1FAD-A536-3B81-AFC3BD4E676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3079" y="3960261"/>
            <a:ext cx="2732709" cy="1821806"/>
          </a:xfrm>
          <a:prstGeom prst="rect">
            <a:avLst/>
          </a:prstGeom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A19E349F-08AE-6755-5FA5-865260284BC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9646" y="3980909"/>
            <a:ext cx="2732709" cy="1821806"/>
          </a:xfrm>
          <a:prstGeom prst="rect">
            <a:avLst/>
          </a:prstGeom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5A3A7B88-B6CF-EAA0-BBDD-ECB971F6E0F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66214" y="3986845"/>
            <a:ext cx="2732709" cy="18218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7622148"/>
      </p:ext>
    </p:extLst>
  </p:cSld>
  <p:clrMapOvr>
    <a:masterClrMapping/>
  </p:clrMapOvr>
  <p:transition spd="slow">
    <p:fad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10 CuadroTexto"/>
          <p:cNvSpPr txBox="1">
            <a:spLocks noChangeArrowheads="1"/>
          </p:cNvSpPr>
          <p:nvPr/>
        </p:nvSpPr>
        <p:spPr bwMode="auto">
          <a:xfrm>
            <a:off x="952500" y="1089135"/>
            <a:ext cx="10287000" cy="646113"/>
          </a:xfrm>
          <a:prstGeom prst="rect">
            <a:avLst/>
          </a:prstGeom>
          <a:solidFill>
            <a:srgbClr val="FFC000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CL" sz="3600" dirty="0">
                <a:solidFill>
                  <a:prstClr val="black"/>
                </a:solidFill>
                <a:latin typeface="Calibri" pitchFamily="34" charset="0"/>
              </a:rPr>
              <a:t>DDI 400005 “INSPECCIONES DE SEGURIDAD MILITAR”</a:t>
            </a:r>
          </a:p>
        </p:txBody>
      </p:sp>
      <p:sp>
        <p:nvSpPr>
          <p:cNvPr id="9220" name="11 CuadroTexto"/>
          <p:cNvSpPr txBox="1">
            <a:spLocks noChangeArrowheads="1"/>
          </p:cNvSpPr>
          <p:nvPr/>
        </p:nvSpPr>
        <p:spPr bwMode="auto">
          <a:xfrm>
            <a:off x="1105402" y="2076114"/>
            <a:ext cx="9922669" cy="461664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CL" sz="2100" dirty="0">
                <a:solidFill>
                  <a:prstClr val="black"/>
                </a:solidFill>
                <a:latin typeface="Calibri" pitchFamily="34" charset="0"/>
              </a:rPr>
              <a:t>La Dirección de Inteligencia de la Armada, como Dirección Técnica en el área de Seguridad Militar, dicta las </a:t>
            </a:r>
            <a:r>
              <a:rPr lang="es-CL" sz="2100" dirty="0">
                <a:solidFill>
                  <a:srgbClr val="FF0000"/>
                </a:solidFill>
                <a:latin typeface="Calibri" pitchFamily="34" charset="0"/>
              </a:rPr>
              <a:t>normas y procedimientos de seguridad que se deben adoptar para asegurar el normal desarrollo</a:t>
            </a:r>
            <a:r>
              <a:rPr lang="es-CL" sz="2100" dirty="0">
                <a:solidFill>
                  <a:prstClr val="black"/>
                </a:solidFill>
                <a:latin typeface="Calibri" pitchFamily="34" charset="0"/>
              </a:rPr>
              <a:t> de las actividades institucionales.</a:t>
            </a:r>
          </a:p>
          <a:p>
            <a:pPr algn="just" eaLnBrk="0" fontAlgn="base" hangingPunct="0">
              <a:spcBef>
                <a:spcPct val="0"/>
              </a:spcBef>
              <a:spcAft>
                <a:spcPct val="0"/>
              </a:spcAft>
            </a:pPr>
            <a:endParaRPr lang="es-CL" sz="2100" dirty="0">
              <a:solidFill>
                <a:prstClr val="black"/>
              </a:solidFill>
              <a:latin typeface="Calibri" pitchFamily="34" charset="0"/>
            </a:endParaRPr>
          </a:p>
          <a:p>
            <a:pPr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CL" sz="2100" dirty="0">
                <a:solidFill>
                  <a:prstClr val="black"/>
                </a:solidFill>
                <a:latin typeface="Calibri" pitchFamily="34" charset="0"/>
              </a:rPr>
              <a:t>En su rol de </a:t>
            </a:r>
            <a:r>
              <a:rPr lang="es-CL" sz="2100" dirty="0">
                <a:solidFill>
                  <a:srgbClr val="FF0000"/>
                </a:solidFill>
                <a:latin typeface="Calibri" pitchFamily="34" charset="0"/>
              </a:rPr>
              <a:t>Inspectoría de Seguridad Institucional, la D.INT.A., los Departamentos A-2 Jurisdiccionales y de Mandos Operativos </a:t>
            </a:r>
            <a:r>
              <a:rPr lang="es-CL" sz="2100" dirty="0">
                <a:solidFill>
                  <a:prstClr val="black"/>
                </a:solidFill>
                <a:latin typeface="Calibri" pitchFamily="34" charset="0"/>
              </a:rPr>
              <a:t>supervisarán el cumplimiento de los estándares de seguridad, mediante la ejecución de Inspecciones de Seguridad Militar a Unidades y Reparticiones de acuerdo a su grado de sensibilidad.</a:t>
            </a:r>
          </a:p>
          <a:p>
            <a:pPr algn="just" eaLnBrk="0" fontAlgn="base" hangingPunct="0">
              <a:spcBef>
                <a:spcPct val="0"/>
              </a:spcBef>
              <a:spcAft>
                <a:spcPct val="0"/>
              </a:spcAft>
            </a:pPr>
            <a:endParaRPr lang="es-CL" sz="21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CL" sz="2100" dirty="0">
                <a:solidFill>
                  <a:prstClr val="black"/>
                </a:solidFill>
                <a:latin typeface="Calibri" pitchFamily="34" charset="0"/>
              </a:rPr>
              <a:t>Una Inspección de Seguridad Militar es una evaluación efectuada por </a:t>
            </a:r>
            <a:r>
              <a:rPr lang="es-CL" sz="2100" dirty="0">
                <a:solidFill>
                  <a:srgbClr val="FF0000"/>
                </a:solidFill>
                <a:latin typeface="Calibri" pitchFamily="34" charset="0"/>
              </a:rPr>
              <a:t>especialistas en Inteligencia Naval</a:t>
            </a:r>
            <a:r>
              <a:rPr lang="es-CL" sz="2100" dirty="0">
                <a:solidFill>
                  <a:prstClr val="black"/>
                </a:solidFill>
                <a:latin typeface="Calibri" pitchFamily="34" charset="0"/>
              </a:rPr>
              <a:t>, que busca medir los </a:t>
            </a:r>
            <a:r>
              <a:rPr lang="es-CL" sz="2100" dirty="0">
                <a:solidFill>
                  <a:srgbClr val="FF0000"/>
                </a:solidFill>
                <a:latin typeface="Calibri" pitchFamily="34" charset="0"/>
              </a:rPr>
              <a:t>niveles de protección </a:t>
            </a:r>
            <a:r>
              <a:rPr lang="es-CL" sz="2100" dirty="0">
                <a:solidFill>
                  <a:prstClr val="black"/>
                </a:solidFill>
                <a:latin typeface="Calibri" pitchFamily="34" charset="0"/>
              </a:rPr>
              <a:t>que las UU. y RR. están brindando a sus respectivos Activos Institucionales (instalaciones, personal, material e información) para desarrollar un ambiente de seguridad adecuado para el cumplimiento de su misión.</a:t>
            </a:r>
          </a:p>
        </p:txBody>
      </p:sp>
      <p:sp>
        <p:nvSpPr>
          <p:cNvPr id="9223" name="AutoShape 2" descr="data:image/jpeg;base64,/9j/4AAQSkZJRgABAQAAAQABAAD/2wCEAAkGBhQQERUUERQVFBQVFRYVFBYXGBQUFBcXGBQVFxYXFhUXHCYgGRolGRcXIC8gIycrLCwsFx4xNTAqNSYrLCkBCQoKDgwOGg8PGiwkHyQsKS8pNSwsLSwuKSksKSksLC00KSksKSwsLy0pLCwvKS0sLCksLCwsLCosKS0sKSkvLP/AABEIAOEA4QMBIgACEQEDEQH/xAAcAAEAAwADAQEAAAAAAAAAAAAABQYHAQQIAgP/xABQEAABAwIBBgkHCQYDBQkAAAABAAIDBBEFBgcSITFBExciNVFUYXSzUnGBkZKT0hQjMkJicqGxwQhDgqKy0TNTwhU0Y+HwFiQlNkRkc4Oj/8QAGwEBAAIDAQEAAAAAAAAAAAAAAAEFAwQGAgf/xAAzEQACAgEBBQUGBgMBAAAAAAAAAQIDBBEFEiExQVFxkbHREyIyYYHBMzSh4fDxQlJyFP/aAAwDAQACEQMRAD8Alc22b6hraN01TAJJDUVDS7SkGpspA1NcArVxQYX1Ue8l+JdfM1zce81PilXpQCm8UGF9VHvJfiTigwvqo95L8SuSKQU3igwvqo95L8ScUGF9VHvJfiVyRAU3igwvqo95L8ScUGF9VHvJfiVyRAU3igwvqo95L8ScUGF9VHvJfiVyRAU3igwvqo95L8ScUGF9VHvJfiVyRAU3igwvqo95L8ScUGF9VHvJfiVyRAU3igwvqo95L8ScUGF9VHvJfiVyRAU3igwvqo95L8ScUGF9VHvJfiVyRAU3igwvqo95L8ScUGF9VHvJfiVyRAU3igwvqo95L8ScUGF9VHvJfiVyRAU3igwvqo95L8ScUGF9VHvJfiVyRAU3igwvqo95L8ScUGF9VHvJfiVyRAU3igwvqo95L8Sjcpc1eGw0dRJHTAPZDI9p05TZzWEg63dIWiKHyx5vq+7TeG5AeSNMouEUGQ9LZmubj3mp8Uq9Ki5mubj3mp8Uq9KTGEREAREQBERAEXBK/CrrWRNL5HtY0bXOIAHpKEpNvRHYXySs7x7Ow1t20jNP/iPuG/ws2n02VGxPKapqT87M8jyQdFnst1LVnlQjy4lzj7FyLeM/dXz5+BtdZlLTQ/4k8TT0aQJ9Q1qMlzj0Lf31/uskP+lYmAi13mS6ItobApXxSb8F6m1Mzk0J/fEedkg/RSFLlfSS6mVERPQXBp9TrLBUULMl1SEtgUte7J/p6I9IMkBFwbjpGsL7XnjD8ZmpzeGV8fY1x0fS3YfUrrgmdh7bNqmB48tnJePO3YfRZbEMuD58CsyNh318a3vLwZqSLoYVjUNUzTgeHjfbaOxzTrB867wK2k9eRSSi4vSS0ZyiIpPIREQBERAFD5Y831fdpvDcphQ+WPN9X3abw3IDyOiIoMh6WzNc3HvNT4pV6VFzNc3HvNT4pV6UmMIiIAiIgC4JQqCytyoZQw6Rs6R1xGzyj0n7I3/81EmorVnuuuVslCC1bOcp8rYqFl38qRw5EYPKd2nob2/msdx7KOatfpTO1D6LBcMb5h09p1rp4hiD6iR0kri57jck/gANwG4L8Y4y4hrQS4mwABJJ6AAqm2+Vj0XI7jA2bXix3pcZdX2dx8rt4dhMtQ7RhjdId+iLgec7B6Vfcl81wsJK3ziEH+tw/IetaJS0bImhsbWsaNjWgAD0BZK8Vy4y4Grl7crre7St59vT9zKcPzUVL7GV8cXZre71DV+KmYsz8f1qh58zGt/MlaHZLLbWNWuhR2bXy5v4tO5Iz+TM/FuqJB52sKi67NHK3XDMx/Y4Fh9YuFp1XWMiYXyvaxjdrnENaPOTqX4YZjUFUCaeaOUDUSxzXW89tiPHrfQiG1suL+PXvSMOxXJmppf8aJzR5Q5TPaGr1qLXo94B1G2vVY7/AEb1TcpM2kNRd9PaGToA+bce1v1fOPUVrWYjXGBcYu3Yye7etPmuXh/ZlmHYnJTvEkLyxw3jf2EbCOwrWsjsvWVlo5LRz22fVk7Wdv2VkuJYZJTSGOZhY4bjsI6Qd47V12PLSC0kEG4I1EEbCDuKwV2yqen6Fnl4NObDXr0a/nFHpAFcqmZBZa/K28FMbTsF77OEaPrD7Q3j0q5BWsJqa1Rw19E6LHXNcUcoiL2YQiIgCh8seb6vu03huUwofLHm+r7tN4bkB5HREUGQ9LZmubj3mp8Uq9Ki5mubj3mp8Uq9KTGEREARFwSgPwrq1sMbpJDZjGlzj2BYPlFjr62d0r9QOpjfJYNjfPvPaVd87GPWDKVh22kl81+Q0+m59AWaqtyrNXuLodhsTD3K/by5vl8l+4WsZtcn4GRCoa5ssztRI/dfYAOsHpO/dqWTrvYRjUtJIJIXFrt42tcOhzd4WCmahLVostoY08mlwhLT7/I9CBcqq5J5dxVoDHWjm3sJ1O7WHf5toVpBVvGSktUcFdTOmW5YtGHOsFWIc5mHPn4BtVGXl2iPpaBde1hJbROvtUZnnxZ1PhcgYbGZ7IbjbouuXgedrSPSvN5U6mPQ139oPFHGampw7kBjpXN3FxdotJ6bAH1lUzNhiT4MUpywkB7iyQbnMLXFwPTsB84XznAxJ08tMZDdwoKUOJ2lzmF5J7TpArr5CG1a13+XFUyexSylQSdHGcoZquodPLI4vc4ubynDQF7tayx5IAsNS9EZqcdkrMNjfOS6RrnxF52vDHWa49Jta53kLzIzYPMFosOcKbDcMpKakIZJIySeWQtDi0PnkDGtB1XIbck7rIGjbspMmoq6LQkFnD6Dx9Jh6R0jpG9YljGESUsropRZzd+5w3Oad4P/AFsV6zQ5w5sRMsFVZ0sbQ9sgAbpMJ0SHAarg21jbfsViy9yXFZAXMHz0YLmdLhtcz07u2y18infW8uZc7K2g8efs5v3H+j7fXxMcpKt8T2yRnRewhzT0ELdsmMebW07ZW6jse3yXjaPNvHYQsDVvzaY78nqhE4/Nz8nzPH0D6dY9IWpjW7ktHyZe7Xw1fTvr4o+XVfc2RFwCuVanDhERAFD5Y831fdpvDcphQ+WPN9X3abw3IDyOiIoMh6WzNc3HvNT4pV6VFzNc3HvNT4pV6UmMIiIAvlxsvpQ+V1ZwNHO8bRE4DzuGiPxKhvRanuEHOSiurSMVyhxM1NVLKTqc86P3Rqb+AC/HCsPNRNHE3bI8N81zrPoFz6F1ArrmpoNOrdIdkUZt9550R+GkqWC9pNJ9WfQsiaxsZyj/AIrh5I6eVeQctHd7LyweUBymffA/qGrzKrL0gWXGtZ9ldmyD7y0YDXbXRbGu+4fqns2eZbV2LpxgUuBtpS0hkc+319TMWuIIINiNYI1EHcQVoeSWc0ttFWm42Nm3j/5BvH2vX0rP54HMcWvaWuabOaRYg9oK/NasLJVvVF5k4tWVDdmu59n1Lrn+xAOpqRrCHNfK+QEG4IbHYEEbfprEX7CrlidLw7Gsc51maRZrJDdK2lYdBsPUq5HhbhPHG4fTkY0HcdJ4Gr1qzqujZ3nGZuzbcV6849vr2Hfy4Nq2Ru6NsMXu4ImfmF9ZJ6vlj/Ioaj1yaEQ8Qrp5T1PCVtS/yp5T6OEcAu5gPJosQf0x08Q/jqWuP4RlZiuIFSuUYs+FvkUlM31wiT/Woh+w+Yqayv1VkrfI4OP2IY2fogL9+z3Deqqn9ELG+08n9FuTgsd/Z4g5NY/7ULPUHu/VbIpR5ZiWcHBBTVjtEWZKOFb0AknTHodr9IVbY8tILTYggg9BGsH1rVM7eH6VPHLvjksfuvFv6g1ZSqi+O7Y9Dvtl3e3xYuXNcH9P2PQuB4iKinilH12Ncew25Q9BuF3lTM1VZp0Raf3cjm+g2cP6irmrWuW9FM4jKq9jdOvsb8AiIvZrhQ+WPN9X3abw3KYUPljzfV92m8NyA8joiKDIelszXNx7zU+KVelRczXNx7zU+KVelJjCIiAKqZzZLYfJ9p0bfW8f2VrVRzoNvh7+ySI/zgLFd8D7jcwPzNf/AEvMxpadmfh+bqHdL2N9TSf9SzFahmek+aqB0SMPrZb/AElVuN+Ijr9s/lJfTzRoYXBC5VAzvZbyYdTMZTnRmnLg19gdBjQNNwB1aWtoHRe6tzhCfymyPhrm8saEgHJkaOUOw+U3sKyHH8m5qJ+jM3UfovFyx3mPT2HWqjhGXdbTTiZlRK517ua97nseN7Xtcdh9Y3L0Rk9jdNjNGHhoc13JlidrMb97T27wRusVrW0Rs4rgy3wdp2YvuvjHs7O4xBfTHWc1wtdrmvbcXs5pBafWF8YrWxR1lRA27WxzPjYSb3DTbWelcqslCVb0Z2NN9WVXvQ4p8/3RW8UwdzCXtu5pJJ6Rc3N+ztXbpuThUx/zKyBnn4OGZ5/rCmVGYjhBe08GSNeloXOgXWtpW2B1tV1uVZPSZz+fsbTWzH8PT0K/TRab2NH1nNb63Afqu/lRLpVtSRsNRLbzCRwH4BdFjnRSA/RexwcLjYWkEat+sL5nmL3Oc76TnFzt2txJP4lbpzTTT0Zu37P9Nahmf5VQR6GxR/3K1FULMjTaGExny5Jn/wA5aP6VfV7PBXM4UOlh8/Y1rvU9pWHrcsvpNHD6jtYB63NH6rDVWZnxruOx2B+BL/r7I0zM9Lyalv2oz6w8foFo6zXM83/eT2xDxCtKC3Mb8NFDtb85P6eSCIizlYFD5Y831fdpvDcphQ+WPN9X3abw3IDyOiIoMh6WzNc3HvNT4pV6VFzNc3HvNT4pV6UmMIiIAoDLql4SgqANoZpD+Ah36KfX5VEAe1zXbHAtPmIsV5ktU0ZKp+zsjPsafgecVe80lbo1EsR+vGHDzsd/ZxVMr6Mwyvjdtje5h9Btf1WPpXaydxX5LVRTbmuGl9w6nfgT6lTVy3Jps+g5lX/oxpRj1XDzR6Aas4z2ZJSVlKyeEaT6YvcWjWXRuA07DeRog26AVosTw4Ag3BFwdxB2FfRCuz51yPGqnsjsr5sMqBLFrabCWMnkyNvsPQRuO49lwrXnezefIpTVU7f+7yu5bRsikP5McdnQbjoWbryej98QqjLLJIdskj3+04ut+K7uHY2WcmTlN6frD+4UWi8TgprSRsUZFmPLfrej8y6RShwBaQQd4X2qfR1zojdp1bwdhVlocSbMNWp29p2+jpCrbaHDiuR2ODtOvJ92XCXZ29x9V2HtlFnbdzhtH9wq1XYe6E8rWNzhsP8AZW5fMkYcCHAEHaCoqvlDh0PWds2vKW8uEu31NuzZ03BYVRt2fMhx/jJd+qs6zrIbL+Pg46acCIsa2ON/1CGgNaHeSbDbsK0PTVrCcZrWJxWRjWY89yxafcpmdat0KMM3ySNHobdx/IetZCrlnRxgTVYjaeTC3RP33WLvULD1qmqryZb1jO02TS6sWOvN8fH9jWM0lLo0sj/LlNvM1oH53V7ChskMM+T0cMZ+kGBzvvO5R/EqZVnVHdgkcdm2+1yJzXa/AIiLIagUPljzfV92m8NymFD5Y831fdpvDcgPI6IigyHpbM1zce81PilXpUXM1zce81PilXpSYwiIgC4IXKIDJc6mCcHUNnaOTMLO7HtH6tt6iqMt/wAo8EbWU74Xari7XeS4a2u9f4XWDVlI6GR0cg0XsJa4dBH6b/SqrJr3Zby5M7bY2WrqfZv4o+XT0NUzZZTcND8nefnIRyel0e70t2eayvC87YdiD6eVssRs9huP1B6QRqstvyXymjrotNup41SM3tP6g7itrGu3luvmU218B0zd0F7r5/JkniFAyeN8UrQ+N7S17TsIK8zZwchJMKn0dboHkmGQ7xtLHfbH4jX0r1ACo/HcCirYXw1DdON+0bwdzmnc4bitso0eRkVqy6zez4XJyryQOPzcwGrXsa+30X/gd3QqqvJJwvpjyDcGx6RtXCKCVquKJ7DseB5Muo7nbj5+hTKrGBYDNXTNhpmF7zt8lo8p7tjW9pW302ZxkdG2NspNQ25dIb8G4n6mj9Vg3Ea95vsWnbi68YHR4O2t3SvI5dvqZurTk7nAnpGGM/Os0SGBx1sNtVjvbf6p9CgsUwmWmkMczCxw9RHS07CF01pKUoPhwZ0dlVWTDSSUk+R9yyl7i5xu5xLnHpJNyVNZFYL8rq42kchh4ST7rddvS6w9JUEtozf5NfI6e7xaWWzn9LRbks9A29pKyUV+0n8jT2nlLGoenN8F6/QtTVyiK4OCCIiAKHyx5vq+7TeG5TCh8seb6vu03huQHkdERQZD0tma5uPeanxSr0qLma5uPeanxSr0pMYREQBERAcFUjOHkZ8pbw8A+eYOU0fvGjd94bunZ0K8LgrxOCmt1mfHyJ49ishzX80PNxC7WF4rJTSCSFxa4ekEb2uG8di0zLfN6KgumpgGy7Xs2Nk7R0P/AAP4rK5oXMcWvBa5psQRYg9oKqbK5VSO7xcunNr4fVP+cjYsls4MNWAyQiKbZok8lx+w4/kdfnVsDl5uViwTL2qpQGh/CMH1JLusOgO2j12WzXl9JlNl7C1e9jv6P7P18Ta6qkZKxzJGtexws5rgHNI6CDtWW5S5hIZXF9FLwBP7t4L4/wCF19Jo7NamaDO5C7VNE+M9LbSN/QqZhzi0Lv3+j2Oa8fotpXVy6lHPAya3o639Fr5amQPzD4gDYOpyOnhHD8NBT2B/s/awayouN7IQRfsMj9noatDkzhUI/wDUNPma8/ooutzsUrB82yWQ+YMHrdr/AAUu2tdURDCyZvRVvw08yy4Hk5T0MfB00bY277a3OPS9x1uPaV+GUGVkFE35113/AFY22L3ejcO0rNsYzn1MwLYtGBp8nlPt987PQAqjJKXEucS5x1kkkkntJWtZlpcIFxi7Cm3vXvRdi5+PT9SXymyplrpNKSzWNvwcY2Nv273HpUMiv+RebkyETVbdFm1sR1Of2vG5vZtP56cYztkdBbdRg1ceCXJdv8/s5zc5GF7m1U7eQNcLT9Y7nkeSN3Sde5akAuGMAAAFgNgX0rautVx0Rw2XlzyrN+X0XYgiIshqBERAFD5Y831fdpvDcphQ+WPN9X3abw3IDyOiIoMh6WzNc3HvNT4pV6VFzNc3HvNT4pV6UmMIiIAiIgCIiA4KgsoskIK4fON0ZALNkbYPHYfKHYVPIolFSWjPddkq5b0HozE8eze1VLctbw0flsFyB9pm0ei4VZI/6/5L0iQovFMmKap/xoWOPlW0Xe02xWlPDT+FnRY+3pR4XR1+a9P6MBRazWZpaZ3+HJLH2cl4/EX/ABUZLmed9WpHpjI/J613i2LoWsNs4kuctO9P7amcotEZmff9apaPNGT+bgpClzQwg/OTSP7GhrB+pULGsfQmW2MSP+WvcmZXdTWCZH1NWRwcZaz/ADH8lnovrd6AVreG5E0lPYxwtLh9Z/Ld/Ne3oU6GrYhh/wCzKzI2/wBKY/V+hVMmc30NJZ7/AJ2YfWcOS0/Ybu851q1hcot2MFFaI5y66y6W/Y9WERF6MQREQBERAFD5Y831fdpvDcphQ+WPN9X3abw3IDyOiIoMh6WzNc3HvNT4pV6VFzNc3HvNT4pV6UmMIiIAiIgCIiAIiIDglZ3X55oIq40hhkOjOIDLpM0AS4NLrbbAn8FoNRMGNLjsaC4+YC5XlmemM1HUV31jXMAPRwjJZD/NoKCUeg8ust2YVCyV8TpQ+TgwGlrSDol1+V5lVMPz+0r5A2WCaJpIBeSx4bfe4A3t5l0c9NeJ8KophskkY/V9qBx/VUTH8ajxKHDqSmiImijbA97tBmm9zWNDQb/RBBNzbag0Nly5znR4U+JroXzcKwvBY5gAAIG/btXRyRzxxYjVspmU8jHPDyHOfGQNBhdsGvcqRnxp+CkoGHXwdNok9Oi5g/RXHIPOTTYhV8DFRiF/BveH/NHU3RBHJaDr0kB38uM60WFzthdC+VxjEhLHMAALnADlb+TdXDCMRbUQRTN+jLG2QA7QHNBse3WsFyyh+X4ribtopqWQt7DCIx+ZetPzPYjw2EwDfEXxH+B50f5S1AXZERSQEREAREQBERAFD5Y831fdpvDcphQ+WPN9X3abw3IDyOiIoMh6WzNc3HvNT4pV6VFzNc3HvNT4pV6UmMIiIAiIgCIl0ARLr8ZKpjSGlzQ47ASAT5gdqAgM5GJfJ8LqnjUTE5jfPJ82Le0sFpMmq12EyVDXt+RB5e+PS1lzHBmno6O49u5elcRw2KpYY542Sxkglj2hzSQbi4PavyZgVO2A07YYxAQQYgwCMgm5Gha2s60JMHyixHhsnaDpjqXxH+Bstv5S1fjnDwmKHDsKmijaySSn+cc0BpeRHE4Odba65OvbrW6HI6i4IRfJYOCDzIGcGzQDyLF2ja17arr9avJilmjjjlp4XxxC0THMa5rBYCzQRq1ADV0KNBqYtnqqNN2HPJvpUukT03LCVeMmM6NBVVAigp3xPLJHaRjiYA1jC913NdfYFbqrJGjlDGy0sLxE3QjDo2uDG+S241DsC+KXIyhidpR0lOx1nNu2NjTouaWuFwNhBIKAwLJTB6/EZKyWikbHp6XD6TtHTbM57tD6JvsN9m5Xr9nvELw1UB+pIyQDse0tP4sC03CsBp6UOFNDHCHWLhGxrA6wsL2GuwX4Ydg1HSyHgIoIZHiztBrGPcL31gazr1oNSXRLpdSQEREAREQBERAFD5Y831fdpvDcphQ+WPN9X3abw3IDyOiIoMh6WzNc3HvNT4pV6VFzNc3HvNT4pV6UmMIiIAse/aIcQyjt5U39Ma2FY7+0T/h0f3pv6Y0JRTcbwubBJ6SSnqHuMsbJra221t0mOaCQ5pvbX2qZzzwmXFqePSLOEhhZfXydOV7b27LqCrsIkwutoZastqmPbFM0OLyNC4GjyjqLbgjdqHmU7nppeGxenjvbhIoGXte2nM9t7em6gkuGRWbJ2FzvqBVCciGRoYGkazokH6R8m3pWW4DgZxj5XI+Zzq4NEkERLbzEkl4BdssLAAEWuDsWtZEZt/8AY0k1Q+o4VvAuBHBltg1weXfSN9TTqWeZUZPU07JsSwaVwZC8OnZZ8TonGzuEhJANtdyN2u3QhBZarN/V12GQfLZXQTUYqBZ1pHSM5JZdzXbg22u6pmbPIV2Kue8T8FwDoXW0S/S0iXW+kLfRt6VrGQ+Uslfg75ZjeVrJonutbSLGGziOkgi/aqr+zn9Gr/8Ao/pkQFdxLJ7/AGhlFUUxkdGHyynSA0raMWkOTcdCmMzuIzw4lUURldJE1soOsuaHRSBoe25OjcE6h0hQeL4JLW5Q1MEEvAyPll0X3cLaMWkRdmvWBbV0qczHSiCtq6aRjeFDXfOay75uTRez7pJDvRr7AOvmZeTV4hcn/d37/wDilQeaXGDFWPiJOjUU8sesn6YYXs2/dI/iU3mX/wB7xDu7/FKpmFROjpG1cf0qesjB+7JFpD+aMj+JCS7Zr8ZfS4Pic7Dy4y0sJ12cYg1p19BIKreHZETVmHy4gx0stQ2oDAxoL3vF26T9IcrSBdfV0KUyQbfAMWt5UR9A0D+QTCamrhwET0c5hbDVTcNous5wfwLWACxvYnsQE5l3VVD8naR1UHtnE7GyaYc15LWztDnA67kAHtUXlq4/9n8K1n6R3nyJF+mUuKS1OTVPLPI6WQ1hBc6xJA4cD8F+OW3/AJewr7x8ORAQ2I4dUYM2iq4Klx+URiUAaTQCAxzmPbpEPaQ4DWtMz043bCY9E2+USRah5Ibwp/IKlZ03f+G4QP8A2xP/AOUK7Od/EABhkD76McDJZANtjwbdnTZjkIJjMVM6GeupJDymFj7X3tLmP/0LYVg+Q2UsUuUb5YNJsVVwjQHAB1zG1+sAn6zD61vCIMIiKSAofLHm+r7tN4blMKHyx5vq+7TeG5AeR0RFBkPS2Zrm495qfFKvSynNhlvRUlE6OoqYopBUVB0XOsbGU2Kt3GfhnXYPaUmMtCKr8Z+Gddg9pOM/DOuwe0gLQqHnUyCmxZsAgkjZwRkLuE09emGgW0QehSnGfhnXYPaTjPwzrsHtICs5fZr6jEBScDLEw08HBO09OxI0LFui06rtO1fnnAzXVWJVMU8csMZZDGx1zLfTa5ziWlrdlzq3q1cZ+Gddg9pOM/DOuwe0oJK3kNm3rKOoc+sqWzxOhfGWCSd2t+jrs/VsB9ardTmXxCEyw0lTH8lmI0g572EtB5IkYGnSI7Dr/BaRxn4Z12D2k4z8M67B7SA+8m8kBQ4f8kY7ScWSaTyLB0kgN3W3C5A8wULmrzfzYSJxPJE/heD0eD09WgHA30gOncpfjPwzrsHtJxn4Z12D2lJBBYdm4njxt+IGSIxOdI4MGnwnLiLBu0dvavyyYzbVFHistYZYXRSOn5I4ThA2R2k3a21wbX1qxcZ+Gddg9pOM/DOuwe0oJK7kDmznw6eqklkieJ4nMaGadwS8uBdpNGq3QungOaGaHDq2lmkhc+o4N0Tm6eix0esF12329A2XVu4z8M67B7ScZ+Gddg9pSCFyDzavo6Sqpqt8cjak2PB6WpvB6B+kBr3hVNmZKuAfTisYKVzjJb5zlvA5BdFawNwLm58xsFo3GfhnXYPaTjPwzrsHtICrVea2ofg0NAJYeFjqDKX/ADnBkEyahyb35Y3bl95QZr6ipwuio2SwiSmJL3O09B3JcOTZt/rb1ZuM/DOuwe0nGfhnXYPaQFBoMxtRJJH8uq2yRRhrQxvCPOgD/htL7BjdW4FT2O5s5arF46t74TTRmIcEQ8uLIweTbR0dbid+xWDjPwzrsHtJxn4Z12D2lAK7jWa+R2KQVlGaeGOIxOdHZzSSxx07Bjba2Gy0kKscZ+Gddg9pOM/DOuwe0pILQiq/GfhnXYPaTjPwzrsHtIC0KHyx5vq+7TeG5R/GfhnXYPaUZlPnGw6WiqWMrIXPfBK1rQ7WXFjgAO26A81Il+0IoPZodR9N/wB939Tl+SIgCIiEhERAEREAREQBERAEREAREQBERAEREAREQBERAEREAXKIhB8oiKCD/9k="/>
          <p:cNvSpPr>
            <a:spLocks noChangeAspect="1" noChangeArrowheads="1"/>
          </p:cNvSpPr>
          <p:nvPr/>
        </p:nvSpPr>
        <p:spPr bwMode="auto">
          <a:xfrm>
            <a:off x="5770960" y="-1266825"/>
            <a:ext cx="2411016" cy="214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CL" dirty="0">
              <a:solidFill>
                <a:prstClr val="black"/>
              </a:solidFill>
              <a:latin typeface="Calibri" pitchFamily="34" charset="0"/>
            </a:endParaRPr>
          </a:p>
        </p:txBody>
      </p:sp>
      <p:sp>
        <p:nvSpPr>
          <p:cNvPr id="9224" name="AutoShape 4" descr="data:image/jpeg;base64,/9j/4AAQSkZJRgABAQAAAQABAAD/2wCEAAkGBhQQERUUERQVFBQVFRYVFBYXGBQUFBcXGBQVFxYXFhUXHCYgGRolGRcXIC8gIycrLCwsFx4xNTAqNSYrLCkBCQoKDgwOGg8PGiwkHyQsKS8pNSwsLSwuKSksKSksLC00KSksKSwsLy0pLCwvKS0sLCksLCwsLCosKS0sKSkvLP/AABEIAOEA4QMBIgACEQEDEQH/xAAcAAEAAwADAQEAAAAAAAAAAAAABQYHAQQIAgP/xABQEAABAwIBBgkHCQYDBQkAAAABAAIDBBEFBgcSITFBExciNVFUYXSzUnGBkZKT0hQjMkJicqGxwQhDgqKy0TNTwhU0Y+HwFiQlNkRkc4Oj/8QAGwEBAAIDAQEAAAAAAAAAAAAAAAEFAwQGAgf/xAAzEQACAgEBBQUGBgMBAAAAAAAAAQIDBBEFEiExQVFxkbHREyIyYYHBMzSh4fDxQlJyFP/aAAwDAQACEQMRAD8Alc22b6hraN01TAJJDUVDS7SkGpspA1NcArVxQYX1Ue8l+JdfM1zce81PilXpQCm8UGF9VHvJfiTigwvqo95L8SuSKQU3igwvqo95L8ScUGF9VHvJfiVyRAU3igwvqo95L8ScUGF9VHvJfiVyRAU3igwvqo95L8ScUGF9VHvJfiVyRAU3igwvqo95L8ScUGF9VHvJfiVyRAU3igwvqo95L8ScUGF9VHvJfiVyRAU3igwvqo95L8ScUGF9VHvJfiVyRAU3igwvqo95L8ScUGF9VHvJfiVyRAU3igwvqo95L8ScUGF9VHvJfiVyRAU3igwvqo95L8ScUGF9VHvJfiVyRAU3igwvqo95L8ScUGF9VHvJfiVyRAU3igwvqo95L8ScUGF9VHvJfiVyRAU3igwvqo95L8Sjcpc1eGw0dRJHTAPZDI9p05TZzWEg63dIWiKHyx5vq+7TeG5AeSNMouEUGQ9LZmubj3mp8Uq9Ki5mubj3mp8Uq9KTGEREAREQBERAEXBK/CrrWRNL5HtY0bXOIAHpKEpNvRHYXySs7x7Ow1t20jNP/iPuG/ws2n02VGxPKapqT87M8jyQdFnst1LVnlQjy4lzj7FyLeM/dXz5+BtdZlLTQ/4k8TT0aQJ9Q1qMlzj0Lf31/uskP+lYmAi13mS6ItobApXxSb8F6m1Mzk0J/fEedkg/RSFLlfSS6mVERPQXBp9TrLBUULMl1SEtgUte7J/p6I9IMkBFwbjpGsL7XnjD8ZmpzeGV8fY1x0fS3YfUrrgmdh7bNqmB48tnJePO3YfRZbEMuD58CsyNh318a3vLwZqSLoYVjUNUzTgeHjfbaOxzTrB867wK2k9eRSSi4vSS0ZyiIpPIREQBERAFD5Y831fdpvDcphQ+WPN9X3abw3IDyOiIoMh6WzNc3HvNT4pV6VFzNc3HvNT4pV6UmMIiIAiIgC4JQqCytyoZQw6Rs6R1xGzyj0n7I3/81EmorVnuuuVslCC1bOcp8rYqFl38qRw5EYPKd2nob2/msdx7KOatfpTO1D6LBcMb5h09p1rp4hiD6iR0kri57jck/gANwG4L8Y4y4hrQS4mwABJJ6AAqm2+Vj0XI7jA2bXix3pcZdX2dx8rt4dhMtQ7RhjdId+iLgec7B6Vfcl81wsJK3ziEH+tw/IetaJS0bImhsbWsaNjWgAD0BZK8Vy4y4Grl7crre7St59vT9zKcPzUVL7GV8cXZre71DV+KmYsz8f1qh58zGt/MlaHZLLbWNWuhR2bXy5v4tO5Iz+TM/FuqJB52sKi67NHK3XDMx/Y4Fh9YuFp1XWMiYXyvaxjdrnENaPOTqX4YZjUFUCaeaOUDUSxzXW89tiPHrfQiG1suL+PXvSMOxXJmppf8aJzR5Q5TPaGr1qLXo94B1G2vVY7/AEb1TcpM2kNRd9PaGToA+bce1v1fOPUVrWYjXGBcYu3Yye7etPmuXh/ZlmHYnJTvEkLyxw3jf2EbCOwrWsjsvWVlo5LRz22fVk7Wdv2VkuJYZJTSGOZhY4bjsI6Qd47V12PLSC0kEG4I1EEbCDuKwV2yqen6Fnl4NObDXr0a/nFHpAFcqmZBZa/K28FMbTsF77OEaPrD7Q3j0q5BWsJqa1Rw19E6LHXNcUcoiL2YQiIgCh8seb6vu03huUwofLHm+r7tN4bkB5HREUGQ9LZmubj3mp8Uq9Ki5mubj3mp8Uq9KTGEREARFwSgPwrq1sMbpJDZjGlzj2BYPlFjr62d0r9QOpjfJYNjfPvPaVd87GPWDKVh22kl81+Q0+m59AWaqtyrNXuLodhsTD3K/by5vl8l+4WsZtcn4GRCoa5ssztRI/dfYAOsHpO/dqWTrvYRjUtJIJIXFrt42tcOhzd4WCmahLVostoY08mlwhLT7/I9CBcqq5J5dxVoDHWjm3sJ1O7WHf5toVpBVvGSktUcFdTOmW5YtGHOsFWIc5mHPn4BtVGXl2iPpaBde1hJbROvtUZnnxZ1PhcgYbGZ7IbjbouuXgedrSPSvN5U6mPQ139oPFHGampw7kBjpXN3FxdotJ6bAH1lUzNhiT4MUpywkB7iyQbnMLXFwPTsB84XznAxJ08tMZDdwoKUOJ2lzmF5J7TpArr5CG1a13+XFUyexSylQSdHGcoZquodPLI4vc4ubynDQF7tayx5IAsNS9EZqcdkrMNjfOS6RrnxF52vDHWa49Jta53kLzIzYPMFosOcKbDcMpKakIZJIySeWQtDi0PnkDGtB1XIbck7rIGjbspMmoq6LQkFnD6Dx9Jh6R0jpG9YljGESUsropRZzd+5w3Oad4P/AFsV6zQ5w5sRMsFVZ0sbQ9sgAbpMJ0SHAarg21jbfsViy9yXFZAXMHz0YLmdLhtcz07u2y18infW8uZc7K2g8efs5v3H+j7fXxMcpKt8T2yRnRewhzT0ELdsmMebW07ZW6jse3yXjaPNvHYQsDVvzaY78nqhE4/Nz8nzPH0D6dY9IWpjW7ktHyZe7Xw1fTvr4o+XVfc2RFwCuVanDhERAFD5Y831fdpvDcphQ+WPN9X3abw3IDyOiIoMh6WzNc3HvNT4pV6VFzNc3HvNT4pV6UmMIiIAvlxsvpQ+V1ZwNHO8bRE4DzuGiPxKhvRanuEHOSiurSMVyhxM1NVLKTqc86P3Rqb+AC/HCsPNRNHE3bI8N81zrPoFz6F1ArrmpoNOrdIdkUZt9550R+GkqWC9pNJ9WfQsiaxsZyj/AIrh5I6eVeQctHd7LyweUBymffA/qGrzKrL0gWXGtZ9ldmyD7y0YDXbXRbGu+4fqns2eZbV2LpxgUuBtpS0hkc+319TMWuIIINiNYI1EHcQVoeSWc0ttFWm42Nm3j/5BvH2vX0rP54HMcWvaWuabOaRYg9oK/NasLJVvVF5k4tWVDdmu59n1Lrn+xAOpqRrCHNfK+QEG4IbHYEEbfprEX7CrlidLw7Gsc51maRZrJDdK2lYdBsPUq5HhbhPHG4fTkY0HcdJ4Gr1qzqujZ3nGZuzbcV6849vr2Hfy4Nq2Ru6NsMXu4ImfmF9ZJ6vlj/Ioaj1yaEQ8Qrp5T1PCVtS/yp5T6OEcAu5gPJosQf0x08Q/jqWuP4RlZiuIFSuUYs+FvkUlM31wiT/Woh+w+Yqayv1VkrfI4OP2IY2fogL9+z3Deqqn9ELG+08n9FuTgsd/Z4g5NY/7ULPUHu/VbIpR5ZiWcHBBTVjtEWZKOFb0AknTHodr9IVbY8tILTYggg9BGsH1rVM7eH6VPHLvjksfuvFv6g1ZSqi+O7Y9Dvtl3e3xYuXNcH9P2PQuB4iKinilH12Ncew25Q9BuF3lTM1VZp0Raf3cjm+g2cP6irmrWuW9FM4jKq9jdOvsb8AiIvZrhQ+WPN9X3abw3KYUPljzfV92m8NyA8joiKDIelszXNx7zU+KVelRczXNx7zU+KVelJjCIiAKqZzZLYfJ9p0bfW8f2VrVRzoNvh7+ySI/zgLFd8D7jcwPzNf/AEvMxpadmfh+bqHdL2N9TSf9SzFahmek+aqB0SMPrZb/AElVuN+Ijr9s/lJfTzRoYXBC5VAzvZbyYdTMZTnRmnLg19gdBjQNNwB1aWtoHRe6tzhCfymyPhrm8saEgHJkaOUOw+U3sKyHH8m5qJ+jM3UfovFyx3mPT2HWqjhGXdbTTiZlRK517ua97nseN7Xtcdh9Y3L0Rk9jdNjNGHhoc13JlidrMb97T27wRusVrW0Rs4rgy3wdp2YvuvjHs7O4xBfTHWc1wtdrmvbcXs5pBafWF8YrWxR1lRA27WxzPjYSb3DTbWelcqslCVb0Z2NN9WVXvQ4p8/3RW8UwdzCXtu5pJJ6Rc3N+ztXbpuThUx/zKyBnn4OGZ5/rCmVGYjhBe08GSNeloXOgXWtpW2B1tV1uVZPSZz+fsbTWzH8PT0K/TRab2NH1nNb63Afqu/lRLpVtSRsNRLbzCRwH4BdFjnRSA/RexwcLjYWkEat+sL5nmL3Oc76TnFzt2txJP4lbpzTTT0Zu37P9Nahmf5VQR6GxR/3K1FULMjTaGExny5Jn/wA5aP6VfV7PBXM4UOlh8/Y1rvU9pWHrcsvpNHD6jtYB63NH6rDVWZnxruOx2B+BL/r7I0zM9Lyalv2oz6w8foFo6zXM83/eT2xDxCtKC3Mb8NFDtb85P6eSCIizlYFD5Y831fdpvDcphQ+WPN9X3abw3IDyOiIoMh6WzNc3HvNT4pV6VFzNc3HvNT4pV6UmMIiIAoDLql4SgqANoZpD+Ah36KfX5VEAe1zXbHAtPmIsV5ktU0ZKp+zsjPsafgecVe80lbo1EsR+vGHDzsd/ZxVMr6Mwyvjdtje5h9Btf1WPpXaydxX5LVRTbmuGl9w6nfgT6lTVy3Jps+g5lX/oxpRj1XDzR6Aas4z2ZJSVlKyeEaT6YvcWjWXRuA07DeRog26AVosTw4Ag3BFwdxB2FfRCuz51yPGqnsjsr5sMqBLFrabCWMnkyNvsPQRuO49lwrXnezefIpTVU7f+7yu5bRsikP5McdnQbjoWbryej98QqjLLJIdskj3+04ut+K7uHY2WcmTlN6frD+4UWi8TgprSRsUZFmPLfrej8y6RShwBaQQd4X2qfR1zojdp1bwdhVlocSbMNWp29p2+jpCrbaHDiuR2ODtOvJ92XCXZ29x9V2HtlFnbdzhtH9wq1XYe6E8rWNzhsP8AZW5fMkYcCHAEHaCoqvlDh0PWds2vKW8uEu31NuzZ03BYVRt2fMhx/jJd+qs6zrIbL+Pg46acCIsa2ON/1CGgNaHeSbDbsK0PTVrCcZrWJxWRjWY89yxafcpmdat0KMM3ySNHobdx/IetZCrlnRxgTVYjaeTC3RP33WLvULD1qmqryZb1jO02TS6sWOvN8fH9jWM0lLo0sj/LlNvM1oH53V7ChskMM+T0cMZ+kGBzvvO5R/EqZVnVHdgkcdm2+1yJzXa/AIiLIagUPljzfV92m8NymFD5Y831fdpvDcgPI6IigyHpbM1zce81PilXpUXM1zce81PilXpSYwiIgC4IXKIDJc6mCcHUNnaOTMLO7HtH6tt6iqMt/wAo8EbWU74Xari7XeS4a2u9f4XWDVlI6GR0cg0XsJa4dBH6b/SqrJr3Zby5M7bY2WrqfZv4o+XT0NUzZZTcND8nefnIRyel0e70t2eayvC87YdiD6eVssRs9huP1B6QRqstvyXymjrotNup41SM3tP6g7itrGu3luvmU218B0zd0F7r5/JkniFAyeN8UrQ+N7S17TsIK8zZwchJMKn0dboHkmGQ7xtLHfbH4jX0r1ACo/HcCirYXw1DdON+0bwdzmnc4bitso0eRkVqy6zez4XJyryQOPzcwGrXsa+30X/gd3QqqvJJwvpjyDcGx6RtXCKCVquKJ7DseB5Muo7nbj5+hTKrGBYDNXTNhpmF7zt8lo8p7tjW9pW302ZxkdG2NspNQ25dIb8G4n6mj9Vg3Ea95vsWnbi68YHR4O2t3SvI5dvqZurTk7nAnpGGM/Os0SGBx1sNtVjvbf6p9CgsUwmWmkMczCxw9RHS07CF01pKUoPhwZ0dlVWTDSSUk+R9yyl7i5xu5xLnHpJNyVNZFYL8rq42kchh4ST7rddvS6w9JUEtozf5NfI6e7xaWWzn9LRbks9A29pKyUV+0n8jT2nlLGoenN8F6/QtTVyiK4OCCIiAKHyx5vq+7TeG5TCh8seb6vu03huQHkdERQZD0tma5uPeanxSr0qLma5uPeanxSr0pMYREQBERAcFUjOHkZ8pbw8A+eYOU0fvGjd94bunZ0K8LgrxOCmt1mfHyJ49ishzX80PNxC7WF4rJTSCSFxa4ekEb2uG8di0zLfN6KgumpgGy7Xs2Nk7R0P/AAP4rK5oXMcWvBa5psQRYg9oKqbK5VSO7xcunNr4fVP+cjYsls4MNWAyQiKbZok8lx+w4/kdfnVsDl5uViwTL2qpQGh/CMH1JLusOgO2j12WzXl9JlNl7C1e9jv6P7P18Ta6qkZKxzJGtexws5rgHNI6CDtWW5S5hIZXF9FLwBP7t4L4/wCF19Jo7NamaDO5C7VNE+M9LbSN/QqZhzi0Lv3+j2Oa8fotpXVy6lHPAya3o639Fr5amQPzD4gDYOpyOnhHD8NBT2B/s/awayouN7IQRfsMj9noatDkzhUI/wDUNPma8/ooutzsUrB82yWQ+YMHrdr/AAUu2tdURDCyZvRVvw08yy4Hk5T0MfB00bY277a3OPS9x1uPaV+GUGVkFE35113/AFY22L3ejcO0rNsYzn1MwLYtGBp8nlPt987PQAqjJKXEucS5x1kkkkntJWtZlpcIFxi7Cm3vXvRdi5+PT9SXymyplrpNKSzWNvwcY2Nv273HpUMiv+RebkyETVbdFm1sR1Of2vG5vZtP56cYztkdBbdRg1ceCXJdv8/s5zc5GF7m1U7eQNcLT9Y7nkeSN3Sde5akAuGMAAAFgNgX0rautVx0Rw2XlzyrN+X0XYgiIshqBERAFD5Y831fdpvDcphQ+WPN9X3abw3IDyOiIoMh6WzNc3HvNT4pV6VFzNc3HvNT4pV6UmMIiIAiIgCIiA4KgsoskIK4fON0ZALNkbYPHYfKHYVPIolFSWjPddkq5b0HozE8eze1VLctbw0flsFyB9pm0ei4VZI/6/5L0iQovFMmKap/xoWOPlW0Xe02xWlPDT+FnRY+3pR4XR1+a9P6MBRazWZpaZ3+HJLH2cl4/EX/ABUZLmed9WpHpjI/J613i2LoWsNs4kuctO9P7amcotEZmff9apaPNGT+bgpClzQwg/OTSP7GhrB+pULGsfQmW2MSP+WvcmZXdTWCZH1NWRwcZaz/ADH8lnovrd6AVreG5E0lPYxwtLh9Z/Ld/Ne3oU6GrYhh/wCzKzI2/wBKY/V+hVMmc30NJZ7/AJ2YfWcOS0/Ybu851q1hcot2MFFaI5y66y6W/Y9WERF6MQREQBERAFD5Y831fdpvDcphQ+WPN9X3abw3IDyOiIoMh6WzNc3HvNT4pV6VFzNc3HvNT4pV6UmMIiIAiIgCIiAIiIDglZ3X55oIq40hhkOjOIDLpM0AS4NLrbbAn8FoNRMGNLjsaC4+YC5XlmemM1HUV31jXMAPRwjJZD/NoKCUeg8ust2YVCyV8TpQ+TgwGlrSDol1+V5lVMPz+0r5A2WCaJpIBeSx4bfe4A3t5l0c9NeJ8KophskkY/V9qBx/VUTH8ajxKHDqSmiImijbA97tBmm9zWNDQb/RBBNzbag0Nly5znR4U+JroXzcKwvBY5gAAIG/btXRyRzxxYjVspmU8jHPDyHOfGQNBhdsGvcqRnxp+CkoGHXwdNok9Oi5g/RXHIPOTTYhV8DFRiF/BveH/NHU3RBHJaDr0kB38uM60WFzthdC+VxjEhLHMAALnADlb+TdXDCMRbUQRTN+jLG2QA7QHNBse3WsFyyh+X4ribtopqWQt7DCIx+ZetPzPYjw2EwDfEXxH+B50f5S1AXZERSQEREAREQBERAFD5Y831fdpvDcphQ+WPN9X3abw3IDyOiIoMh6WzNc3HvNT4pV6VFzNc3HvNT4pV6UmMIiIAiIgCIl0ARLr8ZKpjSGlzQ47ASAT5gdqAgM5GJfJ8LqnjUTE5jfPJ82Le0sFpMmq12EyVDXt+RB5e+PS1lzHBmno6O49u5elcRw2KpYY542Sxkglj2hzSQbi4PavyZgVO2A07YYxAQQYgwCMgm5Gha2s60JMHyixHhsnaDpjqXxH+Bstv5S1fjnDwmKHDsKmijaySSn+cc0BpeRHE4Odba65OvbrW6HI6i4IRfJYOCDzIGcGzQDyLF2ja17arr9avJilmjjjlp4XxxC0THMa5rBYCzQRq1ADV0KNBqYtnqqNN2HPJvpUukT03LCVeMmM6NBVVAigp3xPLJHaRjiYA1jC913NdfYFbqrJGjlDGy0sLxE3QjDo2uDG+S241DsC+KXIyhidpR0lOx1nNu2NjTouaWuFwNhBIKAwLJTB6/EZKyWikbHp6XD6TtHTbM57tD6JvsN9m5Xr9nvELw1UB+pIyQDse0tP4sC03CsBp6UOFNDHCHWLhGxrA6wsL2GuwX4Ydg1HSyHgIoIZHiztBrGPcL31gazr1oNSXRLpdSQEREAREQBERAFD5Y831fdpvDcphQ+WPN9X3abw3IDyOiIoMh6WzNc3HvNT4pV6VFzNc3HvNT4pV6UmMIiIAse/aIcQyjt5U39Ma2FY7+0T/h0f3pv6Y0JRTcbwubBJ6SSnqHuMsbJra221t0mOaCQ5pvbX2qZzzwmXFqePSLOEhhZfXydOV7b27LqCrsIkwutoZastqmPbFM0OLyNC4GjyjqLbgjdqHmU7nppeGxenjvbhIoGXte2nM9t7em6gkuGRWbJ2FzvqBVCciGRoYGkazokH6R8m3pWW4DgZxj5XI+Zzq4NEkERLbzEkl4BdssLAAEWuDsWtZEZt/8AY0k1Q+o4VvAuBHBltg1weXfSN9TTqWeZUZPU07JsSwaVwZC8OnZZ8TonGzuEhJANtdyN2u3QhBZarN/V12GQfLZXQTUYqBZ1pHSM5JZdzXbg22u6pmbPIV2Kue8T8FwDoXW0S/S0iXW+kLfRt6VrGQ+Uslfg75ZjeVrJonutbSLGGziOkgi/aqr+zn9Gr/8Ao/pkQFdxLJ7/AGhlFUUxkdGHyynSA0raMWkOTcdCmMzuIzw4lUURldJE1soOsuaHRSBoe25OjcE6h0hQeL4JLW5Q1MEEvAyPll0X3cLaMWkRdmvWBbV0qczHSiCtq6aRjeFDXfOay75uTRez7pJDvRr7AOvmZeTV4hcn/d37/wDilQeaXGDFWPiJOjUU8sesn6YYXs2/dI/iU3mX/wB7xDu7/FKpmFROjpG1cf0qesjB+7JFpD+aMj+JCS7Zr8ZfS4Pic7Dy4y0sJ12cYg1p19BIKreHZETVmHy4gx0stQ2oDAxoL3vF26T9IcrSBdfV0KUyQbfAMWt5UR9A0D+QTCamrhwET0c5hbDVTcNous5wfwLWACxvYnsQE5l3VVD8naR1UHtnE7GyaYc15LWztDnA67kAHtUXlq4/9n8K1n6R3nyJF+mUuKS1OTVPLPI6WQ1hBc6xJA4cD8F+OW3/AJewr7x8ORAQ2I4dUYM2iq4Klx+URiUAaTQCAxzmPbpEPaQ4DWtMz043bCY9E2+USRah5Ibwp/IKlZ03f+G4QP8A2xP/AOUK7Od/EABhkD76McDJZANtjwbdnTZjkIJjMVM6GeupJDymFj7X3tLmP/0LYVg+Q2UsUuUb5YNJsVVwjQHAB1zG1+sAn6zD61vCIMIiKSAofLHm+r7tN4blMKHyx5vq+7TeG5AeR0RFBkPS2Zrm495qfFKvSynNhlvRUlE6OoqYopBUVB0XOsbGU2Kt3GfhnXYPaUmMtCKr8Z+Gddg9pOM/DOuwe0gLQqHnUyCmxZsAgkjZwRkLuE09emGgW0QehSnGfhnXYPaTjPwzrsHtICs5fZr6jEBScDLEw08HBO09OxI0LFui06rtO1fnnAzXVWJVMU8csMZZDGx1zLfTa5ziWlrdlzq3q1cZ+Gddg9pOM/DOuwe0oJK3kNm3rKOoc+sqWzxOhfGWCSd2t+jrs/VsB9ardTmXxCEyw0lTH8lmI0g572EtB5IkYGnSI7Dr/BaRxn4Z12D2k4z8M67B7SA+8m8kBQ4f8kY7ScWSaTyLB0kgN3W3C5A8wULmrzfzYSJxPJE/heD0eD09WgHA30gOncpfjPwzrsHtJxn4Z12D2lJBBYdm4njxt+IGSIxOdI4MGnwnLiLBu0dvavyyYzbVFHistYZYXRSOn5I4ThA2R2k3a21wbX1qxcZ+Gddg9pOM/DOuwe0oJK7kDmznw6eqklkieJ4nMaGadwS8uBdpNGq3QungOaGaHDq2lmkhc+o4N0Tm6eix0esF12329A2XVu4z8M67B7ScZ+Gddg9pSCFyDzavo6Sqpqt8cjak2PB6WpvB6B+kBr3hVNmZKuAfTisYKVzjJb5zlvA5BdFawNwLm58xsFo3GfhnXYPaTjPwzrsHtICrVea2ofg0NAJYeFjqDKX/ADnBkEyahyb35Y3bl95QZr6ipwuio2SwiSmJL3O09B3JcOTZt/rb1ZuM/DOuwe0nGfhnXYPaQFBoMxtRJJH8uq2yRRhrQxvCPOgD/htL7BjdW4FT2O5s5arF46t74TTRmIcEQ8uLIweTbR0dbid+xWDjPwzrsHtJxn4Z12D2lAK7jWa+R2KQVlGaeGOIxOdHZzSSxx07Bjba2Gy0kKscZ+Gddg9pOM/DOuwe0pILQiq/GfhnXYPaTjPwzrsHtIC0KHyx5vq+7TeG5R/GfhnXYPaUZlPnGw6WiqWMrIXPfBK1rQ7WXFjgAO26A81Il+0IoPZodR9N/wB939Tl+SIgCIiEhERAEREAREQBERAEREAREQBERAEREAREQBERAEREAXKIhB8oiKCD/9k="/>
          <p:cNvSpPr>
            <a:spLocks noChangeAspect="1" noChangeArrowheads="1"/>
          </p:cNvSpPr>
          <p:nvPr/>
        </p:nvSpPr>
        <p:spPr bwMode="auto">
          <a:xfrm>
            <a:off x="5770960" y="-1266825"/>
            <a:ext cx="2411016" cy="214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CL" dirty="0">
              <a:solidFill>
                <a:prstClr val="black"/>
              </a:solidFill>
              <a:latin typeface="Calibri" pitchFamily="34" charset="0"/>
            </a:endParaRPr>
          </a:p>
        </p:txBody>
      </p:sp>
      <p:sp>
        <p:nvSpPr>
          <p:cNvPr id="12290" name="AutoShape 2" descr="Resultado de imagen para moral"/>
          <p:cNvSpPr>
            <a:spLocks noChangeAspect="1" noChangeArrowheads="1"/>
          </p:cNvSpPr>
          <p:nvPr/>
        </p:nvSpPr>
        <p:spPr bwMode="auto">
          <a:xfrm>
            <a:off x="1016000" y="-1365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CL" dirty="0">
              <a:solidFill>
                <a:prstClr val="black"/>
              </a:solidFill>
              <a:latin typeface="Calibri" pitchFamily="34" charset="0"/>
            </a:endParaRPr>
          </a:p>
        </p:txBody>
      </p:sp>
      <p:sp>
        <p:nvSpPr>
          <p:cNvPr id="12292" name="AutoShape 4" descr="Resultado de imagen para moral"/>
          <p:cNvSpPr>
            <a:spLocks noChangeAspect="1" noChangeArrowheads="1"/>
          </p:cNvSpPr>
          <p:nvPr/>
        </p:nvSpPr>
        <p:spPr bwMode="auto">
          <a:xfrm>
            <a:off x="1016000" y="-136525"/>
            <a:ext cx="4552950" cy="295275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CL" dirty="0">
              <a:solidFill>
                <a:prstClr val="black"/>
              </a:solidFill>
              <a:latin typeface="Calibri" pitchFamily="34" charset="0"/>
            </a:endParaRPr>
          </a:p>
        </p:txBody>
      </p:sp>
      <p:sp>
        <p:nvSpPr>
          <p:cNvPr id="12294" name="AutoShape 6" descr="Resultado de imagen para acceso"/>
          <p:cNvSpPr>
            <a:spLocks noChangeAspect="1" noChangeArrowheads="1"/>
          </p:cNvSpPr>
          <p:nvPr/>
        </p:nvSpPr>
        <p:spPr bwMode="auto">
          <a:xfrm>
            <a:off x="1016000" y="-136525"/>
            <a:ext cx="4552950" cy="6477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CL" dirty="0">
              <a:solidFill>
                <a:prstClr val="black"/>
              </a:solidFill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35679788"/>
      </p:ext>
    </p:extLst>
  </p:cSld>
  <p:clrMapOvr>
    <a:masterClrMapping/>
  </p:clrMapOvr>
  <p:transition spd="slow">
    <p:fad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10 CuadroTexto"/>
          <p:cNvSpPr txBox="1">
            <a:spLocks noChangeArrowheads="1"/>
          </p:cNvSpPr>
          <p:nvPr/>
        </p:nvSpPr>
        <p:spPr bwMode="auto">
          <a:xfrm>
            <a:off x="952500" y="1089135"/>
            <a:ext cx="10287000" cy="646113"/>
          </a:xfrm>
          <a:prstGeom prst="rect">
            <a:avLst/>
          </a:prstGeom>
          <a:solidFill>
            <a:srgbClr val="FFC000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CL" sz="3600" dirty="0">
                <a:solidFill>
                  <a:prstClr val="black"/>
                </a:solidFill>
                <a:latin typeface="Calibri" pitchFamily="34" charset="0"/>
              </a:rPr>
              <a:t>DDI 400005 “INSPECCIONES DE SEGURIDAD MILITAR”</a:t>
            </a:r>
          </a:p>
        </p:txBody>
      </p:sp>
      <p:sp>
        <p:nvSpPr>
          <p:cNvPr id="9220" name="11 CuadroTexto"/>
          <p:cNvSpPr txBox="1">
            <a:spLocks noChangeArrowheads="1"/>
          </p:cNvSpPr>
          <p:nvPr/>
        </p:nvSpPr>
        <p:spPr bwMode="auto">
          <a:xfrm>
            <a:off x="1105402" y="2076115"/>
            <a:ext cx="9922669" cy="452431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CL" sz="2400" b="1" dirty="0">
                <a:solidFill>
                  <a:prstClr val="black"/>
                </a:solidFill>
                <a:latin typeface="Calibri" pitchFamily="34" charset="0"/>
              </a:rPr>
              <a:t>¿QUÉ UU.RR. INSPECCIONA DIRINTA?</a:t>
            </a:r>
          </a:p>
          <a:p>
            <a:pPr algn="just" eaLnBrk="0" fontAlgn="base" hangingPunct="0">
              <a:spcBef>
                <a:spcPct val="0"/>
              </a:spcBef>
              <a:spcAft>
                <a:spcPct val="0"/>
              </a:spcAft>
            </a:pPr>
            <a:endParaRPr lang="es-CL" sz="2400" dirty="0">
              <a:solidFill>
                <a:prstClr val="black"/>
              </a:solidFill>
              <a:latin typeface="Calibri" pitchFamily="34" charset="0"/>
            </a:endParaRPr>
          </a:p>
          <a:p>
            <a:pPr marL="342900" indent="-342900" algn="just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-"/>
            </a:pPr>
            <a:r>
              <a:rPr lang="es-CL" sz="2400" dirty="0">
                <a:solidFill>
                  <a:prstClr val="black"/>
                </a:solidFill>
                <a:latin typeface="Calibri" pitchFamily="34" charset="0"/>
              </a:rPr>
              <a:t>Reparticiones de Alto Mando Naval.</a:t>
            </a:r>
          </a:p>
          <a:p>
            <a:pPr marL="342900" indent="-342900" algn="just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-"/>
            </a:pPr>
            <a:r>
              <a:rPr lang="es-CL" sz="2400" dirty="0">
                <a:solidFill>
                  <a:prstClr val="black"/>
                </a:solidFill>
                <a:latin typeface="Calibri" pitchFamily="34" charset="0"/>
              </a:rPr>
              <a:t>Reparticiones que sean definidas como nodos de comunicaciones de la Institución.</a:t>
            </a:r>
          </a:p>
          <a:p>
            <a:pPr marL="342900" indent="-342900" algn="just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-"/>
            </a:pPr>
            <a:r>
              <a:rPr lang="es-CL" sz="2400" dirty="0">
                <a:solidFill>
                  <a:prstClr val="black"/>
                </a:solidFill>
                <a:latin typeface="Calibri" pitchFamily="34" charset="0"/>
              </a:rPr>
              <a:t>Radio Estaciones Navales.</a:t>
            </a:r>
          </a:p>
          <a:p>
            <a:pPr marL="342900" indent="-342900" algn="just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-"/>
            </a:pPr>
            <a:r>
              <a:rPr lang="es-CL" sz="2400" dirty="0">
                <a:solidFill>
                  <a:prstClr val="black"/>
                </a:solidFill>
                <a:latin typeface="Calibri" pitchFamily="34" charset="0"/>
              </a:rPr>
              <a:t>Inspectorías Técnicas de la Institución en el extranjero.</a:t>
            </a:r>
          </a:p>
          <a:p>
            <a:pPr marL="342900" indent="-342900" algn="just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-"/>
            </a:pPr>
            <a:r>
              <a:rPr lang="es-CL" sz="2400" dirty="0">
                <a:solidFill>
                  <a:prstClr val="black"/>
                </a:solidFill>
                <a:latin typeface="Calibri" pitchFamily="34" charset="0"/>
              </a:rPr>
              <a:t>Misiones y Agregadurías Navales de Chile.</a:t>
            </a:r>
          </a:p>
          <a:p>
            <a:pPr marL="342900" indent="-342900" algn="just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-"/>
            </a:pPr>
            <a:r>
              <a:rPr lang="es-CL" sz="2400" dirty="0">
                <a:solidFill>
                  <a:prstClr val="black"/>
                </a:solidFill>
                <a:latin typeface="Calibri" pitchFamily="34" charset="0"/>
              </a:rPr>
              <a:t>Arsenales Navales.</a:t>
            </a:r>
          </a:p>
          <a:p>
            <a:pPr marL="342900" indent="-342900" algn="just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-"/>
            </a:pPr>
            <a:endParaRPr lang="es-CL" sz="2400" dirty="0">
              <a:solidFill>
                <a:prstClr val="black"/>
              </a:solidFill>
              <a:latin typeface="Calibri" pitchFamily="34" charset="0"/>
            </a:endParaRPr>
          </a:p>
          <a:p>
            <a:pPr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CL" sz="2400" dirty="0">
                <a:solidFill>
                  <a:prstClr val="black"/>
                </a:solidFill>
                <a:latin typeface="Calibri" pitchFamily="34" charset="0"/>
              </a:rPr>
              <a:t>Los Departamentos A-2 correspondientes serán los encargados de efectuar inspecciones a UU.RR. de sus ZZ.NN.</a:t>
            </a:r>
          </a:p>
        </p:txBody>
      </p:sp>
      <p:sp>
        <p:nvSpPr>
          <p:cNvPr id="9223" name="AutoShape 2" descr="data:image/jpeg;base64,/9j/4AAQSkZJRgABAQAAAQABAAD/2wCEAAkGBhQQERUUERQVFBQVFRYVFBYXGBQUFBcXGBQVFxYXFhUXHCYgGRolGRcXIC8gIycrLCwsFx4xNTAqNSYrLCkBCQoKDgwOGg8PGiwkHyQsKS8pNSwsLSwuKSksKSksLC00KSksKSwsLy0pLCwvKS0sLCksLCwsLCosKS0sKSkvLP/AABEIAOEA4QMBIgACEQEDEQH/xAAcAAEAAwADAQEAAAAAAAAAAAAABQYHAQQIAgP/xABQEAABAwIBBgkHCQYDBQkAAAABAAIDBBEFBgcSITFBExciNVFUYXSzUnGBkZKT0hQjMkJicqGxwQhDgqKy0TNTwhU0Y+HwFiQlNkRkc4Oj/8QAGwEBAAIDAQEAAAAAAAAAAAAAAAEFAwQGAgf/xAAzEQACAgEBBQUGBgMBAAAAAAAAAQIDBBEFEiExQVFxkbHREyIyYYHBMzSh4fDxQlJyFP/aAAwDAQACEQMRAD8Alc22b6hraN01TAJJDUVDS7SkGpspA1NcArVxQYX1Ue8l+JdfM1zce81PilXpQCm8UGF9VHvJfiTigwvqo95L8SuSKQU3igwvqo95L8ScUGF9VHvJfiVyRAU3igwvqo95L8ScUGF9VHvJfiVyRAU3igwvqo95L8ScUGF9VHvJfiVyRAU3igwvqo95L8ScUGF9VHvJfiVyRAU3igwvqo95L8ScUGF9VHvJfiVyRAU3igwvqo95L8ScUGF9VHvJfiVyRAU3igwvqo95L8ScUGF9VHvJfiVyRAU3igwvqo95L8ScUGF9VHvJfiVyRAU3igwvqo95L8ScUGF9VHvJfiVyRAU3igwvqo95L8ScUGF9VHvJfiVyRAU3igwvqo95L8ScUGF9VHvJfiVyRAU3igwvqo95L8Sjcpc1eGw0dRJHTAPZDI9p05TZzWEg63dIWiKHyx5vq+7TeG5AeSNMouEUGQ9LZmubj3mp8Uq9Ki5mubj3mp8Uq9KTGEREAREQBERAEXBK/CrrWRNL5HtY0bXOIAHpKEpNvRHYXySs7x7Ow1t20jNP/iPuG/ws2n02VGxPKapqT87M8jyQdFnst1LVnlQjy4lzj7FyLeM/dXz5+BtdZlLTQ/4k8TT0aQJ9Q1qMlzj0Lf31/uskP+lYmAi13mS6ItobApXxSb8F6m1Mzk0J/fEedkg/RSFLlfSS6mVERPQXBp9TrLBUULMl1SEtgUte7J/p6I9IMkBFwbjpGsL7XnjD8ZmpzeGV8fY1x0fS3YfUrrgmdh7bNqmB48tnJePO3YfRZbEMuD58CsyNh318a3vLwZqSLoYVjUNUzTgeHjfbaOxzTrB867wK2k9eRSSi4vSS0ZyiIpPIREQBERAFD5Y831fdpvDcphQ+WPN9X3abw3IDyOiIoMh6WzNc3HvNT4pV6VFzNc3HvNT4pV6UmMIiIAiIgC4JQqCytyoZQw6Rs6R1xGzyj0n7I3/81EmorVnuuuVslCC1bOcp8rYqFl38qRw5EYPKd2nob2/msdx7KOatfpTO1D6LBcMb5h09p1rp4hiD6iR0kri57jck/gANwG4L8Y4y4hrQS4mwABJJ6AAqm2+Vj0XI7jA2bXix3pcZdX2dx8rt4dhMtQ7RhjdId+iLgec7B6Vfcl81wsJK3ziEH+tw/IetaJS0bImhsbWsaNjWgAD0BZK8Vy4y4Grl7crre7St59vT9zKcPzUVL7GV8cXZre71DV+KmYsz8f1qh58zGt/MlaHZLLbWNWuhR2bXy5v4tO5Iz+TM/FuqJB52sKi67NHK3XDMx/Y4Fh9YuFp1XWMiYXyvaxjdrnENaPOTqX4YZjUFUCaeaOUDUSxzXW89tiPHrfQiG1suL+PXvSMOxXJmppf8aJzR5Q5TPaGr1qLXo94B1G2vVY7/AEb1TcpM2kNRd9PaGToA+bce1v1fOPUVrWYjXGBcYu3Yye7etPmuXh/ZlmHYnJTvEkLyxw3jf2EbCOwrWsjsvWVlo5LRz22fVk7Wdv2VkuJYZJTSGOZhY4bjsI6Qd47V12PLSC0kEG4I1EEbCDuKwV2yqen6Fnl4NObDXr0a/nFHpAFcqmZBZa/K28FMbTsF77OEaPrD7Q3j0q5BWsJqa1Rw19E6LHXNcUcoiL2YQiIgCh8seb6vu03huUwofLHm+r7tN4bkB5HREUGQ9LZmubj3mp8Uq9Ki5mubj3mp8Uq9KTGEREARFwSgPwrq1sMbpJDZjGlzj2BYPlFjr62d0r9QOpjfJYNjfPvPaVd87GPWDKVh22kl81+Q0+m59AWaqtyrNXuLodhsTD3K/by5vl8l+4WsZtcn4GRCoa5ssztRI/dfYAOsHpO/dqWTrvYRjUtJIJIXFrt42tcOhzd4WCmahLVostoY08mlwhLT7/I9CBcqq5J5dxVoDHWjm3sJ1O7WHf5toVpBVvGSktUcFdTOmW5YtGHOsFWIc5mHPn4BtVGXl2iPpaBde1hJbROvtUZnnxZ1PhcgYbGZ7IbjbouuXgedrSPSvN5U6mPQ139oPFHGampw7kBjpXN3FxdotJ6bAH1lUzNhiT4MUpywkB7iyQbnMLXFwPTsB84XznAxJ08tMZDdwoKUOJ2lzmF5J7TpArr5CG1a13+XFUyexSylQSdHGcoZquodPLI4vc4ubynDQF7tayx5IAsNS9EZqcdkrMNjfOS6RrnxF52vDHWa49Jta53kLzIzYPMFosOcKbDcMpKakIZJIySeWQtDi0PnkDGtB1XIbck7rIGjbspMmoq6LQkFnD6Dx9Jh6R0jpG9YljGESUsropRZzd+5w3Oad4P/AFsV6zQ5w5sRMsFVZ0sbQ9sgAbpMJ0SHAarg21jbfsViy9yXFZAXMHz0YLmdLhtcz07u2y18infW8uZc7K2g8efs5v3H+j7fXxMcpKt8T2yRnRewhzT0ELdsmMebW07ZW6jse3yXjaPNvHYQsDVvzaY78nqhE4/Nz8nzPH0D6dY9IWpjW7ktHyZe7Xw1fTvr4o+XVfc2RFwCuVanDhERAFD5Y831fdpvDcphQ+WPN9X3abw3IDyOiIoMh6WzNc3HvNT4pV6VFzNc3HvNT4pV6UmMIiIAvlxsvpQ+V1ZwNHO8bRE4DzuGiPxKhvRanuEHOSiurSMVyhxM1NVLKTqc86P3Rqb+AC/HCsPNRNHE3bI8N81zrPoFz6F1ArrmpoNOrdIdkUZt9550R+GkqWC9pNJ9WfQsiaxsZyj/AIrh5I6eVeQctHd7LyweUBymffA/qGrzKrL0gWXGtZ9ldmyD7y0YDXbXRbGu+4fqns2eZbV2LpxgUuBtpS0hkc+319TMWuIIINiNYI1EHcQVoeSWc0ttFWm42Nm3j/5BvH2vX0rP54HMcWvaWuabOaRYg9oK/NasLJVvVF5k4tWVDdmu59n1Lrn+xAOpqRrCHNfK+QEG4IbHYEEbfprEX7CrlidLw7Gsc51maRZrJDdK2lYdBsPUq5HhbhPHG4fTkY0HcdJ4Gr1qzqujZ3nGZuzbcV6849vr2Hfy4Nq2Ru6NsMXu4ImfmF9ZJ6vlj/Ioaj1yaEQ8Qrp5T1PCVtS/yp5T6OEcAu5gPJosQf0x08Q/jqWuP4RlZiuIFSuUYs+FvkUlM31wiT/Woh+w+Yqayv1VkrfI4OP2IY2fogL9+z3Deqqn9ELG+08n9FuTgsd/Z4g5NY/7ULPUHu/VbIpR5ZiWcHBBTVjtEWZKOFb0AknTHodr9IVbY8tILTYggg9BGsH1rVM7eH6VPHLvjksfuvFv6g1ZSqi+O7Y9Dvtl3e3xYuXNcH9P2PQuB4iKinilH12Ncew25Q9BuF3lTM1VZp0Raf3cjm+g2cP6irmrWuW9FM4jKq9jdOvsb8AiIvZrhQ+WPN9X3abw3KYUPljzfV92m8NyA8joiKDIelszXNx7zU+KVelRczXNx7zU+KVelJjCIiAKqZzZLYfJ9p0bfW8f2VrVRzoNvh7+ySI/zgLFd8D7jcwPzNf/AEvMxpadmfh+bqHdL2N9TSf9SzFahmek+aqB0SMPrZb/AElVuN+Ijr9s/lJfTzRoYXBC5VAzvZbyYdTMZTnRmnLg19gdBjQNNwB1aWtoHRe6tzhCfymyPhrm8saEgHJkaOUOw+U3sKyHH8m5qJ+jM3UfovFyx3mPT2HWqjhGXdbTTiZlRK517ua97nseN7Xtcdh9Y3L0Rk9jdNjNGHhoc13JlidrMb97T27wRusVrW0Rs4rgy3wdp2YvuvjHs7O4xBfTHWc1wtdrmvbcXs5pBafWF8YrWxR1lRA27WxzPjYSb3DTbWelcqslCVb0Z2NN9WVXvQ4p8/3RW8UwdzCXtu5pJJ6Rc3N+ztXbpuThUx/zKyBnn4OGZ5/rCmVGYjhBe08GSNeloXOgXWtpW2B1tV1uVZPSZz+fsbTWzH8PT0K/TRab2NH1nNb63Afqu/lRLpVtSRsNRLbzCRwH4BdFjnRSA/RexwcLjYWkEat+sL5nmL3Oc76TnFzt2txJP4lbpzTTT0Zu37P9Nahmf5VQR6GxR/3K1FULMjTaGExny5Jn/wA5aP6VfV7PBXM4UOlh8/Y1rvU9pWHrcsvpNHD6jtYB63NH6rDVWZnxruOx2B+BL/r7I0zM9Lyalv2oz6w8foFo6zXM83/eT2xDxCtKC3Mb8NFDtb85P6eSCIizlYFD5Y831fdpvDcphQ+WPN9X3abw3IDyOiIoMh6WzNc3HvNT4pV6VFzNc3HvNT4pV6UmMIiIAoDLql4SgqANoZpD+Ah36KfX5VEAe1zXbHAtPmIsV5ktU0ZKp+zsjPsafgecVe80lbo1EsR+vGHDzsd/ZxVMr6Mwyvjdtje5h9Btf1WPpXaydxX5LVRTbmuGl9w6nfgT6lTVy3Jps+g5lX/oxpRj1XDzR6Aas4z2ZJSVlKyeEaT6YvcWjWXRuA07DeRog26AVosTw4Ag3BFwdxB2FfRCuz51yPGqnsjsr5sMqBLFrabCWMnkyNvsPQRuO49lwrXnezefIpTVU7f+7yu5bRsikP5McdnQbjoWbryej98QqjLLJIdskj3+04ut+K7uHY2WcmTlN6frD+4UWi8TgprSRsUZFmPLfrej8y6RShwBaQQd4X2qfR1zojdp1bwdhVlocSbMNWp29p2+jpCrbaHDiuR2ODtOvJ92XCXZ29x9V2HtlFnbdzhtH9wq1XYe6E8rWNzhsP8AZW5fMkYcCHAEHaCoqvlDh0PWds2vKW8uEu31NuzZ03BYVRt2fMhx/jJd+qs6zrIbL+Pg46acCIsa2ON/1CGgNaHeSbDbsK0PTVrCcZrWJxWRjWY89yxafcpmdat0KMM3ySNHobdx/IetZCrlnRxgTVYjaeTC3RP33WLvULD1qmqryZb1jO02TS6sWOvN8fH9jWM0lLo0sj/LlNvM1oH53V7ChskMM+T0cMZ+kGBzvvO5R/EqZVnVHdgkcdm2+1yJzXa/AIiLIagUPljzfV92m8NymFD5Y831fdpvDcgPI6IigyHpbM1zce81PilXpUXM1zce81PilXpSYwiIgC4IXKIDJc6mCcHUNnaOTMLO7HtH6tt6iqMt/wAo8EbWU74Xari7XeS4a2u9f4XWDVlI6GR0cg0XsJa4dBH6b/SqrJr3Zby5M7bY2WrqfZv4o+XT0NUzZZTcND8nefnIRyel0e70t2eayvC87YdiD6eVssRs9huP1B6QRqstvyXymjrotNup41SM3tP6g7itrGu3luvmU218B0zd0F7r5/JkniFAyeN8UrQ+N7S17TsIK8zZwchJMKn0dboHkmGQ7xtLHfbH4jX0r1ACo/HcCirYXw1DdON+0bwdzmnc4bitso0eRkVqy6zez4XJyryQOPzcwGrXsa+30X/gd3QqqvJJwvpjyDcGx6RtXCKCVquKJ7DseB5Muo7nbj5+hTKrGBYDNXTNhpmF7zt8lo8p7tjW9pW302ZxkdG2NspNQ25dIb8G4n6mj9Vg3Ea95vsWnbi68YHR4O2t3SvI5dvqZurTk7nAnpGGM/Os0SGBx1sNtVjvbf6p9CgsUwmWmkMczCxw9RHS07CF01pKUoPhwZ0dlVWTDSSUk+R9yyl7i5xu5xLnHpJNyVNZFYL8rq42kchh4ST7rddvS6w9JUEtozf5NfI6e7xaWWzn9LRbks9A29pKyUV+0n8jT2nlLGoenN8F6/QtTVyiK4OCCIiAKHyx5vq+7TeG5TCh8seb6vu03huQHkdERQZD0tma5uPeanxSr0qLma5uPeanxSr0pMYREQBERAcFUjOHkZ8pbw8A+eYOU0fvGjd94bunZ0K8LgrxOCmt1mfHyJ49ishzX80PNxC7WF4rJTSCSFxa4ekEb2uG8di0zLfN6KgumpgGy7Xs2Nk7R0P/AAP4rK5oXMcWvBa5psQRYg9oKqbK5VSO7xcunNr4fVP+cjYsls4MNWAyQiKbZok8lx+w4/kdfnVsDl5uViwTL2qpQGh/CMH1JLusOgO2j12WzXl9JlNl7C1e9jv6P7P18Ta6qkZKxzJGtexws5rgHNI6CDtWW5S5hIZXF9FLwBP7t4L4/wCF19Jo7NamaDO5C7VNE+M9LbSN/QqZhzi0Lv3+j2Oa8fotpXVy6lHPAya3o639Fr5amQPzD4gDYOpyOnhHD8NBT2B/s/awayouN7IQRfsMj9noatDkzhUI/wDUNPma8/ooutzsUrB82yWQ+YMHrdr/AAUu2tdURDCyZvRVvw08yy4Hk5T0MfB00bY277a3OPS9x1uPaV+GUGVkFE35113/AFY22L3ejcO0rNsYzn1MwLYtGBp8nlPt987PQAqjJKXEucS5x1kkkkntJWtZlpcIFxi7Cm3vXvRdi5+PT9SXymyplrpNKSzWNvwcY2Nv273HpUMiv+RebkyETVbdFm1sR1Of2vG5vZtP56cYztkdBbdRg1ceCXJdv8/s5zc5GF7m1U7eQNcLT9Y7nkeSN3Sde5akAuGMAAAFgNgX0rautVx0Rw2XlzyrN+X0XYgiIshqBERAFD5Y831fdpvDcphQ+WPN9X3abw3IDyOiIoMh6WzNc3HvNT4pV6VFzNc3HvNT4pV6UmMIiIAiIgCIiA4KgsoskIK4fON0ZALNkbYPHYfKHYVPIolFSWjPddkq5b0HozE8eze1VLctbw0flsFyB9pm0ei4VZI/6/5L0iQovFMmKap/xoWOPlW0Xe02xWlPDT+FnRY+3pR4XR1+a9P6MBRazWZpaZ3+HJLH2cl4/EX/ABUZLmed9WpHpjI/J613i2LoWsNs4kuctO9P7amcotEZmff9apaPNGT+bgpClzQwg/OTSP7GhrB+pULGsfQmW2MSP+WvcmZXdTWCZH1NWRwcZaz/ADH8lnovrd6AVreG5E0lPYxwtLh9Z/Ld/Ne3oU6GrYhh/wCzKzI2/wBKY/V+hVMmc30NJZ7/AJ2YfWcOS0/Ybu851q1hcot2MFFaI5y66y6W/Y9WERF6MQREQBERAFD5Y831fdpvDcphQ+WPN9X3abw3IDyOiIoMh6WzNc3HvNT4pV6VFzNc3HvNT4pV6UmMIiIAiIgCIiAIiIDglZ3X55oIq40hhkOjOIDLpM0AS4NLrbbAn8FoNRMGNLjsaC4+YC5XlmemM1HUV31jXMAPRwjJZD/NoKCUeg8ust2YVCyV8TpQ+TgwGlrSDol1+V5lVMPz+0r5A2WCaJpIBeSx4bfe4A3t5l0c9NeJ8KophskkY/V9qBx/VUTH8ajxKHDqSmiImijbA97tBmm9zWNDQb/RBBNzbag0Nly5znR4U+JroXzcKwvBY5gAAIG/btXRyRzxxYjVspmU8jHPDyHOfGQNBhdsGvcqRnxp+CkoGHXwdNok9Oi5g/RXHIPOTTYhV8DFRiF/BveH/NHU3RBHJaDr0kB38uM60WFzthdC+VxjEhLHMAALnADlb+TdXDCMRbUQRTN+jLG2QA7QHNBse3WsFyyh+X4ribtopqWQt7DCIx+ZetPzPYjw2EwDfEXxH+B50f5S1AXZERSQEREAREQBERAFD5Y831fdpvDcphQ+WPN9X3abw3IDyOiIoMh6WzNc3HvNT4pV6VFzNc3HvNT4pV6UmMIiIAiIgCIl0ARLr8ZKpjSGlzQ47ASAT5gdqAgM5GJfJ8LqnjUTE5jfPJ82Le0sFpMmq12EyVDXt+RB5e+PS1lzHBmno6O49u5elcRw2KpYY542Sxkglj2hzSQbi4PavyZgVO2A07YYxAQQYgwCMgm5Gha2s60JMHyixHhsnaDpjqXxH+Bstv5S1fjnDwmKHDsKmijaySSn+cc0BpeRHE4Odba65OvbrW6HI6i4IRfJYOCDzIGcGzQDyLF2ja17arr9avJilmjjjlp4XxxC0THMa5rBYCzQRq1ADV0KNBqYtnqqNN2HPJvpUukT03LCVeMmM6NBVVAigp3xPLJHaRjiYA1jC913NdfYFbqrJGjlDGy0sLxE3QjDo2uDG+S241DsC+KXIyhidpR0lOx1nNu2NjTouaWuFwNhBIKAwLJTB6/EZKyWikbHp6XD6TtHTbM57tD6JvsN9m5Xr9nvELw1UB+pIyQDse0tP4sC03CsBp6UOFNDHCHWLhGxrA6wsL2GuwX4Ydg1HSyHgIoIZHiztBrGPcL31gazr1oNSXRLpdSQEREAREQBERAFD5Y831fdpvDcphQ+WPN9X3abw3IDyOiIoMh6WzNc3HvNT4pV6VFzNc3HvNT4pV6UmMIiIAse/aIcQyjt5U39Ma2FY7+0T/h0f3pv6Y0JRTcbwubBJ6SSnqHuMsbJra221t0mOaCQ5pvbX2qZzzwmXFqePSLOEhhZfXydOV7b27LqCrsIkwutoZastqmPbFM0OLyNC4GjyjqLbgjdqHmU7nppeGxenjvbhIoGXte2nM9t7em6gkuGRWbJ2FzvqBVCciGRoYGkazokH6R8m3pWW4DgZxj5XI+Zzq4NEkERLbzEkl4BdssLAAEWuDsWtZEZt/8AY0k1Q+o4VvAuBHBltg1weXfSN9TTqWeZUZPU07JsSwaVwZC8OnZZ8TonGzuEhJANtdyN2u3QhBZarN/V12GQfLZXQTUYqBZ1pHSM5JZdzXbg22u6pmbPIV2Kue8T8FwDoXW0S/S0iXW+kLfRt6VrGQ+Uslfg75ZjeVrJonutbSLGGziOkgi/aqr+zn9Gr/8Ao/pkQFdxLJ7/AGhlFUUxkdGHyynSA0raMWkOTcdCmMzuIzw4lUURldJE1soOsuaHRSBoe25OjcE6h0hQeL4JLW5Q1MEEvAyPll0X3cLaMWkRdmvWBbV0qczHSiCtq6aRjeFDXfOay75uTRez7pJDvRr7AOvmZeTV4hcn/d37/wDilQeaXGDFWPiJOjUU8sesn6YYXs2/dI/iU3mX/wB7xDu7/FKpmFROjpG1cf0qesjB+7JFpD+aMj+JCS7Zr8ZfS4Pic7Dy4y0sJ12cYg1p19BIKreHZETVmHy4gx0stQ2oDAxoL3vF26T9IcrSBdfV0KUyQbfAMWt5UR9A0D+QTCamrhwET0c5hbDVTcNous5wfwLWACxvYnsQE5l3VVD8naR1UHtnE7GyaYc15LWztDnA67kAHtUXlq4/9n8K1n6R3nyJF+mUuKS1OTVPLPI6WQ1hBc6xJA4cD8F+OW3/AJewr7x8ORAQ2I4dUYM2iq4Klx+URiUAaTQCAxzmPbpEPaQ4DWtMz043bCY9E2+USRah5Ibwp/IKlZ03f+G4QP8A2xP/AOUK7Od/EABhkD76McDJZANtjwbdnTZjkIJjMVM6GeupJDymFj7X3tLmP/0LYVg+Q2UsUuUb5YNJsVVwjQHAB1zG1+sAn6zD61vCIMIiKSAofLHm+r7tN4blMKHyx5vq+7TeG5AeR0RFBkPS2Zrm495qfFKvSynNhlvRUlE6OoqYopBUVB0XOsbGU2Kt3GfhnXYPaUmMtCKr8Z+Gddg9pOM/DOuwe0gLQqHnUyCmxZsAgkjZwRkLuE09emGgW0QehSnGfhnXYPaTjPwzrsHtICs5fZr6jEBScDLEw08HBO09OxI0LFui06rtO1fnnAzXVWJVMU8csMZZDGx1zLfTa5ziWlrdlzq3q1cZ+Gddg9pOM/DOuwe0oJK3kNm3rKOoc+sqWzxOhfGWCSd2t+jrs/VsB9ardTmXxCEyw0lTH8lmI0g572EtB5IkYGnSI7Dr/BaRxn4Z12D2k4z8M67B7SA+8m8kBQ4f8kY7ScWSaTyLB0kgN3W3C5A8wULmrzfzYSJxPJE/heD0eD09WgHA30gOncpfjPwzrsHtJxn4Z12D2lJBBYdm4njxt+IGSIxOdI4MGnwnLiLBu0dvavyyYzbVFHistYZYXRSOn5I4ThA2R2k3a21wbX1qxcZ+Gddg9pOM/DOuwe0oJK7kDmznw6eqklkieJ4nMaGadwS8uBdpNGq3QungOaGaHDq2lmkhc+o4N0Tm6eix0esF12329A2XVu4z8M67B7ScZ+Gddg9pSCFyDzavo6Sqpqt8cjak2PB6WpvB6B+kBr3hVNmZKuAfTisYKVzjJb5zlvA5BdFawNwLm58xsFo3GfhnXYPaTjPwzrsHtICrVea2ofg0NAJYeFjqDKX/ADnBkEyahyb35Y3bl95QZr6ipwuio2SwiSmJL3O09B3JcOTZt/rb1ZuM/DOuwe0nGfhnXYPaQFBoMxtRJJH8uq2yRRhrQxvCPOgD/htL7BjdW4FT2O5s5arF46t74TTRmIcEQ8uLIweTbR0dbid+xWDjPwzrsHtJxn4Z12D2lAK7jWa+R2KQVlGaeGOIxOdHZzSSxx07Bjba2Gy0kKscZ+Gddg9pOM/DOuwe0pILQiq/GfhnXYPaTjPwzrsHtIC0KHyx5vq+7TeG5R/GfhnXYPaUZlPnGw6WiqWMrIXPfBK1rQ7WXFjgAO26A81Il+0IoPZodR9N/wB939Tl+SIgCIiEhERAEREAREQBERAEREAREQBERAEREAREQBERAEREAXKIhB8oiKCD/9k="/>
          <p:cNvSpPr>
            <a:spLocks noChangeAspect="1" noChangeArrowheads="1"/>
          </p:cNvSpPr>
          <p:nvPr/>
        </p:nvSpPr>
        <p:spPr bwMode="auto">
          <a:xfrm>
            <a:off x="5770960" y="-1266825"/>
            <a:ext cx="2411016" cy="214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CL" dirty="0">
              <a:solidFill>
                <a:prstClr val="black"/>
              </a:solidFill>
              <a:latin typeface="Calibri" pitchFamily="34" charset="0"/>
            </a:endParaRPr>
          </a:p>
        </p:txBody>
      </p:sp>
      <p:sp>
        <p:nvSpPr>
          <p:cNvPr id="9224" name="AutoShape 4" descr="data:image/jpeg;base64,/9j/4AAQSkZJRgABAQAAAQABAAD/2wCEAAkGBhQQERUUERQVFBQVFRYVFBYXGBQUFBcXGBQVFxYXFhUXHCYgGRolGRcXIC8gIycrLCwsFx4xNTAqNSYrLCkBCQoKDgwOGg8PGiwkHyQsKS8pNSwsLSwuKSksKSksLC00KSksKSwsLy0pLCwvKS0sLCksLCwsLCosKS0sKSkvLP/AABEIAOEA4QMBIgACEQEDEQH/xAAcAAEAAwADAQEAAAAAAAAAAAAABQYHAQQIAgP/xABQEAABAwIBBgkHCQYDBQkAAAABAAIDBBEFBgcSITFBExciNVFUYXSzUnGBkZKT0hQjMkJicqGxwQhDgqKy0TNTwhU0Y+HwFiQlNkRkc4Oj/8QAGwEBAAIDAQEAAAAAAAAAAAAAAAEFAwQGAgf/xAAzEQACAgEBBQUGBgMBAAAAAAAAAQIDBBEFEiExQVFxkbHREyIyYYHBMzSh4fDxQlJyFP/aAAwDAQACEQMRAD8Alc22b6hraN01TAJJDUVDS7SkGpspA1NcArVxQYX1Ue8l+JdfM1zce81PilXpQCm8UGF9VHvJfiTigwvqo95L8SuSKQU3igwvqo95L8ScUGF9VHvJfiVyRAU3igwvqo95L8ScUGF9VHvJfiVyRAU3igwvqo95L8ScUGF9VHvJfiVyRAU3igwvqo95L8ScUGF9VHvJfiVyRAU3igwvqo95L8ScUGF9VHvJfiVyRAU3igwvqo95L8ScUGF9VHvJfiVyRAU3igwvqo95L8ScUGF9VHvJfiVyRAU3igwvqo95L8ScUGF9VHvJfiVyRAU3igwvqo95L8ScUGF9VHvJfiVyRAU3igwvqo95L8ScUGF9VHvJfiVyRAU3igwvqo95L8ScUGF9VHvJfiVyRAU3igwvqo95L8Sjcpc1eGw0dRJHTAPZDI9p05TZzWEg63dIWiKHyx5vq+7TeG5AeSNMouEUGQ9LZmubj3mp8Uq9Ki5mubj3mp8Uq9KTGEREAREQBERAEXBK/CrrWRNL5HtY0bXOIAHpKEpNvRHYXySs7x7Ow1t20jNP/iPuG/ws2n02VGxPKapqT87M8jyQdFnst1LVnlQjy4lzj7FyLeM/dXz5+BtdZlLTQ/4k8TT0aQJ9Q1qMlzj0Lf31/uskP+lYmAi13mS6ItobApXxSb8F6m1Mzk0J/fEedkg/RSFLlfSS6mVERPQXBp9TrLBUULMl1SEtgUte7J/p6I9IMkBFwbjpGsL7XnjD8ZmpzeGV8fY1x0fS3YfUrrgmdh7bNqmB48tnJePO3YfRZbEMuD58CsyNh318a3vLwZqSLoYVjUNUzTgeHjfbaOxzTrB867wK2k9eRSSi4vSS0ZyiIpPIREQBERAFD5Y831fdpvDcphQ+WPN9X3abw3IDyOiIoMh6WzNc3HvNT4pV6VFzNc3HvNT4pV6UmMIiIAiIgC4JQqCytyoZQw6Rs6R1xGzyj0n7I3/81EmorVnuuuVslCC1bOcp8rYqFl38qRw5EYPKd2nob2/msdx7KOatfpTO1D6LBcMb5h09p1rp4hiD6iR0kri57jck/gANwG4L8Y4y4hrQS4mwABJJ6AAqm2+Vj0XI7jA2bXix3pcZdX2dx8rt4dhMtQ7RhjdId+iLgec7B6Vfcl81wsJK3ziEH+tw/IetaJS0bImhsbWsaNjWgAD0BZK8Vy4y4Grl7crre7St59vT9zKcPzUVL7GV8cXZre71DV+KmYsz8f1qh58zGt/MlaHZLLbWNWuhR2bXy5v4tO5Iz+TM/FuqJB52sKi67NHK3XDMx/Y4Fh9YuFp1XWMiYXyvaxjdrnENaPOTqX4YZjUFUCaeaOUDUSxzXW89tiPHrfQiG1suL+PXvSMOxXJmppf8aJzR5Q5TPaGr1qLXo94B1G2vVY7/AEb1TcpM2kNRd9PaGToA+bce1v1fOPUVrWYjXGBcYu3Yye7etPmuXh/ZlmHYnJTvEkLyxw3jf2EbCOwrWsjsvWVlo5LRz22fVk7Wdv2VkuJYZJTSGOZhY4bjsI6Qd47V12PLSC0kEG4I1EEbCDuKwV2yqen6Fnl4NObDXr0a/nFHpAFcqmZBZa/K28FMbTsF77OEaPrD7Q3j0q5BWsJqa1Rw19E6LHXNcUcoiL2YQiIgCh8seb6vu03huUwofLHm+r7tN4bkB5HREUGQ9LZmubj3mp8Uq9Ki5mubj3mp8Uq9KTGEREARFwSgPwrq1sMbpJDZjGlzj2BYPlFjr62d0r9QOpjfJYNjfPvPaVd87GPWDKVh22kl81+Q0+m59AWaqtyrNXuLodhsTD3K/by5vl8l+4WsZtcn4GRCoa5ssztRI/dfYAOsHpO/dqWTrvYRjUtJIJIXFrt42tcOhzd4WCmahLVostoY08mlwhLT7/I9CBcqq5J5dxVoDHWjm3sJ1O7WHf5toVpBVvGSktUcFdTOmW5YtGHOsFWIc5mHPn4BtVGXl2iPpaBde1hJbROvtUZnnxZ1PhcgYbGZ7IbjbouuXgedrSPSvN5U6mPQ139oPFHGampw7kBjpXN3FxdotJ6bAH1lUzNhiT4MUpywkB7iyQbnMLXFwPTsB84XznAxJ08tMZDdwoKUOJ2lzmF5J7TpArr5CG1a13+XFUyexSylQSdHGcoZquodPLI4vc4ubynDQF7tayx5IAsNS9EZqcdkrMNjfOS6RrnxF52vDHWa49Jta53kLzIzYPMFosOcKbDcMpKakIZJIySeWQtDi0PnkDGtB1XIbck7rIGjbspMmoq6LQkFnD6Dx9Jh6R0jpG9YljGESUsropRZzd+5w3Oad4P/AFsV6zQ5w5sRMsFVZ0sbQ9sgAbpMJ0SHAarg21jbfsViy9yXFZAXMHz0YLmdLhtcz07u2y18infW8uZc7K2g8efs5v3H+j7fXxMcpKt8T2yRnRewhzT0ELdsmMebW07ZW6jse3yXjaPNvHYQsDVvzaY78nqhE4/Nz8nzPH0D6dY9IWpjW7ktHyZe7Xw1fTvr4o+XVfc2RFwCuVanDhERAFD5Y831fdpvDcphQ+WPN9X3abw3IDyOiIoMh6WzNc3HvNT4pV6VFzNc3HvNT4pV6UmMIiIAvlxsvpQ+V1ZwNHO8bRE4DzuGiPxKhvRanuEHOSiurSMVyhxM1NVLKTqc86P3Rqb+AC/HCsPNRNHE3bI8N81zrPoFz6F1ArrmpoNOrdIdkUZt9550R+GkqWC9pNJ9WfQsiaxsZyj/AIrh5I6eVeQctHd7LyweUBymffA/qGrzKrL0gWXGtZ9ldmyD7y0YDXbXRbGu+4fqns2eZbV2LpxgUuBtpS0hkc+319TMWuIIINiNYI1EHcQVoeSWc0ttFWm42Nm3j/5BvH2vX0rP54HMcWvaWuabOaRYg9oK/NasLJVvVF5k4tWVDdmu59n1Lrn+xAOpqRrCHNfK+QEG4IbHYEEbfprEX7CrlidLw7Gsc51maRZrJDdK2lYdBsPUq5HhbhPHG4fTkY0HcdJ4Gr1qzqujZ3nGZuzbcV6849vr2Hfy4Nq2Ru6NsMXu4ImfmF9ZJ6vlj/Ioaj1yaEQ8Qrp5T1PCVtS/yp5T6OEcAu5gPJosQf0x08Q/jqWuP4RlZiuIFSuUYs+FvkUlM31wiT/Woh+w+Yqayv1VkrfI4OP2IY2fogL9+z3Deqqn9ELG+08n9FuTgsd/Z4g5NY/7ULPUHu/VbIpR5ZiWcHBBTVjtEWZKOFb0AknTHodr9IVbY8tILTYggg9BGsH1rVM7eH6VPHLvjksfuvFv6g1ZSqi+O7Y9Dvtl3e3xYuXNcH9P2PQuB4iKinilH12Ncew25Q9BuF3lTM1VZp0Raf3cjm+g2cP6irmrWuW9FM4jKq9jdOvsb8AiIvZrhQ+WPN9X3abw3KYUPljzfV92m8NyA8joiKDIelszXNx7zU+KVelRczXNx7zU+KVelJjCIiAKqZzZLYfJ9p0bfW8f2VrVRzoNvh7+ySI/zgLFd8D7jcwPzNf/AEvMxpadmfh+bqHdL2N9TSf9SzFahmek+aqB0SMPrZb/AElVuN+Ijr9s/lJfTzRoYXBC5VAzvZbyYdTMZTnRmnLg19gdBjQNNwB1aWtoHRe6tzhCfymyPhrm8saEgHJkaOUOw+U3sKyHH8m5qJ+jM3UfovFyx3mPT2HWqjhGXdbTTiZlRK517ua97nseN7Xtcdh9Y3L0Rk9jdNjNGHhoc13JlidrMb97T27wRusVrW0Rs4rgy3wdp2YvuvjHs7O4xBfTHWc1wtdrmvbcXs5pBafWF8YrWxR1lRA27WxzPjYSb3DTbWelcqslCVb0Z2NN9WVXvQ4p8/3RW8UwdzCXtu5pJJ6Rc3N+ztXbpuThUx/zKyBnn4OGZ5/rCmVGYjhBe08GSNeloXOgXWtpW2B1tV1uVZPSZz+fsbTWzH8PT0K/TRab2NH1nNb63Afqu/lRLpVtSRsNRLbzCRwH4BdFjnRSA/RexwcLjYWkEat+sL5nmL3Oc76TnFzt2txJP4lbpzTTT0Zu37P9Nahmf5VQR6GxR/3K1FULMjTaGExny5Jn/wA5aP6VfV7PBXM4UOlh8/Y1rvU9pWHrcsvpNHD6jtYB63NH6rDVWZnxruOx2B+BL/r7I0zM9Lyalv2oz6w8foFo6zXM83/eT2xDxCtKC3Mb8NFDtb85P6eSCIizlYFD5Y831fdpvDcphQ+WPN9X3abw3IDyOiIoMh6WzNc3HvNT4pV6VFzNc3HvNT4pV6UmMIiIAoDLql4SgqANoZpD+Ah36KfX5VEAe1zXbHAtPmIsV5ktU0ZKp+zsjPsafgecVe80lbo1EsR+vGHDzsd/ZxVMr6Mwyvjdtje5h9Btf1WPpXaydxX5LVRTbmuGl9w6nfgT6lTVy3Jps+g5lX/oxpRj1XDzR6Aas4z2ZJSVlKyeEaT6YvcWjWXRuA07DeRog26AVosTw4Ag3BFwdxB2FfRCuz51yPGqnsjsr5sMqBLFrabCWMnkyNvsPQRuO49lwrXnezefIpTVU7f+7yu5bRsikP5McdnQbjoWbryej98QqjLLJIdskj3+04ut+K7uHY2WcmTlN6frD+4UWi8TgprSRsUZFmPLfrej8y6RShwBaQQd4X2qfR1zojdp1bwdhVlocSbMNWp29p2+jpCrbaHDiuR2ODtOvJ92XCXZ29x9V2HtlFnbdzhtH9wq1XYe6E8rWNzhsP8AZW5fMkYcCHAEHaCoqvlDh0PWds2vKW8uEu31NuzZ03BYVRt2fMhx/jJd+qs6zrIbL+Pg46acCIsa2ON/1CGgNaHeSbDbsK0PTVrCcZrWJxWRjWY89yxafcpmdat0KMM3ySNHobdx/IetZCrlnRxgTVYjaeTC3RP33WLvULD1qmqryZb1jO02TS6sWOvN8fH9jWM0lLo0sj/LlNvM1oH53V7ChskMM+T0cMZ+kGBzvvO5R/EqZVnVHdgkcdm2+1yJzXa/AIiLIagUPljzfV92m8NymFD5Y831fdpvDcgPI6IigyHpbM1zce81PilXpUXM1zce81PilXpSYwiIgC4IXKIDJc6mCcHUNnaOTMLO7HtH6tt6iqMt/wAo8EbWU74Xari7XeS4a2u9f4XWDVlI6GR0cg0XsJa4dBH6b/SqrJr3Zby5M7bY2WrqfZv4o+XT0NUzZZTcND8nefnIRyel0e70t2eayvC87YdiD6eVssRs9huP1B6QRqstvyXymjrotNup41SM3tP6g7itrGu3luvmU218B0zd0F7r5/JkniFAyeN8UrQ+N7S17TsIK8zZwchJMKn0dboHkmGQ7xtLHfbH4jX0r1ACo/HcCirYXw1DdON+0bwdzmnc4bitso0eRkVqy6zez4XJyryQOPzcwGrXsa+30X/gd3QqqvJJwvpjyDcGx6RtXCKCVquKJ7DseB5Muo7nbj5+hTKrGBYDNXTNhpmF7zt8lo8p7tjW9pW302ZxkdG2NspNQ25dIb8G4n6mj9Vg3Ea95vsWnbi68YHR4O2t3SvI5dvqZurTk7nAnpGGM/Os0SGBx1sNtVjvbf6p9CgsUwmWmkMczCxw9RHS07CF01pKUoPhwZ0dlVWTDSSUk+R9yyl7i5xu5xLnHpJNyVNZFYL8rq42kchh4ST7rddvS6w9JUEtozf5NfI6e7xaWWzn9LRbks9A29pKyUV+0n8jT2nlLGoenN8F6/QtTVyiK4OCCIiAKHyx5vq+7TeG5TCh8seb6vu03huQHkdERQZD0tma5uPeanxSr0qLma5uPeanxSr0pMYREQBERAcFUjOHkZ8pbw8A+eYOU0fvGjd94bunZ0K8LgrxOCmt1mfHyJ49ishzX80PNxC7WF4rJTSCSFxa4ekEb2uG8di0zLfN6KgumpgGy7Xs2Nk7R0P/AAP4rK5oXMcWvBa5psQRYg9oKqbK5VSO7xcunNr4fVP+cjYsls4MNWAyQiKbZok8lx+w4/kdfnVsDl5uViwTL2qpQGh/CMH1JLusOgO2j12WzXl9JlNl7C1e9jv6P7P18Ta6qkZKxzJGtexws5rgHNI6CDtWW5S5hIZXF9FLwBP7t4L4/wCF19Jo7NamaDO5C7VNE+M9LbSN/QqZhzi0Lv3+j2Oa8fotpXVy6lHPAya3o639Fr5amQPzD4gDYOpyOnhHD8NBT2B/s/awayouN7IQRfsMj9noatDkzhUI/wDUNPma8/ooutzsUrB82yWQ+YMHrdr/AAUu2tdURDCyZvRVvw08yy4Hk5T0MfB00bY277a3OPS9x1uPaV+GUGVkFE35113/AFY22L3ejcO0rNsYzn1MwLYtGBp8nlPt987PQAqjJKXEucS5x1kkkkntJWtZlpcIFxi7Cm3vXvRdi5+PT9SXymyplrpNKSzWNvwcY2Nv273HpUMiv+RebkyETVbdFm1sR1Of2vG5vZtP56cYztkdBbdRg1ceCXJdv8/s5zc5GF7m1U7eQNcLT9Y7nkeSN3Sde5akAuGMAAAFgNgX0rautVx0Rw2XlzyrN+X0XYgiIshqBERAFD5Y831fdpvDcphQ+WPN9X3abw3IDyOiIoMh6WzNc3HvNT4pV6VFzNc3HvNT4pV6UmMIiIAiIgCIiA4KgsoskIK4fON0ZALNkbYPHYfKHYVPIolFSWjPddkq5b0HozE8eze1VLctbw0flsFyB9pm0ei4VZI/6/5L0iQovFMmKap/xoWOPlW0Xe02xWlPDT+FnRY+3pR4XR1+a9P6MBRazWZpaZ3+HJLH2cl4/EX/ABUZLmed9WpHpjI/J613i2LoWsNs4kuctO9P7amcotEZmff9apaPNGT+bgpClzQwg/OTSP7GhrB+pULGsfQmW2MSP+WvcmZXdTWCZH1NWRwcZaz/ADH8lnovrd6AVreG5E0lPYxwtLh9Z/Ld/Ne3oU6GrYhh/wCzKzI2/wBKY/V+hVMmc30NJZ7/AJ2YfWcOS0/Ybu851q1hcot2MFFaI5y66y6W/Y9WERF6MQREQBERAFD5Y831fdpvDcphQ+WPN9X3abw3IDyOiIoMh6WzNc3HvNT4pV6VFzNc3HvNT4pV6UmMIiIAiIgCIiAIiIDglZ3X55oIq40hhkOjOIDLpM0AS4NLrbbAn8FoNRMGNLjsaC4+YC5XlmemM1HUV31jXMAPRwjJZD/NoKCUeg8ust2YVCyV8TpQ+TgwGlrSDol1+V5lVMPz+0r5A2WCaJpIBeSx4bfe4A3t5l0c9NeJ8KophskkY/V9qBx/VUTH8ajxKHDqSmiImijbA97tBmm9zWNDQb/RBBNzbag0Nly5znR4U+JroXzcKwvBY5gAAIG/btXRyRzxxYjVspmU8jHPDyHOfGQNBhdsGvcqRnxp+CkoGHXwdNok9Oi5g/RXHIPOTTYhV8DFRiF/BveH/NHU3RBHJaDr0kB38uM60WFzthdC+VxjEhLHMAALnADlb+TdXDCMRbUQRTN+jLG2QA7QHNBse3WsFyyh+X4ribtopqWQt7DCIx+ZetPzPYjw2EwDfEXxH+B50f5S1AXZERSQEREAREQBERAFD5Y831fdpvDcphQ+WPN9X3abw3IDyOiIoMh6WzNc3HvNT4pV6VFzNc3HvNT4pV6UmMIiIAiIgCIl0ARLr8ZKpjSGlzQ47ASAT5gdqAgM5GJfJ8LqnjUTE5jfPJ82Le0sFpMmq12EyVDXt+RB5e+PS1lzHBmno6O49u5elcRw2KpYY542Sxkglj2hzSQbi4PavyZgVO2A07YYxAQQYgwCMgm5Gha2s60JMHyixHhsnaDpjqXxH+Bstv5S1fjnDwmKHDsKmijaySSn+cc0BpeRHE4Odba65OvbrW6HI6i4IRfJYOCDzIGcGzQDyLF2ja17arr9avJilmjjjlp4XxxC0THMa5rBYCzQRq1ADV0KNBqYtnqqNN2HPJvpUukT03LCVeMmM6NBVVAigp3xPLJHaRjiYA1jC913NdfYFbqrJGjlDGy0sLxE3QjDo2uDG+S241DsC+KXIyhidpR0lOx1nNu2NjTouaWuFwNhBIKAwLJTB6/EZKyWikbHp6XD6TtHTbM57tD6JvsN9m5Xr9nvELw1UB+pIyQDse0tP4sC03CsBp6UOFNDHCHWLhGxrA6wsL2GuwX4Ydg1HSyHgIoIZHiztBrGPcL31gazr1oNSXRLpdSQEREAREQBERAFD5Y831fdpvDcphQ+WPN9X3abw3IDyOiIoMh6WzNc3HvNT4pV6VFzNc3HvNT4pV6UmMIiIAse/aIcQyjt5U39Ma2FY7+0T/h0f3pv6Y0JRTcbwubBJ6SSnqHuMsbJra221t0mOaCQ5pvbX2qZzzwmXFqePSLOEhhZfXydOV7b27LqCrsIkwutoZastqmPbFM0OLyNC4GjyjqLbgjdqHmU7nppeGxenjvbhIoGXte2nM9t7em6gkuGRWbJ2FzvqBVCciGRoYGkazokH6R8m3pWW4DgZxj5XI+Zzq4NEkERLbzEkl4BdssLAAEWuDsWtZEZt/8AY0k1Q+o4VvAuBHBltg1weXfSN9TTqWeZUZPU07JsSwaVwZC8OnZZ8TonGzuEhJANtdyN2u3QhBZarN/V12GQfLZXQTUYqBZ1pHSM5JZdzXbg22u6pmbPIV2Kue8T8FwDoXW0S/S0iXW+kLfRt6VrGQ+Uslfg75ZjeVrJonutbSLGGziOkgi/aqr+zn9Gr/8Ao/pkQFdxLJ7/AGhlFUUxkdGHyynSA0raMWkOTcdCmMzuIzw4lUURldJE1soOsuaHRSBoe25OjcE6h0hQeL4JLW5Q1MEEvAyPll0X3cLaMWkRdmvWBbV0qczHSiCtq6aRjeFDXfOay75uTRez7pJDvRr7AOvmZeTV4hcn/d37/wDilQeaXGDFWPiJOjUU8sesn6YYXs2/dI/iU3mX/wB7xDu7/FKpmFROjpG1cf0qesjB+7JFpD+aMj+JCS7Zr8ZfS4Pic7Dy4y0sJ12cYg1p19BIKreHZETVmHy4gx0stQ2oDAxoL3vF26T9IcrSBdfV0KUyQbfAMWt5UR9A0D+QTCamrhwET0c5hbDVTcNous5wfwLWACxvYnsQE5l3VVD8naR1UHtnE7GyaYc15LWztDnA67kAHtUXlq4/9n8K1n6R3nyJF+mUuKS1OTVPLPI6WQ1hBc6xJA4cD8F+OW3/AJewr7x8ORAQ2I4dUYM2iq4Klx+URiUAaTQCAxzmPbpEPaQ4DWtMz043bCY9E2+USRah5Ibwp/IKlZ03f+G4QP8A2xP/AOUK7Od/EABhkD76McDJZANtjwbdnTZjkIJjMVM6GeupJDymFj7X3tLmP/0LYVg+Q2UsUuUb5YNJsVVwjQHAB1zG1+sAn6zD61vCIMIiKSAofLHm+r7tN4blMKHyx5vq+7TeG5AeR0RFBkPS2Zrm495qfFKvSynNhlvRUlE6OoqYopBUVB0XOsbGU2Kt3GfhnXYPaUmMtCKr8Z+Gddg9pOM/DOuwe0gLQqHnUyCmxZsAgkjZwRkLuE09emGgW0QehSnGfhnXYPaTjPwzrsHtICs5fZr6jEBScDLEw08HBO09OxI0LFui06rtO1fnnAzXVWJVMU8csMZZDGx1zLfTa5ziWlrdlzq3q1cZ+Gddg9pOM/DOuwe0oJK3kNm3rKOoc+sqWzxOhfGWCSd2t+jrs/VsB9ardTmXxCEyw0lTH8lmI0g572EtB5IkYGnSI7Dr/BaRxn4Z12D2k4z8M67B7SA+8m8kBQ4f8kY7ScWSaTyLB0kgN3W3C5A8wULmrzfzYSJxPJE/heD0eD09WgHA30gOncpfjPwzrsHtJxn4Z12D2lJBBYdm4njxt+IGSIxOdI4MGnwnLiLBu0dvavyyYzbVFHistYZYXRSOn5I4ThA2R2k3a21wbX1qxcZ+Gddg9pOM/DOuwe0oJK7kDmznw6eqklkieJ4nMaGadwS8uBdpNGq3QungOaGaHDq2lmkhc+o4N0Tm6eix0esF12329A2XVu4z8M67B7ScZ+Gddg9pSCFyDzavo6Sqpqt8cjak2PB6WpvB6B+kBr3hVNmZKuAfTisYKVzjJb5zlvA5BdFawNwLm58xsFo3GfhnXYPaTjPwzrsHtICrVea2ofg0NAJYeFjqDKX/ADnBkEyahyb35Y3bl95QZr6ipwuio2SwiSmJL3O09B3JcOTZt/rb1ZuM/DOuwe0nGfhnXYPaQFBoMxtRJJH8uq2yRRhrQxvCPOgD/htL7BjdW4FT2O5s5arF46t74TTRmIcEQ8uLIweTbR0dbid+xWDjPwzrsHtJxn4Z12D2lAK7jWa+R2KQVlGaeGOIxOdHZzSSxx07Bjba2Gy0kKscZ+Gddg9pOM/DOuwe0pILQiq/GfhnXYPaTjPwzrsHtIC0KHyx5vq+7TeG5R/GfhnXYPaUZlPnGw6WiqWMrIXPfBK1rQ7WXFjgAO26A81Il+0IoPZodR9N/wB939Tl+SIgCIiEhERAEREAREQBERAEREAREQBERAEREAREQBERAEREAXKIhB8oiKCD/9k="/>
          <p:cNvSpPr>
            <a:spLocks noChangeAspect="1" noChangeArrowheads="1"/>
          </p:cNvSpPr>
          <p:nvPr/>
        </p:nvSpPr>
        <p:spPr bwMode="auto">
          <a:xfrm>
            <a:off x="5770960" y="-1266825"/>
            <a:ext cx="2411016" cy="214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CL" dirty="0">
              <a:solidFill>
                <a:prstClr val="black"/>
              </a:solidFill>
              <a:latin typeface="Calibri" pitchFamily="34" charset="0"/>
            </a:endParaRPr>
          </a:p>
        </p:txBody>
      </p:sp>
      <p:sp>
        <p:nvSpPr>
          <p:cNvPr id="12290" name="AutoShape 2" descr="Resultado de imagen para moral"/>
          <p:cNvSpPr>
            <a:spLocks noChangeAspect="1" noChangeArrowheads="1"/>
          </p:cNvSpPr>
          <p:nvPr/>
        </p:nvSpPr>
        <p:spPr bwMode="auto">
          <a:xfrm>
            <a:off x="1016000" y="-1365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CL" dirty="0">
              <a:solidFill>
                <a:prstClr val="black"/>
              </a:solidFill>
              <a:latin typeface="Calibri" pitchFamily="34" charset="0"/>
            </a:endParaRPr>
          </a:p>
        </p:txBody>
      </p:sp>
      <p:sp>
        <p:nvSpPr>
          <p:cNvPr id="12292" name="AutoShape 4" descr="Resultado de imagen para moral"/>
          <p:cNvSpPr>
            <a:spLocks noChangeAspect="1" noChangeArrowheads="1"/>
          </p:cNvSpPr>
          <p:nvPr/>
        </p:nvSpPr>
        <p:spPr bwMode="auto">
          <a:xfrm>
            <a:off x="1016000" y="-136525"/>
            <a:ext cx="4552950" cy="295275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CL" dirty="0">
              <a:solidFill>
                <a:prstClr val="black"/>
              </a:solidFill>
              <a:latin typeface="Calibri" pitchFamily="34" charset="0"/>
            </a:endParaRPr>
          </a:p>
        </p:txBody>
      </p:sp>
      <p:sp>
        <p:nvSpPr>
          <p:cNvPr id="12294" name="AutoShape 6" descr="Resultado de imagen para acceso"/>
          <p:cNvSpPr>
            <a:spLocks noChangeAspect="1" noChangeArrowheads="1"/>
          </p:cNvSpPr>
          <p:nvPr/>
        </p:nvSpPr>
        <p:spPr bwMode="auto">
          <a:xfrm>
            <a:off x="1016000" y="-136525"/>
            <a:ext cx="4552950" cy="6477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CL" dirty="0">
              <a:solidFill>
                <a:prstClr val="black"/>
              </a:solidFill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86966882"/>
      </p:ext>
    </p:extLst>
  </p:cSld>
  <p:clrMapOvr>
    <a:masterClrMapping/>
  </p:clrMapOvr>
  <p:transition spd="slow">
    <p:fad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10 CuadroTexto"/>
          <p:cNvSpPr txBox="1">
            <a:spLocks noChangeArrowheads="1"/>
          </p:cNvSpPr>
          <p:nvPr/>
        </p:nvSpPr>
        <p:spPr bwMode="auto">
          <a:xfrm>
            <a:off x="952500" y="1089135"/>
            <a:ext cx="10287000" cy="646113"/>
          </a:xfrm>
          <a:prstGeom prst="rect">
            <a:avLst/>
          </a:prstGeom>
          <a:solidFill>
            <a:srgbClr val="FFC000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CL" sz="3600" dirty="0">
                <a:solidFill>
                  <a:prstClr val="black"/>
                </a:solidFill>
                <a:latin typeface="Calibri" pitchFamily="34" charset="0"/>
              </a:rPr>
              <a:t>DDI 400005 “INSPECCIONES DE SEGURIDAD MILITAR”</a:t>
            </a:r>
          </a:p>
        </p:txBody>
      </p:sp>
      <p:sp>
        <p:nvSpPr>
          <p:cNvPr id="9220" name="11 CuadroTexto"/>
          <p:cNvSpPr txBox="1">
            <a:spLocks noChangeArrowheads="1"/>
          </p:cNvSpPr>
          <p:nvPr/>
        </p:nvSpPr>
        <p:spPr bwMode="auto">
          <a:xfrm>
            <a:off x="1105402" y="2076114"/>
            <a:ext cx="9922669" cy="341632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CL" sz="2400" b="1" dirty="0">
                <a:solidFill>
                  <a:prstClr val="black"/>
                </a:solidFill>
                <a:latin typeface="Calibri" pitchFamily="34" charset="0"/>
              </a:rPr>
              <a:t>OBLIGACIONES Y RESPONSABILIDADES.</a:t>
            </a:r>
          </a:p>
          <a:p>
            <a:pPr algn="just" eaLnBrk="0" fontAlgn="base" hangingPunct="0">
              <a:spcBef>
                <a:spcPct val="0"/>
              </a:spcBef>
              <a:spcAft>
                <a:spcPct val="0"/>
              </a:spcAft>
            </a:pPr>
            <a:endParaRPr lang="es-CL" sz="2400" dirty="0">
              <a:solidFill>
                <a:prstClr val="black"/>
              </a:solidFill>
              <a:latin typeface="Calibri" pitchFamily="34" charset="0"/>
            </a:endParaRPr>
          </a:p>
          <a:p>
            <a:pPr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CL" sz="2400" b="1" dirty="0">
                <a:solidFill>
                  <a:prstClr val="black"/>
                </a:solidFill>
                <a:latin typeface="Calibri" pitchFamily="34" charset="0"/>
              </a:rPr>
              <a:t>DIRINTA</a:t>
            </a:r>
            <a:r>
              <a:rPr lang="es-CL" sz="2400" dirty="0">
                <a:solidFill>
                  <a:prstClr val="black"/>
                </a:solidFill>
                <a:latin typeface="Calibri" pitchFamily="34" charset="0"/>
              </a:rPr>
              <a:t>:</a:t>
            </a:r>
          </a:p>
          <a:p>
            <a:pPr algn="just" eaLnBrk="0" fontAlgn="base" hangingPunct="0">
              <a:spcBef>
                <a:spcPct val="0"/>
              </a:spcBef>
              <a:spcAft>
                <a:spcPct val="0"/>
              </a:spcAft>
            </a:pPr>
            <a:endParaRPr lang="es-CL" sz="2400" dirty="0">
              <a:solidFill>
                <a:prstClr val="black"/>
              </a:solidFill>
              <a:latin typeface="Calibri" pitchFamily="34" charset="0"/>
            </a:endParaRPr>
          </a:p>
          <a:p>
            <a:pPr marL="342900" indent="-342900" algn="just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-"/>
            </a:pPr>
            <a:r>
              <a:rPr lang="es-CL" sz="2400" dirty="0">
                <a:solidFill>
                  <a:prstClr val="black"/>
                </a:solidFill>
                <a:latin typeface="Calibri" pitchFamily="34" charset="0"/>
              </a:rPr>
              <a:t>Coordina previamente con Mandos.</a:t>
            </a:r>
          </a:p>
          <a:p>
            <a:pPr marL="342900" indent="-342900" algn="just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-"/>
            </a:pPr>
            <a:r>
              <a:rPr lang="es-CL" sz="2400" dirty="0">
                <a:solidFill>
                  <a:prstClr val="black"/>
                </a:solidFill>
                <a:latin typeface="Calibri" pitchFamily="34" charset="0"/>
              </a:rPr>
              <a:t>Analizará Estudio de Seguridad de la UU.RR.</a:t>
            </a:r>
          </a:p>
          <a:p>
            <a:pPr marL="342900" indent="-342900" algn="just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-"/>
            </a:pPr>
            <a:r>
              <a:rPr lang="es-CL" sz="2400" dirty="0">
                <a:solidFill>
                  <a:prstClr val="black"/>
                </a:solidFill>
                <a:latin typeface="Calibri" pitchFamily="34" charset="0"/>
              </a:rPr>
              <a:t>Recopila información específica de la dotación que pueda afectar la seguridad.</a:t>
            </a:r>
          </a:p>
          <a:p>
            <a:pPr marL="342900" indent="-342900" algn="just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-"/>
            </a:pPr>
            <a:r>
              <a:rPr lang="es-CL" sz="2400" dirty="0">
                <a:solidFill>
                  <a:prstClr val="black"/>
                </a:solidFill>
                <a:latin typeface="Calibri" pitchFamily="34" charset="0"/>
              </a:rPr>
              <a:t>Deptos. A-2 remitirán calendarización de sus respectivas Inspecciones. </a:t>
            </a:r>
          </a:p>
        </p:txBody>
      </p:sp>
      <p:sp>
        <p:nvSpPr>
          <p:cNvPr id="9223" name="AutoShape 2" descr="data:image/jpeg;base64,/9j/4AAQSkZJRgABAQAAAQABAAD/2wCEAAkGBhQQERUUERQVFBQVFRYVFBYXGBQUFBcXGBQVFxYXFhUXHCYgGRolGRcXIC8gIycrLCwsFx4xNTAqNSYrLCkBCQoKDgwOGg8PGiwkHyQsKS8pNSwsLSwuKSksKSksLC00KSksKSwsLy0pLCwvKS0sLCksLCwsLCosKS0sKSkvLP/AABEIAOEA4QMBIgACEQEDEQH/xAAcAAEAAwADAQEAAAAAAAAAAAAABQYHAQQIAgP/xABQEAABAwIBBgkHCQYDBQkAAAABAAIDBBEFBgcSITFBExciNVFUYXSzUnGBkZKT0hQjMkJicqGxwQhDgqKy0TNTwhU0Y+HwFiQlNkRkc4Oj/8QAGwEBAAIDAQEAAAAAAAAAAAAAAAEFAwQGAgf/xAAzEQACAgEBBQUGBgMBAAAAAAAAAQIDBBEFEiExQVFxkbHREyIyYYHBMzSh4fDxQlJyFP/aAAwDAQACEQMRAD8Alc22b6hraN01TAJJDUVDS7SkGpspA1NcArVxQYX1Ue8l+JdfM1zce81PilXpQCm8UGF9VHvJfiTigwvqo95L8SuSKQU3igwvqo95L8ScUGF9VHvJfiVyRAU3igwvqo95L8ScUGF9VHvJfiVyRAU3igwvqo95L8ScUGF9VHvJfiVyRAU3igwvqo95L8ScUGF9VHvJfiVyRAU3igwvqo95L8ScUGF9VHvJfiVyRAU3igwvqo95L8ScUGF9VHvJfiVyRAU3igwvqo95L8ScUGF9VHvJfiVyRAU3igwvqo95L8ScUGF9VHvJfiVyRAU3igwvqo95L8ScUGF9VHvJfiVyRAU3igwvqo95L8ScUGF9VHvJfiVyRAU3igwvqo95L8ScUGF9VHvJfiVyRAU3igwvqo95L8Sjcpc1eGw0dRJHTAPZDI9p05TZzWEg63dIWiKHyx5vq+7TeG5AeSNMouEUGQ9LZmubj3mp8Uq9Ki5mubj3mp8Uq9KTGEREAREQBERAEXBK/CrrWRNL5HtY0bXOIAHpKEpNvRHYXySs7x7Ow1t20jNP/iPuG/ws2n02VGxPKapqT87M8jyQdFnst1LVnlQjy4lzj7FyLeM/dXz5+BtdZlLTQ/4k8TT0aQJ9Q1qMlzj0Lf31/uskP+lYmAi13mS6ItobApXxSb8F6m1Mzk0J/fEedkg/RSFLlfSS6mVERPQXBp9TrLBUULMl1SEtgUte7J/p6I9IMkBFwbjpGsL7XnjD8ZmpzeGV8fY1x0fS3YfUrrgmdh7bNqmB48tnJePO3YfRZbEMuD58CsyNh318a3vLwZqSLoYVjUNUzTgeHjfbaOxzTrB867wK2k9eRSSi4vSS0ZyiIpPIREQBERAFD5Y831fdpvDcphQ+WPN9X3abw3IDyOiIoMh6WzNc3HvNT4pV6VFzNc3HvNT4pV6UmMIiIAiIgC4JQqCytyoZQw6Rs6R1xGzyj0n7I3/81EmorVnuuuVslCC1bOcp8rYqFl38qRw5EYPKd2nob2/msdx7KOatfpTO1D6LBcMb5h09p1rp4hiD6iR0kri57jck/gANwG4L8Y4y4hrQS4mwABJJ6AAqm2+Vj0XI7jA2bXix3pcZdX2dx8rt4dhMtQ7RhjdId+iLgec7B6Vfcl81wsJK3ziEH+tw/IetaJS0bImhsbWsaNjWgAD0BZK8Vy4y4Grl7crre7St59vT9zKcPzUVL7GV8cXZre71DV+KmYsz8f1qh58zGt/MlaHZLLbWNWuhR2bXy5v4tO5Iz+TM/FuqJB52sKi67NHK3XDMx/Y4Fh9YuFp1XWMiYXyvaxjdrnENaPOTqX4YZjUFUCaeaOUDUSxzXW89tiPHrfQiG1suL+PXvSMOxXJmppf8aJzR5Q5TPaGr1qLXo94B1G2vVY7/AEb1TcpM2kNRd9PaGToA+bce1v1fOPUVrWYjXGBcYu3Yye7etPmuXh/ZlmHYnJTvEkLyxw3jf2EbCOwrWsjsvWVlo5LRz22fVk7Wdv2VkuJYZJTSGOZhY4bjsI6Qd47V12PLSC0kEG4I1EEbCDuKwV2yqen6Fnl4NObDXr0a/nFHpAFcqmZBZa/K28FMbTsF77OEaPrD7Q3j0q5BWsJqa1Rw19E6LHXNcUcoiL2YQiIgCh8seb6vu03huUwofLHm+r7tN4bkB5HREUGQ9LZmubj3mp8Uq9Ki5mubj3mp8Uq9KTGEREARFwSgPwrq1sMbpJDZjGlzj2BYPlFjr62d0r9QOpjfJYNjfPvPaVd87GPWDKVh22kl81+Q0+m59AWaqtyrNXuLodhsTD3K/by5vl8l+4WsZtcn4GRCoa5ssztRI/dfYAOsHpO/dqWTrvYRjUtJIJIXFrt42tcOhzd4WCmahLVostoY08mlwhLT7/I9CBcqq5J5dxVoDHWjm3sJ1O7WHf5toVpBVvGSktUcFdTOmW5YtGHOsFWIc5mHPn4BtVGXl2iPpaBde1hJbROvtUZnnxZ1PhcgYbGZ7IbjbouuXgedrSPSvN5U6mPQ139oPFHGampw7kBjpXN3FxdotJ6bAH1lUzNhiT4MUpywkB7iyQbnMLXFwPTsB84XznAxJ08tMZDdwoKUOJ2lzmF5J7TpArr5CG1a13+XFUyexSylQSdHGcoZquodPLI4vc4ubynDQF7tayx5IAsNS9EZqcdkrMNjfOS6RrnxF52vDHWa49Jta53kLzIzYPMFosOcKbDcMpKakIZJIySeWQtDi0PnkDGtB1XIbck7rIGjbspMmoq6LQkFnD6Dx9Jh6R0jpG9YljGESUsropRZzd+5w3Oad4P/AFsV6zQ5w5sRMsFVZ0sbQ9sgAbpMJ0SHAarg21jbfsViy9yXFZAXMHz0YLmdLhtcz07u2y18infW8uZc7K2g8efs5v3H+j7fXxMcpKt8T2yRnRewhzT0ELdsmMebW07ZW6jse3yXjaPNvHYQsDVvzaY78nqhE4/Nz8nzPH0D6dY9IWpjW7ktHyZe7Xw1fTvr4o+XVfc2RFwCuVanDhERAFD5Y831fdpvDcphQ+WPN9X3abw3IDyOiIoMh6WzNc3HvNT4pV6VFzNc3HvNT4pV6UmMIiIAvlxsvpQ+V1ZwNHO8bRE4DzuGiPxKhvRanuEHOSiurSMVyhxM1NVLKTqc86P3Rqb+AC/HCsPNRNHE3bI8N81zrPoFz6F1ArrmpoNOrdIdkUZt9550R+GkqWC9pNJ9WfQsiaxsZyj/AIrh5I6eVeQctHd7LyweUBymffA/qGrzKrL0gWXGtZ9ldmyD7y0YDXbXRbGu+4fqns2eZbV2LpxgUuBtpS0hkc+319TMWuIIINiNYI1EHcQVoeSWc0ttFWm42Nm3j/5BvH2vX0rP54HMcWvaWuabOaRYg9oK/NasLJVvVF5k4tWVDdmu59n1Lrn+xAOpqRrCHNfK+QEG4IbHYEEbfprEX7CrlidLw7Gsc51maRZrJDdK2lYdBsPUq5HhbhPHG4fTkY0HcdJ4Gr1qzqujZ3nGZuzbcV6849vr2Hfy4Nq2Ru6NsMXu4ImfmF9ZJ6vlj/Ioaj1yaEQ8Qrp5T1PCVtS/yp5T6OEcAu5gPJosQf0x08Q/jqWuP4RlZiuIFSuUYs+FvkUlM31wiT/Woh+w+Yqayv1VkrfI4OP2IY2fogL9+z3Deqqn9ELG+08n9FuTgsd/Z4g5NY/7ULPUHu/VbIpR5ZiWcHBBTVjtEWZKOFb0AknTHodr9IVbY8tILTYggg9BGsH1rVM7eH6VPHLvjksfuvFv6g1ZSqi+O7Y9Dvtl3e3xYuXNcH9P2PQuB4iKinilH12Ncew25Q9BuF3lTM1VZp0Raf3cjm+g2cP6irmrWuW9FM4jKq9jdOvsb8AiIvZrhQ+WPN9X3abw3KYUPljzfV92m8NyA8joiKDIelszXNx7zU+KVelRczXNx7zU+KVelJjCIiAKqZzZLYfJ9p0bfW8f2VrVRzoNvh7+ySI/zgLFd8D7jcwPzNf/AEvMxpadmfh+bqHdL2N9TSf9SzFahmek+aqB0SMPrZb/AElVuN+Ijr9s/lJfTzRoYXBC5VAzvZbyYdTMZTnRmnLg19gdBjQNNwB1aWtoHRe6tzhCfymyPhrm8saEgHJkaOUOw+U3sKyHH8m5qJ+jM3UfovFyx3mPT2HWqjhGXdbTTiZlRK517ua97nseN7Xtcdh9Y3L0Rk9jdNjNGHhoc13JlidrMb97T27wRusVrW0Rs4rgy3wdp2YvuvjHs7O4xBfTHWc1wtdrmvbcXs5pBafWF8YrWxR1lRA27WxzPjYSb3DTbWelcqslCVb0Z2NN9WVXvQ4p8/3RW8UwdzCXtu5pJJ6Rc3N+ztXbpuThUx/zKyBnn4OGZ5/rCmVGYjhBe08GSNeloXOgXWtpW2B1tV1uVZPSZz+fsbTWzH8PT0K/TRab2NH1nNb63Afqu/lRLpVtSRsNRLbzCRwH4BdFjnRSA/RexwcLjYWkEat+sL5nmL3Oc76TnFzt2txJP4lbpzTTT0Zu37P9Nahmf5VQR6GxR/3K1FULMjTaGExny5Jn/wA5aP6VfV7PBXM4UOlh8/Y1rvU9pWHrcsvpNHD6jtYB63NH6rDVWZnxruOx2B+BL/r7I0zM9Lyalv2oz6w8foFo6zXM83/eT2xDxCtKC3Mb8NFDtb85P6eSCIizlYFD5Y831fdpvDcphQ+WPN9X3abw3IDyOiIoMh6WzNc3HvNT4pV6VFzNc3HvNT4pV6UmMIiIAoDLql4SgqANoZpD+Ah36KfX5VEAe1zXbHAtPmIsV5ktU0ZKp+zsjPsafgecVe80lbo1EsR+vGHDzsd/ZxVMr6Mwyvjdtje5h9Btf1WPpXaydxX5LVRTbmuGl9w6nfgT6lTVy3Jps+g5lX/oxpRj1XDzR6Aas4z2ZJSVlKyeEaT6YvcWjWXRuA07DeRog26AVosTw4Ag3BFwdxB2FfRCuz51yPGqnsjsr5sMqBLFrabCWMnkyNvsPQRuO49lwrXnezefIpTVU7f+7yu5bRsikP5McdnQbjoWbryej98QqjLLJIdskj3+04ut+K7uHY2WcmTlN6frD+4UWi8TgprSRsUZFmPLfrej8y6RShwBaQQd4X2qfR1zojdp1bwdhVlocSbMNWp29p2+jpCrbaHDiuR2ODtOvJ92XCXZ29x9V2HtlFnbdzhtH9wq1XYe6E8rWNzhsP8AZW5fMkYcCHAEHaCoqvlDh0PWds2vKW8uEu31NuzZ03BYVRt2fMhx/jJd+qs6zrIbL+Pg46acCIsa2ON/1CGgNaHeSbDbsK0PTVrCcZrWJxWRjWY89yxafcpmdat0KMM3ySNHobdx/IetZCrlnRxgTVYjaeTC3RP33WLvULD1qmqryZb1jO02TS6sWOvN8fH9jWM0lLo0sj/LlNvM1oH53V7ChskMM+T0cMZ+kGBzvvO5R/EqZVnVHdgkcdm2+1yJzXa/AIiLIagUPljzfV92m8NymFD5Y831fdpvDcgPI6IigyHpbM1zce81PilXpUXM1zce81PilXpSYwiIgC4IXKIDJc6mCcHUNnaOTMLO7HtH6tt6iqMt/wAo8EbWU74Xari7XeS4a2u9f4XWDVlI6GR0cg0XsJa4dBH6b/SqrJr3Zby5M7bY2WrqfZv4o+XT0NUzZZTcND8nefnIRyel0e70t2eayvC87YdiD6eVssRs9huP1B6QRqstvyXymjrotNup41SM3tP6g7itrGu3luvmU218B0zd0F7r5/JkniFAyeN8UrQ+N7S17TsIK8zZwchJMKn0dboHkmGQ7xtLHfbH4jX0r1ACo/HcCirYXw1DdON+0bwdzmnc4bitso0eRkVqy6zez4XJyryQOPzcwGrXsa+30X/gd3QqqvJJwvpjyDcGx6RtXCKCVquKJ7DseB5Muo7nbj5+hTKrGBYDNXTNhpmF7zt8lo8p7tjW9pW302ZxkdG2NspNQ25dIb8G4n6mj9Vg3Ea95vsWnbi68YHR4O2t3SvI5dvqZurTk7nAnpGGM/Os0SGBx1sNtVjvbf6p9CgsUwmWmkMczCxw9RHS07CF01pKUoPhwZ0dlVWTDSSUk+R9yyl7i5xu5xLnHpJNyVNZFYL8rq42kchh4ST7rddvS6w9JUEtozf5NfI6e7xaWWzn9LRbks9A29pKyUV+0n8jT2nlLGoenN8F6/QtTVyiK4OCCIiAKHyx5vq+7TeG5TCh8seb6vu03huQHkdERQZD0tma5uPeanxSr0qLma5uPeanxSr0pMYREQBERAcFUjOHkZ8pbw8A+eYOU0fvGjd94bunZ0K8LgrxOCmt1mfHyJ49ishzX80PNxC7WF4rJTSCSFxa4ekEb2uG8di0zLfN6KgumpgGy7Xs2Nk7R0P/AAP4rK5oXMcWvBa5psQRYg9oKqbK5VSO7xcunNr4fVP+cjYsls4MNWAyQiKbZok8lx+w4/kdfnVsDl5uViwTL2qpQGh/CMH1JLusOgO2j12WzXl9JlNl7C1e9jv6P7P18Ta6qkZKxzJGtexws5rgHNI6CDtWW5S5hIZXF9FLwBP7t4L4/wCF19Jo7NamaDO5C7VNE+M9LbSN/QqZhzi0Lv3+j2Oa8fotpXVy6lHPAya3o639Fr5amQPzD4gDYOpyOnhHD8NBT2B/s/awayouN7IQRfsMj9noatDkzhUI/wDUNPma8/ooutzsUrB82yWQ+YMHrdr/AAUu2tdURDCyZvRVvw08yy4Hk5T0MfB00bY277a3OPS9x1uPaV+GUGVkFE35113/AFY22L3ejcO0rNsYzn1MwLYtGBp8nlPt987PQAqjJKXEucS5x1kkkkntJWtZlpcIFxi7Cm3vXvRdi5+PT9SXymyplrpNKSzWNvwcY2Nv273HpUMiv+RebkyETVbdFm1sR1Of2vG5vZtP56cYztkdBbdRg1ceCXJdv8/s5zc5GF7m1U7eQNcLT9Y7nkeSN3Sde5akAuGMAAAFgNgX0rautVx0Rw2XlzyrN+X0XYgiIshqBERAFD5Y831fdpvDcphQ+WPN9X3abw3IDyOiIoMh6WzNc3HvNT4pV6VFzNc3HvNT4pV6UmMIiIAiIgCIiA4KgsoskIK4fON0ZALNkbYPHYfKHYVPIolFSWjPddkq5b0HozE8eze1VLctbw0flsFyB9pm0ei4VZI/6/5L0iQovFMmKap/xoWOPlW0Xe02xWlPDT+FnRY+3pR4XR1+a9P6MBRazWZpaZ3+HJLH2cl4/EX/ABUZLmed9WpHpjI/J613i2LoWsNs4kuctO9P7amcotEZmff9apaPNGT+bgpClzQwg/OTSP7GhrB+pULGsfQmW2MSP+WvcmZXdTWCZH1NWRwcZaz/ADH8lnovrd6AVreG5E0lPYxwtLh9Z/Ld/Ne3oU6GrYhh/wCzKzI2/wBKY/V+hVMmc30NJZ7/AJ2YfWcOS0/Ybu851q1hcot2MFFaI5y66y6W/Y9WERF6MQREQBERAFD5Y831fdpvDcphQ+WPN9X3abw3IDyOiIoMh6WzNc3HvNT4pV6VFzNc3HvNT4pV6UmMIiIAiIgCIiAIiIDglZ3X55oIq40hhkOjOIDLpM0AS4NLrbbAn8FoNRMGNLjsaC4+YC5XlmemM1HUV31jXMAPRwjJZD/NoKCUeg8ust2YVCyV8TpQ+TgwGlrSDol1+V5lVMPz+0r5A2WCaJpIBeSx4bfe4A3t5l0c9NeJ8KophskkY/V9qBx/VUTH8ajxKHDqSmiImijbA97tBmm9zWNDQb/RBBNzbag0Nly5znR4U+JroXzcKwvBY5gAAIG/btXRyRzxxYjVspmU8jHPDyHOfGQNBhdsGvcqRnxp+CkoGHXwdNok9Oi5g/RXHIPOTTYhV8DFRiF/BveH/NHU3RBHJaDr0kB38uM60WFzthdC+VxjEhLHMAALnADlb+TdXDCMRbUQRTN+jLG2QA7QHNBse3WsFyyh+X4ribtopqWQt7DCIx+ZetPzPYjw2EwDfEXxH+B50f5S1AXZERSQEREAREQBERAFD5Y831fdpvDcphQ+WPN9X3abw3IDyOiIoMh6WzNc3HvNT4pV6VFzNc3HvNT4pV6UmMIiIAiIgCIl0ARLr8ZKpjSGlzQ47ASAT5gdqAgM5GJfJ8LqnjUTE5jfPJ82Le0sFpMmq12EyVDXt+RB5e+PS1lzHBmno6O49u5elcRw2KpYY542Sxkglj2hzSQbi4PavyZgVO2A07YYxAQQYgwCMgm5Gha2s60JMHyixHhsnaDpjqXxH+Bstv5S1fjnDwmKHDsKmijaySSn+cc0BpeRHE4Odba65OvbrW6HI6i4IRfJYOCDzIGcGzQDyLF2ja17arr9avJilmjjjlp4XxxC0THMa5rBYCzQRq1ADV0KNBqYtnqqNN2HPJvpUukT03LCVeMmM6NBVVAigp3xPLJHaRjiYA1jC913NdfYFbqrJGjlDGy0sLxE3QjDo2uDG+S241DsC+KXIyhidpR0lOx1nNu2NjTouaWuFwNhBIKAwLJTB6/EZKyWikbHp6XD6TtHTbM57tD6JvsN9m5Xr9nvELw1UB+pIyQDse0tP4sC03CsBp6UOFNDHCHWLhGxrA6wsL2GuwX4Ydg1HSyHgIoIZHiztBrGPcL31gazr1oNSXRLpdSQEREAREQBERAFD5Y831fdpvDcphQ+WPN9X3abw3IDyOiIoMh6WzNc3HvNT4pV6VFzNc3HvNT4pV6UmMIiIAse/aIcQyjt5U39Ma2FY7+0T/h0f3pv6Y0JRTcbwubBJ6SSnqHuMsbJra221t0mOaCQ5pvbX2qZzzwmXFqePSLOEhhZfXydOV7b27LqCrsIkwutoZastqmPbFM0OLyNC4GjyjqLbgjdqHmU7nppeGxenjvbhIoGXte2nM9t7em6gkuGRWbJ2FzvqBVCciGRoYGkazokH6R8m3pWW4DgZxj5XI+Zzq4NEkERLbzEkl4BdssLAAEWuDsWtZEZt/8AY0k1Q+o4VvAuBHBltg1weXfSN9TTqWeZUZPU07JsSwaVwZC8OnZZ8TonGzuEhJANtdyN2u3QhBZarN/V12GQfLZXQTUYqBZ1pHSM5JZdzXbg22u6pmbPIV2Kue8T8FwDoXW0S/S0iXW+kLfRt6VrGQ+Uslfg75ZjeVrJonutbSLGGziOkgi/aqr+zn9Gr/8Ao/pkQFdxLJ7/AGhlFUUxkdGHyynSA0raMWkOTcdCmMzuIzw4lUURldJE1soOsuaHRSBoe25OjcE6h0hQeL4JLW5Q1MEEvAyPll0X3cLaMWkRdmvWBbV0qczHSiCtq6aRjeFDXfOay75uTRez7pJDvRr7AOvmZeTV4hcn/d37/wDilQeaXGDFWPiJOjUU8sesn6YYXs2/dI/iU3mX/wB7xDu7/FKpmFROjpG1cf0qesjB+7JFpD+aMj+JCS7Zr8ZfS4Pic7Dy4y0sJ12cYg1p19BIKreHZETVmHy4gx0stQ2oDAxoL3vF26T9IcrSBdfV0KUyQbfAMWt5UR9A0D+QTCamrhwET0c5hbDVTcNous5wfwLWACxvYnsQE5l3VVD8naR1UHtnE7GyaYc15LWztDnA67kAHtUXlq4/9n8K1n6R3nyJF+mUuKS1OTVPLPI6WQ1hBc6xJA4cD8F+OW3/AJewr7x8ORAQ2I4dUYM2iq4Klx+URiUAaTQCAxzmPbpEPaQ4DWtMz043bCY9E2+USRah5Ibwp/IKlZ03f+G4QP8A2xP/AOUK7Od/EABhkD76McDJZANtjwbdnTZjkIJjMVM6GeupJDymFj7X3tLmP/0LYVg+Q2UsUuUb5YNJsVVwjQHAB1zG1+sAn6zD61vCIMIiKSAofLHm+r7tN4blMKHyx5vq+7TeG5AeR0RFBkPS2Zrm495qfFKvSynNhlvRUlE6OoqYopBUVB0XOsbGU2Kt3GfhnXYPaUmMtCKr8Z+Gddg9pOM/DOuwe0gLQqHnUyCmxZsAgkjZwRkLuE09emGgW0QehSnGfhnXYPaTjPwzrsHtICs5fZr6jEBScDLEw08HBO09OxI0LFui06rtO1fnnAzXVWJVMU8csMZZDGx1zLfTa5ziWlrdlzq3q1cZ+Gddg9pOM/DOuwe0oJK3kNm3rKOoc+sqWzxOhfGWCSd2t+jrs/VsB9ardTmXxCEyw0lTH8lmI0g572EtB5IkYGnSI7Dr/BaRxn4Z12D2k4z8M67B7SA+8m8kBQ4f8kY7ScWSaTyLB0kgN3W3C5A8wULmrzfzYSJxPJE/heD0eD09WgHA30gOncpfjPwzrsHtJxn4Z12D2lJBBYdm4njxt+IGSIxOdI4MGnwnLiLBu0dvavyyYzbVFHistYZYXRSOn5I4ThA2R2k3a21wbX1qxcZ+Gddg9pOM/DOuwe0oJK7kDmznw6eqklkieJ4nMaGadwS8uBdpNGq3QungOaGaHDq2lmkhc+o4N0Tm6eix0esF12329A2XVu4z8M67B7ScZ+Gddg9pSCFyDzavo6Sqpqt8cjak2PB6WpvB6B+kBr3hVNmZKuAfTisYKVzjJb5zlvA5BdFawNwLm58xsFo3GfhnXYPaTjPwzrsHtICrVea2ofg0NAJYeFjqDKX/ADnBkEyahyb35Y3bl95QZr6ipwuio2SwiSmJL3O09B3JcOTZt/rb1ZuM/DOuwe0nGfhnXYPaQFBoMxtRJJH8uq2yRRhrQxvCPOgD/htL7BjdW4FT2O5s5arF46t74TTRmIcEQ8uLIweTbR0dbid+xWDjPwzrsHtJxn4Z12D2lAK7jWa+R2KQVlGaeGOIxOdHZzSSxx07Bjba2Gy0kKscZ+Gddg9pOM/DOuwe0pILQiq/GfhnXYPaTjPwzrsHtIC0KHyx5vq+7TeG5R/GfhnXYPaUZlPnGw6WiqWMrIXPfBK1rQ7WXFjgAO26A81Il+0IoPZodR9N/wB939Tl+SIgCIiEhERAEREAREQBERAEREAREQBERAEREAREQBERAEREAXKIhB8oiKCD/9k="/>
          <p:cNvSpPr>
            <a:spLocks noChangeAspect="1" noChangeArrowheads="1"/>
          </p:cNvSpPr>
          <p:nvPr/>
        </p:nvSpPr>
        <p:spPr bwMode="auto">
          <a:xfrm>
            <a:off x="5770960" y="-1266825"/>
            <a:ext cx="2411016" cy="214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CL" dirty="0">
              <a:solidFill>
                <a:prstClr val="black"/>
              </a:solidFill>
              <a:latin typeface="Calibri" pitchFamily="34" charset="0"/>
            </a:endParaRPr>
          </a:p>
        </p:txBody>
      </p:sp>
      <p:sp>
        <p:nvSpPr>
          <p:cNvPr id="9224" name="AutoShape 4" descr="data:image/jpeg;base64,/9j/4AAQSkZJRgABAQAAAQABAAD/2wCEAAkGBhQQERUUERQVFBQVFRYVFBYXGBQUFBcXGBQVFxYXFhUXHCYgGRolGRcXIC8gIycrLCwsFx4xNTAqNSYrLCkBCQoKDgwOGg8PGiwkHyQsKS8pNSwsLSwuKSksKSksLC00KSksKSwsLy0pLCwvKS0sLCksLCwsLCosKS0sKSkvLP/AABEIAOEA4QMBIgACEQEDEQH/xAAcAAEAAwADAQEAAAAAAAAAAAAABQYHAQQIAgP/xABQEAABAwIBBgkHCQYDBQkAAAABAAIDBBEFBgcSITFBExciNVFUYXSzUnGBkZKT0hQjMkJicqGxwQhDgqKy0TNTwhU0Y+HwFiQlNkRkc4Oj/8QAGwEBAAIDAQEAAAAAAAAAAAAAAAEFAwQGAgf/xAAzEQACAgEBBQUGBgMBAAAAAAAAAQIDBBEFEiExQVFxkbHREyIyYYHBMzSh4fDxQlJyFP/aAAwDAQACEQMRAD8Alc22b6hraN01TAJJDUVDS7SkGpspA1NcArVxQYX1Ue8l+JdfM1zce81PilXpQCm8UGF9VHvJfiTigwvqo95L8SuSKQU3igwvqo95L8ScUGF9VHvJfiVyRAU3igwvqo95L8ScUGF9VHvJfiVyRAU3igwvqo95L8ScUGF9VHvJfiVyRAU3igwvqo95L8ScUGF9VHvJfiVyRAU3igwvqo95L8ScUGF9VHvJfiVyRAU3igwvqo95L8ScUGF9VHvJfiVyRAU3igwvqo95L8ScUGF9VHvJfiVyRAU3igwvqo95L8ScUGF9VHvJfiVyRAU3igwvqo95L8ScUGF9VHvJfiVyRAU3igwvqo95L8ScUGF9VHvJfiVyRAU3igwvqo95L8ScUGF9VHvJfiVyRAU3igwvqo95L8Sjcpc1eGw0dRJHTAPZDI9p05TZzWEg63dIWiKHyx5vq+7TeG5AeSNMouEUGQ9LZmubj3mp8Uq9Ki5mubj3mp8Uq9KTGEREAREQBERAEXBK/CrrWRNL5HtY0bXOIAHpKEpNvRHYXySs7x7Ow1t20jNP/iPuG/ws2n02VGxPKapqT87M8jyQdFnst1LVnlQjy4lzj7FyLeM/dXz5+BtdZlLTQ/4k8TT0aQJ9Q1qMlzj0Lf31/uskP+lYmAi13mS6ItobApXxSb8F6m1Mzk0J/fEedkg/RSFLlfSS6mVERPQXBp9TrLBUULMl1SEtgUte7J/p6I9IMkBFwbjpGsL7XnjD8ZmpzeGV8fY1x0fS3YfUrrgmdh7bNqmB48tnJePO3YfRZbEMuD58CsyNh318a3vLwZqSLoYVjUNUzTgeHjfbaOxzTrB867wK2k9eRSSi4vSS0ZyiIpPIREQBERAFD5Y831fdpvDcphQ+WPN9X3abw3IDyOiIoMh6WzNc3HvNT4pV6VFzNc3HvNT4pV6UmMIiIAiIgC4JQqCytyoZQw6Rs6R1xGzyj0n7I3/81EmorVnuuuVslCC1bOcp8rYqFl38qRw5EYPKd2nob2/msdx7KOatfpTO1D6LBcMb5h09p1rp4hiD6iR0kri57jck/gANwG4L8Y4y4hrQS4mwABJJ6AAqm2+Vj0XI7jA2bXix3pcZdX2dx8rt4dhMtQ7RhjdId+iLgec7B6Vfcl81wsJK3ziEH+tw/IetaJS0bImhsbWsaNjWgAD0BZK8Vy4y4Grl7crre7St59vT9zKcPzUVL7GV8cXZre71DV+KmYsz8f1qh58zGt/MlaHZLLbWNWuhR2bXy5v4tO5Iz+TM/FuqJB52sKi67NHK3XDMx/Y4Fh9YuFp1XWMiYXyvaxjdrnENaPOTqX4YZjUFUCaeaOUDUSxzXW89tiPHrfQiG1suL+PXvSMOxXJmppf8aJzR5Q5TPaGr1qLXo94B1G2vVY7/AEb1TcpM2kNRd9PaGToA+bce1v1fOPUVrWYjXGBcYu3Yye7etPmuXh/ZlmHYnJTvEkLyxw3jf2EbCOwrWsjsvWVlo5LRz22fVk7Wdv2VkuJYZJTSGOZhY4bjsI6Qd47V12PLSC0kEG4I1EEbCDuKwV2yqen6Fnl4NObDXr0a/nFHpAFcqmZBZa/K28FMbTsF77OEaPrD7Q3j0q5BWsJqa1Rw19E6LHXNcUcoiL2YQiIgCh8seb6vu03huUwofLHm+r7tN4bkB5HREUGQ9LZmubj3mp8Uq9Ki5mubj3mp8Uq9KTGEREARFwSgPwrq1sMbpJDZjGlzj2BYPlFjr62d0r9QOpjfJYNjfPvPaVd87GPWDKVh22kl81+Q0+m59AWaqtyrNXuLodhsTD3K/by5vl8l+4WsZtcn4GRCoa5ssztRI/dfYAOsHpO/dqWTrvYRjUtJIJIXFrt42tcOhzd4WCmahLVostoY08mlwhLT7/I9CBcqq5J5dxVoDHWjm3sJ1O7WHf5toVpBVvGSktUcFdTOmW5YtGHOsFWIc5mHPn4BtVGXl2iPpaBde1hJbROvtUZnnxZ1PhcgYbGZ7IbjbouuXgedrSPSvN5U6mPQ139oPFHGampw7kBjpXN3FxdotJ6bAH1lUzNhiT4MUpywkB7iyQbnMLXFwPTsB84XznAxJ08tMZDdwoKUOJ2lzmF5J7TpArr5CG1a13+XFUyexSylQSdHGcoZquodPLI4vc4ubynDQF7tayx5IAsNS9EZqcdkrMNjfOS6RrnxF52vDHWa49Jta53kLzIzYPMFosOcKbDcMpKakIZJIySeWQtDi0PnkDGtB1XIbck7rIGjbspMmoq6LQkFnD6Dx9Jh6R0jpG9YljGESUsropRZzd+5w3Oad4P/AFsV6zQ5w5sRMsFVZ0sbQ9sgAbpMJ0SHAarg21jbfsViy9yXFZAXMHz0YLmdLhtcz07u2y18infW8uZc7K2g8efs5v3H+j7fXxMcpKt8T2yRnRewhzT0ELdsmMebW07ZW6jse3yXjaPNvHYQsDVvzaY78nqhE4/Nz8nzPH0D6dY9IWpjW7ktHyZe7Xw1fTvr4o+XVfc2RFwCuVanDhERAFD5Y831fdpvDcphQ+WPN9X3abw3IDyOiIoMh6WzNc3HvNT4pV6VFzNc3HvNT4pV6UmMIiIAvlxsvpQ+V1ZwNHO8bRE4DzuGiPxKhvRanuEHOSiurSMVyhxM1NVLKTqc86P3Rqb+AC/HCsPNRNHE3bI8N81zrPoFz6F1ArrmpoNOrdIdkUZt9550R+GkqWC9pNJ9WfQsiaxsZyj/AIrh5I6eVeQctHd7LyweUBymffA/qGrzKrL0gWXGtZ9ldmyD7y0YDXbXRbGu+4fqns2eZbV2LpxgUuBtpS0hkc+319TMWuIIINiNYI1EHcQVoeSWc0ttFWm42Nm3j/5BvH2vX0rP54HMcWvaWuabOaRYg9oK/NasLJVvVF5k4tWVDdmu59n1Lrn+xAOpqRrCHNfK+QEG4IbHYEEbfprEX7CrlidLw7Gsc51maRZrJDdK2lYdBsPUq5HhbhPHG4fTkY0HcdJ4Gr1qzqujZ3nGZuzbcV6849vr2Hfy4Nq2Ru6NsMXu4ImfmF9ZJ6vlj/Ioaj1yaEQ8Qrp5T1PCVtS/yp5T6OEcAu5gPJosQf0x08Q/jqWuP4RlZiuIFSuUYs+FvkUlM31wiT/Woh+w+Yqayv1VkrfI4OP2IY2fogL9+z3Deqqn9ELG+08n9FuTgsd/Z4g5NY/7ULPUHu/VbIpR5ZiWcHBBTVjtEWZKOFb0AknTHodr9IVbY8tILTYggg9BGsH1rVM7eH6VPHLvjksfuvFv6g1ZSqi+O7Y9Dvtl3e3xYuXNcH9P2PQuB4iKinilH12Ncew25Q9BuF3lTM1VZp0Raf3cjm+g2cP6irmrWuW9FM4jKq9jdOvsb8AiIvZrhQ+WPN9X3abw3KYUPljzfV92m8NyA8joiKDIelszXNx7zU+KVelRczXNx7zU+KVelJjCIiAKqZzZLYfJ9p0bfW8f2VrVRzoNvh7+ySI/zgLFd8D7jcwPzNf/AEvMxpadmfh+bqHdL2N9TSf9SzFahmek+aqB0SMPrZb/AElVuN+Ijr9s/lJfTzRoYXBC5VAzvZbyYdTMZTnRmnLg19gdBjQNNwB1aWtoHRe6tzhCfymyPhrm8saEgHJkaOUOw+U3sKyHH8m5qJ+jM3UfovFyx3mPT2HWqjhGXdbTTiZlRK517ua97nseN7Xtcdh9Y3L0Rk9jdNjNGHhoc13JlidrMb97T27wRusVrW0Rs4rgy3wdp2YvuvjHs7O4xBfTHWc1wtdrmvbcXs5pBafWF8YrWxR1lRA27WxzPjYSb3DTbWelcqslCVb0Z2NN9WVXvQ4p8/3RW8UwdzCXtu5pJJ6Rc3N+ztXbpuThUx/zKyBnn4OGZ5/rCmVGYjhBe08GSNeloXOgXWtpW2B1tV1uVZPSZz+fsbTWzH8PT0K/TRab2NH1nNb63Afqu/lRLpVtSRsNRLbzCRwH4BdFjnRSA/RexwcLjYWkEat+sL5nmL3Oc76TnFzt2txJP4lbpzTTT0Zu37P9Nahmf5VQR6GxR/3K1FULMjTaGExny5Jn/wA5aP6VfV7PBXM4UOlh8/Y1rvU9pWHrcsvpNHD6jtYB63NH6rDVWZnxruOx2B+BL/r7I0zM9Lyalv2oz6w8foFo6zXM83/eT2xDxCtKC3Mb8NFDtb85P6eSCIizlYFD5Y831fdpvDcphQ+WPN9X3abw3IDyOiIoMh6WzNc3HvNT4pV6VFzNc3HvNT4pV6UmMIiIAoDLql4SgqANoZpD+Ah36KfX5VEAe1zXbHAtPmIsV5ktU0ZKp+zsjPsafgecVe80lbo1EsR+vGHDzsd/ZxVMr6Mwyvjdtje5h9Btf1WPpXaydxX5LVRTbmuGl9w6nfgT6lTVy3Jps+g5lX/oxpRj1XDzR6Aas4z2ZJSVlKyeEaT6YvcWjWXRuA07DeRog26AVosTw4Ag3BFwdxB2FfRCuz51yPGqnsjsr5sMqBLFrabCWMnkyNvsPQRuO49lwrXnezefIpTVU7f+7yu5bRsikP5McdnQbjoWbryej98QqjLLJIdskj3+04ut+K7uHY2WcmTlN6frD+4UWi8TgprSRsUZFmPLfrej8y6RShwBaQQd4X2qfR1zojdp1bwdhVlocSbMNWp29p2+jpCrbaHDiuR2ODtOvJ92XCXZ29x9V2HtlFnbdzhtH9wq1XYe6E8rWNzhsP8AZW5fMkYcCHAEHaCoqvlDh0PWds2vKW8uEu31NuzZ03BYVRt2fMhx/jJd+qs6zrIbL+Pg46acCIsa2ON/1CGgNaHeSbDbsK0PTVrCcZrWJxWRjWY89yxafcpmdat0KMM3ySNHobdx/IetZCrlnRxgTVYjaeTC3RP33WLvULD1qmqryZb1jO02TS6sWOvN8fH9jWM0lLo0sj/LlNvM1oH53V7ChskMM+T0cMZ+kGBzvvO5R/EqZVnVHdgkcdm2+1yJzXa/AIiLIagUPljzfV92m8NymFD5Y831fdpvDcgPI6IigyHpbM1zce81PilXpUXM1zce81PilXpSYwiIgC4IXKIDJc6mCcHUNnaOTMLO7HtH6tt6iqMt/wAo8EbWU74Xari7XeS4a2u9f4XWDVlI6GR0cg0XsJa4dBH6b/SqrJr3Zby5M7bY2WrqfZv4o+XT0NUzZZTcND8nefnIRyel0e70t2eayvC87YdiD6eVssRs9huP1B6QRqstvyXymjrotNup41SM3tP6g7itrGu3luvmU218B0zd0F7r5/JkniFAyeN8UrQ+N7S17TsIK8zZwchJMKn0dboHkmGQ7xtLHfbH4jX0r1ACo/HcCirYXw1DdON+0bwdzmnc4bitso0eRkVqy6zez4XJyryQOPzcwGrXsa+30X/gd3QqqvJJwvpjyDcGx6RtXCKCVquKJ7DseB5Muo7nbj5+hTKrGBYDNXTNhpmF7zt8lo8p7tjW9pW302ZxkdG2NspNQ25dIb8G4n6mj9Vg3Ea95vsWnbi68YHR4O2t3SvI5dvqZurTk7nAnpGGM/Os0SGBx1sNtVjvbf6p9CgsUwmWmkMczCxw9RHS07CF01pKUoPhwZ0dlVWTDSSUk+R9yyl7i5xu5xLnHpJNyVNZFYL8rq42kchh4ST7rddvS6w9JUEtozf5NfI6e7xaWWzn9LRbks9A29pKyUV+0n8jT2nlLGoenN8F6/QtTVyiK4OCCIiAKHyx5vq+7TeG5TCh8seb6vu03huQHkdERQZD0tma5uPeanxSr0qLma5uPeanxSr0pMYREQBERAcFUjOHkZ8pbw8A+eYOU0fvGjd94bunZ0K8LgrxOCmt1mfHyJ49ishzX80PNxC7WF4rJTSCSFxa4ekEb2uG8di0zLfN6KgumpgGy7Xs2Nk7R0P/AAP4rK5oXMcWvBa5psQRYg9oKqbK5VSO7xcunNr4fVP+cjYsls4MNWAyQiKbZok8lx+w4/kdfnVsDl5uViwTL2qpQGh/CMH1JLusOgO2j12WzXl9JlNl7C1e9jv6P7P18Ta6qkZKxzJGtexws5rgHNI6CDtWW5S5hIZXF9FLwBP7t4L4/wCF19Jo7NamaDO5C7VNE+M9LbSN/QqZhzi0Lv3+j2Oa8fotpXVy6lHPAya3o639Fr5amQPzD4gDYOpyOnhHD8NBT2B/s/awayouN7IQRfsMj9noatDkzhUI/wDUNPma8/ooutzsUrB82yWQ+YMHrdr/AAUu2tdURDCyZvRVvw08yy4Hk5T0MfB00bY277a3OPS9x1uPaV+GUGVkFE35113/AFY22L3ejcO0rNsYzn1MwLYtGBp8nlPt987PQAqjJKXEucS5x1kkkkntJWtZlpcIFxi7Cm3vXvRdi5+PT9SXymyplrpNKSzWNvwcY2Nv273HpUMiv+RebkyETVbdFm1sR1Of2vG5vZtP56cYztkdBbdRg1ceCXJdv8/s5zc5GF7m1U7eQNcLT9Y7nkeSN3Sde5akAuGMAAAFgNgX0rautVx0Rw2XlzyrN+X0XYgiIshqBERAFD5Y831fdpvDcphQ+WPN9X3abw3IDyOiIoMh6WzNc3HvNT4pV6VFzNc3HvNT4pV6UmMIiIAiIgCIiA4KgsoskIK4fON0ZALNkbYPHYfKHYVPIolFSWjPddkq5b0HozE8eze1VLctbw0flsFyB9pm0ei4VZI/6/5L0iQovFMmKap/xoWOPlW0Xe02xWlPDT+FnRY+3pR4XR1+a9P6MBRazWZpaZ3+HJLH2cl4/EX/ABUZLmed9WpHpjI/J613i2LoWsNs4kuctO9P7amcotEZmff9apaPNGT+bgpClzQwg/OTSP7GhrB+pULGsfQmW2MSP+WvcmZXdTWCZH1NWRwcZaz/ADH8lnovrd6AVreG5E0lPYxwtLh9Z/Ld/Ne3oU6GrYhh/wCzKzI2/wBKY/V+hVMmc30NJZ7/AJ2YfWcOS0/Ybu851q1hcot2MFFaI5y66y6W/Y9WERF6MQREQBERAFD5Y831fdpvDcphQ+WPN9X3abw3IDyOiIoMh6WzNc3HvNT4pV6VFzNc3HvNT4pV6UmMIiIAiIgCIiAIiIDglZ3X55oIq40hhkOjOIDLpM0AS4NLrbbAn8FoNRMGNLjsaC4+YC5XlmemM1HUV31jXMAPRwjJZD/NoKCUeg8ust2YVCyV8TpQ+TgwGlrSDol1+V5lVMPz+0r5A2WCaJpIBeSx4bfe4A3t5l0c9NeJ8KophskkY/V9qBx/VUTH8ajxKHDqSmiImijbA97tBmm9zWNDQb/RBBNzbag0Nly5znR4U+JroXzcKwvBY5gAAIG/btXRyRzxxYjVspmU8jHPDyHOfGQNBhdsGvcqRnxp+CkoGHXwdNok9Oi5g/RXHIPOTTYhV8DFRiF/BveH/NHU3RBHJaDr0kB38uM60WFzthdC+VxjEhLHMAALnADlb+TdXDCMRbUQRTN+jLG2QA7QHNBse3WsFyyh+X4ribtopqWQt7DCIx+ZetPzPYjw2EwDfEXxH+B50f5S1AXZERSQEREAREQBERAFD5Y831fdpvDcphQ+WPN9X3abw3IDyOiIoMh6WzNc3HvNT4pV6VFzNc3HvNT4pV6UmMIiIAiIgCIl0ARLr8ZKpjSGlzQ47ASAT5gdqAgM5GJfJ8LqnjUTE5jfPJ82Le0sFpMmq12EyVDXt+RB5e+PS1lzHBmno6O49u5elcRw2KpYY542Sxkglj2hzSQbi4PavyZgVO2A07YYxAQQYgwCMgm5Gha2s60JMHyixHhsnaDpjqXxH+Bstv5S1fjnDwmKHDsKmijaySSn+cc0BpeRHE4Odba65OvbrW6HI6i4IRfJYOCDzIGcGzQDyLF2ja17arr9avJilmjjjlp4XxxC0THMa5rBYCzQRq1ADV0KNBqYtnqqNN2HPJvpUukT03LCVeMmM6NBVVAigp3xPLJHaRjiYA1jC913NdfYFbqrJGjlDGy0sLxE3QjDo2uDG+S241DsC+KXIyhidpR0lOx1nNu2NjTouaWuFwNhBIKAwLJTB6/EZKyWikbHp6XD6TtHTbM57tD6JvsN9m5Xr9nvELw1UB+pIyQDse0tP4sC03CsBp6UOFNDHCHWLhGxrA6wsL2GuwX4Ydg1HSyHgIoIZHiztBrGPcL31gazr1oNSXRLpdSQEREAREQBERAFD5Y831fdpvDcphQ+WPN9X3abw3IDyOiIoMh6WzNc3HvNT4pV6VFzNc3HvNT4pV6UmMIiIAse/aIcQyjt5U39Ma2FY7+0T/h0f3pv6Y0JRTcbwubBJ6SSnqHuMsbJra221t0mOaCQ5pvbX2qZzzwmXFqePSLOEhhZfXydOV7b27LqCrsIkwutoZastqmPbFM0OLyNC4GjyjqLbgjdqHmU7nppeGxenjvbhIoGXte2nM9t7em6gkuGRWbJ2FzvqBVCciGRoYGkazokH6R8m3pWW4DgZxj5XI+Zzq4NEkERLbzEkl4BdssLAAEWuDsWtZEZt/8AY0k1Q+o4VvAuBHBltg1weXfSN9TTqWeZUZPU07JsSwaVwZC8OnZZ8TonGzuEhJANtdyN2u3QhBZarN/V12GQfLZXQTUYqBZ1pHSM5JZdzXbg22u6pmbPIV2Kue8T8FwDoXW0S/S0iXW+kLfRt6VrGQ+Uslfg75ZjeVrJonutbSLGGziOkgi/aqr+zn9Gr/8Ao/pkQFdxLJ7/AGhlFUUxkdGHyynSA0raMWkOTcdCmMzuIzw4lUURldJE1soOsuaHRSBoe25OjcE6h0hQeL4JLW5Q1MEEvAyPll0X3cLaMWkRdmvWBbV0qczHSiCtq6aRjeFDXfOay75uTRez7pJDvRr7AOvmZeTV4hcn/d37/wDilQeaXGDFWPiJOjUU8sesn6YYXs2/dI/iU3mX/wB7xDu7/FKpmFROjpG1cf0qesjB+7JFpD+aMj+JCS7Zr8ZfS4Pic7Dy4y0sJ12cYg1p19BIKreHZETVmHy4gx0stQ2oDAxoL3vF26T9IcrSBdfV0KUyQbfAMWt5UR9A0D+QTCamrhwET0c5hbDVTcNous5wfwLWACxvYnsQE5l3VVD8naR1UHtnE7GyaYc15LWztDnA67kAHtUXlq4/9n8K1n6R3nyJF+mUuKS1OTVPLPI6WQ1hBc6xJA4cD8F+OW3/AJewr7x8ORAQ2I4dUYM2iq4Klx+URiUAaTQCAxzmPbpEPaQ4DWtMz043bCY9E2+USRah5Ibwp/IKlZ03f+G4QP8A2xP/AOUK7Od/EABhkD76McDJZANtjwbdnTZjkIJjMVM6GeupJDymFj7X3tLmP/0LYVg+Q2UsUuUb5YNJsVVwjQHAB1zG1+sAn6zD61vCIMIiKSAofLHm+r7tN4blMKHyx5vq+7TeG5AeR0RFBkPS2Zrm495qfFKvSynNhlvRUlE6OoqYopBUVB0XOsbGU2Kt3GfhnXYPaUmMtCKr8Z+Gddg9pOM/DOuwe0gLQqHnUyCmxZsAgkjZwRkLuE09emGgW0QehSnGfhnXYPaTjPwzrsHtICs5fZr6jEBScDLEw08HBO09OxI0LFui06rtO1fnnAzXVWJVMU8csMZZDGx1zLfTa5ziWlrdlzq3q1cZ+Gddg9pOM/DOuwe0oJK3kNm3rKOoc+sqWzxOhfGWCSd2t+jrs/VsB9ardTmXxCEyw0lTH8lmI0g572EtB5IkYGnSI7Dr/BaRxn4Z12D2k4z8M67B7SA+8m8kBQ4f8kY7ScWSaTyLB0kgN3W3C5A8wULmrzfzYSJxPJE/heD0eD09WgHA30gOncpfjPwzrsHtJxn4Z12D2lJBBYdm4njxt+IGSIxOdI4MGnwnLiLBu0dvavyyYzbVFHistYZYXRSOn5I4ThA2R2k3a21wbX1qxcZ+Gddg9pOM/DOuwe0oJK7kDmznw6eqklkieJ4nMaGadwS8uBdpNGq3QungOaGaHDq2lmkhc+o4N0Tm6eix0esF12329A2XVu4z8M67B7ScZ+Gddg9pSCFyDzavo6Sqpqt8cjak2PB6WpvB6B+kBr3hVNmZKuAfTisYKVzjJb5zlvA5BdFawNwLm58xsFo3GfhnXYPaTjPwzrsHtICrVea2ofg0NAJYeFjqDKX/ADnBkEyahyb35Y3bl95QZr6ipwuio2SwiSmJL3O09B3JcOTZt/rb1ZuM/DOuwe0nGfhnXYPaQFBoMxtRJJH8uq2yRRhrQxvCPOgD/htL7BjdW4FT2O5s5arF46t74TTRmIcEQ8uLIweTbR0dbid+xWDjPwzrsHtJxn4Z12D2lAK7jWa+R2KQVlGaeGOIxOdHZzSSxx07Bjba2Gy0kKscZ+Gddg9pOM/DOuwe0pILQiq/GfhnXYPaTjPwzrsHtIC0KHyx5vq+7TeG5R/GfhnXYPaUZlPnGw6WiqWMrIXPfBK1rQ7WXFjgAO26A81Il+0IoPZodR9N/wB939Tl+SIgCIiEhERAEREAREQBERAEREAREQBERAEREAREQBERAEREAXKIhB8oiKCD/9k="/>
          <p:cNvSpPr>
            <a:spLocks noChangeAspect="1" noChangeArrowheads="1"/>
          </p:cNvSpPr>
          <p:nvPr/>
        </p:nvSpPr>
        <p:spPr bwMode="auto">
          <a:xfrm>
            <a:off x="5770960" y="-1266825"/>
            <a:ext cx="2411016" cy="214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CL" dirty="0">
              <a:solidFill>
                <a:prstClr val="black"/>
              </a:solidFill>
              <a:latin typeface="Calibri" pitchFamily="34" charset="0"/>
            </a:endParaRPr>
          </a:p>
        </p:txBody>
      </p:sp>
      <p:sp>
        <p:nvSpPr>
          <p:cNvPr id="12290" name="AutoShape 2" descr="Resultado de imagen para moral"/>
          <p:cNvSpPr>
            <a:spLocks noChangeAspect="1" noChangeArrowheads="1"/>
          </p:cNvSpPr>
          <p:nvPr/>
        </p:nvSpPr>
        <p:spPr bwMode="auto">
          <a:xfrm>
            <a:off x="1016000" y="-1365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CL" dirty="0">
              <a:solidFill>
                <a:prstClr val="black"/>
              </a:solidFill>
              <a:latin typeface="Calibri" pitchFamily="34" charset="0"/>
            </a:endParaRPr>
          </a:p>
        </p:txBody>
      </p:sp>
      <p:sp>
        <p:nvSpPr>
          <p:cNvPr id="12292" name="AutoShape 4" descr="Resultado de imagen para moral"/>
          <p:cNvSpPr>
            <a:spLocks noChangeAspect="1" noChangeArrowheads="1"/>
          </p:cNvSpPr>
          <p:nvPr/>
        </p:nvSpPr>
        <p:spPr bwMode="auto">
          <a:xfrm>
            <a:off x="1016000" y="-136525"/>
            <a:ext cx="4552950" cy="295275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CL" dirty="0">
              <a:solidFill>
                <a:prstClr val="black"/>
              </a:solidFill>
              <a:latin typeface="Calibri" pitchFamily="34" charset="0"/>
            </a:endParaRPr>
          </a:p>
        </p:txBody>
      </p:sp>
      <p:sp>
        <p:nvSpPr>
          <p:cNvPr id="12294" name="AutoShape 6" descr="Resultado de imagen para acceso"/>
          <p:cNvSpPr>
            <a:spLocks noChangeAspect="1" noChangeArrowheads="1"/>
          </p:cNvSpPr>
          <p:nvPr/>
        </p:nvSpPr>
        <p:spPr bwMode="auto">
          <a:xfrm>
            <a:off x="1016000" y="-136525"/>
            <a:ext cx="4552950" cy="6477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CL" dirty="0">
              <a:solidFill>
                <a:prstClr val="black"/>
              </a:solidFill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29877428"/>
      </p:ext>
    </p:extLst>
  </p:cSld>
  <p:clrMapOvr>
    <a:masterClrMapping/>
  </p:clrMapOvr>
  <p:transition spd="slow">
    <p:fad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10 CuadroTexto"/>
          <p:cNvSpPr txBox="1">
            <a:spLocks noChangeArrowheads="1"/>
          </p:cNvSpPr>
          <p:nvPr/>
        </p:nvSpPr>
        <p:spPr bwMode="auto">
          <a:xfrm>
            <a:off x="952500" y="1089135"/>
            <a:ext cx="10287000" cy="646113"/>
          </a:xfrm>
          <a:prstGeom prst="rect">
            <a:avLst/>
          </a:prstGeom>
          <a:solidFill>
            <a:srgbClr val="FFC000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CL" sz="3600" dirty="0">
                <a:solidFill>
                  <a:prstClr val="black"/>
                </a:solidFill>
                <a:latin typeface="Calibri" pitchFamily="34" charset="0"/>
              </a:rPr>
              <a:t>DDI 400005 “INSPECCIONES DE SEGURIDAD MILITAR”</a:t>
            </a:r>
          </a:p>
        </p:txBody>
      </p:sp>
      <p:sp>
        <p:nvSpPr>
          <p:cNvPr id="9220" name="11 CuadroTexto"/>
          <p:cNvSpPr txBox="1">
            <a:spLocks noChangeArrowheads="1"/>
          </p:cNvSpPr>
          <p:nvPr/>
        </p:nvSpPr>
        <p:spPr bwMode="auto">
          <a:xfrm>
            <a:off x="1105402" y="2076114"/>
            <a:ext cx="9922669" cy="4154984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CL" sz="2400" b="1" dirty="0">
                <a:solidFill>
                  <a:prstClr val="black"/>
                </a:solidFill>
                <a:latin typeface="Calibri" pitchFamily="34" charset="0"/>
              </a:rPr>
              <a:t>OBLIGACIONES Y RESPONSABILIDADES.</a:t>
            </a:r>
          </a:p>
          <a:p>
            <a:pPr algn="just" eaLnBrk="0" fontAlgn="base" hangingPunct="0">
              <a:spcBef>
                <a:spcPct val="0"/>
              </a:spcBef>
              <a:spcAft>
                <a:spcPct val="0"/>
              </a:spcAft>
            </a:pPr>
            <a:endParaRPr lang="es-CL" sz="2400" dirty="0">
              <a:solidFill>
                <a:prstClr val="black"/>
              </a:solidFill>
              <a:latin typeface="Calibri" pitchFamily="34" charset="0"/>
            </a:endParaRPr>
          </a:p>
          <a:p>
            <a:pPr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CL" sz="2400" dirty="0">
                <a:solidFill>
                  <a:prstClr val="black"/>
                </a:solidFill>
                <a:latin typeface="Calibri" pitchFamily="34" charset="0"/>
              </a:rPr>
              <a:t>Unidad o Repartición:</a:t>
            </a:r>
          </a:p>
          <a:p>
            <a:pPr algn="just" eaLnBrk="0" fontAlgn="base" hangingPunct="0">
              <a:spcBef>
                <a:spcPct val="0"/>
              </a:spcBef>
              <a:spcAft>
                <a:spcPct val="0"/>
              </a:spcAft>
            </a:pPr>
            <a:endParaRPr lang="es-CL" sz="2400" dirty="0">
              <a:solidFill>
                <a:prstClr val="black"/>
              </a:solidFill>
              <a:latin typeface="Calibri" pitchFamily="34" charset="0"/>
            </a:endParaRPr>
          </a:p>
          <a:p>
            <a:pPr marL="342900" indent="-342900" algn="just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-"/>
            </a:pPr>
            <a:r>
              <a:rPr lang="es-CL" sz="2400" dirty="0">
                <a:solidFill>
                  <a:prstClr val="black"/>
                </a:solidFill>
                <a:latin typeface="Calibri" pitchFamily="34" charset="0"/>
              </a:rPr>
              <a:t>Of. Seguridad, Of. De Cargo de Informática, Condestable Mayor y Aydte. De Seguridad deberán presentar a Comisión Inspectora una </a:t>
            </a:r>
            <a:r>
              <a:rPr lang="es-CL" sz="2400" dirty="0">
                <a:solidFill>
                  <a:srgbClr val="FF0000"/>
                </a:solidFill>
                <a:latin typeface="Calibri" pitchFamily="34" charset="0"/>
              </a:rPr>
              <a:t>breve exposición que contemple siguientes aspectos:</a:t>
            </a:r>
          </a:p>
          <a:p>
            <a:pPr marL="722313" lvl="1" indent="-342900" algn="just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-"/>
            </a:pPr>
            <a:r>
              <a:rPr lang="es-CL" sz="2400" dirty="0">
                <a:solidFill>
                  <a:prstClr val="black"/>
                </a:solidFill>
                <a:latin typeface="Calibri" pitchFamily="34" charset="0"/>
              </a:rPr>
              <a:t>Descripción de dependencias.</a:t>
            </a:r>
          </a:p>
          <a:p>
            <a:pPr marL="722313" lvl="1" indent="-342900" algn="just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-"/>
            </a:pPr>
            <a:r>
              <a:rPr lang="es-CL" sz="2400" dirty="0">
                <a:solidFill>
                  <a:prstClr val="black"/>
                </a:solidFill>
                <a:latin typeface="Calibri" pitchFamily="34" charset="0"/>
              </a:rPr>
              <a:t>Identificación de activos.</a:t>
            </a:r>
          </a:p>
          <a:p>
            <a:pPr marL="722313" lvl="1" indent="-342900" algn="just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-"/>
            </a:pPr>
            <a:r>
              <a:rPr lang="es-CL" sz="2400" dirty="0">
                <a:solidFill>
                  <a:prstClr val="black"/>
                </a:solidFill>
                <a:latin typeface="Calibri" pitchFamily="34" charset="0"/>
              </a:rPr>
              <a:t>Medidas adoptadas para corregir última Inspección.</a:t>
            </a:r>
          </a:p>
          <a:p>
            <a:pPr marL="722313" lvl="1" indent="-342900" algn="just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-"/>
            </a:pPr>
            <a:r>
              <a:rPr lang="es-CL" sz="2400" dirty="0">
                <a:solidFill>
                  <a:prstClr val="black"/>
                </a:solidFill>
                <a:latin typeface="Calibri" pitchFamily="34" charset="0"/>
              </a:rPr>
              <a:t>Vulnerabilidades evidenciadas durante su gestión y cursos de acción.</a:t>
            </a:r>
          </a:p>
        </p:txBody>
      </p:sp>
      <p:sp>
        <p:nvSpPr>
          <p:cNvPr id="9223" name="AutoShape 2" descr="data:image/jpeg;base64,/9j/4AAQSkZJRgABAQAAAQABAAD/2wCEAAkGBhQQERUUERQVFBQVFRYVFBYXGBQUFBcXGBQVFxYXFhUXHCYgGRolGRcXIC8gIycrLCwsFx4xNTAqNSYrLCkBCQoKDgwOGg8PGiwkHyQsKS8pNSwsLSwuKSksKSksLC00KSksKSwsLy0pLCwvKS0sLCksLCwsLCosKS0sKSkvLP/AABEIAOEA4QMBIgACEQEDEQH/xAAcAAEAAwADAQEAAAAAAAAAAAAABQYHAQQIAgP/xABQEAABAwIBBgkHCQYDBQkAAAABAAIDBBEFBgcSITFBExciNVFUYXSzUnGBkZKT0hQjMkJicqGxwQhDgqKy0TNTwhU0Y+HwFiQlNkRkc4Oj/8QAGwEBAAIDAQEAAAAAAAAAAAAAAAEFAwQGAgf/xAAzEQACAgEBBQUGBgMBAAAAAAAAAQIDBBEFEiExQVFxkbHREyIyYYHBMzSh4fDxQlJyFP/aAAwDAQACEQMRAD8Alc22b6hraN01TAJJDUVDS7SkGpspA1NcArVxQYX1Ue8l+JdfM1zce81PilXpQCm8UGF9VHvJfiTigwvqo95L8SuSKQU3igwvqo95L8ScUGF9VHvJfiVyRAU3igwvqo95L8ScUGF9VHvJfiVyRAU3igwvqo95L8ScUGF9VHvJfiVyRAU3igwvqo95L8ScUGF9VHvJfiVyRAU3igwvqo95L8ScUGF9VHvJfiVyRAU3igwvqo95L8ScUGF9VHvJfiVyRAU3igwvqo95L8ScUGF9VHvJfiVyRAU3igwvqo95L8ScUGF9VHvJfiVyRAU3igwvqo95L8ScUGF9VHvJfiVyRAU3igwvqo95L8ScUGF9VHvJfiVyRAU3igwvqo95L8ScUGF9VHvJfiVyRAU3igwvqo95L8Sjcpc1eGw0dRJHTAPZDI9p05TZzWEg63dIWiKHyx5vq+7TeG5AeSNMouEUGQ9LZmubj3mp8Uq9Ki5mubj3mp8Uq9KTGEREAREQBERAEXBK/CrrWRNL5HtY0bXOIAHpKEpNvRHYXySs7x7Ow1t20jNP/iPuG/ws2n02VGxPKapqT87M8jyQdFnst1LVnlQjy4lzj7FyLeM/dXz5+BtdZlLTQ/4k8TT0aQJ9Q1qMlzj0Lf31/uskP+lYmAi13mS6ItobApXxSb8F6m1Mzk0J/fEedkg/RSFLlfSS6mVERPQXBp9TrLBUULMl1SEtgUte7J/p6I9IMkBFwbjpGsL7XnjD8ZmpzeGV8fY1x0fS3YfUrrgmdh7bNqmB48tnJePO3YfRZbEMuD58CsyNh318a3vLwZqSLoYVjUNUzTgeHjfbaOxzTrB867wK2k9eRSSi4vSS0ZyiIpPIREQBERAFD5Y831fdpvDcphQ+WPN9X3abw3IDyOiIoMh6WzNc3HvNT4pV6VFzNc3HvNT4pV6UmMIiIAiIgC4JQqCytyoZQw6Rs6R1xGzyj0n7I3/81EmorVnuuuVslCC1bOcp8rYqFl38qRw5EYPKd2nob2/msdx7KOatfpTO1D6LBcMb5h09p1rp4hiD6iR0kri57jck/gANwG4L8Y4y4hrQS4mwABJJ6AAqm2+Vj0XI7jA2bXix3pcZdX2dx8rt4dhMtQ7RhjdId+iLgec7B6Vfcl81wsJK3ziEH+tw/IetaJS0bImhsbWsaNjWgAD0BZK8Vy4y4Grl7crre7St59vT9zKcPzUVL7GV8cXZre71DV+KmYsz8f1qh58zGt/MlaHZLLbWNWuhR2bXy5v4tO5Iz+TM/FuqJB52sKi67NHK3XDMx/Y4Fh9YuFp1XWMiYXyvaxjdrnENaPOTqX4YZjUFUCaeaOUDUSxzXW89tiPHrfQiG1suL+PXvSMOxXJmppf8aJzR5Q5TPaGr1qLXo94B1G2vVY7/AEb1TcpM2kNRd9PaGToA+bce1v1fOPUVrWYjXGBcYu3Yye7etPmuXh/ZlmHYnJTvEkLyxw3jf2EbCOwrWsjsvWVlo5LRz22fVk7Wdv2VkuJYZJTSGOZhY4bjsI6Qd47V12PLSC0kEG4I1EEbCDuKwV2yqen6Fnl4NObDXr0a/nFHpAFcqmZBZa/K28FMbTsF77OEaPrD7Q3j0q5BWsJqa1Rw19E6LHXNcUcoiL2YQiIgCh8seb6vu03huUwofLHm+r7tN4bkB5HREUGQ9LZmubj3mp8Uq9Ki5mubj3mp8Uq9KTGEREARFwSgPwrq1sMbpJDZjGlzj2BYPlFjr62d0r9QOpjfJYNjfPvPaVd87GPWDKVh22kl81+Q0+m59AWaqtyrNXuLodhsTD3K/by5vl8l+4WsZtcn4GRCoa5ssztRI/dfYAOsHpO/dqWTrvYRjUtJIJIXFrt42tcOhzd4WCmahLVostoY08mlwhLT7/I9CBcqq5J5dxVoDHWjm3sJ1O7WHf5toVpBVvGSktUcFdTOmW5YtGHOsFWIc5mHPn4BtVGXl2iPpaBde1hJbROvtUZnnxZ1PhcgYbGZ7IbjbouuXgedrSPSvN5U6mPQ139oPFHGampw7kBjpXN3FxdotJ6bAH1lUzNhiT4MUpywkB7iyQbnMLXFwPTsB84XznAxJ08tMZDdwoKUOJ2lzmF5J7TpArr5CG1a13+XFUyexSylQSdHGcoZquodPLI4vc4ubynDQF7tayx5IAsNS9EZqcdkrMNjfOS6RrnxF52vDHWa49Jta53kLzIzYPMFosOcKbDcMpKakIZJIySeWQtDi0PnkDGtB1XIbck7rIGjbspMmoq6LQkFnD6Dx9Jh6R0jpG9YljGESUsropRZzd+5w3Oad4P/AFsV6zQ5w5sRMsFVZ0sbQ9sgAbpMJ0SHAarg21jbfsViy9yXFZAXMHz0YLmdLhtcz07u2y18infW8uZc7K2g8efs5v3H+j7fXxMcpKt8T2yRnRewhzT0ELdsmMebW07ZW6jse3yXjaPNvHYQsDVvzaY78nqhE4/Nz8nzPH0D6dY9IWpjW7ktHyZe7Xw1fTvr4o+XVfc2RFwCuVanDhERAFD5Y831fdpvDcphQ+WPN9X3abw3IDyOiIoMh6WzNc3HvNT4pV6VFzNc3HvNT4pV6UmMIiIAvlxsvpQ+V1ZwNHO8bRE4DzuGiPxKhvRanuEHOSiurSMVyhxM1NVLKTqc86P3Rqb+AC/HCsPNRNHE3bI8N81zrPoFz6F1ArrmpoNOrdIdkUZt9550R+GkqWC9pNJ9WfQsiaxsZyj/AIrh5I6eVeQctHd7LyweUBymffA/qGrzKrL0gWXGtZ9ldmyD7y0YDXbXRbGu+4fqns2eZbV2LpxgUuBtpS0hkc+319TMWuIIINiNYI1EHcQVoeSWc0ttFWm42Nm3j/5BvH2vX0rP54HMcWvaWuabOaRYg9oK/NasLJVvVF5k4tWVDdmu59n1Lrn+xAOpqRrCHNfK+QEG4IbHYEEbfprEX7CrlidLw7Gsc51maRZrJDdK2lYdBsPUq5HhbhPHG4fTkY0HcdJ4Gr1qzqujZ3nGZuzbcV6849vr2Hfy4Nq2Ru6NsMXu4ImfmF9ZJ6vlj/Ioaj1yaEQ8Qrp5T1PCVtS/yp5T6OEcAu5gPJosQf0x08Q/jqWuP4RlZiuIFSuUYs+FvkUlM31wiT/Woh+w+Yqayv1VkrfI4OP2IY2fogL9+z3Deqqn9ELG+08n9FuTgsd/Z4g5NY/7ULPUHu/VbIpR5ZiWcHBBTVjtEWZKOFb0AknTHodr9IVbY8tILTYggg9BGsH1rVM7eH6VPHLvjksfuvFv6g1ZSqi+O7Y9Dvtl3e3xYuXNcH9P2PQuB4iKinilH12Ncew25Q9BuF3lTM1VZp0Raf3cjm+g2cP6irmrWuW9FM4jKq9jdOvsb8AiIvZrhQ+WPN9X3abw3KYUPljzfV92m8NyA8joiKDIelszXNx7zU+KVelRczXNx7zU+KVelJjCIiAKqZzZLYfJ9p0bfW8f2VrVRzoNvh7+ySI/zgLFd8D7jcwPzNf/AEvMxpadmfh+bqHdL2N9TSf9SzFahmek+aqB0SMPrZb/AElVuN+Ijr9s/lJfTzRoYXBC5VAzvZbyYdTMZTnRmnLg19gdBjQNNwB1aWtoHRe6tzhCfymyPhrm8saEgHJkaOUOw+U3sKyHH8m5qJ+jM3UfovFyx3mPT2HWqjhGXdbTTiZlRK517ua97nseN7Xtcdh9Y3L0Rk9jdNjNGHhoc13JlidrMb97T27wRusVrW0Rs4rgy3wdp2YvuvjHs7O4xBfTHWc1wtdrmvbcXs5pBafWF8YrWxR1lRA27WxzPjYSb3DTbWelcqslCVb0Z2NN9WVXvQ4p8/3RW8UwdzCXtu5pJJ6Rc3N+ztXbpuThUx/zKyBnn4OGZ5/rCmVGYjhBe08GSNeloXOgXWtpW2B1tV1uVZPSZz+fsbTWzH8PT0K/TRab2NH1nNb63Afqu/lRLpVtSRsNRLbzCRwH4BdFjnRSA/RexwcLjYWkEat+sL5nmL3Oc76TnFzt2txJP4lbpzTTT0Zu37P9Nahmf5VQR6GxR/3K1FULMjTaGExny5Jn/wA5aP6VfV7PBXM4UOlh8/Y1rvU9pWHrcsvpNHD6jtYB63NH6rDVWZnxruOx2B+BL/r7I0zM9Lyalv2oz6w8foFo6zXM83/eT2xDxCtKC3Mb8NFDtb85P6eSCIizlYFD5Y831fdpvDcphQ+WPN9X3abw3IDyOiIoMh6WzNc3HvNT4pV6VFzNc3HvNT4pV6UmMIiIAoDLql4SgqANoZpD+Ah36KfX5VEAe1zXbHAtPmIsV5ktU0ZKp+zsjPsafgecVe80lbo1EsR+vGHDzsd/ZxVMr6Mwyvjdtje5h9Btf1WPpXaydxX5LVRTbmuGl9w6nfgT6lTVy3Jps+g5lX/oxpRj1XDzR6Aas4z2ZJSVlKyeEaT6YvcWjWXRuA07DeRog26AVosTw4Ag3BFwdxB2FfRCuz51yPGqnsjsr5sMqBLFrabCWMnkyNvsPQRuO49lwrXnezefIpTVU7f+7yu5bRsikP5McdnQbjoWbryej98QqjLLJIdskj3+04ut+K7uHY2WcmTlN6frD+4UWi8TgprSRsUZFmPLfrej8y6RShwBaQQd4X2qfR1zojdp1bwdhVlocSbMNWp29p2+jpCrbaHDiuR2ODtOvJ92XCXZ29x9V2HtlFnbdzhtH9wq1XYe6E8rWNzhsP8AZW5fMkYcCHAEHaCoqvlDh0PWds2vKW8uEu31NuzZ03BYVRt2fMhx/jJd+qs6zrIbL+Pg46acCIsa2ON/1CGgNaHeSbDbsK0PTVrCcZrWJxWRjWY89yxafcpmdat0KMM3ySNHobdx/IetZCrlnRxgTVYjaeTC3RP33WLvULD1qmqryZb1jO02TS6sWOvN8fH9jWM0lLo0sj/LlNvM1oH53V7ChskMM+T0cMZ+kGBzvvO5R/EqZVnVHdgkcdm2+1yJzXa/AIiLIagUPljzfV92m8NymFD5Y831fdpvDcgPI6IigyHpbM1zce81PilXpUXM1zce81PilXpSYwiIgC4IXKIDJc6mCcHUNnaOTMLO7HtH6tt6iqMt/wAo8EbWU74Xari7XeS4a2u9f4XWDVlI6GR0cg0XsJa4dBH6b/SqrJr3Zby5M7bY2WrqfZv4o+XT0NUzZZTcND8nefnIRyel0e70t2eayvC87YdiD6eVssRs9huP1B6QRqstvyXymjrotNup41SM3tP6g7itrGu3luvmU218B0zd0F7r5/JkniFAyeN8UrQ+N7S17TsIK8zZwchJMKn0dboHkmGQ7xtLHfbH4jX0r1ACo/HcCirYXw1DdON+0bwdzmnc4bitso0eRkVqy6zez4XJyryQOPzcwGrXsa+30X/gd3QqqvJJwvpjyDcGx6RtXCKCVquKJ7DseB5Muo7nbj5+hTKrGBYDNXTNhpmF7zt8lo8p7tjW9pW302ZxkdG2NspNQ25dIb8G4n6mj9Vg3Ea95vsWnbi68YHR4O2t3SvI5dvqZurTk7nAnpGGM/Os0SGBx1sNtVjvbf6p9CgsUwmWmkMczCxw9RHS07CF01pKUoPhwZ0dlVWTDSSUk+R9yyl7i5xu5xLnHpJNyVNZFYL8rq42kchh4ST7rddvS6w9JUEtozf5NfI6e7xaWWzn9LRbks9A29pKyUV+0n8jT2nlLGoenN8F6/QtTVyiK4OCCIiAKHyx5vq+7TeG5TCh8seb6vu03huQHkdERQZD0tma5uPeanxSr0qLma5uPeanxSr0pMYREQBERAcFUjOHkZ8pbw8A+eYOU0fvGjd94bunZ0K8LgrxOCmt1mfHyJ49ishzX80PNxC7WF4rJTSCSFxa4ekEb2uG8di0zLfN6KgumpgGy7Xs2Nk7R0P/AAP4rK5oXMcWvBa5psQRYg9oKqbK5VSO7xcunNr4fVP+cjYsls4MNWAyQiKbZok8lx+w4/kdfnVsDl5uViwTL2qpQGh/CMH1JLusOgO2j12WzXl9JlNl7C1e9jv6P7P18Ta6qkZKxzJGtexws5rgHNI6CDtWW5S5hIZXF9FLwBP7t4L4/wCF19Jo7NamaDO5C7VNE+M9LbSN/QqZhzi0Lv3+j2Oa8fotpXVy6lHPAya3o639Fr5amQPzD4gDYOpyOnhHD8NBT2B/s/awayouN7IQRfsMj9noatDkzhUI/wDUNPma8/ooutzsUrB82yWQ+YMHrdr/AAUu2tdURDCyZvRVvw08yy4Hk5T0MfB00bY277a3OPS9x1uPaV+GUGVkFE35113/AFY22L3ejcO0rNsYzn1MwLYtGBp8nlPt987PQAqjJKXEucS5x1kkkkntJWtZlpcIFxi7Cm3vXvRdi5+PT9SXymyplrpNKSzWNvwcY2Nv273HpUMiv+RebkyETVbdFm1sR1Of2vG5vZtP56cYztkdBbdRg1ceCXJdv8/s5zc5GF7m1U7eQNcLT9Y7nkeSN3Sde5akAuGMAAAFgNgX0rautVx0Rw2XlzyrN+X0XYgiIshqBERAFD5Y831fdpvDcphQ+WPN9X3abw3IDyOiIoMh6WzNc3HvNT4pV6VFzNc3HvNT4pV6UmMIiIAiIgCIiA4KgsoskIK4fON0ZALNkbYPHYfKHYVPIolFSWjPddkq5b0HozE8eze1VLctbw0flsFyB9pm0ei4VZI/6/5L0iQovFMmKap/xoWOPlW0Xe02xWlPDT+FnRY+3pR4XR1+a9P6MBRazWZpaZ3+HJLH2cl4/EX/ABUZLmed9WpHpjI/J613i2LoWsNs4kuctO9P7amcotEZmff9apaPNGT+bgpClzQwg/OTSP7GhrB+pULGsfQmW2MSP+WvcmZXdTWCZH1NWRwcZaz/ADH8lnovrd6AVreG5E0lPYxwtLh9Z/Ld/Ne3oU6GrYhh/wCzKzI2/wBKY/V+hVMmc30NJZ7/AJ2YfWcOS0/Ybu851q1hcot2MFFaI5y66y6W/Y9WERF6MQREQBERAFD5Y831fdpvDcphQ+WPN9X3abw3IDyOiIoMh6WzNc3HvNT4pV6VFzNc3HvNT4pV6UmMIiIAiIgCIiAIiIDglZ3X55oIq40hhkOjOIDLpM0AS4NLrbbAn8FoNRMGNLjsaC4+YC5XlmemM1HUV31jXMAPRwjJZD/NoKCUeg8ust2YVCyV8TpQ+TgwGlrSDol1+V5lVMPz+0r5A2WCaJpIBeSx4bfe4A3t5l0c9NeJ8KophskkY/V9qBx/VUTH8ajxKHDqSmiImijbA97tBmm9zWNDQb/RBBNzbag0Nly5znR4U+JroXzcKwvBY5gAAIG/btXRyRzxxYjVspmU8jHPDyHOfGQNBhdsGvcqRnxp+CkoGHXwdNok9Oi5g/RXHIPOTTYhV8DFRiF/BveH/NHU3RBHJaDr0kB38uM60WFzthdC+VxjEhLHMAALnADlb+TdXDCMRbUQRTN+jLG2QA7QHNBse3WsFyyh+X4ribtopqWQt7DCIx+ZetPzPYjw2EwDfEXxH+B50f5S1AXZERSQEREAREQBERAFD5Y831fdpvDcphQ+WPN9X3abw3IDyOiIoMh6WzNc3HvNT4pV6VFzNc3HvNT4pV6UmMIiIAiIgCIl0ARLr8ZKpjSGlzQ47ASAT5gdqAgM5GJfJ8LqnjUTE5jfPJ82Le0sFpMmq12EyVDXt+RB5e+PS1lzHBmno6O49u5elcRw2KpYY542Sxkglj2hzSQbi4PavyZgVO2A07YYxAQQYgwCMgm5Gha2s60JMHyixHhsnaDpjqXxH+Bstv5S1fjnDwmKHDsKmijaySSn+cc0BpeRHE4Odba65OvbrW6HI6i4IRfJYOCDzIGcGzQDyLF2ja17arr9avJilmjjjlp4XxxC0THMa5rBYCzQRq1ADV0KNBqYtnqqNN2HPJvpUukT03LCVeMmM6NBVVAigp3xPLJHaRjiYA1jC913NdfYFbqrJGjlDGy0sLxE3QjDo2uDG+S241DsC+KXIyhidpR0lOx1nNu2NjTouaWuFwNhBIKAwLJTB6/EZKyWikbHp6XD6TtHTbM57tD6JvsN9m5Xr9nvELw1UB+pIyQDse0tP4sC03CsBp6UOFNDHCHWLhGxrA6wsL2GuwX4Ydg1HSyHgIoIZHiztBrGPcL31gazr1oNSXRLpdSQEREAREQBERAFD5Y831fdpvDcphQ+WPN9X3abw3IDyOiIoMh6WzNc3HvNT4pV6VFzNc3HvNT4pV6UmMIiIAse/aIcQyjt5U39Ma2FY7+0T/h0f3pv6Y0JRTcbwubBJ6SSnqHuMsbJra221t0mOaCQ5pvbX2qZzzwmXFqePSLOEhhZfXydOV7b27LqCrsIkwutoZastqmPbFM0OLyNC4GjyjqLbgjdqHmU7nppeGxenjvbhIoGXte2nM9t7em6gkuGRWbJ2FzvqBVCciGRoYGkazokH6R8m3pWW4DgZxj5XI+Zzq4NEkERLbzEkl4BdssLAAEWuDsWtZEZt/8AY0k1Q+o4VvAuBHBltg1weXfSN9TTqWeZUZPU07JsSwaVwZC8OnZZ8TonGzuEhJANtdyN2u3QhBZarN/V12GQfLZXQTUYqBZ1pHSM5JZdzXbg22u6pmbPIV2Kue8T8FwDoXW0S/S0iXW+kLfRt6VrGQ+Uslfg75ZjeVrJonutbSLGGziOkgi/aqr+zn9Gr/8Ao/pkQFdxLJ7/AGhlFUUxkdGHyynSA0raMWkOTcdCmMzuIzw4lUURldJE1soOsuaHRSBoe25OjcE6h0hQeL4JLW5Q1MEEvAyPll0X3cLaMWkRdmvWBbV0qczHSiCtq6aRjeFDXfOay75uTRez7pJDvRr7AOvmZeTV4hcn/d37/wDilQeaXGDFWPiJOjUU8sesn6YYXs2/dI/iU3mX/wB7xDu7/FKpmFROjpG1cf0qesjB+7JFpD+aMj+JCS7Zr8ZfS4Pic7Dy4y0sJ12cYg1p19BIKreHZETVmHy4gx0stQ2oDAxoL3vF26T9IcrSBdfV0KUyQbfAMWt5UR9A0D+QTCamrhwET0c5hbDVTcNous5wfwLWACxvYnsQE5l3VVD8naR1UHtnE7GyaYc15LWztDnA67kAHtUXlq4/9n8K1n6R3nyJF+mUuKS1OTVPLPI6WQ1hBc6xJA4cD8F+OW3/AJewr7x8ORAQ2I4dUYM2iq4Klx+URiUAaTQCAxzmPbpEPaQ4DWtMz043bCY9E2+USRah5Ibwp/IKlZ03f+G4QP8A2xP/AOUK7Od/EABhkD76McDJZANtjwbdnTZjkIJjMVM6GeupJDymFj7X3tLmP/0LYVg+Q2UsUuUb5YNJsVVwjQHAB1zG1+sAn6zD61vCIMIiKSAofLHm+r7tN4blMKHyx5vq+7TeG5AeR0RFBkPS2Zrm495qfFKvSynNhlvRUlE6OoqYopBUVB0XOsbGU2Kt3GfhnXYPaUmMtCKr8Z+Gddg9pOM/DOuwe0gLQqHnUyCmxZsAgkjZwRkLuE09emGgW0QehSnGfhnXYPaTjPwzrsHtICs5fZr6jEBScDLEw08HBO09OxI0LFui06rtO1fnnAzXVWJVMU8csMZZDGx1zLfTa5ziWlrdlzq3q1cZ+Gddg9pOM/DOuwe0oJK3kNm3rKOoc+sqWzxOhfGWCSd2t+jrs/VsB9ardTmXxCEyw0lTH8lmI0g572EtB5IkYGnSI7Dr/BaRxn4Z12D2k4z8M67B7SA+8m8kBQ4f8kY7ScWSaTyLB0kgN3W3C5A8wULmrzfzYSJxPJE/heD0eD09WgHA30gOncpfjPwzrsHtJxn4Z12D2lJBBYdm4njxt+IGSIxOdI4MGnwnLiLBu0dvavyyYzbVFHistYZYXRSOn5I4ThA2R2k3a21wbX1qxcZ+Gddg9pOM/DOuwe0oJK7kDmznw6eqklkieJ4nMaGadwS8uBdpNGq3QungOaGaHDq2lmkhc+o4N0Tm6eix0esF12329A2XVu4z8M67B7ScZ+Gddg9pSCFyDzavo6Sqpqt8cjak2PB6WpvB6B+kBr3hVNmZKuAfTisYKVzjJb5zlvA5BdFawNwLm58xsFo3GfhnXYPaTjPwzrsHtICrVea2ofg0NAJYeFjqDKX/ADnBkEyahyb35Y3bl95QZr6ipwuio2SwiSmJL3O09B3JcOTZt/rb1ZuM/DOuwe0nGfhnXYPaQFBoMxtRJJH8uq2yRRhrQxvCPOgD/htL7BjdW4FT2O5s5arF46t74TTRmIcEQ8uLIweTbR0dbid+xWDjPwzrsHtJxn4Z12D2lAK7jWa+R2KQVlGaeGOIxOdHZzSSxx07Bjba2Gy0kKscZ+Gddg9pOM/DOuwe0pILQiq/GfhnXYPaTjPwzrsHtIC0KHyx5vq+7TeG5R/GfhnXYPaUZlPnGw6WiqWMrIXPfBK1rQ7WXFjgAO26A81Il+0IoPZodR9N/wB939Tl+SIgCIiEhERAEREAREQBERAEREAREQBERAEREAREQBERAEREAXKIhB8oiKCD/9k="/>
          <p:cNvSpPr>
            <a:spLocks noChangeAspect="1" noChangeArrowheads="1"/>
          </p:cNvSpPr>
          <p:nvPr/>
        </p:nvSpPr>
        <p:spPr bwMode="auto">
          <a:xfrm>
            <a:off x="5770960" y="-1266825"/>
            <a:ext cx="2411016" cy="214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CL" dirty="0">
              <a:solidFill>
                <a:prstClr val="black"/>
              </a:solidFill>
              <a:latin typeface="Calibri" pitchFamily="34" charset="0"/>
            </a:endParaRPr>
          </a:p>
        </p:txBody>
      </p:sp>
      <p:sp>
        <p:nvSpPr>
          <p:cNvPr id="9224" name="AutoShape 4" descr="data:image/jpeg;base64,/9j/4AAQSkZJRgABAQAAAQABAAD/2wCEAAkGBhQQERUUERQVFBQVFRYVFBYXGBQUFBcXGBQVFxYXFhUXHCYgGRolGRcXIC8gIycrLCwsFx4xNTAqNSYrLCkBCQoKDgwOGg8PGiwkHyQsKS8pNSwsLSwuKSksKSksLC00KSksKSwsLy0pLCwvKS0sLCksLCwsLCosKS0sKSkvLP/AABEIAOEA4QMBIgACEQEDEQH/xAAcAAEAAwADAQEAAAAAAAAAAAAABQYHAQQIAgP/xABQEAABAwIBBgkHCQYDBQkAAAABAAIDBBEFBgcSITFBExciNVFUYXSzUnGBkZKT0hQjMkJicqGxwQhDgqKy0TNTwhU0Y+HwFiQlNkRkc4Oj/8QAGwEBAAIDAQEAAAAAAAAAAAAAAAEFAwQGAgf/xAAzEQACAgEBBQUGBgMBAAAAAAAAAQIDBBEFEiExQVFxkbHREyIyYYHBMzSh4fDxQlJyFP/aAAwDAQACEQMRAD8Alc22b6hraN01TAJJDUVDS7SkGpspA1NcArVxQYX1Ue8l+JdfM1zce81PilXpQCm8UGF9VHvJfiTigwvqo95L8SuSKQU3igwvqo95L8ScUGF9VHvJfiVyRAU3igwvqo95L8ScUGF9VHvJfiVyRAU3igwvqo95L8ScUGF9VHvJfiVyRAU3igwvqo95L8ScUGF9VHvJfiVyRAU3igwvqo95L8ScUGF9VHvJfiVyRAU3igwvqo95L8ScUGF9VHvJfiVyRAU3igwvqo95L8ScUGF9VHvJfiVyRAU3igwvqo95L8ScUGF9VHvJfiVyRAU3igwvqo95L8ScUGF9VHvJfiVyRAU3igwvqo95L8ScUGF9VHvJfiVyRAU3igwvqo95L8ScUGF9VHvJfiVyRAU3igwvqo95L8Sjcpc1eGw0dRJHTAPZDI9p05TZzWEg63dIWiKHyx5vq+7TeG5AeSNMouEUGQ9LZmubj3mp8Uq9Ki5mubj3mp8Uq9KTGEREAREQBERAEXBK/CrrWRNL5HtY0bXOIAHpKEpNvRHYXySs7x7Ow1t20jNP/iPuG/ws2n02VGxPKapqT87M8jyQdFnst1LVnlQjy4lzj7FyLeM/dXz5+BtdZlLTQ/4k8TT0aQJ9Q1qMlzj0Lf31/uskP+lYmAi13mS6ItobApXxSb8F6m1Mzk0J/fEedkg/RSFLlfSS6mVERPQXBp9TrLBUULMl1SEtgUte7J/p6I9IMkBFwbjpGsL7XnjD8ZmpzeGV8fY1x0fS3YfUrrgmdh7bNqmB48tnJePO3YfRZbEMuD58CsyNh318a3vLwZqSLoYVjUNUzTgeHjfbaOxzTrB867wK2k9eRSSi4vSS0ZyiIpPIREQBERAFD5Y831fdpvDcphQ+WPN9X3abw3IDyOiIoMh6WzNc3HvNT4pV6VFzNc3HvNT4pV6UmMIiIAiIgC4JQqCytyoZQw6Rs6R1xGzyj0n7I3/81EmorVnuuuVslCC1bOcp8rYqFl38qRw5EYPKd2nob2/msdx7KOatfpTO1D6LBcMb5h09p1rp4hiD6iR0kri57jck/gANwG4L8Y4y4hrQS4mwABJJ6AAqm2+Vj0XI7jA2bXix3pcZdX2dx8rt4dhMtQ7RhjdId+iLgec7B6Vfcl81wsJK3ziEH+tw/IetaJS0bImhsbWsaNjWgAD0BZK8Vy4y4Grl7crre7St59vT9zKcPzUVL7GV8cXZre71DV+KmYsz8f1qh58zGt/MlaHZLLbWNWuhR2bXy5v4tO5Iz+TM/FuqJB52sKi67NHK3XDMx/Y4Fh9YuFp1XWMiYXyvaxjdrnENaPOTqX4YZjUFUCaeaOUDUSxzXW89tiPHrfQiG1suL+PXvSMOxXJmppf8aJzR5Q5TPaGr1qLXo94B1G2vVY7/AEb1TcpM2kNRd9PaGToA+bce1v1fOPUVrWYjXGBcYu3Yye7etPmuXh/ZlmHYnJTvEkLyxw3jf2EbCOwrWsjsvWVlo5LRz22fVk7Wdv2VkuJYZJTSGOZhY4bjsI6Qd47V12PLSC0kEG4I1EEbCDuKwV2yqen6Fnl4NObDXr0a/nFHpAFcqmZBZa/K28FMbTsF77OEaPrD7Q3j0q5BWsJqa1Rw19E6LHXNcUcoiL2YQiIgCh8seb6vu03huUwofLHm+r7tN4bkB5HREUGQ9LZmubj3mp8Uq9Ki5mubj3mp8Uq9KTGEREARFwSgPwrq1sMbpJDZjGlzj2BYPlFjr62d0r9QOpjfJYNjfPvPaVd87GPWDKVh22kl81+Q0+m59AWaqtyrNXuLodhsTD3K/by5vl8l+4WsZtcn4GRCoa5ssztRI/dfYAOsHpO/dqWTrvYRjUtJIJIXFrt42tcOhzd4WCmahLVostoY08mlwhLT7/I9CBcqq5J5dxVoDHWjm3sJ1O7WHf5toVpBVvGSktUcFdTOmW5YtGHOsFWIc5mHPn4BtVGXl2iPpaBde1hJbROvtUZnnxZ1PhcgYbGZ7IbjbouuXgedrSPSvN5U6mPQ139oPFHGampw7kBjpXN3FxdotJ6bAH1lUzNhiT4MUpywkB7iyQbnMLXFwPTsB84XznAxJ08tMZDdwoKUOJ2lzmF5J7TpArr5CG1a13+XFUyexSylQSdHGcoZquodPLI4vc4ubynDQF7tayx5IAsNS9EZqcdkrMNjfOS6RrnxF52vDHWa49Jta53kLzIzYPMFosOcKbDcMpKakIZJIySeWQtDi0PnkDGtB1XIbck7rIGjbspMmoq6LQkFnD6Dx9Jh6R0jpG9YljGESUsropRZzd+5w3Oad4P/AFsV6zQ5w5sRMsFVZ0sbQ9sgAbpMJ0SHAarg21jbfsViy9yXFZAXMHz0YLmdLhtcz07u2y18infW8uZc7K2g8efs5v3H+j7fXxMcpKt8T2yRnRewhzT0ELdsmMebW07ZW6jse3yXjaPNvHYQsDVvzaY78nqhE4/Nz8nzPH0D6dY9IWpjW7ktHyZe7Xw1fTvr4o+XVfc2RFwCuVanDhERAFD5Y831fdpvDcphQ+WPN9X3abw3IDyOiIoMh6WzNc3HvNT4pV6VFzNc3HvNT4pV6UmMIiIAvlxsvpQ+V1ZwNHO8bRE4DzuGiPxKhvRanuEHOSiurSMVyhxM1NVLKTqc86P3Rqb+AC/HCsPNRNHE3bI8N81zrPoFz6F1ArrmpoNOrdIdkUZt9550R+GkqWC9pNJ9WfQsiaxsZyj/AIrh5I6eVeQctHd7LyweUBymffA/qGrzKrL0gWXGtZ9ldmyD7y0YDXbXRbGu+4fqns2eZbV2LpxgUuBtpS0hkc+319TMWuIIINiNYI1EHcQVoeSWc0ttFWm42Nm3j/5BvH2vX0rP54HMcWvaWuabOaRYg9oK/NasLJVvVF5k4tWVDdmu59n1Lrn+xAOpqRrCHNfK+QEG4IbHYEEbfprEX7CrlidLw7Gsc51maRZrJDdK2lYdBsPUq5HhbhPHG4fTkY0HcdJ4Gr1qzqujZ3nGZuzbcV6849vr2Hfy4Nq2Ru6NsMXu4ImfmF9ZJ6vlj/Ioaj1yaEQ8Qrp5T1PCVtS/yp5T6OEcAu5gPJosQf0x08Q/jqWuP4RlZiuIFSuUYs+FvkUlM31wiT/Woh+w+Yqayv1VkrfI4OP2IY2fogL9+z3Deqqn9ELG+08n9FuTgsd/Z4g5NY/7ULPUHu/VbIpR5ZiWcHBBTVjtEWZKOFb0AknTHodr9IVbY8tILTYggg9BGsH1rVM7eH6VPHLvjksfuvFv6g1ZSqi+O7Y9Dvtl3e3xYuXNcH9P2PQuB4iKinilH12Ncew25Q9BuF3lTM1VZp0Raf3cjm+g2cP6irmrWuW9FM4jKq9jdOvsb8AiIvZrhQ+WPN9X3abw3KYUPljzfV92m8NyA8joiKDIelszXNx7zU+KVelRczXNx7zU+KVelJjCIiAKqZzZLYfJ9p0bfW8f2VrVRzoNvh7+ySI/zgLFd8D7jcwPzNf/AEvMxpadmfh+bqHdL2N9TSf9SzFahmek+aqB0SMPrZb/AElVuN+Ijr9s/lJfTzRoYXBC5VAzvZbyYdTMZTnRmnLg19gdBjQNNwB1aWtoHRe6tzhCfymyPhrm8saEgHJkaOUOw+U3sKyHH8m5qJ+jM3UfovFyx3mPT2HWqjhGXdbTTiZlRK517ua97nseN7Xtcdh9Y3L0Rk9jdNjNGHhoc13JlidrMb97T27wRusVrW0Rs4rgy3wdp2YvuvjHs7O4xBfTHWc1wtdrmvbcXs5pBafWF8YrWxR1lRA27WxzPjYSb3DTbWelcqslCVb0Z2NN9WVXvQ4p8/3RW8UwdzCXtu5pJJ6Rc3N+ztXbpuThUx/zKyBnn4OGZ5/rCmVGYjhBe08GSNeloXOgXWtpW2B1tV1uVZPSZz+fsbTWzH8PT0K/TRab2NH1nNb63Afqu/lRLpVtSRsNRLbzCRwH4BdFjnRSA/RexwcLjYWkEat+sL5nmL3Oc76TnFzt2txJP4lbpzTTT0Zu37P9Nahmf5VQR6GxR/3K1FULMjTaGExny5Jn/wA5aP6VfV7PBXM4UOlh8/Y1rvU9pWHrcsvpNHD6jtYB63NH6rDVWZnxruOx2B+BL/r7I0zM9Lyalv2oz6w8foFo6zXM83/eT2xDxCtKC3Mb8NFDtb85P6eSCIizlYFD5Y831fdpvDcphQ+WPN9X3abw3IDyOiIoMh6WzNc3HvNT4pV6VFzNc3HvNT4pV6UmMIiIAoDLql4SgqANoZpD+Ah36KfX5VEAe1zXbHAtPmIsV5ktU0ZKp+zsjPsafgecVe80lbo1EsR+vGHDzsd/ZxVMr6Mwyvjdtje5h9Btf1WPpXaydxX5LVRTbmuGl9w6nfgT6lTVy3Jps+g5lX/oxpRj1XDzR6Aas4z2ZJSVlKyeEaT6YvcWjWXRuA07DeRog26AVosTw4Ag3BFwdxB2FfRCuz51yPGqnsjsr5sMqBLFrabCWMnkyNvsPQRuO49lwrXnezefIpTVU7f+7yu5bRsikP5McdnQbjoWbryej98QqjLLJIdskj3+04ut+K7uHY2WcmTlN6frD+4UWi8TgprSRsUZFmPLfrej8y6RShwBaQQd4X2qfR1zojdp1bwdhVlocSbMNWp29p2+jpCrbaHDiuR2ODtOvJ92XCXZ29x9V2HtlFnbdzhtH9wq1XYe6E8rWNzhsP8AZW5fMkYcCHAEHaCoqvlDh0PWds2vKW8uEu31NuzZ03BYVRt2fMhx/jJd+qs6zrIbL+Pg46acCIsa2ON/1CGgNaHeSbDbsK0PTVrCcZrWJxWRjWY89yxafcpmdat0KMM3ySNHobdx/IetZCrlnRxgTVYjaeTC3RP33WLvULD1qmqryZb1jO02TS6sWOvN8fH9jWM0lLo0sj/LlNvM1oH53V7ChskMM+T0cMZ+kGBzvvO5R/EqZVnVHdgkcdm2+1yJzXa/AIiLIagUPljzfV92m8NymFD5Y831fdpvDcgPI6IigyHpbM1zce81PilXpUXM1zce81PilXpSYwiIgC4IXKIDJc6mCcHUNnaOTMLO7HtH6tt6iqMt/wAo8EbWU74Xari7XeS4a2u9f4XWDVlI6GR0cg0XsJa4dBH6b/SqrJr3Zby5M7bY2WrqfZv4o+XT0NUzZZTcND8nefnIRyel0e70t2eayvC87YdiD6eVssRs9huP1B6QRqstvyXymjrotNup41SM3tP6g7itrGu3luvmU218B0zd0F7r5/JkniFAyeN8UrQ+N7S17TsIK8zZwchJMKn0dboHkmGQ7xtLHfbH4jX0r1ACo/HcCirYXw1DdON+0bwdzmnc4bitso0eRkVqy6zez4XJyryQOPzcwGrXsa+30X/gd3QqqvJJwvpjyDcGx6RtXCKCVquKJ7DseB5Muo7nbj5+hTKrGBYDNXTNhpmF7zt8lo8p7tjW9pW302ZxkdG2NspNQ25dIb8G4n6mj9Vg3Ea95vsWnbi68YHR4O2t3SvI5dvqZurTk7nAnpGGM/Os0SGBx1sNtVjvbf6p9CgsUwmWmkMczCxw9RHS07CF01pKUoPhwZ0dlVWTDSSUk+R9yyl7i5xu5xLnHpJNyVNZFYL8rq42kchh4ST7rddvS6w9JUEtozf5NfI6e7xaWWzn9LRbks9A29pKyUV+0n8jT2nlLGoenN8F6/QtTVyiK4OCCIiAKHyx5vq+7TeG5TCh8seb6vu03huQHkdERQZD0tma5uPeanxSr0qLma5uPeanxSr0pMYREQBERAcFUjOHkZ8pbw8A+eYOU0fvGjd94bunZ0K8LgrxOCmt1mfHyJ49ishzX80PNxC7WF4rJTSCSFxa4ekEb2uG8di0zLfN6KgumpgGy7Xs2Nk7R0P/AAP4rK5oXMcWvBa5psQRYg9oKqbK5VSO7xcunNr4fVP+cjYsls4MNWAyQiKbZok8lx+w4/kdfnVsDl5uViwTL2qpQGh/CMH1JLusOgO2j12WzXl9JlNl7C1e9jv6P7P18Ta6qkZKxzJGtexws5rgHNI6CDtWW5S5hIZXF9FLwBP7t4L4/wCF19Jo7NamaDO5C7VNE+M9LbSN/QqZhzi0Lv3+j2Oa8fotpXVy6lHPAya3o639Fr5amQPzD4gDYOpyOnhHD8NBT2B/s/awayouN7IQRfsMj9noatDkzhUI/wDUNPma8/ooutzsUrB82yWQ+YMHrdr/AAUu2tdURDCyZvRVvw08yy4Hk5T0MfB00bY277a3OPS9x1uPaV+GUGVkFE35113/AFY22L3ejcO0rNsYzn1MwLYtGBp8nlPt987PQAqjJKXEucS5x1kkkkntJWtZlpcIFxi7Cm3vXvRdi5+PT9SXymyplrpNKSzWNvwcY2Nv273HpUMiv+RebkyETVbdFm1sR1Of2vG5vZtP56cYztkdBbdRg1ceCXJdv8/s5zc5GF7m1U7eQNcLT9Y7nkeSN3Sde5akAuGMAAAFgNgX0rautVx0Rw2XlzyrN+X0XYgiIshqBERAFD5Y831fdpvDcphQ+WPN9X3abw3IDyOiIoMh6WzNc3HvNT4pV6VFzNc3HvNT4pV6UmMIiIAiIgCIiA4KgsoskIK4fON0ZALNkbYPHYfKHYVPIolFSWjPddkq5b0HozE8eze1VLctbw0flsFyB9pm0ei4VZI/6/5L0iQovFMmKap/xoWOPlW0Xe02xWlPDT+FnRY+3pR4XR1+a9P6MBRazWZpaZ3+HJLH2cl4/EX/ABUZLmed9WpHpjI/J613i2LoWsNs4kuctO9P7amcotEZmff9apaPNGT+bgpClzQwg/OTSP7GhrB+pULGsfQmW2MSP+WvcmZXdTWCZH1NWRwcZaz/ADH8lnovrd6AVreG5E0lPYxwtLh9Z/Ld/Ne3oU6GrYhh/wCzKzI2/wBKY/V+hVMmc30NJZ7/AJ2YfWcOS0/Ybu851q1hcot2MFFaI5y66y6W/Y9WERF6MQREQBERAFD5Y831fdpvDcphQ+WPN9X3abw3IDyOiIoMh6WzNc3HvNT4pV6VFzNc3HvNT4pV6UmMIiIAiIgCIiAIiIDglZ3X55oIq40hhkOjOIDLpM0AS4NLrbbAn8FoNRMGNLjsaC4+YC5XlmemM1HUV31jXMAPRwjJZD/NoKCUeg8ust2YVCyV8TpQ+TgwGlrSDol1+V5lVMPz+0r5A2WCaJpIBeSx4bfe4A3t5l0c9NeJ8KophskkY/V9qBx/VUTH8ajxKHDqSmiImijbA97tBmm9zWNDQb/RBBNzbag0Nly5znR4U+JroXzcKwvBY5gAAIG/btXRyRzxxYjVspmU8jHPDyHOfGQNBhdsGvcqRnxp+CkoGHXwdNok9Oi5g/RXHIPOTTYhV8DFRiF/BveH/NHU3RBHJaDr0kB38uM60WFzthdC+VxjEhLHMAALnADlb+TdXDCMRbUQRTN+jLG2QA7QHNBse3WsFyyh+X4ribtopqWQt7DCIx+ZetPzPYjw2EwDfEXxH+B50f5S1AXZERSQEREAREQBERAFD5Y831fdpvDcphQ+WPN9X3abw3IDyOiIoMh6WzNc3HvNT4pV6VFzNc3HvNT4pV6UmMIiIAiIgCIl0ARLr8ZKpjSGlzQ47ASAT5gdqAgM5GJfJ8LqnjUTE5jfPJ82Le0sFpMmq12EyVDXt+RB5e+PS1lzHBmno6O49u5elcRw2KpYY542Sxkglj2hzSQbi4PavyZgVO2A07YYxAQQYgwCMgm5Gha2s60JMHyixHhsnaDpjqXxH+Bstv5S1fjnDwmKHDsKmijaySSn+cc0BpeRHE4Odba65OvbrW6HI6i4IRfJYOCDzIGcGzQDyLF2ja17arr9avJilmjjjlp4XxxC0THMa5rBYCzQRq1ADV0KNBqYtnqqNN2HPJvpUukT03LCVeMmM6NBVVAigp3xPLJHaRjiYA1jC913NdfYFbqrJGjlDGy0sLxE3QjDo2uDG+S241DsC+KXIyhidpR0lOx1nNu2NjTouaWuFwNhBIKAwLJTB6/EZKyWikbHp6XD6TtHTbM57tD6JvsN9m5Xr9nvELw1UB+pIyQDse0tP4sC03CsBp6UOFNDHCHWLhGxrA6wsL2GuwX4Ydg1HSyHgIoIZHiztBrGPcL31gazr1oNSXRLpdSQEREAREQBERAFD5Y831fdpvDcphQ+WPN9X3abw3IDyOiIoMh6WzNc3HvNT4pV6VFzNc3HvNT4pV6UmMIiIAse/aIcQyjt5U39Ma2FY7+0T/h0f3pv6Y0JRTcbwubBJ6SSnqHuMsbJra221t0mOaCQ5pvbX2qZzzwmXFqePSLOEhhZfXydOV7b27LqCrsIkwutoZastqmPbFM0OLyNC4GjyjqLbgjdqHmU7nppeGxenjvbhIoGXte2nM9t7em6gkuGRWbJ2FzvqBVCciGRoYGkazokH6R8m3pWW4DgZxj5XI+Zzq4NEkERLbzEkl4BdssLAAEWuDsWtZEZt/8AY0k1Q+o4VvAuBHBltg1weXfSN9TTqWeZUZPU07JsSwaVwZC8OnZZ8TonGzuEhJANtdyN2u3QhBZarN/V12GQfLZXQTUYqBZ1pHSM5JZdzXbg22u6pmbPIV2Kue8T8FwDoXW0S/S0iXW+kLfRt6VrGQ+Uslfg75ZjeVrJonutbSLGGziOkgi/aqr+zn9Gr/8Ao/pkQFdxLJ7/AGhlFUUxkdGHyynSA0raMWkOTcdCmMzuIzw4lUURldJE1soOsuaHRSBoe25OjcE6h0hQeL4JLW5Q1MEEvAyPll0X3cLaMWkRdmvWBbV0qczHSiCtq6aRjeFDXfOay75uTRez7pJDvRr7AOvmZeTV4hcn/d37/wDilQeaXGDFWPiJOjUU8sesn6YYXs2/dI/iU3mX/wB7xDu7/FKpmFROjpG1cf0qesjB+7JFpD+aMj+JCS7Zr8ZfS4Pic7Dy4y0sJ12cYg1p19BIKreHZETVmHy4gx0stQ2oDAxoL3vF26T9IcrSBdfV0KUyQbfAMWt5UR9A0D+QTCamrhwET0c5hbDVTcNous5wfwLWACxvYnsQE5l3VVD8naR1UHtnE7GyaYc15LWztDnA67kAHtUXlq4/9n8K1n6R3nyJF+mUuKS1OTVPLPI6WQ1hBc6xJA4cD8F+OW3/AJewr7x8ORAQ2I4dUYM2iq4Klx+URiUAaTQCAxzmPbpEPaQ4DWtMz043bCY9E2+USRah5Ibwp/IKlZ03f+G4QP8A2xP/AOUK7Od/EABhkD76McDJZANtjwbdnTZjkIJjMVM6GeupJDymFj7X3tLmP/0LYVg+Q2UsUuUb5YNJsVVwjQHAB1zG1+sAn6zD61vCIMIiKSAofLHm+r7tN4blMKHyx5vq+7TeG5AeR0RFBkPS2Zrm495qfFKvSynNhlvRUlE6OoqYopBUVB0XOsbGU2Kt3GfhnXYPaUmMtCKr8Z+Gddg9pOM/DOuwe0gLQqHnUyCmxZsAgkjZwRkLuE09emGgW0QehSnGfhnXYPaTjPwzrsHtICs5fZr6jEBScDLEw08HBO09OxI0LFui06rtO1fnnAzXVWJVMU8csMZZDGx1zLfTa5ziWlrdlzq3q1cZ+Gddg9pOM/DOuwe0oJK3kNm3rKOoc+sqWzxOhfGWCSd2t+jrs/VsB9ardTmXxCEyw0lTH8lmI0g572EtB5IkYGnSI7Dr/BaRxn4Z12D2k4z8M67B7SA+8m8kBQ4f8kY7ScWSaTyLB0kgN3W3C5A8wULmrzfzYSJxPJE/heD0eD09WgHA30gOncpfjPwzrsHtJxn4Z12D2lJBBYdm4njxt+IGSIxOdI4MGnwnLiLBu0dvavyyYzbVFHistYZYXRSOn5I4ThA2R2k3a21wbX1qxcZ+Gddg9pOM/DOuwe0oJK7kDmznw6eqklkieJ4nMaGadwS8uBdpNGq3QungOaGaHDq2lmkhc+o4N0Tm6eix0esF12329A2XVu4z8M67B7ScZ+Gddg9pSCFyDzavo6Sqpqt8cjak2PB6WpvB6B+kBr3hVNmZKuAfTisYKVzjJb5zlvA5BdFawNwLm58xsFo3GfhnXYPaTjPwzrsHtICrVea2ofg0NAJYeFjqDKX/ADnBkEyahyb35Y3bl95QZr6ipwuio2SwiSmJL3O09B3JcOTZt/rb1ZuM/DOuwe0nGfhnXYPaQFBoMxtRJJH8uq2yRRhrQxvCPOgD/htL7BjdW4FT2O5s5arF46t74TTRmIcEQ8uLIweTbR0dbid+xWDjPwzrsHtJxn4Z12D2lAK7jWa+R2KQVlGaeGOIxOdHZzSSxx07Bjba2Gy0kKscZ+Gddg9pOM/DOuwe0pILQiq/GfhnXYPaTjPwzrsHtIC0KHyx5vq+7TeG5R/GfhnXYPaUZlPnGw6WiqWMrIXPfBK1rQ7WXFjgAO26A81Il+0IoPZodR9N/wB939Tl+SIgCIiEhERAEREAREQBERAEREAREQBERAEREAREQBERAEREAXKIhB8oiKCD/9k="/>
          <p:cNvSpPr>
            <a:spLocks noChangeAspect="1" noChangeArrowheads="1"/>
          </p:cNvSpPr>
          <p:nvPr/>
        </p:nvSpPr>
        <p:spPr bwMode="auto">
          <a:xfrm>
            <a:off x="5770960" y="-1266825"/>
            <a:ext cx="2411016" cy="214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CL" dirty="0">
              <a:solidFill>
                <a:prstClr val="black"/>
              </a:solidFill>
              <a:latin typeface="Calibri" pitchFamily="34" charset="0"/>
            </a:endParaRPr>
          </a:p>
        </p:txBody>
      </p:sp>
      <p:sp>
        <p:nvSpPr>
          <p:cNvPr id="12290" name="AutoShape 2" descr="Resultado de imagen para moral"/>
          <p:cNvSpPr>
            <a:spLocks noChangeAspect="1" noChangeArrowheads="1"/>
          </p:cNvSpPr>
          <p:nvPr/>
        </p:nvSpPr>
        <p:spPr bwMode="auto">
          <a:xfrm>
            <a:off x="1016000" y="-1365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CL" dirty="0">
              <a:solidFill>
                <a:prstClr val="black"/>
              </a:solidFill>
              <a:latin typeface="Calibri" pitchFamily="34" charset="0"/>
            </a:endParaRPr>
          </a:p>
        </p:txBody>
      </p:sp>
      <p:sp>
        <p:nvSpPr>
          <p:cNvPr id="12292" name="AutoShape 4" descr="Resultado de imagen para moral"/>
          <p:cNvSpPr>
            <a:spLocks noChangeAspect="1" noChangeArrowheads="1"/>
          </p:cNvSpPr>
          <p:nvPr/>
        </p:nvSpPr>
        <p:spPr bwMode="auto">
          <a:xfrm>
            <a:off x="1016000" y="-136525"/>
            <a:ext cx="4552950" cy="295275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CL" dirty="0">
              <a:solidFill>
                <a:prstClr val="black"/>
              </a:solidFill>
              <a:latin typeface="Calibri" pitchFamily="34" charset="0"/>
            </a:endParaRPr>
          </a:p>
        </p:txBody>
      </p:sp>
      <p:sp>
        <p:nvSpPr>
          <p:cNvPr id="12294" name="AutoShape 6" descr="Resultado de imagen para acceso"/>
          <p:cNvSpPr>
            <a:spLocks noChangeAspect="1" noChangeArrowheads="1"/>
          </p:cNvSpPr>
          <p:nvPr/>
        </p:nvSpPr>
        <p:spPr bwMode="auto">
          <a:xfrm>
            <a:off x="1016000" y="-136525"/>
            <a:ext cx="4552950" cy="6477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CL" dirty="0">
              <a:solidFill>
                <a:prstClr val="black"/>
              </a:solidFill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68840976"/>
      </p:ext>
    </p:extLst>
  </p:cSld>
  <p:clrMapOvr>
    <a:masterClrMapping/>
  </p:clrMapOvr>
  <p:transition spd="slow">
    <p:fad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10 CuadroTexto"/>
          <p:cNvSpPr txBox="1">
            <a:spLocks noChangeArrowheads="1"/>
          </p:cNvSpPr>
          <p:nvPr/>
        </p:nvSpPr>
        <p:spPr bwMode="auto">
          <a:xfrm>
            <a:off x="952500" y="1089135"/>
            <a:ext cx="10287000" cy="646113"/>
          </a:xfrm>
          <a:prstGeom prst="rect">
            <a:avLst/>
          </a:prstGeom>
          <a:solidFill>
            <a:srgbClr val="FFC000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CL" sz="3600" dirty="0">
                <a:solidFill>
                  <a:prstClr val="black"/>
                </a:solidFill>
                <a:latin typeface="Calibri" pitchFamily="34" charset="0"/>
              </a:rPr>
              <a:t>DDI 400005 “INSPECCIONES DE SEGURIDAD MILITAR”</a:t>
            </a:r>
          </a:p>
        </p:txBody>
      </p:sp>
      <p:sp>
        <p:nvSpPr>
          <p:cNvPr id="9220" name="11 CuadroTexto"/>
          <p:cNvSpPr txBox="1">
            <a:spLocks noChangeArrowheads="1"/>
          </p:cNvSpPr>
          <p:nvPr/>
        </p:nvSpPr>
        <p:spPr bwMode="auto">
          <a:xfrm>
            <a:off x="1105402" y="2076115"/>
            <a:ext cx="9922669" cy="452431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CL" sz="2400" b="1" dirty="0">
                <a:solidFill>
                  <a:prstClr val="black"/>
                </a:solidFill>
                <a:latin typeface="Calibri" pitchFamily="34" charset="0"/>
              </a:rPr>
              <a:t>ÁREAS INSPECCIONADAS.</a:t>
            </a:r>
          </a:p>
          <a:p>
            <a:pPr algn="just" eaLnBrk="0" fontAlgn="base" hangingPunct="0">
              <a:spcBef>
                <a:spcPct val="0"/>
              </a:spcBef>
              <a:spcAft>
                <a:spcPct val="0"/>
              </a:spcAft>
            </a:pPr>
            <a:endParaRPr lang="es-CL" sz="2400" dirty="0">
              <a:solidFill>
                <a:prstClr val="black"/>
              </a:solidFill>
              <a:latin typeface="Calibri" pitchFamily="34" charset="0"/>
            </a:endParaRPr>
          </a:p>
          <a:p>
            <a:pPr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CL" sz="2400" dirty="0">
                <a:solidFill>
                  <a:prstClr val="black"/>
                </a:solidFill>
                <a:latin typeface="Calibri" pitchFamily="34" charset="0"/>
              </a:rPr>
              <a:t>Las áreas inspeccionadas se enmarcan en los tópicos de Seguridad Militar, comprendidos en la Política de Seguridad de la Armada, Directivas de Seguridad de la D.Int.A y el </a:t>
            </a:r>
            <a:r>
              <a:rPr lang="es-CL" sz="2400" dirty="0">
                <a:solidFill>
                  <a:srgbClr val="FF0000"/>
                </a:solidFill>
                <a:latin typeface="Calibri" pitchFamily="34" charset="0"/>
              </a:rPr>
              <a:t>FORMULARIO DE INSPECCIÓN DE SEGURIDAD</a:t>
            </a:r>
            <a:r>
              <a:rPr lang="es-CL" sz="2400" dirty="0">
                <a:solidFill>
                  <a:prstClr val="black"/>
                </a:solidFill>
                <a:latin typeface="Calibri" pitchFamily="34" charset="0"/>
              </a:rPr>
              <a:t>, en los siguientes aspectos:</a:t>
            </a:r>
          </a:p>
          <a:p>
            <a:pPr marL="342900" indent="-342900" algn="just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-"/>
            </a:pPr>
            <a:r>
              <a:rPr lang="es-CL" sz="2400" dirty="0">
                <a:solidFill>
                  <a:prstClr val="black"/>
                </a:solidFill>
                <a:latin typeface="Calibri" pitchFamily="34" charset="0"/>
              </a:rPr>
              <a:t>Inspección Administrativa.</a:t>
            </a:r>
          </a:p>
          <a:p>
            <a:pPr marL="342900" indent="-342900" algn="just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-"/>
            </a:pPr>
            <a:r>
              <a:rPr lang="es-CL" sz="2400" dirty="0">
                <a:solidFill>
                  <a:prstClr val="black"/>
                </a:solidFill>
                <a:latin typeface="Calibri" pitchFamily="34" charset="0"/>
              </a:rPr>
              <a:t>Seguridad del Personal.</a:t>
            </a:r>
          </a:p>
          <a:p>
            <a:pPr marL="342900" indent="-342900" algn="just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-"/>
            </a:pPr>
            <a:r>
              <a:rPr lang="es-CL" sz="2400" dirty="0">
                <a:solidFill>
                  <a:prstClr val="black"/>
                </a:solidFill>
                <a:latin typeface="Calibri" pitchFamily="34" charset="0"/>
              </a:rPr>
              <a:t>Seguridad Física.</a:t>
            </a:r>
          </a:p>
          <a:p>
            <a:pPr marL="342900" indent="-342900" algn="just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-"/>
            </a:pPr>
            <a:r>
              <a:rPr lang="es-CL" sz="2400" dirty="0">
                <a:solidFill>
                  <a:prstClr val="black"/>
                </a:solidFill>
                <a:latin typeface="Calibri" pitchFamily="34" charset="0"/>
              </a:rPr>
              <a:t>Seguridad de la Documentación.</a:t>
            </a:r>
          </a:p>
          <a:p>
            <a:pPr marL="342900" indent="-342900" algn="just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-"/>
            </a:pPr>
            <a:r>
              <a:rPr lang="es-CL" sz="2400" dirty="0">
                <a:solidFill>
                  <a:prstClr val="black"/>
                </a:solidFill>
                <a:latin typeface="Calibri" pitchFamily="34" charset="0"/>
              </a:rPr>
              <a:t>Seguridad Informática.</a:t>
            </a:r>
          </a:p>
          <a:p>
            <a:pPr marL="342900" indent="-342900" algn="just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-"/>
            </a:pPr>
            <a:r>
              <a:rPr lang="es-CL" sz="2400" dirty="0">
                <a:solidFill>
                  <a:prstClr val="black"/>
                </a:solidFill>
                <a:latin typeface="Calibri" pitchFamily="34" charset="0"/>
              </a:rPr>
              <a:t>Empleo de dispositivos electrónicos personales (D.E.P.)</a:t>
            </a:r>
          </a:p>
        </p:txBody>
      </p:sp>
      <p:sp>
        <p:nvSpPr>
          <p:cNvPr id="9223" name="AutoShape 2" descr="data:image/jpeg;base64,/9j/4AAQSkZJRgABAQAAAQABAAD/2wCEAAkGBhQQERUUERQVFBQVFRYVFBYXGBQUFBcXGBQVFxYXFhUXHCYgGRolGRcXIC8gIycrLCwsFx4xNTAqNSYrLCkBCQoKDgwOGg8PGiwkHyQsKS8pNSwsLSwuKSksKSksLC00KSksKSwsLy0pLCwvKS0sLCksLCwsLCosKS0sKSkvLP/AABEIAOEA4QMBIgACEQEDEQH/xAAcAAEAAwADAQEAAAAAAAAAAAAABQYHAQQIAgP/xABQEAABAwIBBgkHCQYDBQkAAAABAAIDBBEFBgcSITFBExciNVFUYXSzUnGBkZKT0hQjMkJicqGxwQhDgqKy0TNTwhU0Y+HwFiQlNkRkc4Oj/8QAGwEBAAIDAQEAAAAAAAAAAAAAAAEFAwQGAgf/xAAzEQACAgEBBQUGBgMBAAAAAAAAAQIDBBEFEiExQVFxkbHREyIyYYHBMzSh4fDxQlJyFP/aAAwDAQACEQMRAD8Alc22b6hraN01TAJJDUVDS7SkGpspA1NcArVxQYX1Ue8l+JdfM1zce81PilXpQCm8UGF9VHvJfiTigwvqo95L8SuSKQU3igwvqo95L8ScUGF9VHvJfiVyRAU3igwvqo95L8ScUGF9VHvJfiVyRAU3igwvqo95L8ScUGF9VHvJfiVyRAU3igwvqo95L8ScUGF9VHvJfiVyRAU3igwvqo95L8ScUGF9VHvJfiVyRAU3igwvqo95L8ScUGF9VHvJfiVyRAU3igwvqo95L8ScUGF9VHvJfiVyRAU3igwvqo95L8ScUGF9VHvJfiVyRAU3igwvqo95L8ScUGF9VHvJfiVyRAU3igwvqo95L8ScUGF9VHvJfiVyRAU3igwvqo95L8ScUGF9VHvJfiVyRAU3igwvqo95L8Sjcpc1eGw0dRJHTAPZDI9p05TZzWEg63dIWiKHyx5vq+7TeG5AeSNMouEUGQ9LZmubj3mp8Uq9Ki5mubj3mp8Uq9KTGEREAREQBERAEXBK/CrrWRNL5HtY0bXOIAHpKEpNvRHYXySs7x7Ow1t20jNP/iPuG/ws2n02VGxPKapqT87M8jyQdFnst1LVnlQjy4lzj7FyLeM/dXz5+BtdZlLTQ/4k8TT0aQJ9Q1qMlzj0Lf31/uskP+lYmAi13mS6ItobApXxSb8F6m1Mzk0J/fEedkg/RSFLlfSS6mVERPQXBp9TrLBUULMl1SEtgUte7J/p6I9IMkBFwbjpGsL7XnjD8ZmpzeGV8fY1x0fS3YfUrrgmdh7bNqmB48tnJePO3YfRZbEMuD58CsyNh318a3vLwZqSLoYVjUNUzTgeHjfbaOxzTrB867wK2k9eRSSi4vSS0ZyiIpPIREQBERAFD5Y831fdpvDcphQ+WPN9X3abw3IDyOiIoMh6WzNc3HvNT4pV6VFzNc3HvNT4pV6UmMIiIAiIgC4JQqCytyoZQw6Rs6R1xGzyj0n7I3/81EmorVnuuuVslCC1bOcp8rYqFl38qRw5EYPKd2nob2/msdx7KOatfpTO1D6LBcMb5h09p1rp4hiD6iR0kri57jck/gANwG4L8Y4y4hrQS4mwABJJ6AAqm2+Vj0XI7jA2bXix3pcZdX2dx8rt4dhMtQ7RhjdId+iLgec7B6Vfcl81wsJK3ziEH+tw/IetaJS0bImhsbWsaNjWgAD0BZK8Vy4y4Grl7crre7St59vT9zKcPzUVL7GV8cXZre71DV+KmYsz8f1qh58zGt/MlaHZLLbWNWuhR2bXy5v4tO5Iz+TM/FuqJB52sKi67NHK3XDMx/Y4Fh9YuFp1XWMiYXyvaxjdrnENaPOTqX4YZjUFUCaeaOUDUSxzXW89tiPHrfQiG1suL+PXvSMOxXJmppf8aJzR5Q5TPaGr1qLXo94B1G2vVY7/AEb1TcpM2kNRd9PaGToA+bce1v1fOPUVrWYjXGBcYu3Yye7etPmuXh/ZlmHYnJTvEkLyxw3jf2EbCOwrWsjsvWVlo5LRz22fVk7Wdv2VkuJYZJTSGOZhY4bjsI6Qd47V12PLSC0kEG4I1EEbCDuKwV2yqen6Fnl4NObDXr0a/nFHpAFcqmZBZa/K28FMbTsF77OEaPrD7Q3j0q5BWsJqa1Rw19E6LHXNcUcoiL2YQiIgCh8seb6vu03huUwofLHm+r7tN4bkB5HREUGQ9LZmubj3mp8Uq9Ki5mubj3mp8Uq9KTGEREARFwSgPwrq1sMbpJDZjGlzj2BYPlFjr62d0r9QOpjfJYNjfPvPaVd87GPWDKVh22kl81+Q0+m59AWaqtyrNXuLodhsTD3K/by5vl8l+4WsZtcn4GRCoa5ssztRI/dfYAOsHpO/dqWTrvYRjUtJIJIXFrt42tcOhzd4WCmahLVostoY08mlwhLT7/I9CBcqq5J5dxVoDHWjm3sJ1O7WHf5toVpBVvGSktUcFdTOmW5YtGHOsFWIc5mHPn4BtVGXl2iPpaBde1hJbROvtUZnnxZ1PhcgYbGZ7IbjbouuXgedrSPSvN5U6mPQ139oPFHGampw7kBjpXN3FxdotJ6bAH1lUzNhiT4MUpywkB7iyQbnMLXFwPTsB84XznAxJ08tMZDdwoKUOJ2lzmF5J7TpArr5CG1a13+XFUyexSylQSdHGcoZquodPLI4vc4ubynDQF7tayx5IAsNS9EZqcdkrMNjfOS6RrnxF52vDHWa49Jta53kLzIzYPMFosOcKbDcMpKakIZJIySeWQtDi0PnkDGtB1XIbck7rIGjbspMmoq6LQkFnD6Dx9Jh6R0jpG9YljGESUsropRZzd+5w3Oad4P/AFsV6zQ5w5sRMsFVZ0sbQ9sgAbpMJ0SHAarg21jbfsViy9yXFZAXMHz0YLmdLhtcz07u2y18infW8uZc7K2g8efs5v3H+j7fXxMcpKt8T2yRnRewhzT0ELdsmMebW07ZW6jse3yXjaPNvHYQsDVvzaY78nqhE4/Nz8nzPH0D6dY9IWpjW7ktHyZe7Xw1fTvr4o+XVfc2RFwCuVanDhERAFD5Y831fdpvDcphQ+WPN9X3abw3IDyOiIoMh6WzNc3HvNT4pV6VFzNc3HvNT4pV6UmMIiIAvlxsvpQ+V1ZwNHO8bRE4DzuGiPxKhvRanuEHOSiurSMVyhxM1NVLKTqc86P3Rqb+AC/HCsPNRNHE3bI8N81zrPoFz6F1ArrmpoNOrdIdkUZt9550R+GkqWC9pNJ9WfQsiaxsZyj/AIrh5I6eVeQctHd7LyweUBymffA/qGrzKrL0gWXGtZ9ldmyD7y0YDXbXRbGu+4fqns2eZbV2LpxgUuBtpS0hkc+319TMWuIIINiNYI1EHcQVoeSWc0ttFWm42Nm3j/5BvH2vX0rP54HMcWvaWuabOaRYg9oK/NasLJVvVF5k4tWVDdmu59n1Lrn+xAOpqRrCHNfK+QEG4IbHYEEbfprEX7CrlidLw7Gsc51maRZrJDdK2lYdBsPUq5HhbhPHG4fTkY0HcdJ4Gr1qzqujZ3nGZuzbcV6849vr2Hfy4Nq2Ru6NsMXu4ImfmF9ZJ6vlj/Ioaj1yaEQ8Qrp5T1PCVtS/yp5T6OEcAu5gPJosQf0x08Q/jqWuP4RlZiuIFSuUYs+FvkUlM31wiT/Woh+w+Yqayv1VkrfI4OP2IY2fogL9+z3Deqqn9ELG+08n9FuTgsd/Z4g5NY/7ULPUHu/VbIpR5ZiWcHBBTVjtEWZKOFb0AknTHodr9IVbY8tILTYggg9BGsH1rVM7eH6VPHLvjksfuvFv6g1ZSqi+O7Y9Dvtl3e3xYuXNcH9P2PQuB4iKinilH12Ncew25Q9BuF3lTM1VZp0Raf3cjm+g2cP6irmrWuW9FM4jKq9jdOvsb8AiIvZrhQ+WPN9X3abw3KYUPljzfV92m8NyA8joiKDIelszXNx7zU+KVelRczXNx7zU+KVelJjCIiAKqZzZLYfJ9p0bfW8f2VrVRzoNvh7+ySI/zgLFd8D7jcwPzNf/AEvMxpadmfh+bqHdL2N9TSf9SzFahmek+aqB0SMPrZb/AElVuN+Ijr9s/lJfTzRoYXBC5VAzvZbyYdTMZTnRmnLg19gdBjQNNwB1aWtoHRe6tzhCfymyPhrm8saEgHJkaOUOw+U3sKyHH8m5qJ+jM3UfovFyx3mPT2HWqjhGXdbTTiZlRK517ua97nseN7Xtcdh9Y3L0Rk9jdNjNGHhoc13JlidrMb97T27wRusVrW0Rs4rgy3wdp2YvuvjHs7O4xBfTHWc1wtdrmvbcXs5pBafWF8YrWxR1lRA27WxzPjYSb3DTbWelcqslCVb0Z2NN9WVXvQ4p8/3RW8UwdzCXtu5pJJ6Rc3N+ztXbpuThUx/zKyBnn4OGZ5/rCmVGYjhBe08GSNeloXOgXWtpW2B1tV1uVZPSZz+fsbTWzH8PT0K/TRab2NH1nNb63Afqu/lRLpVtSRsNRLbzCRwH4BdFjnRSA/RexwcLjYWkEat+sL5nmL3Oc76TnFzt2txJP4lbpzTTT0Zu37P9Nahmf5VQR6GxR/3K1FULMjTaGExny5Jn/wA5aP6VfV7PBXM4UOlh8/Y1rvU9pWHrcsvpNHD6jtYB63NH6rDVWZnxruOx2B+BL/r7I0zM9Lyalv2oz6w8foFo6zXM83/eT2xDxCtKC3Mb8NFDtb85P6eSCIizlYFD5Y831fdpvDcphQ+WPN9X3abw3IDyOiIoMh6WzNc3HvNT4pV6VFzNc3HvNT4pV6UmMIiIAoDLql4SgqANoZpD+Ah36KfX5VEAe1zXbHAtPmIsV5ktU0ZKp+zsjPsafgecVe80lbo1EsR+vGHDzsd/ZxVMr6Mwyvjdtje5h9Btf1WPpXaydxX5LVRTbmuGl9w6nfgT6lTVy3Jps+g5lX/oxpRj1XDzR6Aas4z2ZJSVlKyeEaT6YvcWjWXRuA07DeRog26AVosTw4Ag3BFwdxB2FfRCuz51yPGqnsjsr5sMqBLFrabCWMnkyNvsPQRuO49lwrXnezefIpTVU7f+7yu5bRsikP5McdnQbjoWbryej98QqjLLJIdskj3+04ut+K7uHY2WcmTlN6frD+4UWi8TgprSRsUZFmPLfrej8y6RShwBaQQd4X2qfR1zojdp1bwdhVlocSbMNWp29p2+jpCrbaHDiuR2ODtOvJ92XCXZ29x9V2HtlFnbdzhtH9wq1XYe6E8rWNzhsP8AZW5fMkYcCHAEHaCoqvlDh0PWds2vKW8uEu31NuzZ03BYVRt2fMhx/jJd+qs6zrIbL+Pg46acCIsa2ON/1CGgNaHeSbDbsK0PTVrCcZrWJxWRjWY89yxafcpmdat0KMM3ySNHobdx/IetZCrlnRxgTVYjaeTC3RP33WLvULD1qmqryZb1jO02TS6sWOvN8fH9jWM0lLo0sj/LlNvM1oH53V7ChskMM+T0cMZ+kGBzvvO5R/EqZVnVHdgkcdm2+1yJzXa/AIiLIagUPljzfV92m8NymFD5Y831fdpvDcgPI6IigyHpbM1zce81PilXpUXM1zce81PilXpSYwiIgC4IXKIDJc6mCcHUNnaOTMLO7HtH6tt6iqMt/wAo8EbWU74Xari7XeS4a2u9f4XWDVlI6GR0cg0XsJa4dBH6b/SqrJr3Zby5M7bY2WrqfZv4o+XT0NUzZZTcND8nefnIRyel0e70t2eayvC87YdiD6eVssRs9huP1B6QRqstvyXymjrotNup41SM3tP6g7itrGu3luvmU218B0zd0F7r5/JkniFAyeN8UrQ+N7S17TsIK8zZwchJMKn0dboHkmGQ7xtLHfbH4jX0r1ACo/HcCirYXw1DdON+0bwdzmnc4bitso0eRkVqy6zez4XJyryQOPzcwGrXsa+30X/gd3QqqvJJwvpjyDcGx6RtXCKCVquKJ7DseB5Muo7nbj5+hTKrGBYDNXTNhpmF7zt8lo8p7tjW9pW302ZxkdG2NspNQ25dIb8G4n6mj9Vg3Ea95vsWnbi68YHR4O2t3SvI5dvqZurTk7nAnpGGM/Os0SGBx1sNtVjvbf6p9CgsUwmWmkMczCxw9RHS07CF01pKUoPhwZ0dlVWTDSSUk+R9yyl7i5xu5xLnHpJNyVNZFYL8rq42kchh4ST7rddvS6w9JUEtozf5NfI6e7xaWWzn9LRbks9A29pKyUV+0n8jT2nlLGoenN8F6/QtTVyiK4OCCIiAKHyx5vq+7TeG5TCh8seb6vu03huQHkdERQZD0tma5uPeanxSr0qLma5uPeanxSr0pMYREQBERAcFUjOHkZ8pbw8A+eYOU0fvGjd94bunZ0K8LgrxOCmt1mfHyJ49ishzX80PNxC7WF4rJTSCSFxa4ekEb2uG8di0zLfN6KgumpgGy7Xs2Nk7R0P/AAP4rK5oXMcWvBa5psQRYg9oKqbK5VSO7xcunNr4fVP+cjYsls4MNWAyQiKbZok8lx+w4/kdfnVsDl5uViwTL2qpQGh/CMH1JLusOgO2j12WzXl9JlNl7C1e9jv6P7P18Ta6qkZKxzJGtexws5rgHNI6CDtWW5S5hIZXF9FLwBP7t4L4/wCF19Jo7NamaDO5C7VNE+M9LbSN/QqZhzi0Lv3+j2Oa8fotpXVy6lHPAya3o639Fr5amQPzD4gDYOpyOnhHD8NBT2B/s/awayouN7IQRfsMj9noatDkzhUI/wDUNPma8/ooutzsUrB82yWQ+YMHrdr/AAUu2tdURDCyZvRVvw08yy4Hk5T0MfB00bY277a3OPS9x1uPaV+GUGVkFE35113/AFY22L3ejcO0rNsYzn1MwLYtGBp8nlPt987PQAqjJKXEucS5x1kkkkntJWtZlpcIFxi7Cm3vXvRdi5+PT9SXymyplrpNKSzWNvwcY2Nv273HpUMiv+RebkyETVbdFm1sR1Of2vG5vZtP56cYztkdBbdRg1ceCXJdv8/s5zc5GF7m1U7eQNcLT9Y7nkeSN3Sde5akAuGMAAAFgNgX0rautVx0Rw2XlzyrN+X0XYgiIshqBERAFD5Y831fdpvDcphQ+WPN9X3abw3IDyOiIoMh6WzNc3HvNT4pV6VFzNc3HvNT4pV6UmMIiIAiIgCIiA4KgsoskIK4fON0ZALNkbYPHYfKHYVPIolFSWjPddkq5b0HozE8eze1VLctbw0flsFyB9pm0ei4VZI/6/5L0iQovFMmKap/xoWOPlW0Xe02xWlPDT+FnRY+3pR4XR1+a9P6MBRazWZpaZ3+HJLH2cl4/EX/ABUZLmed9WpHpjI/J613i2LoWsNs4kuctO9P7amcotEZmff9apaPNGT+bgpClzQwg/OTSP7GhrB+pULGsfQmW2MSP+WvcmZXdTWCZH1NWRwcZaz/ADH8lnovrd6AVreG5E0lPYxwtLh9Z/Ld/Ne3oU6GrYhh/wCzKzI2/wBKY/V+hVMmc30NJZ7/AJ2YfWcOS0/Ybu851q1hcot2MFFaI5y66y6W/Y9WERF6MQREQBERAFD5Y831fdpvDcphQ+WPN9X3abw3IDyOiIoMh6WzNc3HvNT4pV6VFzNc3HvNT4pV6UmMIiIAiIgCIiAIiIDglZ3X55oIq40hhkOjOIDLpM0AS4NLrbbAn8FoNRMGNLjsaC4+YC5XlmemM1HUV31jXMAPRwjJZD/NoKCUeg8ust2YVCyV8TpQ+TgwGlrSDol1+V5lVMPz+0r5A2WCaJpIBeSx4bfe4A3t5l0c9NeJ8KophskkY/V9qBx/VUTH8ajxKHDqSmiImijbA97tBmm9zWNDQb/RBBNzbag0Nly5znR4U+JroXzcKwvBY5gAAIG/btXRyRzxxYjVspmU8jHPDyHOfGQNBhdsGvcqRnxp+CkoGHXwdNok9Oi5g/RXHIPOTTYhV8DFRiF/BveH/NHU3RBHJaDr0kB38uM60WFzthdC+VxjEhLHMAALnADlb+TdXDCMRbUQRTN+jLG2QA7QHNBse3WsFyyh+X4ribtopqWQt7DCIx+ZetPzPYjw2EwDfEXxH+B50f5S1AXZERSQEREAREQBERAFD5Y831fdpvDcphQ+WPN9X3abw3IDyOiIoMh6WzNc3HvNT4pV6VFzNc3HvNT4pV6UmMIiIAiIgCIl0ARLr8ZKpjSGlzQ47ASAT5gdqAgM5GJfJ8LqnjUTE5jfPJ82Le0sFpMmq12EyVDXt+RB5e+PS1lzHBmno6O49u5elcRw2KpYY542Sxkglj2hzSQbi4PavyZgVO2A07YYxAQQYgwCMgm5Gha2s60JMHyixHhsnaDpjqXxH+Bstv5S1fjnDwmKHDsKmijaySSn+cc0BpeRHE4Odba65OvbrW6HI6i4IRfJYOCDzIGcGzQDyLF2ja17arr9avJilmjjjlp4XxxC0THMa5rBYCzQRq1ADV0KNBqYtnqqNN2HPJvpUukT03LCVeMmM6NBVVAigp3xPLJHaRjiYA1jC913NdfYFbqrJGjlDGy0sLxE3QjDo2uDG+S241DsC+KXIyhidpR0lOx1nNu2NjTouaWuFwNhBIKAwLJTB6/EZKyWikbHp6XD6TtHTbM57tD6JvsN9m5Xr9nvELw1UB+pIyQDse0tP4sC03CsBp6UOFNDHCHWLhGxrA6wsL2GuwX4Ydg1HSyHgIoIZHiztBrGPcL31gazr1oNSXRLpdSQEREAREQBERAFD5Y831fdpvDcphQ+WPN9X3abw3IDyOiIoMh6WzNc3HvNT4pV6VFzNc3HvNT4pV6UmMIiIAse/aIcQyjt5U39Ma2FY7+0T/h0f3pv6Y0JRTcbwubBJ6SSnqHuMsbJra221t0mOaCQ5pvbX2qZzzwmXFqePSLOEhhZfXydOV7b27LqCrsIkwutoZastqmPbFM0OLyNC4GjyjqLbgjdqHmU7nppeGxenjvbhIoGXte2nM9t7em6gkuGRWbJ2FzvqBVCciGRoYGkazokH6R8m3pWW4DgZxj5XI+Zzq4NEkERLbzEkl4BdssLAAEWuDsWtZEZt/8AY0k1Q+o4VvAuBHBltg1weXfSN9TTqWeZUZPU07JsSwaVwZC8OnZZ8TonGzuEhJANtdyN2u3QhBZarN/V12GQfLZXQTUYqBZ1pHSM5JZdzXbg22u6pmbPIV2Kue8T8FwDoXW0S/S0iXW+kLfRt6VrGQ+Uslfg75ZjeVrJonutbSLGGziOkgi/aqr+zn9Gr/8Ao/pkQFdxLJ7/AGhlFUUxkdGHyynSA0raMWkOTcdCmMzuIzw4lUURldJE1soOsuaHRSBoe25OjcE6h0hQeL4JLW5Q1MEEvAyPll0X3cLaMWkRdmvWBbV0qczHSiCtq6aRjeFDXfOay75uTRez7pJDvRr7AOvmZeTV4hcn/d37/wDilQeaXGDFWPiJOjUU8sesn6YYXs2/dI/iU3mX/wB7xDu7/FKpmFROjpG1cf0qesjB+7JFpD+aMj+JCS7Zr8ZfS4Pic7Dy4y0sJ12cYg1p19BIKreHZETVmHy4gx0stQ2oDAxoL3vF26T9IcrSBdfV0KUyQbfAMWt5UR9A0D+QTCamrhwET0c5hbDVTcNous5wfwLWACxvYnsQE5l3VVD8naR1UHtnE7GyaYc15LWztDnA67kAHtUXlq4/9n8K1n6R3nyJF+mUuKS1OTVPLPI6WQ1hBc6xJA4cD8F+OW3/AJewr7x8ORAQ2I4dUYM2iq4Klx+URiUAaTQCAxzmPbpEPaQ4DWtMz043bCY9E2+USRah5Ibwp/IKlZ03f+G4QP8A2xP/AOUK7Od/EABhkD76McDJZANtjwbdnTZjkIJjMVM6GeupJDymFj7X3tLmP/0LYVg+Q2UsUuUb5YNJsVVwjQHAB1zG1+sAn6zD61vCIMIiKSAofLHm+r7tN4blMKHyx5vq+7TeG5AeR0RFBkPS2Zrm495qfFKvSynNhlvRUlE6OoqYopBUVB0XOsbGU2Kt3GfhnXYPaUmMtCKr8Z+Gddg9pOM/DOuwe0gLQqHnUyCmxZsAgkjZwRkLuE09emGgW0QehSnGfhnXYPaTjPwzrsHtICs5fZr6jEBScDLEw08HBO09OxI0LFui06rtO1fnnAzXVWJVMU8csMZZDGx1zLfTa5ziWlrdlzq3q1cZ+Gddg9pOM/DOuwe0oJK3kNm3rKOoc+sqWzxOhfGWCSd2t+jrs/VsB9ardTmXxCEyw0lTH8lmI0g572EtB5IkYGnSI7Dr/BaRxn4Z12D2k4z8M67B7SA+8m8kBQ4f8kY7ScWSaTyLB0kgN3W3C5A8wULmrzfzYSJxPJE/heD0eD09WgHA30gOncpfjPwzrsHtJxn4Z12D2lJBBYdm4njxt+IGSIxOdI4MGnwnLiLBu0dvavyyYzbVFHistYZYXRSOn5I4ThA2R2k3a21wbX1qxcZ+Gddg9pOM/DOuwe0oJK7kDmznw6eqklkieJ4nMaGadwS8uBdpNGq3QungOaGaHDq2lmkhc+o4N0Tm6eix0esF12329A2XVu4z8M67B7ScZ+Gddg9pSCFyDzavo6Sqpqt8cjak2PB6WpvB6B+kBr3hVNmZKuAfTisYKVzjJb5zlvA5BdFawNwLm58xsFo3GfhnXYPaTjPwzrsHtICrVea2ofg0NAJYeFjqDKX/ADnBkEyahyb35Y3bl95QZr6ipwuio2SwiSmJL3O09B3JcOTZt/rb1ZuM/DOuwe0nGfhnXYPaQFBoMxtRJJH8uq2yRRhrQxvCPOgD/htL7BjdW4FT2O5s5arF46t74TTRmIcEQ8uLIweTbR0dbid+xWDjPwzrsHtJxn4Z12D2lAK7jWa+R2KQVlGaeGOIxOdHZzSSxx07Bjba2Gy0kKscZ+Gddg9pOM/DOuwe0pILQiq/GfhnXYPaTjPwzrsHtIC0KHyx5vq+7TeG5R/GfhnXYPaUZlPnGw6WiqWMrIXPfBK1rQ7WXFjgAO26A81Il+0IoPZodR9N/wB939Tl+SIgCIiEhERAEREAREQBERAEREAREQBERAEREAREQBERAEREAXKIhB8oiKCD/9k="/>
          <p:cNvSpPr>
            <a:spLocks noChangeAspect="1" noChangeArrowheads="1"/>
          </p:cNvSpPr>
          <p:nvPr/>
        </p:nvSpPr>
        <p:spPr bwMode="auto">
          <a:xfrm>
            <a:off x="5770960" y="-1266825"/>
            <a:ext cx="2411016" cy="214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CL" dirty="0">
              <a:solidFill>
                <a:prstClr val="black"/>
              </a:solidFill>
              <a:latin typeface="Calibri" pitchFamily="34" charset="0"/>
            </a:endParaRPr>
          </a:p>
        </p:txBody>
      </p:sp>
      <p:sp>
        <p:nvSpPr>
          <p:cNvPr id="9224" name="AutoShape 4" descr="data:image/jpeg;base64,/9j/4AAQSkZJRgABAQAAAQABAAD/2wCEAAkGBhQQERUUERQVFBQVFRYVFBYXGBQUFBcXGBQVFxYXFhUXHCYgGRolGRcXIC8gIycrLCwsFx4xNTAqNSYrLCkBCQoKDgwOGg8PGiwkHyQsKS8pNSwsLSwuKSksKSksLC00KSksKSwsLy0pLCwvKS0sLCksLCwsLCosKS0sKSkvLP/AABEIAOEA4QMBIgACEQEDEQH/xAAcAAEAAwADAQEAAAAAAAAAAAAABQYHAQQIAgP/xABQEAABAwIBBgkHCQYDBQkAAAABAAIDBBEFBgcSITFBExciNVFUYXSzUnGBkZKT0hQjMkJicqGxwQhDgqKy0TNTwhU0Y+HwFiQlNkRkc4Oj/8QAGwEBAAIDAQEAAAAAAAAAAAAAAAEFAwQGAgf/xAAzEQACAgEBBQUGBgMBAAAAAAAAAQIDBBEFEiExQVFxkbHREyIyYYHBMzSh4fDxQlJyFP/aAAwDAQACEQMRAD8Alc22b6hraN01TAJJDUVDS7SkGpspA1NcArVxQYX1Ue8l+JdfM1zce81PilXpQCm8UGF9VHvJfiTigwvqo95L8SuSKQU3igwvqo95L8ScUGF9VHvJfiVyRAU3igwvqo95L8ScUGF9VHvJfiVyRAU3igwvqo95L8ScUGF9VHvJfiVyRAU3igwvqo95L8ScUGF9VHvJfiVyRAU3igwvqo95L8ScUGF9VHvJfiVyRAU3igwvqo95L8ScUGF9VHvJfiVyRAU3igwvqo95L8ScUGF9VHvJfiVyRAU3igwvqo95L8ScUGF9VHvJfiVyRAU3igwvqo95L8ScUGF9VHvJfiVyRAU3igwvqo95L8ScUGF9VHvJfiVyRAU3igwvqo95L8ScUGF9VHvJfiVyRAU3igwvqo95L8Sjcpc1eGw0dRJHTAPZDI9p05TZzWEg63dIWiKHyx5vq+7TeG5AeSNMouEUGQ9LZmubj3mp8Uq9Ki5mubj3mp8Uq9KTGEREAREQBERAEXBK/CrrWRNL5HtY0bXOIAHpKEpNvRHYXySs7x7Ow1t20jNP/iPuG/ws2n02VGxPKapqT87M8jyQdFnst1LVnlQjy4lzj7FyLeM/dXz5+BtdZlLTQ/4k8TT0aQJ9Q1qMlzj0Lf31/uskP+lYmAi13mS6ItobApXxSb8F6m1Mzk0J/fEedkg/RSFLlfSS6mVERPQXBp9TrLBUULMl1SEtgUte7J/p6I9IMkBFwbjpGsL7XnjD8ZmpzeGV8fY1x0fS3YfUrrgmdh7bNqmB48tnJePO3YfRZbEMuD58CsyNh318a3vLwZqSLoYVjUNUzTgeHjfbaOxzTrB867wK2k9eRSSi4vSS0ZyiIpPIREQBERAFD5Y831fdpvDcphQ+WPN9X3abw3IDyOiIoMh6WzNc3HvNT4pV6VFzNc3HvNT4pV6UmMIiIAiIgC4JQqCytyoZQw6Rs6R1xGzyj0n7I3/81EmorVnuuuVslCC1bOcp8rYqFl38qRw5EYPKd2nob2/msdx7KOatfpTO1D6LBcMb5h09p1rp4hiD6iR0kri57jck/gANwG4L8Y4y4hrQS4mwABJJ6AAqm2+Vj0XI7jA2bXix3pcZdX2dx8rt4dhMtQ7RhjdId+iLgec7B6Vfcl81wsJK3ziEH+tw/IetaJS0bImhsbWsaNjWgAD0BZK8Vy4y4Grl7crre7St59vT9zKcPzUVL7GV8cXZre71DV+KmYsz8f1qh58zGt/MlaHZLLbWNWuhR2bXy5v4tO5Iz+TM/FuqJB52sKi67NHK3XDMx/Y4Fh9YuFp1XWMiYXyvaxjdrnENaPOTqX4YZjUFUCaeaOUDUSxzXW89tiPHrfQiG1suL+PXvSMOxXJmppf8aJzR5Q5TPaGr1qLXo94B1G2vVY7/AEb1TcpM2kNRd9PaGToA+bce1v1fOPUVrWYjXGBcYu3Yye7etPmuXh/ZlmHYnJTvEkLyxw3jf2EbCOwrWsjsvWVlo5LRz22fVk7Wdv2VkuJYZJTSGOZhY4bjsI6Qd47V12PLSC0kEG4I1EEbCDuKwV2yqen6Fnl4NObDXr0a/nFHpAFcqmZBZa/K28FMbTsF77OEaPrD7Q3j0q5BWsJqa1Rw19E6LHXNcUcoiL2YQiIgCh8seb6vu03huUwofLHm+r7tN4bkB5HREUGQ9LZmubj3mp8Uq9Ki5mubj3mp8Uq9KTGEREARFwSgPwrq1sMbpJDZjGlzj2BYPlFjr62d0r9QOpjfJYNjfPvPaVd87GPWDKVh22kl81+Q0+m59AWaqtyrNXuLodhsTD3K/by5vl8l+4WsZtcn4GRCoa5ssztRI/dfYAOsHpO/dqWTrvYRjUtJIJIXFrt42tcOhzd4WCmahLVostoY08mlwhLT7/I9CBcqq5J5dxVoDHWjm3sJ1O7WHf5toVpBVvGSktUcFdTOmW5YtGHOsFWIc5mHPn4BtVGXl2iPpaBde1hJbROvtUZnnxZ1PhcgYbGZ7IbjbouuXgedrSPSvN5U6mPQ139oPFHGampw7kBjpXN3FxdotJ6bAH1lUzNhiT4MUpywkB7iyQbnMLXFwPTsB84XznAxJ08tMZDdwoKUOJ2lzmF5J7TpArr5CG1a13+XFUyexSylQSdHGcoZquodPLI4vc4ubynDQF7tayx5IAsNS9EZqcdkrMNjfOS6RrnxF52vDHWa49Jta53kLzIzYPMFosOcKbDcMpKakIZJIySeWQtDi0PnkDGtB1XIbck7rIGjbspMmoq6LQkFnD6Dx9Jh6R0jpG9YljGESUsropRZzd+5w3Oad4P/AFsV6zQ5w5sRMsFVZ0sbQ9sgAbpMJ0SHAarg21jbfsViy9yXFZAXMHz0YLmdLhtcz07u2y18infW8uZc7K2g8efs5v3H+j7fXxMcpKt8T2yRnRewhzT0ELdsmMebW07ZW6jse3yXjaPNvHYQsDVvzaY78nqhE4/Nz8nzPH0D6dY9IWpjW7ktHyZe7Xw1fTvr4o+XVfc2RFwCuVanDhERAFD5Y831fdpvDcphQ+WPN9X3abw3IDyOiIoMh6WzNc3HvNT4pV6VFzNc3HvNT4pV6UmMIiIAvlxsvpQ+V1ZwNHO8bRE4DzuGiPxKhvRanuEHOSiurSMVyhxM1NVLKTqc86P3Rqb+AC/HCsPNRNHE3bI8N81zrPoFz6F1ArrmpoNOrdIdkUZt9550R+GkqWC9pNJ9WfQsiaxsZyj/AIrh5I6eVeQctHd7LyweUBymffA/qGrzKrL0gWXGtZ9ldmyD7y0YDXbXRbGu+4fqns2eZbV2LpxgUuBtpS0hkc+319TMWuIIINiNYI1EHcQVoeSWc0ttFWm42Nm3j/5BvH2vX0rP54HMcWvaWuabOaRYg9oK/NasLJVvVF5k4tWVDdmu59n1Lrn+xAOpqRrCHNfK+QEG4IbHYEEbfprEX7CrlidLw7Gsc51maRZrJDdK2lYdBsPUq5HhbhPHG4fTkY0HcdJ4Gr1qzqujZ3nGZuzbcV6849vr2Hfy4Nq2Ru6NsMXu4ImfmF9ZJ6vlj/Ioaj1yaEQ8Qrp5T1PCVtS/yp5T6OEcAu5gPJosQf0x08Q/jqWuP4RlZiuIFSuUYs+FvkUlM31wiT/Woh+w+Yqayv1VkrfI4OP2IY2fogL9+z3Deqqn9ELG+08n9FuTgsd/Z4g5NY/7ULPUHu/VbIpR5ZiWcHBBTVjtEWZKOFb0AknTHodr9IVbY8tILTYggg9BGsH1rVM7eH6VPHLvjksfuvFv6g1ZSqi+O7Y9Dvtl3e3xYuXNcH9P2PQuB4iKinilH12Ncew25Q9BuF3lTM1VZp0Raf3cjm+g2cP6irmrWuW9FM4jKq9jdOvsb8AiIvZrhQ+WPN9X3abw3KYUPljzfV92m8NyA8joiKDIelszXNx7zU+KVelRczXNx7zU+KVelJjCIiAKqZzZLYfJ9p0bfW8f2VrVRzoNvh7+ySI/zgLFd8D7jcwPzNf/AEvMxpadmfh+bqHdL2N9TSf9SzFahmek+aqB0SMPrZb/AElVuN+Ijr9s/lJfTzRoYXBC5VAzvZbyYdTMZTnRmnLg19gdBjQNNwB1aWtoHRe6tzhCfymyPhrm8saEgHJkaOUOw+U3sKyHH8m5qJ+jM3UfovFyx3mPT2HWqjhGXdbTTiZlRK517ua97nseN7Xtcdh9Y3L0Rk9jdNjNGHhoc13JlidrMb97T27wRusVrW0Rs4rgy3wdp2YvuvjHs7O4xBfTHWc1wtdrmvbcXs5pBafWF8YrWxR1lRA27WxzPjYSb3DTbWelcqslCVb0Z2NN9WVXvQ4p8/3RW8UwdzCXtu5pJJ6Rc3N+ztXbpuThUx/zKyBnn4OGZ5/rCmVGYjhBe08GSNeloXOgXWtpW2B1tV1uVZPSZz+fsbTWzH8PT0K/TRab2NH1nNb63Afqu/lRLpVtSRsNRLbzCRwH4BdFjnRSA/RexwcLjYWkEat+sL5nmL3Oc76TnFzt2txJP4lbpzTTT0Zu37P9Nahmf5VQR6GxR/3K1FULMjTaGExny5Jn/wA5aP6VfV7PBXM4UOlh8/Y1rvU9pWHrcsvpNHD6jtYB63NH6rDVWZnxruOx2B+BL/r7I0zM9Lyalv2oz6w8foFo6zXM83/eT2xDxCtKC3Mb8NFDtb85P6eSCIizlYFD5Y831fdpvDcphQ+WPN9X3abw3IDyOiIoMh6WzNc3HvNT4pV6VFzNc3HvNT4pV6UmMIiIAoDLql4SgqANoZpD+Ah36KfX5VEAe1zXbHAtPmIsV5ktU0ZKp+zsjPsafgecVe80lbo1EsR+vGHDzsd/ZxVMr6Mwyvjdtje5h9Btf1WPpXaydxX5LVRTbmuGl9w6nfgT6lTVy3Jps+g5lX/oxpRj1XDzR6Aas4z2ZJSVlKyeEaT6YvcWjWXRuA07DeRog26AVosTw4Ag3BFwdxB2FfRCuz51yPGqnsjsr5sMqBLFrabCWMnkyNvsPQRuO49lwrXnezefIpTVU7f+7yu5bRsikP5McdnQbjoWbryej98QqjLLJIdskj3+04ut+K7uHY2WcmTlN6frD+4UWi8TgprSRsUZFmPLfrej8y6RShwBaQQd4X2qfR1zojdp1bwdhVlocSbMNWp29p2+jpCrbaHDiuR2ODtOvJ92XCXZ29x9V2HtlFnbdzhtH9wq1XYe6E8rWNzhsP8AZW5fMkYcCHAEHaCoqvlDh0PWds2vKW8uEu31NuzZ03BYVRt2fMhx/jJd+qs6zrIbL+Pg46acCIsa2ON/1CGgNaHeSbDbsK0PTVrCcZrWJxWRjWY89yxafcpmdat0KMM3ySNHobdx/IetZCrlnRxgTVYjaeTC3RP33WLvULD1qmqryZb1jO02TS6sWOvN8fH9jWM0lLo0sj/LlNvM1oH53V7ChskMM+T0cMZ+kGBzvvO5R/EqZVnVHdgkcdm2+1yJzXa/AIiLIagUPljzfV92m8NymFD5Y831fdpvDcgPI6IigyHpbM1zce81PilXpUXM1zce81PilXpSYwiIgC4IXKIDJc6mCcHUNnaOTMLO7HtH6tt6iqMt/wAo8EbWU74Xari7XeS4a2u9f4XWDVlI6GR0cg0XsJa4dBH6b/SqrJr3Zby5M7bY2WrqfZv4o+XT0NUzZZTcND8nefnIRyel0e70t2eayvC87YdiD6eVssRs9huP1B6QRqstvyXymjrotNup41SM3tP6g7itrGu3luvmU218B0zd0F7r5/JkniFAyeN8UrQ+N7S17TsIK8zZwchJMKn0dboHkmGQ7xtLHfbH4jX0r1ACo/HcCirYXw1DdON+0bwdzmnc4bitso0eRkVqy6zez4XJyryQOPzcwGrXsa+30X/gd3QqqvJJwvpjyDcGx6RtXCKCVquKJ7DseB5Muo7nbj5+hTKrGBYDNXTNhpmF7zt8lo8p7tjW9pW302ZxkdG2NspNQ25dIb8G4n6mj9Vg3Ea95vsWnbi68YHR4O2t3SvI5dvqZurTk7nAnpGGM/Os0SGBx1sNtVjvbf6p9CgsUwmWmkMczCxw9RHS07CF01pKUoPhwZ0dlVWTDSSUk+R9yyl7i5xu5xLnHpJNyVNZFYL8rq42kchh4ST7rddvS6w9JUEtozf5NfI6e7xaWWzn9LRbks9A29pKyUV+0n8jT2nlLGoenN8F6/QtTVyiK4OCCIiAKHyx5vq+7TeG5TCh8seb6vu03huQHkdERQZD0tma5uPeanxSr0qLma5uPeanxSr0pMYREQBERAcFUjOHkZ8pbw8A+eYOU0fvGjd94bunZ0K8LgrxOCmt1mfHyJ49ishzX80PNxC7WF4rJTSCSFxa4ekEb2uG8di0zLfN6KgumpgGy7Xs2Nk7R0P/AAP4rK5oXMcWvBa5psQRYg9oKqbK5VSO7xcunNr4fVP+cjYsls4MNWAyQiKbZok8lx+w4/kdfnVsDl5uViwTL2qpQGh/CMH1JLusOgO2j12WzXl9JlNl7C1e9jv6P7P18Ta6qkZKxzJGtexws5rgHNI6CDtWW5S5hIZXF9FLwBP7t4L4/wCF19Jo7NamaDO5C7VNE+M9LbSN/QqZhzi0Lv3+j2Oa8fotpXVy6lHPAya3o639Fr5amQPzD4gDYOpyOnhHD8NBT2B/s/awayouN7IQRfsMj9noatDkzhUI/wDUNPma8/ooutzsUrB82yWQ+YMHrdr/AAUu2tdURDCyZvRVvw08yy4Hk5T0MfB00bY277a3OPS9x1uPaV+GUGVkFE35113/AFY22L3ejcO0rNsYzn1MwLYtGBp8nlPt987PQAqjJKXEucS5x1kkkkntJWtZlpcIFxi7Cm3vXvRdi5+PT9SXymyplrpNKSzWNvwcY2Nv273HpUMiv+RebkyETVbdFm1sR1Of2vG5vZtP56cYztkdBbdRg1ceCXJdv8/s5zc5GF7m1U7eQNcLT9Y7nkeSN3Sde5akAuGMAAAFgNgX0rautVx0Rw2XlzyrN+X0XYgiIshqBERAFD5Y831fdpvDcphQ+WPN9X3abw3IDyOiIoMh6WzNc3HvNT4pV6VFzNc3HvNT4pV6UmMIiIAiIgCIiA4KgsoskIK4fON0ZALNkbYPHYfKHYVPIolFSWjPddkq5b0HozE8eze1VLctbw0flsFyB9pm0ei4VZI/6/5L0iQovFMmKap/xoWOPlW0Xe02xWlPDT+FnRY+3pR4XR1+a9P6MBRazWZpaZ3+HJLH2cl4/EX/ABUZLmed9WpHpjI/J613i2LoWsNs4kuctO9P7amcotEZmff9apaPNGT+bgpClzQwg/OTSP7GhrB+pULGsfQmW2MSP+WvcmZXdTWCZH1NWRwcZaz/ADH8lnovrd6AVreG5E0lPYxwtLh9Z/Ld/Ne3oU6GrYhh/wCzKzI2/wBKY/V+hVMmc30NJZ7/AJ2YfWcOS0/Ybu851q1hcot2MFFaI5y66y6W/Y9WERF6MQREQBERAFD5Y831fdpvDcphQ+WPN9X3abw3IDyOiIoMh6WzNc3HvNT4pV6VFzNc3HvNT4pV6UmMIiIAiIgCIiAIiIDglZ3X55oIq40hhkOjOIDLpM0AS4NLrbbAn8FoNRMGNLjsaC4+YC5XlmemM1HUV31jXMAPRwjJZD/NoKCUeg8ust2YVCyV8TpQ+TgwGlrSDol1+V5lVMPz+0r5A2WCaJpIBeSx4bfe4A3t5l0c9NeJ8KophskkY/V9qBx/VUTH8ajxKHDqSmiImijbA97tBmm9zWNDQb/RBBNzbag0Nly5znR4U+JroXzcKwvBY5gAAIG/btXRyRzxxYjVspmU8jHPDyHOfGQNBhdsGvcqRnxp+CkoGHXwdNok9Oi5g/RXHIPOTTYhV8DFRiF/BveH/NHU3RBHJaDr0kB38uM60WFzthdC+VxjEhLHMAALnADlb+TdXDCMRbUQRTN+jLG2QA7QHNBse3WsFyyh+X4ribtopqWQt7DCIx+ZetPzPYjw2EwDfEXxH+B50f5S1AXZERSQEREAREQBERAFD5Y831fdpvDcphQ+WPN9X3abw3IDyOiIoMh6WzNc3HvNT4pV6VFzNc3HvNT4pV6UmMIiIAiIgCIl0ARLr8ZKpjSGlzQ47ASAT5gdqAgM5GJfJ8LqnjUTE5jfPJ82Le0sFpMmq12EyVDXt+RB5e+PS1lzHBmno6O49u5elcRw2KpYY542Sxkglj2hzSQbi4PavyZgVO2A07YYxAQQYgwCMgm5Gha2s60JMHyixHhsnaDpjqXxH+Bstv5S1fjnDwmKHDsKmijaySSn+cc0BpeRHE4Odba65OvbrW6HI6i4IRfJYOCDzIGcGzQDyLF2ja17arr9avJilmjjjlp4XxxC0THMa5rBYCzQRq1ADV0KNBqYtnqqNN2HPJvpUukT03LCVeMmM6NBVVAigp3xPLJHaRjiYA1jC913NdfYFbqrJGjlDGy0sLxE3QjDo2uDG+S241DsC+KXIyhidpR0lOx1nNu2NjTouaWuFwNhBIKAwLJTB6/EZKyWikbHp6XD6TtHTbM57tD6JvsN9m5Xr9nvELw1UB+pIyQDse0tP4sC03CsBp6UOFNDHCHWLhGxrA6wsL2GuwX4Ydg1HSyHgIoIZHiztBrGPcL31gazr1oNSXRLpdSQEREAREQBERAFD5Y831fdpvDcphQ+WPN9X3abw3IDyOiIoMh6WzNc3HvNT4pV6VFzNc3HvNT4pV6UmMIiIAse/aIcQyjt5U39Ma2FY7+0T/h0f3pv6Y0JRTcbwubBJ6SSnqHuMsbJra221t0mOaCQ5pvbX2qZzzwmXFqePSLOEhhZfXydOV7b27LqCrsIkwutoZastqmPbFM0OLyNC4GjyjqLbgjdqHmU7nppeGxenjvbhIoGXte2nM9t7em6gkuGRWbJ2FzvqBVCciGRoYGkazokH6R8m3pWW4DgZxj5XI+Zzq4NEkERLbzEkl4BdssLAAEWuDsWtZEZt/8AY0k1Q+o4VvAuBHBltg1weXfSN9TTqWeZUZPU07JsSwaVwZC8OnZZ8TonGzuEhJANtdyN2u3QhBZarN/V12GQfLZXQTUYqBZ1pHSM5JZdzXbg22u6pmbPIV2Kue8T8FwDoXW0S/S0iXW+kLfRt6VrGQ+Uslfg75ZjeVrJonutbSLGGziOkgi/aqr+zn9Gr/8Ao/pkQFdxLJ7/AGhlFUUxkdGHyynSA0raMWkOTcdCmMzuIzw4lUURldJE1soOsuaHRSBoe25OjcE6h0hQeL4JLW5Q1MEEvAyPll0X3cLaMWkRdmvWBbV0qczHSiCtq6aRjeFDXfOay75uTRez7pJDvRr7AOvmZeTV4hcn/d37/wDilQeaXGDFWPiJOjUU8sesn6YYXs2/dI/iU3mX/wB7xDu7/FKpmFROjpG1cf0qesjB+7JFpD+aMj+JCS7Zr8ZfS4Pic7Dy4y0sJ12cYg1p19BIKreHZETVmHy4gx0stQ2oDAxoL3vF26T9IcrSBdfV0KUyQbfAMWt5UR9A0D+QTCamrhwET0c5hbDVTcNous5wfwLWACxvYnsQE5l3VVD8naR1UHtnE7GyaYc15LWztDnA67kAHtUXlq4/9n8K1n6R3nyJF+mUuKS1OTVPLPI6WQ1hBc6xJA4cD8F+OW3/AJewr7x8ORAQ2I4dUYM2iq4Klx+URiUAaTQCAxzmPbpEPaQ4DWtMz043bCY9E2+USRah5Ibwp/IKlZ03f+G4QP8A2xP/AOUK7Od/EABhkD76McDJZANtjwbdnTZjkIJjMVM6GeupJDymFj7X3tLmP/0LYVg+Q2UsUuUb5YNJsVVwjQHAB1zG1+sAn6zD61vCIMIiKSAofLHm+r7tN4blMKHyx5vq+7TeG5AeR0RFBkPS2Zrm495qfFKvSynNhlvRUlE6OoqYopBUVB0XOsbGU2Kt3GfhnXYPaUmMtCKr8Z+Gddg9pOM/DOuwe0gLQqHnUyCmxZsAgkjZwRkLuE09emGgW0QehSnGfhnXYPaTjPwzrsHtICs5fZr6jEBScDLEw08HBO09OxI0LFui06rtO1fnnAzXVWJVMU8csMZZDGx1zLfTa5ziWlrdlzq3q1cZ+Gddg9pOM/DOuwe0oJK3kNm3rKOoc+sqWzxOhfGWCSd2t+jrs/VsB9ardTmXxCEyw0lTH8lmI0g572EtB5IkYGnSI7Dr/BaRxn4Z12D2k4z8M67B7SA+8m8kBQ4f8kY7ScWSaTyLB0kgN3W3C5A8wULmrzfzYSJxPJE/heD0eD09WgHA30gOncpfjPwzrsHtJxn4Z12D2lJBBYdm4njxt+IGSIxOdI4MGnwnLiLBu0dvavyyYzbVFHistYZYXRSOn5I4ThA2R2k3a21wbX1qxcZ+Gddg9pOM/DOuwe0oJK7kDmznw6eqklkieJ4nMaGadwS8uBdpNGq3QungOaGaHDq2lmkhc+o4N0Tm6eix0esF12329A2XVu4z8M67B7ScZ+Gddg9pSCFyDzavo6Sqpqt8cjak2PB6WpvB6B+kBr3hVNmZKuAfTisYKVzjJb5zlvA5BdFawNwLm58xsFo3GfhnXYPaTjPwzrsHtICrVea2ofg0NAJYeFjqDKX/ADnBkEyahyb35Y3bl95QZr6ipwuio2SwiSmJL3O09B3JcOTZt/rb1ZuM/DOuwe0nGfhnXYPaQFBoMxtRJJH8uq2yRRhrQxvCPOgD/htL7BjdW4FT2O5s5arF46t74TTRmIcEQ8uLIweTbR0dbid+xWDjPwzrsHtJxn4Z12D2lAK7jWa+R2KQVlGaeGOIxOdHZzSSxx07Bjba2Gy0kKscZ+Gddg9pOM/DOuwe0pILQiq/GfhnXYPaTjPwzrsHtIC0KHyx5vq+7TeG5R/GfhnXYPaUZlPnGw6WiqWMrIXPfBK1rQ7WXFjgAO26A81Il+0IoPZodR9N/wB939Tl+SIgCIiEhERAEREAREQBERAEREAREQBERAEREAREQBERAEREAXKIhB8oiKCD/9k="/>
          <p:cNvSpPr>
            <a:spLocks noChangeAspect="1" noChangeArrowheads="1"/>
          </p:cNvSpPr>
          <p:nvPr/>
        </p:nvSpPr>
        <p:spPr bwMode="auto">
          <a:xfrm>
            <a:off x="5770960" y="-1266825"/>
            <a:ext cx="2411016" cy="214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CL" dirty="0">
              <a:solidFill>
                <a:prstClr val="black"/>
              </a:solidFill>
              <a:latin typeface="Calibri" pitchFamily="34" charset="0"/>
            </a:endParaRPr>
          </a:p>
        </p:txBody>
      </p:sp>
      <p:sp>
        <p:nvSpPr>
          <p:cNvPr id="12290" name="AutoShape 2" descr="Resultado de imagen para moral"/>
          <p:cNvSpPr>
            <a:spLocks noChangeAspect="1" noChangeArrowheads="1"/>
          </p:cNvSpPr>
          <p:nvPr/>
        </p:nvSpPr>
        <p:spPr bwMode="auto">
          <a:xfrm>
            <a:off x="1016000" y="-1365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CL" dirty="0">
              <a:solidFill>
                <a:prstClr val="black"/>
              </a:solidFill>
              <a:latin typeface="Calibri" pitchFamily="34" charset="0"/>
            </a:endParaRPr>
          </a:p>
        </p:txBody>
      </p:sp>
      <p:sp>
        <p:nvSpPr>
          <p:cNvPr id="12292" name="AutoShape 4" descr="Resultado de imagen para moral"/>
          <p:cNvSpPr>
            <a:spLocks noChangeAspect="1" noChangeArrowheads="1"/>
          </p:cNvSpPr>
          <p:nvPr/>
        </p:nvSpPr>
        <p:spPr bwMode="auto">
          <a:xfrm>
            <a:off x="1016000" y="-136525"/>
            <a:ext cx="4552950" cy="295275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CL" dirty="0">
              <a:solidFill>
                <a:prstClr val="black"/>
              </a:solidFill>
              <a:latin typeface="Calibri" pitchFamily="34" charset="0"/>
            </a:endParaRPr>
          </a:p>
        </p:txBody>
      </p:sp>
      <p:sp>
        <p:nvSpPr>
          <p:cNvPr id="12294" name="AutoShape 6" descr="Resultado de imagen para acceso"/>
          <p:cNvSpPr>
            <a:spLocks noChangeAspect="1" noChangeArrowheads="1"/>
          </p:cNvSpPr>
          <p:nvPr/>
        </p:nvSpPr>
        <p:spPr bwMode="auto">
          <a:xfrm>
            <a:off x="1016000" y="-136525"/>
            <a:ext cx="4552950" cy="6477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CL" dirty="0">
              <a:solidFill>
                <a:prstClr val="black"/>
              </a:solidFill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39575903"/>
      </p:ext>
    </p:extLst>
  </p:cSld>
  <p:clrMapOvr>
    <a:masterClrMapping/>
  </p:clrMapOvr>
  <p:transition spd="slow">
    <p:fad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10 CuadroTexto"/>
          <p:cNvSpPr txBox="1">
            <a:spLocks noChangeArrowheads="1"/>
          </p:cNvSpPr>
          <p:nvPr/>
        </p:nvSpPr>
        <p:spPr bwMode="auto">
          <a:xfrm>
            <a:off x="952500" y="1089135"/>
            <a:ext cx="10287000" cy="646113"/>
          </a:xfrm>
          <a:prstGeom prst="rect">
            <a:avLst/>
          </a:prstGeom>
          <a:solidFill>
            <a:srgbClr val="FFC000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CL" sz="3600" dirty="0">
                <a:solidFill>
                  <a:prstClr val="black"/>
                </a:solidFill>
                <a:latin typeface="Calibri" pitchFamily="34" charset="0"/>
              </a:rPr>
              <a:t>DDI 400005 “INSPECCIONES DE SEGURIDAD MILITAR”</a:t>
            </a:r>
          </a:p>
        </p:txBody>
      </p:sp>
      <p:sp>
        <p:nvSpPr>
          <p:cNvPr id="9220" name="11 CuadroTexto"/>
          <p:cNvSpPr txBox="1">
            <a:spLocks noChangeArrowheads="1"/>
          </p:cNvSpPr>
          <p:nvPr/>
        </p:nvSpPr>
        <p:spPr bwMode="auto">
          <a:xfrm>
            <a:off x="1105402" y="2076114"/>
            <a:ext cx="9922669" cy="4154984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CL" sz="2400" b="1" dirty="0">
                <a:solidFill>
                  <a:prstClr val="black"/>
                </a:solidFill>
                <a:latin typeface="Calibri" pitchFamily="34" charset="0"/>
              </a:rPr>
              <a:t>INSPECCIONES DE SEGURIDAD MILITAR INTEMPESTIVAS PARA COMPROBACIÓN DE NIVELES DE SEGURIDAD.</a:t>
            </a:r>
          </a:p>
          <a:p>
            <a:pPr algn="just" eaLnBrk="0" fontAlgn="base" hangingPunct="0">
              <a:spcBef>
                <a:spcPct val="0"/>
              </a:spcBef>
              <a:spcAft>
                <a:spcPct val="0"/>
              </a:spcAft>
            </a:pPr>
            <a:endParaRPr lang="es-CL" sz="2400" dirty="0">
              <a:solidFill>
                <a:prstClr val="black"/>
              </a:solidFill>
              <a:latin typeface="Calibri" pitchFamily="34" charset="0"/>
            </a:endParaRPr>
          </a:p>
          <a:p>
            <a:pPr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CL" sz="2400" dirty="0">
                <a:solidFill>
                  <a:prstClr val="black"/>
                </a:solidFill>
                <a:latin typeface="Calibri" pitchFamily="34" charset="0"/>
              </a:rPr>
              <a:t>Previa coordinación con los Mandos, D.Int.A. realizará </a:t>
            </a:r>
            <a:r>
              <a:rPr lang="es-CL" sz="2400" dirty="0">
                <a:solidFill>
                  <a:srgbClr val="FF0000"/>
                </a:solidFill>
                <a:latin typeface="Calibri" pitchFamily="34" charset="0"/>
              </a:rPr>
              <a:t>Inspecciones Intempestivas para verificar</a:t>
            </a:r>
            <a:r>
              <a:rPr lang="es-CL" sz="2400" dirty="0">
                <a:solidFill>
                  <a:prstClr val="black"/>
                </a:solidFill>
                <a:latin typeface="Calibri" pitchFamily="34" charset="0"/>
              </a:rPr>
              <a:t> implementación de disposiciones de Seguridad, test de penetración y análisis de vulnerabilidades de las redes y sistemas informáticos, y ejercicios de comprobación de Seguridad.</a:t>
            </a:r>
          </a:p>
          <a:p>
            <a:pPr algn="just" eaLnBrk="0" fontAlgn="base" hangingPunct="0">
              <a:spcBef>
                <a:spcPct val="0"/>
              </a:spcBef>
              <a:spcAft>
                <a:spcPct val="0"/>
              </a:spcAft>
            </a:pPr>
            <a:endParaRPr lang="es-CL" sz="2400" dirty="0">
              <a:solidFill>
                <a:prstClr val="black"/>
              </a:solidFill>
              <a:latin typeface="Calibri" pitchFamily="34" charset="0"/>
            </a:endParaRPr>
          </a:p>
          <a:p>
            <a:pPr marL="342900" indent="-342900" algn="just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-"/>
            </a:pPr>
            <a:r>
              <a:rPr lang="es-CL" sz="2400" dirty="0">
                <a:solidFill>
                  <a:prstClr val="black"/>
                </a:solidFill>
                <a:latin typeface="Calibri" pitchFamily="34" charset="0"/>
              </a:rPr>
              <a:t>Acciones de comprobación a la </a:t>
            </a:r>
            <a:r>
              <a:rPr lang="es-CL" sz="2400" dirty="0">
                <a:solidFill>
                  <a:srgbClr val="FF0000"/>
                </a:solidFill>
                <a:latin typeface="Calibri" pitchFamily="34" charset="0"/>
              </a:rPr>
              <a:t>Seguridad Física</a:t>
            </a:r>
            <a:r>
              <a:rPr lang="es-CL" sz="2400" dirty="0">
                <a:solidFill>
                  <a:prstClr val="black"/>
                </a:solidFill>
                <a:latin typeface="Calibri" pitchFamily="34" charset="0"/>
              </a:rPr>
              <a:t>.</a:t>
            </a:r>
          </a:p>
          <a:p>
            <a:pPr marL="342900" indent="-342900" algn="just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-"/>
            </a:pPr>
            <a:r>
              <a:rPr lang="es-CL" sz="2400" dirty="0">
                <a:solidFill>
                  <a:prstClr val="black"/>
                </a:solidFill>
                <a:latin typeface="Calibri" pitchFamily="34" charset="0"/>
              </a:rPr>
              <a:t>Acciones de comprobación a </a:t>
            </a:r>
            <a:r>
              <a:rPr lang="es-CL" sz="2400" dirty="0">
                <a:solidFill>
                  <a:srgbClr val="FF0000"/>
                </a:solidFill>
                <a:latin typeface="Calibri" pitchFamily="34" charset="0"/>
              </a:rPr>
              <a:t>la Seguridad de la Documentación e Información.</a:t>
            </a:r>
          </a:p>
        </p:txBody>
      </p:sp>
      <p:sp>
        <p:nvSpPr>
          <p:cNvPr id="9223" name="AutoShape 2" descr="data:image/jpeg;base64,/9j/4AAQSkZJRgABAQAAAQABAAD/2wCEAAkGBhQQERUUERQVFBQVFRYVFBYXGBQUFBcXGBQVFxYXFhUXHCYgGRolGRcXIC8gIycrLCwsFx4xNTAqNSYrLCkBCQoKDgwOGg8PGiwkHyQsKS8pNSwsLSwuKSksKSksLC00KSksKSwsLy0pLCwvKS0sLCksLCwsLCosKS0sKSkvLP/AABEIAOEA4QMBIgACEQEDEQH/xAAcAAEAAwADAQEAAAAAAAAAAAAABQYHAQQIAgP/xABQEAABAwIBBgkHCQYDBQkAAAABAAIDBBEFBgcSITFBExciNVFUYXSzUnGBkZKT0hQjMkJicqGxwQhDgqKy0TNTwhU0Y+HwFiQlNkRkc4Oj/8QAGwEBAAIDAQEAAAAAAAAAAAAAAAEFAwQGAgf/xAAzEQACAgEBBQUGBgMBAAAAAAAAAQIDBBEFEiExQVFxkbHREyIyYYHBMzSh4fDxQlJyFP/aAAwDAQACEQMRAD8Alc22b6hraN01TAJJDUVDS7SkGpspA1NcArVxQYX1Ue8l+JdfM1zce81PilXpQCm8UGF9VHvJfiTigwvqo95L8SuSKQU3igwvqo95L8ScUGF9VHvJfiVyRAU3igwvqo95L8ScUGF9VHvJfiVyRAU3igwvqo95L8ScUGF9VHvJfiVyRAU3igwvqo95L8ScUGF9VHvJfiVyRAU3igwvqo95L8ScUGF9VHvJfiVyRAU3igwvqo95L8ScUGF9VHvJfiVyRAU3igwvqo95L8ScUGF9VHvJfiVyRAU3igwvqo95L8ScUGF9VHvJfiVyRAU3igwvqo95L8ScUGF9VHvJfiVyRAU3igwvqo95L8ScUGF9VHvJfiVyRAU3igwvqo95L8ScUGF9VHvJfiVyRAU3igwvqo95L8Sjcpc1eGw0dRJHTAPZDI9p05TZzWEg63dIWiKHyx5vq+7TeG5AeSNMouEUGQ9LZmubj3mp8Uq9Ki5mubj3mp8Uq9KTGEREAREQBERAEXBK/CrrWRNL5HtY0bXOIAHpKEpNvRHYXySs7x7Ow1t20jNP/iPuG/ws2n02VGxPKapqT87M8jyQdFnst1LVnlQjy4lzj7FyLeM/dXz5+BtdZlLTQ/4k8TT0aQJ9Q1qMlzj0Lf31/uskP+lYmAi13mS6ItobApXxSb8F6m1Mzk0J/fEedkg/RSFLlfSS6mVERPQXBp9TrLBUULMl1SEtgUte7J/p6I9IMkBFwbjpGsL7XnjD8ZmpzeGV8fY1x0fS3YfUrrgmdh7bNqmB48tnJePO3YfRZbEMuD58CsyNh318a3vLwZqSLoYVjUNUzTgeHjfbaOxzTrB867wK2k9eRSSi4vSS0ZyiIpPIREQBERAFD5Y831fdpvDcphQ+WPN9X3abw3IDyOiIoMh6WzNc3HvNT4pV6VFzNc3HvNT4pV6UmMIiIAiIgC4JQqCytyoZQw6Rs6R1xGzyj0n7I3/81EmorVnuuuVslCC1bOcp8rYqFl38qRw5EYPKd2nob2/msdx7KOatfpTO1D6LBcMb5h09p1rp4hiD6iR0kri57jck/gANwG4L8Y4y4hrQS4mwABJJ6AAqm2+Vj0XI7jA2bXix3pcZdX2dx8rt4dhMtQ7RhjdId+iLgec7B6Vfcl81wsJK3ziEH+tw/IetaJS0bImhsbWsaNjWgAD0BZK8Vy4y4Grl7crre7St59vT9zKcPzUVL7GV8cXZre71DV+KmYsz8f1qh58zGt/MlaHZLLbWNWuhR2bXy5v4tO5Iz+TM/FuqJB52sKi67NHK3XDMx/Y4Fh9YuFp1XWMiYXyvaxjdrnENaPOTqX4YZjUFUCaeaOUDUSxzXW89tiPHrfQiG1suL+PXvSMOxXJmppf8aJzR5Q5TPaGr1qLXo94B1G2vVY7/AEb1TcpM2kNRd9PaGToA+bce1v1fOPUVrWYjXGBcYu3Yye7etPmuXh/ZlmHYnJTvEkLyxw3jf2EbCOwrWsjsvWVlo5LRz22fVk7Wdv2VkuJYZJTSGOZhY4bjsI6Qd47V12PLSC0kEG4I1EEbCDuKwV2yqen6Fnl4NObDXr0a/nFHpAFcqmZBZa/K28FMbTsF77OEaPrD7Q3j0q5BWsJqa1Rw19E6LHXNcUcoiL2YQiIgCh8seb6vu03huUwofLHm+r7tN4bkB5HREUGQ9LZmubj3mp8Uq9Ki5mubj3mp8Uq9KTGEREARFwSgPwrq1sMbpJDZjGlzj2BYPlFjr62d0r9QOpjfJYNjfPvPaVd87GPWDKVh22kl81+Q0+m59AWaqtyrNXuLodhsTD3K/by5vl8l+4WsZtcn4GRCoa5ssztRI/dfYAOsHpO/dqWTrvYRjUtJIJIXFrt42tcOhzd4WCmahLVostoY08mlwhLT7/I9CBcqq5J5dxVoDHWjm3sJ1O7WHf5toVpBVvGSktUcFdTOmW5YtGHOsFWIc5mHPn4BtVGXl2iPpaBde1hJbROvtUZnnxZ1PhcgYbGZ7IbjbouuXgedrSPSvN5U6mPQ139oPFHGampw7kBjpXN3FxdotJ6bAH1lUzNhiT4MUpywkB7iyQbnMLXFwPTsB84XznAxJ08tMZDdwoKUOJ2lzmF5J7TpArr5CG1a13+XFUyexSylQSdHGcoZquodPLI4vc4ubynDQF7tayx5IAsNS9EZqcdkrMNjfOS6RrnxF52vDHWa49Jta53kLzIzYPMFosOcKbDcMpKakIZJIySeWQtDi0PnkDGtB1XIbck7rIGjbspMmoq6LQkFnD6Dx9Jh6R0jpG9YljGESUsropRZzd+5w3Oad4P/AFsV6zQ5w5sRMsFVZ0sbQ9sgAbpMJ0SHAarg21jbfsViy9yXFZAXMHz0YLmdLhtcz07u2y18infW8uZc7K2g8efs5v3H+j7fXxMcpKt8T2yRnRewhzT0ELdsmMebW07ZW6jse3yXjaPNvHYQsDVvzaY78nqhE4/Nz8nzPH0D6dY9IWpjW7ktHyZe7Xw1fTvr4o+XVfc2RFwCuVanDhERAFD5Y831fdpvDcphQ+WPN9X3abw3IDyOiIoMh6WzNc3HvNT4pV6VFzNc3HvNT4pV6UmMIiIAvlxsvpQ+V1ZwNHO8bRE4DzuGiPxKhvRanuEHOSiurSMVyhxM1NVLKTqc86P3Rqb+AC/HCsPNRNHE3bI8N81zrPoFz6F1ArrmpoNOrdIdkUZt9550R+GkqWC9pNJ9WfQsiaxsZyj/AIrh5I6eVeQctHd7LyweUBymffA/qGrzKrL0gWXGtZ9ldmyD7y0YDXbXRbGu+4fqns2eZbV2LpxgUuBtpS0hkc+319TMWuIIINiNYI1EHcQVoeSWc0ttFWm42Nm3j/5BvH2vX0rP54HMcWvaWuabOaRYg9oK/NasLJVvVF5k4tWVDdmu59n1Lrn+xAOpqRrCHNfK+QEG4IbHYEEbfprEX7CrlidLw7Gsc51maRZrJDdK2lYdBsPUq5HhbhPHG4fTkY0HcdJ4Gr1qzqujZ3nGZuzbcV6849vr2Hfy4Nq2Ru6NsMXu4ImfmF9ZJ6vlj/Ioaj1yaEQ8Qrp5T1PCVtS/yp5T6OEcAu5gPJosQf0x08Q/jqWuP4RlZiuIFSuUYs+FvkUlM31wiT/Woh+w+Yqayv1VkrfI4OP2IY2fogL9+z3Deqqn9ELG+08n9FuTgsd/Z4g5NY/7ULPUHu/VbIpR5ZiWcHBBTVjtEWZKOFb0AknTHodr9IVbY8tILTYggg9BGsH1rVM7eH6VPHLvjksfuvFv6g1ZSqi+O7Y9Dvtl3e3xYuXNcH9P2PQuB4iKinilH12Ncew25Q9BuF3lTM1VZp0Raf3cjm+g2cP6irmrWuW9FM4jKq9jdOvsb8AiIvZrhQ+WPN9X3abw3KYUPljzfV92m8NyA8joiKDIelszXNx7zU+KVelRczXNx7zU+KVelJjCIiAKqZzZLYfJ9p0bfW8f2VrVRzoNvh7+ySI/zgLFd8D7jcwPzNf/AEvMxpadmfh+bqHdL2N9TSf9SzFahmek+aqB0SMPrZb/AElVuN+Ijr9s/lJfTzRoYXBC5VAzvZbyYdTMZTnRmnLg19gdBjQNNwB1aWtoHRe6tzhCfymyPhrm8saEgHJkaOUOw+U3sKyHH8m5qJ+jM3UfovFyx3mPT2HWqjhGXdbTTiZlRK517ua97nseN7Xtcdh9Y3L0Rk9jdNjNGHhoc13JlidrMb97T27wRusVrW0Rs4rgy3wdp2YvuvjHs7O4xBfTHWc1wtdrmvbcXs5pBafWF8YrWxR1lRA27WxzPjYSb3DTbWelcqslCVb0Z2NN9WVXvQ4p8/3RW8UwdzCXtu5pJJ6Rc3N+ztXbpuThUx/zKyBnn4OGZ5/rCmVGYjhBe08GSNeloXOgXWtpW2B1tV1uVZPSZz+fsbTWzH8PT0K/TRab2NH1nNb63Afqu/lRLpVtSRsNRLbzCRwH4BdFjnRSA/RexwcLjYWkEat+sL5nmL3Oc76TnFzt2txJP4lbpzTTT0Zu37P9Nahmf5VQR6GxR/3K1FULMjTaGExny5Jn/wA5aP6VfV7PBXM4UOlh8/Y1rvU9pWHrcsvpNHD6jtYB63NH6rDVWZnxruOx2B+BL/r7I0zM9Lyalv2oz6w8foFo6zXM83/eT2xDxCtKC3Mb8NFDtb85P6eSCIizlYFD5Y831fdpvDcphQ+WPN9X3abw3IDyOiIoMh6WzNc3HvNT4pV6VFzNc3HvNT4pV6UmMIiIAoDLql4SgqANoZpD+Ah36KfX5VEAe1zXbHAtPmIsV5ktU0ZKp+zsjPsafgecVe80lbo1EsR+vGHDzsd/ZxVMr6Mwyvjdtje5h9Btf1WPpXaydxX5LVRTbmuGl9w6nfgT6lTVy3Jps+g5lX/oxpRj1XDzR6Aas4z2ZJSVlKyeEaT6YvcWjWXRuA07DeRog26AVosTw4Ag3BFwdxB2FfRCuz51yPGqnsjsr5sMqBLFrabCWMnkyNvsPQRuO49lwrXnezefIpTVU7f+7yu5bRsikP5McdnQbjoWbryej98QqjLLJIdskj3+04ut+K7uHY2WcmTlN6frD+4UWi8TgprSRsUZFmPLfrej8y6RShwBaQQd4X2qfR1zojdp1bwdhVlocSbMNWp29p2+jpCrbaHDiuR2ODtOvJ92XCXZ29x9V2HtlFnbdzhtH9wq1XYe6E8rWNzhsP8AZW5fMkYcCHAEHaCoqvlDh0PWds2vKW8uEu31NuzZ03BYVRt2fMhx/jJd+qs6zrIbL+Pg46acCIsa2ON/1CGgNaHeSbDbsK0PTVrCcZrWJxWRjWY89yxafcpmdat0KMM3ySNHobdx/IetZCrlnRxgTVYjaeTC3RP33WLvULD1qmqryZb1jO02TS6sWOvN8fH9jWM0lLo0sj/LlNvM1oH53V7ChskMM+T0cMZ+kGBzvvO5R/EqZVnVHdgkcdm2+1yJzXa/AIiLIagUPljzfV92m8NymFD5Y831fdpvDcgPI6IigyHpbM1zce81PilXpUXM1zce81PilXpSYwiIgC4IXKIDJc6mCcHUNnaOTMLO7HtH6tt6iqMt/wAo8EbWU74Xari7XeS4a2u9f4XWDVlI6GR0cg0XsJa4dBH6b/SqrJr3Zby5M7bY2WrqfZv4o+XT0NUzZZTcND8nefnIRyel0e70t2eayvC87YdiD6eVssRs9huP1B6QRqstvyXymjrotNup41SM3tP6g7itrGu3luvmU218B0zd0F7r5/JkniFAyeN8UrQ+N7S17TsIK8zZwchJMKn0dboHkmGQ7xtLHfbH4jX0r1ACo/HcCirYXw1DdON+0bwdzmnc4bitso0eRkVqy6zez4XJyryQOPzcwGrXsa+30X/gd3QqqvJJwvpjyDcGx6RtXCKCVquKJ7DseB5Muo7nbj5+hTKrGBYDNXTNhpmF7zt8lo8p7tjW9pW302ZxkdG2NspNQ25dIb8G4n6mj9Vg3Ea95vsWnbi68YHR4O2t3SvI5dvqZurTk7nAnpGGM/Os0SGBx1sNtVjvbf6p9CgsUwmWmkMczCxw9RHS07CF01pKUoPhwZ0dlVWTDSSUk+R9yyl7i5xu5xLnHpJNyVNZFYL8rq42kchh4ST7rddvS6w9JUEtozf5NfI6e7xaWWzn9LRbks9A29pKyUV+0n8jT2nlLGoenN8F6/QtTVyiK4OCCIiAKHyx5vq+7TeG5TCh8seb6vu03huQHkdERQZD0tma5uPeanxSr0qLma5uPeanxSr0pMYREQBERAcFUjOHkZ8pbw8A+eYOU0fvGjd94bunZ0K8LgrxOCmt1mfHyJ49ishzX80PNxC7WF4rJTSCSFxa4ekEb2uG8di0zLfN6KgumpgGy7Xs2Nk7R0P/AAP4rK5oXMcWvBa5psQRYg9oKqbK5VSO7xcunNr4fVP+cjYsls4MNWAyQiKbZok8lx+w4/kdfnVsDl5uViwTL2qpQGh/CMH1JLusOgO2j12WzXl9JlNl7C1e9jv6P7P18Ta6qkZKxzJGtexws5rgHNI6CDtWW5S5hIZXF9FLwBP7t4L4/wCF19Jo7NamaDO5C7VNE+M9LbSN/QqZhzi0Lv3+j2Oa8fotpXVy6lHPAya3o639Fr5amQPzD4gDYOpyOnhHD8NBT2B/s/awayouN7IQRfsMj9noatDkzhUI/wDUNPma8/ooutzsUrB82yWQ+YMHrdr/AAUu2tdURDCyZvRVvw08yy4Hk5T0MfB00bY277a3OPS9x1uPaV+GUGVkFE35113/AFY22L3ejcO0rNsYzn1MwLYtGBp8nlPt987PQAqjJKXEucS5x1kkkkntJWtZlpcIFxi7Cm3vXvRdi5+PT9SXymyplrpNKSzWNvwcY2Nv273HpUMiv+RebkyETVbdFm1sR1Of2vG5vZtP56cYztkdBbdRg1ceCXJdv8/s5zc5GF7m1U7eQNcLT9Y7nkeSN3Sde5akAuGMAAAFgNgX0rautVx0Rw2XlzyrN+X0XYgiIshqBERAFD5Y831fdpvDcphQ+WPN9X3abw3IDyOiIoMh6WzNc3HvNT4pV6VFzNc3HvNT4pV6UmMIiIAiIgCIiA4KgsoskIK4fON0ZALNkbYPHYfKHYVPIolFSWjPddkq5b0HozE8eze1VLctbw0flsFyB9pm0ei4VZI/6/5L0iQovFMmKap/xoWOPlW0Xe02xWlPDT+FnRY+3pR4XR1+a9P6MBRazWZpaZ3+HJLH2cl4/EX/ABUZLmed9WpHpjI/J613i2LoWsNs4kuctO9P7amcotEZmff9apaPNGT+bgpClzQwg/OTSP7GhrB+pULGsfQmW2MSP+WvcmZXdTWCZH1NWRwcZaz/ADH8lnovrd6AVreG5E0lPYxwtLh9Z/Ld/Ne3oU6GrYhh/wCzKzI2/wBKY/V+hVMmc30NJZ7/AJ2YfWcOS0/Ybu851q1hcot2MFFaI5y66y6W/Y9WERF6MQREQBERAFD5Y831fdpvDcphQ+WPN9X3abw3IDyOiIoMh6WzNc3HvNT4pV6VFzNc3HvNT4pV6UmMIiIAiIgCIiAIiIDglZ3X55oIq40hhkOjOIDLpM0AS4NLrbbAn8FoNRMGNLjsaC4+YC5XlmemM1HUV31jXMAPRwjJZD/NoKCUeg8ust2YVCyV8TpQ+TgwGlrSDol1+V5lVMPz+0r5A2WCaJpIBeSx4bfe4A3t5l0c9NeJ8KophskkY/V9qBx/VUTH8ajxKHDqSmiImijbA97tBmm9zWNDQb/RBBNzbag0Nly5znR4U+JroXzcKwvBY5gAAIG/btXRyRzxxYjVspmU8jHPDyHOfGQNBhdsGvcqRnxp+CkoGHXwdNok9Oi5g/RXHIPOTTYhV8DFRiF/BveH/NHU3RBHJaDr0kB38uM60WFzthdC+VxjEhLHMAALnADlb+TdXDCMRbUQRTN+jLG2QA7QHNBse3WsFyyh+X4ribtopqWQt7DCIx+ZetPzPYjw2EwDfEXxH+B50f5S1AXZERSQEREAREQBERAFD5Y831fdpvDcphQ+WPN9X3abw3IDyOiIoMh6WzNc3HvNT4pV6VFzNc3HvNT4pV6UmMIiIAiIgCIl0ARLr8ZKpjSGlzQ47ASAT5gdqAgM5GJfJ8LqnjUTE5jfPJ82Le0sFpMmq12EyVDXt+RB5e+PS1lzHBmno6O49u5elcRw2KpYY542Sxkglj2hzSQbi4PavyZgVO2A07YYxAQQYgwCMgm5Gha2s60JMHyixHhsnaDpjqXxH+Bstv5S1fjnDwmKHDsKmijaySSn+cc0BpeRHE4Odba65OvbrW6HI6i4IRfJYOCDzIGcGzQDyLF2ja17arr9avJilmjjjlp4XxxC0THMa5rBYCzQRq1ADV0KNBqYtnqqNN2HPJvpUukT03LCVeMmM6NBVVAigp3xPLJHaRjiYA1jC913NdfYFbqrJGjlDGy0sLxE3QjDo2uDG+S241DsC+KXIyhidpR0lOx1nNu2NjTouaWuFwNhBIKAwLJTB6/EZKyWikbHp6XD6TtHTbM57tD6JvsN9m5Xr9nvELw1UB+pIyQDse0tP4sC03CsBp6UOFNDHCHWLhGxrA6wsL2GuwX4Ydg1HSyHgIoIZHiztBrGPcL31gazr1oNSXRLpdSQEREAREQBERAFD5Y831fdpvDcphQ+WPN9X3abw3IDyOiIoMh6WzNc3HvNT4pV6VFzNc3HvNT4pV6UmMIiIAse/aIcQyjt5U39Ma2FY7+0T/h0f3pv6Y0JRTcbwubBJ6SSnqHuMsbJra221t0mOaCQ5pvbX2qZzzwmXFqePSLOEhhZfXydOV7b27LqCrsIkwutoZastqmPbFM0OLyNC4GjyjqLbgjdqHmU7nppeGxenjvbhIoGXte2nM9t7em6gkuGRWbJ2FzvqBVCciGRoYGkazokH6R8m3pWW4DgZxj5XI+Zzq4NEkERLbzEkl4BdssLAAEWuDsWtZEZt/8AY0k1Q+o4VvAuBHBltg1weXfSN9TTqWeZUZPU07JsSwaVwZC8OnZZ8TonGzuEhJANtdyN2u3QhBZarN/V12GQfLZXQTUYqBZ1pHSM5JZdzXbg22u6pmbPIV2Kue8T8FwDoXW0S/S0iXW+kLfRt6VrGQ+Uslfg75ZjeVrJonutbSLGGziOkgi/aqr+zn9Gr/8Ao/pkQFdxLJ7/AGhlFUUxkdGHyynSA0raMWkOTcdCmMzuIzw4lUURldJE1soOsuaHRSBoe25OjcE6h0hQeL4JLW5Q1MEEvAyPll0X3cLaMWkRdmvWBbV0qczHSiCtq6aRjeFDXfOay75uTRez7pJDvRr7AOvmZeTV4hcn/d37/wDilQeaXGDFWPiJOjUU8sesn6YYXs2/dI/iU3mX/wB7xDu7/FKpmFROjpG1cf0qesjB+7JFpD+aMj+JCS7Zr8ZfS4Pic7Dy4y0sJ12cYg1p19BIKreHZETVmHy4gx0stQ2oDAxoL3vF26T9IcrSBdfV0KUyQbfAMWt5UR9A0D+QTCamrhwET0c5hbDVTcNous5wfwLWACxvYnsQE5l3VVD8naR1UHtnE7GyaYc15LWztDnA67kAHtUXlq4/9n8K1n6R3nyJF+mUuKS1OTVPLPI6WQ1hBc6xJA4cD8F+OW3/AJewr7x8ORAQ2I4dUYM2iq4Klx+URiUAaTQCAxzmPbpEPaQ4DWtMz043bCY9E2+USRah5Ibwp/IKlZ03f+G4QP8A2xP/AOUK7Od/EABhkD76McDJZANtjwbdnTZjkIJjMVM6GeupJDymFj7X3tLmP/0LYVg+Q2UsUuUb5YNJsVVwjQHAB1zG1+sAn6zD61vCIMIiKSAofLHm+r7tN4blMKHyx5vq+7TeG5AeR0RFBkPS2Zrm495qfFKvSynNhlvRUlE6OoqYopBUVB0XOsbGU2Kt3GfhnXYPaUmMtCKr8Z+Gddg9pOM/DOuwe0gLQqHnUyCmxZsAgkjZwRkLuE09emGgW0QehSnGfhnXYPaTjPwzrsHtICs5fZr6jEBScDLEw08HBO09OxI0LFui06rtO1fnnAzXVWJVMU8csMZZDGx1zLfTa5ziWlrdlzq3q1cZ+Gddg9pOM/DOuwe0oJK3kNm3rKOoc+sqWzxOhfGWCSd2t+jrs/VsB9ardTmXxCEyw0lTH8lmI0g572EtB5IkYGnSI7Dr/BaRxn4Z12D2k4z8M67B7SA+8m8kBQ4f8kY7ScWSaTyLB0kgN3W3C5A8wULmrzfzYSJxPJE/heD0eD09WgHA30gOncpfjPwzrsHtJxn4Z12D2lJBBYdm4njxt+IGSIxOdI4MGnwnLiLBu0dvavyyYzbVFHistYZYXRSOn5I4ThA2R2k3a21wbX1qxcZ+Gddg9pOM/DOuwe0oJK7kDmznw6eqklkieJ4nMaGadwS8uBdpNGq3QungOaGaHDq2lmkhc+o4N0Tm6eix0esF12329A2XVu4z8M67B7ScZ+Gddg9pSCFyDzavo6Sqpqt8cjak2PB6WpvB6B+kBr3hVNmZKuAfTisYKVzjJb5zlvA5BdFawNwLm58xsFo3GfhnXYPaTjPwzrsHtICrVea2ofg0NAJYeFjqDKX/ADnBkEyahyb35Y3bl95QZr6ipwuio2SwiSmJL3O09B3JcOTZt/rb1ZuM/DOuwe0nGfhnXYPaQFBoMxtRJJH8uq2yRRhrQxvCPOgD/htL7BjdW4FT2O5s5arF46t74TTRmIcEQ8uLIweTbR0dbid+xWDjPwzrsHtJxn4Z12D2lAK7jWa+R2KQVlGaeGOIxOdHZzSSxx07Bjba2Gy0kKscZ+Gddg9pOM/DOuwe0pILQiq/GfhnXYPaTjPwzrsHtIC0KHyx5vq+7TeG5R/GfhnXYPaUZlPnGw6WiqWMrIXPfBK1rQ7WXFjgAO26A81Il+0IoPZodR9N/wB939Tl+SIgCIiEhERAEREAREQBERAEREAREQBERAEREAREQBERAEREAXKIhB8oiKCD/9k="/>
          <p:cNvSpPr>
            <a:spLocks noChangeAspect="1" noChangeArrowheads="1"/>
          </p:cNvSpPr>
          <p:nvPr/>
        </p:nvSpPr>
        <p:spPr bwMode="auto">
          <a:xfrm>
            <a:off x="5770960" y="-1266825"/>
            <a:ext cx="2411016" cy="214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CL" dirty="0">
              <a:solidFill>
                <a:prstClr val="black"/>
              </a:solidFill>
              <a:latin typeface="Calibri" pitchFamily="34" charset="0"/>
            </a:endParaRPr>
          </a:p>
        </p:txBody>
      </p:sp>
      <p:sp>
        <p:nvSpPr>
          <p:cNvPr id="9224" name="AutoShape 4" descr="data:image/jpeg;base64,/9j/4AAQSkZJRgABAQAAAQABAAD/2wCEAAkGBhQQERUUERQVFBQVFRYVFBYXGBQUFBcXGBQVFxYXFhUXHCYgGRolGRcXIC8gIycrLCwsFx4xNTAqNSYrLCkBCQoKDgwOGg8PGiwkHyQsKS8pNSwsLSwuKSksKSksLC00KSksKSwsLy0pLCwvKS0sLCksLCwsLCosKS0sKSkvLP/AABEIAOEA4QMBIgACEQEDEQH/xAAcAAEAAwADAQEAAAAAAAAAAAAABQYHAQQIAgP/xABQEAABAwIBBgkHCQYDBQkAAAABAAIDBBEFBgcSITFBExciNVFUYXSzUnGBkZKT0hQjMkJicqGxwQhDgqKy0TNTwhU0Y+HwFiQlNkRkc4Oj/8QAGwEBAAIDAQEAAAAAAAAAAAAAAAEFAwQGAgf/xAAzEQACAgEBBQUGBgMBAAAAAAAAAQIDBBEFEiExQVFxkbHREyIyYYHBMzSh4fDxQlJyFP/aAAwDAQACEQMRAD8Alc22b6hraN01TAJJDUVDS7SkGpspA1NcArVxQYX1Ue8l+JdfM1zce81PilXpQCm8UGF9VHvJfiTigwvqo95L8SuSKQU3igwvqo95L8ScUGF9VHvJfiVyRAU3igwvqo95L8ScUGF9VHvJfiVyRAU3igwvqo95L8ScUGF9VHvJfiVyRAU3igwvqo95L8ScUGF9VHvJfiVyRAU3igwvqo95L8ScUGF9VHvJfiVyRAU3igwvqo95L8ScUGF9VHvJfiVyRAU3igwvqo95L8ScUGF9VHvJfiVyRAU3igwvqo95L8ScUGF9VHvJfiVyRAU3igwvqo95L8ScUGF9VHvJfiVyRAU3igwvqo95L8ScUGF9VHvJfiVyRAU3igwvqo95L8ScUGF9VHvJfiVyRAU3igwvqo95L8Sjcpc1eGw0dRJHTAPZDI9p05TZzWEg63dIWiKHyx5vq+7TeG5AeSNMouEUGQ9LZmubj3mp8Uq9Ki5mubj3mp8Uq9KTGEREAREQBERAEXBK/CrrWRNL5HtY0bXOIAHpKEpNvRHYXySs7x7Ow1t20jNP/iPuG/ws2n02VGxPKapqT87M8jyQdFnst1LVnlQjy4lzj7FyLeM/dXz5+BtdZlLTQ/4k8TT0aQJ9Q1qMlzj0Lf31/uskP+lYmAi13mS6ItobApXxSb8F6m1Mzk0J/fEedkg/RSFLlfSS6mVERPQXBp9TrLBUULMl1SEtgUte7J/p6I9IMkBFwbjpGsL7XnjD8ZmpzeGV8fY1x0fS3YfUrrgmdh7bNqmB48tnJePO3YfRZbEMuD58CsyNh318a3vLwZqSLoYVjUNUzTgeHjfbaOxzTrB867wK2k9eRSSi4vSS0ZyiIpPIREQBERAFD5Y831fdpvDcphQ+WPN9X3abw3IDyOiIoMh6WzNc3HvNT4pV6VFzNc3HvNT4pV6UmMIiIAiIgC4JQqCytyoZQw6Rs6R1xGzyj0n7I3/81EmorVnuuuVslCC1bOcp8rYqFl38qRw5EYPKd2nob2/msdx7KOatfpTO1D6LBcMb5h09p1rp4hiD6iR0kri57jck/gANwG4L8Y4y4hrQS4mwABJJ6AAqm2+Vj0XI7jA2bXix3pcZdX2dx8rt4dhMtQ7RhjdId+iLgec7B6Vfcl81wsJK3ziEH+tw/IetaJS0bImhsbWsaNjWgAD0BZK8Vy4y4Grl7crre7St59vT9zKcPzUVL7GV8cXZre71DV+KmYsz8f1qh58zGt/MlaHZLLbWNWuhR2bXy5v4tO5Iz+TM/FuqJB52sKi67NHK3XDMx/Y4Fh9YuFp1XWMiYXyvaxjdrnENaPOTqX4YZjUFUCaeaOUDUSxzXW89tiPHrfQiG1suL+PXvSMOxXJmppf8aJzR5Q5TPaGr1qLXo94B1G2vVY7/AEb1TcpM2kNRd9PaGToA+bce1v1fOPUVrWYjXGBcYu3Yye7etPmuXh/ZlmHYnJTvEkLyxw3jf2EbCOwrWsjsvWVlo5LRz22fVk7Wdv2VkuJYZJTSGOZhY4bjsI6Qd47V12PLSC0kEG4I1EEbCDuKwV2yqen6Fnl4NObDXr0a/nFHpAFcqmZBZa/K28FMbTsF77OEaPrD7Q3j0q5BWsJqa1Rw19E6LHXNcUcoiL2YQiIgCh8seb6vu03huUwofLHm+r7tN4bkB5HREUGQ9LZmubj3mp8Uq9Ki5mubj3mp8Uq9KTGEREARFwSgPwrq1sMbpJDZjGlzj2BYPlFjr62d0r9QOpjfJYNjfPvPaVd87GPWDKVh22kl81+Q0+m59AWaqtyrNXuLodhsTD3K/by5vl8l+4WsZtcn4GRCoa5ssztRI/dfYAOsHpO/dqWTrvYRjUtJIJIXFrt42tcOhzd4WCmahLVostoY08mlwhLT7/I9CBcqq5J5dxVoDHWjm3sJ1O7WHf5toVpBVvGSktUcFdTOmW5YtGHOsFWIc5mHPn4BtVGXl2iPpaBde1hJbROvtUZnnxZ1PhcgYbGZ7IbjbouuXgedrSPSvN5U6mPQ139oPFHGampw7kBjpXN3FxdotJ6bAH1lUzNhiT4MUpywkB7iyQbnMLXFwPTsB84XznAxJ08tMZDdwoKUOJ2lzmF5J7TpArr5CG1a13+XFUyexSylQSdHGcoZquodPLI4vc4ubynDQF7tayx5IAsNS9EZqcdkrMNjfOS6RrnxF52vDHWa49Jta53kLzIzYPMFosOcKbDcMpKakIZJIySeWQtDi0PnkDGtB1XIbck7rIGjbspMmoq6LQkFnD6Dx9Jh6R0jpG9YljGESUsropRZzd+5w3Oad4P/AFsV6zQ5w5sRMsFVZ0sbQ9sgAbpMJ0SHAarg21jbfsViy9yXFZAXMHz0YLmdLhtcz07u2y18infW8uZc7K2g8efs5v3H+j7fXxMcpKt8T2yRnRewhzT0ELdsmMebW07ZW6jse3yXjaPNvHYQsDVvzaY78nqhE4/Nz8nzPH0D6dY9IWpjW7ktHyZe7Xw1fTvr4o+XVfc2RFwCuVanDhERAFD5Y831fdpvDcphQ+WPN9X3abw3IDyOiIoMh6WzNc3HvNT4pV6VFzNc3HvNT4pV6UmMIiIAvlxsvpQ+V1ZwNHO8bRE4DzuGiPxKhvRanuEHOSiurSMVyhxM1NVLKTqc86P3Rqb+AC/HCsPNRNHE3bI8N81zrPoFz6F1ArrmpoNOrdIdkUZt9550R+GkqWC9pNJ9WfQsiaxsZyj/AIrh5I6eVeQctHd7LyweUBymffA/qGrzKrL0gWXGtZ9ldmyD7y0YDXbXRbGu+4fqns2eZbV2LpxgUuBtpS0hkc+319TMWuIIINiNYI1EHcQVoeSWc0ttFWm42Nm3j/5BvH2vX0rP54HMcWvaWuabOaRYg9oK/NasLJVvVF5k4tWVDdmu59n1Lrn+xAOpqRrCHNfK+QEG4IbHYEEbfprEX7CrlidLw7Gsc51maRZrJDdK2lYdBsPUq5HhbhPHG4fTkY0HcdJ4Gr1qzqujZ3nGZuzbcV6849vr2Hfy4Nq2Ru6NsMXu4ImfmF9ZJ6vlj/Ioaj1yaEQ8Qrp5T1PCVtS/yp5T6OEcAu5gPJosQf0x08Q/jqWuP4RlZiuIFSuUYs+FvkUlM31wiT/Woh+w+Yqayv1VkrfI4OP2IY2fogL9+z3Deqqn9ELG+08n9FuTgsd/Z4g5NY/7ULPUHu/VbIpR5ZiWcHBBTVjtEWZKOFb0AknTHodr9IVbY8tILTYggg9BGsH1rVM7eH6VPHLvjksfuvFv6g1ZSqi+O7Y9Dvtl3e3xYuXNcH9P2PQuB4iKinilH12Ncew25Q9BuF3lTM1VZp0Raf3cjm+g2cP6irmrWuW9FM4jKq9jdOvsb8AiIvZrhQ+WPN9X3abw3KYUPljzfV92m8NyA8joiKDIelszXNx7zU+KVelRczXNx7zU+KVelJjCIiAKqZzZLYfJ9p0bfW8f2VrVRzoNvh7+ySI/zgLFd8D7jcwPzNf/AEvMxpadmfh+bqHdL2N9TSf9SzFahmek+aqB0SMPrZb/AElVuN+Ijr9s/lJfTzRoYXBC5VAzvZbyYdTMZTnRmnLg19gdBjQNNwB1aWtoHRe6tzhCfymyPhrm8saEgHJkaOUOw+U3sKyHH8m5qJ+jM3UfovFyx3mPT2HWqjhGXdbTTiZlRK517ua97nseN7Xtcdh9Y3L0Rk9jdNjNGHhoc13JlidrMb97T27wRusVrW0Rs4rgy3wdp2YvuvjHs7O4xBfTHWc1wtdrmvbcXs5pBafWF8YrWxR1lRA27WxzPjYSb3DTbWelcqslCVb0Z2NN9WVXvQ4p8/3RW8UwdzCXtu5pJJ6Rc3N+ztXbpuThUx/zKyBnn4OGZ5/rCmVGYjhBe08GSNeloXOgXWtpW2B1tV1uVZPSZz+fsbTWzH8PT0K/TRab2NH1nNb63Afqu/lRLpVtSRsNRLbzCRwH4BdFjnRSA/RexwcLjYWkEat+sL5nmL3Oc76TnFzt2txJP4lbpzTTT0Zu37P9Nahmf5VQR6GxR/3K1FULMjTaGExny5Jn/wA5aP6VfV7PBXM4UOlh8/Y1rvU9pWHrcsvpNHD6jtYB63NH6rDVWZnxruOx2B+BL/r7I0zM9Lyalv2oz6w8foFo6zXM83/eT2xDxCtKC3Mb8NFDtb85P6eSCIizlYFD5Y831fdpvDcphQ+WPN9X3abw3IDyOiIoMh6WzNc3HvNT4pV6VFzNc3HvNT4pV6UmMIiIAoDLql4SgqANoZpD+Ah36KfX5VEAe1zXbHAtPmIsV5ktU0ZKp+zsjPsafgecVe80lbo1EsR+vGHDzsd/ZxVMr6Mwyvjdtje5h9Btf1WPpXaydxX5LVRTbmuGl9w6nfgT6lTVy3Jps+g5lX/oxpRj1XDzR6Aas4z2ZJSVlKyeEaT6YvcWjWXRuA07DeRog26AVosTw4Ag3BFwdxB2FfRCuz51yPGqnsjsr5sMqBLFrabCWMnkyNvsPQRuO49lwrXnezefIpTVU7f+7yu5bRsikP5McdnQbjoWbryej98QqjLLJIdskj3+04ut+K7uHY2WcmTlN6frD+4UWi8TgprSRsUZFmPLfrej8y6RShwBaQQd4X2qfR1zojdp1bwdhVlocSbMNWp29p2+jpCrbaHDiuR2ODtOvJ92XCXZ29x9V2HtlFnbdzhtH9wq1XYe6E8rWNzhsP8AZW5fMkYcCHAEHaCoqvlDh0PWds2vKW8uEu31NuzZ03BYVRt2fMhx/jJd+qs6zrIbL+Pg46acCIsa2ON/1CGgNaHeSbDbsK0PTVrCcZrWJxWRjWY89yxafcpmdat0KMM3ySNHobdx/IetZCrlnRxgTVYjaeTC3RP33WLvULD1qmqryZb1jO02TS6sWOvN8fH9jWM0lLo0sj/LlNvM1oH53V7ChskMM+T0cMZ+kGBzvvO5R/EqZVnVHdgkcdm2+1yJzXa/AIiLIagUPljzfV92m8NymFD5Y831fdpvDcgPI6IigyHpbM1zce81PilXpUXM1zce81PilXpSYwiIgC4IXKIDJc6mCcHUNnaOTMLO7HtH6tt6iqMt/wAo8EbWU74Xari7XeS4a2u9f4XWDVlI6GR0cg0XsJa4dBH6b/SqrJr3Zby5M7bY2WrqfZv4o+XT0NUzZZTcND8nefnIRyel0e70t2eayvC87YdiD6eVssRs9huP1B6QRqstvyXymjrotNup41SM3tP6g7itrGu3luvmU218B0zd0F7r5/JkniFAyeN8UrQ+N7S17TsIK8zZwchJMKn0dboHkmGQ7xtLHfbH4jX0r1ACo/HcCirYXw1DdON+0bwdzmnc4bitso0eRkVqy6zez4XJyryQOPzcwGrXsa+30X/gd3QqqvJJwvpjyDcGx6RtXCKCVquKJ7DseB5Muo7nbj5+hTKrGBYDNXTNhpmF7zt8lo8p7tjW9pW302ZxkdG2NspNQ25dIb8G4n6mj9Vg3Ea95vsWnbi68YHR4O2t3SvI5dvqZurTk7nAnpGGM/Os0SGBx1sNtVjvbf6p9CgsUwmWmkMczCxw9RHS07CF01pKUoPhwZ0dlVWTDSSUk+R9yyl7i5xu5xLnHpJNyVNZFYL8rq42kchh4ST7rddvS6w9JUEtozf5NfI6e7xaWWzn9LRbks9A29pKyUV+0n8jT2nlLGoenN8F6/QtTVyiK4OCCIiAKHyx5vq+7TeG5TCh8seb6vu03huQHkdERQZD0tma5uPeanxSr0qLma5uPeanxSr0pMYREQBERAcFUjOHkZ8pbw8A+eYOU0fvGjd94bunZ0K8LgrxOCmt1mfHyJ49ishzX80PNxC7WF4rJTSCSFxa4ekEb2uG8di0zLfN6KgumpgGy7Xs2Nk7R0P/AAP4rK5oXMcWvBa5psQRYg9oKqbK5VSO7xcunNr4fVP+cjYsls4MNWAyQiKbZok8lx+w4/kdfnVsDl5uViwTL2qpQGh/CMH1JLusOgO2j12WzXl9JlNl7C1e9jv6P7P18Ta6qkZKxzJGtexws5rgHNI6CDtWW5S5hIZXF9FLwBP7t4L4/wCF19Jo7NamaDO5C7VNE+M9LbSN/QqZhzi0Lv3+j2Oa8fotpXVy6lHPAya3o639Fr5amQPzD4gDYOpyOnhHD8NBT2B/s/awayouN7IQRfsMj9noatDkzhUI/wDUNPma8/ooutzsUrB82yWQ+YMHrdr/AAUu2tdURDCyZvRVvw08yy4Hk5T0MfB00bY277a3OPS9x1uPaV+GUGVkFE35113/AFY22L3ejcO0rNsYzn1MwLYtGBp8nlPt987PQAqjJKXEucS5x1kkkkntJWtZlpcIFxi7Cm3vXvRdi5+PT9SXymyplrpNKSzWNvwcY2Nv273HpUMiv+RebkyETVbdFm1sR1Of2vG5vZtP56cYztkdBbdRg1ceCXJdv8/s5zc5GF7m1U7eQNcLT9Y7nkeSN3Sde5akAuGMAAAFgNgX0rautVx0Rw2XlzyrN+X0XYgiIshqBERAFD5Y831fdpvDcphQ+WPN9X3abw3IDyOiIoMh6WzNc3HvNT4pV6VFzNc3HvNT4pV6UmMIiIAiIgCIiA4KgsoskIK4fON0ZALNkbYPHYfKHYVPIolFSWjPddkq5b0HozE8eze1VLctbw0flsFyB9pm0ei4VZI/6/5L0iQovFMmKap/xoWOPlW0Xe02xWlPDT+FnRY+3pR4XR1+a9P6MBRazWZpaZ3+HJLH2cl4/EX/ABUZLmed9WpHpjI/J613i2LoWsNs4kuctO9P7amcotEZmff9apaPNGT+bgpClzQwg/OTSP7GhrB+pULGsfQmW2MSP+WvcmZXdTWCZH1NWRwcZaz/ADH8lnovrd6AVreG5E0lPYxwtLh9Z/Ld/Ne3oU6GrYhh/wCzKzI2/wBKY/V+hVMmc30NJZ7/AJ2YfWcOS0/Ybu851q1hcot2MFFaI5y66y6W/Y9WERF6MQREQBERAFD5Y831fdpvDcphQ+WPN9X3abw3IDyOiIoMh6WzNc3HvNT4pV6VFzNc3HvNT4pV6UmMIiIAiIgCIiAIiIDglZ3X55oIq40hhkOjOIDLpM0AS4NLrbbAn8FoNRMGNLjsaC4+YC5XlmemM1HUV31jXMAPRwjJZD/NoKCUeg8ust2YVCyV8TpQ+TgwGlrSDol1+V5lVMPz+0r5A2WCaJpIBeSx4bfe4A3t5l0c9NeJ8KophskkY/V9qBx/VUTH8ajxKHDqSmiImijbA97tBmm9zWNDQb/RBBNzbag0Nly5znR4U+JroXzcKwvBY5gAAIG/btXRyRzxxYjVspmU8jHPDyHOfGQNBhdsGvcqRnxp+CkoGHXwdNok9Oi5g/RXHIPOTTYhV8DFRiF/BveH/NHU3RBHJaDr0kB38uM60WFzthdC+VxjEhLHMAALnADlb+TdXDCMRbUQRTN+jLG2QA7QHNBse3WsFyyh+X4ribtopqWQt7DCIx+ZetPzPYjw2EwDfEXxH+B50f5S1AXZERSQEREAREQBERAFD5Y831fdpvDcphQ+WPN9X3abw3IDyOiIoMh6WzNc3HvNT4pV6VFzNc3HvNT4pV6UmMIiIAiIgCIl0ARLr8ZKpjSGlzQ47ASAT5gdqAgM5GJfJ8LqnjUTE5jfPJ82Le0sFpMmq12EyVDXt+RB5e+PS1lzHBmno6O49u5elcRw2KpYY542Sxkglj2hzSQbi4PavyZgVO2A07YYxAQQYgwCMgm5Gha2s60JMHyixHhsnaDpjqXxH+Bstv5S1fjnDwmKHDsKmijaySSn+cc0BpeRHE4Odba65OvbrW6HI6i4IRfJYOCDzIGcGzQDyLF2ja17arr9avJilmjjjlp4XxxC0THMa5rBYCzQRq1ADV0KNBqYtnqqNN2HPJvpUukT03LCVeMmM6NBVVAigp3xPLJHaRjiYA1jC913NdfYFbqrJGjlDGy0sLxE3QjDo2uDG+S241DsC+KXIyhidpR0lOx1nNu2NjTouaWuFwNhBIKAwLJTB6/EZKyWikbHp6XD6TtHTbM57tD6JvsN9m5Xr9nvELw1UB+pIyQDse0tP4sC03CsBp6UOFNDHCHWLhGxrA6wsL2GuwX4Ydg1HSyHgIoIZHiztBrGPcL31gazr1oNSXRLpdSQEREAREQBERAFD5Y831fdpvDcphQ+WPN9X3abw3IDyOiIoMh6WzNc3HvNT4pV6VFzNc3HvNT4pV6UmMIiIAse/aIcQyjt5U39Ma2FY7+0T/h0f3pv6Y0JRTcbwubBJ6SSnqHuMsbJra221t0mOaCQ5pvbX2qZzzwmXFqePSLOEhhZfXydOV7b27LqCrsIkwutoZastqmPbFM0OLyNC4GjyjqLbgjdqHmU7nppeGxenjvbhIoGXte2nM9t7em6gkuGRWbJ2FzvqBVCciGRoYGkazokH6R8m3pWW4DgZxj5XI+Zzq4NEkERLbzEkl4BdssLAAEWuDsWtZEZt/8AY0k1Q+o4VvAuBHBltg1weXfSN9TTqWeZUZPU07JsSwaVwZC8OnZZ8TonGzuEhJANtdyN2u3QhBZarN/V12GQfLZXQTUYqBZ1pHSM5JZdzXbg22u6pmbPIV2Kue8T8FwDoXW0S/S0iXW+kLfRt6VrGQ+Uslfg75ZjeVrJonutbSLGGziOkgi/aqr+zn9Gr/8Ao/pkQFdxLJ7/AGhlFUUxkdGHyynSA0raMWkOTcdCmMzuIzw4lUURldJE1soOsuaHRSBoe25OjcE6h0hQeL4JLW5Q1MEEvAyPll0X3cLaMWkRdmvWBbV0qczHSiCtq6aRjeFDXfOay75uTRez7pJDvRr7AOvmZeTV4hcn/d37/wDilQeaXGDFWPiJOjUU8sesn6YYXs2/dI/iU3mX/wB7xDu7/FKpmFROjpG1cf0qesjB+7JFpD+aMj+JCS7Zr8ZfS4Pic7Dy4y0sJ12cYg1p19BIKreHZETVmHy4gx0stQ2oDAxoL3vF26T9IcrSBdfV0KUyQbfAMWt5UR9A0D+QTCamrhwET0c5hbDVTcNous5wfwLWACxvYnsQE5l3VVD8naR1UHtnE7GyaYc15LWztDnA67kAHtUXlq4/9n8K1n6R3nyJF+mUuKS1OTVPLPI6WQ1hBc6xJA4cD8F+OW3/AJewr7x8ORAQ2I4dUYM2iq4Klx+URiUAaTQCAxzmPbpEPaQ4DWtMz043bCY9E2+USRah5Ibwp/IKlZ03f+G4QP8A2xP/AOUK7Od/EABhkD76McDJZANtjwbdnTZjkIJjMVM6GeupJDymFj7X3tLmP/0LYVg+Q2UsUuUb5YNJsVVwjQHAB1zG1+sAn6zD61vCIMIiKSAofLHm+r7tN4blMKHyx5vq+7TeG5AeR0RFBkPS2Zrm495qfFKvSynNhlvRUlE6OoqYopBUVB0XOsbGU2Kt3GfhnXYPaUmMtCKr8Z+Gddg9pOM/DOuwe0gLQqHnUyCmxZsAgkjZwRkLuE09emGgW0QehSnGfhnXYPaTjPwzrsHtICs5fZr6jEBScDLEw08HBO09OxI0LFui06rtO1fnnAzXVWJVMU8csMZZDGx1zLfTa5ziWlrdlzq3q1cZ+Gddg9pOM/DOuwe0oJK3kNm3rKOoc+sqWzxOhfGWCSd2t+jrs/VsB9ardTmXxCEyw0lTH8lmI0g572EtB5IkYGnSI7Dr/BaRxn4Z12D2k4z8M67B7SA+8m8kBQ4f8kY7ScWSaTyLB0kgN3W3C5A8wULmrzfzYSJxPJE/heD0eD09WgHA30gOncpfjPwzrsHtJxn4Z12D2lJBBYdm4njxt+IGSIxOdI4MGnwnLiLBu0dvavyyYzbVFHistYZYXRSOn5I4ThA2R2k3a21wbX1qxcZ+Gddg9pOM/DOuwe0oJK7kDmznw6eqklkieJ4nMaGadwS8uBdpNGq3QungOaGaHDq2lmkhc+o4N0Tm6eix0esF12329A2XVu4z8M67B7ScZ+Gddg9pSCFyDzavo6Sqpqt8cjak2PB6WpvB6B+kBr3hVNmZKuAfTisYKVzjJb5zlvA5BdFawNwLm58xsFo3GfhnXYPaTjPwzrsHtICrVea2ofg0NAJYeFjqDKX/ADnBkEyahyb35Y3bl95QZr6ipwuio2SwiSmJL3O09B3JcOTZt/rb1ZuM/DOuwe0nGfhnXYPaQFBoMxtRJJH8uq2yRRhrQxvCPOgD/htL7BjdW4FT2O5s5arF46t74TTRmIcEQ8uLIweTbR0dbid+xWDjPwzrsHtJxn4Z12D2lAK7jWa+R2KQVlGaeGOIxOdHZzSSxx07Bjba2Gy0kKscZ+Gddg9pOM/DOuwe0pILQiq/GfhnXYPaTjPwzrsHtIC0KHyx5vq+7TeG5R/GfhnXYPaUZlPnGw6WiqWMrIXPfBK1rQ7WXFjgAO26A81Il+0IoPZodR9N/wB939Tl+SIgCIiEhERAEREAREQBERAEREAREQBERAEREAREQBERAEREAXKIhB8oiKCD/9k="/>
          <p:cNvSpPr>
            <a:spLocks noChangeAspect="1" noChangeArrowheads="1"/>
          </p:cNvSpPr>
          <p:nvPr/>
        </p:nvSpPr>
        <p:spPr bwMode="auto">
          <a:xfrm>
            <a:off x="5770960" y="-1266825"/>
            <a:ext cx="2411016" cy="214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CL" dirty="0">
              <a:solidFill>
                <a:prstClr val="black"/>
              </a:solidFill>
              <a:latin typeface="Calibri" pitchFamily="34" charset="0"/>
            </a:endParaRPr>
          </a:p>
        </p:txBody>
      </p:sp>
      <p:sp>
        <p:nvSpPr>
          <p:cNvPr id="12290" name="AutoShape 2" descr="Resultado de imagen para moral"/>
          <p:cNvSpPr>
            <a:spLocks noChangeAspect="1" noChangeArrowheads="1"/>
          </p:cNvSpPr>
          <p:nvPr/>
        </p:nvSpPr>
        <p:spPr bwMode="auto">
          <a:xfrm>
            <a:off x="1016000" y="-1365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CL" dirty="0">
              <a:solidFill>
                <a:prstClr val="black"/>
              </a:solidFill>
              <a:latin typeface="Calibri" pitchFamily="34" charset="0"/>
            </a:endParaRPr>
          </a:p>
        </p:txBody>
      </p:sp>
      <p:sp>
        <p:nvSpPr>
          <p:cNvPr id="12292" name="AutoShape 4" descr="Resultado de imagen para moral"/>
          <p:cNvSpPr>
            <a:spLocks noChangeAspect="1" noChangeArrowheads="1"/>
          </p:cNvSpPr>
          <p:nvPr/>
        </p:nvSpPr>
        <p:spPr bwMode="auto">
          <a:xfrm>
            <a:off x="1016000" y="-136525"/>
            <a:ext cx="4552950" cy="295275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CL" dirty="0">
              <a:solidFill>
                <a:prstClr val="black"/>
              </a:solidFill>
              <a:latin typeface="Calibri" pitchFamily="34" charset="0"/>
            </a:endParaRPr>
          </a:p>
        </p:txBody>
      </p:sp>
      <p:sp>
        <p:nvSpPr>
          <p:cNvPr id="12294" name="AutoShape 6" descr="Resultado de imagen para acceso"/>
          <p:cNvSpPr>
            <a:spLocks noChangeAspect="1" noChangeArrowheads="1"/>
          </p:cNvSpPr>
          <p:nvPr/>
        </p:nvSpPr>
        <p:spPr bwMode="auto">
          <a:xfrm>
            <a:off x="1016000" y="-136525"/>
            <a:ext cx="4552950" cy="6477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CL" dirty="0">
              <a:solidFill>
                <a:prstClr val="black"/>
              </a:solidFill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12906959"/>
      </p:ext>
    </p:extLst>
  </p:cSld>
  <p:clrMapOvr>
    <a:masterClrMapping/>
  </p:clrMapOvr>
  <p:transition spd="slow">
    <p:fad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10 CuadroTexto"/>
          <p:cNvSpPr txBox="1">
            <a:spLocks noChangeArrowheads="1"/>
          </p:cNvSpPr>
          <p:nvPr/>
        </p:nvSpPr>
        <p:spPr bwMode="auto">
          <a:xfrm>
            <a:off x="952500" y="1089135"/>
            <a:ext cx="10287000" cy="646113"/>
          </a:xfrm>
          <a:prstGeom prst="rect">
            <a:avLst/>
          </a:prstGeom>
          <a:solidFill>
            <a:srgbClr val="FFC000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CL" sz="3600" dirty="0">
                <a:solidFill>
                  <a:prstClr val="black"/>
                </a:solidFill>
                <a:latin typeface="Calibri" pitchFamily="34" charset="0"/>
              </a:rPr>
              <a:t>DDI 400005 “INSPECCIONES DE SEGURIDAD MILITAR”</a:t>
            </a:r>
          </a:p>
        </p:txBody>
      </p:sp>
      <p:sp>
        <p:nvSpPr>
          <p:cNvPr id="9220" name="11 CuadroTexto"/>
          <p:cNvSpPr txBox="1">
            <a:spLocks noChangeArrowheads="1"/>
          </p:cNvSpPr>
          <p:nvPr/>
        </p:nvSpPr>
        <p:spPr bwMode="auto">
          <a:xfrm>
            <a:off x="1105402" y="2076114"/>
            <a:ext cx="9922669" cy="378565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CL" sz="2400" b="1" dirty="0">
                <a:solidFill>
                  <a:prstClr val="black"/>
                </a:solidFill>
                <a:latin typeface="Calibri" pitchFamily="34" charset="0"/>
              </a:rPr>
              <a:t>INSPECCIONES DE SEGURIDAD MILITAR INTEMPESTIVAS PARA COMPROBACIÓN DE NIVELES DE SEGURIDAD.</a:t>
            </a:r>
          </a:p>
          <a:p>
            <a:pPr algn="just" eaLnBrk="0" fontAlgn="base" hangingPunct="0">
              <a:spcBef>
                <a:spcPct val="0"/>
              </a:spcBef>
              <a:spcAft>
                <a:spcPct val="0"/>
              </a:spcAft>
            </a:pPr>
            <a:endParaRPr lang="es-CL" sz="2400" dirty="0">
              <a:solidFill>
                <a:prstClr val="black"/>
              </a:solidFill>
              <a:latin typeface="Calibri" pitchFamily="34" charset="0"/>
            </a:endParaRPr>
          </a:p>
          <a:p>
            <a:pPr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CL" sz="2400" dirty="0">
                <a:solidFill>
                  <a:prstClr val="black"/>
                </a:solidFill>
                <a:latin typeface="Calibri" pitchFamily="34" charset="0"/>
              </a:rPr>
              <a:t>Las tareas de los Deptos. A2 que </a:t>
            </a:r>
            <a:r>
              <a:rPr lang="es-CL" sz="2400" dirty="0">
                <a:solidFill>
                  <a:srgbClr val="FF0000"/>
                </a:solidFill>
                <a:latin typeface="Calibri" pitchFamily="34" charset="0"/>
              </a:rPr>
              <a:t>la ley permite </a:t>
            </a:r>
            <a:r>
              <a:rPr lang="es-CL" sz="2400" dirty="0">
                <a:solidFill>
                  <a:prstClr val="black"/>
                </a:solidFill>
                <a:latin typeface="Calibri" pitchFamily="34" charset="0"/>
              </a:rPr>
              <a:t>son la obtención de información militar de fuentes abiertas, el procesamiento de dicha información, planificación operativa, la ejecución de procedimientos normales de Contrainteligencia y la ejecución de las </a:t>
            </a:r>
            <a:r>
              <a:rPr lang="es-CL" sz="2400" dirty="0">
                <a:solidFill>
                  <a:srgbClr val="FF0000"/>
                </a:solidFill>
                <a:latin typeface="Calibri" pitchFamily="34" charset="0"/>
              </a:rPr>
              <a:t>primeras acciones ante la detección </a:t>
            </a:r>
            <a:r>
              <a:rPr lang="es-CL" sz="2400" dirty="0">
                <a:solidFill>
                  <a:prstClr val="black"/>
                </a:solidFill>
                <a:latin typeface="Calibri" pitchFamily="34" charset="0"/>
              </a:rPr>
              <a:t>de situaciones que afecten la seguridad militar. </a:t>
            </a:r>
            <a:r>
              <a:rPr lang="es-CL" sz="2400" dirty="0">
                <a:solidFill>
                  <a:srgbClr val="FF0000"/>
                </a:solidFill>
                <a:latin typeface="Calibri" pitchFamily="34" charset="0"/>
              </a:rPr>
              <a:t>No pueden realizar </a:t>
            </a:r>
            <a:r>
              <a:rPr lang="es-CL" sz="2400" dirty="0">
                <a:solidFill>
                  <a:prstClr val="black"/>
                </a:solidFill>
                <a:latin typeface="Calibri" pitchFamily="34" charset="0"/>
              </a:rPr>
              <a:t>operaciones especiales de inteligencia, actividades encubiertas, ejercicios de verificación de seguridad o entrenamiento simulando estas capacidades.</a:t>
            </a:r>
          </a:p>
        </p:txBody>
      </p:sp>
      <p:sp>
        <p:nvSpPr>
          <p:cNvPr id="9223" name="AutoShape 2" descr="data:image/jpeg;base64,/9j/4AAQSkZJRgABAQAAAQABAAD/2wCEAAkGBhQQERUUERQVFBQVFRYVFBYXGBQUFBcXGBQVFxYXFhUXHCYgGRolGRcXIC8gIycrLCwsFx4xNTAqNSYrLCkBCQoKDgwOGg8PGiwkHyQsKS8pNSwsLSwuKSksKSksLC00KSksKSwsLy0pLCwvKS0sLCksLCwsLCosKS0sKSkvLP/AABEIAOEA4QMBIgACEQEDEQH/xAAcAAEAAwADAQEAAAAAAAAAAAAABQYHAQQIAgP/xABQEAABAwIBBgkHCQYDBQkAAAABAAIDBBEFBgcSITFBExciNVFUYXSzUnGBkZKT0hQjMkJicqGxwQhDgqKy0TNTwhU0Y+HwFiQlNkRkc4Oj/8QAGwEBAAIDAQEAAAAAAAAAAAAAAAEFAwQGAgf/xAAzEQACAgEBBQUGBgMBAAAAAAAAAQIDBBEFEiExQVFxkbHREyIyYYHBMzSh4fDxQlJyFP/aAAwDAQACEQMRAD8Alc22b6hraN01TAJJDUVDS7SkGpspA1NcArVxQYX1Ue8l+JdfM1zce81PilXpQCm8UGF9VHvJfiTigwvqo95L8SuSKQU3igwvqo95L8ScUGF9VHvJfiVyRAU3igwvqo95L8ScUGF9VHvJfiVyRAU3igwvqo95L8ScUGF9VHvJfiVyRAU3igwvqo95L8ScUGF9VHvJfiVyRAU3igwvqo95L8ScUGF9VHvJfiVyRAU3igwvqo95L8ScUGF9VHvJfiVyRAU3igwvqo95L8ScUGF9VHvJfiVyRAU3igwvqo95L8ScUGF9VHvJfiVyRAU3igwvqo95L8ScUGF9VHvJfiVyRAU3igwvqo95L8ScUGF9VHvJfiVyRAU3igwvqo95L8ScUGF9VHvJfiVyRAU3igwvqo95L8Sjcpc1eGw0dRJHTAPZDI9p05TZzWEg63dIWiKHyx5vq+7TeG5AeSNMouEUGQ9LZmubj3mp8Uq9Ki5mubj3mp8Uq9KTGEREAREQBERAEXBK/CrrWRNL5HtY0bXOIAHpKEpNvRHYXySs7x7Ow1t20jNP/iPuG/ws2n02VGxPKapqT87M8jyQdFnst1LVnlQjy4lzj7FyLeM/dXz5+BtdZlLTQ/4k8TT0aQJ9Q1qMlzj0Lf31/uskP+lYmAi13mS6ItobApXxSb8F6m1Mzk0J/fEedkg/RSFLlfSS6mVERPQXBp9TrLBUULMl1SEtgUte7J/p6I9IMkBFwbjpGsL7XnjD8ZmpzeGV8fY1x0fS3YfUrrgmdh7bNqmB48tnJePO3YfRZbEMuD58CsyNh318a3vLwZqSLoYVjUNUzTgeHjfbaOxzTrB867wK2k9eRSSi4vSS0ZyiIpPIREQBERAFD5Y831fdpvDcphQ+WPN9X3abw3IDyOiIoMh6WzNc3HvNT4pV6VFzNc3HvNT4pV6UmMIiIAiIgC4JQqCytyoZQw6Rs6R1xGzyj0n7I3/81EmorVnuuuVslCC1bOcp8rYqFl38qRw5EYPKd2nob2/msdx7KOatfpTO1D6LBcMb5h09p1rp4hiD6iR0kri57jck/gANwG4L8Y4y4hrQS4mwABJJ6AAqm2+Vj0XI7jA2bXix3pcZdX2dx8rt4dhMtQ7RhjdId+iLgec7B6Vfcl81wsJK3ziEH+tw/IetaJS0bImhsbWsaNjWgAD0BZK8Vy4y4Grl7crre7St59vT9zKcPzUVL7GV8cXZre71DV+KmYsz8f1qh58zGt/MlaHZLLbWNWuhR2bXy5v4tO5Iz+TM/FuqJB52sKi67NHK3XDMx/Y4Fh9YuFp1XWMiYXyvaxjdrnENaPOTqX4YZjUFUCaeaOUDUSxzXW89tiPHrfQiG1suL+PXvSMOxXJmppf8aJzR5Q5TPaGr1qLXo94B1G2vVY7/AEb1TcpM2kNRd9PaGToA+bce1v1fOPUVrWYjXGBcYu3Yye7etPmuXh/ZlmHYnJTvEkLyxw3jf2EbCOwrWsjsvWVlo5LRz22fVk7Wdv2VkuJYZJTSGOZhY4bjsI6Qd47V12PLSC0kEG4I1EEbCDuKwV2yqen6Fnl4NObDXr0a/nFHpAFcqmZBZa/K28FMbTsF77OEaPrD7Q3j0q5BWsJqa1Rw19E6LHXNcUcoiL2YQiIgCh8seb6vu03huUwofLHm+r7tN4bkB5HREUGQ9LZmubj3mp8Uq9Ki5mubj3mp8Uq9KTGEREARFwSgPwrq1sMbpJDZjGlzj2BYPlFjr62d0r9QOpjfJYNjfPvPaVd87GPWDKVh22kl81+Q0+m59AWaqtyrNXuLodhsTD3K/by5vl8l+4WsZtcn4GRCoa5ssztRI/dfYAOsHpO/dqWTrvYRjUtJIJIXFrt42tcOhzd4WCmahLVostoY08mlwhLT7/I9CBcqq5J5dxVoDHWjm3sJ1O7WHf5toVpBVvGSktUcFdTOmW5YtGHOsFWIc5mHPn4BtVGXl2iPpaBde1hJbROvtUZnnxZ1PhcgYbGZ7IbjbouuXgedrSPSvN5U6mPQ139oPFHGampw7kBjpXN3FxdotJ6bAH1lUzNhiT4MUpywkB7iyQbnMLXFwPTsB84XznAxJ08tMZDdwoKUOJ2lzmF5J7TpArr5CG1a13+XFUyexSylQSdHGcoZquodPLI4vc4ubynDQF7tayx5IAsNS9EZqcdkrMNjfOS6RrnxF52vDHWa49Jta53kLzIzYPMFosOcKbDcMpKakIZJIySeWQtDi0PnkDGtB1XIbck7rIGjbspMmoq6LQkFnD6Dx9Jh6R0jpG9YljGESUsropRZzd+5w3Oad4P/AFsV6zQ5w5sRMsFVZ0sbQ9sgAbpMJ0SHAarg21jbfsViy9yXFZAXMHz0YLmdLhtcz07u2y18infW8uZc7K2g8efs5v3H+j7fXxMcpKt8T2yRnRewhzT0ELdsmMebW07ZW6jse3yXjaPNvHYQsDVvzaY78nqhE4/Nz8nzPH0D6dY9IWpjW7ktHyZe7Xw1fTvr4o+XVfc2RFwCuVanDhERAFD5Y831fdpvDcphQ+WPN9X3abw3IDyOiIoMh6WzNc3HvNT4pV6VFzNc3HvNT4pV6UmMIiIAvlxsvpQ+V1ZwNHO8bRE4DzuGiPxKhvRanuEHOSiurSMVyhxM1NVLKTqc86P3Rqb+AC/HCsPNRNHE3bI8N81zrPoFz6F1ArrmpoNOrdIdkUZt9550R+GkqWC9pNJ9WfQsiaxsZyj/AIrh5I6eVeQctHd7LyweUBymffA/qGrzKrL0gWXGtZ9ldmyD7y0YDXbXRbGu+4fqns2eZbV2LpxgUuBtpS0hkc+319TMWuIIINiNYI1EHcQVoeSWc0ttFWm42Nm3j/5BvH2vX0rP54HMcWvaWuabOaRYg9oK/NasLJVvVF5k4tWVDdmu59n1Lrn+xAOpqRrCHNfK+QEG4IbHYEEbfprEX7CrlidLw7Gsc51maRZrJDdK2lYdBsPUq5HhbhPHG4fTkY0HcdJ4Gr1qzqujZ3nGZuzbcV6849vr2Hfy4Nq2Ru6NsMXu4ImfmF9ZJ6vlj/Ioaj1yaEQ8Qrp5T1PCVtS/yp5T6OEcAu5gPJosQf0x08Q/jqWuP4RlZiuIFSuUYs+FvkUlM31wiT/Woh+w+Yqayv1VkrfI4OP2IY2fogL9+z3Deqqn9ELG+08n9FuTgsd/Z4g5NY/7ULPUHu/VbIpR5ZiWcHBBTVjtEWZKOFb0AknTHodr9IVbY8tILTYggg9BGsH1rVM7eH6VPHLvjksfuvFv6g1ZSqi+O7Y9Dvtl3e3xYuXNcH9P2PQuB4iKinilH12Ncew25Q9BuF3lTM1VZp0Raf3cjm+g2cP6irmrWuW9FM4jKq9jdOvsb8AiIvZrhQ+WPN9X3abw3KYUPljzfV92m8NyA8joiKDIelszXNx7zU+KVelRczXNx7zU+KVelJjCIiAKqZzZLYfJ9p0bfW8f2VrVRzoNvh7+ySI/zgLFd8D7jcwPzNf/AEvMxpadmfh+bqHdL2N9TSf9SzFahmek+aqB0SMPrZb/AElVuN+Ijr9s/lJfTzRoYXBC5VAzvZbyYdTMZTnRmnLg19gdBjQNNwB1aWtoHRe6tzhCfymyPhrm8saEgHJkaOUOw+U3sKyHH8m5qJ+jM3UfovFyx3mPT2HWqjhGXdbTTiZlRK517ua97nseN7Xtcdh9Y3L0Rk9jdNjNGHhoc13JlidrMb97T27wRusVrW0Rs4rgy3wdp2YvuvjHs7O4xBfTHWc1wtdrmvbcXs5pBafWF8YrWxR1lRA27WxzPjYSb3DTbWelcqslCVb0Z2NN9WVXvQ4p8/3RW8UwdzCXtu5pJJ6Rc3N+ztXbpuThUx/zKyBnn4OGZ5/rCmVGYjhBe08GSNeloXOgXWtpW2B1tV1uVZPSZz+fsbTWzH8PT0K/TRab2NH1nNb63Afqu/lRLpVtSRsNRLbzCRwH4BdFjnRSA/RexwcLjYWkEat+sL5nmL3Oc76TnFzt2txJP4lbpzTTT0Zu37P9Nahmf5VQR6GxR/3K1FULMjTaGExny5Jn/wA5aP6VfV7PBXM4UOlh8/Y1rvU9pWHrcsvpNHD6jtYB63NH6rDVWZnxruOx2B+BL/r7I0zM9Lyalv2oz6w8foFo6zXM83/eT2xDxCtKC3Mb8NFDtb85P6eSCIizlYFD5Y831fdpvDcphQ+WPN9X3abw3IDyOiIoMh6WzNc3HvNT4pV6VFzNc3HvNT4pV6UmMIiIAoDLql4SgqANoZpD+Ah36KfX5VEAe1zXbHAtPmIsV5ktU0ZKp+zsjPsafgecVe80lbo1EsR+vGHDzsd/ZxVMr6Mwyvjdtje5h9Btf1WPpXaydxX5LVRTbmuGl9w6nfgT6lTVy3Jps+g5lX/oxpRj1XDzR6Aas4z2ZJSVlKyeEaT6YvcWjWXRuA07DeRog26AVosTw4Ag3BFwdxB2FfRCuz51yPGqnsjsr5sMqBLFrabCWMnkyNvsPQRuO49lwrXnezefIpTVU7f+7yu5bRsikP5McdnQbjoWbryej98QqjLLJIdskj3+04ut+K7uHY2WcmTlN6frD+4UWi8TgprSRsUZFmPLfrej8y6RShwBaQQd4X2qfR1zojdp1bwdhVlocSbMNWp29p2+jpCrbaHDiuR2ODtOvJ92XCXZ29x9V2HtlFnbdzhtH9wq1XYe6E8rWNzhsP8AZW5fMkYcCHAEHaCoqvlDh0PWds2vKW8uEu31NuzZ03BYVRt2fMhx/jJd+qs6zrIbL+Pg46acCIsa2ON/1CGgNaHeSbDbsK0PTVrCcZrWJxWRjWY89yxafcpmdat0KMM3ySNHobdx/IetZCrlnRxgTVYjaeTC3RP33WLvULD1qmqryZb1jO02TS6sWOvN8fH9jWM0lLo0sj/LlNvM1oH53V7ChskMM+T0cMZ+kGBzvvO5R/EqZVnVHdgkcdm2+1yJzXa/AIiLIagUPljzfV92m8NymFD5Y831fdpvDcgPI6IigyHpbM1zce81PilXpUXM1zce81PilXpSYwiIgC4IXKIDJc6mCcHUNnaOTMLO7HtH6tt6iqMt/wAo8EbWU74Xari7XeS4a2u9f4XWDVlI6GR0cg0XsJa4dBH6b/SqrJr3Zby5M7bY2WrqfZv4o+XT0NUzZZTcND8nefnIRyel0e70t2eayvC87YdiD6eVssRs9huP1B6QRqstvyXymjrotNup41SM3tP6g7itrGu3luvmU218B0zd0F7r5/JkniFAyeN8UrQ+N7S17TsIK8zZwchJMKn0dboHkmGQ7xtLHfbH4jX0r1ACo/HcCirYXw1DdON+0bwdzmnc4bitso0eRkVqy6zez4XJyryQOPzcwGrXsa+30X/gd3QqqvJJwvpjyDcGx6RtXCKCVquKJ7DseB5Muo7nbj5+hTKrGBYDNXTNhpmF7zt8lo8p7tjW9pW302ZxkdG2NspNQ25dIb8G4n6mj9Vg3Ea95vsWnbi68YHR4O2t3SvI5dvqZurTk7nAnpGGM/Os0SGBx1sNtVjvbf6p9CgsUwmWmkMczCxw9RHS07CF01pKUoPhwZ0dlVWTDSSUk+R9yyl7i5xu5xLnHpJNyVNZFYL8rq42kchh4ST7rddvS6w9JUEtozf5NfI6e7xaWWzn9LRbks9A29pKyUV+0n8jT2nlLGoenN8F6/QtTVyiK4OCCIiAKHyx5vq+7TeG5TCh8seb6vu03huQHkdERQZD0tma5uPeanxSr0qLma5uPeanxSr0pMYREQBERAcFUjOHkZ8pbw8A+eYOU0fvGjd94bunZ0K8LgrxOCmt1mfHyJ49ishzX80PNxC7WF4rJTSCSFxa4ekEb2uG8di0zLfN6KgumpgGy7Xs2Nk7R0P/AAP4rK5oXMcWvBa5psQRYg9oKqbK5VSO7xcunNr4fVP+cjYsls4MNWAyQiKbZok8lx+w4/kdfnVsDl5uViwTL2qpQGh/CMH1JLusOgO2j12WzXl9JlNl7C1e9jv6P7P18Ta6qkZKxzJGtexws5rgHNI6CDtWW5S5hIZXF9FLwBP7t4L4/wCF19Jo7NamaDO5C7VNE+M9LbSN/QqZhzi0Lv3+j2Oa8fotpXVy6lHPAya3o639Fr5amQPzD4gDYOpyOnhHD8NBT2B/s/awayouN7IQRfsMj9noatDkzhUI/wDUNPma8/ooutzsUrB82yWQ+YMHrdr/AAUu2tdURDCyZvRVvw08yy4Hk5T0MfB00bY277a3OPS9x1uPaV+GUGVkFE35113/AFY22L3ejcO0rNsYzn1MwLYtGBp8nlPt987PQAqjJKXEucS5x1kkkkntJWtZlpcIFxi7Cm3vXvRdi5+PT9SXymyplrpNKSzWNvwcY2Nv273HpUMiv+RebkyETVbdFm1sR1Of2vG5vZtP56cYztkdBbdRg1ceCXJdv8/s5zc5GF7m1U7eQNcLT9Y7nkeSN3Sde5akAuGMAAAFgNgX0rautVx0Rw2XlzyrN+X0XYgiIshqBERAFD5Y831fdpvDcphQ+WPN9X3abw3IDyOiIoMh6WzNc3HvNT4pV6VFzNc3HvNT4pV6UmMIiIAiIgCIiA4KgsoskIK4fON0ZALNkbYPHYfKHYVPIolFSWjPddkq5b0HozE8eze1VLctbw0flsFyB9pm0ei4VZI/6/5L0iQovFMmKap/xoWOPlW0Xe02xWlPDT+FnRY+3pR4XR1+a9P6MBRazWZpaZ3+HJLH2cl4/EX/ABUZLmed9WpHpjI/J613i2LoWsNs4kuctO9P7amcotEZmff9apaPNGT+bgpClzQwg/OTSP7GhrB+pULGsfQmW2MSP+WvcmZXdTWCZH1NWRwcZaz/ADH8lnovrd6AVreG5E0lPYxwtLh9Z/Ld/Ne3oU6GrYhh/wCzKzI2/wBKY/V+hVMmc30NJZ7/AJ2YfWcOS0/Ybu851q1hcot2MFFaI5y66y6W/Y9WERF6MQREQBERAFD5Y831fdpvDcphQ+WPN9X3abw3IDyOiIoMh6WzNc3HvNT4pV6VFzNc3HvNT4pV6UmMIiIAiIgCIiAIiIDglZ3X55oIq40hhkOjOIDLpM0AS4NLrbbAn8FoNRMGNLjsaC4+YC5XlmemM1HUV31jXMAPRwjJZD/NoKCUeg8ust2YVCyV8TpQ+TgwGlrSDol1+V5lVMPz+0r5A2WCaJpIBeSx4bfe4A3t5l0c9NeJ8KophskkY/V9qBx/VUTH8ajxKHDqSmiImijbA97tBmm9zWNDQb/RBBNzbag0Nly5znR4U+JroXzcKwvBY5gAAIG/btXRyRzxxYjVspmU8jHPDyHOfGQNBhdsGvcqRnxp+CkoGHXwdNok9Oi5g/RXHIPOTTYhV8DFRiF/BveH/NHU3RBHJaDr0kB38uM60WFzthdC+VxjEhLHMAALnADlb+TdXDCMRbUQRTN+jLG2QA7QHNBse3WsFyyh+X4ribtopqWQt7DCIx+ZetPzPYjw2EwDfEXxH+B50f5S1AXZERSQEREAREQBERAFD5Y831fdpvDcphQ+WPN9X3abw3IDyOiIoMh6WzNc3HvNT4pV6VFzNc3HvNT4pV6UmMIiIAiIgCIl0ARLr8ZKpjSGlzQ47ASAT5gdqAgM5GJfJ8LqnjUTE5jfPJ82Le0sFpMmq12EyVDXt+RB5e+PS1lzHBmno6O49u5elcRw2KpYY542Sxkglj2hzSQbi4PavyZgVO2A07YYxAQQYgwCMgm5Gha2s60JMHyixHhsnaDpjqXxH+Bstv5S1fjnDwmKHDsKmijaySSn+cc0BpeRHE4Odba65OvbrW6HI6i4IRfJYOCDzIGcGzQDyLF2ja17arr9avJilmjjjlp4XxxC0THMa5rBYCzQRq1ADV0KNBqYtnqqNN2HPJvpUukT03LCVeMmM6NBVVAigp3xPLJHaRjiYA1jC913NdfYFbqrJGjlDGy0sLxE3QjDo2uDG+S241DsC+KXIyhidpR0lOx1nNu2NjTouaWuFwNhBIKAwLJTB6/EZKyWikbHp6XD6TtHTbM57tD6JvsN9m5Xr9nvELw1UB+pIyQDse0tP4sC03CsBp6UOFNDHCHWLhGxrA6wsL2GuwX4Ydg1HSyHgIoIZHiztBrGPcL31gazr1oNSXRLpdSQEREAREQBERAFD5Y831fdpvDcphQ+WPN9X3abw3IDyOiIoMh6WzNc3HvNT4pV6VFzNc3HvNT4pV6UmMIiIAse/aIcQyjt5U39Ma2FY7+0T/h0f3pv6Y0JRTcbwubBJ6SSnqHuMsbJra221t0mOaCQ5pvbX2qZzzwmXFqePSLOEhhZfXydOV7b27LqCrsIkwutoZastqmPbFM0OLyNC4GjyjqLbgjdqHmU7nppeGxenjvbhIoGXte2nM9t7em6gkuGRWbJ2FzvqBVCciGRoYGkazokH6R8m3pWW4DgZxj5XI+Zzq4NEkERLbzEkl4BdssLAAEWuDsWtZEZt/8AY0k1Q+o4VvAuBHBltg1weXfSN9TTqWeZUZPU07JsSwaVwZC8OnZZ8TonGzuEhJANtdyN2u3QhBZarN/V12GQfLZXQTUYqBZ1pHSM5JZdzXbg22u6pmbPIV2Kue8T8FwDoXW0S/S0iXW+kLfRt6VrGQ+Uslfg75ZjeVrJonutbSLGGziOkgi/aqr+zn9Gr/8Ao/pkQFdxLJ7/AGhlFUUxkdGHyynSA0raMWkOTcdCmMzuIzw4lUURldJE1soOsuaHRSBoe25OjcE6h0hQeL4JLW5Q1MEEvAyPll0X3cLaMWkRdmvWBbV0qczHSiCtq6aRjeFDXfOay75uTRez7pJDvRr7AOvmZeTV4hcn/d37/wDilQeaXGDFWPiJOjUU8sesn6YYXs2/dI/iU3mX/wB7xDu7/FKpmFROjpG1cf0qesjB+7JFpD+aMj+JCS7Zr8ZfS4Pic7Dy4y0sJ12cYg1p19BIKreHZETVmHy4gx0stQ2oDAxoL3vF26T9IcrSBdfV0KUyQbfAMWt5UR9A0D+QTCamrhwET0c5hbDVTcNous5wfwLWACxvYnsQE5l3VVD8naR1UHtnE7GyaYc15LWztDnA67kAHtUXlq4/9n8K1n6R3nyJF+mUuKS1OTVPLPI6WQ1hBc6xJA4cD8F+OW3/AJewr7x8ORAQ2I4dUYM2iq4Klx+URiUAaTQCAxzmPbpEPaQ4DWtMz043bCY9E2+USRah5Ibwp/IKlZ03f+G4QP8A2xP/AOUK7Od/EABhkD76McDJZANtjwbdnTZjkIJjMVM6GeupJDymFj7X3tLmP/0LYVg+Q2UsUuUb5YNJsVVwjQHAB1zG1+sAn6zD61vCIMIiKSAofLHm+r7tN4blMKHyx5vq+7TeG5AeR0RFBkPS2Zrm495qfFKvSynNhlvRUlE6OoqYopBUVB0XOsbGU2Kt3GfhnXYPaUmMtCKr8Z+Gddg9pOM/DOuwe0gLQqHnUyCmxZsAgkjZwRkLuE09emGgW0QehSnGfhnXYPaTjPwzrsHtICs5fZr6jEBScDLEw08HBO09OxI0LFui06rtO1fnnAzXVWJVMU8csMZZDGx1zLfTa5ziWlrdlzq3q1cZ+Gddg9pOM/DOuwe0oJK3kNm3rKOoc+sqWzxOhfGWCSd2t+jrs/VsB9ardTmXxCEyw0lTH8lmI0g572EtB5IkYGnSI7Dr/BaRxn4Z12D2k4z8M67B7SA+8m8kBQ4f8kY7ScWSaTyLB0kgN3W3C5A8wULmrzfzYSJxPJE/heD0eD09WgHA30gOncpfjPwzrsHtJxn4Z12D2lJBBYdm4njxt+IGSIxOdI4MGnwnLiLBu0dvavyyYzbVFHistYZYXRSOn5I4ThA2R2k3a21wbX1qxcZ+Gddg9pOM/DOuwe0oJK7kDmznw6eqklkieJ4nMaGadwS8uBdpNGq3QungOaGaHDq2lmkhc+o4N0Tm6eix0esF12329A2XVu4z8M67B7ScZ+Gddg9pSCFyDzavo6Sqpqt8cjak2PB6WpvB6B+kBr3hVNmZKuAfTisYKVzjJb5zlvA5BdFawNwLm58xsFo3GfhnXYPaTjPwzrsHtICrVea2ofg0NAJYeFjqDKX/ADnBkEyahyb35Y3bl95QZr6ipwuio2SwiSmJL3O09B3JcOTZt/rb1ZuM/DOuwe0nGfhnXYPaQFBoMxtRJJH8uq2yRRhrQxvCPOgD/htL7BjdW4FT2O5s5arF46t74TTRmIcEQ8uLIweTbR0dbid+xWDjPwzrsHtJxn4Z12D2lAK7jWa+R2KQVlGaeGOIxOdHZzSSxx07Bjba2Gy0kKscZ+Gddg9pOM/DOuwe0pILQiq/GfhnXYPaTjPwzrsHtIC0KHyx5vq+7TeG5R/GfhnXYPaUZlPnGw6WiqWMrIXPfBK1rQ7WXFjgAO26A81Il+0IoPZodR9N/wB939Tl+SIgCIiEhERAEREAREQBERAEREAREQBERAEREAREQBERAEREAXKIhB8oiKCD/9k="/>
          <p:cNvSpPr>
            <a:spLocks noChangeAspect="1" noChangeArrowheads="1"/>
          </p:cNvSpPr>
          <p:nvPr/>
        </p:nvSpPr>
        <p:spPr bwMode="auto">
          <a:xfrm>
            <a:off x="5770960" y="-1266825"/>
            <a:ext cx="2411016" cy="214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CL" dirty="0">
              <a:solidFill>
                <a:prstClr val="black"/>
              </a:solidFill>
              <a:latin typeface="Calibri" pitchFamily="34" charset="0"/>
            </a:endParaRPr>
          </a:p>
        </p:txBody>
      </p:sp>
      <p:sp>
        <p:nvSpPr>
          <p:cNvPr id="9224" name="AutoShape 4" descr="data:image/jpeg;base64,/9j/4AAQSkZJRgABAQAAAQABAAD/2wCEAAkGBhQQERUUERQVFBQVFRYVFBYXGBQUFBcXGBQVFxYXFhUXHCYgGRolGRcXIC8gIycrLCwsFx4xNTAqNSYrLCkBCQoKDgwOGg8PGiwkHyQsKS8pNSwsLSwuKSksKSksLC00KSksKSwsLy0pLCwvKS0sLCksLCwsLCosKS0sKSkvLP/AABEIAOEA4QMBIgACEQEDEQH/xAAcAAEAAwADAQEAAAAAAAAAAAAABQYHAQQIAgP/xABQEAABAwIBBgkHCQYDBQkAAAABAAIDBBEFBgcSITFBExciNVFUYXSzUnGBkZKT0hQjMkJicqGxwQhDgqKy0TNTwhU0Y+HwFiQlNkRkc4Oj/8QAGwEBAAIDAQEAAAAAAAAAAAAAAAEFAwQGAgf/xAAzEQACAgEBBQUGBgMBAAAAAAAAAQIDBBEFEiExQVFxkbHREyIyYYHBMzSh4fDxQlJyFP/aAAwDAQACEQMRAD8Alc22b6hraN01TAJJDUVDS7SkGpspA1NcArVxQYX1Ue8l+JdfM1zce81PilXpQCm8UGF9VHvJfiTigwvqo95L8SuSKQU3igwvqo95L8ScUGF9VHvJfiVyRAU3igwvqo95L8ScUGF9VHvJfiVyRAU3igwvqo95L8ScUGF9VHvJfiVyRAU3igwvqo95L8ScUGF9VHvJfiVyRAU3igwvqo95L8ScUGF9VHvJfiVyRAU3igwvqo95L8ScUGF9VHvJfiVyRAU3igwvqo95L8ScUGF9VHvJfiVyRAU3igwvqo95L8ScUGF9VHvJfiVyRAU3igwvqo95L8ScUGF9VHvJfiVyRAU3igwvqo95L8ScUGF9VHvJfiVyRAU3igwvqo95L8ScUGF9VHvJfiVyRAU3igwvqo95L8Sjcpc1eGw0dRJHTAPZDI9p05TZzWEg63dIWiKHyx5vq+7TeG5AeSNMouEUGQ9LZmubj3mp8Uq9Ki5mubj3mp8Uq9KTGEREAREQBERAEXBK/CrrWRNL5HtY0bXOIAHpKEpNvRHYXySs7x7Ow1t20jNP/iPuG/ws2n02VGxPKapqT87M8jyQdFnst1LVnlQjy4lzj7FyLeM/dXz5+BtdZlLTQ/4k8TT0aQJ9Q1qMlzj0Lf31/uskP+lYmAi13mS6ItobApXxSb8F6m1Mzk0J/fEedkg/RSFLlfSS6mVERPQXBp9TrLBUULMl1SEtgUte7J/p6I9IMkBFwbjpGsL7XnjD8ZmpzeGV8fY1x0fS3YfUrrgmdh7bNqmB48tnJePO3YfRZbEMuD58CsyNh318a3vLwZqSLoYVjUNUzTgeHjfbaOxzTrB867wK2k9eRSSi4vSS0ZyiIpPIREQBERAFD5Y831fdpvDcphQ+WPN9X3abw3IDyOiIoMh6WzNc3HvNT4pV6VFzNc3HvNT4pV6UmMIiIAiIgC4JQqCytyoZQw6Rs6R1xGzyj0n7I3/81EmorVnuuuVslCC1bOcp8rYqFl38qRw5EYPKd2nob2/msdx7KOatfpTO1D6LBcMb5h09p1rp4hiD6iR0kri57jck/gANwG4L8Y4y4hrQS4mwABJJ6AAqm2+Vj0XI7jA2bXix3pcZdX2dx8rt4dhMtQ7RhjdId+iLgec7B6Vfcl81wsJK3ziEH+tw/IetaJS0bImhsbWsaNjWgAD0BZK8Vy4y4Grl7crre7St59vT9zKcPzUVL7GV8cXZre71DV+KmYsz8f1qh58zGt/MlaHZLLbWNWuhR2bXy5v4tO5Iz+TM/FuqJB52sKi67NHK3XDMx/Y4Fh9YuFp1XWMiYXyvaxjdrnENaPOTqX4YZjUFUCaeaOUDUSxzXW89tiPHrfQiG1suL+PXvSMOxXJmppf8aJzR5Q5TPaGr1qLXo94B1G2vVY7/AEb1TcpM2kNRd9PaGToA+bce1v1fOPUVrWYjXGBcYu3Yye7etPmuXh/ZlmHYnJTvEkLyxw3jf2EbCOwrWsjsvWVlo5LRz22fVk7Wdv2VkuJYZJTSGOZhY4bjsI6Qd47V12PLSC0kEG4I1EEbCDuKwV2yqen6Fnl4NObDXr0a/nFHpAFcqmZBZa/K28FMbTsF77OEaPrD7Q3j0q5BWsJqa1Rw19E6LHXNcUcoiL2YQiIgCh8seb6vu03huUwofLHm+r7tN4bkB5HREUGQ9LZmubj3mp8Uq9Ki5mubj3mp8Uq9KTGEREARFwSgPwrq1sMbpJDZjGlzj2BYPlFjr62d0r9QOpjfJYNjfPvPaVd87GPWDKVh22kl81+Q0+m59AWaqtyrNXuLodhsTD3K/by5vl8l+4WsZtcn4GRCoa5ssztRI/dfYAOsHpO/dqWTrvYRjUtJIJIXFrt42tcOhzd4WCmahLVostoY08mlwhLT7/I9CBcqq5J5dxVoDHWjm3sJ1O7WHf5toVpBVvGSktUcFdTOmW5YtGHOsFWIc5mHPn4BtVGXl2iPpaBde1hJbROvtUZnnxZ1PhcgYbGZ7IbjbouuXgedrSPSvN5U6mPQ139oPFHGampw7kBjpXN3FxdotJ6bAH1lUzNhiT4MUpywkB7iyQbnMLXFwPTsB84XznAxJ08tMZDdwoKUOJ2lzmF5J7TpArr5CG1a13+XFUyexSylQSdHGcoZquodPLI4vc4ubynDQF7tayx5IAsNS9EZqcdkrMNjfOS6RrnxF52vDHWa49Jta53kLzIzYPMFosOcKbDcMpKakIZJIySeWQtDi0PnkDGtB1XIbck7rIGjbspMmoq6LQkFnD6Dx9Jh6R0jpG9YljGESUsropRZzd+5w3Oad4P/AFsV6zQ5w5sRMsFVZ0sbQ9sgAbpMJ0SHAarg21jbfsViy9yXFZAXMHz0YLmdLhtcz07u2y18infW8uZc7K2g8efs5v3H+j7fXxMcpKt8T2yRnRewhzT0ELdsmMebW07ZW6jse3yXjaPNvHYQsDVvzaY78nqhE4/Nz8nzPH0D6dY9IWpjW7ktHyZe7Xw1fTvr4o+XVfc2RFwCuVanDhERAFD5Y831fdpvDcphQ+WPN9X3abw3IDyOiIoMh6WzNc3HvNT4pV6VFzNc3HvNT4pV6UmMIiIAvlxsvpQ+V1ZwNHO8bRE4DzuGiPxKhvRanuEHOSiurSMVyhxM1NVLKTqc86P3Rqb+AC/HCsPNRNHE3bI8N81zrPoFz6F1ArrmpoNOrdIdkUZt9550R+GkqWC9pNJ9WfQsiaxsZyj/AIrh5I6eVeQctHd7LyweUBymffA/qGrzKrL0gWXGtZ9ldmyD7y0YDXbXRbGu+4fqns2eZbV2LpxgUuBtpS0hkc+319TMWuIIINiNYI1EHcQVoeSWc0ttFWm42Nm3j/5BvH2vX0rP54HMcWvaWuabOaRYg9oK/NasLJVvVF5k4tWVDdmu59n1Lrn+xAOpqRrCHNfK+QEG4IbHYEEbfprEX7CrlidLw7Gsc51maRZrJDdK2lYdBsPUq5HhbhPHG4fTkY0HcdJ4Gr1qzqujZ3nGZuzbcV6849vr2Hfy4Nq2Ru6NsMXu4ImfmF9ZJ6vlj/Ioaj1yaEQ8Qrp5T1PCVtS/yp5T6OEcAu5gPJosQf0x08Q/jqWuP4RlZiuIFSuUYs+FvkUlM31wiT/Woh+w+Yqayv1VkrfI4OP2IY2fogL9+z3Deqqn9ELG+08n9FuTgsd/Z4g5NY/7ULPUHu/VbIpR5ZiWcHBBTVjtEWZKOFb0AknTHodr9IVbY8tILTYggg9BGsH1rVM7eH6VPHLvjksfuvFv6g1ZSqi+O7Y9Dvtl3e3xYuXNcH9P2PQuB4iKinilH12Ncew25Q9BuF3lTM1VZp0Raf3cjm+g2cP6irmrWuW9FM4jKq9jdOvsb8AiIvZrhQ+WPN9X3abw3KYUPljzfV92m8NyA8joiKDIelszXNx7zU+KVelRczXNx7zU+KVelJjCIiAKqZzZLYfJ9p0bfW8f2VrVRzoNvh7+ySI/zgLFd8D7jcwPzNf/AEvMxpadmfh+bqHdL2N9TSf9SzFahmek+aqB0SMPrZb/AElVuN+Ijr9s/lJfTzRoYXBC5VAzvZbyYdTMZTnRmnLg19gdBjQNNwB1aWtoHRe6tzhCfymyPhrm8saEgHJkaOUOw+U3sKyHH8m5qJ+jM3UfovFyx3mPT2HWqjhGXdbTTiZlRK517ua97nseN7Xtcdh9Y3L0Rk9jdNjNGHhoc13JlidrMb97T27wRusVrW0Rs4rgy3wdp2YvuvjHs7O4xBfTHWc1wtdrmvbcXs5pBafWF8YrWxR1lRA27WxzPjYSb3DTbWelcqslCVb0Z2NN9WVXvQ4p8/3RW8UwdzCXtu5pJJ6Rc3N+ztXbpuThUx/zKyBnn4OGZ5/rCmVGYjhBe08GSNeloXOgXWtpW2B1tV1uVZPSZz+fsbTWzH8PT0K/TRab2NH1nNb63Afqu/lRLpVtSRsNRLbzCRwH4BdFjnRSA/RexwcLjYWkEat+sL5nmL3Oc76TnFzt2txJP4lbpzTTT0Zu37P9Nahmf5VQR6GxR/3K1FULMjTaGExny5Jn/wA5aP6VfV7PBXM4UOlh8/Y1rvU9pWHrcsvpNHD6jtYB63NH6rDVWZnxruOx2B+BL/r7I0zM9Lyalv2oz6w8foFo6zXM83/eT2xDxCtKC3Mb8NFDtb85P6eSCIizlYFD5Y831fdpvDcphQ+WPN9X3abw3IDyOiIoMh6WzNc3HvNT4pV6VFzNc3HvNT4pV6UmMIiIAoDLql4SgqANoZpD+Ah36KfX5VEAe1zXbHAtPmIsV5ktU0ZKp+zsjPsafgecVe80lbo1EsR+vGHDzsd/ZxVMr6Mwyvjdtje5h9Btf1WPpXaydxX5LVRTbmuGl9w6nfgT6lTVy3Jps+g5lX/oxpRj1XDzR6Aas4z2ZJSVlKyeEaT6YvcWjWXRuA07DeRog26AVosTw4Ag3BFwdxB2FfRCuz51yPGqnsjsr5sMqBLFrabCWMnkyNvsPQRuO49lwrXnezefIpTVU7f+7yu5bRsikP5McdnQbjoWbryej98QqjLLJIdskj3+04ut+K7uHY2WcmTlN6frD+4UWi8TgprSRsUZFmPLfrej8y6RShwBaQQd4X2qfR1zojdp1bwdhVlocSbMNWp29p2+jpCrbaHDiuR2ODtOvJ92XCXZ29x9V2HtlFnbdzhtH9wq1XYe6E8rWNzhsP8AZW5fMkYcCHAEHaCoqvlDh0PWds2vKW8uEu31NuzZ03BYVRt2fMhx/jJd+qs6zrIbL+Pg46acCIsa2ON/1CGgNaHeSbDbsK0PTVrCcZrWJxWRjWY89yxafcpmdat0KMM3ySNHobdx/IetZCrlnRxgTVYjaeTC3RP33WLvULD1qmqryZb1jO02TS6sWOvN8fH9jWM0lLo0sj/LlNvM1oH53V7ChskMM+T0cMZ+kGBzvvO5R/EqZVnVHdgkcdm2+1yJzXa/AIiLIagUPljzfV92m8NymFD5Y831fdpvDcgPI6IigyHpbM1zce81PilXpUXM1zce81PilXpSYwiIgC4IXKIDJc6mCcHUNnaOTMLO7HtH6tt6iqMt/wAo8EbWU74Xari7XeS4a2u9f4XWDVlI6GR0cg0XsJa4dBH6b/SqrJr3Zby5M7bY2WrqfZv4o+XT0NUzZZTcND8nefnIRyel0e70t2eayvC87YdiD6eVssRs9huP1B6QRqstvyXymjrotNup41SM3tP6g7itrGu3luvmU218B0zd0F7r5/JkniFAyeN8UrQ+N7S17TsIK8zZwchJMKn0dboHkmGQ7xtLHfbH4jX0r1ACo/HcCirYXw1DdON+0bwdzmnc4bitso0eRkVqy6zez4XJyryQOPzcwGrXsa+30X/gd3QqqvJJwvpjyDcGx6RtXCKCVquKJ7DseB5Muo7nbj5+hTKrGBYDNXTNhpmF7zt8lo8p7tjW9pW302ZxkdG2NspNQ25dIb8G4n6mj9Vg3Ea95vsWnbi68YHR4O2t3SvI5dvqZurTk7nAnpGGM/Os0SGBx1sNtVjvbf6p9CgsUwmWmkMczCxw9RHS07CF01pKUoPhwZ0dlVWTDSSUk+R9yyl7i5xu5xLnHpJNyVNZFYL8rq42kchh4ST7rddvS6w9JUEtozf5NfI6e7xaWWzn9LRbks9A29pKyUV+0n8jT2nlLGoenN8F6/QtTVyiK4OCCIiAKHyx5vq+7TeG5TCh8seb6vu03huQHkdERQZD0tma5uPeanxSr0qLma5uPeanxSr0pMYREQBERAcFUjOHkZ8pbw8A+eYOU0fvGjd94bunZ0K8LgrxOCmt1mfHyJ49ishzX80PNxC7WF4rJTSCSFxa4ekEb2uG8di0zLfN6KgumpgGy7Xs2Nk7R0P/AAP4rK5oXMcWvBa5psQRYg9oKqbK5VSO7xcunNr4fVP+cjYsls4MNWAyQiKbZok8lx+w4/kdfnVsDl5uViwTL2qpQGh/CMH1JLusOgO2j12WzXl9JlNl7C1e9jv6P7P18Ta6qkZKxzJGtexws5rgHNI6CDtWW5S5hIZXF9FLwBP7t4L4/wCF19Jo7NamaDO5C7VNE+M9LbSN/QqZhzi0Lv3+j2Oa8fotpXVy6lHPAya3o639Fr5amQPzD4gDYOpyOnhHD8NBT2B/s/awayouN7IQRfsMj9noatDkzhUI/wDUNPma8/ooutzsUrB82yWQ+YMHrdr/AAUu2tdURDCyZvRVvw08yy4Hk5T0MfB00bY277a3OPS9x1uPaV+GUGVkFE35113/AFY22L3ejcO0rNsYzn1MwLYtGBp8nlPt987PQAqjJKXEucS5x1kkkkntJWtZlpcIFxi7Cm3vXvRdi5+PT9SXymyplrpNKSzWNvwcY2Nv273HpUMiv+RebkyETVbdFm1sR1Of2vG5vZtP56cYztkdBbdRg1ceCXJdv8/s5zc5GF7m1U7eQNcLT9Y7nkeSN3Sde5akAuGMAAAFgNgX0rautVx0Rw2XlzyrN+X0XYgiIshqBERAFD5Y831fdpvDcphQ+WPN9X3abw3IDyOiIoMh6WzNc3HvNT4pV6VFzNc3HvNT4pV6UmMIiIAiIgCIiA4KgsoskIK4fON0ZALNkbYPHYfKHYVPIolFSWjPddkq5b0HozE8eze1VLctbw0flsFyB9pm0ei4VZI/6/5L0iQovFMmKap/xoWOPlW0Xe02xWlPDT+FnRY+3pR4XR1+a9P6MBRazWZpaZ3+HJLH2cl4/EX/ABUZLmed9WpHpjI/J613i2LoWsNs4kuctO9P7amcotEZmff9apaPNGT+bgpClzQwg/OTSP7GhrB+pULGsfQmW2MSP+WvcmZXdTWCZH1NWRwcZaz/ADH8lnovrd6AVreG5E0lPYxwtLh9Z/Ld/Ne3oU6GrYhh/wCzKzI2/wBKY/V+hVMmc30NJZ7/AJ2YfWcOS0/Ybu851q1hcot2MFFaI5y66y6W/Y9WERF6MQREQBERAFD5Y831fdpvDcphQ+WPN9X3abw3IDyOiIoMh6WzNc3HvNT4pV6VFzNc3HvNT4pV6UmMIiIAiIgCIiAIiIDglZ3X55oIq40hhkOjOIDLpM0AS4NLrbbAn8FoNRMGNLjsaC4+YC5XlmemM1HUV31jXMAPRwjJZD/NoKCUeg8ust2YVCyV8TpQ+TgwGlrSDol1+V5lVMPz+0r5A2WCaJpIBeSx4bfe4A3t5l0c9NeJ8KophskkY/V9qBx/VUTH8ajxKHDqSmiImijbA97tBmm9zWNDQb/RBBNzbag0Nly5znR4U+JroXzcKwvBY5gAAIG/btXRyRzxxYjVspmU8jHPDyHOfGQNBhdsGvcqRnxp+CkoGHXwdNok9Oi5g/RXHIPOTTYhV8DFRiF/BveH/NHU3RBHJaDr0kB38uM60WFzthdC+VxjEhLHMAALnADlb+TdXDCMRbUQRTN+jLG2QA7QHNBse3WsFyyh+X4ribtopqWQt7DCIx+ZetPzPYjw2EwDfEXxH+B50f5S1AXZERSQEREAREQBERAFD5Y831fdpvDcphQ+WPN9X3abw3IDyOiIoMh6WzNc3HvNT4pV6VFzNc3HvNT4pV6UmMIiIAiIgCIl0ARLr8ZKpjSGlzQ47ASAT5gdqAgM5GJfJ8LqnjUTE5jfPJ82Le0sFpMmq12EyVDXt+RB5e+PS1lzHBmno6O49u5elcRw2KpYY542Sxkglj2hzSQbi4PavyZgVO2A07YYxAQQYgwCMgm5Gha2s60JMHyixHhsnaDpjqXxH+Bstv5S1fjnDwmKHDsKmijaySSn+cc0BpeRHE4Odba65OvbrW6HI6i4IRfJYOCDzIGcGzQDyLF2ja17arr9avJilmjjjlp4XxxC0THMa5rBYCzQRq1ADV0KNBqYtnqqNN2HPJvpUukT03LCVeMmM6NBVVAigp3xPLJHaRjiYA1jC913NdfYFbqrJGjlDGy0sLxE3QjDo2uDG+S241DsC+KXIyhidpR0lOx1nNu2NjTouaWuFwNhBIKAwLJTB6/EZKyWikbHp6XD6TtHTbM57tD6JvsN9m5Xr9nvELw1UB+pIyQDse0tP4sC03CsBp6UOFNDHCHWLhGxrA6wsL2GuwX4Ydg1HSyHgIoIZHiztBrGPcL31gazr1oNSXRLpdSQEREAREQBERAFD5Y831fdpvDcphQ+WPN9X3abw3IDyOiIoMh6WzNc3HvNT4pV6VFzNc3HvNT4pV6UmMIiIAse/aIcQyjt5U39Ma2FY7+0T/h0f3pv6Y0JRTcbwubBJ6SSnqHuMsbJra221t0mOaCQ5pvbX2qZzzwmXFqePSLOEhhZfXydOV7b27LqCrsIkwutoZastqmPbFM0OLyNC4GjyjqLbgjdqHmU7nppeGxenjvbhIoGXte2nM9t7em6gkuGRWbJ2FzvqBVCciGRoYGkazokH6R8m3pWW4DgZxj5XI+Zzq4NEkERLbzEkl4BdssLAAEWuDsWtZEZt/8AY0k1Q+o4VvAuBHBltg1weXfSN9TTqWeZUZPU07JsSwaVwZC8OnZZ8TonGzuEhJANtdyN2u3QhBZarN/V12GQfLZXQTUYqBZ1pHSM5JZdzXbg22u6pmbPIV2Kue8T8FwDoXW0S/S0iXW+kLfRt6VrGQ+Uslfg75ZjeVrJonutbSLGGziOkgi/aqr+zn9Gr/8Ao/pkQFdxLJ7/AGhlFUUxkdGHyynSA0raMWkOTcdCmMzuIzw4lUURldJE1soOsuaHRSBoe25OjcE6h0hQeL4JLW5Q1MEEvAyPll0X3cLaMWkRdmvWBbV0qczHSiCtq6aRjeFDXfOay75uTRez7pJDvRr7AOvmZeTV4hcn/d37/wDilQeaXGDFWPiJOjUU8sesn6YYXs2/dI/iU3mX/wB7xDu7/FKpmFROjpG1cf0qesjB+7JFpD+aMj+JCS7Zr8ZfS4Pic7Dy4y0sJ12cYg1p19BIKreHZETVmHy4gx0stQ2oDAxoL3vF26T9IcrSBdfV0KUyQbfAMWt5UR9A0D+QTCamrhwET0c5hbDVTcNous5wfwLWACxvYnsQE5l3VVD8naR1UHtnE7GyaYc15LWztDnA67kAHtUXlq4/9n8K1n6R3nyJF+mUuKS1OTVPLPI6WQ1hBc6xJA4cD8F+OW3/AJewr7x8ORAQ2I4dUYM2iq4Klx+URiUAaTQCAxzmPbpEPaQ4DWtMz043bCY9E2+USRah5Ibwp/IKlZ03f+G4QP8A2xP/AOUK7Od/EABhkD76McDJZANtjwbdnTZjkIJjMVM6GeupJDymFj7X3tLmP/0LYVg+Q2UsUuUb5YNJsVVwjQHAB1zG1+sAn6zD61vCIMIiKSAofLHm+r7tN4blMKHyx5vq+7TeG5AeR0RFBkPS2Zrm495qfFKvSynNhlvRUlE6OoqYopBUVB0XOsbGU2Kt3GfhnXYPaUmMtCKr8Z+Gddg9pOM/DOuwe0gLQqHnUyCmxZsAgkjZwRkLuE09emGgW0QehSnGfhnXYPaTjPwzrsHtICs5fZr6jEBScDLEw08HBO09OxI0LFui06rtO1fnnAzXVWJVMU8csMZZDGx1zLfTa5ziWlrdlzq3q1cZ+Gddg9pOM/DOuwe0oJK3kNm3rKOoc+sqWzxOhfGWCSd2t+jrs/VsB9ardTmXxCEyw0lTH8lmI0g572EtB5IkYGnSI7Dr/BaRxn4Z12D2k4z8M67B7SA+8m8kBQ4f8kY7ScWSaTyLB0kgN3W3C5A8wULmrzfzYSJxPJE/heD0eD09WgHA30gOncpfjPwzrsHtJxn4Z12D2lJBBYdm4njxt+IGSIxOdI4MGnwnLiLBu0dvavyyYzbVFHistYZYXRSOn5I4ThA2R2k3a21wbX1qxcZ+Gddg9pOM/DOuwe0oJK7kDmznw6eqklkieJ4nMaGadwS8uBdpNGq3QungOaGaHDq2lmkhc+o4N0Tm6eix0esF12329A2XVu4z8M67B7ScZ+Gddg9pSCFyDzavo6Sqpqt8cjak2PB6WpvB6B+kBr3hVNmZKuAfTisYKVzjJb5zlvA5BdFawNwLm58xsFo3GfhnXYPaTjPwzrsHtICrVea2ofg0NAJYeFjqDKX/ADnBkEyahyb35Y3bl95QZr6ipwuio2SwiSmJL3O09B3JcOTZt/rb1ZuM/DOuwe0nGfhnXYPaQFBoMxtRJJH8uq2yRRhrQxvCPOgD/htL7BjdW4FT2O5s5arF46t74TTRmIcEQ8uLIweTbR0dbid+xWDjPwzrsHtJxn4Z12D2lAK7jWa+R2KQVlGaeGOIxOdHZzSSxx07Bjba2Gy0kKscZ+Gddg9pOM/DOuwe0pILQiq/GfhnXYPaTjPwzrsHtIC0KHyx5vq+7TeG5R/GfhnXYPaUZlPnGw6WiqWMrIXPfBK1rQ7WXFjgAO26A81Il+0IoPZodR9N/wB939Tl+SIgCIiEhERAEREAREQBERAEREAREQBERAEREAREQBERAEREAXKIhB8oiKCD/9k="/>
          <p:cNvSpPr>
            <a:spLocks noChangeAspect="1" noChangeArrowheads="1"/>
          </p:cNvSpPr>
          <p:nvPr/>
        </p:nvSpPr>
        <p:spPr bwMode="auto">
          <a:xfrm>
            <a:off x="5770960" y="-1266825"/>
            <a:ext cx="2411016" cy="214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CL" dirty="0">
              <a:solidFill>
                <a:prstClr val="black"/>
              </a:solidFill>
              <a:latin typeface="Calibri" pitchFamily="34" charset="0"/>
            </a:endParaRPr>
          </a:p>
        </p:txBody>
      </p:sp>
      <p:sp>
        <p:nvSpPr>
          <p:cNvPr id="12290" name="AutoShape 2" descr="Resultado de imagen para moral"/>
          <p:cNvSpPr>
            <a:spLocks noChangeAspect="1" noChangeArrowheads="1"/>
          </p:cNvSpPr>
          <p:nvPr/>
        </p:nvSpPr>
        <p:spPr bwMode="auto">
          <a:xfrm>
            <a:off x="1016000" y="-1365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CL" dirty="0">
              <a:solidFill>
                <a:prstClr val="black"/>
              </a:solidFill>
              <a:latin typeface="Calibri" pitchFamily="34" charset="0"/>
            </a:endParaRPr>
          </a:p>
        </p:txBody>
      </p:sp>
      <p:sp>
        <p:nvSpPr>
          <p:cNvPr id="12292" name="AutoShape 4" descr="Resultado de imagen para moral"/>
          <p:cNvSpPr>
            <a:spLocks noChangeAspect="1" noChangeArrowheads="1"/>
          </p:cNvSpPr>
          <p:nvPr/>
        </p:nvSpPr>
        <p:spPr bwMode="auto">
          <a:xfrm>
            <a:off x="1016000" y="-136525"/>
            <a:ext cx="4552950" cy="295275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CL" dirty="0">
              <a:solidFill>
                <a:prstClr val="black"/>
              </a:solidFill>
              <a:latin typeface="Calibri" pitchFamily="34" charset="0"/>
            </a:endParaRPr>
          </a:p>
        </p:txBody>
      </p:sp>
      <p:sp>
        <p:nvSpPr>
          <p:cNvPr id="12294" name="AutoShape 6" descr="Resultado de imagen para acceso"/>
          <p:cNvSpPr>
            <a:spLocks noChangeAspect="1" noChangeArrowheads="1"/>
          </p:cNvSpPr>
          <p:nvPr/>
        </p:nvSpPr>
        <p:spPr bwMode="auto">
          <a:xfrm>
            <a:off x="1016000" y="-136525"/>
            <a:ext cx="4552950" cy="6477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CL" dirty="0">
              <a:solidFill>
                <a:prstClr val="black"/>
              </a:solidFill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13286705"/>
      </p:ext>
    </p:extLst>
  </p:cSld>
  <p:clrMapOvr>
    <a:masterClrMapping/>
  </p:clrMapOvr>
  <p:transition spd="slow">
    <p:fad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10 CuadroTexto"/>
          <p:cNvSpPr txBox="1">
            <a:spLocks noChangeArrowheads="1"/>
          </p:cNvSpPr>
          <p:nvPr/>
        </p:nvSpPr>
        <p:spPr bwMode="auto">
          <a:xfrm>
            <a:off x="952500" y="1089135"/>
            <a:ext cx="10287000" cy="646113"/>
          </a:xfrm>
          <a:prstGeom prst="rect">
            <a:avLst/>
          </a:prstGeom>
          <a:solidFill>
            <a:srgbClr val="FFC000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CL" sz="3600" dirty="0">
                <a:solidFill>
                  <a:prstClr val="black"/>
                </a:solidFill>
                <a:latin typeface="Calibri" pitchFamily="34" charset="0"/>
              </a:rPr>
              <a:t>DDI 400005 “INSPECCIONES DE SEGURIDAD MILITAR”</a:t>
            </a:r>
          </a:p>
        </p:txBody>
      </p:sp>
      <p:sp>
        <p:nvSpPr>
          <p:cNvPr id="9220" name="11 CuadroTexto"/>
          <p:cNvSpPr txBox="1">
            <a:spLocks noChangeArrowheads="1"/>
          </p:cNvSpPr>
          <p:nvPr/>
        </p:nvSpPr>
        <p:spPr bwMode="auto">
          <a:xfrm>
            <a:off x="1105402" y="2076115"/>
            <a:ext cx="9922669" cy="452431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CL" sz="2400" b="1" dirty="0">
                <a:solidFill>
                  <a:prstClr val="black"/>
                </a:solidFill>
                <a:latin typeface="Calibri" pitchFamily="34" charset="0"/>
              </a:rPr>
              <a:t>INSPECCIONES DE SEGURIDAD MILITAR INTEMPESTIVAS PARA COMPROBACIÓN DE NIVELES DE SEGURIDAD (DEPTO. A2).</a:t>
            </a:r>
          </a:p>
          <a:p>
            <a:pPr algn="just" eaLnBrk="0" fontAlgn="base" hangingPunct="0">
              <a:spcBef>
                <a:spcPct val="0"/>
              </a:spcBef>
              <a:spcAft>
                <a:spcPct val="0"/>
              </a:spcAft>
            </a:pPr>
            <a:endParaRPr lang="es-CL" sz="2400" dirty="0">
              <a:solidFill>
                <a:prstClr val="black"/>
              </a:solidFill>
              <a:latin typeface="Calibri" pitchFamily="34" charset="0"/>
            </a:endParaRPr>
          </a:p>
          <a:p>
            <a:pPr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CL" sz="2400" b="1" i="1" dirty="0">
                <a:solidFill>
                  <a:prstClr val="black"/>
                </a:solidFill>
                <a:latin typeface="Calibri" pitchFamily="34" charset="0"/>
              </a:rPr>
              <a:t>¿QUÉ PUEDEN HACER?</a:t>
            </a:r>
          </a:p>
          <a:p>
            <a:pPr algn="just" eaLnBrk="0" fontAlgn="base" hangingPunct="0">
              <a:spcBef>
                <a:spcPct val="0"/>
              </a:spcBef>
              <a:spcAft>
                <a:spcPct val="0"/>
              </a:spcAft>
            </a:pPr>
            <a:endParaRPr lang="es-CL" sz="2400" dirty="0">
              <a:solidFill>
                <a:prstClr val="black"/>
              </a:solidFill>
              <a:latin typeface="Calibri" pitchFamily="34" charset="0"/>
            </a:endParaRPr>
          </a:p>
          <a:p>
            <a:pPr marL="342900" indent="-342900" algn="just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-"/>
            </a:pPr>
            <a:r>
              <a:rPr lang="es-CL" sz="2400" dirty="0">
                <a:solidFill>
                  <a:prstClr val="black"/>
                </a:solidFill>
                <a:latin typeface="Calibri" pitchFamily="34" charset="0"/>
              </a:rPr>
              <a:t>Acciones de comprobación de </a:t>
            </a:r>
            <a:r>
              <a:rPr lang="es-CL" sz="2400" dirty="0">
                <a:solidFill>
                  <a:srgbClr val="FF0000"/>
                </a:solidFill>
                <a:latin typeface="Calibri" pitchFamily="34" charset="0"/>
              </a:rPr>
              <a:t>Seg. de la Documentación e Información</a:t>
            </a:r>
            <a:r>
              <a:rPr lang="es-CL" sz="2400" dirty="0">
                <a:solidFill>
                  <a:prstClr val="black"/>
                </a:solidFill>
                <a:latin typeface="Calibri" pitchFamily="34" charset="0"/>
              </a:rPr>
              <a:t>:</a:t>
            </a:r>
          </a:p>
          <a:p>
            <a:pPr marL="342900" indent="-342900" algn="just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-"/>
            </a:pPr>
            <a:endParaRPr lang="es-CL" sz="2400" dirty="0">
              <a:solidFill>
                <a:prstClr val="black"/>
              </a:solidFill>
              <a:latin typeface="Calibri" pitchFamily="34" charset="0"/>
            </a:endParaRPr>
          </a:p>
          <a:p>
            <a:pPr marL="722313" lvl="1" indent="-342900" algn="just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-"/>
            </a:pPr>
            <a:r>
              <a:rPr lang="es-CL" sz="2400" dirty="0">
                <a:solidFill>
                  <a:prstClr val="black"/>
                </a:solidFill>
                <a:latin typeface="Calibri" pitchFamily="34" charset="0"/>
              </a:rPr>
              <a:t>En horario no hábil verificar que documentación se encuentre debidamente resguardada.</a:t>
            </a:r>
          </a:p>
          <a:p>
            <a:pPr marL="722313" lvl="1" indent="-342900" algn="just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-"/>
            </a:pPr>
            <a:r>
              <a:rPr lang="es-CL" sz="2400" dirty="0">
                <a:solidFill>
                  <a:prstClr val="black"/>
                </a:solidFill>
                <a:latin typeface="Calibri" pitchFamily="34" charset="0"/>
              </a:rPr>
              <a:t>Revisión de basura.</a:t>
            </a:r>
          </a:p>
          <a:p>
            <a:pPr marL="722313" lvl="1" indent="-342900" algn="just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-"/>
            </a:pPr>
            <a:r>
              <a:rPr lang="es-CL" sz="2400" dirty="0">
                <a:solidFill>
                  <a:prstClr val="black"/>
                </a:solidFill>
                <a:latin typeface="Calibri" pitchFamily="34" charset="0"/>
              </a:rPr>
              <a:t>Verificación del contenido de computadores y dispositivos de almacenamiento del servicio.</a:t>
            </a:r>
          </a:p>
        </p:txBody>
      </p:sp>
      <p:sp>
        <p:nvSpPr>
          <p:cNvPr id="9223" name="AutoShape 2" descr="data:image/jpeg;base64,/9j/4AAQSkZJRgABAQAAAQABAAD/2wCEAAkGBhQQERUUERQVFBQVFRYVFBYXGBQUFBcXGBQVFxYXFhUXHCYgGRolGRcXIC8gIycrLCwsFx4xNTAqNSYrLCkBCQoKDgwOGg8PGiwkHyQsKS8pNSwsLSwuKSksKSksLC00KSksKSwsLy0pLCwvKS0sLCksLCwsLCosKS0sKSkvLP/AABEIAOEA4QMBIgACEQEDEQH/xAAcAAEAAwADAQEAAAAAAAAAAAAABQYHAQQIAgP/xABQEAABAwIBBgkHCQYDBQkAAAABAAIDBBEFBgcSITFBExciNVFUYXSzUnGBkZKT0hQjMkJicqGxwQhDgqKy0TNTwhU0Y+HwFiQlNkRkc4Oj/8QAGwEBAAIDAQEAAAAAAAAAAAAAAAEFAwQGAgf/xAAzEQACAgEBBQUGBgMBAAAAAAAAAQIDBBEFEiExQVFxkbHREyIyYYHBMzSh4fDxQlJyFP/aAAwDAQACEQMRAD8Alc22b6hraN01TAJJDUVDS7SkGpspA1NcArVxQYX1Ue8l+JdfM1zce81PilXpQCm8UGF9VHvJfiTigwvqo95L8SuSKQU3igwvqo95L8ScUGF9VHvJfiVyRAU3igwvqo95L8ScUGF9VHvJfiVyRAU3igwvqo95L8ScUGF9VHvJfiVyRAU3igwvqo95L8ScUGF9VHvJfiVyRAU3igwvqo95L8ScUGF9VHvJfiVyRAU3igwvqo95L8ScUGF9VHvJfiVyRAU3igwvqo95L8ScUGF9VHvJfiVyRAU3igwvqo95L8ScUGF9VHvJfiVyRAU3igwvqo95L8ScUGF9VHvJfiVyRAU3igwvqo95L8ScUGF9VHvJfiVyRAU3igwvqo95L8ScUGF9VHvJfiVyRAU3igwvqo95L8Sjcpc1eGw0dRJHTAPZDI9p05TZzWEg63dIWiKHyx5vq+7TeG5AeSNMouEUGQ9LZmubj3mp8Uq9Ki5mubj3mp8Uq9KTGEREAREQBERAEXBK/CrrWRNL5HtY0bXOIAHpKEpNvRHYXySs7x7Ow1t20jNP/iPuG/ws2n02VGxPKapqT87M8jyQdFnst1LVnlQjy4lzj7FyLeM/dXz5+BtdZlLTQ/4k8TT0aQJ9Q1qMlzj0Lf31/uskP+lYmAi13mS6ItobApXxSb8F6m1Mzk0J/fEedkg/RSFLlfSS6mVERPQXBp9TrLBUULMl1SEtgUte7J/p6I9IMkBFwbjpGsL7XnjD8ZmpzeGV8fY1x0fS3YfUrrgmdh7bNqmB48tnJePO3YfRZbEMuD58CsyNh318a3vLwZqSLoYVjUNUzTgeHjfbaOxzTrB867wK2k9eRSSi4vSS0ZyiIpPIREQBERAFD5Y831fdpvDcphQ+WPN9X3abw3IDyOiIoMh6WzNc3HvNT4pV6VFzNc3HvNT4pV6UmMIiIAiIgC4JQqCytyoZQw6Rs6R1xGzyj0n7I3/81EmorVnuuuVslCC1bOcp8rYqFl38qRw5EYPKd2nob2/msdx7KOatfpTO1D6LBcMb5h09p1rp4hiD6iR0kri57jck/gANwG4L8Y4y4hrQS4mwABJJ6AAqm2+Vj0XI7jA2bXix3pcZdX2dx8rt4dhMtQ7RhjdId+iLgec7B6Vfcl81wsJK3ziEH+tw/IetaJS0bImhsbWsaNjWgAD0BZK8Vy4y4Grl7crre7St59vT9zKcPzUVL7GV8cXZre71DV+KmYsz8f1qh58zGt/MlaHZLLbWNWuhR2bXy5v4tO5Iz+TM/FuqJB52sKi67NHK3XDMx/Y4Fh9YuFp1XWMiYXyvaxjdrnENaPOTqX4YZjUFUCaeaOUDUSxzXW89tiPHrfQiG1suL+PXvSMOxXJmppf8aJzR5Q5TPaGr1qLXo94B1G2vVY7/AEb1TcpM2kNRd9PaGToA+bce1v1fOPUVrWYjXGBcYu3Yye7etPmuXh/ZlmHYnJTvEkLyxw3jf2EbCOwrWsjsvWVlo5LRz22fVk7Wdv2VkuJYZJTSGOZhY4bjsI6Qd47V12PLSC0kEG4I1EEbCDuKwV2yqen6Fnl4NObDXr0a/nFHpAFcqmZBZa/K28FMbTsF77OEaPrD7Q3j0q5BWsJqa1Rw19E6LHXNcUcoiL2YQiIgCh8seb6vu03huUwofLHm+r7tN4bkB5HREUGQ9LZmubj3mp8Uq9Ki5mubj3mp8Uq9KTGEREARFwSgPwrq1sMbpJDZjGlzj2BYPlFjr62d0r9QOpjfJYNjfPvPaVd87GPWDKVh22kl81+Q0+m59AWaqtyrNXuLodhsTD3K/by5vl8l+4WsZtcn4GRCoa5ssztRI/dfYAOsHpO/dqWTrvYRjUtJIJIXFrt42tcOhzd4WCmahLVostoY08mlwhLT7/I9CBcqq5J5dxVoDHWjm3sJ1O7WHf5toVpBVvGSktUcFdTOmW5YtGHOsFWIc5mHPn4BtVGXl2iPpaBde1hJbROvtUZnnxZ1PhcgYbGZ7IbjbouuXgedrSPSvN5U6mPQ139oPFHGampw7kBjpXN3FxdotJ6bAH1lUzNhiT4MUpywkB7iyQbnMLXFwPTsB84XznAxJ08tMZDdwoKUOJ2lzmF5J7TpArr5CG1a13+XFUyexSylQSdHGcoZquodPLI4vc4ubynDQF7tayx5IAsNS9EZqcdkrMNjfOS6RrnxF52vDHWa49Jta53kLzIzYPMFosOcKbDcMpKakIZJIySeWQtDi0PnkDGtB1XIbck7rIGjbspMmoq6LQkFnD6Dx9Jh6R0jpG9YljGESUsropRZzd+5w3Oad4P/AFsV6zQ5w5sRMsFVZ0sbQ9sgAbpMJ0SHAarg21jbfsViy9yXFZAXMHz0YLmdLhtcz07u2y18infW8uZc7K2g8efs5v3H+j7fXxMcpKt8T2yRnRewhzT0ELdsmMebW07ZW6jse3yXjaPNvHYQsDVvzaY78nqhE4/Nz8nzPH0D6dY9IWpjW7ktHyZe7Xw1fTvr4o+XVfc2RFwCuVanDhERAFD5Y831fdpvDcphQ+WPN9X3abw3IDyOiIoMh6WzNc3HvNT4pV6VFzNc3HvNT4pV6UmMIiIAvlxsvpQ+V1ZwNHO8bRE4DzuGiPxKhvRanuEHOSiurSMVyhxM1NVLKTqc86P3Rqb+AC/HCsPNRNHE3bI8N81zrPoFz6F1ArrmpoNOrdIdkUZt9550R+GkqWC9pNJ9WfQsiaxsZyj/AIrh5I6eVeQctHd7LyweUBymffA/qGrzKrL0gWXGtZ9ldmyD7y0YDXbXRbGu+4fqns2eZbV2LpxgUuBtpS0hkc+319TMWuIIINiNYI1EHcQVoeSWc0ttFWm42Nm3j/5BvH2vX0rP54HMcWvaWuabOaRYg9oK/NasLJVvVF5k4tWVDdmu59n1Lrn+xAOpqRrCHNfK+QEG4IbHYEEbfprEX7CrlidLw7Gsc51maRZrJDdK2lYdBsPUq5HhbhPHG4fTkY0HcdJ4Gr1qzqujZ3nGZuzbcV6849vr2Hfy4Nq2Ru6NsMXu4ImfmF9ZJ6vlj/Ioaj1yaEQ8Qrp5T1PCVtS/yp5T6OEcAu5gPJosQf0x08Q/jqWuP4RlZiuIFSuUYs+FvkUlM31wiT/Woh+w+Yqayv1VkrfI4OP2IY2fogL9+z3Deqqn9ELG+08n9FuTgsd/Z4g5NY/7ULPUHu/VbIpR5ZiWcHBBTVjtEWZKOFb0AknTHodr9IVbY8tILTYggg9BGsH1rVM7eH6VPHLvjksfuvFv6g1ZSqi+O7Y9Dvtl3e3xYuXNcH9P2PQuB4iKinilH12Ncew25Q9BuF3lTM1VZp0Raf3cjm+g2cP6irmrWuW9FM4jKq9jdOvsb8AiIvZrhQ+WPN9X3abw3KYUPljzfV92m8NyA8joiKDIelszXNx7zU+KVelRczXNx7zU+KVelJjCIiAKqZzZLYfJ9p0bfW8f2VrVRzoNvh7+ySI/zgLFd8D7jcwPzNf/AEvMxpadmfh+bqHdL2N9TSf9SzFahmek+aqB0SMPrZb/AElVuN+Ijr9s/lJfTzRoYXBC5VAzvZbyYdTMZTnRmnLg19gdBjQNNwB1aWtoHRe6tzhCfymyPhrm8saEgHJkaOUOw+U3sKyHH8m5qJ+jM3UfovFyx3mPT2HWqjhGXdbTTiZlRK517ua97nseN7Xtcdh9Y3L0Rk9jdNjNGHhoc13JlidrMb97T27wRusVrW0Rs4rgy3wdp2YvuvjHs7O4xBfTHWc1wtdrmvbcXs5pBafWF8YrWxR1lRA27WxzPjYSb3DTbWelcqslCVb0Z2NN9WVXvQ4p8/3RW8UwdzCXtu5pJJ6Rc3N+ztXbpuThUx/zKyBnn4OGZ5/rCmVGYjhBe08GSNeloXOgXWtpW2B1tV1uVZPSZz+fsbTWzH8PT0K/TRab2NH1nNb63Afqu/lRLpVtSRsNRLbzCRwH4BdFjnRSA/RexwcLjYWkEat+sL5nmL3Oc76TnFzt2txJP4lbpzTTT0Zu37P9Nahmf5VQR6GxR/3K1FULMjTaGExny5Jn/wA5aP6VfV7PBXM4UOlh8/Y1rvU9pWHrcsvpNHD6jtYB63NH6rDVWZnxruOx2B+BL/r7I0zM9Lyalv2oz6w8foFo6zXM83/eT2xDxCtKC3Mb8NFDtb85P6eSCIizlYFD5Y831fdpvDcphQ+WPN9X3abw3IDyOiIoMh6WzNc3HvNT4pV6VFzNc3HvNT4pV6UmMIiIAoDLql4SgqANoZpD+Ah36KfX5VEAe1zXbHAtPmIsV5ktU0ZKp+zsjPsafgecVe80lbo1EsR+vGHDzsd/ZxVMr6Mwyvjdtje5h9Btf1WPpXaydxX5LVRTbmuGl9w6nfgT6lTVy3Jps+g5lX/oxpRj1XDzR6Aas4z2ZJSVlKyeEaT6YvcWjWXRuA07DeRog26AVosTw4Ag3BFwdxB2FfRCuz51yPGqnsjsr5sMqBLFrabCWMnkyNvsPQRuO49lwrXnezefIpTVU7f+7yu5bRsikP5McdnQbjoWbryej98QqjLLJIdskj3+04ut+K7uHY2WcmTlN6frD+4UWi8TgprSRsUZFmPLfrej8y6RShwBaQQd4X2qfR1zojdp1bwdhVlocSbMNWp29p2+jpCrbaHDiuR2ODtOvJ92XCXZ29x9V2HtlFnbdzhtH9wq1XYe6E8rWNzhsP8AZW5fMkYcCHAEHaCoqvlDh0PWds2vKW8uEu31NuzZ03BYVRt2fMhx/jJd+qs6zrIbL+Pg46acCIsa2ON/1CGgNaHeSbDbsK0PTVrCcZrWJxWRjWY89yxafcpmdat0KMM3ySNHobdx/IetZCrlnRxgTVYjaeTC3RP33WLvULD1qmqryZb1jO02TS6sWOvN8fH9jWM0lLo0sj/LlNvM1oH53V7ChskMM+T0cMZ+kGBzvvO5R/EqZVnVHdgkcdm2+1yJzXa/AIiLIagUPljzfV92m8NymFD5Y831fdpvDcgPI6IigyHpbM1zce81PilXpUXM1zce81PilXpSYwiIgC4IXKIDJc6mCcHUNnaOTMLO7HtH6tt6iqMt/wAo8EbWU74Xari7XeS4a2u9f4XWDVlI6GR0cg0XsJa4dBH6b/SqrJr3Zby5M7bY2WrqfZv4o+XT0NUzZZTcND8nefnIRyel0e70t2eayvC87YdiD6eVssRs9huP1B6QRqstvyXymjrotNup41SM3tP6g7itrGu3luvmU218B0zd0F7r5/JkniFAyeN8UrQ+N7S17TsIK8zZwchJMKn0dboHkmGQ7xtLHfbH4jX0r1ACo/HcCirYXw1DdON+0bwdzmnc4bitso0eRkVqy6zez4XJyryQOPzcwGrXsa+30X/gd3QqqvJJwvpjyDcGx6RtXCKCVquKJ7DseB5Muo7nbj5+hTKrGBYDNXTNhpmF7zt8lo8p7tjW9pW302ZxkdG2NspNQ25dIb8G4n6mj9Vg3Ea95vsWnbi68YHR4O2t3SvI5dvqZurTk7nAnpGGM/Os0SGBx1sNtVjvbf6p9CgsUwmWmkMczCxw9RHS07CF01pKUoPhwZ0dlVWTDSSUk+R9yyl7i5xu5xLnHpJNyVNZFYL8rq42kchh4ST7rddvS6w9JUEtozf5NfI6e7xaWWzn9LRbks9A29pKyUV+0n8jT2nlLGoenN8F6/QtTVyiK4OCCIiAKHyx5vq+7TeG5TCh8seb6vu03huQHkdERQZD0tma5uPeanxSr0qLma5uPeanxSr0pMYREQBERAcFUjOHkZ8pbw8A+eYOU0fvGjd94bunZ0K8LgrxOCmt1mfHyJ49ishzX80PNxC7WF4rJTSCSFxa4ekEb2uG8di0zLfN6KgumpgGy7Xs2Nk7R0P/AAP4rK5oXMcWvBa5psQRYg9oKqbK5VSO7xcunNr4fVP+cjYsls4MNWAyQiKbZok8lx+w4/kdfnVsDl5uViwTL2qpQGh/CMH1JLusOgO2j12WzXl9JlNl7C1e9jv6P7P18Ta6qkZKxzJGtexws5rgHNI6CDtWW5S5hIZXF9FLwBP7t4L4/wCF19Jo7NamaDO5C7VNE+M9LbSN/QqZhzi0Lv3+j2Oa8fotpXVy6lHPAya3o639Fr5amQPzD4gDYOpyOnhHD8NBT2B/s/awayouN7IQRfsMj9noatDkzhUI/wDUNPma8/ooutzsUrB82yWQ+YMHrdr/AAUu2tdURDCyZvRVvw08yy4Hk5T0MfB00bY277a3OPS9x1uPaV+GUGVkFE35113/AFY22L3ejcO0rNsYzn1MwLYtGBp8nlPt987PQAqjJKXEucS5x1kkkkntJWtZlpcIFxi7Cm3vXvRdi5+PT9SXymyplrpNKSzWNvwcY2Nv273HpUMiv+RebkyETVbdFm1sR1Of2vG5vZtP56cYztkdBbdRg1ceCXJdv8/s5zc5GF7m1U7eQNcLT9Y7nkeSN3Sde5akAuGMAAAFgNgX0rautVx0Rw2XlzyrN+X0XYgiIshqBERAFD5Y831fdpvDcphQ+WPN9X3abw3IDyOiIoMh6WzNc3HvNT4pV6VFzNc3HvNT4pV6UmMIiIAiIgCIiA4KgsoskIK4fON0ZALNkbYPHYfKHYVPIolFSWjPddkq5b0HozE8eze1VLctbw0flsFyB9pm0ei4VZI/6/5L0iQovFMmKap/xoWOPlW0Xe02xWlPDT+FnRY+3pR4XR1+a9P6MBRazWZpaZ3+HJLH2cl4/EX/ABUZLmed9WpHpjI/J613i2LoWsNs4kuctO9P7amcotEZmff9apaPNGT+bgpClzQwg/OTSP7GhrB+pULGsfQmW2MSP+WvcmZXdTWCZH1NWRwcZaz/ADH8lnovrd6AVreG5E0lPYxwtLh9Z/Ld/Ne3oU6GrYhh/wCzKzI2/wBKY/V+hVMmc30NJZ7/AJ2YfWcOS0/Ybu851q1hcot2MFFaI5y66y6W/Y9WERF6MQREQBERAFD5Y831fdpvDcphQ+WPN9X3abw3IDyOiIoMh6WzNc3HvNT4pV6VFzNc3HvNT4pV6UmMIiIAiIgCIiAIiIDglZ3X55oIq40hhkOjOIDLpM0AS4NLrbbAn8FoNRMGNLjsaC4+YC5XlmemM1HUV31jXMAPRwjJZD/NoKCUeg8ust2YVCyV8TpQ+TgwGlrSDol1+V5lVMPz+0r5A2WCaJpIBeSx4bfe4A3t5l0c9NeJ8KophskkY/V9qBx/VUTH8ajxKHDqSmiImijbA97tBmm9zWNDQb/RBBNzbag0Nly5znR4U+JroXzcKwvBY5gAAIG/btXRyRzxxYjVspmU8jHPDyHOfGQNBhdsGvcqRnxp+CkoGHXwdNok9Oi5g/RXHIPOTTYhV8DFRiF/BveH/NHU3RBHJaDr0kB38uM60WFzthdC+VxjEhLHMAALnADlb+TdXDCMRbUQRTN+jLG2QA7QHNBse3WsFyyh+X4ribtopqWQt7DCIx+ZetPzPYjw2EwDfEXxH+B50f5S1AXZERSQEREAREQBERAFD5Y831fdpvDcphQ+WPN9X3abw3IDyOiIoMh6WzNc3HvNT4pV6VFzNc3HvNT4pV6UmMIiIAiIgCIl0ARLr8ZKpjSGlzQ47ASAT5gdqAgM5GJfJ8LqnjUTE5jfPJ82Le0sFpMmq12EyVDXt+RB5e+PS1lzHBmno6O49u5elcRw2KpYY542Sxkglj2hzSQbi4PavyZgVO2A07YYxAQQYgwCMgm5Gha2s60JMHyixHhsnaDpjqXxH+Bstv5S1fjnDwmKHDsKmijaySSn+cc0BpeRHE4Odba65OvbrW6HI6i4IRfJYOCDzIGcGzQDyLF2ja17arr9avJilmjjjlp4XxxC0THMa5rBYCzQRq1ADV0KNBqYtnqqNN2HPJvpUukT03LCVeMmM6NBVVAigp3xPLJHaRjiYA1jC913NdfYFbqrJGjlDGy0sLxE3QjDo2uDG+S241DsC+KXIyhidpR0lOx1nNu2NjTouaWuFwNhBIKAwLJTB6/EZKyWikbHp6XD6TtHTbM57tD6JvsN9m5Xr9nvELw1UB+pIyQDse0tP4sC03CsBp6UOFNDHCHWLhGxrA6wsL2GuwX4Ydg1HSyHgIoIZHiztBrGPcL31gazr1oNSXRLpdSQEREAREQBERAFD5Y831fdpvDcphQ+WPN9X3abw3IDyOiIoMh6WzNc3HvNT4pV6VFzNc3HvNT4pV6UmMIiIAse/aIcQyjt5U39Ma2FY7+0T/h0f3pv6Y0JRTcbwubBJ6SSnqHuMsbJra221t0mOaCQ5pvbX2qZzzwmXFqePSLOEhhZfXydOV7b27LqCrsIkwutoZastqmPbFM0OLyNC4GjyjqLbgjdqHmU7nppeGxenjvbhIoGXte2nM9t7em6gkuGRWbJ2FzvqBVCciGRoYGkazokH6R8m3pWW4DgZxj5XI+Zzq4NEkERLbzEkl4BdssLAAEWuDsWtZEZt/8AY0k1Q+o4VvAuBHBltg1weXfSN9TTqWeZUZPU07JsSwaVwZC8OnZZ8TonGzuEhJANtdyN2u3QhBZarN/V12GQfLZXQTUYqBZ1pHSM5JZdzXbg22u6pmbPIV2Kue8T8FwDoXW0S/S0iXW+kLfRt6VrGQ+Uslfg75ZjeVrJonutbSLGGziOkgi/aqr+zn9Gr/8Ao/pkQFdxLJ7/AGhlFUUxkdGHyynSA0raMWkOTcdCmMzuIzw4lUURldJE1soOsuaHRSBoe25OjcE6h0hQeL4JLW5Q1MEEvAyPll0X3cLaMWkRdmvWBbV0qczHSiCtq6aRjeFDXfOay75uTRez7pJDvRr7AOvmZeTV4hcn/d37/wDilQeaXGDFWPiJOjUU8sesn6YYXs2/dI/iU3mX/wB7xDu7/FKpmFROjpG1cf0qesjB+7JFpD+aMj+JCS7Zr8ZfS4Pic7Dy4y0sJ12cYg1p19BIKreHZETVmHy4gx0stQ2oDAxoL3vF26T9IcrSBdfV0KUyQbfAMWt5UR9A0D+QTCamrhwET0c5hbDVTcNous5wfwLWACxvYnsQE5l3VVD8naR1UHtnE7GyaYc15LWztDnA67kAHtUXlq4/9n8K1n6R3nyJF+mUuKS1OTVPLPI6WQ1hBc6xJA4cD8F+OW3/AJewr7x8ORAQ2I4dUYM2iq4Klx+URiUAaTQCAxzmPbpEPaQ4DWtMz043bCY9E2+USRah5Ibwp/IKlZ03f+G4QP8A2xP/AOUK7Od/EABhkD76McDJZANtjwbdnTZjkIJjMVM6GeupJDymFj7X3tLmP/0LYVg+Q2UsUuUb5YNJsVVwjQHAB1zG1+sAn6zD61vCIMIiKSAofLHm+r7tN4blMKHyx5vq+7TeG5AeR0RFBkPS2Zrm495qfFKvSynNhlvRUlE6OoqYopBUVB0XOsbGU2Kt3GfhnXYPaUmMtCKr8Z+Gddg9pOM/DOuwe0gLQqHnUyCmxZsAgkjZwRkLuE09emGgW0QehSnGfhnXYPaTjPwzrsHtICs5fZr6jEBScDLEw08HBO09OxI0LFui06rtO1fnnAzXVWJVMU8csMZZDGx1zLfTa5ziWlrdlzq3q1cZ+Gddg9pOM/DOuwe0oJK3kNm3rKOoc+sqWzxOhfGWCSd2t+jrs/VsB9ardTmXxCEyw0lTH8lmI0g572EtB5IkYGnSI7Dr/BaRxn4Z12D2k4z8M67B7SA+8m8kBQ4f8kY7ScWSaTyLB0kgN3W3C5A8wULmrzfzYSJxPJE/heD0eD09WgHA30gOncpfjPwzrsHtJxn4Z12D2lJBBYdm4njxt+IGSIxOdI4MGnwnLiLBu0dvavyyYzbVFHistYZYXRSOn5I4ThA2R2k3a21wbX1qxcZ+Gddg9pOM/DOuwe0oJK7kDmznw6eqklkieJ4nMaGadwS8uBdpNGq3QungOaGaHDq2lmkhc+o4N0Tm6eix0esF12329A2XVu4z8M67B7ScZ+Gddg9pSCFyDzavo6Sqpqt8cjak2PB6WpvB6B+kBr3hVNmZKuAfTisYKVzjJb5zlvA5BdFawNwLm58xsFo3GfhnXYPaTjPwzrsHtICrVea2ofg0NAJYeFjqDKX/ADnBkEyahyb35Y3bl95QZr6ipwuio2SwiSmJL3O09B3JcOTZt/rb1ZuM/DOuwe0nGfhnXYPaQFBoMxtRJJH8uq2yRRhrQxvCPOgD/htL7BjdW4FT2O5s5arF46t74TTRmIcEQ8uLIweTbR0dbid+xWDjPwzrsHtJxn4Z12D2lAK7jWa+R2KQVlGaeGOIxOdHZzSSxx07Bjba2Gy0kKscZ+Gddg9pOM/DOuwe0pILQiq/GfhnXYPaTjPwzrsHtIC0KHyx5vq+7TeG5R/GfhnXYPaUZlPnGw6WiqWMrIXPfBK1rQ7WXFjgAO26A81Il+0IoPZodR9N/wB939Tl+SIgCIiEhERAEREAREQBERAEREAREQBERAEREAREQBERAEREAXKIhB8oiKCD/9k="/>
          <p:cNvSpPr>
            <a:spLocks noChangeAspect="1" noChangeArrowheads="1"/>
          </p:cNvSpPr>
          <p:nvPr/>
        </p:nvSpPr>
        <p:spPr bwMode="auto">
          <a:xfrm>
            <a:off x="5770960" y="-1266825"/>
            <a:ext cx="2411016" cy="214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CL" dirty="0">
              <a:solidFill>
                <a:prstClr val="black"/>
              </a:solidFill>
              <a:latin typeface="Calibri" pitchFamily="34" charset="0"/>
            </a:endParaRPr>
          </a:p>
        </p:txBody>
      </p:sp>
      <p:sp>
        <p:nvSpPr>
          <p:cNvPr id="9224" name="AutoShape 4" descr="data:image/jpeg;base64,/9j/4AAQSkZJRgABAQAAAQABAAD/2wCEAAkGBhQQERUUERQVFBQVFRYVFBYXGBQUFBcXGBQVFxYXFhUXHCYgGRolGRcXIC8gIycrLCwsFx4xNTAqNSYrLCkBCQoKDgwOGg8PGiwkHyQsKS8pNSwsLSwuKSksKSksLC00KSksKSwsLy0pLCwvKS0sLCksLCwsLCosKS0sKSkvLP/AABEIAOEA4QMBIgACEQEDEQH/xAAcAAEAAwADAQEAAAAAAAAAAAAABQYHAQQIAgP/xABQEAABAwIBBgkHCQYDBQkAAAABAAIDBBEFBgcSITFBExciNVFUYXSzUnGBkZKT0hQjMkJicqGxwQhDgqKy0TNTwhU0Y+HwFiQlNkRkc4Oj/8QAGwEBAAIDAQEAAAAAAAAAAAAAAAEFAwQGAgf/xAAzEQACAgEBBQUGBgMBAAAAAAAAAQIDBBEFEiExQVFxkbHREyIyYYHBMzSh4fDxQlJyFP/aAAwDAQACEQMRAD8Alc22b6hraN01TAJJDUVDS7SkGpspA1NcArVxQYX1Ue8l+JdfM1zce81PilXpQCm8UGF9VHvJfiTigwvqo95L8SuSKQU3igwvqo95L8ScUGF9VHvJfiVyRAU3igwvqo95L8ScUGF9VHvJfiVyRAU3igwvqo95L8ScUGF9VHvJfiVyRAU3igwvqo95L8ScUGF9VHvJfiVyRAU3igwvqo95L8ScUGF9VHvJfiVyRAU3igwvqo95L8ScUGF9VHvJfiVyRAU3igwvqo95L8ScUGF9VHvJfiVyRAU3igwvqo95L8ScUGF9VHvJfiVyRAU3igwvqo95L8ScUGF9VHvJfiVyRAU3igwvqo95L8ScUGF9VHvJfiVyRAU3igwvqo95L8ScUGF9VHvJfiVyRAU3igwvqo95L8Sjcpc1eGw0dRJHTAPZDI9p05TZzWEg63dIWiKHyx5vq+7TeG5AeSNMouEUGQ9LZmubj3mp8Uq9Ki5mubj3mp8Uq9KTGEREAREQBERAEXBK/CrrWRNL5HtY0bXOIAHpKEpNvRHYXySs7x7Ow1t20jNP/iPuG/ws2n02VGxPKapqT87M8jyQdFnst1LVnlQjy4lzj7FyLeM/dXz5+BtdZlLTQ/4k8TT0aQJ9Q1qMlzj0Lf31/uskP+lYmAi13mS6ItobApXxSb8F6m1Mzk0J/fEedkg/RSFLlfSS6mVERPQXBp9TrLBUULMl1SEtgUte7J/p6I9IMkBFwbjpGsL7XnjD8ZmpzeGV8fY1x0fS3YfUrrgmdh7bNqmB48tnJePO3YfRZbEMuD58CsyNh318a3vLwZqSLoYVjUNUzTgeHjfbaOxzTrB867wK2k9eRSSi4vSS0ZyiIpPIREQBERAFD5Y831fdpvDcphQ+WPN9X3abw3IDyOiIoMh6WzNc3HvNT4pV6VFzNc3HvNT4pV6UmMIiIAiIgC4JQqCytyoZQw6Rs6R1xGzyj0n7I3/81EmorVnuuuVslCC1bOcp8rYqFl38qRw5EYPKd2nob2/msdx7KOatfpTO1D6LBcMb5h09p1rp4hiD6iR0kri57jck/gANwG4L8Y4y4hrQS4mwABJJ6AAqm2+Vj0XI7jA2bXix3pcZdX2dx8rt4dhMtQ7RhjdId+iLgec7B6Vfcl81wsJK3ziEH+tw/IetaJS0bImhsbWsaNjWgAD0BZK8Vy4y4Grl7crre7St59vT9zKcPzUVL7GV8cXZre71DV+KmYsz8f1qh58zGt/MlaHZLLbWNWuhR2bXy5v4tO5Iz+TM/FuqJB52sKi67NHK3XDMx/Y4Fh9YuFp1XWMiYXyvaxjdrnENaPOTqX4YZjUFUCaeaOUDUSxzXW89tiPHrfQiG1suL+PXvSMOxXJmppf8aJzR5Q5TPaGr1qLXo94B1G2vVY7/AEb1TcpM2kNRd9PaGToA+bce1v1fOPUVrWYjXGBcYu3Yye7etPmuXh/ZlmHYnJTvEkLyxw3jf2EbCOwrWsjsvWVlo5LRz22fVk7Wdv2VkuJYZJTSGOZhY4bjsI6Qd47V12PLSC0kEG4I1EEbCDuKwV2yqen6Fnl4NObDXr0a/nFHpAFcqmZBZa/K28FMbTsF77OEaPrD7Q3j0q5BWsJqa1Rw19E6LHXNcUcoiL2YQiIgCh8seb6vu03huUwofLHm+r7tN4bkB5HREUGQ9LZmubj3mp8Uq9Ki5mubj3mp8Uq9KTGEREARFwSgPwrq1sMbpJDZjGlzj2BYPlFjr62d0r9QOpjfJYNjfPvPaVd87GPWDKVh22kl81+Q0+m59AWaqtyrNXuLodhsTD3K/by5vl8l+4WsZtcn4GRCoa5ssztRI/dfYAOsHpO/dqWTrvYRjUtJIJIXFrt42tcOhzd4WCmahLVostoY08mlwhLT7/I9CBcqq5J5dxVoDHWjm3sJ1O7WHf5toVpBVvGSktUcFdTOmW5YtGHOsFWIc5mHPn4BtVGXl2iPpaBde1hJbROvtUZnnxZ1PhcgYbGZ7IbjbouuXgedrSPSvN5U6mPQ139oPFHGampw7kBjpXN3FxdotJ6bAH1lUzNhiT4MUpywkB7iyQbnMLXFwPTsB84XznAxJ08tMZDdwoKUOJ2lzmF5J7TpArr5CG1a13+XFUyexSylQSdHGcoZquodPLI4vc4ubynDQF7tayx5IAsNS9EZqcdkrMNjfOS6RrnxF52vDHWa49Jta53kLzIzYPMFosOcKbDcMpKakIZJIySeWQtDi0PnkDGtB1XIbck7rIGjbspMmoq6LQkFnD6Dx9Jh6R0jpG9YljGESUsropRZzd+5w3Oad4P/AFsV6zQ5w5sRMsFVZ0sbQ9sgAbpMJ0SHAarg21jbfsViy9yXFZAXMHz0YLmdLhtcz07u2y18infW8uZc7K2g8efs5v3H+j7fXxMcpKt8T2yRnRewhzT0ELdsmMebW07ZW6jse3yXjaPNvHYQsDVvzaY78nqhE4/Nz8nzPH0D6dY9IWpjW7ktHyZe7Xw1fTvr4o+XVfc2RFwCuVanDhERAFD5Y831fdpvDcphQ+WPN9X3abw3IDyOiIoMh6WzNc3HvNT4pV6VFzNc3HvNT4pV6UmMIiIAvlxsvpQ+V1ZwNHO8bRE4DzuGiPxKhvRanuEHOSiurSMVyhxM1NVLKTqc86P3Rqb+AC/HCsPNRNHE3bI8N81zrPoFz6F1ArrmpoNOrdIdkUZt9550R+GkqWC9pNJ9WfQsiaxsZyj/AIrh5I6eVeQctHd7LyweUBymffA/qGrzKrL0gWXGtZ9ldmyD7y0YDXbXRbGu+4fqns2eZbV2LpxgUuBtpS0hkc+319TMWuIIINiNYI1EHcQVoeSWc0ttFWm42Nm3j/5BvH2vX0rP54HMcWvaWuabOaRYg9oK/NasLJVvVF5k4tWVDdmu59n1Lrn+xAOpqRrCHNfK+QEG4IbHYEEbfprEX7CrlidLw7Gsc51maRZrJDdK2lYdBsPUq5HhbhPHG4fTkY0HcdJ4Gr1qzqujZ3nGZuzbcV6849vr2Hfy4Nq2Ru6NsMXu4ImfmF9ZJ6vlj/Ioaj1yaEQ8Qrp5T1PCVtS/yp5T6OEcAu5gPJosQf0x08Q/jqWuP4RlZiuIFSuUYs+FvkUlM31wiT/Woh+w+Yqayv1VkrfI4OP2IY2fogL9+z3Deqqn9ELG+08n9FuTgsd/Z4g5NY/7ULPUHu/VbIpR5ZiWcHBBTVjtEWZKOFb0AknTHodr9IVbY8tILTYggg9BGsH1rVM7eH6VPHLvjksfuvFv6g1ZSqi+O7Y9Dvtl3e3xYuXNcH9P2PQuB4iKinilH12Ncew25Q9BuF3lTM1VZp0Raf3cjm+g2cP6irmrWuW9FM4jKq9jdOvsb8AiIvZrhQ+WPN9X3abw3KYUPljzfV92m8NyA8joiKDIelszXNx7zU+KVelRczXNx7zU+KVelJjCIiAKqZzZLYfJ9p0bfW8f2VrVRzoNvh7+ySI/zgLFd8D7jcwPzNf/AEvMxpadmfh+bqHdL2N9TSf9SzFahmek+aqB0SMPrZb/AElVuN+Ijr9s/lJfTzRoYXBC5VAzvZbyYdTMZTnRmnLg19gdBjQNNwB1aWtoHRe6tzhCfymyPhrm8saEgHJkaOUOw+U3sKyHH8m5qJ+jM3UfovFyx3mPT2HWqjhGXdbTTiZlRK517ua97nseN7Xtcdh9Y3L0Rk9jdNjNGHhoc13JlidrMb97T27wRusVrW0Rs4rgy3wdp2YvuvjHs7O4xBfTHWc1wtdrmvbcXs5pBafWF8YrWxR1lRA27WxzPjYSb3DTbWelcqslCVb0Z2NN9WVXvQ4p8/3RW8UwdzCXtu5pJJ6Rc3N+ztXbpuThUx/zKyBnn4OGZ5/rCmVGYjhBe08GSNeloXOgXWtpW2B1tV1uVZPSZz+fsbTWzH8PT0K/TRab2NH1nNb63Afqu/lRLpVtSRsNRLbzCRwH4BdFjnRSA/RexwcLjYWkEat+sL5nmL3Oc76TnFzt2txJP4lbpzTTT0Zu37P9Nahmf5VQR6GxR/3K1FULMjTaGExny5Jn/wA5aP6VfV7PBXM4UOlh8/Y1rvU9pWHrcsvpNHD6jtYB63NH6rDVWZnxruOx2B+BL/r7I0zM9Lyalv2oz6w8foFo6zXM83/eT2xDxCtKC3Mb8NFDtb85P6eSCIizlYFD5Y831fdpvDcphQ+WPN9X3abw3IDyOiIoMh6WzNc3HvNT4pV6VFzNc3HvNT4pV6UmMIiIAoDLql4SgqANoZpD+Ah36KfX5VEAe1zXbHAtPmIsV5ktU0ZKp+zsjPsafgecVe80lbo1EsR+vGHDzsd/ZxVMr6Mwyvjdtje5h9Btf1WPpXaydxX5LVRTbmuGl9w6nfgT6lTVy3Jps+g5lX/oxpRj1XDzR6Aas4z2ZJSVlKyeEaT6YvcWjWXRuA07DeRog26AVosTw4Ag3BFwdxB2FfRCuz51yPGqnsjsr5sMqBLFrabCWMnkyNvsPQRuO49lwrXnezefIpTVU7f+7yu5bRsikP5McdnQbjoWbryej98QqjLLJIdskj3+04ut+K7uHY2WcmTlN6frD+4UWi8TgprSRsUZFmPLfrej8y6RShwBaQQd4X2qfR1zojdp1bwdhVlocSbMNWp29p2+jpCrbaHDiuR2ODtOvJ92XCXZ29x9V2HtlFnbdzhtH9wq1XYe6E8rWNzhsP8AZW5fMkYcCHAEHaCoqvlDh0PWds2vKW8uEu31NuzZ03BYVRt2fMhx/jJd+qs6zrIbL+Pg46acCIsa2ON/1CGgNaHeSbDbsK0PTVrCcZrWJxWRjWY89yxafcpmdat0KMM3ySNHobdx/IetZCrlnRxgTVYjaeTC3RP33WLvULD1qmqryZb1jO02TS6sWOvN8fH9jWM0lLo0sj/LlNvM1oH53V7ChskMM+T0cMZ+kGBzvvO5R/EqZVnVHdgkcdm2+1yJzXa/AIiLIagUPljzfV92m8NymFD5Y831fdpvDcgPI6IigyHpbM1zce81PilXpUXM1zce81PilXpSYwiIgC4IXKIDJc6mCcHUNnaOTMLO7HtH6tt6iqMt/wAo8EbWU74Xari7XeS4a2u9f4XWDVlI6GR0cg0XsJa4dBH6b/SqrJr3Zby5M7bY2WrqfZv4o+XT0NUzZZTcND8nefnIRyel0e70t2eayvC87YdiD6eVssRs9huP1B6QRqstvyXymjrotNup41SM3tP6g7itrGu3luvmU218B0zd0F7r5/JkniFAyeN8UrQ+N7S17TsIK8zZwchJMKn0dboHkmGQ7xtLHfbH4jX0r1ACo/HcCirYXw1DdON+0bwdzmnc4bitso0eRkVqy6zez4XJyryQOPzcwGrXsa+30X/gd3QqqvJJwvpjyDcGx6RtXCKCVquKJ7DseB5Muo7nbj5+hTKrGBYDNXTNhpmF7zt8lo8p7tjW9pW302ZxkdG2NspNQ25dIb8G4n6mj9Vg3Ea95vsWnbi68YHR4O2t3SvI5dvqZurTk7nAnpGGM/Os0SGBx1sNtVjvbf6p9CgsUwmWmkMczCxw9RHS07CF01pKUoPhwZ0dlVWTDSSUk+R9yyl7i5xu5xLnHpJNyVNZFYL8rq42kchh4ST7rddvS6w9JUEtozf5NfI6e7xaWWzn9LRbks9A29pKyUV+0n8jT2nlLGoenN8F6/QtTVyiK4OCCIiAKHyx5vq+7TeG5TCh8seb6vu03huQHkdERQZD0tma5uPeanxSr0qLma5uPeanxSr0pMYREQBERAcFUjOHkZ8pbw8A+eYOU0fvGjd94bunZ0K8LgrxOCmt1mfHyJ49ishzX80PNxC7WF4rJTSCSFxa4ekEb2uG8di0zLfN6KgumpgGy7Xs2Nk7R0P/AAP4rK5oXMcWvBa5psQRYg9oKqbK5VSO7xcunNr4fVP+cjYsls4MNWAyQiKbZok8lx+w4/kdfnVsDl5uViwTL2qpQGh/CMH1JLusOgO2j12WzXl9JlNl7C1e9jv6P7P18Ta6qkZKxzJGtexws5rgHNI6CDtWW5S5hIZXF9FLwBP7t4L4/wCF19Jo7NamaDO5C7VNE+M9LbSN/QqZhzi0Lv3+j2Oa8fotpXVy6lHPAya3o639Fr5amQPzD4gDYOpyOnhHD8NBT2B/s/awayouN7IQRfsMj9noatDkzhUI/wDUNPma8/ooutzsUrB82yWQ+YMHrdr/AAUu2tdURDCyZvRVvw08yy4Hk5T0MfB00bY277a3OPS9x1uPaV+GUGVkFE35113/AFY22L3ejcO0rNsYzn1MwLYtGBp8nlPt987PQAqjJKXEucS5x1kkkkntJWtZlpcIFxi7Cm3vXvRdi5+PT9SXymyplrpNKSzWNvwcY2Nv273HpUMiv+RebkyETVbdFm1sR1Of2vG5vZtP56cYztkdBbdRg1ceCXJdv8/s5zc5GF7m1U7eQNcLT9Y7nkeSN3Sde5akAuGMAAAFgNgX0rautVx0Rw2XlzyrN+X0XYgiIshqBERAFD5Y831fdpvDcphQ+WPN9X3abw3IDyOiIoMh6WzNc3HvNT4pV6VFzNc3HvNT4pV6UmMIiIAiIgCIiA4KgsoskIK4fON0ZALNkbYPHYfKHYVPIolFSWjPddkq5b0HozE8eze1VLctbw0flsFyB9pm0ei4VZI/6/5L0iQovFMmKap/xoWOPlW0Xe02xWlPDT+FnRY+3pR4XR1+a9P6MBRazWZpaZ3+HJLH2cl4/EX/ABUZLmed9WpHpjI/J613i2LoWsNs4kuctO9P7amcotEZmff9apaPNGT+bgpClzQwg/OTSP7GhrB+pULGsfQmW2MSP+WvcmZXdTWCZH1NWRwcZaz/ADH8lnovrd6AVreG5E0lPYxwtLh9Z/Ld/Ne3oU6GrYhh/wCzKzI2/wBKY/V+hVMmc30NJZ7/AJ2YfWcOS0/Ybu851q1hcot2MFFaI5y66y6W/Y9WERF6MQREQBERAFD5Y831fdpvDcphQ+WPN9X3abw3IDyOiIoMh6WzNc3HvNT4pV6VFzNc3HvNT4pV6UmMIiIAiIgCIiAIiIDglZ3X55oIq40hhkOjOIDLpM0AS4NLrbbAn8FoNRMGNLjsaC4+YC5XlmemM1HUV31jXMAPRwjJZD/NoKCUeg8ust2YVCyV8TpQ+TgwGlrSDol1+V5lVMPz+0r5A2WCaJpIBeSx4bfe4A3t5l0c9NeJ8KophskkY/V9qBx/VUTH8ajxKHDqSmiImijbA97tBmm9zWNDQb/RBBNzbag0Nly5znR4U+JroXzcKwvBY5gAAIG/btXRyRzxxYjVspmU8jHPDyHOfGQNBhdsGvcqRnxp+CkoGHXwdNok9Oi5g/RXHIPOTTYhV8DFRiF/BveH/NHU3RBHJaDr0kB38uM60WFzthdC+VxjEhLHMAALnADlb+TdXDCMRbUQRTN+jLG2QA7QHNBse3WsFyyh+X4ribtopqWQt7DCIx+ZetPzPYjw2EwDfEXxH+B50f5S1AXZERSQEREAREQBERAFD5Y831fdpvDcphQ+WPN9X3abw3IDyOiIoMh6WzNc3HvNT4pV6VFzNc3HvNT4pV6UmMIiIAiIgCIl0ARLr8ZKpjSGlzQ47ASAT5gdqAgM5GJfJ8LqnjUTE5jfPJ82Le0sFpMmq12EyVDXt+RB5e+PS1lzHBmno6O49u5elcRw2KpYY542Sxkglj2hzSQbi4PavyZgVO2A07YYxAQQYgwCMgm5Gha2s60JMHyixHhsnaDpjqXxH+Bstv5S1fjnDwmKHDsKmijaySSn+cc0BpeRHE4Odba65OvbrW6HI6i4IRfJYOCDzIGcGzQDyLF2ja17arr9avJilmjjjlp4XxxC0THMa5rBYCzQRq1ADV0KNBqYtnqqNN2HPJvpUukT03LCVeMmM6NBVVAigp3xPLJHaRjiYA1jC913NdfYFbqrJGjlDGy0sLxE3QjDo2uDG+S241DsC+KXIyhidpR0lOx1nNu2NjTouaWuFwNhBIKAwLJTB6/EZKyWikbHp6XD6TtHTbM57tD6JvsN9m5Xr9nvELw1UB+pIyQDse0tP4sC03CsBp6UOFNDHCHWLhGxrA6wsL2GuwX4Ydg1HSyHgIoIZHiztBrGPcL31gazr1oNSXRLpdSQEREAREQBERAFD5Y831fdpvDcphQ+WPN9X3abw3IDyOiIoMh6WzNc3HvNT4pV6VFzNc3HvNT4pV6UmMIiIAse/aIcQyjt5U39Ma2FY7+0T/h0f3pv6Y0JRTcbwubBJ6SSnqHuMsbJra221t0mOaCQ5pvbX2qZzzwmXFqePSLOEhhZfXydOV7b27LqCrsIkwutoZastqmPbFM0OLyNC4GjyjqLbgjdqHmU7nppeGxenjvbhIoGXte2nM9t7em6gkuGRWbJ2FzvqBVCciGRoYGkazokH6R8m3pWW4DgZxj5XI+Zzq4NEkERLbzEkl4BdssLAAEWuDsWtZEZt/8AY0k1Q+o4VvAuBHBltg1weXfSN9TTqWeZUZPU07JsSwaVwZC8OnZZ8TonGzuEhJANtdyN2u3QhBZarN/V12GQfLZXQTUYqBZ1pHSM5JZdzXbg22u6pmbPIV2Kue8T8FwDoXW0S/S0iXW+kLfRt6VrGQ+Uslfg75ZjeVrJonutbSLGGziOkgi/aqr+zn9Gr/8Ao/pkQFdxLJ7/AGhlFUUxkdGHyynSA0raMWkOTcdCmMzuIzw4lUURldJE1soOsuaHRSBoe25OjcE6h0hQeL4JLW5Q1MEEvAyPll0X3cLaMWkRdmvWBbV0qczHSiCtq6aRjeFDXfOay75uTRez7pJDvRr7AOvmZeTV4hcn/d37/wDilQeaXGDFWPiJOjUU8sesn6YYXs2/dI/iU3mX/wB7xDu7/FKpmFROjpG1cf0qesjB+7JFpD+aMj+JCS7Zr8ZfS4Pic7Dy4y0sJ12cYg1p19BIKreHZETVmHy4gx0stQ2oDAxoL3vF26T9IcrSBdfV0KUyQbfAMWt5UR9A0D+QTCamrhwET0c5hbDVTcNous5wfwLWACxvYnsQE5l3VVD8naR1UHtnE7GyaYc15LWztDnA67kAHtUXlq4/9n8K1n6R3nyJF+mUuKS1OTVPLPI6WQ1hBc6xJA4cD8F+OW3/AJewr7x8ORAQ2I4dUYM2iq4Klx+URiUAaTQCAxzmPbpEPaQ4DWtMz043bCY9E2+USRah5Ibwp/IKlZ03f+G4QP8A2xP/AOUK7Od/EABhkD76McDJZANtjwbdnTZjkIJjMVM6GeupJDymFj7X3tLmP/0LYVg+Q2UsUuUb5YNJsVVwjQHAB1zG1+sAn6zD61vCIMIiKSAofLHm+r7tN4blMKHyx5vq+7TeG5AeR0RFBkPS2Zrm495qfFKvSynNhlvRUlE6OoqYopBUVB0XOsbGU2Kt3GfhnXYPaUmMtCKr8Z+Gddg9pOM/DOuwe0gLQqHnUyCmxZsAgkjZwRkLuE09emGgW0QehSnGfhnXYPaTjPwzrsHtICs5fZr6jEBScDLEw08HBO09OxI0LFui06rtO1fnnAzXVWJVMU8csMZZDGx1zLfTa5ziWlrdlzq3q1cZ+Gddg9pOM/DOuwe0oJK3kNm3rKOoc+sqWzxOhfGWCSd2t+jrs/VsB9ardTmXxCEyw0lTH8lmI0g572EtB5IkYGnSI7Dr/BaRxn4Z12D2k4z8M67B7SA+8m8kBQ4f8kY7ScWSaTyLB0kgN3W3C5A8wULmrzfzYSJxPJE/heD0eD09WgHA30gOncpfjPwzrsHtJxn4Z12D2lJBBYdm4njxt+IGSIxOdI4MGnwnLiLBu0dvavyyYzbVFHistYZYXRSOn5I4ThA2R2k3a21wbX1qxcZ+Gddg9pOM/DOuwe0oJK7kDmznw6eqklkieJ4nMaGadwS8uBdpNGq3QungOaGaHDq2lmkhc+o4N0Tm6eix0esF12329A2XVu4z8M67B7ScZ+Gddg9pSCFyDzavo6Sqpqt8cjak2PB6WpvB6B+kBr3hVNmZKuAfTisYKVzjJb5zlvA5BdFawNwLm58xsFo3GfhnXYPaTjPwzrsHtICrVea2ofg0NAJYeFjqDKX/ADnBkEyahyb35Y3bl95QZr6ipwuio2SwiSmJL3O09B3JcOTZt/rb1ZuM/DOuwe0nGfhnXYPaQFBoMxtRJJH8uq2yRRhrQxvCPOgD/htL7BjdW4FT2O5s5arF46t74TTRmIcEQ8uLIweTbR0dbid+xWDjPwzrsHtJxn4Z12D2lAK7jWa+R2KQVlGaeGOIxOdHZzSSxx07Bjba2Gy0kKscZ+Gddg9pOM/DOuwe0pILQiq/GfhnXYPaTjPwzrsHtIC0KHyx5vq+7TeG5R/GfhnXYPaUZlPnGw6WiqWMrIXPfBK1rQ7WXFjgAO26A81Il+0IoPZodR9N/wB939Tl+SIgCIiEhERAEREAREQBERAEREAREQBERAEREAREQBERAEREAXKIhB8oiKCD/9k="/>
          <p:cNvSpPr>
            <a:spLocks noChangeAspect="1" noChangeArrowheads="1"/>
          </p:cNvSpPr>
          <p:nvPr/>
        </p:nvSpPr>
        <p:spPr bwMode="auto">
          <a:xfrm>
            <a:off x="5770960" y="-1266825"/>
            <a:ext cx="2411016" cy="214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CL" dirty="0">
              <a:solidFill>
                <a:prstClr val="black"/>
              </a:solidFill>
              <a:latin typeface="Calibri" pitchFamily="34" charset="0"/>
            </a:endParaRPr>
          </a:p>
        </p:txBody>
      </p:sp>
      <p:sp>
        <p:nvSpPr>
          <p:cNvPr id="12290" name="AutoShape 2" descr="Resultado de imagen para moral"/>
          <p:cNvSpPr>
            <a:spLocks noChangeAspect="1" noChangeArrowheads="1"/>
          </p:cNvSpPr>
          <p:nvPr/>
        </p:nvSpPr>
        <p:spPr bwMode="auto">
          <a:xfrm>
            <a:off x="1016000" y="-1365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CL" dirty="0">
              <a:solidFill>
                <a:prstClr val="black"/>
              </a:solidFill>
              <a:latin typeface="Calibri" pitchFamily="34" charset="0"/>
            </a:endParaRPr>
          </a:p>
        </p:txBody>
      </p:sp>
      <p:sp>
        <p:nvSpPr>
          <p:cNvPr id="12292" name="AutoShape 4" descr="Resultado de imagen para moral"/>
          <p:cNvSpPr>
            <a:spLocks noChangeAspect="1" noChangeArrowheads="1"/>
          </p:cNvSpPr>
          <p:nvPr/>
        </p:nvSpPr>
        <p:spPr bwMode="auto">
          <a:xfrm>
            <a:off x="1016000" y="-136525"/>
            <a:ext cx="4552950" cy="295275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CL" dirty="0">
              <a:solidFill>
                <a:prstClr val="black"/>
              </a:solidFill>
              <a:latin typeface="Calibri" pitchFamily="34" charset="0"/>
            </a:endParaRPr>
          </a:p>
        </p:txBody>
      </p:sp>
      <p:sp>
        <p:nvSpPr>
          <p:cNvPr id="12294" name="AutoShape 6" descr="Resultado de imagen para acceso"/>
          <p:cNvSpPr>
            <a:spLocks noChangeAspect="1" noChangeArrowheads="1"/>
          </p:cNvSpPr>
          <p:nvPr/>
        </p:nvSpPr>
        <p:spPr bwMode="auto">
          <a:xfrm>
            <a:off x="1016000" y="-136525"/>
            <a:ext cx="4552950" cy="6477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CL" dirty="0">
              <a:solidFill>
                <a:prstClr val="black"/>
              </a:solidFill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40396190"/>
      </p:ext>
    </p:extLst>
  </p:cSld>
  <p:clrMapOvr>
    <a:masterClrMapping/>
  </p:clrMapOvr>
  <p:transition spd="slow">
    <p:fad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10 CuadroTexto"/>
          <p:cNvSpPr txBox="1">
            <a:spLocks noChangeArrowheads="1"/>
          </p:cNvSpPr>
          <p:nvPr/>
        </p:nvSpPr>
        <p:spPr bwMode="auto">
          <a:xfrm>
            <a:off x="952500" y="1089135"/>
            <a:ext cx="10287000" cy="646113"/>
          </a:xfrm>
          <a:prstGeom prst="rect">
            <a:avLst/>
          </a:prstGeom>
          <a:solidFill>
            <a:srgbClr val="FFC000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CL" sz="3600" dirty="0">
                <a:solidFill>
                  <a:prstClr val="black"/>
                </a:solidFill>
                <a:latin typeface="Calibri" pitchFamily="34" charset="0"/>
              </a:rPr>
              <a:t>DDI 400005 “INSPECCIONES DE SEGURIDAD MILITAR”</a:t>
            </a:r>
          </a:p>
        </p:txBody>
      </p:sp>
      <p:sp>
        <p:nvSpPr>
          <p:cNvPr id="9220" name="11 CuadroTexto"/>
          <p:cNvSpPr txBox="1">
            <a:spLocks noChangeArrowheads="1"/>
          </p:cNvSpPr>
          <p:nvPr/>
        </p:nvSpPr>
        <p:spPr bwMode="auto">
          <a:xfrm>
            <a:off x="1105402" y="2076114"/>
            <a:ext cx="9922669" cy="4154984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CL" sz="2400" b="1" dirty="0">
                <a:solidFill>
                  <a:prstClr val="black"/>
                </a:solidFill>
                <a:latin typeface="Calibri" pitchFamily="34" charset="0"/>
              </a:rPr>
              <a:t>INSPECCIONES DE SEGURIDAD MILITAR INTEMPESTIVAS PARA COMPROBACIÓN DE NIVELES DE SEGURIDAD (DEPTO. A2).</a:t>
            </a:r>
          </a:p>
          <a:p>
            <a:pPr algn="just" eaLnBrk="0" fontAlgn="base" hangingPunct="0">
              <a:spcBef>
                <a:spcPct val="0"/>
              </a:spcBef>
              <a:spcAft>
                <a:spcPct val="0"/>
              </a:spcAft>
            </a:pPr>
            <a:endParaRPr lang="es-CL" sz="2400" b="1" dirty="0">
              <a:solidFill>
                <a:prstClr val="black"/>
              </a:solidFill>
              <a:latin typeface="Calibri" pitchFamily="34" charset="0"/>
            </a:endParaRPr>
          </a:p>
          <a:p>
            <a:pPr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CL" sz="2400" b="1" i="1" dirty="0">
                <a:solidFill>
                  <a:prstClr val="black"/>
                </a:solidFill>
                <a:latin typeface="Calibri" pitchFamily="34" charset="0"/>
              </a:rPr>
              <a:t>¿QUÉ PUEDEN HACER?</a:t>
            </a:r>
          </a:p>
          <a:p>
            <a:pPr algn="just" eaLnBrk="0" fontAlgn="base" hangingPunct="0">
              <a:spcBef>
                <a:spcPct val="0"/>
              </a:spcBef>
              <a:spcAft>
                <a:spcPct val="0"/>
              </a:spcAft>
            </a:pPr>
            <a:endParaRPr lang="es-CL" sz="2400" dirty="0">
              <a:solidFill>
                <a:prstClr val="black"/>
              </a:solidFill>
              <a:latin typeface="Calibri" pitchFamily="34" charset="0"/>
            </a:endParaRPr>
          </a:p>
          <a:p>
            <a:pPr marL="342900" indent="-342900" algn="just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-"/>
            </a:pPr>
            <a:r>
              <a:rPr lang="es-CL" sz="2400" dirty="0">
                <a:solidFill>
                  <a:prstClr val="black"/>
                </a:solidFill>
                <a:latin typeface="Calibri" pitchFamily="34" charset="0"/>
              </a:rPr>
              <a:t>Acciones de comprobación de </a:t>
            </a:r>
            <a:r>
              <a:rPr lang="es-CL" sz="2400" dirty="0">
                <a:solidFill>
                  <a:srgbClr val="FF0000"/>
                </a:solidFill>
                <a:latin typeface="Calibri" pitchFamily="34" charset="0"/>
              </a:rPr>
              <a:t>Seguridad Física</a:t>
            </a:r>
            <a:r>
              <a:rPr lang="es-CL" sz="2400" dirty="0">
                <a:solidFill>
                  <a:prstClr val="black"/>
                </a:solidFill>
                <a:latin typeface="Calibri" pitchFamily="34" charset="0"/>
              </a:rPr>
              <a:t>:</a:t>
            </a:r>
          </a:p>
          <a:p>
            <a:pPr marL="342900" indent="-342900" algn="just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-"/>
            </a:pPr>
            <a:endParaRPr lang="es-CL" sz="2400" dirty="0">
              <a:solidFill>
                <a:prstClr val="black"/>
              </a:solidFill>
              <a:latin typeface="Calibri" pitchFamily="34" charset="0"/>
            </a:endParaRPr>
          </a:p>
          <a:p>
            <a:pPr marL="722313" lvl="1" indent="-342900" algn="just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-"/>
            </a:pPr>
            <a:r>
              <a:rPr lang="es-CL" sz="2400" dirty="0">
                <a:solidFill>
                  <a:prstClr val="black"/>
                </a:solidFill>
                <a:latin typeface="Calibri" pitchFamily="34" charset="0"/>
              </a:rPr>
              <a:t>En horario no hábil verificar Plan de Evacuación de Emergencia.</a:t>
            </a:r>
          </a:p>
          <a:p>
            <a:pPr marL="722313" lvl="1" indent="-342900" algn="just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-"/>
            </a:pPr>
            <a:r>
              <a:rPr lang="es-CL" sz="2400" dirty="0">
                <a:solidFill>
                  <a:prstClr val="black"/>
                </a:solidFill>
                <a:latin typeface="Calibri" pitchFamily="34" charset="0"/>
              </a:rPr>
              <a:t>Apertura de Oficinas Sensibles en horario no hábil.</a:t>
            </a:r>
          </a:p>
          <a:p>
            <a:pPr marL="722313" lvl="1" indent="-342900" algn="just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-"/>
            </a:pPr>
            <a:r>
              <a:rPr lang="es-CL" sz="2400" dirty="0">
                <a:solidFill>
                  <a:prstClr val="black"/>
                </a:solidFill>
                <a:latin typeface="Calibri" pitchFamily="34" charset="0"/>
              </a:rPr>
              <a:t>Verificación de procedimiento de control de acceso.</a:t>
            </a:r>
          </a:p>
          <a:p>
            <a:pPr marL="379413" lvl="1" algn="just" eaLnBrk="0" fontAlgn="base" hangingPunct="0">
              <a:spcBef>
                <a:spcPct val="0"/>
              </a:spcBef>
              <a:spcAft>
                <a:spcPct val="0"/>
              </a:spcAft>
            </a:pPr>
            <a:endParaRPr lang="es-CL" sz="2400" dirty="0">
              <a:solidFill>
                <a:prstClr val="black"/>
              </a:solidFill>
              <a:latin typeface="Calibri" pitchFamily="34" charset="0"/>
            </a:endParaRPr>
          </a:p>
        </p:txBody>
      </p:sp>
      <p:sp>
        <p:nvSpPr>
          <p:cNvPr id="9223" name="AutoShape 2" descr="data:image/jpeg;base64,/9j/4AAQSkZJRgABAQAAAQABAAD/2wCEAAkGBhQQERUUERQVFBQVFRYVFBYXGBQUFBcXGBQVFxYXFhUXHCYgGRolGRcXIC8gIycrLCwsFx4xNTAqNSYrLCkBCQoKDgwOGg8PGiwkHyQsKS8pNSwsLSwuKSksKSksLC00KSksKSwsLy0pLCwvKS0sLCksLCwsLCosKS0sKSkvLP/AABEIAOEA4QMBIgACEQEDEQH/xAAcAAEAAwADAQEAAAAAAAAAAAAABQYHAQQIAgP/xABQEAABAwIBBgkHCQYDBQkAAAABAAIDBBEFBgcSITFBExciNVFUYXSzUnGBkZKT0hQjMkJicqGxwQhDgqKy0TNTwhU0Y+HwFiQlNkRkc4Oj/8QAGwEBAAIDAQEAAAAAAAAAAAAAAAEFAwQGAgf/xAAzEQACAgEBBQUGBgMBAAAAAAAAAQIDBBEFEiExQVFxkbHREyIyYYHBMzSh4fDxQlJyFP/aAAwDAQACEQMRAD8Alc22b6hraN01TAJJDUVDS7SkGpspA1NcArVxQYX1Ue8l+JdfM1zce81PilXpQCm8UGF9VHvJfiTigwvqo95L8SuSKQU3igwvqo95L8ScUGF9VHvJfiVyRAU3igwvqo95L8ScUGF9VHvJfiVyRAU3igwvqo95L8ScUGF9VHvJfiVyRAU3igwvqo95L8ScUGF9VHvJfiVyRAU3igwvqo95L8ScUGF9VHvJfiVyRAU3igwvqo95L8ScUGF9VHvJfiVyRAU3igwvqo95L8ScUGF9VHvJfiVyRAU3igwvqo95L8ScUGF9VHvJfiVyRAU3igwvqo95L8ScUGF9VHvJfiVyRAU3igwvqo95L8ScUGF9VHvJfiVyRAU3igwvqo95L8ScUGF9VHvJfiVyRAU3igwvqo95L8Sjcpc1eGw0dRJHTAPZDI9p05TZzWEg63dIWiKHyx5vq+7TeG5AeSNMouEUGQ9LZmubj3mp8Uq9Ki5mubj3mp8Uq9KTGEREAREQBERAEXBK/CrrWRNL5HtY0bXOIAHpKEpNvRHYXySs7x7Ow1t20jNP/iPuG/ws2n02VGxPKapqT87M8jyQdFnst1LVnlQjy4lzj7FyLeM/dXz5+BtdZlLTQ/4k8TT0aQJ9Q1qMlzj0Lf31/uskP+lYmAi13mS6ItobApXxSb8F6m1Mzk0J/fEedkg/RSFLlfSS6mVERPQXBp9TrLBUULMl1SEtgUte7J/p6I9IMkBFwbjpGsL7XnjD8ZmpzeGV8fY1x0fS3YfUrrgmdh7bNqmB48tnJePO3YfRZbEMuD58CsyNh318a3vLwZqSLoYVjUNUzTgeHjfbaOxzTrB867wK2k9eRSSi4vSS0ZyiIpPIREQBERAFD5Y831fdpvDcphQ+WPN9X3abw3IDyOiIoMh6WzNc3HvNT4pV6VFzNc3HvNT4pV6UmMIiIAiIgC4JQqCytyoZQw6Rs6R1xGzyj0n7I3/81EmorVnuuuVslCC1bOcp8rYqFl38qRw5EYPKd2nob2/msdx7KOatfpTO1D6LBcMb5h09p1rp4hiD6iR0kri57jck/gANwG4L8Y4y4hrQS4mwABJJ6AAqm2+Vj0XI7jA2bXix3pcZdX2dx8rt4dhMtQ7RhjdId+iLgec7B6Vfcl81wsJK3ziEH+tw/IetaJS0bImhsbWsaNjWgAD0BZK8Vy4y4Grl7crre7St59vT9zKcPzUVL7GV8cXZre71DV+KmYsz8f1qh58zGt/MlaHZLLbWNWuhR2bXy5v4tO5Iz+TM/FuqJB52sKi67NHK3XDMx/Y4Fh9YuFp1XWMiYXyvaxjdrnENaPOTqX4YZjUFUCaeaOUDUSxzXW89tiPHrfQiG1suL+PXvSMOxXJmppf8aJzR5Q5TPaGr1qLXo94B1G2vVY7/AEb1TcpM2kNRd9PaGToA+bce1v1fOPUVrWYjXGBcYu3Yye7etPmuXh/ZlmHYnJTvEkLyxw3jf2EbCOwrWsjsvWVlo5LRz22fVk7Wdv2VkuJYZJTSGOZhY4bjsI6Qd47V12PLSC0kEG4I1EEbCDuKwV2yqen6Fnl4NObDXr0a/nFHpAFcqmZBZa/K28FMbTsF77OEaPrD7Q3j0q5BWsJqa1Rw19E6LHXNcUcoiL2YQiIgCh8seb6vu03huUwofLHm+r7tN4bkB5HREUGQ9LZmubj3mp8Uq9Ki5mubj3mp8Uq9KTGEREARFwSgPwrq1sMbpJDZjGlzj2BYPlFjr62d0r9QOpjfJYNjfPvPaVd87GPWDKVh22kl81+Q0+m59AWaqtyrNXuLodhsTD3K/by5vl8l+4WsZtcn4GRCoa5ssztRI/dfYAOsHpO/dqWTrvYRjUtJIJIXFrt42tcOhzd4WCmahLVostoY08mlwhLT7/I9CBcqq5J5dxVoDHWjm3sJ1O7WHf5toVpBVvGSktUcFdTOmW5YtGHOsFWIc5mHPn4BtVGXl2iPpaBde1hJbROvtUZnnxZ1PhcgYbGZ7IbjbouuXgedrSPSvN5U6mPQ139oPFHGampw7kBjpXN3FxdotJ6bAH1lUzNhiT4MUpywkB7iyQbnMLXFwPTsB84XznAxJ08tMZDdwoKUOJ2lzmF5J7TpArr5CG1a13+XFUyexSylQSdHGcoZquodPLI4vc4ubynDQF7tayx5IAsNS9EZqcdkrMNjfOS6RrnxF52vDHWa49Jta53kLzIzYPMFosOcKbDcMpKakIZJIySeWQtDi0PnkDGtB1XIbck7rIGjbspMmoq6LQkFnD6Dx9Jh6R0jpG9YljGESUsropRZzd+5w3Oad4P/AFsV6zQ5w5sRMsFVZ0sbQ9sgAbpMJ0SHAarg21jbfsViy9yXFZAXMHz0YLmdLhtcz07u2y18infW8uZc7K2g8efs5v3H+j7fXxMcpKt8T2yRnRewhzT0ELdsmMebW07ZW6jse3yXjaPNvHYQsDVvzaY78nqhE4/Nz8nzPH0D6dY9IWpjW7ktHyZe7Xw1fTvr4o+XVfc2RFwCuVanDhERAFD5Y831fdpvDcphQ+WPN9X3abw3IDyOiIoMh6WzNc3HvNT4pV6VFzNc3HvNT4pV6UmMIiIAvlxsvpQ+V1ZwNHO8bRE4DzuGiPxKhvRanuEHOSiurSMVyhxM1NVLKTqc86P3Rqb+AC/HCsPNRNHE3bI8N81zrPoFz6F1ArrmpoNOrdIdkUZt9550R+GkqWC9pNJ9WfQsiaxsZyj/AIrh5I6eVeQctHd7LyweUBymffA/qGrzKrL0gWXGtZ9ldmyD7y0YDXbXRbGu+4fqns2eZbV2LpxgUuBtpS0hkc+319TMWuIIINiNYI1EHcQVoeSWc0ttFWm42Nm3j/5BvH2vX0rP54HMcWvaWuabOaRYg9oK/NasLJVvVF5k4tWVDdmu59n1Lrn+xAOpqRrCHNfK+QEG4IbHYEEbfprEX7CrlidLw7Gsc51maRZrJDdK2lYdBsPUq5HhbhPHG4fTkY0HcdJ4Gr1qzqujZ3nGZuzbcV6849vr2Hfy4Nq2Ru6NsMXu4ImfmF9ZJ6vlj/Ioaj1yaEQ8Qrp5T1PCVtS/yp5T6OEcAu5gPJosQf0x08Q/jqWuP4RlZiuIFSuUYs+FvkUlM31wiT/Woh+w+Yqayv1VkrfI4OP2IY2fogL9+z3Deqqn9ELG+08n9FuTgsd/Z4g5NY/7ULPUHu/VbIpR5ZiWcHBBTVjtEWZKOFb0AknTHodr9IVbY8tILTYggg9BGsH1rVM7eH6VPHLvjksfuvFv6g1ZSqi+O7Y9Dvtl3e3xYuXNcH9P2PQuB4iKinilH12Ncew25Q9BuF3lTM1VZp0Raf3cjm+g2cP6irmrWuW9FM4jKq9jdOvsb8AiIvZrhQ+WPN9X3abw3KYUPljzfV92m8NyA8joiKDIelszXNx7zU+KVelRczXNx7zU+KVelJjCIiAKqZzZLYfJ9p0bfW8f2VrVRzoNvh7+ySI/zgLFd8D7jcwPzNf/AEvMxpadmfh+bqHdL2N9TSf9SzFahmek+aqB0SMPrZb/AElVuN+Ijr9s/lJfTzRoYXBC5VAzvZbyYdTMZTnRmnLg19gdBjQNNwB1aWtoHRe6tzhCfymyPhrm8saEgHJkaOUOw+U3sKyHH8m5qJ+jM3UfovFyx3mPT2HWqjhGXdbTTiZlRK517ua97nseN7Xtcdh9Y3L0Rk9jdNjNGHhoc13JlidrMb97T27wRusVrW0Rs4rgy3wdp2YvuvjHs7O4xBfTHWc1wtdrmvbcXs5pBafWF8YrWxR1lRA27WxzPjYSb3DTbWelcqslCVb0Z2NN9WVXvQ4p8/3RW8UwdzCXtu5pJJ6Rc3N+ztXbpuThUx/zKyBnn4OGZ5/rCmVGYjhBe08GSNeloXOgXWtpW2B1tV1uVZPSZz+fsbTWzH8PT0K/TRab2NH1nNb63Afqu/lRLpVtSRsNRLbzCRwH4BdFjnRSA/RexwcLjYWkEat+sL5nmL3Oc76TnFzt2txJP4lbpzTTT0Zu37P9Nahmf5VQR6GxR/3K1FULMjTaGExny5Jn/wA5aP6VfV7PBXM4UOlh8/Y1rvU9pWHrcsvpNHD6jtYB63NH6rDVWZnxruOx2B+BL/r7I0zM9Lyalv2oz6w8foFo6zXM83/eT2xDxCtKC3Mb8NFDtb85P6eSCIizlYFD5Y831fdpvDcphQ+WPN9X3abw3IDyOiIoMh6WzNc3HvNT4pV6VFzNc3HvNT4pV6UmMIiIAoDLql4SgqANoZpD+Ah36KfX5VEAe1zXbHAtPmIsV5ktU0ZKp+zsjPsafgecVe80lbo1EsR+vGHDzsd/ZxVMr6Mwyvjdtje5h9Btf1WPpXaydxX5LVRTbmuGl9w6nfgT6lTVy3Jps+g5lX/oxpRj1XDzR6Aas4z2ZJSVlKyeEaT6YvcWjWXRuA07DeRog26AVosTw4Ag3BFwdxB2FfRCuz51yPGqnsjsr5sMqBLFrabCWMnkyNvsPQRuO49lwrXnezefIpTVU7f+7yu5bRsikP5McdnQbjoWbryej98QqjLLJIdskj3+04ut+K7uHY2WcmTlN6frD+4UWi8TgprSRsUZFmPLfrej8y6RShwBaQQd4X2qfR1zojdp1bwdhVlocSbMNWp29p2+jpCrbaHDiuR2ODtOvJ92XCXZ29x9V2HtlFnbdzhtH9wq1XYe6E8rWNzhsP8AZW5fMkYcCHAEHaCoqvlDh0PWds2vKW8uEu31NuzZ03BYVRt2fMhx/jJd+qs6zrIbL+Pg46acCIsa2ON/1CGgNaHeSbDbsK0PTVrCcZrWJxWRjWY89yxafcpmdat0KMM3ySNHobdx/IetZCrlnRxgTVYjaeTC3RP33WLvULD1qmqryZb1jO02TS6sWOvN8fH9jWM0lLo0sj/LlNvM1oH53V7ChskMM+T0cMZ+kGBzvvO5R/EqZVnVHdgkcdm2+1yJzXa/AIiLIagUPljzfV92m8NymFD5Y831fdpvDcgPI6IigyHpbM1zce81PilXpUXM1zce81PilXpSYwiIgC4IXKIDJc6mCcHUNnaOTMLO7HtH6tt6iqMt/wAo8EbWU74Xari7XeS4a2u9f4XWDVlI6GR0cg0XsJa4dBH6b/SqrJr3Zby5M7bY2WrqfZv4o+XT0NUzZZTcND8nefnIRyel0e70t2eayvC87YdiD6eVssRs9huP1B6QRqstvyXymjrotNup41SM3tP6g7itrGu3luvmU218B0zd0F7r5/JkniFAyeN8UrQ+N7S17TsIK8zZwchJMKn0dboHkmGQ7xtLHfbH4jX0r1ACo/HcCirYXw1DdON+0bwdzmnc4bitso0eRkVqy6zez4XJyryQOPzcwGrXsa+30X/gd3QqqvJJwvpjyDcGx6RtXCKCVquKJ7DseB5Muo7nbj5+hTKrGBYDNXTNhpmF7zt8lo8p7tjW9pW302ZxkdG2NspNQ25dIb8G4n6mj9Vg3Ea95vsWnbi68YHR4O2t3SvI5dvqZurTk7nAnpGGM/Os0SGBx1sNtVjvbf6p9CgsUwmWmkMczCxw9RHS07CF01pKUoPhwZ0dlVWTDSSUk+R9yyl7i5xu5xLnHpJNyVNZFYL8rq42kchh4ST7rddvS6w9JUEtozf5NfI6e7xaWWzn9LRbks9A29pKyUV+0n8jT2nlLGoenN8F6/QtTVyiK4OCCIiAKHyx5vq+7TeG5TCh8seb6vu03huQHkdERQZD0tma5uPeanxSr0qLma5uPeanxSr0pMYREQBERAcFUjOHkZ8pbw8A+eYOU0fvGjd94bunZ0K8LgrxOCmt1mfHyJ49ishzX80PNxC7WF4rJTSCSFxa4ekEb2uG8di0zLfN6KgumpgGy7Xs2Nk7R0P/AAP4rK5oXMcWvBa5psQRYg9oKqbK5VSO7xcunNr4fVP+cjYsls4MNWAyQiKbZok8lx+w4/kdfnVsDl5uViwTL2qpQGh/CMH1JLusOgO2j12WzXl9JlNl7C1e9jv6P7P18Ta6qkZKxzJGtexws5rgHNI6CDtWW5S5hIZXF9FLwBP7t4L4/wCF19Jo7NamaDO5C7VNE+M9LbSN/QqZhzi0Lv3+j2Oa8fotpXVy6lHPAya3o639Fr5amQPzD4gDYOpyOnhHD8NBT2B/s/awayouN7IQRfsMj9noatDkzhUI/wDUNPma8/ooutzsUrB82yWQ+YMHrdr/AAUu2tdURDCyZvRVvw08yy4Hk5T0MfB00bY277a3OPS9x1uPaV+GUGVkFE35113/AFY22L3ejcO0rNsYzn1MwLYtGBp8nlPt987PQAqjJKXEucS5x1kkkkntJWtZlpcIFxi7Cm3vXvRdi5+PT9SXymyplrpNKSzWNvwcY2Nv273HpUMiv+RebkyETVbdFm1sR1Of2vG5vZtP56cYztkdBbdRg1ceCXJdv8/s5zc5GF7m1U7eQNcLT9Y7nkeSN3Sde5akAuGMAAAFgNgX0rautVx0Rw2XlzyrN+X0XYgiIshqBERAFD5Y831fdpvDcphQ+WPN9X3abw3IDyOiIoMh6WzNc3HvNT4pV6VFzNc3HvNT4pV6UmMIiIAiIgCIiA4KgsoskIK4fON0ZALNkbYPHYfKHYVPIolFSWjPddkq5b0HozE8eze1VLctbw0flsFyB9pm0ei4VZI/6/5L0iQovFMmKap/xoWOPlW0Xe02xWlPDT+FnRY+3pR4XR1+a9P6MBRazWZpaZ3+HJLH2cl4/EX/ABUZLmed9WpHpjI/J613i2LoWsNs4kuctO9P7amcotEZmff9apaPNGT+bgpClzQwg/OTSP7GhrB+pULGsfQmW2MSP+WvcmZXdTWCZH1NWRwcZaz/ADH8lnovrd6AVreG5E0lPYxwtLh9Z/Ld/Ne3oU6GrYhh/wCzKzI2/wBKY/V+hVMmc30NJZ7/AJ2YfWcOS0/Ybu851q1hcot2MFFaI5y66y6W/Y9WERF6MQREQBERAFD5Y831fdpvDcphQ+WPN9X3abw3IDyOiIoMh6WzNc3HvNT4pV6VFzNc3HvNT4pV6UmMIiIAiIgCIiAIiIDglZ3X55oIq40hhkOjOIDLpM0AS4NLrbbAn8FoNRMGNLjsaC4+YC5XlmemM1HUV31jXMAPRwjJZD/NoKCUeg8ust2YVCyV8TpQ+TgwGlrSDol1+V5lVMPz+0r5A2WCaJpIBeSx4bfe4A3t5l0c9NeJ8KophskkY/V9qBx/VUTH8ajxKHDqSmiImijbA97tBmm9zWNDQb/RBBNzbag0Nly5znR4U+JroXzcKwvBY5gAAIG/btXRyRzxxYjVspmU8jHPDyHOfGQNBhdsGvcqRnxp+CkoGHXwdNok9Oi5g/RXHIPOTTYhV8DFRiF/BveH/NHU3RBHJaDr0kB38uM60WFzthdC+VxjEhLHMAALnADlb+TdXDCMRbUQRTN+jLG2QA7QHNBse3WsFyyh+X4ribtopqWQt7DCIx+ZetPzPYjw2EwDfEXxH+B50f5S1AXZERSQEREAREQBERAFD5Y831fdpvDcphQ+WPN9X3abw3IDyOiIoMh6WzNc3HvNT4pV6VFzNc3HvNT4pV6UmMIiIAiIgCIl0ARLr8ZKpjSGlzQ47ASAT5gdqAgM5GJfJ8LqnjUTE5jfPJ82Le0sFpMmq12EyVDXt+RB5e+PS1lzHBmno6O49u5elcRw2KpYY542Sxkglj2hzSQbi4PavyZgVO2A07YYxAQQYgwCMgm5Gha2s60JMHyixHhsnaDpjqXxH+Bstv5S1fjnDwmKHDsKmijaySSn+cc0BpeRHE4Odba65OvbrW6HI6i4IRfJYOCDzIGcGzQDyLF2ja17arr9avJilmjjjlp4XxxC0THMa5rBYCzQRq1ADV0KNBqYtnqqNN2HPJvpUukT03LCVeMmM6NBVVAigp3xPLJHaRjiYA1jC913NdfYFbqrJGjlDGy0sLxE3QjDo2uDG+S241DsC+KXIyhidpR0lOx1nNu2NjTouaWuFwNhBIKAwLJTB6/EZKyWikbHp6XD6TtHTbM57tD6JvsN9m5Xr9nvELw1UB+pIyQDse0tP4sC03CsBp6UOFNDHCHWLhGxrA6wsL2GuwX4Ydg1HSyHgIoIZHiztBrGPcL31gazr1oNSXRLpdSQEREAREQBERAFD5Y831fdpvDcphQ+WPN9X3abw3IDyOiIoMh6WzNc3HvNT4pV6VFzNc3HvNT4pV6UmMIiIAse/aIcQyjt5U39Ma2FY7+0T/h0f3pv6Y0JRTcbwubBJ6SSnqHuMsbJra221t0mOaCQ5pvbX2qZzzwmXFqePSLOEhhZfXydOV7b27LqCrsIkwutoZastqmPbFM0OLyNC4GjyjqLbgjdqHmU7nppeGxenjvbhIoGXte2nM9t7em6gkuGRWbJ2FzvqBVCciGRoYGkazokH6R8m3pWW4DgZxj5XI+Zzq4NEkERLbzEkl4BdssLAAEWuDsWtZEZt/8AY0k1Q+o4VvAuBHBltg1weXfSN9TTqWeZUZPU07JsSwaVwZC8OnZZ8TonGzuEhJANtdyN2u3QhBZarN/V12GQfLZXQTUYqBZ1pHSM5JZdzXbg22u6pmbPIV2Kue8T8FwDoXW0S/S0iXW+kLfRt6VrGQ+Uslfg75ZjeVrJonutbSLGGziOkgi/aqr+zn9Gr/8Ao/pkQFdxLJ7/AGhlFUUxkdGHyynSA0raMWkOTcdCmMzuIzw4lUURldJE1soOsuaHRSBoe25OjcE6h0hQeL4JLW5Q1MEEvAyPll0X3cLaMWkRdmvWBbV0qczHSiCtq6aRjeFDXfOay75uTRez7pJDvRr7AOvmZeTV4hcn/d37/wDilQeaXGDFWPiJOjUU8sesn6YYXs2/dI/iU3mX/wB7xDu7/FKpmFROjpG1cf0qesjB+7JFpD+aMj+JCS7Zr8ZfS4Pic7Dy4y0sJ12cYg1p19BIKreHZETVmHy4gx0stQ2oDAxoL3vF26T9IcrSBdfV0KUyQbfAMWt5UR9A0D+QTCamrhwET0c5hbDVTcNous5wfwLWACxvYnsQE5l3VVD8naR1UHtnE7GyaYc15LWztDnA67kAHtUXlq4/9n8K1n6R3nyJF+mUuKS1OTVPLPI6WQ1hBc6xJA4cD8F+OW3/AJewr7x8ORAQ2I4dUYM2iq4Klx+URiUAaTQCAxzmPbpEPaQ4DWtMz043bCY9E2+USRah5Ibwp/IKlZ03f+G4QP8A2xP/AOUK7Od/EABhkD76McDJZANtjwbdnTZjkIJjMVM6GeupJDymFj7X3tLmP/0LYVg+Q2UsUuUb5YNJsVVwjQHAB1zG1+sAn6zD61vCIMIiKSAofLHm+r7tN4blMKHyx5vq+7TeG5AeR0RFBkPS2Zrm495qfFKvSynNhlvRUlE6OoqYopBUVB0XOsbGU2Kt3GfhnXYPaUmMtCKr8Z+Gddg9pOM/DOuwe0gLQqHnUyCmxZsAgkjZwRkLuE09emGgW0QehSnGfhnXYPaTjPwzrsHtICs5fZr6jEBScDLEw08HBO09OxI0LFui06rtO1fnnAzXVWJVMU8csMZZDGx1zLfTa5ziWlrdlzq3q1cZ+Gddg9pOM/DOuwe0oJK3kNm3rKOoc+sqWzxOhfGWCSd2t+jrs/VsB9ardTmXxCEyw0lTH8lmI0g572EtB5IkYGnSI7Dr/BaRxn4Z12D2k4z8M67B7SA+8m8kBQ4f8kY7ScWSaTyLB0kgN3W3C5A8wULmrzfzYSJxPJE/heD0eD09WgHA30gOncpfjPwzrsHtJxn4Z12D2lJBBYdm4njxt+IGSIxOdI4MGnwnLiLBu0dvavyyYzbVFHistYZYXRSOn5I4ThA2R2k3a21wbX1qxcZ+Gddg9pOM/DOuwe0oJK7kDmznw6eqklkieJ4nMaGadwS8uBdpNGq3QungOaGaHDq2lmkhc+o4N0Tm6eix0esF12329A2XVu4z8M67B7ScZ+Gddg9pSCFyDzavo6Sqpqt8cjak2PB6WpvB6B+kBr3hVNmZKuAfTisYKVzjJb5zlvA5BdFawNwLm58xsFo3GfhnXYPaTjPwzrsHtICrVea2ofg0NAJYeFjqDKX/ADnBkEyahyb35Y3bl95QZr6ipwuio2SwiSmJL3O09B3JcOTZt/rb1ZuM/DOuwe0nGfhnXYPaQFBoMxtRJJH8uq2yRRhrQxvCPOgD/htL7BjdW4FT2O5s5arF46t74TTRmIcEQ8uLIweTbR0dbid+xWDjPwzrsHtJxn4Z12D2lAK7jWa+R2KQVlGaeGOIxOdHZzSSxx07Bjba2Gy0kKscZ+Gddg9pOM/DOuwe0pILQiq/GfhnXYPaTjPwzrsHtIC0KHyx5vq+7TeG5R/GfhnXYPaUZlPnGw6WiqWMrIXPfBK1rQ7WXFjgAO26A81Il+0IoPZodR9N/wB939Tl+SIgCIiEhERAEREAREQBERAEREAREQBERAEREAREQBERAEREAXKIhB8oiKCD/9k="/>
          <p:cNvSpPr>
            <a:spLocks noChangeAspect="1" noChangeArrowheads="1"/>
          </p:cNvSpPr>
          <p:nvPr/>
        </p:nvSpPr>
        <p:spPr bwMode="auto">
          <a:xfrm>
            <a:off x="5770960" y="-1266825"/>
            <a:ext cx="2411016" cy="214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CL" dirty="0">
              <a:solidFill>
                <a:prstClr val="black"/>
              </a:solidFill>
              <a:latin typeface="Calibri" pitchFamily="34" charset="0"/>
            </a:endParaRPr>
          </a:p>
        </p:txBody>
      </p:sp>
      <p:sp>
        <p:nvSpPr>
          <p:cNvPr id="9224" name="AutoShape 4" descr="data:image/jpeg;base64,/9j/4AAQSkZJRgABAQAAAQABAAD/2wCEAAkGBhQQERUUERQVFBQVFRYVFBYXGBQUFBcXGBQVFxYXFhUXHCYgGRolGRcXIC8gIycrLCwsFx4xNTAqNSYrLCkBCQoKDgwOGg8PGiwkHyQsKS8pNSwsLSwuKSksKSksLC00KSksKSwsLy0pLCwvKS0sLCksLCwsLCosKS0sKSkvLP/AABEIAOEA4QMBIgACEQEDEQH/xAAcAAEAAwADAQEAAAAAAAAAAAAABQYHAQQIAgP/xABQEAABAwIBBgkHCQYDBQkAAAABAAIDBBEFBgcSITFBExciNVFUYXSzUnGBkZKT0hQjMkJicqGxwQhDgqKy0TNTwhU0Y+HwFiQlNkRkc4Oj/8QAGwEBAAIDAQEAAAAAAAAAAAAAAAEFAwQGAgf/xAAzEQACAgEBBQUGBgMBAAAAAAAAAQIDBBEFEiExQVFxkbHREyIyYYHBMzSh4fDxQlJyFP/aAAwDAQACEQMRAD8Alc22b6hraN01TAJJDUVDS7SkGpspA1NcArVxQYX1Ue8l+JdfM1zce81PilXpQCm8UGF9VHvJfiTigwvqo95L8SuSKQU3igwvqo95L8ScUGF9VHvJfiVyRAU3igwvqo95L8ScUGF9VHvJfiVyRAU3igwvqo95L8ScUGF9VHvJfiVyRAU3igwvqo95L8ScUGF9VHvJfiVyRAU3igwvqo95L8ScUGF9VHvJfiVyRAU3igwvqo95L8ScUGF9VHvJfiVyRAU3igwvqo95L8ScUGF9VHvJfiVyRAU3igwvqo95L8ScUGF9VHvJfiVyRAU3igwvqo95L8ScUGF9VHvJfiVyRAU3igwvqo95L8ScUGF9VHvJfiVyRAU3igwvqo95L8ScUGF9VHvJfiVyRAU3igwvqo95L8Sjcpc1eGw0dRJHTAPZDI9p05TZzWEg63dIWiKHyx5vq+7TeG5AeSNMouEUGQ9LZmubj3mp8Uq9Ki5mubj3mp8Uq9KTGEREAREQBERAEXBK/CrrWRNL5HtY0bXOIAHpKEpNvRHYXySs7x7Ow1t20jNP/iPuG/ws2n02VGxPKapqT87M8jyQdFnst1LVnlQjy4lzj7FyLeM/dXz5+BtdZlLTQ/4k8TT0aQJ9Q1qMlzj0Lf31/uskP+lYmAi13mS6ItobApXxSb8F6m1Mzk0J/fEedkg/RSFLlfSS6mVERPQXBp9TrLBUULMl1SEtgUte7J/p6I9IMkBFwbjpGsL7XnjD8ZmpzeGV8fY1x0fS3YfUrrgmdh7bNqmB48tnJePO3YfRZbEMuD58CsyNh318a3vLwZqSLoYVjUNUzTgeHjfbaOxzTrB867wK2k9eRSSi4vSS0ZyiIpPIREQBERAFD5Y831fdpvDcphQ+WPN9X3abw3IDyOiIoMh6WzNc3HvNT4pV6VFzNc3HvNT4pV6UmMIiIAiIgC4JQqCytyoZQw6Rs6R1xGzyj0n7I3/81EmorVnuuuVslCC1bOcp8rYqFl38qRw5EYPKd2nob2/msdx7KOatfpTO1D6LBcMb5h09p1rp4hiD6iR0kri57jck/gANwG4L8Y4y4hrQS4mwABJJ6AAqm2+Vj0XI7jA2bXix3pcZdX2dx8rt4dhMtQ7RhjdId+iLgec7B6Vfcl81wsJK3ziEH+tw/IetaJS0bImhsbWsaNjWgAD0BZK8Vy4y4Grl7crre7St59vT9zKcPzUVL7GV8cXZre71DV+KmYsz8f1qh58zGt/MlaHZLLbWNWuhR2bXy5v4tO5Iz+TM/FuqJB52sKi67NHK3XDMx/Y4Fh9YuFp1XWMiYXyvaxjdrnENaPOTqX4YZjUFUCaeaOUDUSxzXW89tiPHrfQiG1suL+PXvSMOxXJmppf8aJzR5Q5TPaGr1qLXo94B1G2vVY7/AEb1TcpM2kNRd9PaGToA+bce1v1fOPUVrWYjXGBcYu3Yye7etPmuXh/ZlmHYnJTvEkLyxw3jf2EbCOwrWsjsvWVlo5LRz22fVk7Wdv2VkuJYZJTSGOZhY4bjsI6Qd47V12PLSC0kEG4I1EEbCDuKwV2yqen6Fnl4NObDXr0a/nFHpAFcqmZBZa/K28FMbTsF77OEaPrD7Q3j0q5BWsJqa1Rw19E6LHXNcUcoiL2YQiIgCh8seb6vu03huUwofLHm+r7tN4bkB5HREUGQ9LZmubj3mp8Uq9Ki5mubj3mp8Uq9KTGEREARFwSgPwrq1sMbpJDZjGlzj2BYPlFjr62d0r9QOpjfJYNjfPvPaVd87GPWDKVh22kl81+Q0+m59AWaqtyrNXuLodhsTD3K/by5vl8l+4WsZtcn4GRCoa5ssztRI/dfYAOsHpO/dqWTrvYRjUtJIJIXFrt42tcOhzd4WCmahLVostoY08mlwhLT7/I9CBcqq5J5dxVoDHWjm3sJ1O7WHf5toVpBVvGSktUcFdTOmW5YtGHOsFWIc5mHPn4BtVGXl2iPpaBde1hJbROvtUZnnxZ1PhcgYbGZ7IbjbouuXgedrSPSvN5U6mPQ139oPFHGampw7kBjpXN3FxdotJ6bAH1lUzNhiT4MUpywkB7iyQbnMLXFwPTsB84XznAxJ08tMZDdwoKUOJ2lzmF5J7TpArr5CG1a13+XFUyexSylQSdHGcoZquodPLI4vc4ubynDQF7tayx5IAsNS9EZqcdkrMNjfOS6RrnxF52vDHWa49Jta53kLzIzYPMFosOcKbDcMpKakIZJIySeWQtDi0PnkDGtB1XIbck7rIGjbspMmoq6LQkFnD6Dx9Jh6R0jpG9YljGESUsropRZzd+5w3Oad4P/AFsV6zQ5w5sRMsFVZ0sbQ9sgAbpMJ0SHAarg21jbfsViy9yXFZAXMHz0YLmdLhtcz07u2y18infW8uZc7K2g8efs5v3H+j7fXxMcpKt8T2yRnRewhzT0ELdsmMebW07ZW6jse3yXjaPNvHYQsDVvzaY78nqhE4/Nz8nzPH0D6dY9IWpjW7ktHyZe7Xw1fTvr4o+XVfc2RFwCuVanDhERAFD5Y831fdpvDcphQ+WPN9X3abw3IDyOiIoMh6WzNc3HvNT4pV6VFzNc3HvNT4pV6UmMIiIAvlxsvpQ+V1ZwNHO8bRE4DzuGiPxKhvRanuEHOSiurSMVyhxM1NVLKTqc86P3Rqb+AC/HCsPNRNHE3bI8N81zrPoFz6F1ArrmpoNOrdIdkUZt9550R+GkqWC9pNJ9WfQsiaxsZyj/AIrh5I6eVeQctHd7LyweUBymffA/qGrzKrL0gWXGtZ9ldmyD7y0YDXbXRbGu+4fqns2eZbV2LpxgUuBtpS0hkc+319TMWuIIINiNYI1EHcQVoeSWc0ttFWm42Nm3j/5BvH2vX0rP54HMcWvaWuabOaRYg9oK/NasLJVvVF5k4tWVDdmu59n1Lrn+xAOpqRrCHNfK+QEG4IbHYEEbfprEX7CrlidLw7Gsc51maRZrJDdK2lYdBsPUq5HhbhPHG4fTkY0HcdJ4Gr1qzqujZ3nGZuzbcV6849vr2Hfy4Nq2Ru6NsMXu4ImfmF9ZJ6vlj/Ioaj1yaEQ8Qrp5T1PCVtS/yp5T6OEcAu5gPJosQf0x08Q/jqWuP4RlZiuIFSuUYs+FvkUlM31wiT/Woh+w+Yqayv1VkrfI4OP2IY2fogL9+z3Deqqn9ELG+08n9FuTgsd/Z4g5NY/7ULPUHu/VbIpR5ZiWcHBBTVjtEWZKOFb0AknTHodr9IVbY8tILTYggg9BGsH1rVM7eH6VPHLvjksfuvFv6g1ZSqi+O7Y9Dvtl3e3xYuXNcH9P2PQuB4iKinilH12Ncew25Q9BuF3lTM1VZp0Raf3cjm+g2cP6irmrWuW9FM4jKq9jdOvsb8AiIvZrhQ+WPN9X3abw3KYUPljzfV92m8NyA8joiKDIelszXNx7zU+KVelRczXNx7zU+KVelJjCIiAKqZzZLYfJ9p0bfW8f2VrVRzoNvh7+ySI/zgLFd8D7jcwPzNf/AEvMxpadmfh+bqHdL2N9TSf9SzFahmek+aqB0SMPrZb/AElVuN+Ijr9s/lJfTzRoYXBC5VAzvZbyYdTMZTnRmnLg19gdBjQNNwB1aWtoHRe6tzhCfymyPhrm8saEgHJkaOUOw+U3sKyHH8m5qJ+jM3UfovFyx3mPT2HWqjhGXdbTTiZlRK517ua97nseN7Xtcdh9Y3L0Rk9jdNjNGHhoc13JlidrMb97T27wRusVrW0Rs4rgy3wdp2YvuvjHs7O4xBfTHWc1wtdrmvbcXs5pBafWF8YrWxR1lRA27WxzPjYSb3DTbWelcqslCVb0Z2NN9WVXvQ4p8/3RW8UwdzCXtu5pJJ6Rc3N+ztXbpuThUx/zKyBnn4OGZ5/rCmVGYjhBe08GSNeloXOgXWtpW2B1tV1uVZPSZz+fsbTWzH8PT0K/TRab2NH1nNb63Afqu/lRLpVtSRsNRLbzCRwH4BdFjnRSA/RexwcLjYWkEat+sL5nmL3Oc76TnFzt2txJP4lbpzTTT0Zu37P9Nahmf5VQR6GxR/3K1FULMjTaGExny5Jn/wA5aP6VfV7PBXM4UOlh8/Y1rvU9pWHrcsvpNHD6jtYB63NH6rDVWZnxruOx2B+BL/r7I0zM9Lyalv2oz6w8foFo6zXM83/eT2xDxCtKC3Mb8NFDtb85P6eSCIizlYFD5Y831fdpvDcphQ+WPN9X3abw3IDyOiIoMh6WzNc3HvNT4pV6VFzNc3HvNT4pV6UmMIiIAoDLql4SgqANoZpD+Ah36KfX5VEAe1zXbHAtPmIsV5ktU0ZKp+zsjPsafgecVe80lbo1EsR+vGHDzsd/ZxVMr6Mwyvjdtje5h9Btf1WPpXaydxX5LVRTbmuGl9w6nfgT6lTVy3Jps+g5lX/oxpRj1XDzR6Aas4z2ZJSVlKyeEaT6YvcWjWXRuA07DeRog26AVosTw4Ag3BFwdxB2FfRCuz51yPGqnsjsr5sMqBLFrabCWMnkyNvsPQRuO49lwrXnezefIpTVU7f+7yu5bRsikP5McdnQbjoWbryej98QqjLLJIdskj3+04ut+K7uHY2WcmTlN6frD+4UWi8TgprSRsUZFmPLfrej8y6RShwBaQQd4X2qfR1zojdp1bwdhVlocSbMNWp29p2+jpCrbaHDiuR2ODtOvJ92XCXZ29x9V2HtlFnbdzhtH9wq1XYe6E8rWNzhsP8AZW5fMkYcCHAEHaCoqvlDh0PWds2vKW8uEu31NuzZ03BYVRt2fMhx/jJd+qs6zrIbL+Pg46acCIsa2ON/1CGgNaHeSbDbsK0PTVrCcZrWJxWRjWY89yxafcpmdat0KMM3ySNHobdx/IetZCrlnRxgTVYjaeTC3RP33WLvULD1qmqryZb1jO02TS6sWOvN8fH9jWM0lLo0sj/LlNvM1oH53V7ChskMM+T0cMZ+kGBzvvO5R/EqZVnVHdgkcdm2+1yJzXa/AIiLIagUPljzfV92m8NymFD5Y831fdpvDcgPI6IigyHpbM1zce81PilXpUXM1zce81PilXpSYwiIgC4IXKIDJc6mCcHUNnaOTMLO7HtH6tt6iqMt/wAo8EbWU74Xari7XeS4a2u9f4XWDVlI6GR0cg0XsJa4dBH6b/SqrJr3Zby5M7bY2WrqfZv4o+XT0NUzZZTcND8nefnIRyel0e70t2eayvC87YdiD6eVssRs9huP1B6QRqstvyXymjrotNup41SM3tP6g7itrGu3luvmU218B0zd0F7r5/JkniFAyeN8UrQ+N7S17TsIK8zZwchJMKn0dboHkmGQ7xtLHfbH4jX0r1ACo/HcCirYXw1DdON+0bwdzmnc4bitso0eRkVqy6zez4XJyryQOPzcwGrXsa+30X/gd3QqqvJJwvpjyDcGx6RtXCKCVquKJ7DseB5Muo7nbj5+hTKrGBYDNXTNhpmF7zt8lo8p7tjW9pW302ZxkdG2NspNQ25dIb8G4n6mj9Vg3Ea95vsWnbi68YHR4O2t3SvI5dvqZurTk7nAnpGGM/Os0SGBx1sNtVjvbf6p9CgsUwmWmkMczCxw9RHS07CF01pKUoPhwZ0dlVWTDSSUk+R9yyl7i5xu5xLnHpJNyVNZFYL8rq42kchh4ST7rddvS6w9JUEtozf5NfI6e7xaWWzn9LRbks9A29pKyUV+0n8jT2nlLGoenN8F6/QtTVyiK4OCCIiAKHyx5vq+7TeG5TCh8seb6vu03huQHkdERQZD0tma5uPeanxSr0qLma5uPeanxSr0pMYREQBERAcFUjOHkZ8pbw8A+eYOU0fvGjd94bunZ0K8LgrxOCmt1mfHyJ49ishzX80PNxC7WF4rJTSCSFxa4ekEb2uG8di0zLfN6KgumpgGy7Xs2Nk7R0P/AAP4rK5oXMcWvBa5psQRYg9oKqbK5VSO7xcunNr4fVP+cjYsls4MNWAyQiKbZok8lx+w4/kdfnVsDl5uViwTL2qpQGh/CMH1JLusOgO2j12WzXl9JlNl7C1e9jv6P7P18Ta6qkZKxzJGtexws5rgHNI6CDtWW5S5hIZXF9FLwBP7t4L4/wCF19Jo7NamaDO5C7VNE+M9LbSN/QqZhzi0Lv3+j2Oa8fotpXVy6lHPAya3o639Fr5amQPzD4gDYOpyOnhHD8NBT2B/s/awayouN7IQRfsMj9noatDkzhUI/wDUNPma8/ooutzsUrB82yWQ+YMHrdr/AAUu2tdURDCyZvRVvw08yy4Hk5T0MfB00bY277a3OPS9x1uPaV+GUGVkFE35113/AFY22L3ejcO0rNsYzn1MwLYtGBp8nlPt987PQAqjJKXEucS5x1kkkkntJWtZlpcIFxi7Cm3vXvRdi5+PT9SXymyplrpNKSzWNvwcY2Nv273HpUMiv+RebkyETVbdFm1sR1Of2vG5vZtP56cYztkdBbdRg1ceCXJdv8/s5zc5GF7m1U7eQNcLT9Y7nkeSN3Sde5akAuGMAAAFgNgX0rautVx0Rw2XlzyrN+X0XYgiIshqBERAFD5Y831fdpvDcphQ+WPN9X3abw3IDyOiIoMh6WzNc3HvNT4pV6VFzNc3HvNT4pV6UmMIiIAiIgCIiA4KgsoskIK4fON0ZALNkbYPHYfKHYVPIolFSWjPddkq5b0HozE8eze1VLctbw0flsFyB9pm0ei4VZI/6/5L0iQovFMmKap/xoWOPlW0Xe02xWlPDT+FnRY+3pR4XR1+a9P6MBRazWZpaZ3+HJLH2cl4/EX/ABUZLmed9WpHpjI/J613i2LoWsNs4kuctO9P7amcotEZmff9apaPNGT+bgpClzQwg/OTSP7GhrB+pULGsfQmW2MSP+WvcmZXdTWCZH1NWRwcZaz/ADH8lnovrd6AVreG5E0lPYxwtLh9Z/Ld/Ne3oU6GrYhh/wCzKzI2/wBKY/V+hVMmc30NJZ7/AJ2YfWcOS0/Ybu851q1hcot2MFFaI5y66y6W/Y9WERF6MQREQBERAFD5Y831fdpvDcphQ+WPN9X3abw3IDyOiIoMh6WzNc3HvNT4pV6VFzNc3HvNT4pV6UmMIiIAiIgCIiAIiIDglZ3X55oIq40hhkOjOIDLpM0AS4NLrbbAn8FoNRMGNLjsaC4+YC5XlmemM1HUV31jXMAPRwjJZD/NoKCUeg8ust2YVCyV8TpQ+TgwGlrSDol1+V5lVMPz+0r5A2WCaJpIBeSx4bfe4A3t5l0c9NeJ8KophskkY/V9qBx/VUTH8ajxKHDqSmiImijbA97tBmm9zWNDQb/RBBNzbag0Nly5znR4U+JroXzcKwvBY5gAAIG/btXRyRzxxYjVspmU8jHPDyHOfGQNBhdsGvcqRnxp+CkoGHXwdNok9Oi5g/RXHIPOTTYhV8DFRiF/BveH/NHU3RBHJaDr0kB38uM60WFzthdC+VxjEhLHMAALnADlb+TdXDCMRbUQRTN+jLG2QA7QHNBse3WsFyyh+X4ribtopqWQt7DCIx+ZetPzPYjw2EwDfEXxH+B50f5S1AXZERSQEREAREQBERAFD5Y831fdpvDcphQ+WPN9X3abw3IDyOiIoMh6WzNc3HvNT4pV6VFzNc3HvNT4pV6UmMIiIAiIgCIl0ARLr8ZKpjSGlzQ47ASAT5gdqAgM5GJfJ8LqnjUTE5jfPJ82Le0sFpMmq12EyVDXt+RB5e+PS1lzHBmno6O49u5elcRw2KpYY542Sxkglj2hzSQbi4PavyZgVO2A07YYxAQQYgwCMgm5Gha2s60JMHyixHhsnaDpjqXxH+Bstv5S1fjnDwmKHDsKmijaySSn+cc0BpeRHE4Odba65OvbrW6HI6i4IRfJYOCDzIGcGzQDyLF2ja17arr9avJilmjjjlp4XxxC0THMa5rBYCzQRq1ADV0KNBqYtnqqNN2HPJvpUukT03LCVeMmM6NBVVAigp3xPLJHaRjiYA1jC913NdfYFbqrJGjlDGy0sLxE3QjDo2uDG+S241DsC+KXIyhidpR0lOx1nNu2NjTouaWuFwNhBIKAwLJTB6/EZKyWikbHp6XD6TtHTbM57tD6JvsN9m5Xr9nvELw1UB+pIyQDse0tP4sC03CsBp6UOFNDHCHWLhGxrA6wsL2GuwX4Ydg1HSyHgIoIZHiztBrGPcL31gazr1oNSXRLpdSQEREAREQBERAFD5Y831fdpvDcphQ+WPN9X3abw3IDyOiIoMh6WzNc3HvNT4pV6VFzNc3HvNT4pV6UmMIiIAse/aIcQyjt5U39Ma2FY7+0T/h0f3pv6Y0JRTcbwubBJ6SSnqHuMsbJra221t0mOaCQ5pvbX2qZzzwmXFqePSLOEhhZfXydOV7b27LqCrsIkwutoZastqmPbFM0OLyNC4GjyjqLbgjdqHmU7nppeGxenjvbhIoGXte2nM9t7em6gkuGRWbJ2FzvqBVCciGRoYGkazokH6R8m3pWW4DgZxj5XI+Zzq4NEkERLbzEkl4BdssLAAEWuDsWtZEZt/8AY0k1Q+o4VvAuBHBltg1weXfSN9TTqWeZUZPU07JsSwaVwZC8OnZZ8TonGzuEhJANtdyN2u3QhBZarN/V12GQfLZXQTUYqBZ1pHSM5JZdzXbg22u6pmbPIV2Kue8T8FwDoXW0S/S0iXW+kLfRt6VrGQ+Uslfg75ZjeVrJonutbSLGGziOkgi/aqr+zn9Gr/8Ao/pkQFdxLJ7/AGhlFUUxkdGHyynSA0raMWkOTcdCmMzuIzw4lUURldJE1soOsuaHRSBoe25OjcE6h0hQeL4JLW5Q1MEEvAyPll0X3cLaMWkRdmvWBbV0qczHSiCtq6aRjeFDXfOay75uTRez7pJDvRr7AOvmZeTV4hcn/d37/wDilQeaXGDFWPiJOjUU8sesn6YYXs2/dI/iU3mX/wB7xDu7/FKpmFROjpG1cf0qesjB+7JFpD+aMj+JCS7Zr8ZfS4Pic7Dy4y0sJ12cYg1p19BIKreHZETVmHy4gx0stQ2oDAxoL3vF26T9IcrSBdfV0KUyQbfAMWt5UR9A0D+QTCamrhwET0c5hbDVTcNous5wfwLWACxvYnsQE5l3VVD8naR1UHtnE7GyaYc15LWztDnA67kAHtUXlq4/9n8K1n6R3nyJF+mUuKS1OTVPLPI6WQ1hBc6xJA4cD8F+OW3/AJewr7x8ORAQ2I4dUYM2iq4Klx+URiUAaTQCAxzmPbpEPaQ4DWtMz043bCY9E2+USRah5Ibwp/IKlZ03f+G4QP8A2xP/AOUK7Od/EABhkD76McDJZANtjwbdnTZjkIJjMVM6GeupJDymFj7X3tLmP/0LYVg+Q2UsUuUb5YNJsVVwjQHAB1zG1+sAn6zD61vCIMIiKSAofLHm+r7tN4blMKHyx5vq+7TeG5AeR0RFBkPS2Zrm495qfFKvSynNhlvRUlE6OoqYopBUVB0XOsbGU2Kt3GfhnXYPaUmMtCKr8Z+Gddg9pOM/DOuwe0gLQqHnUyCmxZsAgkjZwRkLuE09emGgW0QehSnGfhnXYPaTjPwzrsHtICs5fZr6jEBScDLEw08HBO09OxI0LFui06rtO1fnnAzXVWJVMU8csMZZDGx1zLfTa5ziWlrdlzq3q1cZ+Gddg9pOM/DOuwe0oJK3kNm3rKOoc+sqWzxOhfGWCSd2t+jrs/VsB9ardTmXxCEyw0lTH8lmI0g572EtB5IkYGnSI7Dr/BaRxn4Z12D2k4z8M67B7SA+8m8kBQ4f8kY7ScWSaTyLB0kgN3W3C5A8wULmrzfzYSJxPJE/heD0eD09WgHA30gOncpfjPwzrsHtJxn4Z12D2lJBBYdm4njxt+IGSIxOdI4MGnwnLiLBu0dvavyyYzbVFHistYZYXRSOn5I4ThA2R2k3a21wbX1qxcZ+Gddg9pOM/DOuwe0oJK7kDmznw6eqklkieJ4nMaGadwS8uBdpNGq3QungOaGaHDq2lmkhc+o4N0Tm6eix0esF12329A2XVu4z8M67B7ScZ+Gddg9pSCFyDzavo6Sqpqt8cjak2PB6WpvB6B+kBr3hVNmZKuAfTisYKVzjJb5zlvA5BdFawNwLm58xsFo3GfhnXYPaTjPwzrsHtICrVea2ofg0NAJYeFjqDKX/ADnBkEyahyb35Y3bl95QZr6ipwuio2SwiSmJL3O09B3JcOTZt/rb1ZuM/DOuwe0nGfhnXYPaQFBoMxtRJJH8uq2yRRhrQxvCPOgD/htL7BjdW4FT2O5s5arF46t74TTRmIcEQ8uLIweTbR0dbid+xWDjPwzrsHtJxn4Z12D2lAK7jWa+R2KQVlGaeGOIxOdHZzSSxx07Bjba2Gy0kKscZ+Gddg9pOM/DOuwe0pILQiq/GfhnXYPaTjPwzrsHtIC0KHyx5vq+7TeG5R/GfhnXYPaUZlPnGw6WiqWMrIXPfBK1rQ7WXFjgAO26A81Il+0IoPZodR9N/wB939Tl+SIgCIiEhERAEREAREQBERAEREAREQBERAEREAREQBERAEREAXKIhB8oiKCD/9k="/>
          <p:cNvSpPr>
            <a:spLocks noChangeAspect="1" noChangeArrowheads="1"/>
          </p:cNvSpPr>
          <p:nvPr/>
        </p:nvSpPr>
        <p:spPr bwMode="auto">
          <a:xfrm>
            <a:off x="5770960" y="-1266825"/>
            <a:ext cx="2411016" cy="214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CL" dirty="0">
              <a:solidFill>
                <a:prstClr val="black"/>
              </a:solidFill>
              <a:latin typeface="Calibri" pitchFamily="34" charset="0"/>
            </a:endParaRPr>
          </a:p>
        </p:txBody>
      </p:sp>
      <p:sp>
        <p:nvSpPr>
          <p:cNvPr id="12290" name="AutoShape 2" descr="Resultado de imagen para moral"/>
          <p:cNvSpPr>
            <a:spLocks noChangeAspect="1" noChangeArrowheads="1"/>
          </p:cNvSpPr>
          <p:nvPr/>
        </p:nvSpPr>
        <p:spPr bwMode="auto">
          <a:xfrm>
            <a:off x="1016000" y="-1365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CL" dirty="0">
              <a:solidFill>
                <a:prstClr val="black"/>
              </a:solidFill>
              <a:latin typeface="Calibri" pitchFamily="34" charset="0"/>
            </a:endParaRPr>
          </a:p>
        </p:txBody>
      </p:sp>
      <p:sp>
        <p:nvSpPr>
          <p:cNvPr id="12292" name="AutoShape 4" descr="Resultado de imagen para moral"/>
          <p:cNvSpPr>
            <a:spLocks noChangeAspect="1" noChangeArrowheads="1"/>
          </p:cNvSpPr>
          <p:nvPr/>
        </p:nvSpPr>
        <p:spPr bwMode="auto">
          <a:xfrm>
            <a:off x="1016000" y="-136525"/>
            <a:ext cx="4552950" cy="295275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CL" dirty="0">
              <a:solidFill>
                <a:prstClr val="black"/>
              </a:solidFill>
              <a:latin typeface="Calibri" pitchFamily="34" charset="0"/>
            </a:endParaRPr>
          </a:p>
        </p:txBody>
      </p:sp>
      <p:sp>
        <p:nvSpPr>
          <p:cNvPr id="12294" name="AutoShape 6" descr="Resultado de imagen para acceso"/>
          <p:cNvSpPr>
            <a:spLocks noChangeAspect="1" noChangeArrowheads="1"/>
          </p:cNvSpPr>
          <p:nvPr/>
        </p:nvSpPr>
        <p:spPr bwMode="auto">
          <a:xfrm>
            <a:off x="1016000" y="-136525"/>
            <a:ext cx="4552950" cy="6477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CL" dirty="0">
              <a:solidFill>
                <a:prstClr val="black"/>
              </a:solidFill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57282544"/>
      </p:ext>
    </p:extLst>
  </p:cSld>
  <p:clrMapOvr>
    <a:masterClrMapping/>
  </p:clrMapOvr>
  <p:transition spd="slow">
    <p:fad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10 CuadroTexto"/>
          <p:cNvSpPr txBox="1">
            <a:spLocks noChangeArrowheads="1"/>
          </p:cNvSpPr>
          <p:nvPr/>
        </p:nvSpPr>
        <p:spPr bwMode="auto">
          <a:xfrm>
            <a:off x="952500" y="1089135"/>
            <a:ext cx="10287000" cy="646113"/>
          </a:xfrm>
          <a:prstGeom prst="rect">
            <a:avLst/>
          </a:prstGeom>
          <a:solidFill>
            <a:srgbClr val="FFC000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CL" sz="3600" dirty="0">
                <a:solidFill>
                  <a:prstClr val="black"/>
                </a:solidFill>
                <a:latin typeface="Calibri" pitchFamily="34" charset="0"/>
              </a:rPr>
              <a:t>DDI 400005 “INSPECCIONES DE SEGURIDAD MILITAR”</a:t>
            </a:r>
          </a:p>
        </p:txBody>
      </p:sp>
      <p:sp>
        <p:nvSpPr>
          <p:cNvPr id="9220" name="11 CuadroTexto"/>
          <p:cNvSpPr txBox="1">
            <a:spLocks noChangeArrowheads="1"/>
          </p:cNvSpPr>
          <p:nvPr/>
        </p:nvSpPr>
        <p:spPr bwMode="auto">
          <a:xfrm>
            <a:off x="1105402" y="2076115"/>
            <a:ext cx="9922669" cy="452431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CL" sz="2400" b="1" dirty="0">
                <a:solidFill>
                  <a:prstClr val="black"/>
                </a:solidFill>
                <a:latin typeface="Calibri" pitchFamily="34" charset="0"/>
              </a:rPr>
              <a:t>INFORMES</a:t>
            </a:r>
          </a:p>
          <a:p>
            <a:pPr algn="just" eaLnBrk="0" fontAlgn="base" hangingPunct="0">
              <a:spcBef>
                <a:spcPct val="0"/>
              </a:spcBef>
              <a:spcAft>
                <a:spcPct val="0"/>
              </a:spcAft>
            </a:pPr>
            <a:endParaRPr lang="es-CL" sz="2400" b="1" dirty="0">
              <a:solidFill>
                <a:prstClr val="black"/>
              </a:solidFill>
              <a:latin typeface="Calibri" pitchFamily="34" charset="0"/>
            </a:endParaRPr>
          </a:p>
          <a:p>
            <a:pPr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CL" sz="2400" b="1" dirty="0">
                <a:solidFill>
                  <a:prstClr val="black"/>
                </a:solidFill>
                <a:latin typeface="Calibri" pitchFamily="34" charset="0"/>
              </a:rPr>
              <a:t>INSPECCIÓN DE SEGURIDAD MILITAR.</a:t>
            </a:r>
          </a:p>
          <a:p>
            <a:pPr algn="just" eaLnBrk="0" fontAlgn="base" hangingPunct="0">
              <a:spcBef>
                <a:spcPct val="0"/>
              </a:spcBef>
              <a:spcAft>
                <a:spcPct val="0"/>
              </a:spcAft>
            </a:pPr>
            <a:endParaRPr lang="es-CL" sz="2400" dirty="0">
              <a:solidFill>
                <a:prstClr val="black"/>
              </a:solidFill>
              <a:latin typeface="Calibri" pitchFamily="34" charset="0"/>
            </a:endParaRPr>
          </a:p>
          <a:p>
            <a:pPr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CL" sz="2400" dirty="0">
                <a:solidFill>
                  <a:prstClr val="black"/>
                </a:solidFill>
                <a:latin typeface="Calibri" pitchFamily="34" charset="0"/>
              </a:rPr>
              <a:t>D.Int.A. informará de las principales observaciones una vez terminada la inspección.</a:t>
            </a:r>
          </a:p>
          <a:p>
            <a:pPr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CL" sz="2400" dirty="0">
                <a:solidFill>
                  <a:prstClr val="black"/>
                </a:solidFill>
                <a:latin typeface="Calibri" pitchFamily="34" charset="0"/>
              </a:rPr>
              <a:t>En un plazo máximo de 14 días hábiles deberá remitir informe que considere:</a:t>
            </a:r>
          </a:p>
          <a:p>
            <a:pPr algn="just" eaLnBrk="0" fontAlgn="base" hangingPunct="0">
              <a:spcBef>
                <a:spcPct val="0"/>
              </a:spcBef>
              <a:spcAft>
                <a:spcPct val="0"/>
              </a:spcAft>
            </a:pPr>
            <a:endParaRPr lang="es-CL" sz="2400" dirty="0">
              <a:solidFill>
                <a:prstClr val="black"/>
              </a:solidFill>
              <a:latin typeface="Calibri" pitchFamily="34" charset="0"/>
            </a:endParaRPr>
          </a:p>
          <a:p>
            <a:pPr marL="342900" indent="-342900" algn="just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-"/>
            </a:pPr>
            <a:r>
              <a:rPr lang="es-CL" sz="2400" dirty="0">
                <a:solidFill>
                  <a:prstClr val="black"/>
                </a:solidFill>
                <a:latin typeface="Calibri" pitchFamily="34" charset="0"/>
              </a:rPr>
              <a:t>Observaciones y vulneraciones evidenciadas.</a:t>
            </a:r>
          </a:p>
          <a:p>
            <a:pPr marL="342900" indent="-342900" algn="just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-"/>
            </a:pPr>
            <a:r>
              <a:rPr lang="es-CL" sz="2400" dirty="0">
                <a:solidFill>
                  <a:prstClr val="black"/>
                </a:solidFill>
                <a:latin typeface="Calibri" pitchFamily="34" charset="0"/>
              </a:rPr>
              <a:t>Recomendaciones y sugerencias de seguridad.</a:t>
            </a:r>
          </a:p>
          <a:p>
            <a:pPr marL="342900" indent="-342900" algn="just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-"/>
            </a:pPr>
            <a:r>
              <a:rPr lang="es-CL" sz="2400" dirty="0">
                <a:solidFill>
                  <a:prstClr val="black"/>
                </a:solidFill>
                <a:latin typeface="Calibri" pitchFamily="34" charset="0"/>
              </a:rPr>
              <a:t>Evaluación y porcentaje obtenido.</a:t>
            </a:r>
          </a:p>
          <a:p>
            <a:pPr marL="342900" indent="-342900" algn="just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-"/>
            </a:pPr>
            <a:r>
              <a:rPr lang="es-CL" sz="2400" dirty="0">
                <a:solidFill>
                  <a:prstClr val="black"/>
                </a:solidFill>
                <a:latin typeface="Calibri" pitchFamily="34" charset="0"/>
              </a:rPr>
              <a:t>Plazos para efectuar correcciones.</a:t>
            </a:r>
          </a:p>
        </p:txBody>
      </p:sp>
      <p:sp>
        <p:nvSpPr>
          <p:cNvPr id="9223" name="AutoShape 2" descr="data:image/jpeg;base64,/9j/4AAQSkZJRgABAQAAAQABAAD/2wCEAAkGBhQQERUUERQVFBQVFRYVFBYXGBQUFBcXGBQVFxYXFhUXHCYgGRolGRcXIC8gIycrLCwsFx4xNTAqNSYrLCkBCQoKDgwOGg8PGiwkHyQsKS8pNSwsLSwuKSksKSksLC00KSksKSwsLy0pLCwvKS0sLCksLCwsLCosKS0sKSkvLP/AABEIAOEA4QMBIgACEQEDEQH/xAAcAAEAAwADAQEAAAAAAAAAAAAABQYHAQQIAgP/xABQEAABAwIBBgkHCQYDBQkAAAABAAIDBBEFBgcSITFBExciNVFUYXSzUnGBkZKT0hQjMkJicqGxwQhDgqKy0TNTwhU0Y+HwFiQlNkRkc4Oj/8QAGwEBAAIDAQEAAAAAAAAAAAAAAAEFAwQGAgf/xAAzEQACAgEBBQUGBgMBAAAAAAAAAQIDBBEFEiExQVFxkbHREyIyYYHBMzSh4fDxQlJyFP/aAAwDAQACEQMRAD8Alc22b6hraN01TAJJDUVDS7SkGpspA1NcArVxQYX1Ue8l+JdfM1zce81PilXpQCm8UGF9VHvJfiTigwvqo95L8SuSKQU3igwvqo95L8ScUGF9VHvJfiVyRAU3igwvqo95L8ScUGF9VHvJfiVyRAU3igwvqo95L8ScUGF9VHvJfiVyRAU3igwvqo95L8ScUGF9VHvJfiVyRAU3igwvqo95L8ScUGF9VHvJfiVyRAU3igwvqo95L8ScUGF9VHvJfiVyRAU3igwvqo95L8ScUGF9VHvJfiVyRAU3igwvqo95L8ScUGF9VHvJfiVyRAU3igwvqo95L8ScUGF9VHvJfiVyRAU3igwvqo95L8ScUGF9VHvJfiVyRAU3igwvqo95L8ScUGF9VHvJfiVyRAU3igwvqo95L8Sjcpc1eGw0dRJHTAPZDI9p05TZzWEg63dIWiKHyx5vq+7TeG5AeSNMouEUGQ9LZmubj3mp8Uq9Ki5mubj3mp8Uq9KTGEREAREQBERAEXBK/CrrWRNL5HtY0bXOIAHpKEpNvRHYXySs7x7Ow1t20jNP/iPuG/ws2n02VGxPKapqT87M8jyQdFnst1LVnlQjy4lzj7FyLeM/dXz5+BtdZlLTQ/4k8TT0aQJ9Q1qMlzj0Lf31/uskP+lYmAi13mS6ItobApXxSb8F6m1Mzk0J/fEedkg/RSFLlfSS6mVERPQXBp9TrLBUULMl1SEtgUte7J/p6I9IMkBFwbjpGsL7XnjD8ZmpzeGV8fY1x0fS3YfUrrgmdh7bNqmB48tnJePO3YfRZbEMuD58CsyNh318a3vLwZqSLoYVjUNUzTgeHjfbaOxzTrB867wK2k9eRSSi4vSS0ZyiIpPIREQBERAFD5Y831fdpvDcphQ+WPN9X3abw3IDyOiIoMh6WzNc3HvNT4pV6VFzNc3HvNT4pV6UmMIiIAiIgC4JQqCytyoZQw6Rs6R1xGzyj0n7I3/81EmorVnuuuVslCC1bOcp8rYqFl38qRw5EYPKd2nob2/msdx7KOatfpTO1D6LBcMb5h09p1rp4hiD6iR0kri57jck/gANwG4L8Y4y4hrQS4mwABJJ6AAqm2+Vj0XI7jA2bXix3pcZdX2dx8rt4dhMtQ7RhjdId+iLgec7B6Vfcl81wsJK3ziEH+tw/IetaJS0bImhsbWsaNjWgAD0BZK8Vy4y4Grl7crre7St59vT9zKcPzUVL7GV8cXZre71DV+KmYsz8f1qh58zGt/MlaHZLLbWNWuhR2bXy5v4tO5Iz+TM/FuqJB52sKi67NHK3XDMx/Y4Fh9YuFp1XWMiYXyvaxjdrnENaPOTqX4YZjUFUCaeaOUDUSxzXW89tiPHrfQiG1suL+PXvSMOxXJmppf8aJzR5Q5TPaGr1qLXo94B1G2vVY7/AEb1TcpM2kNRd9PaGToA+bce1v1fOPUVrWYjXGBcYu3Yye7etPmuXh/ZlmHYnJTvEkLyxw3jf2EbCOwrWsjsvWVlo5LRz22fVk7Wdv2VkuJYZJTSGOZhY4bjsI6Qd47V12PLSC0kEG4I1EEbCDuKwV2yqen6Fnl4NObDXr0a/nFHpAFcqmZBZa/K28FMbTsF77OEaPrD7Q3j0q5BWsJqa1Rw19E6LHXNcUcoiL2YQiIgCh8seb6vu03huUwofLHm+r7tN4bkB5HREUGQ9LZmubj3mp8Uq9Ki5mubj3mp8Uq9KTGEREARFwSgPwrq1sMbpJDZjGlzj2BYPlFjr62d0r9QOpjfJYNjfPvPaVd87GPWDKVh22kl81+Q0+m59AWaqtyrNXuLodhsTD3K/by5vl8l+4WsZtcn4GRCoa5ssztRI/dfYAOsHpO/dqWTrvYRjUtJIJIXFrt42tcOhzd4WCmahLVostoY08mlwhLT7/I9CBcqq5J5dxVoDHWjm3sJ1O7WHf5toVpBVvGSktUcFdTOmW5YtGHOsFWIc5mHPn4BtVGXl2iPpaBde1hJbROvtUZnnxZ1PhcgYbGZ7IbjbouuXgedrSPSvN5U6mPQ139oPFHGampw7kBjpXN3FxdotJ6bAH1lUzNhiT4MUpywkB7iyQbnMLXFwPTsB84XznAxJ08tMZDdwoKUOJ2lzmF5J7TpArr5CG1a13+XFUyexSylQSdHGcoZquodPLI4vc4ubynDQF7tayx5IAsNS9EZqcdkrMNjfOS6RrnxF52vDHWa49Jta53kLzIzYPMFosOcKbDcMpKakIZJIySeWQtDi0PnkDGtB1XIbck7rIGjbspMmoq6LQkFnD6Dx9Jh6R0jpG9YljGESUsropRZzd+5w3Oad4P/AFsV6zQ5w5sRMsFVZ0sbQ9sgAbpMJ0SHAarg21jbfsViy9yXFZAXMHz0YLmdLhtcz07u2y18infW8uZc7K2g8efs5v3H+j7fXxMcpKt8T2yRnRewhzT0ELdsmMebW07ZW6jse3yXjaPNvHYQsDVvzaY78nqhE4/Nz8nzPH0D6dY9IWpjW7ktHyZe7Xw1fTvr4o+XVfc2RFwCuVanDhERAFD5Y831fdpvDcphQ+WPN9X3abw3IDyOiIoMh6WzNc3HvNT4pV6VFzNc3HvNT4pV6UmMIiIAvlxsvpQ+V1ZwNHO8bRE4DzuGiPxKhvRanuEHOSiurSMVyhxM1NVLKTqc86P3Rqb+AC/HCsPNRNHE3bI8N81zrPoFz6F1ArrmpoNOrdIdkUZt9550R+GkqWC9pNJ9WfQsiaxsZyj/AIrh5I6eVeQctHd7LyweUBymffA/qGrzKrL0gWXGtZ9ldmyD7y0YDXbXRbGu+4fqns2eZbV2LpxgUuBtpS0hkc+319TMWuIIINiNYI1EHcQVoeSWc0ttFWm42Nm3j/5BvH2vX0rP54HMcWvaWuabOaRYg9oK/NasLJVvVF5k4tWVDdmu59n1Lrn+xAOpqRrCHNfK+QEG4IbHYEEbfprEX7CrlidLw7Gsc51maRZrJDdK2lYdBsPUq5HhbhPHG4fTkY0HcdJ4Gr1qzqujZ3nGZuzbcV6849vr2Hfy4Nq2Ru6NsMXu4ImfmF9ZJ6vlj/Ioaj1yaEQ8Qrp5T1PCVtS/yp5T6OEcAu5gPJosQf0x08Q/jqWuP4RlZiuIFSuUYs+FvkUlM31wiT/Woh+w+Yqayv1VkrfI4OP2IY2fogL9+z3Deqqn9ELG+08n9FuTgsd/Z4g5NY/7ULPUHu/VbIpR5ZiWcHBBTVjtEWZKOFb0AknTHodr9IVbY8tILTYggg9BGsH1rVM7eH6VPHLvjksfuvFv6g1ZSqi+O7Y9Dvtl3e3xYuXNcH9P2PQuB4iKinilH12Ncew25Q9BuF3lTM1VZp0Raf3cjm+g2cP6irmrWuW9FM4jKq9jdOvsb8AiIvZrhQ+WPN9X3abw3KYUPljzfV92m8NyA8joiKDIelszXNx7zU+KVelRczXNx7zU+KVelJjCIiAKqZzZLYfJ9p0bfW8f2VrVRzoNvh7+ySI/zgLFd8D7jcwPzNf/AEvMxpadmfh+bqHdL2N9TSf9SzFahmek+aqB0SMPrZb/AElVuN+Ijr9s/lJfTzRoYXBC5VAzvZbyYdTMZTnRmnLg19gdBjQNNwB1aWtoHRe6tzhCfymyPhrm8saEgHJkaOUOw+U3sKyHH8m5qJ+jM3UfovFyx3mPT2HWqjhGXdbTTiZlRK517ua97nseN7Xtcdh9Y3L0Rk9jdNjNGHhoc13JlidrMb97T27wRusVrW0Rs4rgy3wdp2YvuvjHs7O4xBfTHWc1wtdrmvbcXs5pBafWF8YrWxR1lRA27WxzPjYSb3DTbWelcqslCVb0Z2NN9WVXvQ4p8/3RW8UwdzCXtu5pJJ6Rc3N+ztXbpuThUx/zKyBnn4OGZ5/rCmVGYjhBe08GSNeloXOgXWtpW2B1tV1uVZPSZz+fsbTWzH8PT0K/TRab2NH1nNb63Afqu/lRLpVtSRsNRLbzCRwH4BdFjnRSA/RexwcLjYWkEat+sL5nmL3Oc76TnFzt2txJP4lbpzTTT0Zu37P9Nahmf5VQR6GxR/3K1FULMjTaGExny5Jn/wA5aP6VfV7PBXM4UOlh8/Y1rvU9pWHrcsvpNHD6jtYB63NH6rDVWZnxruOx2B+BL/r7I0zM9Lyalv2oz6w8foFo6zXM83/eT2xDxCtKC3Mb8NFDtb85P6eSCIizlYFD5Y831fdpvDcphQ+WPN9X3abw3IDyOiIoMh6WzNc3HvNT4pV6VFzNc3HvNT4pV6UmMIiIAoDLql4SgqANoZpD+Ah36KfX5VEAe1zXbHAtPmIsV5ktU0ZKp+zsjPsafgecVe80lbo1EsR+vGHDzsd/ZxVMr6Mwyvjdtje5h9Btf1WPpXaydxX5LVRTbmuGl9w6nfgT6lTVy3Jps+g5lX/oxpRj1XDzR6Aas4z2ZJSVlKyeEaT6YvcWjWXRuA07DeRog26AVosTw4Ag3BFwdxB2FfRCuz51yPGqnsjsr5sMqBLFrabCWMnkyNvsPQRuO49lwrXnezefIpTVU7f+7yu5bRsikP5McdnQbjoWbryej98QqjLLJIdskj3+04ut+K7uHY2WcmTlN6frD+4UWi8TgprSRsUZFmPLfrej8y6RShwBaQQd4X2qfR1zojdp1bwdhVlocSbMNWp29p2+jpCrbaHDiuR2ODtOvJ92XCXZ29x9V2HtlFnbdzhtH9wq1XYe6E8rWNzhsP8AZW5fMkYcCHAEHaCoqvlDh0PWds2vKW8uEu31NuzZ03BYVRt2fMhx/jJd+qs6zrIbL+Pg46acCIsa2ON/1CGgNaHeSbDbsK0PTVrCcZrWJxWRjWY89yxafcpmdat0KMM3ySNHobdx/IetZCrlnRxgTVYjaeTC3RP33WLvULD1qmqryZb1jO02TS6sWOvN8fH9jWM0lLo0sj/LlNvM1oH53V7ChskMM+T0cMZ+kGBzvvO5R/EqZVnVHdgkcdm2+1yJzXa/AIiLIagUPljzfV92m8NymFD5Y831fdpvDcgPI6IigyHpbM1zce81PilXpUXM1zce81PilXpSYwiIgC4IXKIDJc6mCcHUNnaOTMLO7HtH6tt6iqMt/wAo8EbWU74Xari7XeS4a2u9f4XWDVlI6GR0cg0XsJa4dBH6b/SqrJr3Zby5M7bY2WrqfZv4o+XT0NUzZZTcND8nefnIRyel0e70t2eayvC87YdiD6eVssRs9huP1B6QRqstvyXymjrotNup41SM3tP6g7itrGu3luvmU218B0zd0F7r5/JkniFAyeN8UrQ+N7S17TsIK8zZwchJMKn0dboHkmGQ7xtLHfbH4jX0r1ACo/HcCirYXw1DdON+0bwdzmnc4bitso0eRkVqy6zez4XJyryQOPzcwGrXsa+30X/gd3QqqvJJwvpjyDcGx6RtXCKCVquKJ7DseB5Muo7nbj5+hTKrGBYDNXTNhpmF7zt8lo8p7tjW9pW302ZxkdG2NspNQ25dIb8G4n6mj9Vg3Ea95vsWnbi68YHR4O2t3SvI5dvqZurTk7nAnpGGM/Os0SGBx1sNtVjvbf6p9CgsUwmWmkMczCxw9RHS07CF01pKUoPhwZ0dlVWTDSSUk+R9yyl7i5xu5xLnHpJNyVNZFYL8rq42kchh4ST7rddvS6w9JUEtozf5NfI6e7xaWWzn9LRbks9A29pKyUV+0n8jT2nlLGoenN8F6/QtTVyiK4OCCIiAKHyx5vq+7TeG5TCh8seb6vu03huQHkdERQZD0tma5uPeanxSr0qLma5uPeanxSr0pMYREQBERAcFUjOHkZ8pbw8A+eYOU0fvGjd94bunZ0K8LgrxOCmt1mfHyJ49ishzX80PNxC7WF4rJTSCSFxa4ekEb2uG8di0zLfN6KgumpgGy7Xs2Nk7R0P/AAP4rK5oXMcWvBa5psQRYg9oKqbK5VSO7xcunNr4fVP+cjYsls4MNWAyQiKbZok8lx+w4/kdfnVsDl5uViwTL2qpQGh/CMH1JLusOgO2j12WzXl9JlNl7C1e9jv6P7P18Ta6qkZKxzJGtexws5rgHNI6CDtWW5S5hIZXF9FLwBP7t4L4/wCF19Jo7NamaDO5C7VNE+M9LbSN/QqZhzi0Lv3+j2Oa8fotpXVy6lHPAya3o639Fr5amQPzD4gDYOpyOnhHD8NBT2B/s/awayouN7IQRfsMj9noatDkzhUI/wDUNPma8/ooutzsUrB82yWQ+YMHrdr/AAUu2tdURDCyZvRVvw08yy4Hk5T0MfB00bY277a3OPS9x1uPaV+GUGVkFE35113/AFY22L3ejcO0rNsYzn1MwLYtGBp8nlPt987PQAqjJKXEucS5x1kkkkntJWtZlpcIFxi7Cm3vXvRdi5+PT9SXymyplrpNKSzWNvwcY2Nv273HpUMiv+RebkyETVbdFm1sR1Of2vG5vZtP56cYztkdBbdRg1ceCXJdv8/s5zc5GF7m1U7eQNcLT9Y7nkeSN3Sde5akAuGMAAAFgNgX0rautVx0Rw2XlzyrN+X0XYgiIshqBERAFD5Y831fdpvDcphQ+WPN9X3abw3IDyOiIoMh6WzNc3HvNT4pV6VFzNc3HvNT4pV6UmMIiIAiIgCIiA4KgsoskIK4fON0ZALNkbYPHYfKHYVPIolFSWjPddkq5b0HozE8eze1VLctbw0flsFyB9pm0ei4VZI/6/5L0iQovFMmKap/xoWOPlW0Xe02xWlPDT+FnRY+3pR4XR1+a9P6MBRazWZpaZ3+HJLH2cl4/EX/ABUZLmed9WpHpjI/J613i2LoWsNs4kuctO9P7amcotEZmff9apaPNGT+bgpClzQwg/OTSP7GhrB+pULGsfQmW2MSP+WvcmZXdTWCZH1NWRwcZaz/ADH8lnovrd6AVreG5E0lPYxwtLh9Z/Ld/Ne3oU6GrYhh/wCzKzI2/wBKY/V+hVMmc30NJZ7/AJ2YfWcOS0/Ybu851q1hcot2MFFaI5y66y6W/Y9WERF6MQREQBERAFD5Y831fdpvDcphQ+WPN9X3abw3IDyOiIoMh6WzNc3HvNT4pV6VFzNc3HvNT4pV6UmMIiIAiIgCIiAIiIDglZ3X55oIq40hhkOjOIDLpM0AS4NLrbbAn8FoNRMGNLjsaC4+YC5XlmemM1HUV31jXMAPRwjJZD/NoKCUeg8ust2YVCyV8TpQ+TgwGlrSDol1+V5lVMPz+0r5A2WCaJpIBeSx4bfe4A3t5l0c9NeJ8KophskkY/V9qBx/VUTH8ajxKHDqSmiImijbA97tBmm9zWNDQb/RBBNzbag0Nly5znR4U+JroXzcKwvBY5gAAIG/btXRyRzxxYjVspmU8jHPDyHOfGQNBhdsGvcqRnxp+CkoGHXwdNok9Oi5g/RXHIPOTTYhV8DFRiF/BveH/NHU3RBHJaDr0kB38uM60WFzthdC+VxjEhLHMAALnADlb+TdXDCMRbUQRTN+jLG2QA7QHNBse3WsFyyh+X4ribtopqWQt7DCIx+ZetPzPYjw2EwDfEXxH+B50f5S1AXZERSQEREAREQBERAFD5Y831fdpvDcphQ+WPN9X3abw3IDyOiIoMh6WzNc3HvNT4pV6VFzNc3HvNT4pV6UmMIiIAiIgCIl0ARLr8ZKpjSGlzQ47ASAT5gdqAgM5GJfJ8LqnjUTE5jfPJ82Le0sFpMmq12EyVDXt+RB5e+PS1lzHBmno6O49u5elcRw2KpYY542Sxkglj2hzSQbi4PavyZgVO2A07YYxAQQYgwCMgm5Gha2s60JMHyixHhsnaDpjqXxH+Bstv5S1fjnDwmKHDsKmijaySSn+cc0BpeRHE4Odba65OvbrW6HI6i4IRfJYOCDzIGcGzQDyLF2ja17arr9avJilmjjjlp4XxxC0THMa5rBYCzQRq1ADV0KNBqYtnqqNN2HPJvpUukT03LCVeMmM6NBVVAigp3xPLJHaRjiYA1jC913NdfYFbqrJGjlDGy0sLxE3QjDo2uDG+S241DsC+KXIyhidpR0lOx1nNu2NjTouaWuFwNhBIKAwLJTB6/EZKyWikbHp6XD6TtHTbM57tD6JvsN9m5Xr9nvELw1UB+pIyQDse0tP4sC03CsBp6UOFNDHCHWLhGxrA6wsL2GuwX4Ydg1HSyHgIoIZHiztBrGPcL31gazr1oNSXRLpdSQEREAREQBERAFD5Y831fdpvDcphQ+WPN9X3abw3IDyOiIoMh6WzNc3HvNT4pV6VFzNc3HvNT4pV6UmMIiIAse/aIcQyjt5U39Ma2FY7+0T/h0f3pv6Y0JRTcbwubBJ6SSnqHuMsbJra221t0mOaCQ5pvbX2qZzzwmXFqePSLOEhhZfXydOV7b27LqCrsIkwutoZastqmPbFM0OLyNC4GjyjqLbgjdqHmU7nppeGxenjvbhIoGXte2nM9t7em6gkuGRWbJ2FzvqBVCciGRoYGkazokH6R8m3pWW4DgZxj5XI+Zzq4NEkERLbzEkl4BdssLAAEWuDsWtZEZt/8AY0k1Q+o4VvAuBHBltg1weXfSN9TTqWeZUZPU07JsSwaVwZC8OnZZ8TonGzuEhJANtdyN2u3QhBZarN/V12GQfLZXQTUYqBZ1pHSM5JZdzXbg22u6pmbPIV2Kue8T8FwDoXW0S/S0iXW+kLfRt6VrGQ+Uslfg75ZjeVrJonutbSLGGziOkgi/aqr+zn9Gr/8Ao/pkQFdxLJ7/AGhlFUUxkdGHyynSA0raMWkOTcdCmMzuIzw4lUURldJE1soOsuaHRSBoe25OjcE6h0hQeL4JLW5Q1MEEvAyPll0X3cLaMWkRdmvWBbV0qczHSiCtq6aRjeFDXfOay75uTRez7pJDvRr7AOvmZeTV4hcn/d37/wDilQeaXGDFWPiJOjUU8sesn6YYXs2/dI/iU3mX/wB7xDu7/FKpmFROjpG1cf0qesjB+7JFpD+aMj+JCS7Zr8ZfS4Pic7Dy4y0sJ12cYg1p19BIKreHZETVmHy4gx0stQ2oDAxoL3vF26T9IcrSBdfV0KUyQbfAMWt5UR9A0D+QTCamrhwET0c5hbDVTcNous5wfwLWACxvYnsQE5l3VVD8naR1UHtnE7GyaYc15LWztDnA67kAHtUXlq4/9n8K1n6R3nyJF+mUuKS1OTVPLPI6WQ1hBc6xJA4cD8F+OW3/AJewr7x8ORAQ2I4dUYM2iq4Klx+URiUAaTQCAxzmPbpEPaQ4DWtMz043bCY9E2+USRah5Ibwp/IKlZ03f+G4QP8A2xP/AOUK7Od/EABhkD76McDJZANtjwbdnTZjkIJjMVM6GeupJDymFj7X3tLmP/0LYVg+Q2UsUuUb5YNJsVVwjQHAB1zG1+sAn6zD61vCIMIiKSAofLHm+r7tN4blMKHyx5vq+7TeG5AeR0RFBkPS2Zrm495qfFKvSynNhlvRUlE6OoqYopBUVB0XOsbGU2Kt3GfhnXYPaUmMtCKr8Z+Gddg9pOM/DOuwe0gLQqHnUyCmxZsAgkjZwRkLuE09emGgW0QehSnGfhnXYPaTjPwzrsHtICs5fZr6jEBScDLEw08HBO09OxI0LFui06rtO1fnnAzXVWJVMU8csMZZDGx1zLfTa5ziWlrdlzq3q1cZ+Gddg9pOM/DOuwe0oJK3kNm3rKOoc+sqWzxOhfGWCSd2t+jrs/VsB9ardTmXxCEyw0lTH8lmI0g572EtB5IkYGnSI7Dr/BaRxn4Z12D2k4z8M67B7SA+8m8kBQ4f8kY7ScWSaTyLB0kgN3W3C5A8wULmrzfzYSJxPJE/heD0eD09WgHA30gOncpfjPwzrsHtJxn4Z12D2lJBBYdm4njxt+IGSIxOdI4MGnwnLiLBu0dvavyyYzbVFHistYZYXRSOn5I4ThA2R2k3a21wbX1qxcZ+Gddg9pOM/DOuwe0oJK7kDmznw6eqklkieJ4nMaGadwS8uBdpNGq3QungOaGaHDq2lmkhc+o4N0Tm6eix0esF12329A2XVu4z8M67B7ScZ+Gddg9pSCFyDzavo6Sqpqt8cjak2PB6WpvB6B+kBr3hVNmZKuAfTisYKVzjJb5zlvA5BdFawNwLm58xsFo3GfhnXYPaTjPwzrsHtICrVea2ofg0NAJYeFjqDKX/ADnBkEyahyb35Y3bl95QZr6ipwuio2SwiSmJL3O09B3JcOTZt/rb1ZuM/DOuwe0nGfhnXYPaQFBoMxtRJJH8uq2yRRhrQxvCPOgD/htL7BjdW4FT2O5s5arF46t74TTRmIcEQ8uLIweTbR0dbid+xWDjPwzrsHtJxn4Z12D2lAK7jWa+R2KQVlGaeGOIxOdHZzSSxx07Bjba2Gy0kKscZ+Gddg9pOM/DOuwe0pILQiq/GfhnXYPaTjPwzrsHtIC0KHyx5vq+7TeG5R/GfhnXYPaUZlPnGw6WiqWMrIXPfBK1rQ7WXFjgAO26A81Il+0IoPZodR9N/wB939Tl+SIgCIiEhERAEREAREQBERAEREAREQBERAEREAREQBERAEREAXKIhB8oiKCD/9k="/>
          <p:cNvSpPr>
            <a:spLocks noChangeAspect="1" noChangeArrowheads="1"/>
          </p:cNvSpPr>
          <p:nvPr/>
        </p:nvSpPr>
        <p:spPr bwMode="auto">
          <a:xfrm>
            <a:off x="5770960" y="-1266825"/>
            <a:ext cx="2411016" cy="214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CL" dirty="0">
              <a:solidFill>
                <a:prstClr val="black"/>
              </a:solidFill>
              <a:latin typeface="Calibri" pitchFamily="34" charset="0"/>
            </a:endParaRPr>
          </a:p>
        </p:txBody>
      </p:sp>
      <p:sp>
        <p:nvSpPr>
          <p:cNvPr id="9224" name="AutoShape 4" descr="data:image/jpeg;base64,/9j/4AAQSkZJRgABAQAAAQABAAD/2wCEAAkGBhQQERUUERQVFBQVFRYVFBYXGBQUFBcXGBQVFxYXFhUXHCYgGRolGRcXIC8gIycrLCwsFx4xNTAqNSYrLCkBCQoKDgwOGg8PGiwkHyQsKS8pNSwsLSwuKSksKSksLC00KSksKSwsLy0pLCwvKS0sLCksLCwsLCosKS0sKSkvLP/AABEIAOEA4QMBIgACEQEDEQH/xAAcAAEAAwADAQEAAAAAAAAAAAAABQYHAQQIAgP/xABQEAABAwIBBgkHCQYDBQkAAAABAAIDBBEFBgcSITFBExciNVFUYXSzUnGBkZKT0hQjMkJicqGxwQhDgqKy0TNTwhU0Y+HwFiQlNkRkc4Oj/8QAGwEBAAIDAQEAAAAAAAAAAAAAAAEFAwQGAgf/xAAzEQACAgEBBQUGBgMBAAAAAAAAAQIDBBEFEiExQVFxkbHREyIyYYHBMzSh4fDxQlJyFP/aAAwDAQACEQMRAD8Alc22b6hraN01TAJJDUVDS7SkGpspA1NcArVxQYX1Ue8l+JdfM1zce81PilXpQCm8UGF9VHvJfiTigwvqo95L8SuSKQU3igwvqo95L8ScUGF9VHvJfiVyRAU3igwvqo95L8ScUGF9VHvJfiVyRAU3igwvqo95L8ScUGF9VHvJfiVyRAU3igwvqo95L8ScUGF9VHvJfiVyRAU3igwvqo95L8ScUGF9VHvJfiVyRAU3igwvqo95L8ScUGF9VHvJfiVyRAU3igwvqo95L8ScUGF9VHvJfiVyRAU3igwvqo95L8ScUGF9VHvJfiVyRAU3igwvqo95L8ScUGF9VHvJfiVyRAU3igwvqo95L8ScUGF9VHvJfiVyRAU3igwvqo95L8ScUGF9VHvJfiVyRAU3igwvqo95L8Sjcpc1eGw0dRJHTAPZDI9p05TZzWEg63dIWiKHyx5vq+7TeG5AeSNMouEUGQ9LZmubj3mp8Uq9Ki5mubj3mp8Uq9KTGEREAREQBERAEXBK/CrrWRNL5HtY0bXOIAHpKEpNvRHYXySs7x7Ow1t20jNP/iPuG/ws2n02VGxPKapqT87M8jyQdFnst1LVnlQjy4lzj7FyLeM/dXz5+BtdZlLTQ/4k8TT0aQJ9Q1qMlzj0Lf31/uskP+lYmAi13mS6ItobApXxSb8F6m1Mzk0J/fEedkg/RSFLlfSS6mVERPQXBp9TrLBUULMl1SEtgUte7J/p6I9IMkBFwbjpGsL7XnjD8ZmpzeGV8fY1x0fS3YfUrrgmdh7bNqmB48tnJePO3YfRZbEMuD58CsyNh318a3vLwZqSLoYVjUNUzTgeHjfbaOxzTrB867wK2k9eRSSi4vSS0ZyiIpPIREQBERAFD5Y831fdpvDcphQ+WPN9X3abw3IDyOiIoMh6WzNc3HvNT4pV6VFzNc3HvNT4pV6UmMIiIAiIgC4JQqCytyoZQw6Rs6R1xGzyj0n7I3/81EmorVnuuuVslCC1bOcp8rYqFl38qRw5EYPKd2nob2/msdx7KOatfpTO1D6LBcMb5h09p1rp4hiD6iR0kri57jck/gANwG4L8Y4y4hrQS4mwABJJ6AAqm2+Vj0XI7jA2bXix3pcZdX2dx8rt4dhMtQ7RhjdId+iLgec7B6Vfcl81wsJK3ziEH+tw/IetaJS0bImhsbWsaNjWgAD0BZK8Vy4y4Grl7crre7St59vT9zKcPzUVL7GV8cXZre71DV+KmYsz8f1qh58zGt/MlaHZLLbWNWuhR2bXy5v4tO5Iz+TM/FuqJB52sKi67NHK3XDMx/Y4Fh9YuFp1XWMiYXyvaxjdrnENaPOTqX4YZjUFUCaeaOUDUSxzXW89tiPHrfQiG1suL+PXvSMOxXJmppf8aJzR5Q5TPaGr1qLXo94B1G2vVY7/AEb1TcpM2kNRd9PaGToA+bce1v1fOPUVrWYjXGBcYu3Yye7etPmuXh/ZlmHYnJTvEkLyxw3jf2EbCOwrWsjsvWVlo5LRz22fVk7Wdv2VkuJYZJTSGOZhY4bjsI6Qd47V12PLSC0kEG4I1EEbCDuKwV2yqen6Fnl4NObDXr0a/nFHpAFcqmZBZa/K28FMbTsF77OEaPrD7Q3j0q5BWsJqa1Rw19E6LHXNcUcoiL2YQiIgCh8seb6vu03huUwofLHm+r7tN4bkB5HREUGQ9LZmubj3mp8Uq9Ki5mubj3mp8Uq9KTGEREARFwSgPwrq1sMbpJDZjGlzj2BYPlFjr62d0r9QOpjfJYNjfPvPaVd87GPWDKVh22kl81+Q0+m59AWaqtyrNXuLodhsTD3K/by5vl8l+4WsZtcn4GRCoa5ssztRI/dfYAOsHpO/dqWTrvYRjUtJIJIXFrt42tcOhzd4WCmahLVostoY08mlwhLT7/I9CBcqq5J5dxVoDHWjm3sJ1O7WHf5toVpBVvGSktUcFdTOmW5YtGHOsFWIc5mHPn4BtVGXl2iPpaBde1hJbROvtUZnnxZ1PhcgYbGZ7IbjbouuXgedrSPSvN5U6mPQ139oPFHGampw7kBjpXN3FxdotJ6bAH1lUzNhiT4MUpywkB7iyQbnMLXFwPTsB84XznAxJ08tMZDdwoKUOJ2lzmF5J7TpArr5CG1a13+XFUyexSylQSdHGcoZquodPLI4vc4ubynDQF7tayx5IAsNS9EZqcdkrMNjfOS6RrnxF52vDHWa49Jta53kLzIzYPMFosOcKbDcMpKakIZJIySeWQtDi0PnkDGtB1XIbck7rIGjbspMmoq6LQkFnD6Dx9Jh6R0jpG9YljGESUsropRZzd+5w3Oad4P/AFsV6zQ5w5sRMsFVZ0sbQ9sgAbpMJ0SHAarg21jbfsViy9yXFZAXMHz0YLmdLhtcz07u2y18infW8uZc7K2g8efs5v3H+j7fXxMcpKt8T2yRnRewhzT0ELdsmMebW07ZW6jse3yXjaPNvHYQsDVvzaY78nqhE4/Nz8nzPH0D6dY9IWpjW7ktHyZe7Xw1fTvr4o+XVfc2RFwCuVanDhERAFD5Y831fdpvDcphQ+WPN9X3abw3IDyOiIoMh6WzNc3HvNT4pV6VFzNc3HvNT4pV6UmMIiIAvlxsvpQ+V1ZwNHO8bRE4DzuGiPxKhvRanuEHOSiurSMVyhxM1NVLKTqc86P3Rqb+AC/HCsPNRNHE3bI8N81zrPoFz6F1ArrmpoNOrdIdkUZt9550R+GkqWC9pNJ9WfQsiaxsZyj/AIrh5I6eVeQctHd7LyweUBymffA/qGrzKrL0gWXGtZ9ldmyD7y0YDXbXRbGu+4fqns2eZbV2LpxgUuBtpS0hkc+319TMWuIIINiNYI1EHcQVoeSWc0ttFWm42Nm3j/5BvH2vX0rP54HMcWvaWuabOaRYg9oK/NasLJVvVF5k4tWVDdmu59n1Lrn+xAOpqRrCHNfK+QEG4IbHYEEbfprEX7CrlidLw7Gsc51maRZrJDdK2lYdBsPUq5HhbhPHG4fTkY0HcdJ4Gr1qzqujZ3nGZuzbcV6849vr2Hfy4Nq2Ru6NsMXu4ImfmF9ZJ6vlj/Ioaj1yaEQ8Qrp5T1PCVtS/yp5T6OEcAu5gPJosQf0x08Q/jqWuP4RlZiuIFSuUYs+FvkUlM31wiT/Woh+w+Yqayv1VkrfI4OP2IY2fogL9+z3Deqqn9ELG+08n9FuTgsd/Z4g5NY/7ULPUHu/VbIpR5ZiWcHBBTVjtEWZKOFb0AknTHodr9IVbY8tILTYggg9BGsH1rVM7eH6VPHLvjksfuvFv6g1ZSqi+O7Y9Dvtl3e3xYuXNcH9P2PQuB4iKinilH12Ncew25Q9BuF3lTM1VZp0Raf3cjm+g2cP6irmrWuW9FM4jKq9jdOvsb8AiIvZrhQ+WPN9X3abw3KYUPljzfV92m8NyA8joiKDIelszXNx7zU+KVelRczXNx7zU+KVelJjCIiAKqZzZLYfJ9p0bfW8f2VrVRzoNvh7+ySI/zgLFd8D7jcwPzNf/AEvMxpadmfh+bqHdL2N9TSf9SzFahmek+aqB0SMPrZb/AElVuN+Ijr9s/lJfTzRoYXBC5VAzvZbyYdTMZTnRmnLg19gdBjQNNwB1aWtoHRe6tzhCfymyPhrm8saEgHJkaOUOw+U3sKyHH8m5qJ+jM3UfovFyx3mPT2HWqjhGXdbTTiZlRK517ua97nseN7Xtcdh9Y3L0Rk9jdNjNGHhoc13JlidrMb97T27wRusVrW0Rs4rgy3wdp2YvuvjHs7O4xBfTHWc1wtdrmvbcXs5pBafWF8YrWxR1lRA27WxzPjYSb3DTbWelcqslCVb0Z2NN9WVXvQ4p8/3RW8UwdzCXtu5pJJ6Rc3N+ztXbpuThUx/zKyBnn4OGZ5/rCmVGYjhBe08GSNeloXOgXWtpW2B1tV1uVZPSZz+fsbTWzH8PT0K/TRab2NH1nNb63Afqu/lRLpVtSRsNRLbzCRwH4BdFjnRSA/RexwcLjYWkEat+sL5nmL3Oc76TnFzt2txJP4lbpzTTT0Zu37P9Nahmf5VQR6GxR/3K1FULMjTaGExny5Jn/wA5aP6VfV7PBXM4UOlh8/Y1rvU9pWHrcsvpNHD6jtYB63NH6rDVWZnxruOx2B+BL/r7I0zM9Lyalv2oz6w8foFo6zXM83/eT2xDxCtKC3Mb8NFDtb85P6eSCIizlYFD5Y831fdpvDcphQ+WPN9X3abw3IDyOiIoMh6WzNc3HvNT4pV6VFzNc3HvNT4pV6UmMIiIAoDLql4SgqANoZpD+Ah36KfX5VEAe1zXbHAtPmIsV5ktU0ZKp+zsjPsafgecVe80lbo1EsR+vGHDzsd/ZxVMr6Mwyvjdtje5h9Btf1WPpXaydxX5LVRTbmuGl9w6nfgT6lTVy3Jps+g5lX/oxpRj1XDzR6Aas4z2ZJSVlKyeEaT6YvcWjWXRuA07DeRog26AVosTw4Ag3BFwdxB2FfRCuz51yPGqnsjsr5sMqBLFrabCWMnkyNvsPQRuO49lwrXnezefIpTVU7f+7yu5bRsikP5McdnQbjoWbryej98QqjLLJIdskj3+04ut+K7uHY2WcmTlN6frD+4UWi8TgprSRsUZFmPLfrej8y6RShwBaQQd4X2qfR1zojdp1bwdhVlocSbMNWp29p2+jpCrbaHDiuR2ODtOvJ92XCXZ29x9V2HtlFnbdzhtH9wq1XYe6E8rWNzhsP8AZW5fMkYcCHAEHaCoqvlDh0PWds2vKW8uEu31NuzZ03BYVRt2fMhx/jJd+qs6zrIbL+Pg46acCIsa2ON/1CGgNaHeSbDbsK0PTVrCcZrWJxWRjWY89yxafcpmdat0KMM3ySNHobdx/IetZCrlnRxgTVYjaeTC3RP33WLvULD1qmqryZb1jO02TS6sWOvN8fH9jWM0lLo0sj/LlNvM1oH53V7ChskMM+T0cMZ+kGBzvvO5R/EqZVnVHdgkcdm2+1yJzXa/AIiLIagUPljzfV92m8NymFD5Y831fdpvDcgPI6IigyHpbM1zce81PilXpUXM1zce81PilXpSYwiIgC4IXKIDJc6mCcHUNnaOTMLO7HtH6tt6iqMt/wAo8EbWU74Xari7XeS4a2u9f4XWDVlI6GR0cg0XsJa4dBH6b/SqrJr3Zby5M7bY2WrqfZv4o+XT0NUzZZTcND8nefnIRyel0e70t2eayvC87YdiD6eVssRs9huP1B6QRqstvyXymjrotNup41SM3tP6g7itrGu3luvmU218B0zd0F7r5/JkniFAyeN8UrQ+N7S17TsIK8zZwchJMKn0dboHkmGQ7xtLHfbH4jX0r1ACo/HcCirYXw1DdON+0bwdzmnc4bitso0eRkVqy6zez4XJyryQOPzcwGrXsa+30X/gd3QqqvJJwvpjyDcGx6RtXCKCVquKJ7DseB5Muo7nbj5+hTKrGBYDNXTNhpmF7zt8lo8p7tjW9pW302ZxkdG2NspNQ25dIb8G4n6mj9Vg3Ea95vsWnbi68YHR4O2t3SvI5dvqZurTk7nAnpGGM/Os0SGBx1sNtVjvbf6p9CgsUwmWmkMczCxw9RHS07CF01pKUoPhwZ0dlVWTDSSUk+R9yyl7i5xu5xLnHpJNyVNZFYL8rq42kchh4ST7rddvS6w9JUEtozf5NfI6e7xaWWzn9LRbks9A29pKyUV+0n8jT2nlLGoenN8F6/QtTVyiK4OCCIiAKHyx5vq+7TeG5TCh8seb6vu03huQHkdERQZD0tma5uPeanxSr0qLma5uPeanxSr0pMYREQBERAcFUjOHkZ8pbw8A+eYOU0fvGjd94bunZ0K8LgrxOCmt1mfHyJ49ishzX80PNxC7WF4rJTSCSFxa4ekEb2uG8di0zLfN6KgumpgGy7Xs2Nk7R0P/AAP4rK5oXMcWvBa5psQRYg9oKqbK5VSO7xcunNr4fVP+cjYsls4MNWAyQiKbZok8lx+w4/kdfnVsDl5uViwTL2qpQGh/CMH1JLusOgO2j12WzXl9JlNl7C1e9jv6P7P18Ta6qkZKxzJGtexws5rgHNI6CDtWW5S5hIZXF9FLwBP7t4L4/wCF19Jo7NamaDO5C7VNE+M9LbSN/QqZhzi0Lv3+j2Oa8fotpXVy6lHPAya3o639Fr5amQPzD4gDYOpyOnhHD8NBT2B/s/awayouN7IQRfsMj9noatDkzhUI/wDUNPma8/ooutzsUrB82yWQ+YMHrdr/AAUu2tdURDCyZvRVvw08yy4Hk5T0MfB00bY277a3OPS9x1uPaV+GUGVkFE35113/AFY22L3ejcO0rNsYzn1MwLYtGBp8nlPt987PQAqjJKXEucS5x1kkkkntJWtZlpcIFxi7Cm3vXvRdi5+PT9SXymyplrpNKSzWNvwcY2Nv273HpUMiv+RebkyETVbdFm1sR1Of2vG5vZtP56cYztkdBbdRg1ceCXJdv8/s5zc5GF7m1U7eQNcLT9Y7nkeSN3Sde5akAuGMAAAFgNgX0rautVx0Rw2XlzyrN+X0XYgiIshqBERAFD5Y831fdpvDcphQ+WPN9X3abw3IDyOiIoMh6WzNc3HvNT4pV6VFzNc3HvNT4pV6UmMIiIAiIgCIiA4KgsoskIK4fON0ZALNkbYPHYfKHYVPIolFSWjPddkq5b0HozE8eze1VLctbw0flsFyB9pm0ei4VZI/6/5L0iQovFMmKap/xoWOPlW0Xe02xWlPDT+FnRY+3pR4XR1+a9P6MBRazWZpaZ3+HJLH2cl4/EX/ABUZLmed9WpHpjI/J613i2LoWsNs4kuctO9P7amcotEZmff9apaPNGT+bgpClzQwg/OTSP7GhrB+pULGsfQmW2MSP+WvcmZXdTWCZH1NWRwcZaz/ADH8lnovrd6AVreG5E0lPYxwtLh9Z/Ld/Ne3oU6GrYhh/wCzKzI2/wBKY/V+hVMmc30NJZ7/AJ2YfWcOS0/Ybu851q1hcot2MFFaI5y66y6W/Y9WERF6MQREQBERAFD5Y831fdpvDcphQ+WPN9X3abw3IDyOiIoMh6WzNc3HvNT4pV6VFzNc3HvNT4pV6UmMIiIAiIgCIiAIiIDglZ3X55oIq40hhkOjOIDLpM0AS4NLrbbAn8FoNRMGNLjsaC4+YC5XlmemM1HUV31jXMAPRwjJZD/NoKCUeg8ust2YVCyV8TpQ+TgwGlrSDol1+V5lVMPz+0r5A2WCaJpIBeSx4bfe4A3t5l0c9NeJ8KophskkY/V9qBx/VUTH8ajxKHDqSmiImijbA97tBmm9zWNDQb/RBBNzbag0Nly5znR4U+JroXzcKwvBY5gAAIG/btXRyRzxxYjVspmU8jHPDyHOfGQNBhdsGvcqRnxp+CkoGHXwdNok9Oi5g/RXHIPOTTYhV8DFRiF/BveH/NHU3RBHJaDr0kB38uM60WFzthdC+VxjEhLHMAALnADlb+TdXDCMRbUQRTN+jLG2QA7QHNBse3WsFyyh+X4ribtopqWQt7DCIx+ZetPzPYjw2EwDfEXxH+B50f5S1AXZERSQEREAREQBERAFD5Y831fdpvDcphQ+WPN9X3abw3IDyOiIoMh6WzNc3HvNT4pV6VFzNc3HvNT4pV6UmMIiIAiIgCIl0ARLr8ZKpjSGlzQ47ASAT5gdqAgM5GJfJ8LqnjUTE5jfPJ82Le0sFpMmq12EyVDXt+RB5e+PS1lzHBmno6O49u5elcRw2KpYY542Sxkglj2hzSQbi4PavyZgVO2A07YYxAQQYgwCMgm5Gha2s60JMHyixHhsnaDpjqXxH+Bstv5S1fjnDwmKHDsKmijaySSn+cc0BpeRHE4Odba65OvbrW6HI6i4IRfJYOCDzIGcGzQDyLF2ja17arr9avJilmjjjlp4XxxC0THMa5rBYCzQRq1ADV0KNBqYtnqqNN2HPJvpUukT03LCVeMmM6NBVVAigp3xPLJHaRjiYA1jC913NdfYFbqrJGjlDGy0sLxE3QjDo2uDG+S241DsC+KXIyhidpR0lOx1nNu2NjTouaWuFwNhBIKAwLJTB6/EZKyWikbHp6XD6TtHTbM57tD6JvsN9m5Xr9nvELw1UB+pIyQDse0tP4sC03CsBp6UOFNDHCHWLhGxrA6wsL2GuwX4Ydg1HSyHgIoIZHiztBrGPcL31gazr1oNSXRLpdSQEREAREQBERAFD5Y831fdpvDcphQ+WPN9X3abw3IDyOiIoMh6WzNc3HvNT4pV6VFzNc3HvNT4pV6UmMIiIAse/aIcQyjt5U39Ma2FY7+0T/h0f3pv6Y0JRTcbwubBJ6SSnqHuMsbJra221t0mOaCQ5pvbX2qZzzwmXFqePSLOEhhZfXydOV7b27LqCrsIkwutoZastqmPbFM0OLyNC4GjyjqLbgjdqHmU7nppeGxenjvbhIoGXte2nM9t7em6gkuGRWbJ2FzvqBVCciGRoYGkazokH6R8m3pWW4DgZxj5XI+Zzq4NEkERLbzEkl4BdssLAAEWuDsWtZEZt/8AY0k1Q+o4VvAuBHBltg1weXfSN9TTqWeZUZPU07JsSwaVwZC8OnZZ8TonGzuEhJANtdyN2u3QhBZarN/V12GQfLZXQTUYqBZ1pHSM5JZdzXbg22u6pmbPIV2Kue8T8FwDoXW0S/S0iXW+kLfRt6VrGQ+Uslfg75ZjeVrJonutbSLGGziOkgi/aqr+zn9Gr/8Ao/pkQFdxLJ7/AGhlFUUxkdGHyynSA0raMWkOTcdCmMzuIzw4lUURldJE1soOsuaHRSBoe25OjcE6h0hQeL4JLW5Q1MEEvAyPll0X3cLaMWkRdmvWBbV0qczHSiCtq6aRjeFDXfOay75uTRez7pJDvRr7AOvmZeTV4hcn/d37/wDilQeaXGDFWPiJOjUU8sesn6YYXs2/dI/iU3mX/wB7xDu7/FKpmFROjpG1cf0qesjB+7JFpD+aMj+JCS7Zr8ZfS4Pic7Dy4y0sJ12cYg1p19BIKreHZETVmHy4gx0stQ2oDAxoL3vF26T9IcrSBdfV0KUyQbfAMWt5UR9A0D+QTCamrhwET0c5hbDVTcNous5wfwLWACxvYnsQE5l3VVD8naR1UHtnE7GyaYc15LWztDnA67kAHtUXlq4/9n8K1n6R3nyJF+mUuKS1OTVPLPI6WQ1hBc6xJA4cD8F+OW3/AJewr7x8ORAQ2I4dUYM2iq4Klx+URiUAaTQCAxzmPbpEPaQ4DWtMz043bCY9E2+USRah5Ibwp/IKlZ03f+G4QP8A2xP/AOUK7Od/EABhkD76McDJZANtjwbdnTZjkIJjMVM6GeupJDymFj7X3tLmP/0LYVg+Q2UsUuUb5YNJsVVwjQHAB1zG1+sAn6zD61vCIMIiKSAofLHm+r7tN4blMKHyx5vq+7TeG5AeR0RFBkPS2Zrm495qfFKvSynNhlvRUlE6OoqYopBUVB0XOsbGU2Kt3GfhnXYPaUmMtCKr8Z+Gddg9pOM/DOuwe0gLQqHnUyCmxZsAgkjZwRkLuE09emGgW0QehSnGfhnXYPaTjPwzrsHtICs5fZr6jEBScDLEw08HBO09OxI0LFui06rtO1fnnAzXVWJVMU8csMZZDGx1zLfTa5ziWlrdlzq3q1cZ+Gddg9pOM/DOuwe0oJK3kNm3rKOoc+sqWzxOhfGWCSd2t+jrs/VsB9ardTmXxCEyw0lTH8lmI0g572EtB5IkYGnSI7Dr/BaRxn4Z12D2k4z8M67B7SA+8m8kBQ4f8kY7ScWSaTyLB0kgN3W3C5A8wULmrzfzYSJxPJE/heD0eD09WgHA30gOncpfjPwzrsHtJxn4Z12D2lJBBYdm4njxt+IGSIxOdI4MGnwnLiLBu0dvavyyYzbVFHistYZYXRSOn5I4ThA2R2k3a21wbX1qxcZ+Gddg9pOM/DOuwe0oJK7kDmznw6eqklkieJ4nMaGadwS8uBdpNGq3QungOaGaHDq2lmkhc+o4N0Tm6eix0esF12329A2XVu4z8M67B7ScZ+Gddg9pSCFyDzavo6Sqpqt8cjak2PB6WpvB6B+kBr3hVNmZKuAfTisYKVzjJb5zlvA5BdFawNwLm58xsFo3GfhnXYPaTjPwzrsHtICrVea2ofg0NAJYeFjqDKX/ADnBkEyahyb35Y3bl95QZr6ipwuio2SwiSmJL3O09B3JcOTZt/rb1ZuM/DOuwe0nGfhnXYPaQFBoMxtRJJH8uq2yRRhrQxvCPOgD/htL7BjdW4FT2O5s5arF46t74TTRmIcEQ8uLIweTbR0dbid+xWDjPwzrsHtJxn4Z12D2lAK7jWa+R2KQVlGaeGOIxOdHZzSSxx07Bjba2Gy0kKscZ+Gddg9pOM/DOuwe0pILQiq/GfhnXYPaTjPwzrsHtIC0KHyx5vq+7TeG5R/GfhnXYPaUZlPnGw6WiqWMrIXPfBK1rQ7WXFjgAO26A81Il+0IoPZodR9N/wB939Tl+SIgCIiEhERAEREAREQBERAEREAREQBERAEREAREQBERAEREAXKIhB8oiKCD/9k="/>
          <p:cNvSpPr>
            <a:spLocks noChangeAspect="1" noChangeArrowheads="1"/>
          </p:cNvSpPr>
          <p:nvPr/>
        </p:nvSpPr>
        <p:spPr bwMode="auto">
          <a:xfrm>
            <a:off x="5770960" y="-1266825"/>
            <a:ext cx="2411016" cy="214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CL" dirty="0">
              <a:solidFill>
                <a:prstClr val="black"/>
              </a:solidFill>
              <a:latin typeface="Calibri" pitchFamily="34" charset="0"/>
            </a:endParaRPr>
          </a:p>
        </p:txBody>
      </p:sp>
      <p:sp>
        <p:nvSpPr>
          <p:cNvPr id="12290" name="AutoShape 2" descr="Resultado de imagen para moral"/>
          <p:cNvSpPr>
            <a:spLocks noChangeAspect="1" noChangeArrowheads="1"/>
          </p:cNvSpPr>
          <p:nvPr/>
        </p:nvSpPr>
        <p:spPr bwMode="auto">
          <a:xfrm>
            <a:off x="1016000" y="-1365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CL" dirty="0">
              <a:solidFill>
                <a:prstClr val="black"/>
              </a:solidFill>
              <a:latin typeface="Calibri" pitchFamily="34" charset="0"/>
            </a:endParaRPr>
          </a:p>
        </p:txBody>
      </p:sp>
      <p:sp>
        <p:nvSpPr>
          <p:cNvPr id="12292" name="AutoShape 4" descr="Resultado de imagen para moral"/>
          <p:cNvSpPr>
            <a:spLocks noChangeAspect="1" noChangeArrowheads="1"/>
          </p:cNvSpPr>
          <p:nvPr/>
        </p:nvSpPr>
        <p:spPr bwMode="auto">
          <a:xfrm>
            <a:off x="1016000" y="-136525"/>
            <a:ext cx="4552950" cy="295275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CL" dirty="0">
              <a:solidFill>
                <a:prstClr val="black"/>
              </a:solidFill>
              <a:latin typeface="Calibri" pitchFamily="34" charset="0"/>
            </a:endParaRPr>
          </a:p>
        </p:txBody>
      </p:sp>
      <p:sp>
        <p:nvSpPr>
          <p:cNvPr id="12294" name="AutoShape 6" descr="Resultado de imagen para acceso"/>
          <p:cNvSpPr>
            <a:spLocks noChangeAspect="1" noChangeArrowheads="1"/>
          </p:cNvSpPr>
          <p:nvPr/>
        </p:nvSpPr>
        <p:spPr bwMode="auto">
          <a:xfrm>
            <a:off x="1016000" y="-136525"/>
            <a:ext cx="4552950" cy="6477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CL" dirty="0">
              <a:solidFill>
                <a:prstClr val="black"/>
              </a:solidFill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30138991"/>
      </p:ext>
    </p:extLst>
  </p:cSld>
  <p:clrMapOvr>
    <a:masterClrMapping/>
  </p:clrMapOvr>
  <p:transition spd="slow">
    <p:fad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10 CuadroTexto"/>
          <p:cNvSpPr txBox="1">
            <a:spLocks noChangeArrowheads="1"/>
          </p:cNvSpPr>
          <p:nvPr/>
        </p:nvSpPr>
        <p:spPr bwMode="auto">
          <a:xfrm>
            <a:off x="952500" y="1089135"/>
            <a:ext cx="10287000" cy="646113"/>
          </a:xfrm>
          <a:prstGeom prst="rect">
            <a:avLst/>
          </a:prstGeom>
          <a:solidFill>
            <a:srgbClr val="FFC000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CL" sz="3600" dirty="0">
                <a:solidFill>
                  <a:prstClr val="black"/>
                </a:solidFill>
                <a:latin typeface="Calibri" pitchFamily="34" charset="0"/>
              </a:rPr>
              <a:t>DDI 400005 “INSPECCIONES DE SEGURIDAD MILITAR”</a:t>
            </a:r>
          </a:p>
        </p:txBody>
      </p:sp>
      <p:sp>
        <p:nvSpPr>
          <p:cNvPr id="9220" name="11 CuadroTexto"/>
          <p:cNvSpPr txBox="1">
            <a:spLocks noChangeArrowheads="1"/>
          </p:cNvSpPr>
          <p:nvPr/>
        </p:nvSpPr>
        <p:spPr bwMode="auto">
          <a:xfrm>
            <a:off x="1105402" y="2076114"/>
            <a:ext cx="9922669" cy="378565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CL" sz="2400" b="1" dirty="0">
                <a:solidFill>
                  <a:prstClr val="black"/>
                </a:solidFill>
                <a:latin typeface="Calibri" pitchFamily="34" charset="0"/>
              </a:rPr>
              <a:t>ALGUNAS CONSIDERACIONES.</a:t>
            </a:r>
          </a:p>
          <a:p>
            <a:pPr algn="just" eaLnBrk="0" fontAlgn="base" hangingPunct="0">
              <a:spcBef>
                <a:spcPct val="0"/>
              </a:spcBef>
              <a:spcAft>
                <a:spcPct val="0"/>
              </a:spcAft>
            </a:pPr>
            <a:endParaRPr lang="es-CL" sz="2400" dirty="0">
              <a:solidFill>
                <a:prstClr val="black"/>
              </a:solidFill>
              <a:latin typeface="Calibri" pitchFamily="34" charset="0"/>
            </a:endParaRPr>
          </a:p>
          <a:p>
            <a:pPr marL="342900" indent="-342900" algn="just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-"/>
            </a:pPr>
            <a:r>
              <a:rPr lang="es-CL" sz="2400" dirty="0">
                <a:solidFill>
                  <a:prstClr val="black"/>
                </a:solidFill>
                <a:latin typeface="Calibri" pitchFamily="34" charset="0"/>
              </a:rPr>
              <a:t>Siempre se hará una coordinación previa con UU.RR. y por especialistas en Inteligencia.</a:t>
            </a:r>
          </a:p>
          <a:p>
            <a:pPr marL="342900" indent="-342900" algn="just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-"/>
            </a:pPr>
            <a:r>
              <a:rPr lang="es-CL" sz="2400" dirty="0">
                <a:solidFill>
                  <a:prstClr val="black"/>
                </a:solidFill>
                <a:latin typeface="Calibri" pitchFamily="34" charset="0"/>
              </a:rPr>
              <a:t>El porcentaje de aprobación para UU.RR de alta sensibilidad es de un 85% y para el resto de un 80%.</a:t>
            </a:r>
          </a:p>
          <a:p>
            <a:pPr marL="342900" indent="-342900" algn="just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-"/>
            </a:pPr>
            <a:r>
              <a:rPr lang="es-CL" sz="2400" dirty="0">
                <a:solidFill>
                  <a:prstClr val="black"/>
                </a:solidFill>
                <a:latin typeface="Calibri" pitchFamily="34" charset="0"/>
              </a:rPr>
              <a:t>Unidades de Combate que efectúen comisión al extranjero deben considerar una Inspección de Seguridad.</a:t>
            </a:r>
          </a:p>
          <a:p>
            <a:pPr marL="342900" indent="-342900" algn="just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-"/>
            </a:pPr>
            <a:r>
              <a:rPr lang="es-CL" sz="2400" dirty="0">
                <a:solidFill>
                  <a:prstClr val="black"/>
                </a:solidFill>
                <a:latin typeface="Calibri" pitchFamily="34" charset="0"/>
              </a:rPr>
              <a:t>Todo informe de resultado debe ser conocido por D.Int.A. </a:t>
            </a:r>
          </a:p>
          <a:p>
            <a:pPr marL="342900" indent="-342900" algn="just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-"/>
            </a:pPr>
            <a:endParaRPr lang="es-CL" sz="2400" dirty="0">
              <a:solidFill>
                <a:prstClr val="black"/>
              </a:solidFill>
              <a:latin typeface="Calibri" pitchFamily="34" charset="0"/>
            </a:endParaRPr>
          </a:p>
        </p:txBody>
      </p:sp>
      <p:sp>
        <p:nvSpPr>
          <p:cNvPr id="9223" name="AutoShape 2" descr="data:image/jpeg;base64,/9j/4AAQSkZJRgABAQAAAQABAAD/2wCEAAkGBhQQERUUERQVFBQVFRYVFBYXGBQUFBcXGBQVFxYXFhUXHCYgGRolGRcXIC8gIycrLCwsFx4xNTAqNSYrLCkBCQoKDgwOGg8PGiwkHyQsKS8pNSwsLSwuKSksKSksLC00KSksKSwsLy0pLCwvKS0sLCksLCwsLCosKS0sKSkvLP/AABEIAOEA4QMBIgACEQEDEQH/xAAcAAEAAwADAQEAAAAAAAAAAAAABQYHAQQIAgP/xABQEAABAwIBBgkHCQYDBQkAAAABAAIDBBEFBgcSITFBExciNVFUYXSzUnGBkZKT0hQjMkJicqGxwQhDgqKy0TNTwhU0Y+HwFiQlNkRkc4Oj/8QAGwEBAAIDAQEAAAAAAAAAAAAAAAEFAwQGAgf/xAAzEQACAgEBBQUGBgMBAAAAAAAAAQIDBBEFEiExQVFxkbHREyIyYYHBMzSh4fDxQlJyFP/aAAwDAQACEQMRAD8Alc22b6hraN01TAJJDUVDS7SkGpspA1NcArVxQYX1Ue8l+JdfM1zce81PilXpQCm8UGF9VHvJfiTigwvqo95L8SuSKQU3igwvqo95L8ScUGF9VHvJfiVyRAU3igwvqo95L8ScUGF9VHvJfiVyRAU3igwvqo95L8ScUGF9VHvJfiVyRAU3igwvqo95L8ScUGF9VHvJfiVyRAU3igwvqo95L8ScUGF9VHvJfiVyRAU3igwvqo95L8ScUGF9VHvJfiVyRAU3igwvqo95L8ScUGF9VHvJfiVyRAU3igwvqo95L8ScUGF9VHvJfiVyRAU3igwvqo95L8ScUGF9VHvJfiVyRAU3igwvqo95L8ScUGF9VHvJfiVyRAU3igwvqo95L8ScUGF9VHvJfiVyRAU3igwvqo95L8Sjcpc1eGw0dRJHTAPZDI9p05TZzWEg63dIWiKHyx5vq+7TeG5AeSNMouEUGQ9LZmubj3mp8Uq9Ki5mubj3mp8Uq9KTGEREAREQBERAEXBK/CrrWRNL5HtY0bXOIAHpKEpNvRHYXySs7x7Ow1t20jNP/iPuG/ws2n02VGxPKapqT87M8jyQdFnst1LVnlQjy4lzj7FyLeM/dXz5+BtdZlLTQ/4k8TT0aQJ9Q1qMlzj0Lf31/uskP+lYmAi13mS6ItobApXxSb8F6m1Mzk0J/fEedkg/RSFLlfSS6mVERPQXBp9TrLBUULMl1SEtgUte7J/p6I9IMkBFwbjpGsL7XnjD8ZmpzeGV8fY1x0fS3YfUrrgmdh7bNqmB48tnJePO3YfRZbEMuD58CsyNh318a3vLwZqSLoYVjUNUzTgeHjfbaOxzTrB867wK2k9eRSSi4vSS0ZyiIpPIREQBERAFD5Y831fdpvDcphQ+WPN9X3abw3IDyOiIoMh6WzNc3HvNT4pV6VFzNc3HvNT4pV6UmMIiIAiIgC4JQqCytyoZQw6Rs6R1xGzyj0n7I3/81EmorVnuuuVslCC1bOcp8rYqFl38qRw5EYPKd2nob2/msdx7KOatfpTO1D6LBcMb5h09p1rp4hiD6iR0kri57jck/gANwG4L8Y4y4hrQS4mwABJJ6AAqm2+Vj0XI7jA2bXix3pcZdX2dx8rt4dhMtQ7RhjdId+iLgec7B6Vfcl81wsJK3ziEH+tw/IetaJS0bImhsbWsaNjWgAD0BZK8Vy4y4Grl7crre7St59vT9zKcPzUVL7GV8cXZre71DV+KmYsz8f1qh58zGt/MlaHZLLbWNWuhR2bXy5v4tO5Iz+TM/FuqJB52sKi67NHK3XDMx/Y4Fh9YuFp1XWMiYXyvaxjdrnENaPOTqX4YZjUFUCaeaOUDUSxzXW89tiPHrfQiG1suL+PXvSMOxXJmppf8aJzR5Q5TPaGr1qLXo94B1G2vVY7/AEb1TcpM2kNRd9PaGToA+bce1v1fOPUVrWYjXGBcYu3Yye7etPmuXh/ZlmHYnJTvEkLyxw3jf2EbCOwrWsjsvWVlo5LRz22fVk7Wdv2VkuJYZJTSGOZhY4bjsI6Qd47V12PLSC0kEG4I1EEbCDuKwV2yqen6Fnl4NObDXr0a/nFHpAFcqmZBZa/K28FMbTsF77OEaPrD7Q3j0q5BWsJqa1Rw19E6LHXNcUcoiL2YQiIgCh8seb6vu03huUwofLHm+r7tN4bkB5HREUGQ9LZmubj3mp8Uq9Ki5mubj3mp8Uq9KTGEREARFwSgPwrq1sMbpJDZjGlzj2BYPlFjr62d0r9QOpjfJYNjfPvPaVd87GPWDKVh22kl81+Q0+m59AWaqtyrNXuLodhsTD3K/by5vl8l+4WsZtcn4GRCoa5ssztRI/dfYAOsHpO/dqWTrvYRjUtJIJIXFrt42tcOhzd4WCmahLVostoY08mlwhLT7/I9CBcqq5J5dxVoDHWjm3sJ1O7WHf5toVpBVvGSktUcFdTOmW5YtGHOsFWIc5mHPn4BtVGXl2iPpaBde1hJbROvtUZnnxZ1PhcgYbGZ7IbjbouuXgedrSPSvN5U6mPQ139oPFHGampw7kBjpXN3FxdotJ6bAH1lUzNhiT4MUpywkB7iyQbnMLXFwPTsB84XznAxJ08tMZDdwoKUOJ2lzmF5J7TpArr5CG1a13+XFUyexSylQSdHGcoZquodPLI4vc4ubynDQF7tayx5IAsNS9EZqcdkrMNjfOS6RrnxF52vDHWa49Jta53kLzIzYPMFosOcKbDcMpKakIZJIySeWQtDi0PnkDGtB1XIbck7rIGjbspMmoq6LQkFnD6Dx9Jh6R0jpG9YljGESUsropRZzd+5w3Oad4P/AFsV6zQ5w5sRMsFVZ0sbQ9sgAbpMJ0SHAarg21jbfsViy9yXFZAXMHz0YLmdLhtcz07u2y18infW8uZc7K2g8efs5v3H+j7fXxMcpKt8T2yRnRewhzT0ELdsmMebW07ZW6jse3yXjaPNvHYQsDVvzaY78nqhE4/Nz8nzPH0D6dY9IWpjW7ktHyZe7Xw1fTvr4o+XVfc2RFwCuVanDhERAFD5Y831fdpvDcphQ+WPN9X3abw3IDyOiIoMh6WzNc3HvNT4pV6VFzNc3HvNT4pV6UmMIiIAvlxsvpQ+V1ZwNHO8bRE4DzuGiPxKhvRanuEHOSiurSMVyhxM1NVLKTqc86P3Rqb+AC/HCsPNRNHE3bI8N81zrPoFz6F1ArrmpoNOrdIdkUZt9550R+GkqWC9pNJ9WfQsiaxsZyj/AIrh5I6eVeQctHd7LyweUBymffA/qGrzKrL0gWXGtZ9ldmyD7y0YDXbXRbGu+4fqns2eZbV2LpxgUuBtpS0hkc+319TMWuIIINiNYI1EHcQVoeSWc0ttFWm42Nm3j/5BvH2vX0rP54HMcWvaWuabOaRYg9oK/NasLJVvVF5k4tWVDdmu59n1Lrn+xAOpqRrCHNfK+QEG4IbHYEEbfprEX7CrlidLw7Gsc51maRZrJDdK2lYdBsPUq5HhbhPHG4fTkY0HcdJ4Gr1qzqujZ3nGZuzbcV6849vr2Hfy4Nq2Ru6NsMXu4ImfmF9ZJ6vlj/Ioaj1yaEQ8Qrp5T1PCVtS/yp5T6OEcAu5gPJosQf0x08Q/jqWuP4RlZiuIFSuUYs+FvkUlM31wiT/Woh+w+Yqayv1VkrfI4OP2IY2fogL9+z3Deqqn9ELG+08n9FuTgsd/Z4g5NY/7ULPUHu/VbIpR5ZiWcHBBTVjtEWZKOFb0AknTHodr9IVbY8tILTYggg9BGsH1rVM7eH6VPHLvjksfuvFv6g1ZSqi+O7Y9Dvtl3e3xYuXNcH9P2PQuB4iKinilH12Ncew25Q9BuF3lTM1VZp0Raf3cjm+g2cP6irmrWuW9FM4jKq9jdOvsb8AiIvZrhQ+WPN9X3abw3KYUPljzfV92m8NyA8joiKDIelszXNx7zU+KVelRczXNx7zU+KVelJjCIiAKqZzZLYfJ9p0bfW8f2VrVRzoNvh7+ySI/zgLFd8D7jcwPzNf/AEvMxpadmfh+bqHdL2N9TSf9SzFahmek+aqB0SMPrZb/AElVuN+Ijr9s/lJfTzRoYXBC5VAzvZbyYdTMZTnRmnLg19gdBjQNNwB1aWtoHRe6tzhCfymyPhrm8saEgHJkaOUOw+U3sKyHH8m5qJ+jM3UfovFyx3mPT2HWqjhGXdbTTiZlRK517ua97nseN7Xtcdh9Y3L0Rk9jdNjNGHhoc13JlidrMb97T27wRusVrW0Rs4rgy3wdp2YvuvjHs7O4xBfTHWc1wtdrmvbcXs5pBafWF8YrWxR1lRA27WxzPjYSb3DTbWelcqslCVb0Z2NN9WVXvQ4p8/3RW8UwdzCXtu5pJJ6Rc3N+ztXbpuThUx/zKyBnn4OGZ5/rCmVGYjhBe08GSNeloXOgXWtpW2B1tV1uVZPSZz+fsbTWzH8PT0K/TRab2NH1nNb63Afqu/lRLpVtSRsNRLbzCRwH4BdFjnRSA/RexwcLjYWkEat+sL5nmL3Oc76TnFzt2txJP4lbpzTTT0Zu37P9Nahmf5VQR6GxR/3K1FULMjTaGExny5Jn/wA5aP6VfV7PBXM4UOlh8/Y1rvU9pWHrcsvpNHD6jtYB63NH6rDVWZnxruOx2B+BL/r7I0zM9Lyalv2oz6w8foFo6zXM83/eT2xDxCtKC3Mb8NFDtb85P6eSCIizlYFD5Y831fdpvDcphQ+WPN9X3abw3IDyOiIoMh6WzNc3HvNT4pV6VFzNc3HvNT4pV6UmMIiIAoDLql4SgqANoZpD+Ah36KfX5VEAe1zXbHAtPmIsV5ktU0ZKp+zsjPsafgecVe80lbo1EsR+vGHDzsd/ZxVMr6Mwyvjdtje5h9Btf1WPpXaydxX5LVRTbmuGl9w6nfgT6lTVy3Jps+g5lX/oxpRj1XDzR6Aas4z2ZJSVlKyeEaT6YvcWjWXRuA07DeRog26AVosTw4Ag3BFwdxB2FfRCuz51yPGqnsjsr5sMqBLFrabCWMnkyNvsPQRuO49lwrXnezefIpTVU7f+7yu5bRsikP5McdnQbjoWbryej98QqjLLJIdskj3+04ut+K7uHY2WcmTlN6frD+4UWi8TgprSRsUZFmPLfrej8y6RShwBaQQd4X2qfR1zojdp1bwdhVlocSbMNWp29p2+jpCrbaHDiuR2ODtOvJ92XCXZ29x9V2HtlFnbdzhtH9wq1XYe6E8rWNzhsP8AZW5fMkYcCHAEHaCoqvlDh0PWds2vKW8uEu31NuzZ03BYVRt2fMhx/jJd+qs6zrIbL+Pg46acCIsa2ON/1CGgNaHeSbDbsK0PTVrCcZrWJxWRjWY89yxafcpmdat0KMM3ySNHobdx/IetZCrlnRxgTVYjaeTC3RP33WLvULD1qmqryZb1jO02TS6sWOvN8fH9jWM0lLo0sj/LlNvM1oH53V7ChskMM+T0cMZ+kGBzvvO5R/EqZVnVHdgkcdm2+1yJzXa/AIiLIagUPljzfV92m8NymFD5Y831fdpvDcgPI6IigyHpbM1zce81PilXpUXM1zce81PilXpSYwiIgC4IXKIDJc6mCcHUNnaOTMLO7HtH6tt6iqMt/wAo8EbWU74Xari7XeS4a2u9f4XWDVlI6GR0cg0XsJa4dBH6b/SqrJr3Zby5M7bY2WrqfZv4o+XT0NUzZZTcND8nefnIRyel0e70t2eayvC87YdiD6eVssRs9huP1B6QRqstvyXymjrotNup41SM3tP6g7itrGu3luvmU218B0zd0F7r5/JkniFAyeN8UrQ+N7S17TsIK8zZwchJMKn0dboHkmGQ7xtLHfbH4jX0r1ACo/HcCirYXw1DdON+0bwdzmnc4bitso0eRkVqy6zez4XJyryQOPzcwGrXsa+30X/gd3QqqvJJwvpjyDcGx6RtXCKCVquKJ7DseB5Muo7nbj5+hTKrGBYDNXTNhpmF7zt8lo8p7tjW9pW302ZxkdG2NspNQ25dIb8G4n6mj9Vg3Ea95vsWnbi68YHR4O2t3SvI5dvqZurTk7nAnpGGM/Os0SGBx1sNtVjvbf6p9CgsUwmWmkMczCxw9RHS07CF01pKUoPhwZ0dlVWTDSSUk+R9yyl7i5xu5xLnHpJNyVNZFYL8rq42kchh4ST7rddvS6w9JUEtozf5NfI6e7xaWWzn9LRbks9A29pKyUV+0n8jT2nlLGoenN8F6/QtTVyiK4OCCIiAKHyx5vq+7TeG5TCh8seb6vu03huQHkdERQZD0tma5uPeanxSr0qLma5uPeanxSr0pMYREQBERAcFUjOHkZ8pbw8A+eYOU0fvGjd94bunZ0K8LgrxOCmt1mfHyJ49ishzX80PNxC7WF4rJTSCSFxa4ekEb2uG8di0zLfN6KgumpgGy7Xs2Nk7R0P/AAP4rK5oXMcWvBa5psQRYg9oKqbK5VSO7xcunNr4fVP+cjYsls4MNWAyQiKbZok8lx+w4/kdfnVsDl5uViwTL2qpQGh/CMH1JLusOgO2j12WzXl9JlNl7C1e9jv6P7P18Ta6qkZKxzJGtexws5rgHNI6CDtWW5S5hIZXF9FLwBP7t4L4/wCF19Jo7NamaDO5C7VNE+M9LbSN/QqZhzi0Lv3+j2Oa8fotpXVy6lHPAya3o639Fr5amQPzD4gDYOpyOnhHD8NBT2B/s/awayouN7IQRfsMj9noatDkzhUI/wDUNPma8/ooutzsUrB82yWQ+YMHrdr/AAUu2tdURDCyZvRVvw08yy4Hk5T0MfB00bY277a3OPS9x1uPaV+GUGVkFE35113/AFY22L3ejcO0rNsYzn1MwLYtGBp8nlPt987PQAqjJKXEucS5x1kkkkntJWtZlpcIFxi7Cm3vXvRdi5+PT9SXymyplrpNKSzWNvwcY2Nv273HpUMiv+RebkyETVbdFm1sR1Of2vG5vZtP56cYztkdBbdRg1ceCXJdv8/s5zc5GF7m1U7eQNcLT9Y7nkeSN3Sde5akAuGMAAAFgNgX0rautVx0Rw2XlzyrN+X0XYgiIshqBERAFD5Y831fdpvDcphQ+WPN9X3abw3IDyOiIoMh6WzNc3HvNT4pV6VFzNc3HvNT4pV6UmMIiIAiIgCIiA4KgsoskIK4fON0ZALNkbYPHYfKHYVPIolFSWjPddkq5b0HozE8eze1VLctbw0flsFyB9pm0ei4VZI/6/5L0iQovFMmKap/xoWOPlW0Xe02xWlPDT+FnRY+3pR4XR1+a9P6MBRazWZpaZ3+HJLH2cl4/EX/ABUZLmed9WpHpjI/J613i2LoWsNs4kuctO9P7amcotEZmff9apaPNGT+bgpClzQwg/OTSP7GhrB+pULGsfQmW2MSP+WvcmZXdTWCZH1NWRwcZaz/ADH8lnovrd6AVreG5E0lPYxwtLh9Z/Ld/Ne3oU6GrYhh/wCzKzI2/wBKY/V+hVMmc30NJZ7/AJ2YfWcOS0/Ybu851q1hcot2MFFaI5y66y6W/Y9WERF6MQREQBERAFD5Y831fdpvDcphQ+WPN9X3abw3IDyOiIoMh6WzNc3HvNT4pV6VFzNc3HvNT4pV6UmMIiIAiIgCIiAIiIDglZ3X55oIq40hhkOjOIDLpM0AS4NLrbbAn8FoNRMGNLjsaC4+YC5XlmemM1HUV31jXMAPRwjJZD/NoKCUeg8ust2YVCyV8TpQ+TgwGlrSDol1+V5lVMPz+0r5A2WCaJpIBeSx4bfe4A3t5l0c9NeJ8KophskkY/V9qBx/VUTH8ajxKHDqSmiImijbA97tBmm9zWNDQb/RBBNzbag0Nly5znR4U+JroXzcKwvBY5gAAIG/btXRyRzxxYjVspmU8jHPDyHOfGQNBhdsGvcqRnxp+CkoGHXwdNok9Oi5g/RXHIPOTTYhV8DFRiF/BveH/NHU3RBHJaDr0kB38uM60WFzthdC+VxjEhLHMAALnADlb+TdXDCMRbUQRTN+jLG2QA7QHNBse3WsFyyh+X4ribtopqWQt7DCIx+ZetPzPYjw2EwDfEXxH+B50f5S1AXZERSQEREAREQBERAFD5Y831fdpvDcphQ+WPN9X3abw3IDyOiIoMh6WzNc3HvNT4pV6VFzNc3HvNT4pV6UmMIiIAiIgCIl0ARLr8ZKpjSGlzQ47ASAT5gdqAgM5GJfJ8LqnjUTE5jfPJ82Le0sFpMmq12EyVDXt+RB5e+PS1lzHBmno6O49u5elcRw2KpYY542Sxkglj2hzSQbi4PavyZgVO2A07YYxAQQYgwCMgm5Gha2s60JMHyixHhsnaDpjqXxH+Bstv5S1fjnDwmKHDsKmijaySSn+cc0BpeRHE4Odba65OvbrW6HI6i4IRfJYOCDzIGcGzQDyLF2ja17arr9avJilmjjjlp4XxxC0THMa5rBYCzQRq1ADV0KNBqYtnqqNN2HPJvpUukT03LCVeMmM6NBVVAigp3xPLJHaRjiYA1jC913NdfYFbqrJGjlDGy0sLxE3QjDo2uDG+S241DsC+KXIyhidpR0lOx1nNu2NjTouaWuFwNhBIKAwLJTB6/EZKyWikbHp6XD6TtHTbM57tD6JvsN9m5Xr9nvELw1UB+pIyQDse0tP4sC03CsBp6UOFNDHCHWLhGxrA6wsL2GuwX4Ydg1HSyHgIoIZHiztBrGPcL31gazr1oNSXRLpdSQEREAREQBERAFD5Y831fdpvDcphQ+WPN9X3abw3IDyOiIoMh6WzNc3HvNT4pV6VFzNc3HvNT4pV6UmMIiIAse/aIcQyjt5U39Ma2FY7+0T/h0f3pv6Y0JRTcbwubBJ6SSnqHuMsbJra221t0mOaCQ5pvbX2qZzzwmXFqePSLOEhhZfXydOV7b27LqCrsIkwutoZastqmPbFM0OLyNC4GjyjqLbgjdqHmU7nppeGxenjvbhIoGXte2nM9t7em6gkuGRWbJ2FzvqBVCciGRoYGkazokH6R8m3pWW4DgZxj5XI+Zzq4NEkERLbzEkl4BdssLAAEWuDsWtZEZt/8AY0k1Q+o4VvAuBHBltg1weXfSN9TTqWeZUZPU07JsSwaVwZC8OnZZ8TonGzuEhJANtdyN2u3QhBZarN/V12GQfLZXQTUYqBZ1pHSM5JZdzXbg22u6pmbPIV2Kue8T8FwDoXW0S/S0iXW+kLfRt6VrGQ+Uslfg75ZjeVrJonutbSLGGziOkgi/aqr+zn9Gr/8Ao/pkQFdxLJ7/AGhlFUUxkdGHyynSA0raMWkOTcdCmMzuIzw4lUURldJE1soOsuaHRSBoe25OjcE6h0hQeL4JLW5Q1MEEvAyPll0X3cLaMWkRdmvWBbV0qczHSiCtq6aRjeFDXfOay75uTRez7pJDvRr7AOvmZeTV4hcn/d37/wDilQeaXGDFWPiJOjUU8sesn6YYXs2/dI/iU3mX/wB7xDu7/FKpmFROjpG1cf0qesjB+7JFpD+aMj+JCS7Zr8ZfS4Pic7Dy4y0sJ12cYg1p19BIKreHZETVmHy4gx0stQ2oDAxoL3vF26T9IcrSBdfV0KUyQbfAMWt5UR9A0D+QTCamrhwET0c5hbDVTcNous5wfwLWACxvYnsQE5l3VVD8naR1UHtnE7GyaYc15LWztDnA67kAHtUXlq4/9n8K1n6R3nyJF+mUuKS1OTVPLPI6WQ1hBc6xJA4cD8F+OW3/AJewr7x8ORAQ2I4dUYM2iq4Klx+URiUAaTQCAxzmPbpEPaQ4DWtMz043bCY9E2+USRah5Ibwp/IKlZ03f+G4QP8A2xP/AOUK7Od/EABhkD76McDJZANtjwbdnTZjkIJjMVM6GeupJDymFj7X3tLmP/0LYVg+Q2UsUuUb5YNJsVVwjQHAB1zG1+sAn6zD61vCIMIiKSAofLHm+r7tN4blMKHyx5vq+7TeG5AeR0RFBkPS2Zrm495qfFKvSynNhlvRUlE6OoqYopBUVB0XOsbGU2Kt3GfhnXYPaUmMtCKr8Z+Gddg9pOM/DOuwe0gLQqHnUyCmxZsAgkjZwRkLuE09emGgW0QehSnGfhnXYPaTjPwzrsHtICs5fZr6jEBScDLEw08HBO09OxI0LFui06rtO1fnnAzXVWJVMU8csMZZDGx1zLfTa5ziWlrdlzq3q1cZ+Gddg9pOM/DOuwe0oJK3kNm3rKOoc+sqWzxOhfGWCSd2t+jrs/VsB9ardTmXxCEyw0lTH8lmI0g572EtB5IkYGnSI7Dr/BaRxn4Z12D2k4z8M67B7SA+8m8kBQ4f8kY7ScWSaTyLB0kgN3W3C5A8wULmrzfzYSJxPJE/heD0eD09WgHA30gOncpfjPwzrsHtJxn4Z12D2lJBBYdm4njxt+IGSIxOdI4MGnwnLiLBu0dvavyyYzbVFHistYZYXRSOn5I4ThA2R2k3a21wbX1qxcZ+Gddg9pOM/DOuwe0oJK7kDmznw6eqklkieJ4nMaGadwS8uBdpNGq3QungOaGaHDq2lmkhc+o4N0Tm6eix0esF12329A2XVu4z8M67B7ScZ+Gddg9pSCFyDzavo6Sqpqt8cjak2PB6WpvB6B+kBr3hVNmZKuAfTisYKVzjJb5zlvA5BdFawNwLm58xsFo3GfhnXYPaTjPwzrsHtICrVea2ofg0NAJYeFjqDKX/ADnBkEyahyb35Y3bl95QZr6ipwuio2SwiSmJL3O09B3JcOTZt/rb1ZuM/DOuwe0nGfhnXYPaQFBoMxtRJJH8uq2yRRhrQxvCPOgD/htL7BjdW4FT2O5s5arF46t74TTRmIcEQ8uLIweTbR0dbid+xWDjPwzrsHtJxn4Z12D2lAK7jWa+R2KQVlGaeGOIxOdHZzSSxx07Bjba2Gy0kKscZ+Gddg9pOM/DOuwe0pILQiq/GfhnXYPaTjPwzrsHtIC0KHyx5vq+7TeG5R/GfhnXYPaUZlPnGw6WiqWMrIXPfBK1rQ7WXFjgAO26A81Il+0IoPZodR9N/wB939Tl+SIgCIiEhERAEREAREQBERAEREAREQBERAEREAREQBERAEREAXKIhB8oiKCD/9k="/>
          <p:cNvSpPr>
            <a:spLocks noChangeAspect="1" noChangeArrowheads="1"/>
          </p:cNvSpPr>
          <p:nvPr/>
        </p:nvSpPr>
        <p:spPr bwMode="auto">
          <a:xfrm>
            <a:off x="5770960" y="-1266825"/>
            <a:ext cx="2411016" cy="214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CL" dirty="0">
              <a:solidFill>
                <a:prstClr val="black"/>
              </a:solidFill>
              <a:latin typeface="Calibri" pitchFamily="34" charset="0"/>
            </a:endParaRPr>
          </a:p>
        </p:txBody>
      </p:sp>
      <p:sp>
        <p:nvSpPr>
          <p:cNvPr id="9224" name="AutoShape 4" descr="data:image/jpeg;base64,/9j/4AAQSkZJRgABAQAAAQABAAD/2wCEAAkGBhQQERUUERQVFBQVFRYVFBYXGBQUFBcXGBQVFxYXFhUXHCYgGRolGRcXIC8gIycrLCwsFx4xNTAqNSYrLCkBCQoKDgwOGg8PGiwkHyQsKS8pNSwsLSwuKSksKSksLC00KSksKSwsLy0pLCwvKS0sLCksLCwsLCosKS0sKSkvLP/AABEIAOEA4QMBIgACEQEDEQH/xAAcAAEAAwADAQEAAAAAAAAAAAAABQYHAQQIAgP/xABQEAABAwIBBgkHCQYDBQkAAAABAAIDBBEFBgcSITFBExciNVFUYXSzUnGBkZKT0hQjMkJicqGxwQhDgqKy0TNTwhU0Y+HwFiQlNkRkc4Oj/8QAGwEBAAIDAQEAAAAAAAAAAAAAAAEFAwQGAgf/xAAzEQACAgEBBQUGBgMBAAAAAAAAAQIDBBEFEiExQVFxkbHREyIyYYHBMzSh4fDxQlJyFP/aAAwDAQACEQMRAD8Alc22b6hraN01TAJJDUVDS7SkGpspA1NcArVxQYX1Ue8l+JdfM1zce81PilXpQCm8UGF9VHvJfiTigwvqo95L8SuSKQU3igwvqo95L8ScUGF9VHvJfiVyRAU3igwvqo95L8ScUGF9VHvJfiVyRAU3igwvqo95L8ScUGF9VHvJfiVyRAU3igwvqo95L8ScUGF9VHvJfiVyRAU3igwvqo95L8ScUGF9VHvJfiVyRAU3igwvqo95L8ScUGF9VHvJfiVyRAU3igwvqo95L8ScUGF9VHvJfiVyRAU3igwvqo95L8ScUGF9VHvJfiVyRAU3igwvqo95L8ScUGF9VHvJfiVyRAU3igwvqo95L8ScUGF9VHvJfiVyRAU3igwvqo95L8ScUGF9VHvJfiVyRAU3igwvqo95L8Sjcpc1eGw0dRJHTAPZDI9p05TZzWEg63dIWiKHyx5vq+7TeG5AeSNMouEUGQ9LZmubj3mp8Uq9Ki5mubj3mp8Uq9KTGEREAREQBERAEXBK/CrrWRNL5HtY0bXOIAHpKEpNvRHYXySs7x7Ow1t20jNP/iPuG/ws2n02VGxPKapqT87M8jyQdFnst1LVnlQjy4lzj7FyLeM/dXz5+BtdZlLTQ/4k8TT0aQJ9Q1qMlzj0Lf31/uskP+lYmAi13mS6ItobApXxSb8F6m1Mzk0J/fEedkg/RSFLlfSS6mVERPQXBp9TrLBUULMl1SEtgUte7J/p6I9IMkBFwbjpGsL7XnjD8ZmpzeGV8fY1x0fS3YfUrrgmdh7bNqmB48tnJePO3YfRZbEMuD58CsyNh318a3vLwZqSLoYVjUNUzTgeHjfbaOxzTrB867wK2k9eRSSi4vSS0ZyiIpPIREQBERAFD5Y831fdpvDcphQ+WPN9X3abw3IDyOiIoMh6WzNc3HvNT4pV6VFzNc3HvNT4pV6UmMIiIAiIgC4JQqCytyoZQw6Rs6R1xGzyj0n7I3/81EmorVnuuuVslCC1bOcp8rYqFl38qRw5EYPKd2nob2/msdx7KOatfpTO1D6LBcMb5h09p1rp4hiD6iR0kri57jck/gANwG4L8Y4y4hrQS4mwABJJ6AAqm2+Vj0XI7jA2bXix3pcZdX2dx8rt4dhMtQ7RhjdId+iLgec7B6Vfcl81wsJK3ziEH+tw/IetaJS0bImhsbWsaNjWgAD0BZK8Vy4y4Grl7crre7St59vT9zKcPzUVL7GV8cXZre71DV+KmYsz8f1qh58zGt/MlaHZLLbWNWuhR2bXy5v4tO5Iz+TM/FuqJB52sKi67NHK3XDMx/Y4Fh9YuFp1XWMiYXyvaxjdrnENaPOTqX4YZjUFUCaeaOUDUSxzXW89tiPHrfQiG1suL+PXvSMOxXJmppf8aJzR5Q5TPaGr1qLXo94B1G2vVY7/AEb1TcpM2kNRd9PaGToA+bce1v1fOPUVrWYjXGBcYu3Yye7etPmuXh/ZlmHYnJTvEkLyxw3jf2EbCOwrWsjsvWVlo5LRz22fVk7Wdv2VkuJYZJTSGOZhY4bjsI6Qd47V12PLSC0kEG4I1EEbCDuKwV2yqen6Fnl4NObDXr0a/nFHpAFcqmZBZa/K28FMbTsF77OEaPrD7Q3j0q5BWsJqa1Rw19E6LHXNcUcoiL2YQiIgCh8seb6vu03huUwofLHm+r7tN4bkB5HREUGQ9LZmubj3mp8Uq9Ki5mubj3mp8Uq9KTGEREARFwSgPwrq1sMbpJDZjGlzj2BYPlFjr62d0r9QOpjfJYNjfPvPaVd87GPWDKVh22kl81+Q0+m59AWaqtyrNXuLodhsTD3K/by5vl8l+4WsZtcn4GRCoa5ssztRI/dfYAOsHpO/dqWTrvYRjUtJIJIXFrt42tcOhzd4WCmahLVostoY08mlwhLT7/I9CBcqq5J5dxVoDHWjm3sJ1O7WHf5toVpBVvGSktUcFdTOmW5YtGHOsFWIc5mHPn4BtVGXl2iPpaBde1hJbROvtUZnnxZ1PhcgYbGZ7IbjbouuXgedrSPSvN5U6mPQ139oPFHGampw7kBjpXN3FxdotJ6bAH1lUzNhiT4MUpywkB7iyQbnMLXFwPTsB84XznAxJ08tMZDdwoKUOJ2lzmF5J7TpArr5CG1a13+XFUyexSylQSdHGcoZquodPLI4vc4ubynDQF7tayx5IAsNS9EZqcdkrMNjfOS6RrnxF52vDHWa49Jta53kLzIzYPMFosOcKbDcMpKakIZJIySeWQtDi0PnkDGtB1XIbck7rIGjbspMmoq6LQkFnD6Dx9Jh6R0jpG9YljGESUsropRZzd+5w3Oad4P/AFsV6zQ5w5sRMsFVZ0sbQ9sgAbpMJ0SHAarg21jbfsViy9yXFZAXMHz0YLmdLhtcz07u2y18infW8uZc7K2g8efs5v3H+j7fXxMcpKt8T2yRnRewhzT0ELdsmMebW07ZW6jse3yXjaPNvHYQsDVvzaY78nqhE4/Nz8nzPH0D6dY9IWpjW7ktHyZe7Xw1fTvr4o+XVfc2RFwCuVanDhERAFD5Y831fdpvDcphQ+WPN9X3abw3IDyOiIoMh6WzNc3HvNT4pV6VFzNc3HvNT4pV6UmMIiIAvlxsvpQ+V1ZwNHO8bRE4DzuGiPxKhvRanuEHOSiurSMVyhxM1NVLKTqc86P3Rqb+AC/HCsPNRNHE3bI8N81zrPoFz6F1ArrmpoNOrdIdkUZt9550R+GkqWC9pNJ9WfQsiaxsZyj/AIrh5I6eVeQctHd7LyweUBymffA/qGrzKrL0gWXGtZ9ldmyD7y0YDXbXRbGu+4fqns2eZbV2LpxgUuBtpS0hkc+319TMWuIIINiNYI1EHcQVoeSWc0ttFWm42Nm3j/5BvH2vX0rP54HMcWvaWuabOaRYg9oK/NasLJVvVF5k4tWVDdmu59n1Lrn+xAOpqRrCHNfK+QEG4IbHYEEbfprEX7CrlidLw7Gsc51maRZrJDdK2lYdBsPUq5HhbhPHG4fTkY0HcdJ4Gr1qzqujZ3nGZuzbcV6849vr2Hfy4Nq2Ru6NsMXu4ImfmF9ZJ6vlj/Ioaj1yaEQ8Qrp5T1PCVtS/yp5T6OEcAu5gPJosQf0x08Q/jqWuP4RlZiuIFSuUYs+FvkUlM31wiT/Woh+w+Yqayv1VkrfI4OP2IY2fogL9+z3Deqqn9ELG+08n9FuTgsd/Z4g5NY/7ULPUHu/VbIpR5ZiWcHBBTVjtEWZKOFb0AknTHodr9IVbY8tILTYggg9BGsH1rVM7eH6VPHLvjksfuvFv6g1ZSqi+O7Y9Dvtl3e3xYuXNcH9P2PQuB4iKinilH12Ncew25Q9BuF3lTM1VZp0Raf3cjm+g2cP6irmrWuW9FM4jKq9jdOvsb8AiIvZrhQ+WPN9X3abw3KYUPljzfV92m8NyA8joiKDIelszXNx7zU+KVelRczXNx7zU+KVelJjCIiAKqZzZLYfJ9p0bfW8f2VrVRzoNvh7+ySI/zgLFd8D7jcwPzNf/AEvMxpadmfh+bqHdL2N9TSf9SzFahmek+aqB0SMPrZb/AElVuN+Ijr9s/lJfTzRoYXBC5VAzvZbyYdTMZTnRmnLg19gdBjQNNwB1aWtoHRe6tzhCfymyPhrm8saEgHJkaOUOw+U3sKyHH8m5qJ+jM3UfovFyx3mPT2HWqjhGXdbTTiZlRK517ua97nseN7Xtcdh9Y3L0Rk9jdNjNGHhoc13JlidrMb97T27wRusVrW0Rs4rgy3wdp2YvuvjHs7O4xBfTHWc1wtdrmvbcXs5pBafWF8YrWxR1lRA27WxzPjYSb3DTbWelcqslCVb0Z2NN9WVXvQ4p8/3RW8UwdzCXtu5pJJ6Rc3N+ztXbpuThUx/zKyBnn4OGZ5/rCmVGYjhBe08GSNeloXOgXWtpW2B1tV1uVZPSZz+fsbTWzH8PT0K/TRab2NH1nNb63Afqu/lRLpVtSRsNRLbzCRwH4BdFjnRSA/RexwcLjYWkEat+sL5nmL3Oc76TnFzt2txJP4lbpzTTT0Zu37P9Nahmf5VQR6GxR/3K1FULMjTaGExny5Jn/wA5aP6VfV7PBXM4UOlh8/Y1rvU9pWHrcsvpNHD6jtYB63NH6rDVWZnxruOx2B+BL/r7I0zM9Lyalv2oz6w8foFo6zXM83/eT2xDxCtKC3Mb8NFDtb85P6eSCIizlYFD5Y831fdpvDcphQ+WPN9X3abw3IDyOiIoMh6WzNc3HvNT4pV6VFzNc3HvNT4pV6UmMIiIAoDLql4SgqANoZpD+Ah36KfX5VEAe1zXbHAtPmIsV5ktU0ZKp+zsjPsafgecVe80lbo1EsR+vGHDzsd/ZxVMr6Mwyvjdtje5h9Btf1WPpXaydxX5LVRTbmuGl9w6nfgT6lTVy3Jps+g5lX/oxpRj1XDzR6Aas4z2ZJSVlKyeEaT6YvcWjWXRuA07DeRog26AVosTw4Ag3BFwdxB2FfRCuz51yPGqnsjsr5sMqBLFrabCWMnkyNvsPQRuO49lwrXnezefIpTVU7f+7yu5bRsikP5McdnQbjoWbryej98QqjLLJIdskj3+04ut+K7uHY2WcmTlN6frD+4UWi8TgprSRsUZFmPLfrej8y6RShwBaQQd4X2qfR1zojdp1bwdhVlocSbMNWp29p2+jpCrbaHDiuR2ODtOvJ92XCXZ29x9V2HtlFnbdzhtH9wq1XYe6E8rWNzhsP8AZW5fMkYcCHAEHaCoqvlDh0PWds2vKW8uEu31NuzZ03BYVRt2fMhx/jJd+qs6zrIbL+Pg46acCIsa2ON/1CGgNaHeSbDbsK0PTVrCcZrWJxWRjWY89yxafcpmdat0KMM3ySNHobdx/IetZCrlnRxgTVYjaeTC3RP33WLvULD1qmqryZb1jO02TS6sWOvN8fH9jWM0lLo0sj/LlNvM1oH53V7ChskMM+T0cMZ+kGBzvvO5R/EqZVnVHdgkcdm2+1yJzXa/AIiLIagUPljzfV92m8NymFD5Y831fdpvDcgPI6IigyHpbM1zce81PilXpUXM1zce81PilXpSYwiIgC4IXKIDJc6mCcHUNnaOTMLO7HtH6tt6iqMt/wAo8EbWU74Xari7XeS4a2u9f4XWDVlI6GR0cg0XsJa4dBH6b/SqrJr3Zby5M7bY2WrqfZv4o+XT0NUzZZTcND8nefnIRyel0e70t2eayvC87YdiD6eVssRs9huP1B6QRqstvyXymjrotNup41SM3tP6g7itrGu3luvmU218B0zd0F7r5/JkniFAyeN8UrQ+N7S17TsIK8zZwchJMKn0dboHkmGQ7xtLHfbH4jX0r1ACo/HcCirYXw1DdON+0bwdzmnc4bitso0eRkVqy6zez4XJyryQOPzcwGrXsa+30X/gd3QqqvJJwvpjyDcGx6RtXCKCVquKJ7DseB5Muo7nbj5+hTKrGBYDNXTNhpmF7zt8lo8p7tjW9pW302ZxkdG2NspNQ25dIb8G4n6mj9Vg3Ea95vsWnbi68YHR4O2t3SvI5dvqZurTk7nAnpGGM/Os0SGBx1sNtVjvbf6p9CgsUwmWmkMczCxw9RHS07CF01pKUoPhwZ0dlVWTDSSUk+R9yyl7i5xu5xLnHpJNyVNZFYL8rq42kchh4ST7rddvS6w9JUEtozf5NfI6e7xaWWzn9LRbks9A29pKyUV+0n8jT2nlLGoenN8F6/QtTVyiK4OCCIiAKHyx5vq+7TeG5TCh8seb6vu03huQHkdERQZD0tma5uPeanxSr0qLma5uPeanxSr0pMYREQBERAcFUjOHkZ8pbw8A+eYOU0fvGjd94bunZ0K8LgrxOCmt1mfHyJ49ishzX80PNxC7WF4rJTSCSFxa4ekEb2uG8di0zLfN6KgumpgGy7Xs2Nk7R0P/AAP4rK5oXMcWvBa5psQRYg9oKqbK5VSO7xcunNr4fVP+cjYsls4MNWAyQiKbZok8lx+w4/kdfnVsDl5uViwTL2qpQGh/CMH1JLusOgO2j12WzXl9JlNl7C1e9jv6P7P18Ta6qkZKxzJGtexws5rgHNI6CDtWW5S5hIZXF9FLwBP7t4L4/wCF19Jo7NamaDO5C7VNE+M9LbSN/QqZhzi0Lv3+j2Oa8fotpXVy6lHPAya3o639Fr5amQPzD4gDYOpyOnhHD8NBT2B/s/awayouN7IQRfsMj9noatDkzhUI/wDUNPma8/ooutzsUrB82yWQ+YMHrdr/AAUu2tdURDCyZvRVvw08yy4Hk5T0MfB00bY277a3OPS9x1uPaV+GUGVkFE35113/AFY22L3ejcO0rNsYzn1MwLYtGBp8nlPt987PQAqjJKXEucS5x1kkkkntJWtZlpcIFxi7Cm3vXvRdi5+PT9SXymyplrpNKSzWNvwcY2Nv273HpUMiv+RebkyETVbdFm1sR1Of2vG5vZtP56cYztkdBbdRg1ceCXJdv8/s5zc5GF7m1U7eQNcLT9Y7nkeSN3Sde5akAuGMAAAFgNgX0rautVx0Rw2XlzyrN+X0XYgiIshqBERAFD5Y831fdpvDcphQ+WPN9X3abw3IDyOiIoMh6WzNc3HvNT4pV6VFzNc3HvNT4pV6UmMIiIAiIgCIiA4KgsoskIK4fON0ZALNkbYPHYfKHYVPIolFSWjPddkq5b0HozE8eze1VLctbw0flsFyB9pm0ei4VZI/6/5L0iQovFMmKap/xoWOPlW0Xe02xWlPDT+FnRY+3pR4XR1+a9P6MBRazWZpaZ3+HJLH2cl4/EX/ABUZLmed9WpHpjI/J613i2LoWsNs4kuctO9P7amcotEZmff9apaPNGT+bgpClzQwg/OTSP7GhrB+pULGsfQmW2MSP+WvcmZXdTWCZH1NWRwcZaz/ADH8lnovrd6AVreG5E0lPYxwtLh9Z/Ld/Ne3oU6GrYhh/wCzKzI2/wBKY/V+hVMmc30NJZ7/AJ2YfWcOS0/Ybu851q1hcot2MFFaI5y66y6W/Y9WERF6MQREQBERAFD5Y831fdpvDcphQ+WPN9X3abw3IDyOiIoMh6WzNc3HvNT4pV6VFzNc3HvNT4pV6UmMIiIAiIgCIiAIiIDglZ3X55oIq40hhkOjOIDLpM0AS4NLrbbAn8FoNRMGNLjsaC4+YC5XlmemM1HUV31jXMAPRwjJZD/NoKCUeg8ust2YVCyV8TpQ+TgwGlrSDol1+V5lVMPz+0r5A2WCaJpIBeSx4bfe4A3t5l0c9NeJ8KophskkY/V9qBx/VUTH8ajxKHDqSmiImijbA97tBmm9zWNDQb/RBBNzbag0Nly5znR4U+JroXzcKwvBY5gAAIG/btXRyRzxxYjVspmU8jHPDyHOfGQNBhdsGvcqRnxp+CkoGHXwdNok9Oi5g/RXHIPOTTYhV8DFRiF/BveH/NHU3RBHJaDr0kB38uM60WFzthdC+VxjEhLHMAALnADlb+TdXDCMRbUQRTN+jLG2QA7QHNBse3WsFyyh+X4ribtopqWQt7DCIx+ZetPzPYjw2EwDfEXxH+B50f5S1AXZERSQEREAREQBERAFD5Y831fdpvDcphQ+WPN9X3abw3IDyOiIoMh6WzNc3HvNT4pV6VFzNc3HvNT4pV6UmMIiIAiIgCIl0ARLr8ZKpjSGlzQ47ASAT5gdqAgM5GJfJ8LqnjUTE5jfPJ82Le0sFpMmq12EyVDXt+RB5e+PS1lzHBmno6O49u5elcRw2KpYY542Sxkglj2hzSQbi4PavyZgVO2A07YYxAQQYgwCMgm5Gha2s60JMHyixHhsnaDpjqXxH+Bstv5S1fjnDwmKHDsKmijaySSn+cc0BpeRHE4Odba65OvbrW6HI6i4IRfJYOCDzIGcGzQDyLF2ja17arr9avJilmjjjlp4XxxC0THMa5rBYCzQRq1ADV0KNBqYtnqqNN2HPJvpUukT03LCVeMmM6NBVVAigp3xPLJHaRjiYA1jC913NdfYFbqrJGjlDGy0sLxE3QjDo2uDG+S241DsC+KXIyhidpR0lOx1nNu2NjTouaWuFwNhBIKAwLJTB6/EZKyWikbHp6XD6TtHTbM57tD6JvsN9m5Xr9nvELw1UB+pIyQDse0tP4sC03CsBp6UOFNDHCHWLhGxrA6wsL2GuwX4Ydg1HSyHgIoIZHiztBrGPcL31gazr1oNSXRLpdSQEREAREQBERAFD5Y831fdpvDcphQ+WPN9X3abw3IDyOiIoMh6WzNc3HvNT4pV6VFzNc3HvNT4pV6UmMIiIAse/aIcQyjt5U39Ma2FY7+0T/h0f3pv6Y0JRTcbwubBJ6SSnqHuMsbJra221t0mOaCQ5pvbX2qZzzwmXFqePSLOEhhZfXydOV7b27LqCrsIkwutoZastqmPbFM0OLyNC4GjyjqLbgjdqHmU7nppeGxenjvbhIoGXte2nM9t7em6gkuGRWbJ2FzvqBVCciGRoYGkazokH6R8m3pWW4DgZxj5XI+Zzq4NEkERLbzEkl4BdssLAAEWuDsWtZEZt/8AY0k1Q+o4VvAuBHBltg1weXfSN9TTqWeZUZPU07JsSwaVwZC8OnZZ8TonGzuEhJANtdyN2u3QhBZarN/V12GQfLZXQTUYqBZ1pHSM5JZdzXbg22u6pmbPIV2Kue8T8FwDoXW0S/S0iXW+kLfRt6VrGQ+Uslfg75ZjeVrJonutbSLGGziOkgi/aqr+zn9Gr/8Ao/pkQFdxLJ7/AGhlFUUxkdGHyynSA0raMWkOTcdCmMzuIzw4lUURldJE1soOsuaHRSBoe25OjcE6h0hQeL4JLW5Q1MEEvAyPll0X3cLaMWkRdmvWBbV0qczHSiCtq6aRjeFDXfOay75uTRez7pJDvRr7AOvmZeTV4hcn/d37/wDilQeaXGDFWPiJOjUU8sesn6YYXs2/dI/iU3mX/wB7xDu7/FKpmFROjpG1cf0qesjB+7JFpD+aMj+JCS7Zr8ZfS4Pic7Dy4y0sJ12cYg1p19BIKreHZETVmHy4gx0stQ2oDAxoL3vF26T9IcrSBdfV0KUyQbfAMWt5UR9A0D+QTCamrhwET0c5hbDVTcNous5wfwLWACxvYnsQE5l3VVD8naR1UHtnE7GyaYc15LWztDnA67kAHtUXlq4/9n8K1n6R3nyJF+mUuKS1OTVPLPI6WQ1hBc6xJA4cD8F+OW3/AJewr7x8ORAQ2I4dUYM2iq4Klx+URiUAaTQCAxzmPbpEPaQ4DWtMz043bCY9E2+USRah5Ibwp/IKlZ03f+G4QP8A2xP/AOUK7Od/EABhkD76McDJZANtjwbdnTZjkIJjMVM6GeupJDymFj7X3tLmP/0LYVg+Q2UsUuUb5YNJsVVwjQHAB1zG1+sAn6zD61vCIMIiKSAofLHm+r7tN4blMKHyx5vq+7TeG5AeR0RFBkPS2Zrm495qfFKvSynNhlvRUlE6OoqYopBUVB0XOsbGU2Kt3GfhnXYPaUmMtCKr8Z+Gddg9pOM/DOuwe0gLQqHnUyCmxZsAgkjZwRkLuE09emGgW0QehSnGfhnXYPaTjPwzrsHtICs5fZr6jEBScDLEw08HBO09OxI0LFui06rtO1fnnAzXVWJVMU8csMZZDGx1zLfTa5ziWlrdlzq3q1cZ+Gddg9pOM/DOuwe0oJK3kNm3rKOoc+sqWzxOhfGWCSd2t+jrs/VsB9ardTmXxCEyw0lTH8lmI0g572EtB5IkYGnSI7Dr/BaRxn4Z12D2k4z8M67B7SA+8m8kBQ4f8kY7ScWSaTyLB0kgN3W3C5A8wULmrzfzYSJxPJE/heD0eD09WgHA30gOncpfjPwzrsHtJxn4Z12D2lJBBYdm4njxt+IGSIxOdI4MGnwnLiLBu0dvavyyYzbVFHistYZYXRSOn5I4ThA2R2k3a21wbX1qxcZ+Gddg9pOM/DOuwe0oJK7kDmznw6eqklkieJ4nMaGadwS8uBdpNGq3QungOaGaHDq2lmkhc+o4N0Tm6eix0esF12329A2XVu4z8M67B7ScZ+Gddg9pSCFyDzavo6Sqpqt8cjak2PB6WpvB6B+kBr3hVNmZKuAfTisYKVzjJb5zlvA5BdFawNwLm58xsFo3GfhnXYPaTjPwzrsHtICrVea2ofg0NAJYeFjqDKX/ADnBkEyahyb35Y3bl95QZr6ipwuio2SwiSmJL3O09B3JcOTZt/rb1ZuM/DOuwe0nGfhnXYPaQFBoMxtRJJH8uq2yRRhrQxvCPOgD/htL7BjdW4FT2O5s5arF46t74TTRmIcEQ8uLIweTbR0dbid+xWDjPwzrsHtJxn4Z12D2lAK7jWa+R2KQVlGaeGOIxOdHZzSSxx07Bjba2Gy0kKscZ+Gddg9pOM/DOuwe0pILQiq/GfhnXYPaTjPwzrsHtIC0KHyx5vq+7TeG5R/GfhnXYPaUZlPnGw6WiqWMrIXPfBK1rQ7WXFjgAO26A81Il+0IoPZodR9N/wB939Tl+SIgCIiEhERAEREAREQBERAEREAREQBERAEREAREQBERAEREAXKIhB8oiKCD/9k="/>
          <p:cNvSpPr>
            <a:spLocks noChangeAspect="1" noChangeArrowheads="1"/>
          </p:cNvSpPr>
          <p:nvPr/>
        </p:nvSpPr>
        <p:spPr bwMode="auto">
          <a:xfrm>
            <a:off x="5770960" y="-1266825"/>
            <a:ext cx="2411016" cy="214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CL" dirty="0">
              <a:solidFill>
                <a:prstClr val="black"/>
              </a:solidFill>
              <a:latin typeface="Calibri" pitchFamily="34" charset="0"/>
            </a:endParaRPr>
          </a:p>
        </p:txBody>
      </p:sp>
      <p:sp>
        <p:nvSpPr>
          <p:cNvPr id="12290" name="AutoShape 2" descr="Resultado de imagen para moral"/>
          <p:cNvSpPr>
            <a:spLocks noChangeAspect="1" noChangeArrowheads="1"/>
          </p:cNvSpPr>
          <p:nvPr/>
        </p:nvSpPr>
        <p:spPr bwMode="auto">
          <a:xfrm>
            <a:off x="1016000" y="-1365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CL" dirty="0">
              <a:solidFill>
                <a:prstClr val="black"/>
              </a:solidFill>
              <a:latin typeface="Calibri" pitchFamily="34" charset="0"/>
            </a:endParaRPr>
          </a:p>
        </p:txBody>
      </p:sp>
      <p:sp>
        <p:nvSpPr>
          <p:cNvPr id="12292" name="AutoShape 4" descr="Resultado de imagen para moral"/>
          <p:cNvSpPr>
            <a:spLocks noChangeAspect="1" noChangeArrowheads="1"/>
          </p:cNvSpPr>
          <p:nvPr/>
        </p:nvSpPr>
        <p:spPr bwMode="auto">
          <a:xfrm>
            <a:off x="1016000" y="-136525"/>
            <a:ext cx="4552950" cy="295275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CL" dirty="0">
              <a:solidFill>
                <a:prstClr val="black"/>
              </a:solidFill>
              <a:latin typeface="Calibri" pitchFamily="34" charset="0"/>
            </a:endParaRPr>
          </a:p>
        </p:txBody>
      </p:sp>
      <p:sp>
        <p:nvSpPr>
          <p:cNvPr id="12294" name="AutoShape 6" descr="Resultado de imagen para acceso"/>
          <p:cNvSpPr>
            <a:spLocks noChangeAspect="1" noChangeArrowheads="1"/>
          </p:cNvSpPr>
          <p:nvPr/>
        </p:nvSpPr>
        <p:spPr bwMode="auto">
          <a:xfrm>
            <a:off x="1016000" y="-136525"/>
            <a:ext cx="4552950" cy="6477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CL" dirty="0">
              <a:solidFill>
                <a:prstClr val="black"/>
              </a:solidFill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23697138"/>
      </p:ext>
    </p:extLst>
  </p:cSld>
  <p:clrMapOvr>
    <a:masterClrMapping/>
  </p:clrMapOvr>
  <p:transition spd="slow">
    <p:fade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10 CuadroTexto"/>
          <p:cNvSpPr txBox="1">
            <a:spLocks noChangeArrowheads="1"/>
          </p:cNvSpPr>
          <p:nvPr/>
        </p:nvSpPr>
        <p:spPr bwMode="auto">
          <a:xfrm>
            <a:off x="952500" y="2717911"/>
            <a:ext cx="10287000" cy="2308324"/>
          </a:xfrm>
          <a:prstGeom prst="rect">
            <a:avLst/>
          </a:prstGeom>
          <a:solidFill>
            <a:srgbClr val="FFC000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CL" sz="3600" dirty="0"/>
              <a:t>DDI 400006</a:t>
            </a:r>
          </a:p>
          <a:p>
            <a:pPr algn="ctr"/>
            <a:endParaRPr lang="es-CL" sz="3600" dirty="0"/>
          </a:p>
          <a:p>
            <a:pPr algn="ctr"/>
            <a:r>
              <a:rPr lang="es-CL" sz="3600" dirty="0"/>
              <a:t>“OBLIGACIONES DEL OFICIAL DE SEGURIDAD EN UU.RR.”</a:t>
            </a:r>
          </a:p>
        </p:txBody>
      </p:sp>
      <p:sp>
        <p:nvSpPr>
          <p:cNvPr id="9223" name="AutoShape 2" descr="data:image/jpeg;base64,/9j/4AAQSkZJRgABAQAAAQABAAD/2wCEAAkGBhQQERUUERQVFBQVFRYVFBYXGBQUFBcXGBQVFxYXFhUXHCYgGRolGRcXIC8gIycrLCwsFx4xNTAqNSYrLCkBCQoKDgwOGg8PGiwkHyQsKS8pNSwsLSwuKSksKSksLC00KSksKSwsLy0pLCwvKS0sLCksLCwsLCosKS0sKSkvLP/AABEIAOEA4QMBIgACEQEDEQH/xAAcAAEAAwADAQEAAAAAAAAAAAAABQYHAQQIAgP/xABQEAABAwIBBgkHCQYDBQkAAAABAAIDBBEFBgcSITFBExciNVFUYXSzUnGBkZKT0hQjMkJicqGxwQhDgqKy0TNTwhU0Y+HwFiQlNkRkc4Oj/8QAGwEBAAIDAQEAAAAAAAAAAAAAAAEFAwQGAgf/xAAzEQACAgEBBQUGBgMBAAAAAAAAAQIDBBEFEiExQVFxkbHREyIyYYHBMzSh4fDxQlJyFP/aAAwDAQACEQMRAD8Alc22b6hraN01TAJJDUVDS7SkGpspA1NcArVxQYX1Ue8l+JdfM1zce81PilXpQCm8UGF9VHvJfiTigwvqo95L8SuSKQU3igwvqo95L8ScUGF9VHvJfiVyRAU3igwvqo95L8ScUGF9VHvJfiVyRAU3igwvqo95L8ScUGF9VHvJfiVyRAU3igwvqo95L8ScUGF9VHvJfiVyRAU3igwvqo95L8ScUGF9VHvJfiVyRAU3igwvqo95L8ScUGF9VHvJfiVyRAU3igwvqo95L8ScUGF9VHvJfiVyRAU3igwvqo95L8ScUGF9VHvJfiVyRAU3igwvqo95L8ScUGF9VHvJfiVyRAU3igwvqo95L8ScUGF9VHvJfiVyRAU3igwvqo95L8ScUGF9VHvJfiVyRAU3igwvqo95L8Sjcpc1eGw0dRJHTAPZDI9p05TZzWEg63dIWiKHyx5vq+7TeG5AeSNMouEUGQ9LZmubj3mp8Uq9Ki5mubj3mp8Uq9KTGEREAREQBERAEXBK/CrrWRNL5HtY0bXOIAHpKEpNvRHYXySs7x7Ow1t20jNP/iPuG/ws2n02VGxPKapqT87M8jyQdFnst1LVnlQjy4lzj7FyLeM/dXz5+BtdZlLTQ/4k8TT0aQJ9Q1qMlzj0Lf31/uskP+lYmAi13mS6ItobApXxSb8F6m1Mzk0J/fEedkg/RSFLlfSS6mVERPQXBp9TrLBUULMl1SEtgUte7J/p6I9IMkBFwbjpGsL7XnjD8ZmpzeGV8fY1x0fS3YfUrrgmdh7bNqmB48tnJePO3YfRZbEMuD58CsyNh318a3vLwZqSLoYVjUNUzTgeHjfbaOxzTrB867wK2k9eRSSi4vSS0ZyiIpPIREQBERAFD5Y831fdpvDcphQ+WPN9X3abw3IDyOiIoMh6WzNc3HvNT4pV6VFzNc3HvNT4pV6UmMIiIAiIgC4JQqCytyoZQw6Rs6R1xGzyj0n7I3/81EmorVnuuuVslCC1bOcp8rYqFl38qRw5EYPKd2nob2/msdx7KOatfpTO1D6LBcMb5h09p1rp4hiD6iR0kri57jck/gANwG4L8Y4y4hrQS4mwABJJ6AAqm2+Vj0XI7jA2bXix3pcZdX2dx8rt4dhMtQ7RhjdId+iLgec7B6Vfcl81wsJK3ziEH+tw/IetaJS0bImhsbWsaNjWgAD0BZK8Vy4y4Grl7crre7St59vT9zKcPzUVL7GV8cXZre71DV+KmYsz8f1qh58zGt/MlaHZLLbWNWuhR2bXy5v4tO5Iz+TM/FuqJB52sKi67NHK3XDMx/Y4Fh9YuFp1XWMiYXyvaxjdrnENaPOTqX4YZjUFUCaeaOUDUSxzXW89tiPHrfQiG1suL+PXvSMOxXJmppf8aJzR5Q5TPaGr1qLXo94B1G2vVY7/AEb1TcpM2kNRd9PaGToA+bce1v1fOPUVrWYjXGBcYu3Yye7etPmuXh/ZlmHYnJTvEkLyxw3jf2EbCOwrWsjsvWVlo5LRz22fVk7Wdv2VkuJYZJTSGOZhY4bjsI6Qd47V12PLSC0kEG4I1EEbCDuKwV2yqen6Fnl4NObDXr0a/nFHpAFcqmZBZa/K28FMbTsF77OEaPrD7Q3j0q5BWsJqa1Rw19E6LHXNcUcoiL2YQiIgCh8seb6vu03huUwofLHm+r7tN4bkB5HREUGQ9LZmubj3mp8Uq9Ki5mubj3mp8Uq9KTGEREARFwSgPwrq1sMbpJDZjGlzj2BYPlFjr62d0r9QOpjfJYNjfPvPaVd87GPWDKVh22kl81+Q0+m59AWaqtyrNXuLodhsTD3K/by5vl8l+4WsZtcn4GRCoa5ssztRI/dfYAOsHpO/dqWTrvYRjUtJIJIXFrt42tcOhzd4WCmahLVostoY08mlwhLT7/I9CBcqq5J5dxVoDHWjm3sJ1O7WHf5toVpBVvGSktUcFdTOmW5YtGHOsFWIc5mHPn4BtVGXl2iPpaBde1hJbROvtUZnnxZ1PhcgYbGZ7IbjbouuXgedrSPSvN5U6mPQ139oPFHGampw7kBjpXN3FxdotJ6bAH1lUzNhiT4MUpywkB7iyQbnMLXFwPTsB84XznAxJ08tMZDdwoKUOJ2lzmF5J7TpArr5CG1a13+XFUyexSylQSdHGcoZquodPLI4vc4ubynDQF7tayx5IAsNS9EZqcdkrMNjfOS6RrnxF52vDHWa49Jta53kLzIzYPMFosOcKbDcMpKakIZJIySeWQtDi0PnkDGtB1XIbck7rIGjbspMmoq6LQkFnD6Dx9Jh6R0jpG9YljGESUsropRZzd+5w3Oad4P/AFsV6zQ5w5sRMsFVZ0sbQ9sgAbpMJ0SHAarg21jbfsViy9yXFZAXMHz0YLmdLhtcz07u2y18infW8uZc7K2g8efs5v3H+j7fXxMcpKt8T2yRnRewhzT0ELdsmMebW07ZW6jse3yXjaPNvHYQsDVvzaY78nqhE4/Nz8nzPH0D6dY9IWpjW7ktHyZe7Xw1fTvr4o+XVfc2RFwCuVanDhERAFD5Y831fdpvDcphQ+WPN9X3abw3IDyOiIoMh6WzNc3HvNT4pV6VFzNc3HvNT4pV6UmMIiIAvlxsvpQ+V1ZwNHO8bRE4DzuGiPxKhvRanuEHOSiurSMVyhxM1NVLKTqc86P3Rqb+AC/HCsPNRNHE3bI8N81zrPoFz6F1ArrmpoNOrdIdkUZt9550R+GkqWC9pNJ9WfQsiaxsZyj/AIrh5I6eVeQctHd7LyweUBymffA/qGrzKrL0gWXGtZ9ldmyD7y0YDXbXRbGu+4fqns2eZbV2LpxgUuBtpS0hkc+319TMWuIIINiNYI1EHcQVoeSWc0ttFWm42Nm3j/5BvH2vX0rP54HMcWvaWuabOaRYg9oK/NasLJVvVF5k4tWVDdmu59n1Lrn+xAOpqRrCHNfK+QEG4IbHYEEbfprEX7CrlidLw7Gsc51maRZrJDdK2lYdBsPUq5HhbhPHG4fTkY0HcdJ4Gr1qzqujZ3nGZuzbcV6849vr2Hfy4Nq2Ru6NsMXu4ImfmF9ZJ6vlj/Ioaj1yaEQ8Qrp5T1PCVtS/yp5T6OEcAu5gPJosQf0x08Q/jqWuP4RlZiuIFSuUYs+FvkUlM31wiT/Woh+w+Yqayv1VkrfI4OP2IY2fogL9+z3Deqqn9ELG+08n9FuTgsd/Z4g5NY/7ULPUHu/VbIpR5ZiWcHBBTVjtEWZKOFb0AknTHodr9IVbY8tILTYggg9BGsH1rVM7eH6VPHLvjksfuvFv6g1ZSqi+O7Y9Dvtl3e3xYuXNcH9P2PQuB4iKinilH12Ncew25Q9BuF3lTM1VZp0Raf3cjm+g2cP6irmrWuW9FM4jKq9jdOvsb8AiIvZrhQ+WPN9X3abw3KYUPljzfV92m8NyA8joiKDIelszXNx7zU+KVelRczXNx7zU+KVelJjCIiAKqZzZLYfJ9p0bfW8f2VrVRzoNvh7+ySI/zgLFd8D7jcwPzNf/AEvMxpadmfh+bqHdL2N9TSf9SzFahmek+aqB0SMPrZb/AElVuN+Ijr9s/lJfTzRoYXBC5VAzvZbyYdTMZTnRmnLg19gdBjQNNwB1aWtoHRe6tzhCfymyPhrm8saEgHJkaOUOw+U3sKyHH8m5qJ+jM3UfovFyx3mPT2HWqjhGXdbTTiZlRK517ua97nseN7Xtcdh9Y3L0Rk9jdNjNGHhoc13JlidrMb97T27wRusVrW0Rs4rgy3wdp2YvuvjHs7O4xBfTHWc1wtdrmvbcXs5pBafWF8YrWxR1lRA27WxzPjYSb3DTbWelcqslCVb0Z2NN9WVXvQ4p8/3RW8UwdzCXtu5pJJ6Rc3N+ztXbpuThUx/zKyBnn4OGZ5/rCmVGYjhBe08GSNeloXOgXWtpW2B1tV1uVZPSZz+fsbTWzH8PT0K/TRab2NH1nNb63Afqu/lRLpVtSRsNRLbzCRwH4BdFjnRSA/RexwcLjYWkEat+sL5nmL3Oc76TnFzt2txJP4lbpzTTT0Zu37P9Nahmf5VQR6GxR/3K1FULMjTaGExny5Jn/wA5aP6VfV7PBXM4UOlh8/Y1rvU9pWHrcsvpNHD6jtYB63NH6rDVWZnxruOx2B+BL/r7I0zM9Lyalv2oz6w8foFo6zXM83/eT2xDxCtKC3Mb8NFDtb85P6eSCIizlYFD5Y831fdpvDcphQ+WPN9X3abw3IDyOiIoMh6WzNc3HvNT4pV6VFzNc3HvNT4pV6UmMIiIAoDLql4SgqANoZpD+Ah36KfX5VEAe1zXbHAtPmIsV5ktU0ZKp+zsjPsafgecVe80lbo1EsR+vGHDzsd/ZxVMr6Mwyvjdtje5h9Btf1WPpXaydxX5LVRTbmuGl9w6nfgT6lTVy3Jps+g5lX/oxpRj1XDzR6Aas4z2ZJSVlKyeEaT6YvcWjWXRuA07DeRog26AVosTw4Ag3BFwdxB2FfRCuz51yPGqnsjsr5sMqBLFrabCWMnkyNvsPQRuO49lwrXnezefIpTVU7f+7yu5bRsikP5McdnQbjoWbryej98QqjLLJIdskj3+04ut+K7uHY2WcmTlN6frD+4UWi8TgprSRsUZFmPLfrej8y6RShwBaQQd4X2qfR1zojdp1bwdhVlocSbMNWp29p2+jpCrbaHDiuR2ODtOvJ92XCXZ29x9V2HtlFnbdzhtH9wq1XYe6E8rWNzhsP8AZW5fMkYcCHAEHaCoqvlDh0PWds2vKW8uEu31NuzZ03BYVRt2fMhx/jJd+qs6zrIbL+Pg46acCIsa2ON/1CGgNaHeSbDbsK0PTVrCcZrWJxWRjWY89yxafcpmdat0KMM3ySNHobdx/IetZCrlnRxgTVYjaeTC3RP33WLvULD1qmqryZb1jO02TS6sWOvN8fH9jWM0lLo0sj/LlNvM1oH53V7ChskMM+T0cMZ+kGBzvvO5R/EqZVnVHdgkcdm2+1yJzXa/AIiLIagUPljzfV92m8NymFD5Y831fdpvDcgPI6IigyHpbM1zce81PilXpUXM1zce81PilXpSYwiIgC4IXKIDJc6mCcHUNnaOTMLO7HtH6tt6iqMt/wAo8EbWU74Xari7XeS4a2u9f4XWDVlI6GR0cg0XsJa4dBH6b/SqrJr3Zby5M7bY2WrqfZv4o+XT0NUzZZTcND8nefnIRyel0e70t2eayvC87YdiD6eVssRs9huP1B6QRqstvyXymjrotNup41SM3tP6g7itrGu3luvmU218B0zd0F7r5/JkniFAyeN8UrQ+N7S17TsIK8zZwchJMKn0dboHkmGQ7xtLHfbH4jX0r1ACo/HcCirYXw1DdON+0bwdzmnc4bitso0eRkVqy6zez4XJyryQOPzcwGrXsa+30X/gd3QqqvJJwvpjyDcGx6RtXCKCVquKJ7DseB5Muo7nbj5+hTKrGBYDNXTNhpmF7zt8lo8p7tjW9pW302ZxkdG2NspNQ25dIb8G4n6mj9Vg3Ea95vsWnbi68YHR4O2t3SvI5dvqZurTk7nAnpGGM/Os0SGBx1sNtVjvbf6p9CgsUwmWmkMczCxw9RHS07CF01pKUoPhwZ0dlVWTDSSUk+R9yyl7i5xu5xLnHpJNyVNZFYL8rq42kchh4ST7rddvS6w9JUEtozf5NfI6e7xaWWzn9LRbks9A29pKyUV+0n8jT2nlLGoenN8F6/QtTVyiK4OCCIiAKHyx5vq+7TeG5TCh8seb6vu03huQHkdERQZD0tma5uPeanxSr0qLma5uPeanxSr0pMYREQBERAcFUjOHkZ8pbw8A+eYOU0fvGjd94bunZ0K8LgrxOCmt1mfHyJ49ishzX80PNxC7WF4rJTSCSFxa4ekEb2uG8di0zLfN6KgumpgGy7Xs2Nk7R0P/AAP4rK5oXMcWvBa5psQRYg9oKqbK5VSO7xcunNr4fVP+cjYsls4MNWAyQiKbZok8lx+w4/kdfnVsDl5uViwTL2qpQGh/CMH1JLusOgO2j12WzXl9JlNl7C1e9jv6P7P18Ta6qkZKxzJGtexws5rgHNI6CDtWW5S5hIZXF9FLwBP7t4L4/wCF19Jo7NamaDO5C7VNE+M9LbSN/QqZhzi0Lv3+j2Oa8fotpXVy6lHPAya3o639Fr5amQPzD4gDYOpyOnhHD8NBT2B/s/awayouN7IQRfsMj9noatDkzhUI/wDUNPma8/ooutzsUrB82yWQ+YMHrdr/AAUu2tdURDCyZvRVvw08yy4Hk5T0MfB00bY277a3OPS9x1uPaV+GUGVkFE35113/AFY22L3ejcO0rNsYzn1MwLYtGBp8nlPt987PQAqjJKXEucS5x1kkkkntJWtZlpcIFxi7Cm3vXvRdi5+PT9SXymyplrpNKSzWNvwcY2Nv273HpUMiv+RebkyETVbdFm1sR1Of2vG5vZtP56cYztkdBbdRg1ceCXJdv8/s5zc5GF7m1U7eQNcLT9Y7nkeSN3Sde5akAuGMAAAFgNgX0rautVx0Rw2XlzyrN+X0XYgiIshqBERAFD5Y831fdpvDcphQ+WPN9X3abw3IDyOiIoMh6WzNc3HvNT4pV6VFzNc3HvNT4pV6UmMIiIAiIgCIiA4KgsoskIK4fON0ZALNkbYPHYfKHYVPIolFSWjPddkq5b0HozE8eze1VLctbw0flsFyB9pm0ei4VZI/6/5L0iQovFMmKap/xoWOPlW0Xe02xWlPDT+FnRY+3pR4XR1+a9P6MBRazWZpaZ3+HJLH2cl4/EX/ABUZLmed9WpHpjI/J613i2LoWsNs4kuctO9P7amcotEZmff9apaPNGT+bgpClzQwg/OTSP7GhrB+pULGsfQmW2MSP+WvcmZXdTWCZH1NWRwcZaz/ADH8lnovrd6AVreG5E0lPYxwtLh9Z/Ld/Ne3oU6GrYhh/wCzKzI2/wBKY/V+hVMmc30NJZ7/AJ2YfWcOS0/Ybu851q1hcot2MFFaI5y66y6W/Y9WERF6MQREQBERAFD5Y831fdpvDcphQ+WPN9X3abw3IDyOiIoMh6WzNc3HvNT4pV6VFzNc3HvNT4pV6UmMIiIAiIgCIiAIiIDglZ3X55oIq40hhkOjOIDLpM0AS4NLrbbAn8FoNRMGNLjsaC4+YC5XlmemM1HUV31jXMAPRwjJZD/NoKCUeg8ust2YVCyV8TpQ+TgwGlrSDol1+V5lVMPz+0r5A2WCaJpIBeSx4bfe4A3t5l0c9NeJ8KophskkY/V9qBx/VUTH8ajxKHDqSmiImijbA97tBmm9zWNDQb/RBBNzbag0Nly5znR4U+JroXzcKwvBY5gAAIG/btXRyRzxxYjVspmU8jHPDyHOfGQNBhdsGvcqRnxp+CkoGHXwdNok9Oi5g/RXHIPOTTYhV8DFRiF/BveH/NHU3RBHJaDr0kB38uM60WFzthdC+VxjEhLHMAALnADlb+TdXDCMRbUQRTN+jLG2QA7QHNBse3WsFyyh+X4ribtopqWQt7DCIx+ZetPzPYjw2EwDfEXxH+B50f5S1AXZERSQEREAREQBERAFD5Y831fdpvDcphQ+WPN9X3abw3IDyOiIoMh6WzNc3HvNT4pV6VFzNc3HvNT4pV6UmMIiIAiIgCIl0ARLr8ZKpjSGlzQ47ASAT5gdqAgM5GJfJ8LqnjUTE5jfPJ82Le0sFpMmq12EyVDXt+RB5e+PS1lzHBmno6O49u5elcRw2KpYY542Sxkglj2hzSQbi4PavyZgVO2A07YYxAQQYgwCMgm5Gha2s60JMHyixHhsnaDpjqXxH+Bstv5S1fjnDwmKHDsKmijaySSn+cc0BpeRHE4Odba65OvbrW6HI6i4IRfJYOCDzIGcGzQDyLF2ja17arr9avJilmjjjlp4XxxC0THMa5rBYCzQRq1ADV0KNBqYtnqqNN2HPJvpUukT03LCVeMmM6NBVVAigp3xPLJHaRjiYA1jC913NdfYFbqrJGjlDGy0sLxE3QjDo2uDG+S241DsC+KXIyhidpR0lOx1nNu2NjTouaWuFwNhBIKAwLJTB6/EZKyWikbHp6XD6TtHTbM57tD6JvsN9m5Xr9nvELw1UB+pIyQDse0tP4sC03CsBp6UOFNDHCHWLhGxrA6wsL2GuwX4Ydg1HSyHgIoIZHiztBrGPcL31gazr1oNSXRLpdSQEREAREQBERAFD5Y831fdpvDcphQ+WPN9X3abw3IDyOiIoMh6WzNc3HvNT4pV6VFzNc3HvNT4pV6UmMIiIAse/aIcQyjt5U39Ma2FY7+0T/h0f3pv6Y0JRTcbwubBJ6SSnqHuMsbJra221t0mOaCQ5pvbX2qZzzwmXFqePSLOEhhZfXydOV7b27LqCrsIkwutoZastqmPbFM0OLyNC4GjyjqLbgjdqHmU7nppeGxenjvbhIoGXte2nM9t7em6gkuGRWbJ2FzvqBVCciGRoYGkazokH6R8m3pWW4DgZxj5XI+Zzq4NEkERLbzEkl4BdssLAAEWuDsWtZEZt/8AY0k1Q+o4VvAuBHBltg1weXfSN9TTqWeZUZPU07JsSwaVwZC8OnZZ8TonGzuEhJANtdyN2u3QhBZarN/V12GQfLZXQTUYqBZ1pHSM5JZdzXbg22u6pmbPIV2Kue8T8FwDoXW0S/S0iXW+kLfRt6VrGQ+Uslfg75ZjeVrJonutbSLGGziOkgi/aqr+zn9Gr/8Ao/pkQFdxLJ7/AGhlFUUxkdGHyynSA0raMWkOTcdCmMzuIzw4lUURldJE1soOsuaHRSBoe25OjcE6h0hQeL4JLW5Q1MEEvAyPll0X3cLaMWkRdmvWBbV0qczHSiCtq6aRjeFDXfOay75uTRez7pJDvRr7AOvmZeTV4hcn/d37/wDilQeaXGDFWPiJOjUU8sesn6YYXs2/dI/iU3mX/wB7xDu7/FKpmFROjpG1cf0qesjB+7JFpD+aMj+JCS7Zr8ZfS4Pic7Dy4y0sJ12cYg1p19BIKreHZETVmHy4gx0stQ2oDAxoL3vF26T9IcrSBdfV0KUyQbfAMWt5UR9A0D+QTCamrhwET0c5hbDVTcNous5wfwLWACxvYnsQE5l3VVD8naR1UHtnE7GyaYc15LWztDnA67kAHtUXlq4/9n8K1n6R3nyJF+mUuKS1OTVPLPI6WQ1hBc6xJA4cD8F+OW3/AJewr7x8ORAQ2I4dUYM2iq4Klx+URiUAaTQCAxzmPbpEPaQ4DWtMz043bCY9E2+USRah5Ibwp/IKlZ03f+G4QP8A2xP/AOUK7Od/EABhkD76McDJZANtjwbdnTZjkIJjMVM6GeupJDymFj7X3tLmP/0LYVg+Q2UsUuUb5YNJsVVwjQHAB1zG1+sAn6zD61vCIMIiKSAofLHm+r7tN4blMKHyx5vq+7TeG5AeR0RFBkPS2Zrm495qfFKvSynNhlvRUlE6OoqYopBUVB0XOsbGU2Kt3GfhnXYPaUmMtCKr8Z+Gddg9pOM/DOuwe0gLQqHnUyCmxZsAgkjZwRkLuE09emGgW0QehSnGfhnXYPaTjPwzrsHtICs5fZr6jEBScDLEw08HBO09OxI0LFui06rtO1fnnAzXVWJVMU8csMZZDGx1zLfTa5ziWlrdlzq3q1cZ+Gddg9pOM/DOuwe0oJK3kNm3rKOoc+sqWzxOhfGWCSd2t+jrs/VsB9ardTmXxCEyw0lTH8lmI0g572EtB5IkYGnSI7Dr/BaRxn4Z12D2k4z8M67B7SA+8m8kBQ4f8kY7ScWSaTyLB0kgN3W3C5A8wULmrzfzYSJxPJE/heD0eD09WgHA30gOncpfjPwzrsHtJxn4Z12D2lJBBYdm4njxt+IGSIxOdI4MGnwnLiLBu0dvavyyYzbVFHistYZYXRSOn5I4ThA2R2k3a21wbX1qxcZ+Gddg9pOM/DOuwe0oJK7kDmznw6eqklkieJ4nMaGadwS8uBdpNGq3QungOaGaHDq2lmkhc+o4N0Tm6eix0esF12329A2XVu4z8M67B7ScZ+Gddg9pSCFyDzavo6Sqpqt8cjak2PB6WpvB6B+kBr3hVNmZKuAfTisYKVzjJb5zlvA5BdFawNwLm58xsFo3GfhnXYPaTjPwzrsHtICrVea2ofg0NAJYeFjqDKX/ADnBkEyahyb35Y3bl95QZr6ipwuio2SwiSmJL3O09B3JcOTZt/rb1ZuM/DOuwe0nGfhnXYPaQFBoMxtRJJH8uq2yRRhrQxvCPOgD/htL7BjdW4FT2O5s5arF46t74TTRmIcEQ8uLIweTbR0dbid+xWDjPwzrsHtJxn4Z12D2lAK7jWa+R2KQVlGaeGOIxOdHZzSSxx07Bjba2Gy0kKscZ+Gddg9pOM/DOuwe0pILQiq/GfhnXYPaTjPwzrsHtIC0KHyx5vq+7TeG5R/GfhnXYPaUZlPnGw6WiqWMrIXPfBK1rQ7WXFjgAO26A81Il+0IoPZodR9N/wB939Tl+SIgCIiEhERAEREAREQBERAEREAREQBERAEREAREQBERAEREAXKIhB8oiKCD/9k="/>
          <p:cNvSpPr>
            <a:spLocks noChangeAspect="1" noChangeArrowheads="1"/>
          </p:cNvSpPr>
          <p:nvPr/>
        </p:nvSpPr>
        <p:spPr bwMode="auto">
          <a:xfrm>
            <a:off x="5770960" y="-1266825"/>
            <a:ext cx="2411016" cy="214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s-CL" dirty="0"/>
          </a:p>
        </p:txBody>
      </p:sp>
      <p:sp>
        <p:nvSpPr>
          <p:cNvPr id="9224" name="AutoShape 4" descr="data:image/jpeg;base64,/9j/4AAQSkZJRgABAQAAAQABAAD/2wCEAAkGBhQQERUUERQVFBQVFRYVFBYXGBQUFBcXGBQVFxYXFhUXHCYgGRolGRcXIC8gIycrLCwsFx4xNTAqNSYrLCkBCQoKDgwOGg8PGiwkHyQsKS8pNSwsLSwuKSksKSksLC00KSksKSwsLy0pLCwvKS0sLCksLCwsLCosKS0sKSkvLP/AABEIAOEA4QMBIgACEQEDEQH/xAAcAAEAAwADAQEAAAAAAAAAAAAABQYHAQQIAgP/xABQEAABAwIBBgkHCQYDBQkAAAABAAIDBBEFBgcSITFBExciNVFUYXSzUnGBkZKT0hQjMkJicqGxwQhDgqKy0TNTwhU0Y+HwFiQlNkRkc4Oj/8QAGwEBAAIDAQEAAAAAAAAAAAAAAAEFAwQGAgf/xAAzEQACAgEBBQUGBgMBAAAAAAAAAQIDBBEFEiExQVFxkbHREyIyYYHBMzSh4fDxQlJyFP/aAAwDAQACEQMRAD8Alc22b6hraN01TAJJDUVDS7SkGpspA1NcArVxQYX1Ue8l+JdfM1zce81PilXpQCm8UGF9VHvJfiTigwvqo95L8SuSKQU3igwvqo95L8ScUGF9VHvJfiVyRAU3igwvqo95L8ScUGF9VHvJfiVyRAU3igwvqo95L8ScUGF9VHvJfiVyRAU3igwvqo95L8ScUGF9VHvJfiVyRAU3igwvqo95L8ScUGF9VHvJfiVyRAU3igwvqo95L8ScUGF9VHvJfiVyRAU3igwvqo95L8ScUGF9VHvJfiVyRAU3igwvqo95L8ScUGF9VHvJfiVyRAU3igwvqo95L8ScUGF9VHvJfiVyRAU3igwvqo95L8ScUGF9VHvJfiVyRAU3igwvqo95L8ScUGF9VHvJfiVyRAU3igwvqo95L8Sjcpc1eGw0dRJHTAPZDI9p05TZzWEg63dIWiKHyx5vq+7TeG5AeSNMouEUGQ9LZmubj3mp8Uq9Ki5mubj3mp8Uq9KTGEREAREQBERAEXBK/CrrWRNL5HtY0bXOIAHpKEpNvRHYXySs7x7Ow1t20jNP/iPuG/ws2n02VGxPKapqT87M8jyQdFnst1LVnlQjy4lzj7FyLeM/dXz5+BtdZlLTQ/4k8TT0aQJ9Q1qMlzj0Lf31/uskP+lYmAi13mS6ItobApXxSb8F6m1Mzk0J/fEedkg/RSFLlfSS6mVERPQXBp9TrLBUULMl1SEtgUte7J/p6I9IMkBFwbjpGsL7XnjD8ZmpzeGV8fY1x0fS3YfUrrgmdh7bNqmB48tnJePO3YfRZbEMuD58CsyNh318a3vLwZqSLoYVjUNUzTgeHjfbaOxzTrB867wK2k9eRSSi4vSS0ZyiIpPIREQBERAFD5Y831fdpvDcphQ+WPN9X3abw3IDyOiIoMh6WzNc3HvNT4pV6VFzNc3HvNT4pV6UmMIiIAiIgC4JQqCytyoZQw6Rs6R1xGzyj0n7I3/81EmorVnuuuVslCC1bOcp8rYqFl38qRw5EYPKd2nob2/msdx7KOatfpTO1D6LBcMb5h09p1rp4hiD6iR0kri57jck/gANwG4L8Y4y4hrQS4mwABJJ6AAqm2+Vj0XI7jA2bXix3pcZdX2dx8rt4dhMtQ7RhjdId+iLgec7B6Vfcl81wsJK3ziEH+tw/IetaJS0bImhsbWsaNjWgAD0BZK8Vy4y4Grl7crre7St59vT9zKcPzUVL7GV8cXZre71DV+KmYsz8f1qh58zGt/MlaHZLLbWNWuhR2bXy5v4tO5Iz+TM/FuqJB52sKi67NHK3XDMx/Y4Fh9YuFp1XWMiYXyvaxjdrnENaPOTqX4YZjUFUCaeaOUDUSxzXW89tiPHrfQiG1suL+PXvSMOxXJmppf8aJzR5Q5TPaGr1qLXo94B1G2vVY7/AEb1TcpM2kNRd9PaGToA+bce1v1fOPUVrWYjXGBcYu3Yye7etPmuXh/ZlmHYnJTvEkLyxw3jf2EbCOwrWsjsvWVlo5LRz22fVk7Wdv2VkuJYZJTSGOZhY4bjsI6Qd47V12PLSC0kEG4I1EEbCDuKwV2yqen6Fnl4NObDXr0a/nFHpAFcqmZBZa/K28FMbTsF77OEaPrD7Q3j0q5BWsJqa1Rw19E6LHXNcUcoiL2YQiIgCh8seb6vu03huUwofLHm+r7tN4bkB5HREUGQ9LZmubj3mp8Uq9Ki5mubj3mp8Uq9KTGEREARFwSgPwrq1sMbpJDZjGlzj2BYPlFjr62d0r9QOpjfJYNjfPvPaVd87GPWDKVh22kl81+Q0+m59AWaqtyrNXuLodhsTD3K/by5vl8l+4WsZtcn4GRCoa5ssztRI/dfYAOsHpO/dqWTrvYRjUtJIJIXFrt42tcOhzd4WCmahLVostoY08mlwhLT7/I9CBcqq5J5dxVoDHWjm3sJ1O7WHf5toVpBVvGSktUcFdTOmW5YtGHOsFWIc5mHPn4BtVGXl2iPpaBde1hJbROvtUZnnxZ1PhcgYbGZ7IbjbouuXgedrSPSvN5U6mPQ139oPFHGampw7kBjpXN3FxdotJ6bAH1lUzNhiT4MUpywkB7iyQbnMLXFwPTsB84XznAxJ08tMZDdwoKUOJ2lzmF5J7TpArr5CG1a13+XFUyexSylQSdHGcoZquodPLI4vc4ubynDQF7tayx5IAsNS9EZqcdkrMNjfOS6RrnxF52vDHWa49Jta53kLzIzYPMFosOcKbDcMpKakIZJIySeWQtDi0PnkDGtB1XIbck7rIGjbspMmoq6LQkFnD6Dx9Jh6R0jpG9YljGESUsropRZzd+5w3Oad4P/AFsV6zQ5w5sRMsFVZ0sbQ9sgAbpMJ0SHAarg21jbfsViy9yXFZAXMHz0YLmdLhtcz07u2y18infW8uZc7K2g8efs5v3H+j7fXxMcpKt8T2yRnRewhzT0ELdsmMebW07ZW6jse3yXjaPNvHYQsDVvzaY78nqhE4/Nz8nzPH0D6dY9IWpjW7ktHyZe7Xw1fTvr4o+XVfc2RFwCuVanDhERAFD5Y831fdpvDcphQ+WPN9X3abw3IDyOiIoMh6WzNc3HvNT4pV6VFzNc3HvNT4pV6UmMIiIAvlxsvpQ+V1ZwNHO8bRE4DzuGiPxKhvRanuEHOSiurSMVyhxM1NVLKTqc86P3Rqb+AC/HCsPNRNHE3bI8N81zrPoFz6F1ArrmpoNOrdIdkUZt9550R+GkqWC9pNJ9WfQsiaxsZyj/AIrh5I6eVeQctHd7LyweUBymffA/qGrzKrL0gWXGtZ9ldmyD7y0YDXbXRbGu+4fqns2eZbV2LpxgUuBtpS0hkc+319TMWuIIINiNYI1EHcQVoeSWc0ttFWm42Nm3j/5BvH2vX0rP54HMcWvaWuabOaRYg9oK/NasLJVvVF5k4tWVDdmu59n1Lrn+xAOpqRrCHNfK+QEG4IbHYEEbfprEX7CrlidLw7Gsc51maRZrJDdK2lYdBsPUq5HhbhPHG4fTkY0HcdJ4Gr1qzqujZ3nGZuzbcV6849vr2Hfy4Nq2Ru6NsMXu4ImfmF9ZJ6vlj/Ioaj1yaEQ8Qrp5T1PCVtS/yp5T6OEcAu5gPJosQf0x08Q/jqWuP4RlZiuIFSuUYs+FvkUlM31wiT/Woh+w+Yqayv1VkrfI4OP2IY2fogL9+z3Deqqn9ELG+08n9FuTgsd/Z4g5NY/7ULPUHu/VbIpR5ZiWcHBBTVjtEWZKOFb0AknTHodr9IVbY8tILTYggg9BGsH1rVM7eH6VPHLvjksfuvFv6g1ZSqi+O7Y9Dvtl3e3xYuXNcH9P2PQuB4iKinilH12Ncew25Q9BuF3lTM1VZp0Raf3cjm+g2cP6irmrWuW9FM4jKq9jdOvsb8AiIvZrhQ+WPN9X3abw3KYUPljzfV92m8NyA8joiKDIelszXNx7zU+KVelRczXNx7zU+KVelJjCIiAKqZzZLYfJ9p0bfW8f2VrVRzoNvh7+ySI/zgLFd8D7jcwPzNf/AEvMxpadmfh+bqHdL2N9TSf9SzFahmek+aqB0SMPrZb/AElVuN+Ijr9s/lJfTzRoYXBC5VAzvZbyYdTMZTnRmnLg19gdBjQNNwB1aWtoHRe6tzhCfymyPhrm8saEgHJkaOUOw+U3sKyHH8m5qJ+jM3UfovFyx3mPT2HWqjhGXdbTTiZlRK517ua97nseN7Xtcdh9Y3L0Rk9jdNjNGHhoc13JlidrMb97T27wRusVrW0Rs4rgy3wdp2YvuvjHs7O4xBfTHWc1wtdrmvbcXs5pBafWF8YrWxR1lRA27WxzPjYSb3DTbWelcqslCVb0Z2NN9WVXvQ4p8/3RW8UwdzCXtu5pJJ6Rc3N+ztXbpuThUx/zKyBnn4OGZ5/rCmVGYjhBe08GSNeloXOgXWtpW2B1tV1uVZPSZz+fsbTWzH8PT0K/TRab2NH1nNb63Afqu/lRLpVtSRsNRLbzCRwH4BdFjnRSA/RexwcLjYWkEat+sL5nmL3Oc76TnFzt2txJP4lbpzTTT0Zu37P9Nahmf5VQR6GxR/3K1FULMjTaGExny5Jn/wA5aP6VfV7PBXM4UOlh8/Y1rvU9pWHrcsvpNHD6jtYB63NH6rDVWZnxruOx2B+BL/r7I0zM9Lyalv2oz6w8foFo6zXM83/eT2xDxCtKC3Mb8NFDtb85P6eSCIizlYFD5Y831fdpvDcphQ+WPN9X3abw3IDyOiIoMh6WzNc3HvNT4pV6VFzNc3HvNT4pV6UmMIiIAoDLql4SgqANoZpD+Ah36KfX5VEAe1zXbHAtPmIsV5ktU0ZKp+zsjPsafgecVe80lbo1EsR+vGHDzsd/ZxVMr6Mwyvjdtje5h9Btf1WPpXaydxX5LVRTbmuGl9w6nfgT6lTVy3Jps+g5lX/oxpRj1XDzR6Aas4z2ZJSVlKyeEaT6YvcWjWXRuA07DeRog26AVosTw4Ag3BFwdxB2FfRCuz51yPGqnsjsr5sMqBLFrabCWMnkyNvsPQRuO49lwrXnezefIpTVU7f+7yu5bRsikP5McdnQbjoWbryej98QqjLLJIdskj3+04ut+K7uHY2WcmTlN6frD+4UWi8TgprSRsUZFmPLfrej8y6RShwBaQQd4X2qfR1zojdp1bwdhVlocSbMNWp29p2+jpCrbaHDiuR2ODtOvJ92XCXZ29x9V2HtlFnbdzhtH9wq1XYe6E8rWNzhsP8AZW5fMkYcCHAEHaCoqvlDh0PWds2vKW8uEu31NuzZ03BYVRt2fMhx/jJd+qs6zrIbL+Pg46acCIsa2ON/1CGgNaHeSbDbsK0PTVrCcZrWJxWRjWY89yxafcpmdat0KMM3ySNHobdx/IetZCrlnRxgTVYjaeTC3RP33WLvULD1qmqryZb1jO02TS6sWOvN8fH9jWM0lLo0sj/LlNvM1oH53V7ChskMM+T0cMZ+kGBzvvO5R/EqZVnVHdgkcdm2+1yJzXa/AIiLIagUPljzfV92m8NymFD5Y831fdpvDcgPI6IigyHpbM1zce81PilXpUXM1zce81PilXpSYwiIgC4IXKIDJc6mCcHUNnaOTMLO7HtH6tt6iqMt/wAo8EbWU74Xari7XeS4a2u9f4XWDVlI6GR0cg0XsJa4dBH6b/SqrJr3Zby5M7bY2WrqfZv4o+XT0NUzZZTcND8nefnIRyel0e70t2eayvC87YdiD6eVssRs9huP1B6QRqstvyXymjrotNup41SM3tP6g7itrGu3luvmU218B0zd0F7r5/JkniFAyeN8UrQ+N7S17TsIK8zZwchJMKn0dboHkmGQ7xtLHfbH4jX0r1ACo/HcCirYXw1DdON+0bwdzmnc4bitso0eRkVqy6zez4XJyryQOPzcwGrXsa+30X/gd3QqqvJJwvpjyDcGx6RtXCKCVquKJ7DseB5Muo7nbj5+hTKrGBYDNXTNhpmF7zt8lo8p7tjW9pW302ZxkdG2NspNQ25dIb8G4n6mj9Vg3Ea95vsWnbi68YHR4O2t3SvI5dvqZurTk7nAnpGGM/Os0SGBx1sNtVjvbf6p9CgsUwmWmkMczCxw9RHS07CF01pKUoPhwZ0dlVWTDSSUk+R9yyl7i5xu5xLnHpJNyVNZFYL8rq42kchh4ST7rddvS6w9JUEtozf5NfI6e7xaWWzn9LRbks9A29pKyUV+0n8jT2nlLGoenN8F6/QtTVyiK4OCCIiAKHyx5vq+7TeG5TCh8seb6vu03huQHkdERQZD0tma5uPeanxSr0qLma5uPeanxSr0pMYREQBERAcFUjOHkZ8pbw8A+eYOU0fvGjd94bunZ0K8LgrxOCmt1mfHyJ49ishzX80PNxC7WF4rJTSCSFxa4ekEb2uG8di0zLfN6KgumpgGy7Xs2Nk7R0P/AAP4rK5oXMcWvBa5psQRYg9oKqbK5VSO7xcunNr4fVP+cjYsls4MNWAyQiKbZok8lx+w4/kdfnVsDl5uViwTL2qpQGh/CMH1JLusOgO2j12WzXl9JlNl7C1e9jv6P7P18Ta6qkZKxzJGtexws5rgHNI6CDtWW5S5hIZXF9FLwBP7t4L4/wCF19Jo7NamaDO5C7VNE+M9LbSN/QqZhzi0Lv3+j2Oa8fotpXVy6lHPAya3o639Fr5amQPzD4gDYOpyOnhHD8NBT2B/s/awayouN7IQRfsMj9noatDkzhUI/wDUNPma8/ooutzsUrB82yWQ+YMHrdr/AAUu2tdURDCyZvRVvw08yy4Hk5T0MfB00bY277a3OPS9x1uPaV+GUGVkFE35113/AFY22L3ejcO0rNsYzn1MwLYtGBp8nlPt987PQAqjJKXEucS5x1kkkkntJWtZlpcIFxi7Cm3vXvRdi5+PT9SXymyplrpNKSzWNvwcY2Nv273HpUMiv+RebkyETVbdFm1sR1Of2vG5vZtP56cYztkdBbdRg1ceCXJdv8/s5zc5GF7m1U7eQNcLT9Y7nkeSN3Sde5akAuGMAAAFgNgX0rautVx0Rw2XlzyrN+X0XYgiIshqBERAFD5Y831fdpvDcphQ+WPN9X3abw3IDyOiIoMh6WzNc3HvNT4pV6VFzNc3HvNT4pV6UmMIiIAiIgCIiA4KgsoskIK4fON0ZALNkbYPHYfKHYVPIolFSWjPddkq5b0HozE8eze1VLctbw0flsFyB9pm0ei4VZI/6/5L0iQovFMmKap/xoWOPlW0Xe02xWlPDT+FnRY+3pR4XR1+a9P6MBRazWZpaZ3+HJLH2cl4/EX/ABUZLmed9WpHpjI/J613i2LoWsNs4kuctO9P7amcotEZmff9apaPNGT+bgpClzQwg/OTSP7GhrB+pULGsfQmW2MSP+WvcmZXdTWCZH1NWRwcZaz/ADH8lnovrd6AVreG5E0lPYxwtLh9Z/Ld/Ne3oU6GrYhh/wCzKzI2/wBKY/V+hVMmc30NJZ7/AJ2YfWcOS0/Ybu851q1hcot2MFFaI5y66y6W/Y9WERF6MQREQBERAFD5Y831fdpvDcphQ+WPN9X3abw3IDyOiIoMh6WzNc3HvNT4pV6VFzNc3HvNT4pV6UmMIiIAiIgCIiAIiIDglZ3X55oIq40hhkOjOIDLpM0AS4NLrbbAn8FoNRMGNLjsaC4+YC5XlmemM1HUV31jXMAPRwjJZD/NoKCUeg8ust2YVCyV8TpQ+TgwGlrSDol1+V5lVMPz+0r5A2WCaJpIBeSx4bfe4A3t5l0c9NeJ8KophskkY/V9qBx/VUTH8ajxKHDqSmiImijbA97tBmm9zWNDQb/RBBNzbag0Nly5znR4U+JroXzcKwvBY5gAAIG/btXRyRzxxYjVspmU8jHPDyHOfGQNBhdsGvcqRnxp+CkoGHXwdNok9Oi5g/RXHIPOTTYhV8DFRiF/BveH/NHU3RBHJaDr0kB38uM60WFzthdC+VxjEhLHMAALnADlb+TdXDCMRbUQRTN+jLG2QA7QHNBse3WsFyyh+X4ribtopqWQt7DCIx+ZetPzPYjw2EwDfEXxH+B50f5S1AXZERSQEREAREQBERAFD5Y831fdpvDcphQ+WPN9X3abw3IDyOiIoMh6WzNc3HvNT4pV6VFzNc3HvNT4pV6UmMIiIAiIgCIl0ARLr8ZKpjSGlzQ47ASAT5gdqAgM5GJfJ8LqnjUTE5jfPJ82Le0sFpMmq12EyVDXt+RB5e+PS1lzHBmno6O49u5elcRw2KpYY542Sxkglj2hzSQbi4PavyZgVO2A07YYxAQQYgwCMgm5Gha2s60JMHyixHhsnaDpjqXxH+Bstv5S1fjnDwmKHDsKmijaySSn+cc0BpeRHE4Odba65OvbrW6HI6i4IRfJYOCDzIGcGzQDyLF2ja17arr9avJilmjjjlp4XxxC0THMa5rBYCzQRq1ADV0KNBqYtnqqNN2HPJvpUukT03LCVeMmM6NBVVAigp3xPLJHaRjiYA1jC913NdfYFbqrJGjlDGy0sLxE3QjDo2uDG+S241DsC+KXIyhidpR0lOx1nNu2NjTouaWuFwNhBIKAwLJTB6/EZKyWikbHp6XD6TtHTbM57tD6JvsN9m5Xr9nvELw1UB+pIyQDse0tP4sC03CsBp6UOFNDHCHWLhGxrA6wsL2GuwX4Ydg1HSyHgIoIZHiztBrGPcL31gazr1oNSXRLpdSQEREAREQBERAFD5Y831fdpvDcphQ+WPN9X3abw3IDyOiIoMh6WzNc3HvNT4pV6VFzNc3HvNT4pV6UmMIiIAse/aIcQyjt5U39Ma2FY7+0T/h0f3pv6Y0JRTcbwubBJ6SSnqHuMsbJra221t0mOaCQ5pvbX2qZzzwmXFqePSLOEhhZfXydOV7b27LqCrsIkwutoZastqmPbFM0OLyNC4GjyjqLbgjdqHmU7nppeGxenjvbhIoGXte2nM9t7em6gkuGRWbJ2FzvqBVCciGRoYGkazokH6R8m3pWW4DgZxj5XI+Zzq4NEkERLbzEkl4BdssLAAEWuDsWtZEZt/8AY0k1Q+o4VvAuBHBltg1weXfSN9TTqWeZUZPU07JsSwaVwZC8OnZZ8TonGzuEhJANtdyN2u3QhBZarN/V12GQfLZXQTUYqBZ1pHSM5JZdzXbg22u6pmbPIV2Kue8T8FwDoXW0S/S0iXW+kLfRt6VrGQ+Uslfg75ZjeVrJonutbSLGGziOkgi/aqr+zn9Gr/8Ao/pkQFdxLJ7/AGhlFUUxkdGHyynSA0raMWkOTcdCmMzuIzw4lUURldJE1soOsuaHRSBoe25OjcE6h0hQeL4JLW5Q1MEEvAyPll0X3cLaMWkRdmvWBbV0qczHSiCtq6aRjeFDXfOay75uTRez7pJDvRr7AOvmZeTV4hcn/d37/wDilQeaXGDFWPiJOjUU8sesn6YYXs2/dI/iU3mX/wB7xDu7/FKpmFROjpG1cf0qesjB+7JFpD+aMj+JCS7Zr8ZfS4Pic7Dy4y0sJ12cYg1p19BIKreHZETVmHy4gx0stQ2oDAxoL3vF26T9IcrSBdfV0KUyQbfAMWt5UR9A0D+QTCamrhwET0c5hbDVTcNous5wfwLWACxvYnsQE5l3VVD8naR1UHtnE7GyaYc15LWztDnA67kAHtUXlq4/9n8K1n6R3nyJF+mUuKS1OTVPLPI6WQ1hBc6xJA4cD8F+OW3/AJewr7x8ORAQ2I4dUYM2iq4Klx+URiUAaTQCAxzmPbpEPaQ4DWtMz043bCY9E2+USRah5Ibwp/IKlZ03f+G4QP8A2xP/AOUK7Od/EABhkD76McDJZANtjwbdnTZjkIJjMVM6GeupJDymFj7X3tLmP/0LYVg+Q2UsUuUb5YNJsVVwjQHAB1zG1+sAn6zD61vCIMIiKSAofLHm+r7tN4blMKHyx5vq+7TeG5AeR0RFBkPS2Zrm495qfFKvSynNhlvRUlE6OoqYopBUVB0XOsbGU2Kt3GfhnXYPaUmMtCKr8Z+Gddg9pOM/DOuwe0gLQqHnUyCmxZsAgkjZwRkLuE09emGgW0QehSnGfhnXYPaTjPwzrsHtICs5fZr6jEBScDLEw08HBO09OxI0LFui06rtO1fnnAzXVWJVMU8csMZZDGx1zLfTa5ziWlrdlzq3q1cZ+Gddg9pOM/DOuwe0oJK3kNm3rKOoc+sqWzxOhfGWCSd2t+jrs/VsB9ardTmXxCEyw0lTH8lmI0g572EtB5IkYGnSI7Dr/BaRxn4Z12D2k4z8M67B7SA+8m8kBQ4f8kY7ScWSaTyLB0kgN3W3C5A8wULmrzfzYSJxPJE/heD0eD09WgHA30gOncpfjPwzrsHtJxn4Z12D2lJBBYdm4njxt+IGSIxOdI4MGnwnLiLBu0dvavyyYzbVFHistYZYXRSOn5I4ThA2R2k3a21wbX1qxcZ+Gddg9pOM/DOuwe0oJK7kDmznw6eqklkieJ4nMaGadwS8uBdpNGq3QungOaGaHDq2lmkhc+o4N0Tm6eix0esF12329A2XVu4z8M67B7ScZ+Gddg9pSCFyDzavo6Sqpqt8cjak2PB6WpvB6B+kBr3hVNmZKuAfTisYKVzjJb5zlvA5BdFawNwLm58xsFo3GfhnXYPaTjPwzrsHtICrVea2ofg0NAJYeFjqDKX/ADnBkEyahyb35Y3bl95QZr6ipwuio2SwiSmJL3O09B3JcOTZt/rb1ZuM/DOuwe0nGfhnXYPaQFBoMxtRJJH8uq2yRRhrQxvCPOgD/htL7BjdW4FT2O5s5arF46t74TTRmIcEQ8uLIweTbR0dbid+xWDjPwzrsHtJxn4Z12D2lAK7jWa+R2KQVlGaeGOIxOdHZzSSxx07Bjba2Gy0kKscZ+Gddg9pOM/DOuwe0pILQiq/GfhnXYPaTjPwzrsHtIC0KHyx5vq+7TeG5R/GfhnXYPaUZlPnGw6WiqWMrIXPfBK1rQ7WXFjgAO26A81Il+0IoPZodR9N/wB939Tl+SIgCIiEhERAEREAREQBERAEREAREQBERAEREAREQBERAEREAXKIhB8oiKCD/9k="/>
          <p:cNvSpPr>
            <a:spLocks noChangeAspect="1" noChangeArrowheads="1"/>
          </p:cNvSpPr>
          <p:nvPr/>
        </p:nvSpPr>
        <p:spPr bwMode="auto">
          <a:xfrm>
            <a:off x="5770960" y="-1266825"/>
            <a:ext cx="2411016" cy="214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s-CL" dirty="0"/>
          </a:p>
        </p:txBody>
      </p:sp>
      <p:sp>
        <p:nvSpPr>
          <p:cNvPr id="12290" name="AutoShape 2" descr="Resultado de imagen para moral"/>
          <p:cNvSpPr>
            <a:spLocks noChangeAspect="1" noChangeArrowheads="1"/>
          </p:cNvSpPr>
          <p:nvPr/>
        </p:nvSpPr>
        <p:spPr bwMode="auto">
          <a:xfrm>
            <a:off x="1016000" y="-1365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 dirty="0"/>
          </a:p>
        </p:txBody>
      </p:sp>
      <p:sp>
        <p:nvSpPr>
          <p:cNvPr id="12292" name="AutoShape 4" descr="Resultado de imagen para moral"/>
          <p:cNvSpPr>
            <a:spLocks noChangeAspect="1" noChangeArrowheads="1"/>
          </p:cNvSpPr>
          <p:nvPr/>
        </p:nvSpPr>
        <p:spPr bwMode="auto">
          <a:xfrm>
            <a:off x="1016000" y="-136525"/>
            <a:ext cx="4552950" cy="295275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 dirty="0"/>
          </a:p>
        </p:txBody>
      </p:sp>
      <p:sp>
        <p:nvSpPr>
          <p:cNvPr id="12294" name="AutoShape 6" descr="Resultado de imagen para acceso"/>
          <p:cNvSpPr>
            <a:spLocks noChangeAspect="1" noChangeArrowheads="1"/>
          </p:cNvSpPr>
          <p:nvPr/>
        </p:nvSpPr>
        <p:spPr bwMode="auto">
          <a:xfrm>
            <a:off x="1016000" y="-136525"/>
            <a:ext cx="4552950" cy="6477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3536359626"/>
      </p:ext>
    </p:extLst>
  </p:cSld>
  <p:clrMapOvr>
    <a:masterClrMapping/>
  </p:clrMapOvr>
  <p:transition spd="slow">
    <p:fade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10 CuadroTexto"/>
          <p:cNvSpPr txBox="1">
            <a:spLocks noChangeArrowheads="1"/>
          </p:cNvSpPr>
          <p:nvPr/>
        </p:nvSpPr>
        <p:spPr bwMode="auto">
          <a:xfrm>
            <a:off x="952500" y="1089135"/>
            <a:ext cx="10287000" cy="646113"/>
          </a:xfrm>
          <a:prstGeom prst="rect">
            <a:avLst/>
          </a:prstGeom>
          <a:solidFill>
            <a:srgbClr val="FFC000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CL" sz="3600" dirty="0"/>
              <a:t>DDI 400006 “OBLIGACIONES OFICIAL DE SEGURIDAD”</a:t>
            </a:r>
          </a:p>
        </p:txBody>
      </p:sp>
      <p:sp>
        <p:nvSpPr>
          <p:cNvPr id="9220" name="11 CuadroTexto"/>
          <p:cNvSpPr txBox="1">
            <a:spLocks noChangeArrowheads="1"/>
          </p:cNvSpPr>
          <p:nvPr/>
        </p:nvSpPr>
        <p:spPr bwMode="auto">
          <a:xfrm>
            <a:off x="1105402" y="2076115"/>
            <a:ext cx="9922669" cy="440120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s-CL" sz="2600" dirty="0"/>
              <a:t>En todas la UU.RR. debe existir el </a:t>
            </a:r>
            <a:r>
              <a:rPr lang="es-CL" sz="2600" dirty="0">
                <a:solidFill>
                  <a:srgbClr val="FF0000"/>
                </a:solidFill>
              </a:rPr>
              <a:t>Cargo de Seguridad Militar</a:t>
            </a:r>
            <a:r>
              <a:rPr lang="es-CL" sz="2600" dirty="0"/>
              <a:t>.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es-CL" sz="2600" dirty="0"/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s-CL" sz="2600" dirty="0"/>
              <a:t>Por derecho propio el 2do Comandante, Subdirector o Subjefe asumirá como “Oficial de Seguridad”.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es-CL" sz="2600" dirty="0"/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s-CL" sz="2600" dirty="0">
                <a:solidFill>
                  <a:srgbClr val="FF0000"/>
                </a:solidFill>
              </a:rPr>
              <a:t>Comandantes</a:t>
            </a:r>
            <a:r>
              <a:rPr lang="es-CL" sz="2600" dirty="0"/>
              <a:t> pueden nombrar un Oficial Ayudante de Seguridad.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es-CL" sz="2600" dirty="0"/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s-CL" sz="2600" dirty="0"/>
              <a:t>La función principal es atender las materias de Seguridad Militar relacionadas con protección de las </a:t>
            </a:r>
            <a:r>
              <a:rPr lang="es-CL" sz="2600" dirty="0">
                <a:solidFill>
                  <a:srgbClr val="FF0000"/>
                </a:solidFill>
              </a:rPr>
              <a:t>instalaciones, del material, de la información y del personal Institucional</a:t>
            </a:r>
            <a:r>
              <a:rPr lang="es-CL" sz="2600" dirty="0"/>
              <a:t>.</a:t>
            </a:r>
          </a:p>
          <a:p>
            <a:pPr algn="just"/>
            <a:endParaRPr lang="es-CL" sz="2000" dirty="0"/>
          </a:p>
        </p:txBody>
      </p:sp>
      <p:sp>
        <p:nvSpPr>
          <p:cNvPr id="9223" name="AutoShape 2" descr="data:image/jpeg;base64,/9j/4AAQSkZJRgABAQAAAQABAAD/2wCEAAkGBhQQERUUERQVFBQVFRYVFBYXGBQUFBcXGBQVFxYXFhUXHCYgGRolGRcXIC8gIycrLCwsFx4xNTAqNSYrLCkBCQoKDgwOGg8PGiwkHyQsKS8pNSwsLSwuKSksKSksLC00KSksKSwsLy0pLCwvKS0sLCksLCwsLCosKS0sKSkvLP/AABEIAOEA4QMBIgACEQEDEQH/xAAcAAEAAwADAQEAAAAAAAAAAAAABQYHAQQIAgP/xABQEAABAwIBBgkHCQYDBQkAAAABAAIDBBEFBgcSITFBExciNVFUYXSzUnGBkZKT0hQjMkJicqGxwQhDgqKy0TNTwhU0Y+HwFiQlNkRkc4Oj/8QAGwEBAAIDAQEAAAAAAAAAAAAAAAEFAwQGAgf/xAAzEQACAgEBBQUGBgMBAAAAAAAAAQIDBBEFEiExQVFxkbHREyIyYYHBMzSh4fDxQlJyFP/aAAwDAQACEQMRAD8Alc22b6hraN01TAJJDUVDS7SkGpspA1NcArVxQYX1Ue8l+JdfM1zce81PilXpQCm8UGF9VHvJfiTigwvqo95L8SuSKQU3igwvqo95L8ScUGF9VHvJfiVyRAU3igwvqo95L8ScUGF9VHvJfiVyRAU3igwvqo95L8ScUGF9VHvJfiVyRAU3igwvqo95L8ScUGF9VHvJfiVyRAU3igwvqo95L8ScUGF9VHvJfiVyRAU3igwvqo95L8ScUGF9VHvJfiVyRAU3igwvqo95L8ScUGF9VHvJfiVyRAU3igwvqo95L8ScUGF9VHvJfiVyRAU3igwvqo95L8ScUGF9VHvJfiVyRAU3igwvqo95L8ScUGF9VHvJfiVyRAU3igwvqo95L8ScUGF9VHvJfiVyRAU3igwvqo95L8Sjcpc1eGw0dRJHTAPZDI9p05TZzWEg63dIWiKHyx5vq+7TeG5AeSNMouEUGQ9LZmubj3mp8Uq9Ki5mubj3mp8Uq9KTGEREAREQBERAEXBK/CrrWRNL5HtY0bXOIAHpKEpNvRHYXySs7x7Ow1t20jNP/iPuG/ws2n02VGxPKapqT87M8jyQdFnst1LVnlQjy4lzj7FyLeM/dXz5+BtdZlLTQ/4k8TT0aQJ9Q1qMlzj0Lf31/uskP+lYmAi13mS6ItobApXxSb8F6m1Mzk0J/fEedkg/RSFLlfSS6mVERPQXBp9TrLBUULMl1SEtgUte7J/p6I9IMkBFwbjpGsL7XnjD8ZmpzeGV8fY1x0fS3YfUrrgmdh7bNqmB48tnJePO3YfRZbEMuD58CsyNh318a3vLwZqSLoYVjUNUzTgeHjfbaOxzTrB867wK2k9eRSSi4vSS0ZyiIpPIREQBERAFD5Y831fdpvDcphQ+WPN9X3abw3IDyOiIoMh6WzNc3HvNT4pV6VFzNc3HvNT4pV6UmMIiIAiIgC4JQqCytyoZQw6Rs6R1xGzyj0n7I3/81EmorVnuuuVslCC1bOcp8rYqFl38qRw5EYPKd2nob2/msdx7KOatfpTO1D6LBcMb5h09p1rp4hiD6iR0kri57jck/gANwG4L8Y4y4hrQS4mwABJJ6AAqm2+Vj0XI7jA2bXix3pcZdX2dx8rt4dhMtQ7RhjdId+iLgec7B6Vfcl81wsJK3ziEH+tw/IetaJS0bImhsbWsaNjWgAD0BZK8Vy4y4Grl7crre7St59vT9zKcPzUVL7GV8cXZre71DV+KmYsz8f1qh58zGt/MlaHZLLbWNWuhR2bXy5v4tO5Iz+TM/FuqJB52sKi67NHK3XDMx/Y4Fh9YuFp1XWMiYXyvaxjdrnENaPOTqX4YZjUFUCaeaOUDUSxzXW89tiPHrfQiG1suL+PXvSMOxXJmppf8aJzR5Q5TPaGr1qLXo94B1G2vVY7/AEb1TcpM2kNRd9PaGToA+bce1v1fOPUVrWYjXGBcYu3Yye7etPmuXh/ZlmHYnJTvEkLyxw3jf2EbCOwrWsjsvWVlo5LRz22fVk7Wdv2VkuJYZJTSGOZhY4bjsI6Qd47V12PLSC0kEG4I1EEbCDuKwV2yqen6Fnl4NObDXr0a/nFHpAFcqmZBZa/K28FMbTsF77OEaPrD7Q3j0q5BWsJqa1Rw19E6LHXNcUcoiL2YQiIgCh8seb6vu03huUwofLHm+r7tN4bkB5HREUGQ9LZmubj3mp8Uq9Ki5mubj3mp8Uq9KTGEREARFwSgPwrq1sMbpJDZjGlzj2BYPlFjr62d0r9QOpjfJYNjfPvPaVd87GPWDKVh22kl81+Q0+m59AWaqtyrNXuLodhsTD3K/by5vl8l+4WsZtcn4GRCoa5ssztRI/dfYAOsHpO/dqWTrvYRjUtJIJIXFrt42tcOhzd4WCmahLVostoY08mlwhLT7/I9CBcqq5J5dxVoDHWjm3sJ1O7WHf5toVpBVvGSktUcFdTOmW5YtGHOsFWIc5mHPn4BtVGXl2iPpaBde1hJbROvtUZnnxZ1PhcgYbGZ7IbjbouuXgedrSPSvN5U6mPQ139oPFHGampw7kBjpXN3FxdotJ6bAH1lUzNhiT4MUpywkB7iyQbnMLXFwPTsB84XznAxJ08tMZDdwoKUOJ2lzmF5J7TpArr5CG1a13+XFUyexSylQSdHGcoZquodPLI4vc4ubynDQF7tayx5IAsNS9EZqcdkrMNjfOS6RrnxF52vDHWa49Jta53kLzIzYPMFosOcKbDcMpKakIZJIySeWQtDi0PnkDGtB1XIbck7rIGjbspMmoq6LQkFnD6Dx9Jh6R0jpG9YljGESUsropRZzd+5w3Oad4P/AFsV6zQ5w5sRMsFVZ0sbQ9sgAbpMJ0SHAarg21jbfsViy9yXFZAXMHz0YLmdLhtcz07u2y18infW8uZc7K2g8efs5v3H+j7fXxMcpKt8T2yRnRewhzT0ELdsmMebW07ZW6jse3yXjaPNvHYQsDVvzaY78nqhE4/Nz8nzPH0D6dY9IWpjW7ktHyZe7Xw1fTvr4o+XVfc2RFwCuVanDhERAFD5Y831fdpvDcphQ+WPN9X3abw3IDyOiIoMh6WzNc3HvNT4pV6VFzNc3HvNT4pV6UmMIiIAvlxsvpQ+V1ZwNHO8bRE4DzuGiPxKhvRanuEHOSiurSMVyhxM1NVLKTqc86P3Rqb+AC/HCsPNRNHE3bI8N81zrPoFz6F1ArrmpoNOrdIdkUZt9550R+GkqWC9pNJ9WfQsiaxsZyj/AIrh5I6eVeQctHd7LyweUBymffA/qGrzKrL0gWXGtZ9ldmyD7y0YDXbXRbGu+4fqns2eZbV2LpxgUuBtpS0hkc+319TMWuIIINiNYI1EHcQVoeSWc0ttFWm42Nm3j/5BvH2vX0rP54HMcWvaWuabOaRYg9oK/NasLJVvVF5k4tWVDdmu59n1Lrn+xAOpqRrCHNfK+QEG4IbHYEEbfprEX7CrlidLw7Gsc51maRZrJDdK2lYdBsPUq5HhbhPHG4fTkY0HcdJ4Gr1qzqujZ3nGZuzbcV6849vr2Hfy4Nq2Ru6NsMXu4ImfmF9ZJ6vlj/Ioaj1yaEQ8Qrp5T1PCVtS/yp5T6OEcAu5gPJosQf0x08Q/jqWuP4RlZiuIFSuUYs+FvkUlM31wiT/Woh+w+Yqayv1VkrfI4OP2IY2fogL9+z3Deqqn9ELG+08n9FuTgsd/Z4g5NY/7ULPUHu/VbIpR5ZiWcHBBTVjtEWZKOFb0AknTHodr9IVbY8tILTYggg9BGsH1rVM7eH6VPHLvjksfuvFv6g1ZSqi+O7Y9Dvtl3e3xYuXNcH9P2PQuB4iKinilH12Ncew25Q9BuF3lTM1VZp0Raf3cjm+g2cP6irmrWuW9FM4jKq9jdOvsb8AiIvZrhQ+WPN9X3abw3KYUPljzfV92m8NyA8joiKDIelszXNx7zU+KVelRczXNx7zU+KVelJjCIiAKqZzZLYfJ9p0bfW8f2VrVRzoNvh7+ySI/zgLFd8D7jcwPzNf/AEvMxpadmfh+bqHdL2N9TSf9SzFahmek+aqB0SMPrZb/AElVuN+Ijr9s/lJfTzRoYXBC5VAzvZbyYdTMZTnRmnLg19gdBjQNNwB1aWtoHRe6tzhCfymyPhrm8saEgHJkaOUOw+U3sKyHH8m5qJ+jM3UfovFyx3mPT2HWqjhGXdbTTiZlRK517ua97nseN7Xtcdh9Y3L0Rk9jdNjNGHhoc13JlidrMb97T27wRusVrW0Rs4rgy3wdp2YvuvjHs7O4xBfTHWc1wtdrmvbcXs5pBafWF8YrWxR1lRA27WxzPjYSb3DTbWelcqslCVb0Z2NN9WVXvQ4p8/3RW8UwdzCXtu5pJJ6Rc3N+ztXbpuThUx/zKyBnn4OGZ5/rCmVGYjhBe08GSNeloXOgXWtpW2B1tV1uVZPSZz+fsbTWzH8PT0K/TRab2NH1nNb63Afqu/lRLpVtSRsNRLbzCRwH4BdFjnRSA/RexwcLjYWkEat+sL5nmL3Oc76TnFzt2txJP4lbpzTTT0Zu37P9Nahmf5VQR6GxR/3K1FULMjTaGExny5Jn/wA5aP6VfV7PBXM4UOlh8/Y1rvU9pWHrcsvpNHD6jtYB63NH6rDVWZnxruOx2B+BL/r7I0zM9Lyalv2oz6w8foFo6zXM83/eT2xDxCtKC3Mb8NFDtb85P6eSCIizlYFD5Y831fdpvDcphQ+WPN9X3abw3IDyOiIoMh6WzNc3HvNT4pV6VFzNc3HvNT4pV6UmMIiIAoDLql4SgqANoZpD+Ah36KfX5VEAe1zXbHAtPmIsV5ktU0ZKp+zsjPsafgecVe80lbo1EsR+vGHDzsd/ZxVMr6Mwyvjdtje5h9Btf1WPpXaydxX5LVRTbmuGl9w6nfgT6lTVy3Jps+g5lX/oxpRj1XDzR6Aas4z2ZJSVlKyeEaT6YvcWjWXRuA07DeRog26AVosTw4Ag3BFwdxB2FfRCuz51yPGqnsjsr5sMqBLFrabCWMnkyNvsPQRuO49lwrXnezefIpTVU7f+7yu5bRsikP5McdnQbjoWbryej98QqjLLJIdskj3+04ut+K7uHY2WcmTlN6frD+4UWi8TgprSRsUZFmPLfrej8y6RShwBaQQd4X2qfR1zojdp1bwdhVlocSbMNWp29p2+jpCrbaHDiuR2ODtOvJ92XCXZ29x9V2HtlFnbdzhtH9wq1XYe6E8rWNzhsP8AZW5fMkYcCHAEHaCoqvlDh0PWds2vKW8uEu31NuzZ03BYVRt2fMhx/jJd+qs6zrIbL+Pg46acCIsa2ON/1CGgNaHeSbDbsK0PTVrCcZrWJxWRjWY89yxafcpmdat0KMM3ySNHobdx/IetZCrlnRxgTVYjaeTC3RP33WLvULD1qmqryZb1jO02TS6sWOvN8fH9jWM0lLo0sj/LlNvM1oH53V7ChskMM+T0cMZ+kGBzvvO5R/EqZVnVHdgkcdm2+1yJzXa/AIiLIagUPljzfV92m8NymFD5Y831fdpvDcgPI6IigyHpbM1zce81PilXpUXM1zce81PilXpSYwiIgC4IXKIDJc6mCcHUNnaOTMLO7HtH6tt6iqMt/wAo8EbWU74Xari7XeS4a2u9f4XWDVlI6GR0cg0XsJa4dBH6b/SqrJr3Zby5M7bY2WrqfZv4o+XT0NUzZZTcND8nefnIRyel0e70t2eayvC87YdiD6eVssRs9huP1B6QRqstvyXymjrotNup41SM3tP6g7itrGu3luvmU218B0zd0F7r5/JkniFAyeN8UrQ+N7S17TsIK8zZwchJMKn0dboHkmGQ7xtLHfbH4jX0r1ACo/HcCirYXw1DdON+0bwdzmnc4bitso0eRkVqy6zez4XJyryQOPzcwGrXsa+30X/gd3QqqvJJwvpjyDcGx6RtXCKCVquKJ7DseB5Muo7nbj5+hTKrGBYDNXTNhpmF7zt8lo8p7tjW9pW302ZxkdG2NspNQ25dIb8G4n6mj9Vg3Ea95vsWnbi68YHR4O2t3SvI5dvqZurTk7nAnpGGM/Os0SGBx1sNtVjvbf6p9CgsUwmWmkMczCxw9RHS07CF01pKUoPhwZ0dlVWTDSSUk+R9yyl7i5xu5xLnHpJNyVNZFYL8rq42kchh4ST7rddvS6w9JUEtozf5NfI6e7xaWWzn9LRbks9A29pKyUV+0n8jT2nlLGoenN8F6/QtTVyiK4OCCIiAKHyx5vq+7TeG5TCh8seb6vu03huQHkdERQZD0tma5uPeanxSr0qLma5uPeanxSr0pMYREQBERAcFUjOHkZ8pbw8A+eYOU0fvGjd94bunZ0K8LgrxOCmt1mfHyJ49ishzX80PNxC7WF4rJTSCSFxa4ekEb2uG8di0zLfN6KgumpgGy7Xs2Nk7R0P/AAP4rK5oXMcWvBa5psQRYg9oKqbK5VSO7xcunNr4fVP+cjYsls4MNWAyQiKbZok8lx+w4/kdfnVsDl5uViwTL2qpQGh/CMH1JLusOgO2j12WzXl9JlNl7C1e9jv6P7P18Ta6qkZKxzJGtexws5rgHNI6CDtWW5S5hIZXF9FLwBP7t4L4/wCF19Jo7NamaDO5C7VNE+M9LbSN/QqZhzi0Lv3+j2Oa8fotpXVy6lHPAya3o639Fr5amQPzD4gDYOpyOnhHD8NBT2B/s/awayouN7IQRfsMj9noatDkzhUI/wDUNPma8/ooutzsUrB82yWQ+YMHrdr/AAUu2tdURDCyZvRVvw08yy4Hk5T0MfB00bY277a3OPS9x1uPaV+GUGVkFE35113/AFY22L3ejcO0rNsYzn1MwLYtGBp8nlPt987PQAqjJKXEucS5x1kkkkntJWtZlpcIFxi7Cm3vXvRdi5+PT9SXymyplrpNKSzWNvwcY2Nv273HpUMiv+RebkyETVbdFm1sR1Of2vG5vZtP56cYztkdBbdRg1ceCXJdv8/s5zc5GF7m1U7eQNcLT9Y7nkeSN3Sde5akAuGMAAAFgNgX0rautVx0Rw2XlzyrN+X0XYgiIshqBERAFD5Y831fdpvDcphQ+WPN9X3abw3IDyOiIoMh6WzNc3HvNT4pV6VFzNc3HvNT4pV6UmMIiIAiIgCIiA4KgsoskIK4fON0ZALNkbYPHYfKHYVPIolFSWjPddkq5b0HozE8eze1VLctbw0flsFyB9pm0ei4VZI/6/5L0iQovFMmKap/xoWOPlW0Xe02xWlPDT+FnRY+3pR4XR1+a9P6MBRazWZpaZ3+HJLH2cl4/EX/ABUZLmed9WpHpjI/J613i2LoWsNs4kuctO9P7amcotEZmff9apaPNGT+bgpClzQwg/OTSP7GhrB+pULGsfQmW2MSP+WvcmZXdTWCZH1NWRwcZaz/ADH8lnovrd6AVreG5E0lPYxwtLh9Z/Ld/Ne3oU6GrYhh/wCzKzI2/wBKY/V+hVMmc30NJZ7/AJ2YfWcOS0/Ybu851q1hcot2MFFaI5y66y6W/Y9WERF6MQREQBERAFD5Y831fdpvDcphQ+WPN9X3abw3IDyOiIoMh6WzNc3HvNT4pV6VFzNc3HvNT4pV6UmMIiIAiIgCIiAIiIDglZ3X55oIq40hhkOjOIDLpM0AS4NLrbbAn8FoNRMGNLjsaC4+YC5XlmemM1HUV31jXMAPRwjJZD/NoKCUeg8ust2YVCyV8TpQ+TgwGlrSDol1+V5lVMPz+0r5A2WCaJpIBeSx4bfe4A3t5l0c9NeJ8KophskkY/V9qBx/VUTH8ajxKHDqSmiImijbA97tBmm9zWNDQb/RBBNzbag0Nly5znR4U+JroXzcKwvBY5gAAIG/btXRyRzxxYjVspmU8jHPDyHOfGQNBhdsGvcqRnxp+CkoGHXwdNok9Oi5g/RXHIPOTTYhV8DFRiF/BveH/NHU3RBHJaDr0kB38uM60WFzthdC+VxjEhLHMAALnADlb+TdXDCMRbUQRTN+jLG2QA7QHNBse3WsFyyh+X4ribtopqWQt7DCIx+ZetPzPYjw2EwDfEXxH+B50f5S1AXZERSQEREAREQBERAFD5Y831fdpvDcphQ+WPN9X3abw3IDyOiIoMh6WzNc3HvNT4pV6VFzNc3HvNT4pV6UmMIiIAiIgCIl0ARLr8ZKpjSGlzQ47ASAT5gdqAgM5GJfJ8LqnjUTE5jfPJ82Le0sFpMmq12EyVDXt+RB5e+PS1lzHBmno6O49u5elcRw2KpYY542Sxkglj2hzSQbi4PavyZgVO2A07YYxAQQYgwCMgm5Gha2s60JMHyixHhsnaDpjqXxH+Bstv5S1fjnDwmKHDsKmijaySSn+cc0BpeRHE4Odba65OvbrW6HI6i4IRfJYOCDzIGcGzQDyLF2ja17arr9avJilmjjjlp4XxxC0THMa5rBYCzQRq1ADV0KNBqYtnqqNN2HPJvpUukT03LCVeMmM6NBVVAigp3xPLJHaRjiYA1jC913NdfYFbqrJGjlDGy0sLxE3QjDo2uDG+S241DsC+KXIyhidpR0lOx1nNu2NjTouaWuFwNhBIKAwLJTB6/EZKyWikbHp6XD6TtHTbM57tD6JvsN9m5Xr9nvELw1UB+pIyQDse0tP4sC03CsBp6UOFNDHCHWLhGxrA6wsL2GuwX4Ydg1HSyHgIoIZHiztBrGPcL31gazr1oNSXRLpdSQEREAREQBERAFD5Y831fdpvDcphQ+WPN9X3abw3IDyOiIoMh6WzNc3HvNT4pV6VFzNc3HvNT4pV6UmMIiIAse/aIcQyjt5U39Ma2FY7+0T/h0f3pv6Y0JRTcbwubBJ6SSnqHuMsbJra221t0mOaCQ5pvbX2qZzzwmXFqePSLOEhhZfXydOV7b27LqCrsIkwutoZastqmPbFM0OLyNC4GjyjqLbgjdqHmU7nppeGxenjvbhIoGXte2nM9t7em6gkuGRWbJ2FzvqBVCciGRoYGkazokH6R8m3pWW4DgZxj5XI+Zzq4NEkERLbzEkl4BdssLAAEWuDsWtZEZt/8AY0k1Q+o4VvAuBHBltg1weXfSN9TTqWeZUZPU07JsSwaVwZC8OnZZ8TonGzuEhJANtdyN2u3QhBZarN/V12GQfLZXQTUYqBZ1pHSM5JZdzXbg22u6pmbPIV2Kue8T8FwDoXW0S/S0iXW+kLfRt6VrGQ+Uslfg75ZjeVrJonutbSLGGziOkgi/aqr+zn9Gr/8Ao/pkQFdxLJ7/AGhlFUUxkdGHyynSA0raMWkOTcdCmMzuIzw4lUURldJE1soOsuaHRSBoe25OjcE6h0hQeL4JLW5Q1MEEvAyPll0X3cLaMWkRdmvWBbV0qczHSiCtq6aRjeFDXfOay75uTRez7pJDvRr7AOvmZeTV4hcn/d37/wDilQeaXGDFWPiJOjUU8sesn6YYXs2/dI/iU3mX/wB7xDu7/FKpmFROjpG1cf0qesjB+7JFpD+aMj+JCS7Zr8ZfS4Pic7Dy4y0sJ12cYg1p19BIKreHZETVmHy4gx0stQ2oDAxoL3vF26T9IcrSBdfV0KUyQbfAMWt5UR9A0D+QTCamrhwET0c5hbDVTcNous5wfwLWACxvYnsQE5l3VVD8naR1UHtnE7GyaYc15LWztDnA67kAHtUXlq4/9n8K1n6R3nyJF+mUuKS1OTVPLPI6WQ1hBc6xJA4cD8F+OW3/AJewr7x8ORAQ2I4dUYM2iq4Klx+URiUAaTQCAxzmPbpEPaQ4DWtMz043bCY9E2+USRah5Ibwp/IKlZ03f+G4QP8A2xP/AOUK7Od/EABhkD76McDJZANtjwbdnTZjkIJjMVM6GeupJDymFj7X3tLmP/0LYVg+Q2UsUuUb5YNJsVVwjQHAB1zG1+sAn6zD61vCIMIiKSAofLHm+r7tN4blMKHyx5vq+7TeG5AeR0RFBkPS2Zrm495qfFKvSynNhlvRUlE6OoqYopBUVB0XOsbGU2Kt3GfhnXYPaUmMtCKr8Z+Gddg9pOM/DOuwe0gLQqHnUyCmxZsAgkjZwRkLuE09emGgW0QehSnGfhnXYPaTjPwzrsHtICs5fZr6jEBScDLEw08HBO09OxI0LFui06rtO1fnnAzXVWJVMU8csMZZDGx1zLfTa5ziWlrdlzq3q1cZ+Gddg9pOM/DOuwe0oJK3kNm3rKOoc+sqWzxOhfGWCSd2t+jrs/VsB9ardTmXxCEyw0lTH8lmI0g572EtB5IkYGnSI7Dr/BaRxn4Z12D2k4z8M67B7SA+8m8kBQ4f8kY7ScWSaTyLB0kgN3W3C5A8wULmrzfzYSJxPJE/heD0eD09WgHA30gOncpfjPwzrsHtJxn4Z12D2lJBBYdm4njxt+IGSIxOdI4MGnwnLiLBu0dvavyyYzbVFHistYZYXRSOn5I4ThA2R2k3a21wbX1qxcZ+Gddg9pOM/DOuwe0oJK7kDmznw6eqklkieJ4nMaGadwS8uBdpNGq3QungOaGaHDq2lmkhc+o4N0Tm6eix0esF12329A2XVu4z8M67B7ScZ+Gddg9pSCFyDzavo6Sqpqt8cjak2PB6WpvB6B+kBr3hVNmZKuAfTisYKVzjJb5zlvA5BdFawNwLm58xsFo3GfhnXYPaTjPwzrsHtICrVea2ofg0NAJYeFjqDKX/ADnBkEyahyb35Y3bl95QZr6ipwuio2SwiSmJL3O09B3JcOTZt/rb1ZuM/DOuwe0nGfhnXYPaQFBoMxtRJJH8uq2yRRhrQxvCPOgD/htL7BjdW4FT2O5s5arF46t74TTRmIcEQ8uLIweTbR0dbid+xWDjPwzrsHtJxn4Z12D2lAK7jWa+R2KQVlGaeGOIxOdHZzSSxx07Bjba2Gy0kKscZ+Gddg9pOM/DOuwe0pILQiq/GfhnXYPaTjPwzrsHtIC0KHyx5vq+7TeG5R/GfhnXYPaUZlPnGw6WiqWMrIXPfBK1rQ7WXFjgAO26A81Il+0IoPZodR9N/wB939Tl+SIgCIiEhERAEREAREQBERAEREAREQBERAEREAREQBERAEREAXKIhB8oiKCD/9k="/>
          <p:cNvSpPr>
            <a:spLocks noChangeAspect="1" noChangeArrowheads="1"/>
          </p:cNvSpPr>
          <p:nvPr/>
        </p:nvSpPr>
        <p:spPr bwMode="auto">
          <a:xfrm>
            <a:off x="5770960" y="-1266825"/>
            <a:ext cx="2411016" cy="214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s-CL" dirty="0"/>
          </a:p>
        </p:txBody>
      </p:sp>
      <p:sp>
        <p:nvSpPr>
          <p:cNvPr id="9224" name="AutoShape 4" descr="data:image/jpeg;base64,/9j/4AAQSkZJRgABAQAAAQABAAD/2wCEAAkGBhQQERUUERQVFBQVFRYVFBYXGBQUFBcXGBQVFxYXFhUXHCYgGRolGRcXIC8gIycrLCwsFx4xNTAqNSYrLCkBCQoKDgwOGg8PGiwkHyQsKS8pNSwsLSwuKSksKSksLC00KSksKSwsLy0pLCwvKS0sLCksLCwsLCosKS0sKSkvLP/AABEIAOEA4QMBIgACEQEDEQH/xAAcAAEAAwADAQEAAAAAAAAAAAAABQYHAQQIAgP/xABQEAABAwIBBgkHCQYDBQkAAAABAAIDBBEFBgcSITFBExciNVFUYXSzUnGBkZKT0hQjMkJicqGxwQhDgqKy0TNTwhU0Y+HwFiQlNkRkc4Oj/8QAGwEBAAIDAQEAAAAAAAAAAAAAAAEFAwQGAgf/xAAzEQACAgEBBQUGBgMBAAAAAAAAAQIDBBEFEiExQVFxkbHREyIyYYHBMzSh4fDxQlJyFP/aAAwDAQACEQMRAD8Alc22b6hraN01TAJJDUVDS7SkGpspA1NcArVxQYX1Ue8l+JdfM1zce81PilXpQCm8UGF9VHvJfiTigwvqo95L8SuSKQU3igwvqo95L8ScUGF9VHvJfiVyRAU3igwvqo95L8ScUGF9VHvJfiVyRAU3igwvqo95L8ScUGF9VHvJfiVyRAU3igwvqo95L8ScUGF9VHvJfiVyRAU3igwvqo95L8ScUGF9VHvJfiVyRAU3igwvqo95L8ScUGF9VHvJfiVyRAU3igwvqo95L8ScUGF9VHvJfiVyRAU3igwvqo95L8ScUGF9VHvJfiVyRAU3igwvqo95L8ScUGF9VHvJfiVyRAU3igwvqo95L8ScUGF9VHvJfiVyRAU3igwvqo95L8ScUGF9VHvJfiVyRAU3igwvqo95L8Sjcpc1eGw0dRJHTAPZDI9p05TZzWEg63dIWiKHyx5vq+7TeG5AeSNMouEUGQ9LZmubj3mp8Uq9Ki5mubj3mp8Uq9KTGEREAREQBERAEXBK/CrrWRNL5HtY0bXOIAHpKEpNvRHYXySs7x7Ow1t20jNP/iPuG/ws2n02VGxPKapqT87M8jyQdFnst1LVnlQjy4lzj7FyLeM/dXz5+BtdZlLTQ/4k8TT0aQJ9Q1qMlzj0Lf31/uskP+lYmAi13mS6ItobApXxSb8F6m1Mzk0J/fEedkg/RSFLlfSS6mVERPQXBp9TrLBUULMl1SEtgUte7J/p6I9IMkBFwbjpGsL7XnjD8ZmpzeGV8fY1x0fS3YfUrrgmdh7bNqmB48tnJePO3YfRZbEMuD58CsyNh318a3vLwZqSLoYVjUNUzTgeHjfbaOxzTrB867wK2k9eRSSi4vSS0ZyiIpPIREQBERAFD5Y831fdpvDcphQ+WPN9X3abw3IDyOiIoMh6WzNc3HvNT4pV6VFzNc3HvNT4pV6UmMIiIAiIgC4JQqCytyoZQw6Rs6R1xGzyj0n7I3/81EmorVnuuuVslCC1bOcp8rYqFl38qRw5EYPKd2nob2/msdx7KOatfpTO1D6LBcMb5h09p1rp4hiD6iR0kri57jck/gANwG4L8Y4y4hrQS4mwABJJ6AAqm2+Vj0XI7jA2bXix3pcZdX2dx8rt4dhMtQ7RhjdId+iLgec7B6Vfcl81wsJK3ziEH+tw/IetaJS0bImhsbWsaNjWgAD0BZK8Vy4y4Grl7crre7St59vT9zKcPzUVL7GV8cXZre71DV+KmYsz8f1qh58zGt/MlaHZLLbWNWuhR2bXy5v4tO5Iz+TM/FuqJB52sKi67NHK3XDMx/Y4Fh9YuFp1XWMiYXyvaxjdrnENaPOTqX4YZjUFUCaeaOUDUSxzXW89tiPHrfQiG1suL+PXvSMOxXJmppf8aJzR5Q5TPaGr1qLXo94B1G2vVY7/AEb1TcpM2kNRd9PaGToA+bce1v1fOPUVrWYjXGBcYu3Yye7etPmuXh/ZlmHYnJTvEkLyxw3jf2EbCOwrWsjsvWVlo5LRz22fVk7Wdv2VkuJYZJTSGOZhY4bjsI6Qd47V12PLSC0kEG4I1EEbCDuKwV2yqen6Fnl4NObDXr0a/nFHpAFcqmZBZa/K28FMbTsF77OEaPrD7Q3j0q5BWsJqa1Rw19E6LHXNcUcoiL2YQiIgCh8seb6vu03huUwofLHm+r7tN4bkB5HREUGQ9LZmubj3mp8Uq9Ki5mubj3mp8Uq9KTGEREARFwSgPwrq1sMbpJDZjGlzj2BYPlFjr62d0r9QOpjfJYNjfPvPaVd87GPWDKVh22kl81+Q0+m59AWaqtyrNXuLodhsTD3K/by5vl8l+4WsZtcn4GRCoa5ssztRI/dfYAOsHpO/dqWTrvYRjUtJIJIXFrt42tcOhzd4WCmahLVostoY08mlwhLT7/I9CBcqq5J5dxVoDHWjm3sJ1O7WHf5toVpBVvGSktUcFdTOmW5YtGHOsFWIc5mHPn4BtVGXl2iPpaBde1hJbROvtUZnnxZ1PhcgYbGZ7IbjbouuXgedrSPSvN5U6mPQ139oPFHGampw7kBjpXN3FxdotJ6bAH1lUzNhiT4MUpywkB7iyQbnMLXFwPTsB84XznAxJ08tMZDdwoKUOJ2lzmF5J7TpArr5CG1a13+XFUyexSylQSdHGcoZquodPLI4vc4ubynDQF7tayx5IAsNS9EZqcdkrMNjfOS6RrnxF52vDHWa49Jta53kLzIzYPMFosOcKbDcMpKakIZJIySeWQtDi0PnkDGtB1XIbck7rIGjbspMmoq6LQkFnD6Dx9Jh6R0jpG9YljGESUsropRZzd+5w3Oad4P/AFsV6zQ5w5sRMsFVZ0sbQ9sgAbpMJ0SHAarg21jbfsViy9yXFZAXMHz0YLmdLhtcz07u2y18infW8uZc7K2g8efs5v3H+j7fXxMcpKt8T2yRnRewhzT0ELdsmMebW07ZW6jse3yXjaPNvHYQsDVvzaY78nqhE4/Nz8nzPH0D6dY9IWpjW7ktHyZe7Xw1fTvr4o+XVfc2RFwCuVanDhERAFD5Y831fdpvDcphQ+WPN9X3abw3IDyOiIoMh6WzNc3HvNT4pV6VFzNc3HvNT4pV6UmMIiIAvlxsvpQ+V1ZwNHO8bRE4DzuGiPxKhvRanuEHOSiurSMVyhxM1NVLKTqc86P3Rqb+AC/HCsPNRNHE3bI8N81zrPoFz6F1ArrmpoNOrdIdkUZt9550R+GkqWC9pNJ9WfQsiaxsZyj/AIrh5I6eVeQctHd7LyweUBymffA/qGrzKrL0gWXGtZ9ldmyD7y0YDXbXRbGu+4fqns2eZbV2LpxgUuBtpS0hkc+319TMWuIIINiNYI1EHcQVoeSWc0ttFWm42Nm3j/5BvH2vX0rP54HMcWvaWuabOaRYg9oK/NasLJVvVF5k4tWVDdmu59n1Lrn+xAOpqRrCHNfK+QEG4IbHYEEbfprEX7CrlidLw7Gsc51maRZrJDdK2lYdBsPUq5HhbhPHG4fTkY0HcdJ4Gr1qzqujZ3nGZuzbcV6849vr2Hfy4Nq2Ru6NsMXu4ImfmF9ZJ6vlj/Ioaj1yaEQ8Qrp5T1PCVtS/yp5T6OEcAu5gPJosQf0x08Q/jqWuP4RlZiuIFSuUYs+FvkUlM31wiT/Woh+w+Yqayv1VkrfI4OP2IY2fogL9+z3Deqqn9ELG+08n9FuTgsd/Z4g5NY/7ULPUHu/VbIpR5ZiWcHBBTVjtEWZKOFb0AknTHodr9IVbY8tILTYggg9BGsH1rVM7eH6VPHLvjksfuvFv6g1ZSqi+O7Y9Dvtl3e3xYuXNcH9P2PQuB4iKinilH12Ncew25Q9BuF3lTM1VZp0Raf3cjm+g2cP6irmrWuW9FM4jKq9jdOvsb8AiIvZrhQ+WPN9X3abw3KYUPljzfV92m8NyA8joiKDIelszXNx7zU+KVelRczXNx7zU+KVelJjCIiAKqZzZLYfJ9p0bfW8f2VrVRzoNvh7+ySI/zgLFd8D7jcwPzNf/AEvMxpadmfh+bqHdL2N9TSf9SzFahmek+aqB0SMPrZb/AElVuN+Ijr9s/lJfTzRoYXBC5VAzvZbyYdTMZTnRmnLg19gdBjQNNwB1aWtoHRe6tzhCfymyPhrm8saEgHJkaOUOw+U3sKyHH8m5qJ+jM3UfovFyx3mPT2HWqjhGXdbTTiZlRK517ua97nseN7Xtcdh9Y3L0Rk9jdNjNGHhoc13JlidrMb97T27wRusVrW0Rs4rgy3wdp2YvuvjHs7O4xBfTHWc1wtdrmvbcXs5pBafWF8YrWxR1lRA27WxzPjYSb3DTbWelcqslCVb0Z2NN9WVXvQ4p8/3RW8UwdzCXtu5pJJ6Rc3N+ztXbpuThUx/zKyBnn4OGZ5/rCmVGYjhBe08GSNeloXOgXWtpW2B1tV1uVZPSZz+fsbTWzH8PT0K/TRab2NH1nNb63Afqu/lRLpVtSRsNRLbzCRwH4BdFjnRSA/RexwcLjYWkEat+sL5nmL3Oc76TnFzt2txJP4lbpzTTT0Zu37P9Nahmf5VQR6GxR/3K1FULMjTaGExny5Jn/wA5aP6VfV7PBXM4UOlh8/Y1rvU9pWHrcsvpNHD6jtYB63NH6rDVWZnxruOx2B+BL/r7I0zM9Lyalv2oz6w8foFo6zXM83/eT2xDxCtKC3Mb8NFDtb85P6eSCIizlYFD5Y831fdpvDcphQ+WPN9X3abw3IDyOiIoMh6WzNc3HvNT4pV6VFzNc3HvNT4pV6UmMIiIAoDLql4SgqANoZpD+Ah36KfX5VEAe1zXbHAtPmIsV5ktU0ZKp+zsjPsafgecVe80lbo1EsR+vGHDzsd/ZxVMr6Mwyvjdtje5h9Btf1WPpXaydxX5LVRTbmuGl9w6nfgT6lTVy3Jps+g5lX/oxpRj1XDzR6Aas4z2ZJSVlKyeEaT6YvcWjWXRuA07DeRog26AVosTw4Ag3BFwdxB2FfRCuz51yPGqnsjsr5sMqBLFrabCWMnkyNvsPQRuO49lwrXnezefIpTVU7f+7yu5bRsikP5McdnQbjoWbryej98QqjLLJIdskj3+04ut+K7uHY2WcmTlN6frD+4UWi8TgprSRsUZFmPLfrej8y6RShwBaQQd4X2qfR1zojdp1bwdhVlocSbMNWp29p2+jpCrbaHDiuR2ODtOvJ92XCXZ29x9V2HtlFnbdzhtH9wq1XYe6E8rWNzhsP8AZW5fMkYcCHAEHaCoqvlDh0PWds2vKW8uEu31NuzZ03BYVRt2fMhx/jJd+qs6zrIbL+Pg46acCIsa2ON/1CGgNaHeSbDbsK0PTVrCcZrWJxWRjWY89yxafcpmdat0KMM3ySNHobdx/IetZCrlnRxgTVYjaeTC3RP33WLvULD1qmqryZb1jO02TS6sWOvN8fH9jWM0lLo0sj/LlNvM1oH53V7ChskMM+T0cMZ+kGBzvvO5R/EqZVnVHdgkcdm2+1yJzXa/AIiLIagUPljzfV92m8NymFD5Y831fdpvDcgPI6IigyHpbM1zce81PilXpUXM1zce81PilXpSYwiIgC4IXKIDJc6mCcHUNnaOTMLO7HtH6tt6iqMt/wAo8EbWU74Xari7XeS4a2u9f4XWDVlI6GR0cg0XsJa4dBH6b/SqrJr3Zby5M7bY2WrqfZv4o+XT0NUzZZTcND8nefnIRyel0e70t2eayvC87YdiD6eVssRs9huP1B6QRqstvyXymjrotNup41SM3tP6g7itrGu3luvmU218B0zd0F7r5/JkniFAyeN8UrQ+N7S17TsIK8zZwchJMKn0dboHkmGQ7xtLHfbH4jX0r1ACo/HcCirYXw1DdON+0bwdzmnc4bitso0eRkVqy6zez4XJyryQOPzcwGrXsa+30X/gd3QqqvJJwvpjyDcGx6RtXCKCVquKJ7DseB5Muo7nbj5+hTKrGBYDNXTNhpmF7zt8lo8p7tjW9pW302ZxkdG2NspNQ25dIb8G4n6mj9Vg3Ea95vsWnbi68YHR4O2t3SvI5dvqZurTk7nAnpGGM/Os0SGBx1sNtVjvbf6p9CgsUwmWmkMczCxw9RHS07CF01pKUoPhwZ0dlVWTDSSUk+R9yyl7i5xu5xLnHpJNyVNZFYL8rq42kchh4ST7rddvS6w9JUEtozf5NfI6e7xaWWzn9LRbks9A29pKyUV+0n8jT2nlLGoenN8F6/QtTVyiK4OCCIiAKHyx5vq+7TeG5TCh8seb6vu03huQHkdERQZD0tma5uPeanxSr0qLma5uPeanxSr0pMYREQBERAcFUjOHkZ8pbw8A+eYOU0fvGjd94bunZ0K8LgrxOCmt1mfHyJ49ishzX80PNxC7WF4rJTSCSFxa4ekEb2uG8di0zLfN6KgumpgGy7Xs2Nk7R0P/AAP4rK5oXMcWvBa5psQRYg9oKqbK5VSO7xcunNr4fVP+cjYsls4MNWAyQiKbZok8lx+w4/kdfnVsDl5uViwTL2qpQGh/CMH1JLusOgO2j12WzXl9JlNl7C1e9jv6P7P18Ta6qkZKxzJGtexws5rgHNI6CDtWW5S5hIZXF9FLwBP7t4L4/wCF19Jo7NamaDO5C7VNE+M9LbSN/QqZhzi0Lv3+j2Oa8fotpXVy6lHPAya3o639Fr5amQPzD4gDYOpyOnhHD8NBT2B/s/awayouN7IQRfsMj9noatDkzhUI/wDUNPma8/ooutzsUrB82yWQ+YMHrdr/AAUu2tdURDCyZvRVvw08yy4Hk5T0MfB00bY277a3OPS9x1uPaV+GUGVkFE35113/AFY22L3ejcO0rNsYzn1MwLYtGBp8nlPt987PQAqjJKXEucS5x1kkkkntJWtZlpcIFxi7Cm3vXvRdi5+PT9SXymyplrpNKSzWNvwcY2Nv273HpUMiv+RebkyETVbdFm1sR1Of2vG5vZtP56cYztkdBbdRg1ceCXJdv8/s5zc5GF7m1U7eQNcLT9Y7nkeSN3Sde5akAuGMAAAFgNgX0rautVx0Rw2XlzyrN+X0XYgiIshqBERAFD5Y831fdpvDcphQ+WPN9X3abw3IDyOiIoMh6WzNc3HvNT4pV6VFzNc3HvNT4pV6UmMIiIAiIgCIiA4KgsoskIK4fON0ZALNkbYPHYfKHYVPIolFSWjPddkq5b0HozE8eze1VLctbw0flsFyB9pm0ei4VZI/6/5L0iQovFMmKap/xoWOPlW0Xe02xWlPDT+FnRY+3pR4XR1+a9P6MBRazWZpaZ3+HJLH2cl4/EX/ABUZLmed9WpHpjI/J613i2LoWsNs4kuctO9P7amcotEZmff9apaPNGT+bgpClzQwg/OTSP7GhrB+pULGsfQmW2MSP+WvcmZXdTWCZH1NWRwcZaz/ADH8lnovrd6AVreG5E0lPYxwtLh9Z/Ld/Ne3oU6GrYhh/wCzKzI2/wBKY/V+hVMmc30NJZ7/AJ2YfWcOS0/Ybu851q1hcot2MFFaI5y66y6W/Y9WERF6MQREQBERAFD5Y831fdpvDcphQ+WPN9X3abw3IDyOiIoMh6WzNc3HvNT4pV6VFzNc3HvNT4pV6UmMIiIAiIgCIiAIiIDglZ3X55oIq40hhkOjOIDLpM0AS4NLrbbAn8FoNRMGNLjsaC4+YC5XlmemM1HUV31jXMAPRwjJZD/NoKCUeg8ust2YVCyV8TpQ+TgwGlrSDol1+V5lVMPz+0r5A2WCaJpIBeSx4bfe4A3t5l0c9NeJ8KophskkY/V9qBx/VUTH8ajxKHDqSmiImijbA97tBmm9zWNDQb/RBBNzbag0Nly5znR4U+JroXzcKwvBY5gAAIG/btXRyRzxxYjVspmU8jHPDyHOfGQNBhdsGvcqRnxp+CkoGHXwdNok9Oi5g/RXHIPOTTYhV8DFRiF/BveH/NHU3RBHJaDr0kB38uM60WFzthdC+VxjEhLHMAALnADlb+TdXDCMRbUQRTN+jLG2QA7QHNBse3WsFyyh+X4ribtopqWQt7DCIx+ZetPzPYjw2EwDfEXxH+B50f5S1AXZERSQEREAREQBERAFD5Y831fdpvDcphQ+WPN9X3abw3IDyOiIoMh6WzNc3HvNT4pV6VFzNc3HvNT4pV6UmMIiIAiIgCIl0ARLr8ZKpjSGlzQ47ASAT5gdqAgM5GJfJ8LqnjUTE5jfPJ82Le0sFpMmq12EyVDXt+RB5e+PS1lzHBmno6O49u5elcRw2KpYY542Sxkglj2hzSQbi4PavyZgVO2A07YYxAQQYgwCMgm5Gha2s60JMHyixHhsnaDpjqXxH+Bstv5S1fjnDwmKHDsKmijaySSn+cc0BpeRHE4Odba65OvbrW6HI6i4IRfJYOCDzIGcGzQDyLF2ja17arr9avJilmjjjlp4XxxC0THMa5rBYCzQRq1ADV0KNBqYtnqqNN2HPJvpUukT03LCVeMmM6NBVVAigp3xPLJHaRjiYA1jC913NdfYFbqrJGjlDGy0sLxE3QjDo2uDG+S241DsC+KXIyhidpR0lOx1nNu2NjTouaWuFwNhBIKAwLJTB6/EZKyWikbHp6XD6TtHTbM57tD6JvsN9m5Xr9nvELw1UB+pIyQDse0tP4sC03CsBp6UOFNDHCHWLhGxrA6wsL2GuwX4Ydg1HSyHgIoIZHiztBrGPcL31gazr1oNSXRLpdSQEREAREQBERAFD5Y831fdpvDcphQ+WPN9X3abw3IDyOiIoMh6WzNc3HvNT4pV6VFzNc3HvNT4pV6UmMIiIAse/aIcQyjt5U39Ma2FY7+0T/h0f3pv6Y0JRTcbwubBJ6SSnqHuMsbJra221t0mOaCQ5pvbX2qZzzwmXFqePSLOEhhZfXydOV7b27LqCrsIkwutoZastqmPbFM0OLyNC4GjyjqLbgjdqHmU7nppeGxenjvbhIoGXte2nM9t7em6gkuGRWbJ2FzvqBVCciGRoYGkazokH6R8m3pWW4DgZxj5XI+Zzq4NEkERLbzEkl4BdssLAAEWuDsWtZEZt/8AY0k1Q+o4VvAuBHBltg1weXfSN9TTqWeZUZPU07JsSwaVwZC8OnZZ8TonGzuEhJANtdyN2u3QhBZarN/V12GQfLZXQTUYqBZ1pHSM5JZdzXbg22u6pmbPIV2Kue8T8FwDoXW0S/S0iXW+kLfRt6VrGQ+Uslfg75ZjeVrJonutbSLGGziOkgi/aqr+zn9Gr/8Ao/pkQFdxLJ7/AGhlFUUxkdGHyynSA0raMWkOTcdCmMzuIzw4lUURldJE1soOsuaHRSBoe25OjcE6h0hQeL4JLW5Q1MEEvAyPll0X3cLaMWkRdmvWBbV0qczHSiCtq6aRjeFDXfOay75uTRez7pJDvRr7AOvmZeTV4hcn/d37/wDilQeaXGDFWPiJOjUU8sesn6YYXs2/dI/iU3mX/wB7xDu7/FKpmFROjpG1cf0qesjB+7JFpD+aMj+JCS7Zr8ZfS4Pic7Dy4y0sJ12cYg1p19BIKreHZETVmHy4gx0stQ2oDAxoL3vF26T9IcrSBdfV0KUyQbfAMWt5UR9A0D+QTCamrhwET0c5hbDVTcNous5wfwLWACxvYnsQE5l3VVD8naR1UHtnE7GyaYc15LWztDnA67kAHtUXlq4/9n8K1n6R3nyJF+mUuKS1OTVPLPI6WQ1hBc6xJA4cD8F+OW3/AJewr7x8ORAQ2I4dUYM2iq4Klx+URiUAaTQCAxzmPbpEPaQ4DWtMz043bCY9E2+USRah5Ibwp/IKlZ03f+G4QP8A2xP/AOUK7Od/EABhkD76McDJZANtjwbdnTZjkIJjMVM6GeupJDymFj7X3tLmP/0LYVg+Q2UsUuUb5YNJsVVwjQHAB1zG1+sAn6zD61vCIMIiKSAofLHm+r7tN4blMKHyx5vq+7TeG5AeR0RFBkPS2Zrm495qfFKvSynNhlvRUlE6OoqYopBUVB0XOsbGU2Kt3GfhnXYPaUmMtCKr8Z+Gddg9pOM/DOuwe0gLQqHnUyCmxZsAgkjZwRkLuE09emGgW0QehSnGfhnXYPaTjPwzrsHtICs5fZr6jEBScDLEw08HBO09OxI0LFui06rtO1fnnAzXVWJVMU8csMZZDGx1zLfTa5ziWlrdlzq3q1cZ+Gddg9pOM/DOuwe0oJK3kNm3rKOoc+sqWzxOhfGWCSd2t+jrs/VsB9ardTmXxCEyw0lTH8lmI0g572EtB5IkYGnSI7Dr/BaRxn4Z12D2k4z8M67B7SA+8m8kBQ4f8kY7ScWSaTyLB0kgN3W3C5A8wULmrzfzYSJxPJE/heD0eD09WgHA30gOncpfjPwzrsHtJxn4Z12D2lJBBYdm4njxt+IGSIxOdI4MGnwnLiLBu0dvavyyYzbVFHistYZYXRSOn5I4ThA2R2k3a21wbX1qxcZ+Gddg9pOM/DOuwe0oJK7kDmznw6eqklkieJ4nMaGadwS8uBdpNGq3QungOaGaHDq2lmkhc+o4N0Tm6eix0esF12329A2XVu4z8M67B7ScZ+Gddg9pSCFyDzavo6Sqpqt8cjak2PB6WpvB6B+kBr3hVNmZKuAfTisYKVzjJb5zlvA5BdFawNwLm58xsFo3GfhnXYPaTjPwzrsHtICrVea2ofg0NAJYeFjqDKX/ADnBkEyahyb35Y3bl95QZr6ipwuio2SwiSmJL3O09B3JcOTZt/rb1ZuM/DOuwe0nGfhnXYPaQFBoMxtRJJH8uq2yRRhrQxvCPOgD/htL7BjdW4FT2O5s5arF46t74TTRmIcEQ8uLIweTbR0dbid+xWDjPwzrsHtJxn4Z12D2lAK7jWa+R2KQVlGaeGOIxOdHZzSSxx07Bjba2Gy0kKscZ+Gddg9pOM/DOuwe0pILQiq/GfhnXYPaTjPwzrsHtIC0KHyx5vq+7TeG5R/GfhnXYPaUZlPnGw6WiqWMrIXPfBK1rQ7WXFjgAO26A81Il+0IoPZodR9N/wB939Tl+SIgCIiEhERAEREAREQBERAEREAREQBERAEREAREQBERAEREAXKIhB8oiKCD/9k="/>
          <p:cNvSpPr>
            <a:spLocks noChangeAspect="1" noChangeArrowheads="1"/>
          </p:cNvSpPr>
          <p:nvPr/>
        </p:nvSpPr>
        <p:spPr bwMode="auto">
          <a:xfrm>
            <a:off x="5770960" y="-1266825"/>
            <a:ext cx="2411016" cy="214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s-CL" dirty="0"/>
          </a:p>
        </p:txBody>
      </p:sp>
      <p:sp>
        <p:nvSpPr>
          <p:cNvPr id="12290" name="AutoShape 2" descr="Resultado de imagen para moral"/>
          <p:cNvSpPr>
            <a:spLocks noChangeAspect="1" noChangeArrowheads="1"/>
          </p:cNvSpPr>
          <p:nvPr/>
        </p:nvSpPr>
        <p:spPr bwMode="auto">
          <a:xfrm>
            <a:off x="1016000" y="-1365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 dirty="0"/>
          </a:p>
        </p:txBody>
      </p:sp>
      <p:sp>
        <p:nvSpPr>
          <p:cNvPr id="12292" name="AutoShape 4" descr="Resultado de imagen para moral"/>
          <p:cNvSpPr>
            <a:spLocks noChangeAspect="1" noChangeArrowheads="1"/>
          </p:cNvSpPr>
          <p:nvPr/>
        </p:nvSpPr>
        <p:spPr bwMode="auto">
          <a:xfrm>
            <a:off x="1016000" y="-136525"/>
            <a:ext cx="4552950" cy="295275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 dirty="0"/>
          </a:p>
        </p:txBody>
      </p:sp>
      <p:sp>
        <p:nvSpPr>
          <p:cNvPr id="12294" name="AutoShape 6" descr="Resultado de imagen para acceso"/>
          <p:cNvSpPr>
            <a:spLocks noChangeAspect="1" noChangeArrowheads="1"/>
          </p:cNvSpPr>
          <p:nvPr/>
        </p:nvSpPr>
        <p:spPr bwMode="auto">
          <a:xfrm>
            <a:off x="1016000" y="-136525"/>
            <a:ext cx="4552950" cy="6477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465290942"/>
      </p:ext>
    </p:extLst>
  </p:cSld>
  <p:clrMapOvr>
    <a:masterClrMapping/>
  </p:clrMapOvr>
  <p:transition spd="slow">
    <p:fade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10 CuadroTexto"/>
          <p:cNvSpPr txBox="1">
            <a:spLocks noChangeArrowheads="1"/>
          </p:cNvSpPr>
          <p:nvPr/>
        </p:nvSpPr>
        <p:spPr bwMode="auto">
          <a:xfrm>
            <a:off x="952500" y="1089135"/>
            <a:ext cx="10287000" cy="646113"/>
          </a:xfrm>
          <a:prstGeom prst="rect">
            <a:avLst/>
          </a:prstGeom>
          <a:solidFill>
            <a:srgbClr val="FFC000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CL" sz="3600" dirty="0"/>
              <a:t>DDI 400006 “OBLIGACIONES OFICIAL DE SEGURIDAD”</a:t>
            </a:r>
          </a:p>
        </p:txBody>
      </p:sp>
      <p:sp>
        <p:nvSpPr>
          <p:cNvPr id="9220" name="11 CuadroTexto"/>
          <p:cNvSpPr txBox="1">
            <a:spLocks noChangeArrowheads="1"/>
          </p:cNvSpPr>
          <p:nvPr/>
        </p:nvSpPr>
        <p:spPr bwMode="auto">
          <a:xfrm>
            <a:off x="1105402" y="1987627"/>
            <a:ext cx="9922669" cy="421025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es-CL" sz="2000" b="1" dirty="0"/>
              <a:t>RESPONSABILIDADES</a:t>
            </a:r>
          </a:p>
          <a:p>
            <a:pPr algn="just"/>
            <a:endParaRPr lang="es-CL" sz="2000" dirty="0"/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s-CL" sz="2200" dirty="0"/>
              <a:t>Gestionar el cumplimiento de las disposiciones que permitan aprobar las </a:t>
            </a:r>
            <a:r>
              <a:rPr lang="es-CL" sz="2200" dirty="0">
                <a:solidFill>
                  <a:srgbClr val="FF0000"/>
                </a:solidFill>
              </a:rPr>
              <a:t>Revistas de Seguridad.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s-CL" sz="2200" dirty="0"/>
              <a:t>Confeccionar y mantener actualizado el </a:t>
            </a:r>
            <a:r>
              <a:rPr lang="es-CL" sz="2200" dirty="0">
                <a:solidFill>
                  <a:srgbClr val="FF0000"/>
                </a:solidFill>
              </a:rPr>
              <a:t>Estudio de Seguridad</a:t>
            </a:r>
            <a:r>
              <a:rPr lang="es-CL" sz="2200" dirty="0"/>
              <a:t>.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s-CL" sz="2200" dirty="0"/>
              <a:t>Definir los </a:t>
            </a:r>
            <a:r>
              <a:rPr lang="es-CL" sz="2200" dirty="0">
                <a:solidFill>
                  <a:srgbClr val="FF0000"/>
                </a:solidFill>
              </a:rPr>
              <a:t>Activos Institucionales.</a:t>
            </a:r>
            <a:endParaRPr lang="es-CL" sz="2200" dirty="0"/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s-CL" sz="2200" dirty="0"/>
              <a:t>Elaborar un </a:t>
            </a:r>
            <a:r>
              <a:rPr lang="es-CL" sz="2200" dirty="0">
                <a:solidFill>
                  <a:srgbClr val="FF0000"/>
                </a:solidFill>
              </a:rPr>
              <a:t>Plan de evacuación y destrucción</a:t>
            </a:r>
            <a:r>
              <a:rPr lang="es-CL" sz="2200" dirty="0"/>
              <a:t> de información o material sensible.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s-CL" sz="2200" dirty="0"/>
              <a:t>Elaborar procedimientos necesarios para </a:t>
            </a:r>
            <a:r>
              <a:rPr lang="es-CL" sz="2200" dirty="0">
                <a:solidFill>
                  <a:srgbClr val="FF0000"/>
                </a:solidFill>
              </a:rPr>
              <a:t>resguardar los Activos </a:t>
            </a:r>
            <a:r>
              <a:rPr lang="es-CL" sz="2200" dirty="0"/>
              <a:t>de Información sensibles.</a:t>
            </a:r>
            <a:endParaRPr lang="es-CL" sz="2000" dirty="0"/>
          </a:p>
        </p:txBody>
      </p:sp>
      <p:sp>
        <p:nvSpPr>
          <p:cNvPr id="9223" name="AutoShape 2" descr="data:image/jpeg;base64,/9j/4AAQSkZJRgABAQAAAQABAAD/2wCEAAkGBhQQERUUERQVFBQVFRYVFBYXGBQUFBcXGBQVFxYXFhUXHCYgGRolGRcXIC8gIycrLCwsFx4xNTAqNSYrLCkBCQoKDgwOGg8PGiwkHyQsKS8pNSwsLSwuKSksKSksLC00KSksKSwsLy0pLCwvKS0sLCksLCwsLCosKS0sKSkvLP/AABEIAOEA4QMBIgACEQEDEQH/xAAcAAEAAwADAQEAAAAAAAAAAAAABQYHAQQIAgP/xABQEAABAwIBBgkHCQYDBQkAAAABAAIDBBEFBgcSITFBExciNVFUYXSzUnGBkZKT0hQjMkJicqGxwQhDgqKy0TNTwhU0Y+HwFiQlNkRkc4Oj/8QAGwEBAAIDAQEAAAAAAAAAAAAAAAEFAwQGAgf/xAAzEQACAgEBBQUGBgMBAAAAAAAAAQIDBBEFEiExQVFxkbHREyIyYYHBMzSh4fDxQlJyFP/aAAwDAQACEQMRAD8Alc22b6hraN01TAJJDUVDS7SkGpspA1NcArVxQYX1Ue8l+JdfM1zce81PilXpQCm8UGF9VHvJfiTigwvqo95L8SuSKQU3igwvqo95L8ScUGF9VHvJfiVyRAU3igwvqo95L8ScUGF9VHvJfiVyRAU3igwvqo95L8ScUGF9VHvJfiVyRAU3igwvqo95L8ScUGF9VHvJfiVyRAU3igwvqo95L8ScUGF9VHvJfiVyRAU3igwvqo95L8ScUGF9VHvJfiVyRAU3igwvqo95L8ScUGF9VHvJfiVyRAU3igwvqo95L8ScUGF9VHvJfiVyRAU3igwvqo95L8ScUGF9VHvJfiVyRAU3igwvqo95L8ScUGF9VHvJfiVyRAU3igwvqo95L8ScUGF9VHvJfiVyRAU3igwvqo95L8Sjcpc1eGw0dRJHTAPZDI9p05TZzWEg63dIWiKHyx5vq+7TeG5AeSNMouEUGQ9LZmubj3mp8Uq9Ki5mubj3mp8Uq9KTGEREAREQBERAEXBK/CrrWRNL5HtY0bXOIAHpKEpNvRHYXySs7x7Ow1t20jNP/iPuG/ws2n02VGxPKapqT87M8jyQdFnst1LVnlQjy4lzj7FyLeM/dXz5+BtdZlLTQ/4k8TT0aQJ9Q1qMlzj0Lf31/uskP+lYmAi13mS6ItobApXxSb8F6m1Mzk0J/fEedkg/RSFLlfSS6mVERPQXBp9TrLBUULMl1SEtgUte7J/p6I9IMkBFwbjpGsL7XnjD8ZmpzeGV8fY1x0fS3YfUrrgmdh7bNqmB48tnJePO3YfRZbEMuD58CsyNh318a3vLwZqSLoYVjUNUzTgeHjfbaOxzTrB867wK2k9eRSSi4vSS0ZyiIpPIREQBERAFD5Y831fdpvDcphQ+WPN9X3abw3IDyOiIoMh6WzNc3HvNT4pV6VFzNc3HvNT4pV6UmMIiIAiIgC4JQqCytyoZQw6Rs6R1xGzyj0n7I3/81EmorVnuuuVslCC1bOcp8rYqFl38qRw5EYPKd2nob2/msdx7KOatfpTO1D6LBcMb5h09p1rp4hiD6iR0kri57jck/gANwG4L8Y4y4hrQS4mwABJJ6AAqm2+Vj0XI7jA2bXix3pcZdX2dx8rt4dhMtQ7RhjdId+iLgec7B6Vfcl81wsJK3ziEH+tw/IetaJS0bImhsbWsaNjWgAD0BZK8Vy4y4Grl7crre7St59vT9zKcPzUVL7GV8cXZre71DV+KmYsz8f1qh58zGt/MlaHZLLbWNWuhR2bXy5v4tO5Iz+TM/FuqJB52sKi67NHK3XDMx/Y4Fh9YuFp1XWMiYXyvaxjdrnENaPOTqX4YZjUFUCaeaOUDUSxzXW89tiPHrfQiG1suL+PXvSMOxXJmppf8aJzR5Q5TPaGr1qLXo94B1G2vVY7/AEb1TcpM2kNRd9PaGToA+bce1v1fOPUVrWYjXGBcYu3Yye7etPmuXh/ZlmHYnJTvEkLyxw3jf2EbCOwrWsjsvWVlo5LRz22fVk7Wdv2VkuJYZJTSGOZhY4bjsI6Qd47V12PLSC0kEG4I1EEbCDuKwV2yqen6Fnl4NObDXr0a/nFHpAFcqmZBZa/K28FMbTsF77OEaPrD7Q3j0q5BWsJqa1Rw19E6LHXNcUcoiL2YQiIgCh8seb6vu03huUwofLHm+r7tN4bkB5HREUGQ9LZmubj3mp8Uq9Ki5mubj3mp8Uq9KTGEREARFwSgPwrq1sMbpJDZjGlzj2BYPlFjr62d0r9QOpjfJYNjfPvPaVd87GPWDKVh22kl81+Q0+m59AWaqtyrNXuLodhsTD3K/by5vl8l+4WsZtcn4GRCoa5ssztRI/dfYAOsHpO/dqWTrvYRjUtJIJIXFrt42tcOhzd4WCmahLVostoY08mlwhLT7/I9CBcqq5J5dxVoDHWjm3sJ1O7WHf5toVpBVvGSktUcFdTOmW5YtGHOsFWIc5mHPn4BtVGXl2iPpaBde1hJbROvtUZnnxZ1PhcgYbGZ7IbjbouuXgedrSPSvN5U6mPQ139oPFHGampw7kBjpXN3FxdotJ6bAH1lUzNhiT4MUpywkB7iyQbnMLXFwPTsB84XznAxJ08tMZDdwoKUOJ2lzmF5J7TpArr5CG1a13+XFUyexSylQSdHGcoZquodPLI4vc4ubynDQF7tayx5IAsNS9EZqcdkrMNjfOS6RrnxF52vDHWa49Jta53kLzIzYPMFosOcKbDcMpKakIZJIySeWQtDi0PnkDGtB1XIbck7rIGjbspMmoq6LQkFnD6Dx9Jh6R0jpG9YljGESUsropRZzd+5w3Oad4P/AFsV6zQ5w5sRMsFVZ0sbQ9sgAbpMJ0SHAarg21jbfsViy9yXFZAXMHz0YLmdLhtcz07u2y18infW8uZc7K2g8efs5v3H+j7fXxMcpKt8T2yRnRewhzT0ELdsmMebW07ZW6jse3yXjaPNvHYQsDVvzaY78nqhE4/Nz8nzPH0D6dY9IWpjW7ktHyZe7Xw1fTvr4o+XVfc2RFwCuVanDhERAFD5Y831fdpvDcphQ+WPN9X3abw3IDyOiIoMh6WzNc3HvNT4pV6VFzNc3HvNT4pV6UmMIiIAvlxsvpQ+V1ZwNHO8bRE4DzuGiPxKhvRanuEHOSiurSMVyhxM1NVLKTqc86P3Rqb+AC/HCsPNRNHE3bI8N81zrPoFz6F1ArrmpoNOrdIdkUZt9550R+GkqWC9pNJ9WfQsiaxsZyj/AIrh5I6eVeQctHd7LyweUBymffA/qGrzKrL0gWXGtZ9ldmyD7y0YDXbXRbGu+4fqns2eZbV2LpxgUuBtpS0hkc+319TMWuIIINiNYI1EHcQVoeSWc0ttFWm42Nm3j/5BvH2vX0rP54HMcWvaWuabOaRYg9oK/NasLJVvVF5k4tWVDdmu59n1Lrn+xAOpqRrCHNfK+QEG4IbHYEEbfprEX7CrlidLw7Gsc51maRZrJDdK2lYdBsPUq5HhbhPHG4fTkY0HcdJ4Gr1qzqujZ3nGZuzbcV6849vr2Hfy4Nq2Ru6NsMXu4ImfmF9ZJ6vlj/Ioaj1yaEQ8Qrp5T1PCVtS/yp5T6OEcAu5gPJosQf0x08Q/jqWuP4RlZiuIFSuUYs+FvkUlM31wiT/Woh+w+Yqayv1VkrfI4OP2IY2fogL9+z3Deqqn9ELG+08n9FuTgsd/Z4g5NY/7ULPUHu/VbIpR5ZiWcHBBTVjtEWZKOFb0AknTHodr9IVbY8tILTYggg9BGsH1rVM7eH6VPHLvjksfuvFv6g1ZSqi+O7Y9Dvtl3e3xYuXNcH9P2PQuB4iKinilH12Ncew25Q9BuF3lTM1VZp0Raf3cjm+g2cP6irmrWuW9FM4jKq9jdOvsb8AiIvZrhQ+WPN9X3abw3KYUPljzfV92m8NyA8joiKDIelszXNx7zU+KVelRczXNx7zU+KVelJjCIiAKqZzZLYfJ9p0bfW8f2VrVRzoNvh7+ySI/zgLFd8D7jcwPzNf/AEvMxpadmfh+bqHdL2N9TSf9SzFahmek+aqB0SMPrZb/AElVuN+Ijr9s/lJfTzRoYXBC5VAzvZbyYdTMZTnRmnLg19gdBjQNNwB1aWtoHRe6tzhCfymyPhrm8saEgHJkaOUOw+U3sKyHH8m5qJ+jM3UfovFyx3mPT2HWqjhGXdbTTiZlRK517ua97nseN7Xtcdh9Y3L0Rk9jdNjNGHhoc13JlidrMb97T27wRusVrW0Rs4rgy3wdp2YvuvjHs7O4xBfTHWc1wtdrmvbcXs5pBafWF8YrWxR1lRA27WxzPjYSb3DTbWelcqslCVb0Z2NN9WVXvQ4p8/3RW8UwdzCXtu5pJJ6Rc3N+ztXbpuThUx/zKyBnn4OGZ5/rCmVGYjhBe08GSNeloXOgXWtpW2B1tV1uVZPSZz+fsbTWzH8PT0K/TRab2NH1nNb63Afqu/lRLpVtSRsNRLbzCRwH4BdFjnRSA/RexwcLjYWkEat+sL5nmL3Oc76TnFzt2txJP4lbpzTTT0Zu37P9Nahmf5VQR6GxR/3K1FULMjTaGExny5Jn/wA5aP6VfV7PBXM4UOlh8/Y1rvU9pWHrcsvpNHD6jtYB63NH6rDVWZnxruOx2B+BL/r7I0zM9Lyalv2oz6w8foFo6zXM83/eT2xDxCtKC3Mb8NFDtb85P6eSCIizlYFD5Y831fdpvDcphQ+WPN9X3abw3IDyOiIoMh6WzNc3HvNT4pV6VFzNc3HvNT4pV6UmMIiIAoDLql4SgqANoZpD+Ah36KfX5VEAe1zXbHAtPmIsV5ktU0ZKp+zsjPsafgecVe80lbo1EsR+vGHDzsd/ZxVMr6Mwyvjdtje5h9Btf1WPpXaydxX5LVRTbmuGl9w6nfgT6lTVy3Jps+g5lX/oxpRj1XDzR6Aas4z2ZJSVlKyeEaT6YvcWjWXRuA07DeRog26AVosTw4Ag3BFwdxB2FfRCuz51yPGqnsjsr5sMqBLFrabCWMnkyNvsPQRuO49lwrXnezefIpTVU7f+7yu5bRsikP5McdnQbjoWbryej98QqjLLJIdskj3+04ut+K7uHY2WcmTlN6frD+4UWi8TgprSRsUZFmPLfrej8y6RShwBaQQd4X2qfR1zojdp1bwdhVlocSbMNWp29p2+jpCrbaHDiuR2ODtOvJ92XCXZ29x9V2HtlFnbdzhtH9wq1XYe6E8rWNzhsP8AZW5fMkYcCHAEHaCoqvlDh0PWds2vKW8uEu31NuzZ03BYVRt2fMhx/jJd+qs6zrIbL+Pg46acCIsa2ON/1CGgNaHeSbDbsK0PTVrCcZrWJxWRjWY89yxafcpmdat0KMM3ySNHobdx/IetZCrlnRxgTVYjaeTC3RP33WLvULD1qmqryZb1jO02TS6sWOvN8fH9jWM0lLo0sj/LlNvM1oH53V7ChskMM+T0cMZ+kGBzvvO5R/EqZVnVHdgkcdm2+1yJzXa/AIiLIagUPljzfV92m8NymFD5Y831fdpvDcgPI6IigyHpbM1zce81PilXpUXM1zce81PilXpSYwiIgC4IXKIDJc6mCcHUNnaOTMLO7HtH6tt6iqMt/wAo8EbWU74Xari7XeS4a2u9f4XWDVlI6GR0cg0XsJa4dBH6b/SqrJr3Zby5M7bY2WrqfZv4o+XT0NUzZZTcND8nefnIRyel0e70t2eayvC87YdiD6eVssRs9huP1B6QRqstvyXymjrotNup41SM3tP6g7itrGu3luvmU218B0zd0F7r5/JkniFAyeN8UrQ+N7S17TsIK8zZwchJMKn0dboHkmGQ7xtLHfbH4jX0r1ACo/HcCirYXw1DdON+0bwdzmnc4bitso0eRkVqy6zez4XJyryQOPzcwGrXsa+30X/gd3QqqvJJwvpjyDcGx6RtXCKCVquKJ7DseB5Muo7nbj5+hTKrGBYDNXTNhpmF7zt8lo8p7tjW9pW302ZxkdG2NspNQ25dIb8G4n6mj9Vg3Ea95vsWnbi68YHR4O2t3SvI5dvqZurTk7nAnpGGM/Os0SGBx1sNtVjvbf6p9CgsUwmWmkMczCxw9RHS07CF01pKUoPhwZ0dlVWTDSSUk+R9yyl7i5xu5xLnHpJNyVNZFYL8rq42kchh4ST7rddvS6w9JUEtozf5NfI6e7xaWWzn9LRbks9A29pKyUV+0n8jT2nlLGoenN8F6/QtTVyiK4OCCIiAKHyx5vq+7TeG5TCh8seb6vu03huQHkdERQZD0tma5uPeanxSr0qLma5uPeanxSr0pMYREQBERAcFUjOHkZ8pbw8A+eYOU0fvGjd94bunZ0K8LgrxOCmt1mfHyJ49ishzX80PNxC7WF4rJTSCSFxa4ekEb2uG8di0zLfN6KgumpgGy7Xs2Nk7R0P/AAP4rK5oXMcWvBa5psQRYg9oKqbK5VSO7xcunNr4fVP+cjYsls4MNWAyQiKbZok8lx+w4/kdfnVsDl5uViwTL2qpQGh/CMH1JLusOgO2j12WzXl9JlNl7C1e9jv6P7P18Ta6qkZKxzJGtexws5rgHNI6CDtWW5S5hIZXF9FLwBP7t4L4/wCF19Jo7NamaDO5C7VNE+M9LbSN/QqZhzi0Lv3+j2Oa8fotpXVy6lHPAya3o639Fr5amQPzD4gDYOpyOnhHD8NBT2B/s/awayouN7IQRfsMj9noatDkzhUI/wDUNPma8/ooutzsUrB82yWQ+YMHrdr/AAUu2tdURDCyZvRVvw08yy4Hk5T0MfB00bY277a3OPS9x1uPaV+GUGVkFE35113/AFY22L3ejcO0rNsYzn1MwLYtGBp8nlPt987PQAqjJKXEucS5x1kkkkntJWtZlpcIFxi7Cm3vXvRdi5+PT9SXymyplrpNKSzWNvwcY2Nv273HpUMiv+RebkyETVbdFm1sR1Of2vG5vZtP56cYztkdBbdRg1ceCXJdv8/s5zc5GF7m1U7eQNcLT9Y7nkeSN3Sde5akAuGMAAAFgNgX0rautVx0Rw2XlzyrN+X0XYgiIshqBERAFD5Y831fdpvDcphQ+WPN9X3abw3IDyOiIoMh6WzNc3HvNT4pV6VFzNc3HvNT4pV6UmMIiIAiIgCIiA4KgsoskIK4fON0ZALNkbYPHYfKHYVPIolFSWjPddkq5b0HozE8eze1VLctbw0flsFyB9pm0ei4VZI/6/5L0iQovFMmKap/xoWOPlW0Xe02xWlPDT+FnRY+3pR4XR1+a9P6MBRazWZpaZ3+HJLH2cl4/EX/ABUZLmed9WpHpjI/J613i2LoWsNs4kuctO9P7amcotEZmff9apaPNGT+bgpClzQwg/OTSP7GhrB+pULGsfQmW2MSP+WvcmZXdTWCZH1NWRwcZaz/ADH8lnovrd6AVreG5E0lPYxwtLh9Z/Ld/Ne3oU6GrYhh/wCzKzI2/wBKY/V+hVMmc30NJZ7/AJ2YfWcOS0/Ybu851q1hcot2MFFaI5y66y6W/Y9WERF6MQREQBERAFD5Y831fdpvDcphQ+WPN9X3abw3IDyOiIoMh6WzNc3HvNT4pV6VFzNc3HvNT4pV6UmMIiIAiIgCIiAIiIDglZ3X55oIq40hhkOjOIDLpM0AS4NLrbbAn8FoNRMGNLjsaC4+YC5XlmemM1HUV31jXMAPRwjJZD/NoKCUeg8ust2YVCyV8TpQ+TgwGlrSDol1+V5lVMPz+0r5A2WCaJpIBeSx4bfe4A3t5l0c9NeJ8KophskkY/V9qBx/VUTH8ajxKHDqSmiImijbA97tBmm9zWNDQb/RBBNzbag0Nly5znR4U+JroXzcKwvBY5gAAIG/btXRyRzxxYjVspmU8jHPDyHOfGQNBhdsGvcqRnxp+CkoGHXwdNok9Oi5g/RXHIPOTTYhV8DFRiF/BveH/NHU3RBHJaDr0kB38uM60WFzthdC+VxjEhLHMAALnADlb+TdXDCMRbUQRTN+jLG2QA7QHNBse3WsFyyh+X4ribtopqWQt7DCIx+ZetPzPYjw2EwDfEXxH+B50f5S1AXZERSQEREAREQBERAFD5Y831fdpvDcphQ+WPN9X3abw3IDyOiIoMh6WzNc3HvNT4pV6VFzNc3HvNT4pV6UmMIiIAiIgCIl0ARLr8ZKpjSGlzQ47ASAT5gdqAgM5GJfJ8LqnjUTE5jfPJ82Le0sFpMmq12EyVDXt+RB5e+PS1lzHBmno6O49u5elcRw2KpYY542Sxkglj2hzSQbi4PavyZgVO2A07YYxAQQYgwCMgm5Gha2s60JMHyixHhsnaDpjqXxH+Bstv5S1fjnDwmKHDsKmijaySSn+cc0BpeRHE4Odba65OvbrW6HI6i4IRfJYOCDzIGcGzQDyLF2ja17arr9avJilmjjjlp4XxxC0THMa5rBYCzQRq1ADV0KNBqYtnqqNN2HPJvpUukT03LCVeMmM6NBVVAigp3xPLJHaRjiYA1jC913NdfYFbqrJGjlDGy0sLxE3QjDo2uDG+S241DsC+KXIyhidpR0lOx1nNu2NjTouaWuFwNhBIKAwLJTB6/EZKyWikbHp6XD6TtHTbM57tD6JvsN9m5Xr9nvELw1UB+pIyQDse0tP4sC03CsBp6UOFNDHCHWLhGxrA6wsL2GuwX4Ydg1HSyHgIoIZHiztBrGPcL31gazr1oNSXRLpdSQEREAREQBERAFD5Y831fdpvDcphQ+WPN9X3abw3IDyOiIoMh6WzNc3HvNT4pV6VFzNc3HvNT4pV6UmMIiIAse/aIcQyjt5U39Ma2FY7+0T/h0f3pv6Y0JRTcbwubBJ6SSnqHuMsbJra221t0mOaCQ5pvbX2qZzzwmXFqePSLOEhhZfXydOV7b27LqCrsIkwutoZastqmPbFM0OLyNC4GjyjqLbgjdqHmU7nppeGxenjvbhIoGXte2nM9t7em6gkuGRWbJ2FzvqBVCciGRoYGkazokH6R8m3pWW4DgZxj5XI+Zzq4NEkERLbzEkl4BdssLAAEWuDsWtZEZt/8AY0k1Q+o4VvAuBHBltg1weXfSN9TTqWeZUZPU07JsSwaVwZC8OnZZ8TonGzuEhJANtdyN2u3QhBZarN/V12GQfLZXQTUYqBZ1pHSM5JZdzXbg22u6pmbPIV2Kue8T8FwDoXW0S/S0iXW+kLfRt6VrGQ+Uslfg75ZjeVrJonutbSLGGziOkgi/aqr+zn9Gr/8Ao/pkQFdxLJ7/AGhlFUUxkdGHyynSA0raMWkOTcdCmMzuIzw4lUURldJE1soOsuaHRSBoe25OjcE6h0hQeL4JLW5Q1MEEvAyPll0X3cLaMWkRdmvWBbV0qczHSiCtq6aRjeFDXfOay75uTRez7pJDvRr7AOvmZeTV4hcn/d37/wDilQeaXGDFWPiJOjUU8sesn6YYXs2/dI/iU3mX/wB7xDu7/FKpmFROjpG1cf0qesjB+7JFpD+aMj+JCS7Zr8ZfS4Pic7Dy4y0sJ12cYg1p19BIKreHZETVmHy4gx0stQ2oDAxoL3vF26T9IcrSBdfV0KUyQbfAMWt5UR9A0D+QTCamrhwET0c5hbDVTcNous5wfwLWACxvYnsQE5l3VVD8naR1UHtnE7GyaYc15LWztDnA67kAHtUXlq4/9n8K1n6R3nyJF+mUuKS1OTVPLPI6WQ1hBc6xJA4cD8F+OW3/AJewr7x8ORAQ2I4dUYM2iq4Klx+URiUAaTQCAxzmPbpEPaQ4DWtMz043bCY9E2+USRah5Ibwp/IKlZ03f+G4QP8A2xP/AOUK7Od/EABhkD76McDJZANtjwbdnTZjkIJjMVM6GeupJDymFj7X3tLmP/0LYVg+Q2UsUuUb5YNJsVVwjQHAB1zG1+sAn6zD61vCIMIiKSAofLHm+r7tN4blMKHyx5vq+7TeG5AeR0RFBkPS2Zrm495qfFKvSynNhlvRUlE6OoqYopBUVB0XOsbGU2Kt3GfhnXYPaUmMtCKr8Z+Gddg9pOM/DOuwe0gLQqHnUyCmxZsAgkjZwRkLuE09emGgW0QehSnGfhnXYPaTjPwzrsHtICs5fZr6jEBScDLEw08HBO09OxI0LFui06rtO1fnnAzXVWJVMU8csMZZDGx1zLfTa5ziWlrdlzq3q1cZ+Gddg9pOM/DOuwe0oJK3kNm3rKOoc+sqWzxOhfGWCSd2t+jrs/VsB9ardTmXxCEyw0lTH8lmI0g572EtB5IkYGnSI7Dr/BaRxn4Z12D2k4z8M67B7SA+8m8kBQ4f8kY7ScWSaTyLB0kgN3W3C5A8wULmrzfzYSJxPJE/heD0eD09WgHA30gOncpfjPwzrsHtJxn4Z12D2lJBBYdm4njxt+IGSIxOdI4MGnwnLiLBu0dvavyyYzbVFHistYZYXRSOn5I4ThA2R2k3a21wbX1qxcZ+Gddg9pOM/DOuwe0oJK7kDmznw6eqklkieJ4nMaGadwS8uBdpNGq3QungOaGaHDq2lmkhc+o4N0Tm6eix0esF12329A2XVu4z8M67B7ScZ+Gddg9pSCFyDzavo6Sqpqt8cjak2PB6WpvB6B+kBr3hVNmZKuAfTisYKVzjJb5zlvA5BdFawNwLm58xsFo3GfhnXYPaTjPwzrsHtICrVea2ofg0NAJYeFjqDKX/ADnBkEyahyb35Y3bl95QZr6ipwuio2SwiSmJL3O09B3JcOTZt/rb1ZuM/DOuwe0nGfhnXYPaQFBoMxtRJJH8uq2yRRhrQxvCPOgD/htL7BjdW4FT2O5s5arF46t74TTRmIcEQ8uLIweTbR0dbid+xWDjPwzrsHtJxn4Z12D2lAK7jWa+R2KQVlGaeGOIxOdHZzSSxx07Bjba2Gy0kKscZ+Gddg9pOM/DOuwe0pILQiq/GfhnXYPaTjPwzrsHtIC0KHyx5vq+7TeG5R/GfhnXYPaUZlPnGw6WiqWMrIXPfBK1rQ7WXFjgAO26A81Il+0IoPZodR9N/wB939Tl+SIgCIiEhERAEREAREQBERAEREAREQBERAEREAREQBERAEREAXKIhB8oiKCD/9k="/>
          <p:cNvSpPr>
            <a:spLocks noChangeAspect="1" noChangeArrowheads="1"/>
          </p:cNvSpPr>
          <p:nvPr/>
        </p:nvSpPr>
        <p:spPr bwMode="auto">
          <a:xfrm>
            <a:off x="5770960" y="-1266825"/>
            <a:ext cx="2411016" cy="214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s-CL" dirty="0"/>
          </a:p>
        </p:txBody>
      </p:sp>
      <p:sp>
        <p:nvSpPr>
          <p:cNvPr id="9224" name="AutoShape 4" descr="data:image/jpeg;base64,/9j/4AAQSkZJRgABAQAAAQABAAD/2wCEAAkGBhQQERUUERQVFBQVFRYVFBYXGBQUFBcXGBQVFxYXFhUXHCYgGRolGRcXIC8gIycrLCwsFx4xNTAqNSYrLCkBCQoKDgwOGg8PGiwkHyQsKS8pNSwsLSwuKSksKSksLC00KSksKSwsLy0pLCwvKS0sLCksLCwsLCosKS0sKSkvLP/AABEIAOEA4QMBIgACEQEDEQH/xAAcAAEAAwADAQEAAAAAAAAAAAAABQYHAQQIAgP/xABQEAABAwIBBgkHCQYDBQkAAAABAAIDBBEFBgcSITFBExciNVFUYXSzUnGBkZKT0hQjMkJicqGxwQhDgqKy0TNTwhU0Y+HwFiQlNkRkc4Oj/8QAGwEBAAIDAQEAAAAAAAAAAAAAAAEFAwQGAgf/xAAzEQACAgEBBQUGBgMBAAAAAAAAAQIDBBEFEiExQVFxkbHREyIyYYHBMzSh4fDxQlJyFP/aAAwDAQACEQMRAD8Alc22b6hraN01TAJJDUVDS7SkGpspA1NcArVxQYX1Ue8l+JdfM1zce81PilXpQCm8UGF9VHvJfiTigwvqo95L8SuSKQU3igwvqo95L8ScUGF9VHvJfiVyRAU3igwvqo95L8ScUGF9VHvJfiVyRAU3igwvqo95L8ScUGF9VHvJfiVyRAU3igwvqo95L8ScUGF9VHvJfiVyRAU3igwvqo95L8ScUGF9VHvJfiVyRAU3igwvqo95L8ScUGF9VHvJfiVyRAU3igwvqo95L8ScUGF9VHvJfiVyRAU3igwvqo95L8ScUGF9VHvJfiVyRAU3igwvqo95L8ScUGF9VHvJfiVyRAU3igwvqo95L8ScUGF9VHvJfiVyRAU3igwvqo95L8ScUGF9VHvJfiVyRAU3igwvqo95L8Sjcpc1eGw0dRJHTAPZDI9p05TZzWEg63dIWiKHyx5vq+7TeG5AeSNMouEUGQ9LZmubj3mp8Uq9Ki5mubj3mp8Uq9KTGEREAREQBERAEXBK/CrrWRNL5HtY0bXOIAHpKEpNvRHYXySs7x7Ow1t20jNP/iPuG/ws2n02VGxPKapqT87M8jyQdFnst1LVnlQjy4lzj7FyLeM/dXz5+BtdZlLTQ/4k8TT0aQJ9Q1qMlzj0Lf31/uskP+lYmAi13mS6ItobApXxSb8F6m1Mzk0J/fEedkg/RSFLlfSS6mVERPQXBp9TrLBUULMl1SEtgUte7J/p6I9IMkBFwbjpGsL7XnjD8ZmpzeGV8fY1x0fS3YfUrrgmdh7bNqmB48tnJePO3YfRZbEMuD58CsyNh318a3vLwZqSLoYVjUNUzTgeHjfbaOxzTrB867wK2k9eRSSi4vSS0ZyiIpPIREQBERAFD5Y831fdpvDcphQ+WPN9X3abw3IDyOiIoMh6WzNc3HvNT4pV6VFzNc3HvNT4pV6UmMIiIAiIgC4JQqCytyoZQw6Rs6R1xGzyj0n7I3/81EmorVnuuuVslCC1bOcp8rYqFl38qRw5EYPKd2nob2/msdx7KOatfpTO1D6LBcMb5h09p1rp4hiD6iR0kri57jck/gANwG4L8Y4y4hrQS4mwABJJ6AAqm2+Vj0XI7jA2bXix3pcZdX2dx8rt4dhMtQ7RhjdId+iLgec7B6Vfcl81wsJK3ziEH+tw/IetaJS0bImhsbWsaNjWgAD0BZK8Vy4y4Grl7crre7St59vT9zKcPzUVL7GV8cXZre71DV+KmYsz8f1qh58zGt/MlaHZLLbWNWuhR2bXy5v4tO5Iz+TM/FuqJB52sKi67NHK3XDMx/Y4Fh9YuFp1XWMiYXyvaxjdrnENaPOTqX4YZjUFUCaeaOUDUSxzXW89tiPHrfQiG1suL+PXvSMOxXJmppf8aJzR5Q5TPaGr1qLXo94B1G2vVY7/AEb1TcpM2kNRd9PaGToA+bce1v1fOPUVrWYjXGBcYu3Yye7etPmuXh/ZlmHYnJTvEkLyxw3jf2EbCOwrWsjsvWVlo5LRz22fVk7Wdv2VkuJYZJTSGOZhY4bjsI6Qd47V12PLSC0kEG4I1EEbCDuKwV2yqen6Fnl4NObDXr0a/nFHpAFcqmZBZa/K28FMbTsF77OEaPrD7Q3j0q5BWsJqa1Rw19E6LHXNcUcoiL2YQiIgCh8seb6vu03huUwofLHm+r7tN4bkB5HREUGQ9LZmubj3mp8Uq9Ki5mubj3mp8Uq9KTGEREARFwSgPwrq1sMbpJDZjGlzj2BYPlFjr62d0r9QOpjfJYNjfPvPaVd87GPWDKVh22kl81+Q0+m59AWaqtyrNXuLodhsTD3K/by5vl8l+4WsZtcn4GRCoa5ssztRI/dfYAOsHpO/dqWTrvYRjUtJIJIXFrt42tcOhzd4WCmahLVostoY08mlwhLT7/I9CBcqq5J5dxVoDHWjm3sJ1O7WHf5toVpBVvGSktUcFdTOmW5YtGHOsFWIc5mHPn4BtVGXl2iPpaBde1hJbROvtUZnnxZ1PhcgYbGZ7IbjbouuXgedrSPSvN5U6mPQ139oPFHGampw7kBjpXN3FxdotJ6bAH1lUzNhiT4MUpywkB7iyQbnMLXFwPTsB84XznAxJ08tMZDdwoKUOJ2lzmF5J7TpArr5CG1a13+XFUyexSylQSdHGcoZquodPLI4vc4ubynDQF7tayx5IAsNS9EZqcdkrMNjfOS6RrnxF52vDHWa49Jta53kLzIzYPMFosOcKbDcMpKakIZJIySeWQtDi0PnkDGtB1XIbck7rIGjbspMmoq6LQkFnD6Dx9Jh6R0jpG9YljGESUsropRZzd+5w3Oad4P/AFsV6zQ5w5sRMsFVZ0sbQ9sgAbpMJ0SHAarg21jbfsViy9yXFZAXMHz0YLmdLhtcz07u2y18infW8uZc7K2g8efs5v3H+j7fXxMcpKt8T2yRnRewhzT0ELdsmMebW07ZW6jse3yXjaPNvHYQsDVvzaY78nqhE4/Nz8nzPH0D6dY9IWpjW7ktHyZe7Xw1fTvr4o+XVfc2RFwCuVanDhERAFD5Y831fdpvDcphQ+WPN9X3abw3IDyOiIoMh6WzNc3HvNT4pV6VFzNc3HvNT4pV6UmMIiIAvlxsvpQ+V1ZwNHO8bRE4DzuGiPxKhvRanuEHOSiurSMVyhxM1NVLKTqc86P3Rqb+AC/HCsPNRNHE3bI8N81zrPoFz6F1ArrmpoNOrdIdkUZt9550R+GkqWC9pNJ9WfQsiaxsZyj/AIrh5I6eVeQctHd7LyweUBymffA/qGrzKrL0gWXGtZ9ldmyD7y0YDXbXRbGu+4fqns2eZbV2LpxgUuBtpS0hkc+319TMWuIIINiNYI1EHcQVoeSWc0ttFWm42Nm3j/5BvH2vX0rP54HMcWvaWuabOaRYg9oK/NasLJVvVF5k4tWVDdmu59n1Lrn+xAOpqRrCHNfK+QEG4IbHYEEbfprEX7CrlidLw7Gsc51maRZrJDdK2lYdBsPUq5HhbhPHG4fTkY0HcdJ4Gr1qzqujZ3nGZuzbcV6849vr2Hfy4Nq2Ru6NsMXu4ImfmF9ZJ6vlj/Ioaj1yaEQ8Qrp5T1PCVtS/yp5T6OEcAu5gPJosQf0x08Q/jqWuP4RlZiuIFSuUYs+FvkUlM31wiT/Woh+w+Yqayv1VkrfI4OP2IY2fogL9+z3Deqqn9ELG+08n9FuTgsd/Z4g5NY/7ULPUHu/VbIpR5ZiWcHBBTVjtEWZKOFb0AknTHodr9IVbY8tILTYggg9BGsH1rVM7eH6VPHLvjksfuvFv6g1ZSqi+O7Y9Dvtl3e3xYuXNcH9P2PQuB4iKinilH12Ncew25Q9BuF3lTM1VZp0Raf3cjm+g2cP6irmrWuW9FM4jKq9jdOvsb8AiIvZrhQ+WPN9X3abw3KYUPljzfV92m8NyA8joiKDIelszXNx7zU+KVelRczXNx7zU+KVelJjCIiAKqZzZLYfJ9p0bfW8f2VrVRzoNvh7+ySI/zgLFd8D7jcwPzNf/AEvMxpadmfh+bqHdL2N9TSf9SzFahmek+aqB0SMPrZb/AElVuN+Ijr9s/lJfTzRoYXBC5VAzvZbyYdTMZTnRmnLg19gdBjQNNwB1aWtoHRe6tzhCfymyPhrm8saEgHJkaOUOw+U3sKyHH8m5qJ+jM3UfovFyx3mPT2HWqjhGXdbTTiZlRK517ua97nseN7Xtcdh9Y3L0Rk9jdNjNGHhoc13JlidrMb97T27wRusVrW0Rs4rgy3wdp2YvuvjHs7O4xBfTHWc1wtdrmvbcXs5pBafWF8YrWxR1lRA27WxzPjYSb3DTbWelcqslCVb0Z2NN9WVXvQ4p8/3RW8UwdzCXtu5pJJ6Rc3N+ztXbpuThUx/zKyBnn4OGZ5/rCmVGYjhBe08GSNeloXOgXWtpW2B1tV1uVZPSZz+fsbTWzH8PT0K/TRab2NH1nNb63Afqu/lRLpVtSRsNRLbzCRwH4BdFjnRSA/RexwcLjYWkEat+sL5nmL3Oc76TnFzt2txJP4lbpzTTT0Zu37P9Nahmf5VQR6GxR/3K1FULMjTaGExny5Jn/wA5aP6VfV7PBXM4UOlh8/Y1rvU9pWHrcsvpNHD6jtYB63NH6rDVWZnxruOx2B+BL/r7I0zM9Lyalv2oz6w8foFo6zXM83/eT2xDxCtKC3Mb8NFDtb85P6eSCIizlYFD5Y831fdpvDcphQ+WPN9X3abw3IDyOiIoMh6WzNc3HvNT4pV6VFzNc3HvNT4pV6UmMIiIAoDLql4SgqANoZpD+Ah36KfX5VEAe1zXbHAtPmIsV5ktU0ZKp+zsjPsafgecVe80lbo1EsR+vGHDzsd/ZxVMr6Mwyvjdtje5h9Btf1WPpXaydxX5LVRTbmuGl9w6nfgT6lTVy3Jps+g5lX/oxpRj1XDzR6Aas4z2ZJSVlKyeEaT6YvcWjWXRuA07DeRog26AVosTw4Ag3BFwdxB2FfRCuz51yPGqnsjsr5sMqBLFrabCWMnkyNvsPQRuO49lwrXnezefIpTVU7f+7yu5bRsikP5McdnQbjoWbryej98QqjLLJIdskj3+04ut+K7uHY2WcmTlN6frD+4UWi8TgprSRsUZFmPLfrej8y6RShwBaQQd4X2qfR1zojdp1bwdhVlocSbMNWp29p2+jpCrbaHDiuR2ODtOvJ92XCXZ29x9V2HtlFnbdzhtH9wq1XYe6E8rWNzhsP8AZW5fMkYcCHAEHaCoqvlDh0PWds2vKW8uEu31NuzZ03BYVRt2fMhx/jJd+qs6zrIbL+Pg46acCIsa2ON/1CGgNaHeSbDbsK0PTVrCcZrWJxWRjWY89yxafcpmdat0KMM3ySNHobdx/IetZCrlnRxgTVYjaeTC3RP33WLvULD1qmqryZb1jO02TS6sWOvN8fH9jWM0lLo0sj/LlNvM1oH53V7ChskMM+T0cMZ+kGBzvvO5R/EqZVnVHdgkcdm2+1yJzXa/AIiLIagUPljzfV92m8NymFD5Y831fdpvDcgPI6IigyHpbM1zce81PilXpUXM1zce81PilXpSYwiIgC4IXKIDJc6mCcHUNnaOTMLO7HtH6tt6iqMt/wAo8EbWU74Xari7XeS4a2u9f4XWDVlI6GR0cg0XsJa4dBH6b/SqrJr3Zby5M7bY2WrqfZv4o+XT0NUzZZTcND8nefnIRyel0e70t2eayvC87YdiD6eVssRs9huP1B6QRqstvyXymjrotNup41SM3tP6g7itrGu3luvmU218B0zd0F7r5/JkniFAyeN8UrQ+N7S17TsIK8zZwchJMKn0dboHkmGQ7xtLHfbH4jX0r1ACo/HcCirYXw1DdON+0bwdzmnc4bitso0eRkVqy6zez4XJyryQOPzcwGrXsa+30X/gd3QqqvJJwvpjyDcGx6RtXCKCVquKJ7DseB5Muo7nbj5+hTKrGBYDNXTNhpmF7zt8lo8p7tjW9pW302ZxkdG2NspNQ25dIb8G4n6mj9Vg3Ea95vsWnbi68YHR4O2t3SvI5dvqZurTk7nAnpGGM/Os0SGBx1sNtVjvbf6p9CgsUwmWmkMczCxw9RHS07CF01pKUoPhwZ0dlVWTDSSUk+R9yyl7i5xu5xLnHpJNyVNZFYL8rq42kchh4ST7rddvS6w9JUEtozf5NfI6e7xaWWzn9LRbks9A29pKyUV+0n8jT2nlLGoenN8F6/QtTVyiK4OCCIiAKHyx5vq+7TeG5TCh8seb6vu03huQHkdERQZD0tma5uPeanxSr0qLma5uPeanxSr0pMYREQBERAcFUjOHkZ8pbw8A+eYOU0fvGjd94bunZ0K8LgrxOCmt1mfHyJ49ishzX80PNxC7WF4rJTSCSFxa4ekEb2uG8di0zLfN6KgumpgGy7Xs2Nk7R0P/AAP4rK5oXMcWvBa5psQRYg9oKqbK5VSO7xcunNr4fVP+cjYsls4MNWAyQiKbZok8lx+w4/kdfnVsDl5uViwTL2qpQGh/CMH1JLusOgO2j12WzXl9JlNl7C1e9jv6P7P18Ta6qkZKxzJGtexws5rgHNI6CDtWW5S5hIZXF9FLwBP7t4L4/wCF19Jo7NamaDO5C7VNE+M9LbSN/QqZhzi0Lv3+j2Oa8fotpXVy6lHPAya3o639Fr5amQPzD4gDYOpyOnhHD8NBT2B/s/awayouN7IQRfsMj9noatDkzhUI/wDUNPma8/ooutzsUrB82yWQ+YMHrdr/AAUu2tdURDCyZvRVvw08yy4Hk5T0MfB00bY277a3OPS9x1uPaV+GUGVkFE35113/AFY22L3ejcO0rNsYzn1MwLYtGBp8nlPt987PQAqjJKXEucS5x1kkkkntJWtZlpcIFxi7Cm3vXvRdi5+PT9SXymyplrpNKSzWNvwcY2Nv273HpUMiv+RebkyETVbdFm1sR1Of2vG5vZtP56cYztkdBbdRg1ceCXJdv8/s5zc5GF7m1U7eQNcLT9Y7nkeSN3Sde5akAuGMAAAFgNgX0rautVx0Rw2XlzyrN+X0XYgiIshqBERAFD5Y831fdpvDcphQ+WPN9X3abw3IDyOiIoMh6WzNc3HvNT4pV6VFzNc3HvNT4pV6UmMIiIAiIgCIiA4KgsoskIK4fON0ZALNkbYPHYfKHYVPIolFSWjPddkq5b0HozE8eze1VLctbw0flsFyB9pm0ei4VZI/6/5L0iQovFMmKap/xoWOPlW0Xe02xWlPDT+FnRY+3pR4XR1+a9P6MBRazWZpaZ3+HJLH2cl4/EX/ABUZLmed9WpHpjI/J613i2LoWsNs4kuctO9P7amcotEZmff9apaPNGT+bgpClzQwg/OTSP7GhrB+pULGsfQmW2MSP+WvcmZXdTWCZH1NWRwcZaz/ADH8lnovrd6AVreG5E0lPYxwtLh9Z/Ld/Ne3oU6GrYhh/wCzKzI2/wBKY/V+hVMmc30NJZ7/AJ2YfWcOS0/Ybu851q1hcot2MFFaI5y66y6W/Y9WERF6MQREQBERAFD5Y831fdpvDcphQ+WPN9X3abw3IDyOiIoMh6WzNc3HvNT4pV6VFzNc3HvNT4pV6UmMIiIAiIgCIiAIiIDglZ3X55oIq40hhkOjOIDLpM0AS4NLrbbAn8FoNRMGNLjsaC4+YC5XlmemM1HUV31jXMAPRwjJZD/NoKCUeg8ust2YVCyV8TpQ+TgwGlrSDol1+V5lVMPz+0r5A2WCaJpIBeSx4bfe4A3t5l0c9NeJ8KophskkY/V9qBx/VUTH8ajxKHDqSmiImijbA97tBmm9zWNDQb/RBBNzbag0Nly5znR4U+JroXzcKwvBY5gAAIG/btXRyRzxxYjVspmU8jHPDyHOfGQNBhdsGvcqRnxp+CkoGHXwdNok9Oi5g/RXHIPOTTYhV8DFRiF/BveH/NHU3RBHJaDr0kB38uM60WFzthdC+VxjEhLHMAALnADlb+TdXDCMRbUQRTN+jLG2QA7QHNBse3WsFyyh+X4ribtopqWQt7DCIx+ZetPzPYjw2EwDfEXxH+B50f5S1AXZERSQEREAREQBERAFD5Y831fdpvDcphQ+WPN9X3abw3IDyOiIoMh6WzNc3HvNT4pV6VFzNc3HvNT4pV6UmMIiIAiIgCIl0ARLr8ZKpjSGlzQ47ASAT5gdqAgM5GJfJ8LqnjUTE5jfPJ82Le0sFpMmq12EyVDXt+RB5e+PS1lzHBmno6O49u5elcRw2KpYY542Sxkglj2hzSQbi4PavyZgVO2A07YYxAQQYgwCMgm5Gha2s60JMHyixHhsnaDpjqXxH+Bstv5S1fjnDwmKHDsKmijaySSn+cc0BpeRHE4Odba65OvbrW6HI6i4IRfJYOCDzIGcGzQDyLF2ja17arr9avJilmjjjlp4XxxC0THMa5rBYCzQRq1ADV0KNBqYtnqqNN2HPJvpUukT03LCVeMmM6NBVVAigp3xPLJHaRjiYA1jC913NdfYFbqrJGjlDGy0sLxE3QjDo2uDG+S241DsC+KXIyhidpR0lOx1nNu2NjTouaWuFwNhBIKAwLJTB6/EZKyWikbHp6XD6TtHTbM57tD6JvsN9m5Xr9nvELw1UB+pIyQDse0tP4sC03CsBp6UOFNDHCHWLhGxrA6wsL2GuwX4Ydg1HSyHgIoIZHiztBrGPcL31gazr1oNSXRLpdSQEREAREQBERAFD5Y831fdpvDcphQ+WPN9X3abw3IDyOiIoMh6WzNc3HvNT4pV6VFzNc3HvNT4pV6UmMIiIAse/aIcQyjt5U39Ma2FY7+0T/h0f3pv6Y0JRTcbwubBJ6SSnqHuMsbJra221t0mOaCQ5pvbX2qZzzwmXFqePSLOEhhZfXydOV7b27LqCrsIkwutoZastqmPbFM0OLyNC4GjyjqLbgjdqHmU7nppeGxenjvbhIoGXte2nM9t7em6gkuGRWbJ2FzvqBVCciGRoYGkazokH6R8m3pWW4DgZxj5XI+Zzq4NEkERLbzEkl4BdssLAAEWuDsWtZEZt/8AY0k1Q+o4VvAuBHBltg1weXfSN9TTqWeZUZPU07JsSwaVwZC8OnZZ8TonGzuEhJANtdyN2u3QhBZarN/V12GQfLZXQTUYqBZ1pHSM5JZdzXbg22u6pmbPIV2Kue8T8FwDoXW0S/S0iXW+kLfRt6VrGQ+Uslfg75ZjeVrJonutbSLGGziOkgi/aqr+zn9Gr/8Ao/pkQFdxLJ7/AGhlFUUxkdGHyynSA0raMWkOTcdCmMzuIzw4lUURldJE1soOsuaHRSBoe25OjcE6h0hQeL4JLW5Q1MEEvAyPll0X3cLaMWkRdmvWBbV0qczHSiCtq6aRjeFDXfOay75uTRez7pJDvRr7AOvmZeTV4hcn/d37/wDilQeaXGDFWPiJOjUU8sesn6YYXs2/dI/iU3mX/wB7xDu7/FKpmFROjpG1cf0qesjB+7JFpD+aMj+JCS7Zr8ZfS4Pic7Dy4y0sJ12cYg1p19BIKreHZETVmHy4gx0stQ2oDAxoL3vF26T9IcrSBdfV0KUyQbfAMWt5UR9A0D+QTCamrhwET0c5hbDVTcNous5wfwLWACxvYnsQE5l3VVD8naR1UHtnE7GyaYc15LWztDnA67kAHtUXlq4/9n8K1n6R3nyJF+mUuKS1OTVPLPI6WQ1hBc6xJA4cD8F+OW3/AJewr7x8ORAQ2I4dUYM2iq4Klx+URiUAaTQCAxzmPbpEPaQ4DWtMz043bCY9E2+USRah5Ibwp/IKlZ03f+G4QP8A2xP/AOUK7Od/EABhkD76McDJZANtjwbdnTZjkIJjMVM6GeupJDymFj7X3tLmP/0LYVg+Q2UsUuUb5YNJsVVwjQHAB1zG1+sAn6zD61vCIMIiKSAofLHm+r7tN4blMKHyx5vq+7TeG5AeR0RFBkPS2Zrm495qfFKvSynNhlvRUlE6OoqYopBUVB0XOsbGU2Kt3GfhnXYPaUmMtCKr8Z+Gddg9pOM/DOuwe0gLQqHnUyCmxZsAgkjZwRkLuE09emGgW0QehSnGfhnXYPaTjPwzrsHtICs5fZr6jEBScDLEw08HBO09OxI0LFui06rtO1fnnAzXVWJVMU8csMZZDGx1zLfTa5ziWlrdlzq3q1cZ+Gddg9pOM/DOuwe0oJK3kNm3rKOoc+sqWzxOhfGWCSd2t+jrs/VsB9ardTmXxCEyw0lTH8lmI0g572EtB5IkYGnSI7Dr/BaRxn4Z12D2k4z8M67B7SA+8m8kBQ4f8kY7ScWSaTyLB0kgN3W3C5A8wULmrzfzYSJxPJE/heD0eD09WgHA30gOncpfjPwzrsHtJxn4Z12D2lJBBYdm4njxt+IGSIxOdI4MGnwnLiLBu0dvavyyYzbVFHistYZYXRSOn5I4ThA2R2k3a21wbX1qxcZ+Gddg9pOM/DOuwe0oJK7kDmznw6eqklkieJ4nMaGadwS8uBdpNGq3QungOaGaHDq2lmkhc+o4N0Tm6eix0esF12329A2XVu4z8M67B7ScZ+Gddg9pSCFyDzavo6Sqpqt8cjak2PB6WpvB6B+kBr3hVNmZKuAfTisYKVzjJb5zlvA5BdFawNwLm58xsFo3GfhnXYPaTjPwzrsHtICrVea2ofg0NAJYeFjqDKX/ADnBkEyahyb35Y3bl95QZr6ipwuio2SwiSmJL3O09B3JcOTZt/rb1ZuM/DOuwe0nGfhnXYPaQFBoMxtRJJH8uq2yRRhrQxvCPOgD/htL7BjdW4FT2O5s5arF46t74TTRmIcEQ8uLIweTbR0dbid+xWDjPwzrsHtJxn4Z12D2lAK7jWa+R2KQVlGaeGOIxOdHZzSSxx07Bjba2Gy0kKscZ+Gddg9pOM/DOuwe0pILQiq/GfhnXYPaTjPwzrsHtIC0KHyx5vq+7TeG5R/GfhnXYPaUZlPnGw6WiqWMrIXPfBK1rQ7WXFjgAO26A81Il+0IoPZodR9N/wB939Tl+SIgCIiEhERAEREAREQBERAEREAREQBERAEREAREQBERAEREAXKIhB8oiKCD/9k="/>
          <p:cNvSpPr>
            <a:spLocks noChangeAspect="1" noChangeArrowheads="1"/>
          </p:cNvSpPr>
          <p:nvPr/>
        </p:nvSpPr>
        <p:spPr bwMode="auto">
          <a:xfrm>
            <a:off x="5770960" y="-1266825"/>
            <a:ext cx="2411016" cy="214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s-CL" dirty="0"/>
          </a:p>
        </p:txBody>
      </p:sp>
      <p:sp>
        <p:nvSpPr>
          <p:cNvPr id="12290" name="AutoShape 2" descr="Resultado de imagen para moral"/>
          <p:cNvSpPr>
            <a:spLocks noChangeAspect="1" noChangeArrowheads="1"/>
          </p:cNvSpPr>
          <p:nvPr/>
        </p:nvSpPr>
        <p:spPr bwMode="auto">
          <a:xfrm>
            <a:off x="1016000" y="-1365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 dirty="0"/>
          </a:p>
        </p:txBody>
      </p:sp>
      <p:sp>
        <p:nvSpPr>
          <p:cNvPr id="12292" name="AutoShape 4" descr="Resultado de imagen para moral"/>
          <p:cNvSpPr>
            <a:spLocks noChangeAspect="1" noChangeArrowheads="1"/>
          </p:cNvSpPr>
          <p:nvPr/>
        </p:nvSpPr>
        <p:spPr bwMode="auto">
          <a:xfrm>
            <a:off x="1016000" y="-136525"/>
            <a:ext cx="4552950" cy="295275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 dirty="0"/>
          </a:p>
        </p:txBody>
      </p:sp>
      <p:sp>
        <p:nvSpPr>
          <p:cNvPr id="12294" name="AutoShape 6" descr="Resultado de imagen para acceso"/>
          <p:cNvSpPr>
            <a:spLocks noChangeAspect="1" noChangeArrowheads="1"/>
          </p:cNvSpPr>
          <p:nvPr/>
        </p:nvSpPr>
        <p:spPr bwMode="auto">
          <a:xfrm>
            <a:off x="1016000" y="-136525"/>
            <a:ext cx="4552950" cy="6477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2738168808"/>
      </p:ext>
    </p:extLst>
  </p:cSld>
  <p:clrMapOvr>
    <a:masterClrMapping/>
  </p:clrMapOvr>
  <p:transition spd="slow">
    <p:fade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10 CuadroTexto"/>
          <p:cNvSpPr txBox="1">
            <a:spLocks noChangeArrowheads="1"/>
          </p:cNvSpPr>
          <p:nvPr/>
        </p:nvSpPr>
        <p:spPr bwMode="auto">
          <a:xfrm>
            <a:off x="952500" y="1089135"/>
            <a:ext cx="10287000" cy="646113"/>
          </a:xfrm>
          <a:prstGeom prst="rect">
            <a:avLst/>
          </a:prstGeom>
          <a:solidFill>
            <a:srgbClr val="FFC000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CL" sz="3600" dirty="0"/>
              <a:t>DDI 400006 “OBLIGACIONES OFICIAL DE SEGURIDAD”</a:t>
            </a:r>
          </a:p>
        </p:txBody>
      </p:sp>
      <p:sp>
        <p:nvSpPr>
          <p:cNvPr id="9220" name="11 CuadroTexto"/>
          <p:cNvSpPr txBox="1">
            <a:spLocks noChangeArrowheads="1"/>
          </p:cNvSpPr>
          <p:nvPr/>
        </p:nvSpPr>
        <p:spPr bwMode="auto">
          <a:xfrm>
            <a:off x="1105402" y="1987627"/>
            <a:ext cx="9922669" cy="467666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es-CL" sz="2000" b="1" dirty="0"/>
              <a:t>RESPONSABILIDADES</a:t>
            </a:r>
          </a:p>
          <a:p>
            <a:pPr algn="just"/>
            <a:endParaRPr lang="es-CL" sz="2000" dirty="0"/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s-CL" sz="2200" dirty="0"/>
              <a:t>Prohibir o controlar el uso de </a:t>
            </a:r>
            <a:r>
              <a:rPr lang="es-CL" sz="2200" dirty="0">
                <a:solidFill>
                  <a:srgbClr val="FF0000"/>
                </a:solidFill>
              </a:rPr>
              <a:t>cámaras fotográficas particulares </a:t>
            </a:r>
            <a:r>
              <a:rPr lang="es-CL" sz="2200" dirty="0"/>
              <a:t>o cualquier dispositivo con capacidad de tomar fotografías.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s-CL" sz="2200" dirty="0"/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s-CL" sz="2200" dirty="0"/>
              <a:t>Confeccionar las resoluciones de </a:t>
            </a:r>
            <a:r>
              <a:rPr lang="es-CL" sz="2200" dirty="0">
                <a:solidFill>
                  <a:srgbClr val="FF0000"/>
                </a:solidFill>
              </a:rPr>
              <a:t>acceso al Secreto Militar</a:t>
            </a:r>
            <a:r>
              <a:rPr lang="es-CL" sz="2200" dirty="0"/>
              <a:t>.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s-CL" sz="2200" dirty="0"/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s-CL" sz="2200" dirty="0"/>
              <a:t>Enviar mensualmente a los A2 correspondientes un </a:t>
            </a:r>
            <a:r>
              <a:rPr lang="es-CL" sz="2200" dirty="0">
                <a:solidFill>
                  <a:srgbClr val="FF0000"/>
                </a:solidFill>
              </a:rPr>
              <a:t>informe con faltas </a:t>
            </a:r>
            <a:r>
              <a:rPr lang="es-CL" sz="2200" dirty="0"/>
              <a:t>a la disciplina que afecten la seguridad Institucional.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s-CL" sz="2000" dirty="0"/>
          </a:p>
        </p:txBody>
      </p:sp>
      <p:sp>
        <p:nvSpPr>
          <p:cNvPr id="9223" name="AutoShape 2" descr="data:image/jpeg;base64,/9j/4AAQSkZJRgABAQAAAQABAAD/2wCEAAkGBhQQERUUERQVFBQVFRYVFBYXGBQUFBcXGBQVFxYXFhUXHCYgGRolGRcXIC8gIycrLCwsFx4xNTAqNSYrLCkBCQoKDgwOGg8PGiwkHyQsKS8pNSwsLSwuKSksKSksLC00KSksKSwsLy0pLCwvKS0sLCksLCwsLCosKS0sKSkvLP/AABEIAOEA4QMBIgACEQEDEQH/xAAcAAEAAwADAQEAAAAAAAAAAAAABQYHAQQIAgP/xABQEAABAwIBBgkHCQYDBQkAAAABAAIDBBEFBgcSITFBExciNVFUYXSzUnGBkZKT0hQjMkJicqGxwQhDgqKy0TNTwhU0Y+HwFiQlNkRkc4Oj/8QAGwEBAAIDAQEAAAAAAAAAAAAAAAEFAwQGAgf/xAAzEQACAgEBBQUGBgMBAAAAAAAAAQIDBBEFEiExQVFxkbHREyIyYYHBMzSh4fDxQlJyFP/aAAwDAQACEQMRAD8Alc22b6hraN01TAJJDUVDS7SkGpspA1NcArVxQYX1Ue8l+JdfM1zce81PilXpQCm8UGF9VHvJfiTigwvqo95L8SuSKQU3igwvqo95L8ScUGF9VHvJfiVyRAU3igwvqo95L8ScUGF9VHvJfiVyRAU3igwvqo95L8ScUGF9VHvJfiVyRAU3igwvqo95L8ScUGF9VHvJfiVyRAU3igwvqo95L8ScUGF9VHvJfiVyRAU3igwvqo95L8ScUGF9VHvJfiVyRAU3igwvqo95L8ScUGF9VHvJfiVyRAU3igwvqo95L8ScUGF9VHvJfiVyRAU3igwvqo95L8ScUGF9VHvJfiVyRAU3igwvqo95L8ScUGF9VHvJfiVyRAU3igwvqo95L8ScUGF9VHvJfiVyRAU3igwvqo95L8Sjcpc1eGw0dRJHTAPZDI9p05TZzWEg63dIWiKHyx5vq+7TeG5AeSNMouEUGQ9LZmubj3mp8Uq9Ki5mubj3mp8Uq9KTGEREAREQBERAEXBK/CrrWRNL5HtY0bXOIAHpKEpNvRHYXySs7x7Ow1t20jNP/iPuG/ws2n02VGxPKapqT87M8jyQdFnst1LVnlQjy4lzj7FyLeM/dXz5+BtdZlLTQ/4k8TT0aQJ9Q1qMlzj0Lf31/uskP+lYmAi13mS6ItobApXxSb8F6m1Mzk0J/fEedkg/RSFLlfSS6mVERPQXBp9TrLBUULMl1SEtgUte7J/p6I9IMkBFwbjpGsL7XnjD8ZmpzeGV8fY1x0fS3YfUrrgmdh7bNqmB48tnJePO3YfRZbEMuD58CsyNh318a3vLwZqSLoYVjUNUzTgeHjfbaOxzTrB867wK2k9eRSSi4vSS0ZyiIpPIREQBERAFD5Y831fdpvDcphQ+WPN9X3abw3IDyOiIoMh6WzNc3HvNT4pV6VFzNc3HvNT4pV6UmMIiIAiIgC4JQqCytyoZQw6Rs6R1xGzyj0n7I3/81EmorVnuuuVslCC1bOcp8rYqFl38qRw5EYPKd2nob2/msdx7KOatfpTO1D6LBcMb5h09p1rp4hiD6iR0kri57jck/gANwG4L8Y4y4hrQS4mwABJJ6AAqm2+Vj0XI7jA2bXix3pcZdX2dx8rt4dhMtQ7RhjdId+iLgec7B6Vfcl81wsJK3ziEH+tw/IetaJS0bImhsbWsaNjWgAD0BZK8Vy4y4Grl7crre7St59vT9zKcPzUVL7GV8cXZre71DV+KmYsz8f1qh58zGt/MlaHZLLbWNWuhR2bXy5v4tO5Iz+TM/FuqJB52sKi67NHK3XDMx/Y4Fh9YuFp1XWMiYXyvaxjdrnENaPOTqX4YZjUFUCaeaOUDUSxzXW89tiPHrfQiG1suL+PXvSMOxXJmppf8aJzR5Q5TPaGr1qLXo94B1G2vVY7/AEb1TcpM2kNRd9PaGToA+bce1v1fOPUVrWYjXGBcYu3Yye7etPmuXh/ZlmHYnJTvEkLyxw3jf2EbCOwrWsjsvWVlo5LRz22fVk7Wdv2VkuJYZJTSGOZhY4bjsI6Qd47V12PLSC0kEG4I1EEbCDuKwV2yqen6Fnl4NObDXr0a/nFHpAFcqmZBZa/K28FMbTsF77OEaPrD7Q3j0q5BWsJqa1Rw19E6LHXNcUcoiL2YQiIgCh8seb6vu03huUwofLHm+r7tN4bkB5HREUGQ9LZmubj3mp8Uq9Ki5mubj3mp8Uq9KTGEREARFwSgPwrq1sMbpJDZjGlzj2BYPlFjr62d0r9QOpjfJYNjfPvPaVd87GPWDKVh22kl81+Q0+m59AWaqtyrNXuLodhsTD3K/by5vl8l+4WsZtcn4GRCoa5ssztRI/dfYAOsHpO/dqWTrvYRjUtJIJIXFrt42tcOhzd4WCmahLVostoY08mlwhLT7/I9CBcqq5J5dxVoDHWjm3sJ1O7WHf5toVpBVvGSktUcFdTOmW5YtGHOsFWIc5mHPn4BtVGXl2iPpaBde1hJbROvtUZnnxZ1PhcgYbGZ7IbjbouuXgedrSPSvN5U6mPQ139oPFHGampw7kBjpXN3FxdotJ6bAH1lUzNhiT4MUpywkB7iyQbnMLXFwPTsB84XznAxJ08tMZDdwoKUOJ2lzmF5J7TpArr5CG1a13+XFUyexSylQSdHGcoZquodPLI4vc4ubynDQF7tayx5IAsNS9EZqcdkrMNjfOS6RrnxF52vDHWa49Jta53kLzIzYPMFosOcKbDcMpKakIZJIySeWQtDi0PnkDGtB1XIbck7rIGjbspMmoq6LQkFnD6Dx9Jh6R0jpG9YljGESUsropRZzd+5w3Oad4P/AFsV6zQ5w5sRMsFVZ0sbQ9sgAbpMJ0SHAarg21jbfsViy9yXFZAXMHz0YLmdLhtcz07u2y18infW8uZc7K2g8efs5v3H+j7fXxMcpKt8T2yRnRewhzT0ELdsmMebW07ZW6jse3yXjaPNvHYQsDVvzaY78nqhE4/Nz8nzPH0D6dY9IWpjW7ktHyZe7Xw1fTvr4o+XVfc2RFwCuVanDhERAFD5Y831fdpvDcphQ+WPN9X3abw3IDyOiIoMh6WzNc3HvNT4pV6VFzNc3HvNT4pV6UmMIiIAvlxsvpQ+V1ZwNHO8bRE4DzuGiPxKhvRanuEHOSiurSMVyhxM1NVLKTqc86P3Rqb+AC/HCsPNRNHE3bI8N81zrPoFz6F1ArrmpoNOrdIdkUZt9550R+GkqWC9pNJ9WfQsiaxsZyj/AIrh5I6eVeQctHd7LyweUBymffA/qGrzKrL0gWXGtZ9ldmyD7y0YDXbXRbGu+4fqns2eZbV2LpxgUuBtpS0hkc+319TMWuIIINiNYI1EHcQVoeSWc0ttFWm42Nm3j/5BvH2vX0rP54HMcWvaWuabOaRYg9oK/NasLJVvVF5k4tWVDdmu59n1Lrn+xAOpqRrCHNfK+QEG4IbHYEEbfprEX7CrlidLw7Gsc51maRZrJDdK2lYdBsPUq5HhbhPHG4fTkY0HcdJ4Gr1qzqujZ3nGZuzbcV6849vr2Hfy4Nq2Ru6NsMXu4ImfmF9ZJ6vlj/Ioaj1yaEQ8Qrp5T1PCVtS/yp5T6OEcAu5gPJosQf0x08Q/jqWuP4RlZiuIFSuUYs+FvkUlM31wiT/Woh+w+Yqayv1VkrfI4OP2IY2fogL9+z3Deqqn9ELG+08n9FuTgsd/Z4g5NY/7ULPUHu/VbIpR5ZiWcHBBTVjtEWZKOFb0AknTHodr9IVbY8tILTYggg9BGsH1rVM7eH6VPHLvjksfuvFv6g1ZSqi+O7Y9Dvtl3e3xYuXNcH9P2PQuB4iKinilH12Ncew25Q9BuF3lTM1VZp0Raf3cjm+g2cP6irmrWuW9FM4jKq9jdOvsb8AiIvZrhQ+WPN9X3abw3KYUPljzfV92m8NyA8joiKDIelszXNx7zU+KVelRczXNx7zU+KVelJjCIiAKqZzZLYfJ9p0bfW8f2VrVRzoNvh7+ySI/zgLFd8D7jcwPzNf/AEvMxpadmfh+bqHdL2N9TSf9SzFahmek+aqB0SMPrZb/AElVuN+Ijr9s/lJfTzRoYXBC5VAzvZbyYdTMZTnRmnLg19gdBjQNNwB1aWtoHRe6tzhCfymyPhrm8saEgHJkaOUOw+U3sKyHH8m5qJ+jM3UfovFyx3mPT2HWqjhGXdbTTiZlRK517ua97nseN7Xtcdh9Y3L0Rk9jdNjNGHhoc13JlidrMb97T27wRusVrW0Rs4rgy3wdp2YvuvjHs7O4xBfTHWc1wtdrmvbcXs5pBafWF8YrWxR1lRA27WxzPjYSb3DTbWelcqslCVb0Z2NN9WVXvQ4p8/3RW8UwdzCXtu5pJJ6Rc3N+ztXbpuThUx/zKyBnn4OGZ5/rCmVGYjhBe08GSNeloXOgXWtpW2B1tV1uVZPSZz+fsbTWzH8PT0K/TRab2NH1nNb63Afqu/lRLpVtSRsNRLbzCRwH4BdFjnRSA/RexwcLjYWkEat+sL5nmL3Oc76TnFzt2txJP4lbpzTTT0Zu37P9Nahmf5VQR6GxR/3K1FULMjTaGExny5Jn/wA5aP6VfV7PBXM4UOlh8/Y1rvU9pWHrcsvpNHD6jtYB63NH6rDVWZnxruOx2B+BL/r7I0zM9Lyalv2oz6w8foFo6zXM83/eT2xDxCtKC3Mb8NFDtb85P6eSCIizlYFD5Y831fdpvDcphQ+WPN9X3abw3IDyOiIoMh6WzNc3HvNT4pV6VFzNc3HvNT4pV6UmMIiIAoDLql4SgqANoZpD+Ah36KfX5VEAe1zXbHAtPmIsV5ktU0ZKp+zsjPsafgecVe80lbo1EsR+vGHDzsd/ZxVMr6Mwyvjdtje5h9Btf1WPpXaydxX5LVRTbmuGl9w6nfgT6lTVy3Jps+g5lX/oxpRj1XDzR6Aas4z2ZJSVlKyeEaT6YvcWjWXRuA07DeRog26AVosTw4Ag3BFwdxB2FfRCuz51yPGqnsjsr5sMqBLFrabCWMnkyNvsPQRuO49lwrXnezefIpTVU7f+7yu5bRsikP5McdnQbjoWbryej98QqjLLJIdskj3+04ut+K7uHY2WcmTlN6frD+4UWi8TgprSRsUZFmPLfrej8y6RShwBaQQd4X2qfR1zojdp1bwdhVlocSbMNWp29p2+jpCrbaHDiuR2ODtOvJ92XCXZ29x9V2HtlFnbdzhtH9wq1XYe6E8rWNzhsP8AZW5fMkYcCHAEHaCoqvlDh0PWds2vKW8uEu31NuzZ03BYVRt2fMhx/jJd+qs6zrIbL+Pg46acCIsa2ON/1CGgNaHeSbDbsK0PTVrCcZrWJxWRjWY89yxafcpmdat0KMM3ySNHobdx/IetZCrlnRxgTVYjaeTC3RP33WLvULD1qmqryZb1jO02TS6sWOvN8fH9jWM0lLo0sj/LlNvM1oH53V7ChskMM+T0cMZ+kGBzvvO5R/EqZVnVHdgkcdm2+1yJzXa/AIiLIagUPljzfV92m8NymFD5Y831fdpvDcgPI6IigyHpbM1zce81PilXpUXM1zce81PilXpSYwiIgC4IXKIDJc6mCcHUNnaOTMLO7HtH6tt6iqMt/wAo8EbWU74Xari7XeS4a2u9f4XWDVlI6GR0cg0XsJa4dBH6b/SqrJr3Zby5M7bY2WrqfZv4o+XT0NUzZZTcND8nefnIRyel0e70t2eayvC87YdiD6eVssRs9huP1B6QRqstvyXymjrotNup41SM3tP6g7itrGu3luvmU218B0zd0F7r5/JkniFAyeN8UrQ+N7S17TsIK8zZwchJMKn0dboHkmGQ7xtLHfbH4jX0r1ACo/HcCirYXw1DdON+0bwdzmnc4bitso0eRkVqy6zez4XJyryQOPzcwGrXsa+30X/gd3QqqvJJwvpjyDcGx6RtXCKCVquKJ7DseB5Muo7nbj5+hTKrGBYDNXTNhpmF7zt8lo8p7tjW9pW302ZxkdG2NspNQ25dIb8G4n6mj9Vg3Ea95vsWnbi68YHR4O2t3SvI5dvqZurTk7nAnpGGM/Os0SGBx1sNtVjvbf6p9CgsUwmWmkMczCxw9RHS07CF01pKUoPhwZ0dlVWTDSSUk+R9yyl7i5xu5xLnHpJNyVNZFYL8rq42kchh4ST7rddvS6w9JUEtozf5NfI6e7xaWWzn9LRbks9A29pKyUV+0n8jT2nlLGoenN8F6/QtTVyiK4OCCIiAKHyx5vq+7TeG5TCh8seb6vu03huQHkdERQZD0tma5uPeanxSr0qLma5uPeanxSr0pMYREQBERAcFUjOHkZ8pbw8A+eYOU0fvGjd94bunZ0K8LgrxOCmt1mfHyJ49ishzX80PNxC7WF4rJTSCSFxa4ekEb2uG8di0zLfN6KgumpgGy7Xs2Nk7R0P/AAP4rK5oXMcWvBa5psQRYg9oKqbK5VSO7xcunNr4fVP+cjYsls4MNWAyQiKbZok8lx+w4/kdfnVsDl5uViwTL2qpQGh/CMH1JLusOgO2j12WzXl9JlNl7C1e9jv6P7P18Ta6qkZKxzJGtexws5rgHNI6CDtWW5S5hIZXF9FLwBP7t4L4/wCF19Jo7NamaDO5C7VNE+M9LbSN/QqZhzi0Lv3+j2Oa8fotpXVy6lHPAya3o639Fr5amQPzD4gDYOpyOnhHD8NBT2B/s/awayouN7IQRfsMj9noatDkzhUI/wDUNPma8/ooutzsUrB82yWQ+YMHrdr/AAUu2tdURDCyZvRVvw08yy4Hk5T0MfB00bY277a3OPS9x1uPaV+GUGVkFE35113/AFY22L3ejcO0rNsYzn1MwLYtGBp8nlPt987PQAqjJKXEucS5x1kkkkntJWtZlpcIFxi7Cm3vXvRdi5+PT9SXymyplrpNKSzWNvwcY2Nv273HpUMiv+RebkyETVbdFm1sR1Of2vG5vZtP56cYztkdBbdRg1ceCXJdv8/s5zc5GF7m1U7eQNcLT9Y7nkeSN3Sde5akAuGMAAAFgNgX0rautVx0Rw2XlzyrN+X0XYgiIshqBERAFD5Y831fdpvDcphQ+WPN9X3abw3IDyOiIoMh6WzNc3HvNT4pV6VFzNc3HvNT4pV6UmMIiIAiIgCIiA4KgsoskIK4fON0ZALNkbYPHYfKHYVPIolFSWjPddkq5b0HozE8eze1VLctbw0flsFyB9pm0ei4VZI/6/5L0iQovFMmKap/xoWOPlW0Xe02xWlPDT+FnRY+3pR4XR1+a9P6MBRazWZpaZ3+HJLH2cl4/EX/ABUZLmed9WpHpjI/J613i2LoWsNs4kuctO9P7amcotEZmff9apaPNGT+bgpClzQwg/OTSP7GhrB+pULGsfQmW2MSP+WvcmZXdTWCZH1NWRwcZaz/ADH8lnovrd6AVreG5E0lPYxwtLh9Z/Ld/Ne3oU6GrYhh/wCzKzI2/wBKY/V+hVMmc30NJZ7/AJ2YfWcOS0/Ybu851q1hcot2MFFaI5y66y6W/Y9WERF6MQREQBERAFD5Y831fdpvDcphQ+WPN9X3abw3IDyOiIoMh6WzNc3HvNT4pV6VFzNc3HvNT4pV6UmMIiIAiIgCIiAIiIDglZ3X55oIq40hhkOjOIDLpM0AS4NLrbbAn8FoNRMGNLjsaC4+YC5XlmemM1HUV31jXMAPRwjJZD/NoKCUeg8ust2YVCyV8TpQ+TgwGlrSDol1+V5lVMPz+0r5A2WCaJpIBeSx4bfe4A3t5l0c9NeJ8KophskkY/V9qBx/VUTH8ajxKHDqSmiImijbA97tBmm9zWNDQb/RBBNzbag0Nly5znR4U+JroXzcKwvBY5gAAIG/btXRyRzxxYjVspmU8jHPDyHOfGQNBhdsGvcqRnxp+CkoGHXwdNok9Oi5g/RXHIPOTTYhV8DFRiF/BveH/NHU3RBHJaDr0kB38uM60WFzthdC+VxjEhLHMAALnADlb+TdXDCMRbUQRTN+jLG2QA7QHNBse3WsFyyh+X4ribtopqWQt7DCIx+ZetPzPYjw2EwDfEXxH+B50f5S1AXZERSQEREAREQBERAFD5Y831fdpvDcphQ+WPN9X3abw3IDyOiIoMh6WzNc3HvNT4pV6VFzNc3HvNT4pV6UmMIiIAiIgCIl0ARLr8ZKpjSGlzQ47ASAT5gdqAgM5GJfJ8LqnjUTE5jfPJ82Le0sFpMmq12EyVDXt+RB5e+PS1lzHBmno6O49u5elcRw2KpYY542Sxkglj2hzSQbi4PavyZgVO2A07YYxAQQYgwCMgm5Gha2s60JMHyixHhsnaDpjqXxH+Bstv5S1fjnDwmKHDsKmijaySSn+cc0BpeRHE4Odba65OvbrW6HI6i4IRfJYOCDzIGcGzQDyLF2ja17arr9avJilmjjjlp4XxxC0THMa5rBYCzQRq1ADV0KNBqYtnqqNN2HPJvpUukT03LCVeMmM6NBVVAigp3xPLJHaRjiYA1jC913NdfYFbqrJGjlDGy0sLxE3QjDo2uDG+S241DsC+KXIyhidpR0lOx1nNu2NjTouaWuFwNhBIKAwLJTB6/EZKyWikbHp6XD6TtHTbM57tD6JvsN9m5Xr9nvELw1UB+pIyQDse0tP4sC03CsBp6UOFNDHCHWLhGxrA6wsL2GuwX4Ydg1HSyHgIoIZHiztBrGPcL31gazr1oNSXRLpdSQEREAREQBERAFD5Y831fdpvDcphQ+WPN9X3abw3IDyOiIoMh6WzNc3HvNT4pV6VFzNc3HvNT4pV6UmMIiIAse/aIcQyjt5U39Ma2FY7+0T/h0f3pv6Y0JRTcbwubBJ6SSnqHuMsbJra221t0mOaCQ5pvbX2qZzzwmXFqePSLOEhhZfXydOV7b27LqCrsIkwutoZastqmPbFM0OLyNC4GjyjqLbgjdqHmU7nppeGxenjvbhIoGXte2nM9t7em6gkuGRWbJ2FzvqBVCciGRoYGkazokH6R8m3pWW4DgZxj5XI+Zzq4NEkERLbzEkl4BdssLAAEWuDsWtZEZt/8AY0k1Q+o4VvAuBHBltg1weXfSN9TTqWeZUZPU07JsSwaVwZC8OnZZ8TonGzuEhJANtdyN2u3QhBZarN/V12GQfLZXQTUYqBZ1pHSM5JZdzXbg22u6pmbPIV2Kue8T8FwDoXW0S/S0iXW+kLfRt6VrGQ+Uslfg75ZjeVrJonutbSLGGziOkgi/aqr+zn9Gr/8Ao/pkQFdxLJ7/AGhlFUUxkdGHyynSA0raMWkOTcdCmMzuIzw4lUURldJE1soOsuaHRSBoe25OjcE6h0hQeL4JLW5Q1MEEvAyPll0X3cLaMWkRdmvWBbV0qczHSiCtq6aRjeFDXfOay75uTRez7pJDvRr7AOvmZeTV4hcn/d37/wDilQeaXGDFWPiJOjUU8sesn6YYXs2/dI/iU3mX/wB7xDu7/FKpmFROjpG1cf0qesjB+7JFpD+aMj+JCS7Zr8ZfS4Pic7Dy4y0sJ12cYg1p19BIKreHZETVmHy4gx0stQ2oDAxoL3vF26T9IcrSBdfV0KUyQbfAMWt5UR9A0D+QTCamrhwET0c5hbDVTcNous5wfwLWACxvYnsQE5l3VVD8naR1UHtnE7GyaYc15LWztDnA67kAHtUXlq4/9n8K1n6R3nyJF+mUuKS1OTVPLPI6WQ1hBc6xJA4cD8F+OW3/AJewr7x8ORAQ2I4dUYM2iq4Klx+URiUAaTQCAxzmPbpEPaQ4DWtMz043bCY9E2+USRah5Ibwp/IKlZ03f+G4QP8A2xP/AOUK7Od/EABhkD76McDJZANtjwbdnTZjkIJjMVM6GeupJDymFj7X3tLmP/0LYVg+Q2UsUuUb5YNJsVVwjQHAB1zG1+sAn6zD61vCIMIiKSAofLHm+r7tN4blMKHyx5vq+7TeG5AeR0RFBkPS2Zrm495qfFKvSynNhlvRUlE6OoqYopBUVB0XOsbGU2Kt3GfhnXYPaUmMtCKr8Z+Gddg9pOM/DOuwe0gLQqHnUyCmxZsAgkjZwRkLuE09emGgW0QehSnGfhnXYPaTjPwzrsHtICs5fZr6jEBScDLEw08HBO09OxI0LFui06rtO1fnnAzXVWJVMU8csMZZDGx1zLfTa5ziWlrdlzq3q1cZ+Gddg9pOM/DOuwe0oJK3kNm3rKOoc+sqWzxOhfGWCSd2t+jrs/VsB9ardTmXxCEyw0lTH8lmI0g572EtB5IkYGnSI7Dr/BaRxn4Z12D2k4z8M67B7SA+8m8kBQ4f8kY7ScWSaTyLB0kgN3W3C5A8wULmrzfzYSJxPJE/heD0eD09WgHA30gOncpfjPwzrsHtJxn4Z12D2lJBBYdm4njxt+IGSIxOdI4MGnwnLiLBu0dvavyyYzbVFHistYZYXRSOn5I4ThA2R2k3a21wbX1qxcZ+Gddg9pOM/DOuwe0oJK7kDmznw6eqklkieJ4nMaGadwS8uBdpNGq3QungOaGaHDq2lmkhc+o4N0Tm6eix0esF12329A2XVu4z8M67B7ScZ+Gddg9pSCFyDzavo6Sqpqt8cjak2PB6WpvB6B+kBr3hVNmZKuAfTisYKVzjJb5zlvA5BdFawNwLm58xsFo3GfhnXYPaTjPwzrsHtICrVea2ofg0NAJYeFjqDKX/ADnBkEyahyb35Y3bl95QZr6ipwuio2SwiSmJL3O09B3JcOTZt/rb1ZuM/DOuwe0nGfhnXYPaQFBoMxtRJJH8uq2yRRhrQxvCPOgD/htL7BjdW4FT2O5s5arF46t74TTRmIcEQ8uLIweTbR0dbid+xWDjPwzrsHtJxn4Z12D2lAK7jWa+R2KQVlGaeGOIxOdHZzSSxx07Bjba2Gy0kKscZ+Gddg9pOM/DOuwe0pILQiq/GfhnXYPaTjPwzrsHtIC0KHyx5vq+7TeG5R/GfhnXYPaUZlPnGw6WiqWMrIXPfBK1rQ7WXFjgAO26A81Il+0IoPZodR9N/wB939Tl+SIgCIiEhERAEREAREQBERAEREAREQBERAEREAREQBERAEREAXKIhB8oiKCD/9k="/>
          <p:cNvSpPr>
            <a:spLocks noChangeAspect="1" noChangeArrowheads="1"/>
          </p:cNvSpPr>
          <p:nvPr/>
        </p:nvSpPr>
        <p:spPr bwMode="auto">
          <a:xfrm>
            <a:off x="5770960" y="-1266825"/>
            <a:ext cx="2411016" cy="214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s-CL" dirty="0"/>
          </a:p>
        </p:txBody>
      </p:sp>
      <p:sp>
        <p:nvSpPr>
          <p:cNvPr id="9224" name="AutoShape 4" descr="data:image/jpeg;base64,/9j/4AAQSkZJRgABAQAAAQABAAD/2wCEAAkGBhQQERUUERQVFBQVFRYVFBYXGBQUFBcXGBQVFxYXFhUXHCYgGRolGRcXIC8gIycrLCwsFx4xNTAqNSYrLCkBCQoKDgwOGg8PGiwkHyQsKS8pNSwsLSwuKSksKSksLC00KSksKSwsLy0pLCwvKS0sLCksLCwsLCosKS0sKSkvLP/AABEIAOEA4QMBIgACEQEDEQH/xAAcAAEAAwADAQEAAAAAAAAAAAAABQYHAQQIAgP/xABQEAABAwIBBgkHCQYDBQkAAAABAAIDBBEFBgcSITFBExciNVFUYXSzUnGBkZKT0hQjMkJicqGxwQhDgqKy0TNTwhU0Y+HwFiQlNkRkc4Oj/8QAGwEBAAIDAQEAAAAAAAAAAAAAAAEFAwQGAgf/xAAzEQACAgEBBQUGBgMBAAAAAAAAAQIDBBEFEiExQVFxkbHREyIyYYHBMzSh4fDxQlJyFP/aAAwDAQACEQMRAD8Alc22b6hraN01TAJJDUVDS7SkGpspA1NcArVxQYX1Ue8l+JdfM1zce81PilXpQCm8UGF9VHvJfiTigwvqo95L8SuSKQU3igwvqo95L8ScUGF9VHvJfiVyRAU3igwvqo95L8ScUGF9VHvJfiVyRAU3igwvqo95L8ScUGF9VHvJfiVyRAU3igwvqo95L8ScUGF9VHvJfiVyRAU3igwvqo95L8ScUGF9VHvJfiVyRAU3igwvqo95L8ScUGF9VHvJfiVyRAU3igwvqo95L8ScUGF9VHvJfiVyRAU3igwvqo95L8ScUGF9VHvJfiVyRAU3igwvqo95L8ScUGF9VHvJfiVyRAU3igwvqo95L8ScUGF9VHvJfiVyRAU3igwvqo95L8ScUGF9VHvJfiVyRAU3igwvqo95L8Sjcpc1eGw0dRJHTAPZDI9p05TZzWEg63dIWiKHyx5vq+7TeG5AeSNMouEUGQ9LZmubj3mp8Uq9Ki5mubj3mp8Uq9KTGEREAREQBERAEXBK/CrrWRNL5HtY0bXOIAHpKEpNvRHYXySs7x7Ow1t20jNP/iPuG/ws2n02VGxPKapqT87M8jyQdFnst1LVnlQjy4lzj7FyLeM/dXz5+BtdZlLTQ/4k8TT0aQJ9Q1qMlzj0Lf31/uskP+lYmAi13mS6ItobApXxSb8F6m1Mzk0J/fEedkg/RSFLlfSS6mVERPQXBp9TrLBUULMl1SEtgUte7J/p6I9IMkBFwbjpGsL7XnjD8ZmpzeGV8fY1x0fS3YfUrrgmdh7bNqmB48tnJePO3YfRZbEMuD58CsyNh318a3vLwZqSLoYVjUNUzTgeHjfbaOxzTrB867wK2k9eRSSi4vSS0ZyiIpPIREQBERAFD5Y831fdpvDcphQ+WPN9X3abw3IDyOiIoMh6WzNc3HvNT4pV6VFzNc3HvNT4pV6UmMIiIAiIgC4JQqCytyoZQw6Rs6R1xGzyj0n7I3/81EmorVnuuuVslCC1bOcp8rYqFl38qRw5EYPKd2nob2/msdx7KOatfpTO1D6LBcMb5h09p1rp4hiD6iR0kri57jck/gANwG4L8Y4y4hrQS4mwABJJ6AAqm2+Vj0XI7jA2bXix3pcZdX2dx8rt4dhMtQ7RhjdId+iLgec7B6Vfcl81wsJK3ziEH+tw/IetaJS0bImhsbWsaNjWgAD0BZK8Vy4y4Grl7crre7St59vT9zKcPzUVL7GV8cXZre71DV+KmYsz8f1qh58zGt/MlaHZLLbWNWuhR2bXy5v4tO5Iz+TM/FuqJB52sKi67NHK3XDMx/Y4Fh9YuFp1XWMiYXyvaxjdrnENaPOTqX4YZjUFUCaeaOUDUSxzXW89tiPHrfQiG1suL+PXvSMOxXJmppf8aJzR5Q5TPaGr1qLXo94B1G2vVY7/AEb1TcpM2kNRd9PaGToA+bce1v1fOPUVrWYjXGBcYu3Yye7etPmuXh/ZlmHYnJTvEkLyxw3jf2EbCOwrWsjsvWVlo5LRz22fVk7Wdv2VkuJYZJTSGOZhY4bjsI6Qd47V12PLSC0kEG4I1EEbCDuKwV2yqen6Fnl4NObDXr0a/nFHpAFcqmZBZa/K28FMbTsF77OEaPrD7Q3j0q5BWsJqa1Rw19E6LHXNcUcoiL2YQiIgCh8seb6vu03huUwofLHm+r7tN4bkB5HREUGQ9LZmubj3mp8Uq9Ki5mubj3mp8Uq9KTGEREARFwSgPwrq1sMbpJDZjGlzj2BYPlFjr62d0r9QOpjfJYNjfPvPaVd87GPWDKVh22kl81+Q0+m59AWaqtyrNXuLodhsTD3K/by5vl8l+4WsZtcn4GRCoa5ssztRI/dfYAOsHpO/dqWTrvYRjUtJIJIXFrt42tcOhzd4WCmahLVostoY08mlwhLT7/I9CBcqq5J5dxVoDHWjm3sJ1O7WHf5toVpBVvGSktUcFdTOmW5YtGHOsFWIc5mHPn4BtVGXl2iPpaBde1hJbROvtUZnnxZ1PhcgYbGZ7IbjbouuXgedrSPSvN5U6mPQ139oPFHGampw7kBjpXN3FxdotJ6bAH1lUzNhiT4MUpywkB7iyQbnMLXFwPTsB84XznAxJ08tMZDdwoKUOJ2lzmF5J7TpArr5CG1a13+XFUyexSylQSdHGcoZquodPLI4vc4ubynDQF7tayx5IAsNS9EZqcdkrMNjfOS6RrnxF52vDHWa49Jta53kLzIzYPMFosOcKbDcMpKakIZJIySeWQtDi0PnkDGtB1XIbck7rIGjbspMmoq6LQkFnD6Dx9Jh6R0jpG9YljGESUsropRZzd+5w3Oad4P/AFsV6zQ5w5sRMsFVZ0sbQ9sgAbpMJ0SHAarg21jbfsViy9yXFZAXMHz0YLmdLhtcz07u2y18infW8uZc7K2g8efs5v3H+j7fXxMcpKt8T2yRnRewhzT0ELdsmMebW07ZW6jse3yXjaPNvHYQsDVvzaY78nqhE4/Nz8nzPH0D6dY9IWpjW7ktHyZe7Xw1fTvr4o+XVfc2RFwCuVanDhERAFD5Y831fdpvDcphQ+WPN9X3abw3IDyOiIoMh6WzNc3HvNT4pV6VFzNc3HvNT4pV6UmMIiIAvlxsvpQ+V1ZwNHO8bRE4DzuGiPxKhvRanuEHOSiurSMVyhxM1NVLKTqc86P3Rqb+AC/HCsPNRNHE3bI8N81zrPoFz6F1ArrmpoNOrdIdkUZt9550R+GkqWC9pNJ9WfQsiaxsZyj/AIrh5I6eVeQctHd7LyweUBymffA/qGrzKrL0gWXGtZ9ldmyD7y0YDXbXRbGu+4fqns2eZbV2LpxgUuBtpS0hkc+319TMWuIIINiNYI1EHcQVoeSWc0ttFWm42Nm3j/5BvH2vX0rP54HMcWvaWuabOaRYg9oK/NasLJVvVF5k4tWVDdmu59n1Lrn+xAOpqRrCHNfK+QEG4IbHYEEbfprEX7CrlidLw7Gsc51maRZrJDdK2lYdBsPUq5HhbhPHG4fTkY0HcdJ4Gr1qzqujZ3nGZuzbcV6849vr2Hfy4Nq2Ru6NsMXu4ImfmF9ZJ6vlj/Ioaj1yaEQ8Qrp5T1PCVtS/yp5T6OEcAu5gPJosQf0x08Q/jqWuP4RlZiuIFSuUYs+FvkUlM31wiT/Woh+w+Yqayv1VkrfI4OP2IY2fogL9+z3Deqqn9ELG+08n9FuTgsd/Z4g5NY/7ULPUHu/VbIpR5ZiWcHBBTVjtEWZKOFb0AknTHodr9IVbY8tILTYggg9BGsH1rVM7eH6VPHLvjksfuvFv6g1ZSqi+O7Y9Dvtl3e3xYuXNcH9P2PQuB4iKinilH12Ncew25Q9BuF3lTM1VZp0Raf3cjm+g2cP6irmrWuW9FM4jKq9jdOvsb8AiIvZrhQ+WPN9X3abw3KYUPljzfV92m8NyA8joiKDIelszXNx7zU+KVelRczXNx7zU+KVelJjCIiAKqZzZLYfJ9p0bfW8f2VrVRzoNvh7+ySI/zgLFd8D7jcwPzNf/AEvMxpadmfh+bqHdL2N9TSf9SzFahmek+aqB0SMPrZb/AElVuN+Ijr9s/lJfTzRoYXBC5VAzvZbyYdTMZTnRmnLg19gdBjQNNwB1aWtoHRe6tzhCfymyPhrm8saEgHJkaOUOw+U3sKyHH8m5qJ+jM3UfovFyx3mPT2HWqjhGXdbTTiZlRK517ua97nseN7Xtcdh9Y3L0Rk9jdNjNGHhoc13JlidrMb97T27wRusVrW0Rs4rgy3wdp2YvuvjHs7O4xBfTHWc1wtdrmvbcXs5pBafWF8YrWxR1lRA27WxzPjYSb3DTbWelcqslCVb0Z2NN9WVXvQ4p8/3RW8UwdzCXtu5pJJ6Rc3N+ztXbpuThUx/zKyBnn4OGZ5/rCmVGYjhBe08GSNeloXOgXWtpW2B1tV1uVZPSZz+fsbTWzH8PT0K/TRab2NH1nNb63Afqu/lRLpVtSRsNRLbzCRwH4BdFjnRSA/RexwcLjYWkEat+sL5nmL3Oc76TnFzt2txJP4lbpzTTT0Zu37P9Nahmf5VQR6GxR/3K1FULMjTaGExny5Jn/wA5aP6VfV7PBXM4UOlh8/Y1rvU9pWHrcsvpNHD6jtYB63NH6rDVWZnxruOx2B+BL/r7I0zM9Lyalv2oz6w8foFo6zXM83/eT2xDxCtKC3Mb8NFDtb85P6eSCIizlYFD5Y831fdpvDcphQ+WPN9X3abw3IDyOiIoMh6WzNc3HvNT4pV6VFzNc3HvNT4pV6UmMIiIAoDLql4SgqANoZpD+Ah36KfX5VEAe1zXbHAtPmIsV5ktU0ZKp+zsjPsafgecVe80lbo1EsR+vGHDzsd/ZxVMr6Mwyvjdtje5h9Btf1WPpXaydxX5LVRTbmuGl9w6nfgT6lTVy3Jps+g5lX/oxpRj1XDzR6Aas4z2ZJSVlKyeEaT6YvcWjWXRuA07DeRog26AVosTw4Ag3BFwdxB2FfRCuz51yPGqnsjsr5sMqBLFrabCWMnkyNvsPQRuO49lwrXnezefIpTVU7f+7yu5bRsikP5McdnQbjoWbryej98QqjLLJIdskj3+04ut+K7uHY2WcmTlN6frD+4UWi8TgprSRsUZFmPLfrej8y6RShwBaQQd4X2qfR1zojdp1bwdhVlocSbMNWp29p2+jpCrbaHDiuR2ODtOvJ92XCXZ29x9V2HtlFnbdzhtH9wq1XYe6E8rWNzhsP8AZW5fMkYcCHAEHaCoqvlDh0PWds2vKW8uEu31NuzZ03BYVRt2fMhx/jJd+qs6zrIbL+Pg46acCIsa2ON/1CGgNaHeSbDbsK0PTVrCcZrWJxWRjWY89yxafcpmdat0KMM3ySNHobdx/IetZCrlnRxgTVYjaeTC3RP33WLvULD1qmqryZb1jO02TS6sWOvN8fH9jWM0lLo0sj/LlNvM1oH53V7ChskMM+T0cMZ+kGBzvvO5R/EqZVnVHdgkcdm2+1yJzXa/AIiLIagUPljzfV92m8NymFD5Y831fdpvDcgPI6IigyHpbM1zce81PilXpUXM1zce81PilXpSYwiIgC4IXKIDJc6mCcHUNnaOTMLO7HtH6tt6iqMt/wAo8EbWU74Xari7XeS4a2u9f4XWDVlI6GR0cg0XsJa4dBH6b/SqrJr3Zby5M7bY2WrqfZv4o+XT0NUzZZTcND8nefnIRyel0e70t2eayvC87YdiD6eVssRs9huP1B6QRqstvyXymjrotNup41SM3tP6g7itrGu3luvmU218B0zd0F7r5/JkniFAyeN8UrQ+N7S17TsIK8zZwchJMKn0dboHkmGQ7xtLHfbH4jX0r1ACo/HcCirYXw1DdON+0bwdzmnc4bitso0eRkVqy6zez4XJyryQOPzcwGrXsa+30X/gd3QqqvJJwvpjyDcGx6RtXCKCVquKJ7DseB5Muo7nbj5+hTKrGBYDNXTNhpmF7zt8lo8p7tjW9pW302ZxkdG2NspNQ25dIb8G4n6mj9Vg3Ea95vsWnbi68YHR4O2t3SvI5dvqZurTk7nAnpGGM/Os0SGBx1sNtVjvbf6p9CgsUwmWmkMczCxw9RHS07CF01pKUoPhwZ0dlVWTDSSUk+R9yyl7i5xu5xLnHpJNyVNZFYL8rq42kchh4ST7rddvS6w9JUEtozf5NfI6e7xaWWzn9LRbks9A29pKyUV+0n8jT2nlLGoenN8F6/QtTVyiK4OCCIiAKHyx5vq+7TeG5TCh8seb6vu03huQHkdERQZD0tma5uPeanxSr0qLma5uPeanxSr0pMYREQBERAcFUjOHkZ8pbw8A+eYOU0fvGjd94bunZ0K8LgrxOCmt1mfHyJ49ishzX80PNxC7WF4rJTSCSFxa4ekEb2uG8di0zLfN6KgumpgGy7Xs2Nk7R0P/AAP4rK5oXMcWvBa5psQRYg9oKqbK5VSO7xcunNr4fVP+cjYsls4MNWAyQiKbZok8lx+w4/kdfnVsDl5uViwTL2qpQGh/CMH1JLusOgO2j12WzXl9JlNl7C1e9jv6P7P18Ta6qkZKxzJGtexws5rgHNI6CDtWW5S5hIZXF9FLwBP7t4L4/wCF19Jo7NamaDO5C7VNE+M9LbSN/QqZhzi0Lv3+j2Oa8fotpXVy6lHPAya3o639Fr5amQPzD4gDYOpyOnhHD8NBT2B/s/awayouN7IQRfsMj9noatDkzhUI/wDUNPma8/ooutzsUrB82yWQ+YMHrdr/AAUu2tdURDCyZvRVvw08yy4Hk5T0MfB00bY277a3OPS9x1uPaV+GUGVkFE35113/AFY22L3ejcO0rNsYzn1MwLYtGBp8nlPt987PQAqjJKXEucS5x1kkkkntJWtZlpcIFxi7Cm3vXvRdi5+PT9SXymyplrpNKSzWNvwcY2Nv273HpUMiv+RebkyETVbdFm1sR1Of2vG5vZtP56cYztkdBbdRg1ceCXJdv8/s5zc5GF7m1U7eQNcLT9Y7nkeSN3Sde5akAuGMAAAFgNgX0rautVx0Rw2XlzyrN+X0XYgiIshqBERAFD5Y831fdpvDcphQ+WPN9X3abw3IDyOiIoMh6WzNc3HvNT4pV6VFzNc3HvNT4pV6UmMIiIAiIgCIiA4KgsoskIK4fON0ZALNkbYPHYfKHYVPIolFSWjPddkq5b0HozE8eze1VLctbw0flsFyB9pm0ei4VZI/6/5L0iQovFMmKap/xoWOPlW0Xe02xWlPDT+FnRY+3pR4XR1+a9P6MBRazWZpaZ3+HJLH2cl4/EX/ABUZLmed9WpHpjI/J613i2LoWsNs4kuctO9P7amcotEZmff9apaPNGT+bgpClzQwg/OTSP7GhrB+pULGsfQmW2MSP+WvcmZXdTWCZH1NWRwcZaz/ADH8lnovrd6AVreG5E0lPYxwtLh9Z/Ld/Ne3oU6GrYhh/wCzKzI2/wBKY/V+hVMmc30NJZ7/AJ2YfWcOS0/Ybu851q1hcot2MFFaI5y66y6W/Y9WERF6MQREQBERAFD5Y831fdpvDcphQ+WPN9X3abw3IDyOiIoMh6WzNc3HvNT4pV6VFzNc3HvNT4pV6UmMIiIAiIgCIiAIiIDglZ3X55oIq40hhkOjOIDLpM0AS4NLrbbAn8FoNRMGNLjsaC4+YC5XlmemM1HUV31jXMAPRwjJZD/NoKCUeg8ust2YVCyV8TpQ+TgwGlrSDol1+V5lVMPz+0r5A2WCaJpIBeSx4bfe4A3t5l0c9NeJ8KophskkY/V9qBx/VUTH8ajxKHDqSmiImijbA97tBmm9zWNDQb/RBBNzbag0Nly5znR4U+JroXzcKwvBY5gAAIG/btXRyRzxxYjVspmU8jHPDyHOfGQNBhdsGvcqRnxp+CkoGHXwdNok9Oi5g/RXHIPOTTYhV8DFRiF/BveH/NHU3RBHJaDr0kB38uM60WFzthdC+VxjEhLHMAALnADlb+TdXDCMRbUQRTN+jLG2QA7QHNBse3WsFyyh+X4ribtopqWQt7DCIx+ZetPzPYjw2EwDfEXxH+B50f5S1AXZERSQEREAREQBERAFD5Y831fdpvDcphQ+WPN9X3abw3IDyOiIoMh6WzNc3HvNT4pV6VFzNc3HvNT4pV6UmMIiIAiIgCIl0ARLr8ZKpjSGlzQ47ASAT5gdqAgM5GJfJ8LqnjUTE5jfPJ82Le0sFpMmq12EyVDXt+RB5e+PS1lzHBmno6O49u5elcRw2KpYY542Sxkglj2hzSQbi4PavyZgVO2A07YYxAQQYgwCMgm5Gha2s60JMHyixHhsnaDpjqXxH+Bstv5S1fjnDwmKHDsKmijaySSn+cc0BpeRHE4Odba65OvbrW6HI6i4IRfJYOCDzIGcGzQDyLF2ja17arr9avJilmjjjlp4XxxC0THMa5rBYCzQRq1ADV0KNBqYtnqqNN2HPJvpUukT03LCVeMmM6NBVVAigp3xPLJHaRjiYA1jC913NdfYFbqrJGjlDGy0sLxE3QjDo2uDG+S241DsC+KXIyhidpR0lOx1nNu2NjTouaWuFwNhBIKAwLJTB6/EZKyWikbHp6XD6TtHTbM57tD6JvsN9m5Xr9nvELw1UB+pIyQDse0tP4sC03CsBp6UOFNDHCHWLhGxrA6wsL2GuwX4Ydg1HSyHgIoIZHiztBrGPcL31gazr1oNSXRLpdSQEREAREQBERAFD5Y831fdpvDcphQ+WPN9X3abw3IDyOiIoMh6WzNc3HvNT4pV6VFzNc3HvNT4pV6UmMIiIAse/aIcQyjt5U39Ma2FY7+0T/h0f3pv6Y0JRTcbwubBJ6SSnqHuMsbJra221t0mOaCQ5pvbX2qZzzwmXFqePSLOEhhZfXydOV7b27LqCrsIkwutoZastqmPbFM0OLyNC4GjyjqLbgjdqHmU7nppeGxenjvbhIoGXte2nM9t7em6gkuGRWbJ2FzvqBVCciGRoYGkazokH6R8m3pWW4DgZxj5XI+Zzq4NEkERLbzEkl4BdssLAAEWuDsWtZEZt/8AY0k1Q+o4VvAuBHBltg1weXfSN9TTqWeZUZPU07JsSwaVwZC8OnZZ8TonGzuEhJANtdyN2u3QhBZarN/V12GQfLZXQTUYqBZ1pHSM5JZdzXbg22u6pmbPIV2Kue8T8FwDoXW0S/S0iXW+kLfRt6VrGQ+Uslfg75ZjeVrJonutbSLGGziOkgi/aqr+zn9Gr/8Ao/pkQFdxLJ7/AGhlFUUxkdGHyynSA0raMWkOTcdCmMzuIzw4lUURldJE1soOsuaHRSBoe25OjcE6h0hQeL4JLW5Q1MEEvAyPll0X3cLaMWkRdmvWBbV0qczHSiCtq6aRjeFDXfOay75uTRez7pJDvRr7AOvmZeTV4hcn/d37/wDilQeaXGDFWPiJOjUU8sesn6YYXs2/dI/iU3mX/wB7xDu7/FKpmFROjpG1cf0qesjB+7JFpD+aMj+JCS7Zr8ZfS4Pic7Dy4y0sJ12cYg1p19BIKreHZETVmHy4gx0stQ2oDAxoL3vF26T9IcrSBdfV0KUyQbfAMWt5UR9A0D+QTCamrhwET0c5hbDVTcNous5wfwLWACxvYnsQE5l3VVD8naR1UHtnE7GyaYc15LWztDnA67kAHtUXlq4/9n8K1n6R3nyJF+mUuKS1OTVPLPI6WQ1hBc6xJA4cD8F+OW3/AJewr7x8ORAQ2I4dUYM2iq4Klx+URiUAaTQCAxzmPbpEPaQ4DWtMz043bCY9E2+USRah5Ibwp/IKlZ03f+G4QP8A2xP/AOUK7Od/EABhkD76McDJZANtjwbdnTZjkIJjMVM6GeupJDymFj7X3tLmP/0LYVg+Q2UsUuUb5YNJsVVwjQHAB1zG1+sAn6zD61vCIMIiKSAofLHm+r7tN4blMKHyx5vq+7TeG5AeR0RFBkPS2Zrm495qfFKvSynNhlvRUlE6OoqYopBUVB0XOsbGU2Kt3GfhnXYPaUmMtCKr8Z+Gddg9pOM/DOuwe0gLQqHnUyCmxZsAgkjZwRkLuE09emGgW0QehSnGfhnXYPaTjPwzrsHtICs5fZr6jEBScDLEw08HBO09OxI0LFui06rtO1fnnAzXVWJVMU8csMZZDGx1zLfTa5ziWlrdlzq3q1cZ+Gddg9pOM/DOuwe0oJK3kNm3rKOoc+sqWzxOhfGWCSd2t+jrs/VsB9ardTmXxCEyw0lTH8lmI0g572EtB5IkYGnSI7Dr/BaRxn4Z12D2k4z8M67B7SA+8m8kBQ4f8kY7ScWSaTyLB0kgN3W3C5A8wULmrzfzYSJxPJE/heD0eD09WgHA30gOncpfjPwzrsHtJxn4Z12D2lJBBYdm4njxt+IGSIxOdI4MGnwnLiLBu0dvavyyYzbVFHistYZYXRSOn5I4ThA2R2k3a21wbX1qxcZ+Gddg9pOM/DOuwe0oJK7kDmznw6eqklkieJ4nMaGadwS8uBdpNGq3QungOaGaHDq2lmkhc+o4N0Tm6eix0esF12329A2XVu4z8M67B7ScZ+Gddg9pSCFyDzavo6Sqpqt8cjak2PB6WpvB6B+kBr3hVNmZKuAfTisYKVzjJb5zlvA5BdFawNwLm58xsFo3GfhnXYPaTjPwzrsHtICrVea2ofg0NAJYeFjqDKX/ADnBkEyahyb35Y3bl95QZr6ipwuio2SwiSmJL3O09B3JcOTZt/rb1ZuM/DOuwe0nGfhnXYPaQFBoMxtRJJH8uq2yRRhrQxvCPOgD/htL7BjdW4FT2O5s5arF46t74TTRmIcEQ8uLIweTbR0dbid+xWDjPwzrsHtJxn4Z12D2lAK7jWa+R2KQVlGaeGOIxOdHZzSSxx07Bjba2Gy0kKscZ+Gddg9pOM/DOuwe0pILQiq/GfhnXYPaTjPwzrsHtIC0KHyx5vq+7TeG5R/GfhnXYPaUZlPnGw6WiqWMrIXPfBK1rQ7WXFjgAO26A81Il+0IoPZodR9N/wB939Tl+SIgCIiEhERAEREAREQBERAEREAREQBERAEREAREQBERAEREAXKIhB8oiKCD/9k="/>
          <p:cNvSpPr>
            <a:spLocks noChangeAspect="1" noChangeArrowheads="1"/>
          </p:cNvSpPr>
          <p:nvPr/>
        </p:nvSpPr>
        <p:spPr bwMode="auto">
          <a:xfrm>
            <a:off x="5770960" y="-1266825"/>
            <a:ext cx="2411016" cy="214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s-CL" dirty="0"/>
          </a:p>
        </p:txBody>
      </p:sp>
      <p:sp>
        <p:nvSpPr>
          <p:cNvPr id="12290" name="AutoShape 2" descr="Resultado de imagen para moral"/>
          <p:cNvSpPr>
            <a:spLocks noChangeAspect="1" noChangeArrowheads="1"/>
          </p:cNvSpPr>
          <p:nvPr/>
        </p:nvSpPr>
        <p:spPr bwMode="auto">
          <a:xfrm>
            <a:off x="1016000" y="-1365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 dirty="0"/>
          </a:p>
        </p:txBody>
      </p:sp>
      <p:sp>
        <p:nvSpPr>
          <p:cNvPr id="12292" name="AutoShape 4" descr="Resultado de imagen para moral"/>
          <p:cNvSpPr>
            <a:spLocks noChangeAspect="1" noChangeArrowheads="1"/>
          </p:cNvSpPr>
          <p:nvPr/>
        </p:nvSpPr>
        <p:spPr bwMode="auto">
          <a:xfrm>
            <a:off x="1016000" y="-136525"/>
            <a:ext cx="4552950" cy="295275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 dirty="0"/>
          </a:p>
        </p:txBody>
      </p:sp>
      <p:sp>
        <p:nvSpPr>
          <p:cNvPr id="12294" name="AutoShape 6" descr="Resultado de imagen para acceso"/>
          <p:cNvSpPr>
            <a:spLocks noChangeAspect="1" noChangeArrowheads="1"/>
          </p:cNvSpPr>
          <p:nvPr/>
        </p:nvSpPr>
        <p:spPr bwMode="auto">
          <a:xfrm>
            <a:off x="1016000" y="-136525"/>
            <a:ext cx="4552950" cy="6477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3179768945"/>
      </p:ext>
    </p:extLst>
  </p:cSld>
  <p:clrMapOvr>
    <a:masterClrMapping/>
  </p:clrMapOvr>
  <p:transition spd="slow">
    <p:fade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10 CuadroTexto"/>
          <p:cNvSpPr txBox="1">
            <a:spLocks noChangeArrowheads="1"/>
          </p:cNvSpPr>
          <p:nvPr/>
        </p:nvSpPr>
        <p:spPr bwMode="auto">
          <a:xfrm>
            <a:off x="952500" y="1089135"/>
            <a:ext cx="10287000" cy="646113"/>
          </a:xfrm>
          <a:prstGeom prst="rect">
            <a:avLst/>
          </a:prstGeom>
          <a:solidFill>
            <a:srgbClr val="FFC000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CL" sz="3600" dirty="0"/>
              <a:t>DDI 400006 “OBLIGACIONES OFICIAL DE SEGURIDAD”</a:t>
            </a:r>
          </a:p>
        </p:txBody>
      </p:sp>
      <p:sp>
        <p:nvSpPr>
          <p:cNvPr id="9220" name="11 CuadroTexto"/>
          <p:cNvSpPr txBox="1">
            <a:spLocks noChangeArrowheads="1"/>
          </p:cNvSpPr>
          <p:nvPr/>
        </p:nvSpPr>
        <p:spPr bwMode="auto">
          <a:xfrm>
            <a:off x="1105402" y="1987627"/>
            <a:ext cx="9922669" cy="4369401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es-CL" sz="2000" b="1" dirty="0"/>
              <a:t>TAREAS</a:t>
            </a:r>
          </a:p>
          <a:p>
            <a:pPr algn="just"/>
            <a:endParaRPr lang="es-CL" sz="2000" dirty="0"/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s-CL" sz="2300" dirty="0"/>
              <a:t>En cuanto a la actualización del Cargo.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s-CL" sz="2300" dirty="0"/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s-CL" sz="2300" dirty="0"/>
              <a:t>En cuanto a la Seguridad del Personal.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s-CL" sz="2300" dirty="0"/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s-CL" sz="2300" dirty="0"/>
              <a:t>En cuanto a la Seguridad Física.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s-CL" sz="2300" dirty="0"/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s-CL" sz="2300" dirty="0"/>
              <a:t>En cuanto a la Seguridad de la Documentación.</a:t>
            </a:r>
          </a:p>
        </p:txBody>
      </p:sp>
      <p:sp>
        <p:nvSpPr>
          <p:cNvPr id="9223" name="AutoShape 2" descr="data:image/jpeg;base64,/9j/4AAQSkZJRgABAQAAAQABAAD/2wCEAAkGBhQQERUUERQVFBQVFRYVFBYXGBQUFBcXGBQVFxYXFhUXHCYgGRolGRcXIC8gIycrLCwsFx4xNTAqNSYrLCkBCQoKDgwOGg8PGiwkHyQsKS8pNSwsLSwuKSksKSksLC00KSksKSwsLy0pLCwvKS0sLCksLCwsLCosKS0sKSkvLP/AABEIAOEA4QMBIgACEQEDEQH/xAAcAAEAAwADAQEAAAAAAAAAAAAABQYHAQQIAgP/xABQEAABAwIBBgkHCQYDBQkAAAABAAIDBBEFBgcSITFBExciNVFUYXSzUnGBkZKT0hQjMkJicqGxwQhDgqKy0TNTwhU0Y+HwFiQlNkRkc4Oj/8QAGwEBAAIDAQEAAAAAAAAAAAAAAAEFAwQGAgf/xAAzEQACAgEBBQUGBgMBAAAAAAAAAQIDBBEFEiExQVFxkbHREyIyYYHBMzSh4fDxQlJyFP/aAAwDAQACEQMRAD8Alc22b6hraN01TAJJDUVDS7SkGpspA1NcArVxQYX1Ue8l+JdfM1zce81PilXpQCm8UGF9VHvJfiTigwvqo95L8SuSKQU3igwvqo95L8ScUGF9VHvJfiVyRAU3igwvqo95L8ScUGF9VHvJfiVyRAU3igwvqo95L8ScUGF9VHvJfiVyRAU3igwvqo95L8ScUGF9VHvJfiVyRAU3igwvqo95L8ScUGF9VHvJfiVyRAU3igwvqo95L8ScUGF9VHvJfiVyRAU3igwvqo95L8ScUGF9VHvJfiVyRAU3igwvqo95L8ScUGF9VHvJfiVyRAU3igwvqo95L8ScUGF9VHvJfiVyRAU3igwvqo95L8ScUGF9VHvJfiVyRAU3igwvqo95L8ScUGF9VHvJfiVyRAU3igwvqo95L8Sjcpc1eGw0dRJHTAPZDI9p05TZzWEg63dIWiKHyx5vq+7TeG5AeSNMouEUGQ9LZmubj3mp8Uq9Ki5mubj3mp8Uq9KTGEREAREQBERAEXBK/CrrWRNL5HtY0bXOIAHpKEpNvRHYXySs7x7Ow1t20jNP/iPuG/ws2n02VGxPKapqT87M8jyQdFnst1LVnlQjy4lzj7FyLeM/dXz5+BtdZlLTQ/4k8TT0aQJ9Q1qMlzj0Lf31/uskP+lYmAi13mS6ItobApXxSb8F6m1Mzk0J/fEedkg/RSFLlfSS6mVERPQXBp9TrLBUULMl1SEtgUte7J/p6I9IMkBFwbjpGsL7XnjD8ZmpzeGV8fY1x0fS3YfUrrgmdh7bNqmB48tnJePO3YfRZbEMuD58CsyNh318a3vLwZqSLoYVjUNUzTgeHjfbaOxzTrB867wK2k9eRSSi4vSS0ZyiIpPIREQBERAFD5Y831fdpvDcphQ+WPN9X3abw3IDyOiIoMh6WzNc3HvNT4pV6VFzNc3HvNT4pV6UmMIiIAiIgC4JQqCytyoZQw6Rs6R1xGzyj0n7I3/81EmorVnuuuVslCC1bOcp8rYqFl38qRw5EYPKd2nob2/msdx7KOatfpTO1D6LBcMb5h09p1rp4hiD6iR0kri57jck/gANwG4L8Y4y4hrQS4mwABJJ6AAqm2+Vj0XI7jA2bXix3pcZdX2dx8rt4dhMtQ7RhjdId+iLgec7B6Vfcl81wsJK3ziEH+tw/IetaJS0bImhsbWsaNjWgAD0BZK8Vy4y4Grl7crre7St59vT9zKcPzUVL7GV8cXZre71DV+KmYsz8f1qh58zGt/MlaHZLLbWNWuhR2bXy5v4tO5Iz+TM/FuqJB52sKi67NHK3XDMx/Y4Fh9YuFp1XWMiYXyvaxjdrnENaPOTqX4YZjUFUCaeaOUDUSxzXW89tiPHrfQiG1suL+PXvSMOxXJmppf8aJzR5Q5TPaGr1qLXo94B1G2vVY7/AEb1TcpM2kNRd9PaGToA+bce1v1fOPUVrWYjXGBcYu3Yye7etPmuXh/ZlmHYnJTvEkLyxw3jf2EbCOwrWsjsvWVlo5LRz22fVk7Wdv2VkuJYZJTSGOZhY4bjsI6Qd47V12PLSC0kEG4I1EEbCDuKwV2yqen6Fnl4NObDXr0a/nFHpAFcqmZBZa/K28FMbTsF77OEaPrD7Q3j0q5BWsJqa1Rw19E6LHXNcUcoiL2YQiIgCh8seb6vu03huUwofLHm+r7tN4bkB5HREUGQ9LZmubj3mp8Uq9Ki5mubj3mp8Uq9KTGEREARFwSgPwrq1sMbpJDZjGlzj2BYPlFjr62d0r9QOpjfJYNjfPvPaVd87GPWDKVh22kl81+Q0+m59AWaqtyrNXuLodhsTD3K/by5vl8l+4WsZtcn4GRCoa5ssztRI/dfYAOsHpO/dqWTrvYRjUtJIJIXFrt42tcOhzd4WCmahLVostoY08mlwhLT7/I9CBcqq5J5dxVoDHWjm3sJ1O7WHf5toVpBVvGSktUcFdTOmW5YtGHOsFWIc5mHPn4BtVGXl2iPpaBde1hJbROvtUZnnxZ1PhcgYbGZ7IbjbouuXgedrSPSvN5U6mPQ139oPFHGampw7kBjpXN3FxdotJ6bAH1lUzNhiT4MUpywkB7iyQbnMLXFwPTsB84XznAxJ08tMZDdwoKUOJ2lzmF5J7TpArr5CG1a13+XFUyexSylQSdHGcoZquodPLI4vc4ubynDQF7tayx5IAsNS9EZqcdkrMNjfOS6RrnxF52vDHWa49Jta53kLzIzYPMFosOcKbDcMpKakIZJIySeWQtDi0PnkDGtB1XIbck7rIGjbspMmoq6LQkFnD6Dx9Jh6R0jpG9YljGESUsropRZzd+5w3Oad4P/AFsV6zQ5w5sRMsFVZ0sbQ9sgAbpMJ0SHAarg21jbfsViy9yXFZAXMHz0YLmdLhtcz07u2y18infW8uZc7K2g8efs5v3H+j7fXxMcpKt8T2yRnRewhzT0ELdsmMebW07ZW6jse3yXjaPNvHYQsDVvzaY78nqhE4/Nz8nzPH0D6dY9IWpjW7ktHyZe7Xw1fTvr4o+XVfc2RFwCuVanDhERAFD5Y831fdpvDcphQ+WPN9X3abw3IDyOiIoMh6WzNc3HvNT4pV6VFzNc3HvNT4pV6UmMIiIAvlxsvpQ+V1ZwNHO8bRE4DzuGiPxKhvRanuEHOSiurSMVyhxM1NVLKTqc86P3Rqb+AC/HCsPNRNHE3bI8N81zrPoFz6F1ArrmpoNOrdIdkUZt9550R+GkqWC9pNJ9WfQsiaxsZyj/AIrh5I6eVeQctHd7LyweUBymffA/qGrzKrL0gWXGtZ9ldmyD7y0YDXbXRbGu+4fqns2eZbV2LpxgUuBtpS0hkc+319TMWuIIINiNYI1EHcQVoeSWc0ttFWm42Nm3j/5BvH2vX0rP54HMcWvaWuabOaRYg9oK/NasLJVvVF5k4tWVDdmu59n1Lrn+xAOpqRrCHNfK+QEG4IbHYEEbfprEX7CrlidLw7Gsc51maRZrJDdK2lYdBsPUq5HhbhPHG4fTkY0HcdJ4Gr1qzqujZ3nGZuzbcV6849vr2Hfy4Nq2Ru6NsMXu4ImfmF9ZJ6vlj/Ioaj1yaEQ8Qrp5T1PCVtS/yp5T6OEcAu5gPJosQf0x08Q/jqWuP4RlZiuIFSuUYs+FvkUlM31wiT/Woh+w+Yqayv1VkrfI4OP2IY2fogL9+z3Deqqn9ELG+08n9FuTgsd/Z4g5NY/7ULPUHu/VbIpR5ZiWcHBBTVjtEWZKOFb0AknTHodr9IVbY8tILTYggg9BGsH1rVM7eH6VPHLvjksfuvFv6g1ZSqi+O7Y9Dvtl3e3xYuXNcH9P2PQuB4iKinilH12Ncew25Q9BuF3lTM1VZp0Raf3cjm+g2cP6irmrWuW9FM4jKq9jdOvsb8AiIvZrhQ+WPN9X3abw3KYUPljzfV92m8NyA8joiKDIelszXNx7zU+KVelRczXNx7zU+KVelJjCIiAKqZzZLYfJ9p0bfW8f2VrVRzoNvh7+ySI/zgLFd8D7jcwPzNf/AEvMxpadmfh+bqHdL2N9TSf9SzFahmek+aqB0SMPrZb/AElVuN+Ijr9s/lJfTzRoYXBC5VAzvZbyYdTMZTnRmnLg19gdBjQNNwB1aWtoHRe6tzhCfymyPhrm8saEgHJkaOUOw+U3sKyHH8m5qJ+jM3UfovFyx3mPT2HWqjhGXdbTTiZlRK517ua97nseN7Xtcdh9Y3L0Rk9jdNjNGHhoc13JlidrMb97T27wRusVrW0Rs4rgy3wdp2YvuvjHs7O4xBfTHWc1wtdrmvbcXs5pBafWF8YrWxR1lRA27WxzPjYSb3DTbWelcqslCVb0Z2NN9WVXvQ4p8/3RW8UwdzCXtu5pJJ6Rc3N+ztXbpuThUx/zKyBnn4OGZ5/rCmVGYjhBe08GSNeloXOgXWtpW2B1tV1uVZPSZz+fsbTWzH8PT0K/TRab2NH1nNb63Afqu/lRLpVtSRsNRLbzCRwH4BdFjnRSA/RexwcLjYWkEat+sL5nmL3Oc76TnFzt2txJP4lbpzTTT0Zu37P9Nahmf5VQR6GxR/3K1FULMjTaGExny5Jn/wA5aP6VfV7PBXM4UOlh8/Y1rvU9pWHrcsvpNHD6jtYB63NH6rDVWZnxruOx2B+BL/r7I0zM9Lyalv2oz6w8foFo6zXM83/eT2xDxCtKC3Mb8NFDtb85P6eSCIizlYFD5Y831fdpvDcphQ+WPN9X3abw3IDyOiIoMh6WzNc3HvNT4pV6VFzNc3HvNT4pV6UmMIiIAoDLql4SgqANoZpD+Ah36KfX5VEAe1zXbHAtPmIsV5ktU0ZKp+zsjPsafgecVe80lbo1EsR+vGHDzsd/ZxVMr6Mwyvjdtje5h9Btf1WPpXaydxX5LVRTbmuGl9w6nfgT6lTVy3Jps+g5lX/oxpRj1XDzR6Aas4z2ZJSVlKyeEaT6YvcWjWXRuA07DeRog26AVosTw4Ag3BFwdxB2FfRCuz51yPGqnsjsr5sMqBLFrabCWMnkyNvsPQRuO49lwrXnezefIpTVU7f+7yu5bRsikP5McdnQbjoWbryej98QqjLLJIdskj3+04ut+K7uHY2WcmTlN6frD+4UWi8TgprSRsUZFmPLfrej8y6RShwBaQQd4X2qfR1zojdp1bwdhVlocSbMNWp29p2+jpCrbaHDiuR2ODtOvJ92XCXZ29x9V2HtlFnbdzhtH9wq1XYe6E8rWNzhsP8AZW5fMkYcCHAEHaCoqvlDh0PWds2vKW8uEu31NuzZ03BYVRt2fMhx/jJd+qs6zrIbL+Pg46acCIsa2ON/1CGgNaHeSbDbsK0PTVrCcZrWJxWRjWY89yxafcpmdat0KMM3ySNHobdx/IetZCrlnRxgTVYjaeTC3RP33WLvULD1qmqryZb1jO02TS6sWOvN8fH9jWM0lLo0sj/LlNvM1oH53V7ChskMM+T0cMZ+kGBzvvO5R/EqZVnVHdgkcdm2+1yJzXa/AIiLIagUPljzfV92m8NymFD5Y831fdpvDcgPI6IigyHpbM1zce81PilXpUXM1zce81PilXpSYwiIgC4IXKIDJc6mCcHUNnaOTMLO7HtH6tt6iqMt/wAo8EbWU74Xari7XeS4a2u9f4XWDVlI6GR0cg0XsJa4dBH6b/SqrJr3Zby5M7bY2WrqfZv4o+XT0NUzZZTcND8nefnIRyel0e70t2eayvC87YdiD6eVssRs9huP1B6QRqstvyXymjrotNup41SM3tP6g7itrGu3luvmU218B0zd0F7r5/JkniFAyeN8UrQ+N7S17TsIK8zZwchJMKn0dboHkmGQ7xtLHfbH4jX0r1ACo/HcCirYXw1DdON+0bwdzmnc4bitso0eRkVqy6zez4XJyryQOPzcwGrXsa+30X/gd3QqqvJJwvpjyDcGx6RtXCKCVquKJ7DseB5Muo7nbj5+hTKrGBYDNXTNhpmF7zt8lo8p7tjW9pW302ZxkdG2NspNQ25dIb8G4n6mj9Vg3Ea95vsWnbi68YHR4O2t3SvI5dvqZurTk7nAnpGGM/Os0SGBx1sNtVjvbf6p9CgsUwmWmkMczCxw9RHS07CF01pKUoPhwZ0dlVWTDSSUk+R9yyl7i5xu5xLnHpJNyVNZFYL8rq42kchh4ST7rddvS6w9JUEtozf5NfI6e7xaWWzn9LRbks9A29pKyUV+0n8jT2nlLGoenN8F6/QtTVyiK4OCCIiAKHyx5vq+7TeG5TCh8seb6vu03huQHkdERQZD0tma5uPeanxSr0qLma5uPeanxSr0pMYREQBERAcFUjOHkZ8pbw8A+eYOU0fvGjd94bunZ0K8LgrxOCmt1mfHyJ49ishzX80PNxC7WF4rJTSCSFxa4ekEb2uG8di0zLfN6KgumpgGy7Xs2Nk7R0P/AAP4rK5oXMcWvBa5psQRYg9oKqbK5VSO7xcunNr4fVP+cjYsls4MNWAyQiKbZok8lx+w4/kdfnVsDl5uViwTL2qpQGh/CMH1JLusOgO2j12WzXl9JlNl7C1e9jv6P7P18Ta6qkZKxzJGtexws5rgHNI6CDtWW5S5hIZXF9FLwBP7t4L4/wCF19Jo7NamaDO5C7VNE+M9LbSN/QqZhzi0Lv3+j2Oa8fotpXVy6lHPAya3o639Fr5amQPzD4gDYOpyOnhHD8NBT2B/s/awayouN7IQRfsMj9noatDkzhUI/wDUNPma8/ooutzsUrB82yWQ+YMHrdr/AAUu2tdURDCyZvRVvw08yy4Hk5T0MfB00bY277a3OPS9x1uPaV+GUGVkFE35113/AFY22L3ejcO0rNsYzn1MwLYtGBp8nlPt987PQAqjJKXEucS5x1kkkkntJWtZlpcIFxi7Cm3vXvRdi5+PT9SXymyplrpNKSzWNvwcY2Nv273HpUMiv+RebkyETVbdFm1sR1Of2vG5vZtP56cYztkdBbdRg1ceCXJdv8/s5zc5GF7m1U7eQNcLT9Y7nkeSN3Sde5akAuGMAAAFgNgX0rautVx0Rw2XlzyrN+X0XYgiIshqBERAFD5Y831fdpvDcphQ+WPN9X3abw3IDyOiIoMh6WzNc3HvNT4pV6VFzNc3HvNT4pV6UmMIiIAiIgCIiA4KgsoskIK4fON0ZALNkbYPHYfKHYVPIolFSWjPddkq5b0HozE8eze1VLctbw0flsFyB9pm0ei4VZI/6/5L0iQovFMmKap/xoWOPlW0Xe02xWlPDT+FnRY+3pR4XR1+a9P6MBRazWZpaZ3+HJLH2cl4/EX/ABUZLmed9WpHpjI/J613i2LoWsNs4kuctO9P7amcotEZmff9apaPNGT+bgpClzQwg/OTSP7GhrB+pULGsfQmW2MSP+WvcmZXdTWCZH1NWRwcZaz/ADH8lnovrd6AVreG5E0lPYxwtLh9Z/Ld/Ne3oU6GrYhh/wCzKzI2/wBKY/V+hVMmc30NJZ7/AJ2YfWcOS0/Ybu851q1hcot2MFFaI5y66y6W/Y9WERF6MQREQBERAFD5Y831fdpvDcphQ+WPN9X3abw3IDyOiIoMh6WzNc3HvNT4pV6VFzNc3HvNT4pV6UmMIiIAiIgCIiAIiIDglZ3X55oIq40hhkOjOIDLpM0AS4NLrbbAn8FoNRMGNLjsaC4+YC5XlmemM1HUV31jXMAPRwjJZD/NoKCUeg8ust2YVCyV8TpQ+TgwGlrSDol1+V5lVMPz+0r5A2WCaJpIBeSx4bfe4A3t5l0c9NeJ8KophskkY/V9qBx/VUTH8ajxKHDqSmiImijbA97tBmm9zWNDQb/RBBNzbag0Nly5znR4U+JroXzcKwvBY5gAAIG/btXRyRzxxYjVspmU8jHPDyHOfGQNBhdsGvcqRnxp+CkoGHXwdNok9Oi5g/RXHIPOTTYhV8DFRiF/BveH/NHU3RBHJaDr0kB38uM60WFzthdC+VxjEhLHMAALnADlb+TdXDCMRbUQRTN+jLG2QA7QHNBse3WsFyyh+X4ribtopqWQt7DCIx+ZetPzPYjw2EwDfEXxH+B50f5S1AXZERSQEREAREQBERAFD5Y831fdpvDcphQ+WPN9X3abw3IDyOiIoMh6WzNc3HvNT4pV6VFzNc3HvNT4pV6UmMIiIAiIgCIl0ARLr8ZKpjSGlzQ47ASAT5gdqAgM5GJfJ8LqnjUTE5jfPJ82Le0sFpMmq12EyVDXt+RB5e+PS1lzHBmno6O49u5elcRw2KpYY542Sxkglj2hzSQbi4PavyZgVO2A07YYxAQQYgwCMgm5Gha2s60JMHyixHhsnaDpjqXxH+Bstv5S1fjnDwmKHDsKmijaySSn+cc0BpeRHE4Odba65OvbrW6HI6i4IRfJYOCDzIGcGzQDyLF2ja17arr9avJilmjjjlp4XxxC0THMa5rBYCzQRq1ADV0KNBqYtnqqNN2HPJvpUukT03LCVeMmM6NBVVAigp3xPLJHaRjiYA1jC913NdfYFbqrJGjlDGy0sLxE3QjDo2uDG+S241DsC+KXIyhidpR0lOx1nNu2NjTouaWuFwNhBIKAwLJTB6/EZKyWikbHp6XD6TtHTbM57tD6JvsN9m5Xr9nvELw1UB+pIyQDse0tP4sC03CsBp6UOFNDHCHWLhGxrA6wsL2GuwX4Ydg1HSyHgIoIZHiztBrGPcL31gazr1oNSXRLpdSQEREAREQBERAFD5Y831fdpvDcphQ+WPN9X3abw3IDyOiIoMh6WzNc3HvNT4pV6VFzNc3HvNT4pV6UmMIiIAse/aIcQyjt5U39Ma2FY7+0T/h0f3pv6Y0JRTcbwubBJ6SSnqHuMsbJra221t0mOaCQ5pvbX2qZzzwmXFqePSLOEhhZfXydOV7b27LqCrsIkwutoZastqmPbFM0OLyNC4GjyjqLbgjdqHmU7nppeGxenjvbhIoGXte2nM9t7em6gkuGRWbJ2FzvqBVCciGRoYGkazokH6R8m3pWW4DgZxj5XI+Zzq4NEkERLbzEkl4BdssLAAEWuDsWtZEZt/8AY0k1Q+o4VvAuBHBltg1weXfSN9TTqWeZUZPU07JsSwaVwZC8OnZZ8TonGzuEhJANtdyN2u3QhBZarN/V12GQfLZXQTUYqBZ1pHSM5JZdzXbg22u6pmbPIV2Kue8T8FwDoXW0S/S0iXW+kLfRt6VrGQ+Uslfg75ZjeVrJonutbSLGGziOkgi/aqr+zn9Gr/8Ao/pkQFdxLJ7/AGhlFUUxkdGHyynSA0raMWkOTcdCmMzuIzw4lUURldJE1soOsuaHRSBoe25OjcE6h0hQeL4JLW5Q1MEEvAyPll0X3cLaMWkRdmvWBbV0qczHSiCtq6aRjeFDXfOay75uTRez7pJDvRr7AOvmZeTV4hcn/d37/wDilQeaXGDFWPiJOjUU8sesn6YYXs2/dI/iU3mX/wB7xDu7/FKpmFROjpG1cf0qesjB+7JFpD+aMj+JCS7Zr8ZfS4Pic7Dy4y0sJ12cYg1p19BIKreHZETVmHy4gx0stQ2oDAxoL3vF26T9IcrSBdfV0KUyQbfAMWt5UR9A0D+QTCamrhwET0c5hbDVTcNous5wfwLWACxvYnsQE5l3VVD8naR1UHtnE7GyaYc15LWztDnA67kAHtUXlq4/9n8K1n6R3nyJF+mUuKS1OTVPLPI6WQ1hBc6xJA4cD8F+OW3/AJewr7x8ORAQ2I4dUYM2iq4Klx+URiUAaTQCAxzmPbpEPaQ4DWtMz043bCY9E2+USRah5Ibwp/IKlZ03f+G4QP8A2xP/AOUK7Od/EABhkD76McDJZANtjwbdnTZjkIJjMVM6GeupJDymFj7X3tLmP/0LYVg+Q2UsUuUb5YNJsVVwjQHAB1zG1+sAn6zD61vCIMIiKSAofLHm+r7tN4blMKHyx5vq+7TeG5AeR0RFBkPS2Zrm495qfFKvSynNhlvRUlE6OoqYopBUVB0XOsbGU2Kt3GfhnXYPaUmMtCKr8Z+Gddg9pOM/DOuwe0gLQqHnUyCmxZsAgkjZwRkLuE09emGgW0QehSnGfhnXYPaTjPwzrsHtICs5fZr6jEBScDLEw08HBO09OxI0LFui06rtO1fnnAzXVWJVMU8csMZZDGx1zLfTa5ziWlrdlzq3q1cZ+Gddg9pOM/DOuwe0oJK3kNm3rKOoc+sqWzxOhfGWCSd2t+jrs/VsB9ardTmXxCEyw0lTH8lmI0g572EtB5IkYGnSI7Dr/BaRxn4Z12D2k4z8M67B7SA+8m8kBQ4f8kY7ScWSaTyLB0kgN3W3C5A8wULmrzfzYSJxPJE/heD0eD09WgHA30gOncpfjPwzrsHtJxn4Z12D2lJBBYdm4njxt+IGSIxOdI4MGnwnLiLBu0dvavyyYzbVFHistYZYXRSOn5I4ThA2R2k3a21wbX1qxcZ+Gddg9pOM/DOuwe0oJK7kDmznw6eqklkieJ4nMaGadwS8uBdpNGq3QungOaGaHDq2lmkhc+o4N0Tm6eix0esF12329A2XVu4z8M67B7ScZ+Gddg9pSCFyDzavo6Sqpqt8cjak2PB6WpvB6B+kBr3hVNmZKuAfTisYKVzjJb5zlvA5BdFawNwLm58xsFo3GfhnXYPaTjPwzrsHtICrVea2ofg0NAJYeFjqDKX/ADnBkEyahyb35Y3bl95QZr6ipwuio2SwiSmJL3O09B3JcOTZt/rb1ZuM/DOuwe0nGfhnXYPaQFBoMxtRJJH8uq2yRRhrQxvCPOgD/htL7BjdW4FT2O5s5arF46t74TTRmIcEQ8uLIweTbR0dbid+xWDjPwzrsHtJxn4Z12D2lAK7jWa+R2KQVlGaeGOIxOdHZzSSxx07Bjba2Gy0kKscZ+Gddg9pOM/DOuwe0pILQiq/GfhnXYPaTjPwzrsHtIC0KHyx5vq+7TeG5R/GfhnXYPaUZlPnGw6WiqWMrIXPfBK1rQ7WXFjgAO26A81Il+0IoPZodR9N/wB939Tl+SIgCIiEhERAEREAREQBERAEREAREQBERAEREAREQBERAEREAXKIhB8oiKCD/9k="/>
          <p:cNvSpPr>
            <a:spLocks noChangeAspect="1" noChangeArrowheads="1"/>
          </p:cNvSpPr>
          <p:nvPr/>
        </p:nvSpPr>
        <p:spPr bwMode="auto">
          <a:xfrm>
            <a:off x="5770960" y="-1266825"/>
            <a:ext cx="2411016" cy="214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s-CL" dirty="0"/>
          </a:p>
        </p:txBody>
      </p:sp>
      <p:sp>
        <p:nvSpPr>
          <p:cNvPr id="9224" name="AutoShape 4" descr="data:image/jpeg;base64,/9j/4AAQSkZJRgABAQAAAQABAAD/2wCEAAkGBhQQERUUERQVFBQVFRYVFBYXGBQUFBcXGBQVFxYXFhUXHCYgGRolGRcXIC8gIycrLCwsFx4xNTAqNSYrLCkBCQoKDgwOGg8PGiwkHyQsKS8pNSwsLSwuKSksKSksLC00KSksKSwsLy0pLCwvKS0sLCksLCwsLCosKS0sKSkvLP/AABEIAOEA4QMBIgACEQEDEQH/xAAcAAEAAwADAQEAAAAAAAAAAAAABQYHAQQIAgP/xABQEAABAwIBBgkHCQYDBQkAAAABAAIDBBEFBgcSITFBExciNVFUYXSzUnGBkZKT0hQjMkJicqGxwQhDgqKy0TNTwhU0Y+HwFiQlNkRkc4Oj/8QAGwEBAAIDAQEAAAAAAAAAAAAAAAEFAwQGAgf/xAAzEQACAgEBBQUGBgMBAAAAAAAAAQIDBBEFEiExQVFxkbHREyIyYYHBMzSh4fDxQlJyFP/aAAwDAQACEQMRAD8Alc22b6hraN01TAJJDUVDS7SkGpspA1NcArVxQYX1Ue8l+JdfM1zce81PilXpQCm8UGF9VHvJfiTigwvqo95L8SuSKQU3igwvqo95L8ScUGF9VHvJfiVyRAU3igwvqo95L8ScUGF9VHvJfiVyRAU3igwvqo95L8ScUGF9VHvJfiVyRAU3igwvqo95L8ScUGF9VHvJfiVyRAU3igwvqo95L8ScUGF9VHvJfiVyRAU3igwvqo95L8ScUGF9VHvJfiVyRAU3igwvqo95L8ScUGF9VHvJfiVyRAU3igwvqo95L8ScUGF9VHvJfiVyRAU3igwvqo95L8ScUGF9VHvJfiVyRAU3igwvqo95L8ScUGF9VHvJfiVyRAU3igwvqo95L8ScUGF9VHvJfiVyRAU3igwvqo95L8Sjcpc1eGw0dRJHTAPZDI9p05TZzWEg63dIWiKHyx5vq+7TeG5AeSNMouEUGQ9LZmubj3mp8Uq9Ki5mubj3mp8Uq9KTGEREAREQBERAEXBK/CrrWRNL5HtY0bXOIAHpKEpNvRHYXySs7x7Ow1t20jNP/iPuG/ws2n02VGxPKapqT87M8jyQdFnst1LVnlQjy4lzj7FyLeM/dXz5+BtdZlLTQ/4k8TT0aQJ9Q1qMlzj0Lf31/uskP+lYmAi13mS6ItobApXxSb8F6m1Mzk0J/fEedkg/RSFLlfSS6mVERPQXBp9TrLBUULMl1SEtgUte7J/p6I9IMkBFwbjpGsL7XnjD8ZmpzeGV8fY1x0fS3YfUrrgmdh7bNqmB48tnJePO3YfRZbEMuD58CsyNh318a3vLwZqSLoYVjUNUzTgeHjfbaOxzTrB867wK2k9eRSSi4vSS0ZyiIpPIREQBERAFD5Y831fdpvDcphQ+WPN9X3abw3IDyOiIoMh6WzNc3HvNT4pV6VFzNc3HvNT4pV6UmMIiIAiIgC4JQqCytyoZQw6Rs6R1xGzyj0n7I3/81EmorVnuuuVslCC1bOcp8rYqFl38qRw5EYPKd2nob2/msdx7KOatfpTO1D6LBcMb5h09p1rp4hiD6iR0kri57jck/gANwG4L8Y4y4hrQS4mwABJJ6AAqm2+Vj0XI7jA2bXix3pcZdX2dx8rt4dhMtQ7RhjdId+iLgec7B6Vfcl81wsJK3ziEH+tw/IetaJS0bImhsbWsaNjWgAD0BZK8Vy4y4Grl7crre7St59vT9zKcPzUVL7GV8cXZre71DV+KmYsz8f1qh58zGt/MlaHZLLbWNWuhR2bXy5v4tO5Iz+TM/FuqJB52sKi67NHK3XDMx/Y4Fh9YuFp1XWMiYXyvaxjdrnENaPOTqX4YZjUFUCaeaOUDUSxzXW89tiPHrfQiG1suL+PXvSMOxXJmppf8aJzR5Q5TPaGr1qLXo94B1G2vVY7/AEb1TcpM2kNRd9PaGToA+bce1v1fOPUVrWYjXGBcYu3Yye7etPmuXh/ZlmHYnJTvEkLyxw3jf2EbCOwrWsjsvWVlo5LRz22fVk7Wdv2VkuJYZJTSGOZhY4bjsI6Qd47V12PLSC0kEG4I1EEbCDuKwV2yqen6Fnl4NObDXr0a/nFHpAFcqmZBZa/K28FMbTsF77OEaPrD7Q3j0q5BWsJqa1Rw19E6LHXNcUcoiL2YQiIgCh8seb6vu03huUwofLHm+r7tN4bkB5HREUGQ9LZmubj3mp8Uq9Ki5mubj3mp8Uq9KTGEREARFwSgPwrq1sMbpJDZjGlzj2BYPlFjr62d0r9QOpjfJYNjfPvPaVd87GPWDKVh22kl81+Q0+m59AWaqtyrNXuLodhsTD3K/by5vl8l+4WsZtcn4GRCoa5ssztRI/dfYAOsHpO/dqWTrvYRjUtJIJIXFrt42tcOhzd4WCmahLVostoY08mlwhLT7/I9CBcqq5J5dxVoDHWjm3sJ1O7WHf5toVpBVvGSktUcFdTOmW5YtGHOsFWIc5mHPn4BtVGXl2iPpaBde1hJbROvtUZnnxZ1PhcgYbGZ7IbjbouuXgedrSPSvN5U6mPQ139oPFHGampw7kBjpXN3FxdotJ6bAH1lUzNhiT4MUpywkB7iyQbnMLXFwPTsB84XznAxJ08tMZDdwoKUOJ2lzmF5J7TpArr5CG1a13+XFUyexSylQSdHGcoZquodPLI4vc4ubynDQF7tayx5IAsNS9EZqcdkrMNjfOS6RrnxF52vDHWa49Jta53kLzIzYPMFosOcKbDcMpKakIZJIySeWQtDi0PnkDGtB1XIbck7rIGjbspMmoq6LQkFnD6Dx9Jh6R0jpG9YljGESUsropRZzd+5w3Oad4P/AFsV6zQ5w5sRMsFVZ0sbQ9sgAbpMJ0SHAarg21jbfsViy9yXFZAXMHz0YLmdLhtcz07u2y18infW8uZc7K2g8efs5v3H+j7fXxMcpKt8T2yRnRewhzT0ELdsmMebW07ZW6jse3yXjaPNvHYQsDVvzaY78nqhE4/Nz8nzPH0D6dY9IWpjW7ktHyZe7Xw1fTvr4o+XVfc2RFwCuVanDhERAFD5Y831fdpvDcphQ+WPN9X3abw3IDyOiIoMh6WzNc3HvNT4pV6VFzNc3HvNT4pV6UmMIiIAvlxsvpQ+V1ZwNHO8bRE4DzuGiPxKhvRanuEHOSiurSMVyhxM1NVLKTqc86P3Rqb+AC/HCsPNRNHE3bI8N81zrPoFz6F1ArrmpoNOrdIdkUZt9550R+GkqWC9pNJ9WfQsiaxsZyj/AIrh5I6eVeQctHd7LyweUBymffA/qGrzKrL0gWXGtZ9ldmyD7y0YDXbXRbGu+4fqns2eZbV2LpxgUuBtpS0hkc+319TMWuIIINiNYI1EHcQVoeSWc0ttFWm42Nm3j/5BvH2vX0rP54HMcWvaWuabOaRYg9oK/NasLJVvVF5k4tWVDdmu59n1Lrn+xAOpqRrCHNfK+QEG4IbHYEEbfprEX7CrlidLw7Gsc51maRZrJDdK2lYdBsPUq5HhbhPHG4fTkY0HcdJ4Gr1qzqujZ3nGZuzbcV6849vr2Hfy4Nq2Ru6NsMXu4ImfmF9ZJ6vlj/Ioaj1yaEQ8Qrp5T1PCVtS/yp5T6OEcAu5gPJosQf0x08Q/jqWuP4RlZiuIFSuUYs+FvkUlM31wiT/Woh+w+Yqayv1VkrfI4OP2IY2fogL9+z3Deqqn9ELG+08n9FuTgsd/Z4g5NY/7ULPUHu/VbIpR5ZiWcHBBTVjtEWZKOFb0AknTHodr9IVbY8tILTYggg9BGsH1rVM7eH6VPHLvjksfuvFv6g1ZSqi+O7Y9Dvtl3e3xYuXNcH9P2PQuB4iKinilH12Ncew25Q9BuF3lTM1VZp0Raf3cjm+g2cP6irmrWuW9FM4jKq9jdOvsb8AiIvZrhQ+WPN9X3abw3KYUPljzfV92m8NyA8joiKDIelszXNx7zU+KVelRczXNx7zU+KVelJjCIiAKqZzZLYfJ9p0bfW8f2VrVRzoNvh7+ySI/zgLFd8D7jcwPzNf/AEvMxpadmfh+bqHdL2N9TSf9SzFahmek+aqB0SMPrZb/AElVuN+Ijr9s/lJfTzRoYXBC5VAzvZbyYdTMZTnRmnLg19gdBjQNNwB1aWtoHRe6tzhCfymyPhrm8saEgHJkaOUOw+U3sKyHH8m5qJ+jM3UfovFyx3mPT2HWqjhGXdbTTiZlRK517ua97nseN7Xtcdh9Y3L0Rk9jdNjNGHhoc13JlidrMb97T27wRusVrW0Rs4rgy3wdp2YvuvjHs7O4xBfTHWc1wtdrmvbcXs5pBafWF8YrWxR1lRA27WxzPjYSb3DTbWelcqslCVb0Z2NN9WVXvQ4p8/3RW8UwdzCXtu5pJJ6Rc3N+ztXbpuThUx/zKyBnn4OGZ5/rCmVGYjhBe08GSNeloXOgXWtpW2B1tV1uVZPSZz+fsbTWzH8PT0K/TRab2NH1nNb63Afqu/lRLpVtSRsNRLbzCRwH4BdFjnRSA/RexwcLjYWkEat+sL5nmL3Oc76TnFzt2txJP4lbpzTTT0Zu37P9Nahmf5VQR6GxR/3K1FULMjTaGExny5Jn/wA5aP6VfV7PBXM4UOlh8/Y1rvU9pWHrcsvpNHD6jtYB63NH6rDVWZnxruOx2B+BL/r7I0zM9Lyalv2oz6w8foFo6zXM83/eT2xDxCtKC3Mb8NFDtb85P6eSCIizlYFD5Y831fdpvDcphQ+WPN9X3abw3IDyOiIoMh6WzNc3HvNT4pV6VFzNc3HvNT4pV6UmMIiIAoDLql4SgqANoZpD+Ah36KfX5VEAe1zXbHAtPmIsV5ktU0ZKp+zsjPsafgecVe80lbo1EsR+vGHDzsd/ZxVMr6Mwyvjdtje5h9Btf1WPpXaydxX5LVRTbmuGl9w6nfgT6lTVy3Jps+g5lX/oxpRj1XDzR6Aas4z2ZJSVlKyeEaT6YvcWjWXRuA07DeRog26AVosTw4Ag3BFwdxB2FfRCuz51yPGqnsjsr5sMqBLFrabCWMnkyNvsPQRuO49lwrXnezefIpTVU7f+7yu5bRsikP5McdnQbjoWbryej98QqjLLJIdskj3+04ut+K7uHY2WcmTlN6frD+4UWi8TgprSRsUZFmPLfrej8y6RShwBaQQd4X2qfR1zojdp1bwdhVlocSbMNWp29p2+jpCrbaHDiuR2ODtOvJ92XCXZ29x9V2HtlFnbdzhtH9wq1XYe6E8rWNzhsP8AZW5fMkYcCHAEHaCoqvlDh0PWds2vKW8uEu31NuzZ03BYVRt2fMhx/jJd+qs6zrIbL+Pg46acCIsa2ON/1CGgNaHeSbDbsK0PTVrCcZrWJxWRjWY89yxafcpmdat0KMM3ySNHobdx/IetZCrlnRxgTVYjaeTC3RP33WLvULD1qmqryZb1jO02TS6sWOvN8fH9jWM0lLo0sj/LlNvM1oH53V7ChskMM+T0cMZ+kGBzvvO5R/EqZVnVHdgkcdm2+1yJzXa/AIiLIagUPljzfV92m8NymFD5Y831fdpvDcgPI6IigyHpbM1zce81PilXpUXM1zce81PilXpSYwiIgC4IXKIDJc6mCcHUNnaOTMLO7HtH6tt6iqMt/wAo8EbWU74Xari7XeS4a2u9f4XWDVlI6GR0cg0XsJa4dBH6b/SqrJr3Zby5M7bY2WrqfZv4o+XT0NUzZZTcND8nefnIRyel0e70t2eayvC87YdiD6eVssRs9huP1B6QRqstvyXymjrotNup41SM3tP6g7itrGu3luvmU218B0zd0F7r5/JkniFAyeN8UrQ+N7S17TsIK8zZwchJMKn0dboHkmGQ7xtLHfbH4jX0r1ACo/HcCirYXw1DdON+0bwdzmnc4bitso0eRkVqy6zez4XJyryQOPzcwGrXsa+30X/gd3QqqvJJwvpjyDcGx6RtXCKCVquKJ7DseB5Muo7nbj5+hTKrGBYDNXTNhpmF7zt8lo8p7tjW9pW302ZxkdG2NspNQ25dIb8G4n6mj9Vg3Ea95vsWnbi68YHR4O2t3SvI5dvqZurTk7nAnpGGM/Os0SGBx1sNtVjvbf6p9CgsUwmWmkMczCxw9RHS07CF01pKUoPhwZ0dlVWTDSSUk+R9yyl7i5xu5xLnHpJNyVNZFYL8rq42kchh4ST7rddvS6w9JUEtozf5NfI6e7xaWWzn9LRbks9A29pKyUV+0n8jT2nlLGoenN8F6/QtTVyiK4OCCIiAKHyx5vq+7TeG5TCh8seb6vu03huQHkdERQZD0tma5uPeanxSr0qLma5uPeanxSr0pMYREQBERAcFUjOHkZ8pbw8A+eYOU0fvGjd94bunZ0K8LgrxOCmt1mfHyJ49ishzX80PNxC7WF4rJTSCSFxa4ekEb2uG8di0zLfN6KgumpgGy7Xs2Nk7R0P/AAP4rK5oXMcWvBa5psQRYg9oKqbK5VSO7xcunNr4fVP+cjYsls4MNWAyQiKbZok8lx+w4/kdfnVsDl5uViwTL2qpQGh/CMH1JLusOgO2j12WzXl9JlNl7C1e9jv6P7P18Ta6qkZKxzJGtexws5rgHNI6CDtWW5S5hIZXF9FLwBP7t4L4/wCF19Jo7NamaDO5C7VNE+M9LbSN/QqZhzi0Lv3+j2Oa8fotpXVy6lHPAya3o639Fr5amQPzD4gDYOpyOnhHD8NBT2B/s/awayouN7IQRfsMj9noatDkzhUI/wDUNPma8/ooutzsUrB82yWQ+YMHrdr/AAUu2tdURDCyZvRVvw08yy4Hk5T0MfB00bY277a3OPS9x1uPaV+GUGVkFE35113/AFY22L3ejcO0rNsYzn1MwLYtGBp8nlPt987PQAqjJKXEucS5x1kkkkntJWtZlpcIFxi7Cm3vXvRdi5+PT9SXymyplrpNKSzWNvwcY2Nv273HpUMiv+RebkyETVbdFm1sR1Of2vG5vZtP56cYztkdBbdRg1ceCXJdv8/s5zc5GF7m1U7eQNcLT9Y7nkeSN3Sde5akAuGMAAAFgNgX0rautVx0Rw2XlzyrN+X0XYgiIshqBERAFD5Y831fdpvDcphQ+WPN9X3abw3IDyOiIoMh6WzNc3HvNT4pV6VFzNc3HvNT4pV6UmMIiIAiIgCIiA4KgsoskIK4fON0ZALNkbYPHYfKHYVPIolFSWjPddkq5b0HozE8eze1VLctbw0flsFyB9pm0ei4VZI/6/5L0iQovFMmKap/xoWOPlW0Xe02xWlPDT+FnRY+3pR4XR1+a9P6MBRazWZpaZ3+HJLH2cl4/EX/ABUZLmed9WpHpjI/J613i2LoWsNs4kuctO9P7amcotEZmff9apaPNGT+bgpClzQwg/OTSP7GhrB+pULGsfQmW2MSP+WvcmZXdTWCZH1NWRwcZaz/ADH8lnovrd6AVreG5E0lPYxwtLh9Z/Ld/Ne3oU6GrYhh/wCzKzI2/wBKY/V+hVMmc30NJZ7/AJ2YfWcOS0/Ybu851q1hcot2MFFaI5y66y6W/Y9WERF6MQREQBERAFD5Y831fdpvDcphQ+WPN9X3abw3IDyOiIoMh6WzNc3HvNT4pV6VFzNc3HvNT4pV6UmMIiIAiIgCIiAIiIDglZ3X55oIq40hhkOjOIDLpM0AS4NLrbbAn8FoNRMGNLjsaC4+YC5XlmemM1HUV31jXMAPRwjJZD/NoKCUeg8ust2YVCyV8TpQ+TgwGlrSDol1+V5lVMPz+0r5A2WCaJpIBeSx4bfe4A3t5l0c9NeJ8KophskkY/V9qBx/VUTH8ajxKHDqSmiImijbA97tBmm9zWNDQb/RBBNzbag0Nly5znR4U+JroXzcKwvBY5gAAIG/btXRyRzxxYjVspmU8jHPDyHOfGQNBhdsGvcqRnxp+CkoGHXwdNok9Oi5g/RXHIPOTTYhV8DFRiF/BveH/NHU3RBHJaDr0kB38uM60WFzthdC+VxjEhLHMAALnADlb+TdXDCMRbUQRTN+jLG2QA7QHNBse3WsFyyh+X4ribtopqWQt7DCIx+ZetPzPYjw2EwDfEXxH+B50f5S1AXZERSQEREAREQBERAFD5Y831fdpvDcphQ+WPN9X3abw3IDyOiIoMh6WzNc3HvNT4pV6VFzNc3HvNT4pV6UmMIiIAiIgCIl0ARLr8ZKpjSGlzQ47ASAT5gdqAgM5GJfJ8LqnjUTE5jfPJ82Le0sFpMmq12EyVDXt+RB5e+PS1lzHBmno6O49u5elcRw2KpYY542Sxkglj2hzSQbi4PavyZgVO2A07YYxAQQYgwCMgm5Gha2s60JMHyixHhsnaDpjqXxH+Bstv5S1fjnDwmKHDsKmijaySSn+cc0BpeRHE4Odba65OvbrW6HI6i4IRfJYOCDzIGcGzQDyLF2ja17arr9avJilmjjjlp4XxxC0THMa5rBYCzQRq1ADV0KNBqYtnqqNN2HPJvpUukT03LCVeMmM6NBVVAigp3xPLJHaRjiYA1jC913NdfYFbqrJGjlDGy0sLxE3QjDo2uDG+S241DsC+KXIyhidpR0lOx1nNu2NjTouaWuFwNhBIKAwLJTB6/EZKyWikbHp6XD6TtHTbM57tD6JvsN9m5Xr9nvELw1UB+pIyQDse0tP4sC03CsBp6UOFNDHCHWLhGxrA6wsL2GuwX4Ydg1HSyHgIoIZHiztBrGPcL31gazr1oNSXRLpdSQEREAREQBERAFD5Y831fdpvDcphQ+WPN9X3abw3IDyOiIoMh6WzNc3HvNT4pV6VFzNc3HvNT4pV6UmMIiIAse/aIcQyjt5U39Ma2FY7+0T/h0f3pv6Y0JRTcbwubBJ6SSnqHuMsbJra221t0mOaCQ5pvbX2qZzzwmXFqePSLOEhhZfXydOV7b27LqCrsIkwutoZastqmPbFM0OLyNC4GjyjqLbgjdqHmU7nppeGxenjvbhIoGXte2nM9t7em6gkuGRWbJ2FzvqBVCciGRoYGkazokH6R8m3pWW4DgZxj5XI+Zzq4NEkERLbzEkl4BdssLAAEWuDsWtZEZt/8AY0k1Q+o4VvAuBHBltg1weXfSN9TTqWeZUZPU07JsSwaVwZC8OnZZ8TonGzuEhJANtdyN2u3QhBZarN/V12GQfLZXQTUYqBZ1pHSM5JZdzXbg22u6pmbPIV2Kue8T8FwDoXW0S/S0iXW+kLfRt6VrGQ+Uslfg75ZjeVrJonutbSLGGziOkgi/aqr+zn9Gr/8Ao/pkQFdxLJ7/AGhlFUUxkdGHyynSA0raMWkOTcdCmMzuIzw4lUURldJE1soOsuaHRSBoe25OjcE6h0hQeL4JLW5Q1MEEvAyPll0X3cLaMWkRdmvWBbV0qczHSiCtq6aRjeFDXfOay75uTRez7pJDvRr7AOvmZeTV4hcn/d37/wDilQeaXGDFWPiJOjUU8sesn6YYXs2/dI/iU3mX/wB7xDu7/FKpmFROjpG1cf0qesjB+7JFpD+aMj+JCS7Zr8ZfS4Pic7Dy4y0sJ12cYg1p19BIKreHZETVmHy4gx0stQ2oDAxoL3vF26T9IcrSBdfV0KUyQbfAMWt5UR9A0D+QTCamrhwET0c5hbDVTcNous5wfwLWACxvYnsQE5l3VVD8naR1UHtnE7GyaYc15LWztDnA67kAHtUXlq4/9n8K1n6R3nyJF+mUuKS1OTVPLPI6WQ1hBc6xJA4cD8F+OW3/AJewr7x8ORAQ2I4dUYM2iq4Klx+URiUAaTQCAxzmPbpEPaQ4DWtMz043bCY9E2+USRah5Ibwp/IKlZ03f+G4QP8A2xP/AOUK7Od/EABhkD76McDJZANtjwbdnTZjkIJjMVM6GeupJDymFj7X3tLmP/0LYVg+Q2UsUuUb5YNJsVVwjQHAB1zG1+sAn6zD61vCIMIiKSAofLHm+r7tN4blMKHyx5vq+7TeG5AeR0RFBkPS2Zrm495qfFKvSynNhlvRUlE6OoqYopBUVB0XOsbGU2Kt3GfhnXYPaUmMtCKr8Z+Gddg9pOM/DOuwe0gLQqHnUyCmxZsAgkjZwRkLuE09emGgW0QehSnGfhnXYPaTjPwzrsHtICs5fZr6jEBScDLEw08HBO09OxI0LFui06rtO1fnnAzXVWJVMU8csMZZDGx1zLfTa5ziWlrdlzq3q1cZ+Gddg9pOM/DOuwe0oJK3kNm3rKOoc+sqWzxOhfGWCSd2t+jrs/VsB9ardTmXxCEyw0lTH8lmI0g572EtB5IkYGnSI7Dr/BaRxn4Z12D2k4z8M67B7SA+8m8kBQ4f8kY7ScWSaTyLB0kgN3W3C5A8wULmrzfzYSJxPJE/heD0eD09WgHA30gOncpfjPwzrsHtJxn4Z12D2lJBBYdm4njxt+IGSIxOdI4MGnwnLiLBu0dvavyyYzbVFHistYZYXRSOn5I4ThA2R2k3a21wbX1qxcZ+Gddg9pOM/DOuwe0oJK7kDmznw6eqklkieJ4nMaGadwS8uBdpNGq3QungOaGaHDq2lmkhc+o4N0Tm6eix0esF12329A2XVu4z8M67B7ScZ+Gddg9pSCFyDzavo6Sqpqt8cjak2PB6WpvB6B+kBr3hVNmZKuAfTisYKVzjJb5zlvA5BdFawNwLm58xsFo3GfhnXYPaTjPwzrsHtICrVea2ofg0NAJYeFjqDKX/ADnBkEyahyb35Y3bl95QZr6ipwuio2SwiSmJL3O09B3JcOTZt/rb1ZuM/DOuwe0nGfhnXYPaQFBoMxtRJJH8uq2yRRhrQxvCPOgD/htL7BjdW4FT2O5s5arF46t74TTRmIcEQ8uLIweTbR0dbid+xWDjPwzrsHtJxn4Z12D2lAK7jWa+R2KQVlGaeGOIxOdHZzSSxx07Bjba2Gy0kKscZ+Gddg9pOM/DOuwe0pILQiq/GfhnXYPaTjPwzrsHtIC0KHyx5vq+7TeG5R/GfhnXYPaUZlPnGw6WiqWMrIXPfBK1rQ7WXFjgAO26A81Il+0IoPZodR9N/wB939Tl+SIgCIiEhERAEREAREQBERAEREAREQBERAEREAREQBERAEREAXKIhB8oiKCD/9k="/>
          <p:cNvSpPr>
            <a:spLocks noChangeAspect="1" noChangeArrowheads="1"/>
          </p:cNvSpPr>
          <p:nvPr/>
        </p:nvSpPr>
        <p:spPr bwMode="auto">
          <a:xfrm>
            <a:off x="5770960" y="-1266825"/>
            <a:ext cx="2411016" cy="214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s-CL" dirty="0"/>
          </a:p>
        </p:txBody>
      </p:sp>
      <p:sp>
        <p:nvSpPr>
          <p:cNvPr id="12290" name="AutoShape 2" descr="Resultado de imagen para moral"/>
          <p:cNvSpPr>
            <a:spLocks noChangeAspect="1" noChangeArrowheads="1"/>
          </p:cNvSpPr>
          <p:nvPr/>
        </p:nvSpPr>
        <p:spPr bwMode="auto">
          <a:xfrm>
            <a:off x="1016000" y="-1365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 dirty="0"/>
          </a:p>
        </p:txBody>
      </p:sp>
      <p:sp>
        <p:nvSpPr>
          <p:cNvPr id="12292" name="AutoShape 4" descr="Resultado de imagen para moral"/>
          <p:cNvSpPr>
            <a:spLocks noChangeAspect="1" noChangeArrowheads="1"/>
          </p:cNvSpPr>
          <p:nvPr/>
        </p:nvSpPr>
        <p:spPr bwMode="auto">
          <a:xfrm>
            <a:off x="1016000" y="-136525"/>
            <a:ext cx="4552950" cy="295275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 dirty="0"/>
          </a:p>
        </p:txBody>
      </p:sp>
      <p:sp>
        <p:nvSpPr>
          <p:cNvPr id="12294" name="AutoShape 6" descr="Resultado de imagen para acceso"/>
          <p:cNvSpPr>
            <a:spLocks noChangeAspect="1" noChangeArrowheads="1"/>
          </p:cNvSpPr>
          <p:nvPr/>
        </p:nvSpPr>
        <p:spPr bwMode="auto">
          <a:xfrm>
            <a:off x="1016000" y="-136525"/>
            <a:ext cx="4552950" cy="6477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2831709864"/>
      </p:ext>
    </p:extLst>
  </p:cSld>
  <p:clrMapOvr>
    <a:masterClrMapping/>
  </p:clrMapOvr>
  <p:transition spd="slow">
    <p:fade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10 CuadroTexto"/>
          <p:cNvSpPr txBox="1">
            <a:spLocks noChangeArrowheads="1"/>
          </p:cNvSpPr>
          <p:nvPr/>
        </p:nvSpPr>
        <p:spPr bwMode="auto">
          <a:xfrm>
            <a:off x="952500" y="1089135"/>
            <a:ext cx="10287000" cy="646113"/>
          </a:xfrm>
          <a:prstGeom prst="rect">
            <a:avLst/>
          </a:prstGeom>
          <a:solidFill>
            <a:srgbClr val="FFC000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CL" sz="3600" dirty="0"/>
              <a:t>DDI 400006 “OBLIGACIONES OFICIAL DE SEGURIDAD”</a:t>
            </a:r>
          </a:p>
        </p:txBody>
      </p:sp>
      <p:sp>
        <p:nvSpPr>
          <p:cNvPr id="9220" name="11 CuadroTexto"/>
          <p:cNvSpPr txBox="1">
            <a:spLocks noChangeArrowheads="1"/>
          </p:cNvSpPr>
          <p:nvPr/>
        </p:nvSpPr>
        <p:spPr bwMode="auto">
          <a:xfrm>
            <a:off x="1105402" y="1987626"/>
            <a:ext cx="9922669" cy="377641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es-CL" sz="2000" b="1" dirty="0"/>
              <a:t>TAREAS</a:t>
            </a:r>
          </a:p>
          <a:p>
            <a:pPr algn="just"/>
            <a:endParaRPr lang="es-CL" sz="2000" dirty="0"/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s-CL" sz="2300" dirty="0"/>
              <a:t>En cuanto a la Seguridad Informática.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s-CL" sz="2300" dirty="0"/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s-CL" sz="2300" dirty="0"/>
              <a:t>En cuanto a la Seguridad de Proyectos.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s-CL" sz="2300" dirty="0"/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s-CL" sz="2300" dirty="0"/>
              <a:t>En cuanto a la Seguridad de las Operaciones.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s-CL" sz="2000" dirty="0"/>
          </a:p>
        </p:txBody>
      </p:sp>
      <p:sp>
        <p:nvSpPr>
          <p:cNvPr id="9223" name="AutoShape 2" descr="data:image/jpeg;base64,/9j/4AAQSkZJRgABAQAAAQABAAD/2wCEAAkGBhQQERUUERQVFBQVFRYVFBYXGBQUFBcXGBQVFxYXFhUXHCYgGRolGRcXIC8gIycrLCwsFx4xNTAqNSYrLCkBCQoKDgwOGg8PGiwkHyQsKS8pNSwsLSwuKSksKSksLC00KSksKSwsLy0pLCwvKS0sLCksLCwsLCosKS0sKSkvLP/AABEIAOEA4QMBIgACEQEDEQH/xAAcAAEAAwADAQEAAAAAAAAAAAAABQYHAQQIAgP/xABQEAABAwIBBgkHCQYDBQkAAAABAAIDBBEFBgcSITFBExciNVFUYXSzUnGBkZKT0hQjMkJicqGxwQhDgqKy0TNTwhU0Y+HwFiQlNkRkc4Oj/8QAGwEBAAIDAQEAAAAAAAAAAAAAAAEFAwQGAgf/xAAzEQACAgEBBQUGBgMBAAAAAAAAAQIDBBEFEiExQVFxkbHREyIyYYHBMzSh4fDxQlJyFP/aAAwDAQACEQMRAD8Alc22b6hraN01TAJJDUVDS7SkGpspA1NcArVxQYX1Ue8l+JdfM1zce81PilXpQCm8UGF9VHvJfiTigwvqo95L8SuSKQU3igwvqo95L8ScUGF9VHvJfiVyRAU3igwvqo95L8ScUGF9VHvJfiVyRAU3igwvqo95L8ScUGF9VHvJfiVyRAU3igwvqo95L8ScUGF9VHvJfiVyRAU3igwvqo95L8ScUGF9VHvJfiVyRAU3igwvqo95L8ScUGF9VHvJfiVyRAU3igwvqo95L8ScUGF9VHvJfiVyRAU3igwvqo95L8ScUGF9VHvJfiVyRAU3igwvqo95L8ScUGF9VHvJfiVyRAU3igwvqo95L8ScUGF9VHvJfiVyRAU3igwvqo95L8ScUGF9VHvJfiVyRAU3igwvqo95L8Sjcpc1eGw0dRJHTAPZDI9p05TZzWEg63dIWiKHyx5vq+7TeG5AeSNMouEUGQ9LZmubj3mp8Uq9Ki5mubj3mp8Uq9KTGEREAREQBERAEXBK/CrrWRNL5HtY0bXOIAHpKEpNvRHYXySs7x7Ow1t20jNP/iPuG/ws2n02VGxPKapqT87M8jyQdFnst1LVnlQjy4lzj7FyLeM/dXz5+BtdZlLTQ/4k8TT0aQJ9Q1qMlzj0Lf31/uskP+lYmAi13mS6ItobApXxSb8F6m1Mzk0J/fEedkg/RSFLlfSS6mVERPQXBp9TrLBUULMl1SEtgUte7J/p6I9IMkBFwbjpGsL7XnjD8ZmpzeGV8fY1x0fS3YfUrrgmdh7bNqmB48tnJePO3YfRZbEMuD58CsyNh318a3vLwZqSLoYVjUNUzTgeHjfbaOxzTrB867wK2k9eRSSi4vSS0ZyiIpPIREQBERAFD5Y831fdpvDcphQ+WPN9X3abw3IDyOiIoMh6WzNc3HvNT4pV6VFzNc3HvNT4pV6UmMIiIAiIgC4JQqCytyoZQw6Rs6R1xGzyj0n7I3/81EmorVnuuuVslCC1bOcp8rYqFl38qRw5EYPKd2nob2/msdx7KOatfpTO1D6LBcMb5h09p1rp4hiD6iR0kri57jck/gANwG4L8Y4y4hrQS4mwABJJ6AAqm2+Vj0XI7jA2bXix3pcZdX2dx8rt4dhMtQ7RhjdId+iLgec7B6Vfcl81wsJK3ziEH+tw/IetaJS0bImhsbWsaNjWgAD0BZK8Vy4y4Grl7crre7St59vT9zKcPzUVL7GV8cXZre71DV+KmYsz8f1qh58zGt/MlaHZLLbWNWuhR2bXy5v4tO5Iz+TM/FuqJB52sKi67NHK3XDMx/Y4Fh9YuFp1XWMiYXyvaxjdrnENaPOTqX4YZjUFUCaeaOUDUSxzXW89tiPHrfQiG1suL+PXvSMOxXJmppf8aJzR5Q5TPaGr1qLXo94B1G2vVY7/AEb1TcpM2kNRd9PaGToA+bce1v1fOPUVrWYjXGBcYu3Yye7etPmuXh/ZlmHYnJTvEkLyxw3jf2EbCOwrWsjsvWVlo5LRz22fVk7Wdv2VkuJYZJTSGOZhY4bjsI6Qd47V12PLSC0kEG4I1EEbCDuKwV2yqen6Fnl4NObDXr0a/nFHpAFcqmZBZa/K28FMbTsF77OEaPrD7Q3j0q5BWsJqa1Rw19E6LHXNcUcoiL2YQiIgCh8seb6vu03huUwofLHm+r7tN4bkB5HREUGQ9LZmubj3mp8Uq9Ki5mubj3mp8Uq9KTGEREARFwSgPwrq1sMbpJDZjGlzj2BYPlFjr62d0r9QOpjfJYNjfPvPaVd87GPWDKVh22kl81+Q0+m59AWaqtyrNXuLodhsTD3K/by5vl8l+4WsZtcn4GRCoa5ssztRI/dfYAOsHpO/dqWTrvYRjUtJIJIXFrt42tcOhzd4WCmahLVostoY08mlwhLT7/I9CBcqq5J5dxVoDHWjm3sJ1O7WHf5toVpBVvGSktUcFdTOmW5YtGHOsFWIc5mHPn4BtVGXl2iPpaBde1hJbROvtUZnnxZ1PhcgYbGZ7IbjbouuXgedrSPSvN5U6mPQ139oPFHGampw7kBjpXN3FxdotJ6bAH1lUzNhiT4MUpywkB7iyQbnMLXFwPTsB84XznAxJ08tMZDdwoKUOJ2lzmF5J7TpArr5CG1a13+XFUyexSylQSdHGcoZquodPLI4vc4ubynDQF7tayx5IAsNS9EZqcdkrMNjfOS6RrnxF52vDHWa49Jta53kLzIzYPMFosOcKbDcMpKakIZJIySeWQtDi0PnkDGtB1XIbck7rIGjbspMmoq6LQkFnD6Dx9Jh6R0jpG9YljGESUsropRZzd+5w3Oad4P/AFsV6zQ5w5sRMsFVZ0sbQ9sgAbpMJ0SHAarg21jbfsViy9yXFZAXMHz0YLmdLhtcz07u2y18infW8uZc7K2g8efs5v3H+j7fXxMcpKt8T2yRnRewhzT0ELdsmMebW07ZW6jse3yXjaPNvHYQsDVvzaY78nqhE4/Nz8nzPH0D6dY9IWpjW7ktHyZe7Xw1fTvr4o+XVfc2RFwCuVanDhERAFD5Y831fdpvDcphQ+WPN9X3abw3IDyOiIoMh6WzNc3HvNT4pV6VFzNc3HvNT4pV6UmMIiIAvlxsvpQ+V1ZwNHO8bRE4DzuGiPxKhvRanuEHOSiurSMVyhxM1NVLKTqc86P3Rqb+AC/HCsPNRNHE3bI8N81zrPoFz6F1ArrmpoNOrdIdkUZt9550R+GkqWC9pNJ9WfQsiaxsZyj/AIrh5I6eVeQctHd7LyweUBymffA/qGrzKrL0gWXGtZ9ldmyD7y0YDXbXRbGu+4fqns2eZbV2LpxgUuBtpS0hkc+319TMWuIIINiNYI1EHcQVoeSWc0ttFWm42Nm3j/5BvH2vX0rP54HMcWvaWuabOaRYg9oK/NasLJVvVF5k4tWVDdmu59n1Lrn+xAOpqRrCHNfK+QEG4IbHYEEbfprEX7CrlidLw7Gsc51maRZrJDdK2lYdBsPUq5HhbhPHG4fTkY0HcdJ4Gr1qzqujZ3nGZuzbcV6849vr2Hfy4Nq2Ru6NsMXu4ImfmF9ZJ6vlj/Ioaj1yaEQ8Qrp5T1PCVtS/yp5T6OEcAu5gPJosQf0x08Q/jqWuP4RlZiuIFSuUYs+FvkUlM31wiT/Woh+w+Yqayv1VkrfI4OP2IY2fogL9+z3Deqqn9ELG+08n9FuTgsd/Z4g5NY/7ULPUHu/VbIpR5ZiWcHBBTVjtEWZKOFb0AknTHodr9IVbY8tILTYggg9BGsH1rVM7eH6VPHLvjksfuvFv6g1ZSqi+O7Y9Dvtl3e3xYuXNcH9P2PQuB4iKinilH12Ncew25Q9BuF3lTM1VZp0Raf3cjm+g2cP6irmrWuW9FM4jKq9jdOvsb8AiIvZrhQ+WPN9X3abw3KYUPljzfV92m8NyA8joiKDIelszXNx7zU+KVelRczXNx7zU+KVelJjCIiAKqZzZLYfJ9p0bfW8f2VrVRzoNvh7+ySI/zgLFd8D7jcwPzNf/AEvMxpadmfh+bqHdL2N9TSf9SzFahmek+aqB0SMPrZb/AElVuN+Ijr9s/lJfTzRoYXBC5VAzvZbyYdTMZTnRmnLg19gdBjQNNwB1aWtoHRe6tzhCfymyPhrm8saEgHJkaOUOw+U3sKyHH8m5qJ+jM3UfovFyx3mPT2HWqjhGXdbTTiZlRK517ua97nseN7Xtcdh9Y3L0Rk9jdNjNGHhoc13JlidrMb97T27wRusVrW0Rs4rgy3wdp2YvuvjHs7O4xBfTHWc1wtdrmvbcXs5pBafWF8YrWxR1lRA27WxzPjYSb3DTbWelcqslCVb0Z2NN9WVXvQ4p8/3RW8UwdzCXtu5pJJ6Rc3N+ztXbpuThUx/zKyBnn4OGZ5/rCmVGYjhBe08GSNeloXOgXWtpW2B1tV1uVZPSZz+fsbTWzH8PT0K/TRab2NH1nNb63Afqu/lRLpVtSRsNRLbzCRwH4BdFjnRSA/RexwcLjYWkEat+sL5nmL3Oc76TnFzt2txJP4lbpzTTT0Zu37P9Nahmf5VQR6GxR/3K1FULMjTaGExny5Jn/wA5aP6VfV7PBXM4UOlh8/Y1rvU9pWHrcsvpNHD6jtYB63NH6rDVWZnxruOx2B+BL/r7I0zM9Lyalv2oz6w8foFo6zXM83/eT2xDxCtKC3Mb8NFDtb85P6eSCIizlYFD5Y831fdpvDcphQ+WPN9X3abw3IDyOiIoMh6WzNc3HvNT4pV6VFzNc3HvNT4pV6UmMIiIAoDLql4SgqANoZpD+Ah36KfX5VEAe1zXbHAtPmIsV5ktU0ZKp+zsjPsafgecVe80lbo1EsR+vGHDzsd/ZxVMr6Mwyvjdtje5h9Btf1WPpXaydxX5LVRTbmuGl9w6nfgT6lTVy3Jps+g5lX/oxpRj1XDzR6Aas4z2ZJSVlKyeEaT6YvcWjWXRuA07DeRog26AVosTw4Ag3BFwdxB2FfRCuz51yPGqnsjsr5sMqBLFrabCWMnkyNvsPQRuO49lwrXnezefIpTVU7f+7yu5bRsikP5McdnQbjoWbryej98QqjLLJIdskj3+04ut+K7uHY2WcmTlN6frD+4UWi8TgprSRsUZFmPLfrej8y6RShwBaQQd4X2qfR1zojdp1bwdhVlocSbMNWp29p2+jpCrbaHDiuR2ODtOvJ92XCXZ29x9V2HtlFnbdzhtH9wq1XYe6E8rWNzhsP8AZW5fMkYcCHAEHaCoqvlDh0PWds2vKW8uEu31NuzZ03BYVRt2fMhx/jJd+qs6zrIbL+Pg46acCIsa2ON/1CGgNaHeSbDbsK0PTVrCcZrWJxWRjWY89yxafcpmdat0KMM3ySNHobdx/IetZCrlnRxgTVYjaeTC3RP33WLvULD1qmqryZb1jO02TS6sWOvN8fH9jWM0lLo0sj/LlNvM1oH53V7ChskMM+T0cMZ+kGBzvvO5R/EqZVnVHdgkcdm2+1yJzXa/AIiLIagUPljzfV92m8NymFD5Y831fdpvDcgPI6IigyHpbM1zce81PilXpUXM1zce81PilXpSYwiIgC4IXKIDJc6mCcHUNnaOTMLO7HtH6tt6iqMt/wAo8EbWU74Xari7XeS4a2u9f4XWDVlI6GR0cg0XsJa4dBH6b/SqrJr3Zby5M7bY2WrqfZv4o+XT0NUzZZTcND8nefnIRyel0e70t2eayvC87YdiD6eVssRs9huP1B6QRqstvyXymjrotNup41SM3tP6g7itrGu3luvmU218B0zd0F7r5/JkniFAyeN8UrQ+N7S17TsIK8zZwchJMKn0dboHkmGQ7xtLHfbH4jX0r1ACo/HcCirYXw1DdON+0bwdzmnc4bitso0eRkVqy6zez4XJyryQOPzcwGrXsa+30X/gd3QqqvJJwvpjyDcGx6RtXCKCVquKJ7DseB5Muo7nbj5+hTKrGBYDNXTNhpmF7zt8lo8p7tjW9pW302ZxkdG2NspNQ25dIb8G4n6mj9Vg3Ea95vsWnbi68YHR4O2t3SvI5dvqZurTk7nAnpGGM/Os0SGBx1sNtVjvbf6p9CgsUwmWmkMczCxw9RHS07CF01pKUoPhwZ0dlVWTDSSUk+R9yyl7i5xu5xLnHpJNyVNZFYL8rq42kchh4ST7rddvS6w9JUEtozf5NfI6e7xaWWzn9LRbks9A29pKyUV+0n8jT2nlLGoenN8F6/QtTVyiK4OCCIiAKHyx5vq+7TeG5TCh8seb6vu03huQHkdERQZD0tma5uPeanxSr0qLma5uPeanxSr0pMYREQBERAcFUjOHkZ8pbw8A+eYOU0fvGjd94bunZ0K8LgrxOCmt1mfHyJ49ishzX80PNxC7WF4rJTSCSFxa4ekEb2uG8di0zLfN6KgumpgGy7Xs2Nk7R0P/AAP4rK5oXMcWvBa5psQRYg9oKqbK5VSO7xcunNr4fVP+cjYsls4MNWAyQiKbZok8lx+w4/kdfnVsDl5uViwTL2qpQGh/CMH1JLusOgO2j12WzXl9JlNl7C1e9jv6P7P18Ta6qkZKxzJGtexws5rgHNI6CDtWW5S5hIZXF9FLwBP7t4L4/wCF19Jo7NamaDO5C7VNE+M9LbSN/QqZhzi0Lv3+j2Oa8fotpXVy6lHPAya3o639Fr5amQPzD4gDYOpyOnhHD8NBT2B/s/awayouN7IQRfsMj9noatDkzhUI/wDUNPma8/ooutzsUrB82yWQ+YMHrdr/AAUu2tdURDCyZvRVvw08yy4Hk5T0MfB00bY277a3OPS9x1uPaV+GUGVkFE35113/AFY22L3ejcO0rNsYzn1MwLYtGBp8nlPt987PQAqjJKXEucS5x1kkkkntJWtZlpcIFxi7Cm3vXvRdi5+PT9SXymyplrpNKSzWNvwcY2Nv273HpUMiv+RebkyETVbdFm1sR1Of2vG5vZtP56cYztkdBbdRg1ceCXJdv8/s5zc5GF7m1U7eQNcLT9Y7nkeSN3Sde5akAuGMAAAFgNgX0rautVx0Rw2XlzyrN+X0XYgiIshqBERAFD5Y831fdpvDcphQ+WPN9X3abw3IDyOiIoMh6WzNc3HvNT4pV6VFzNc3HvNT4pV6UmMIiIAiIgCIiA4KgsoskIK4fON0ZALNkbYPHYfKHYVPIolFSWjPddkq5b0HozE8eze1VLctbw0flsFyB9pm0ei4VZI/6/5L0iQovFMmKap/xoWOPlW0Xe02xWlPDT+FnRY+3pR4XR1+a9P6MBRazWZpaZ3+HJLH2cl4/EX/ABUZLmed9WpHpjI/J613i2LoWsNs4kuctO9P7amcotEZmff9apaPNGT+bgpClzQwg/OTSP7GhrB+pULGsfQmW2MSP+WvcmZXdTWCZH1NWRwcZaz/ADH8lnovrd6AVreG5E0lPYxwtLh9Z/Ld/Ne3oU6GrYhh/wCzKzI2/wBKY/V+hVMmc30NJZ7/AJ2YfWcOS0/Ybu851q1hcot2MFFaI5y66y6W/Y9WERF6MQREQBERAFD5Y831fdpvDcphQ+WPN9X3abw3IDyOiIoMh6WzNc3HvNT4pV6VFzNc3HvNT4pV6UmMIiIAiIgCIiAIiIDglZ3X55oIq40hhkOjOIDLpM0AS4NLrbbAn8FoNRMGNLjsaC4+YC5XlmemM1HUV31jXMAPRwjJZD/NoKCUeg8ust2YVCyV8TpQ+TgwGlrSDol1+V5lVMPz+0r5A2WCaJpIBeSx4bfe4A3t5l0c9NeJ8KophskkY/V9qBx/VUTH8ajxKHDqSmiImijbA97tBmm9zWNDQb/RBBNzbag0Nly5znR4U+JroXzcKwvBY5gAAIG/btXRyRzxxYjVspmU8jHPDyHOfGQNBhdsGvcqRnxp+CkoGHXwdNok9Oi5g/RXHIPOTTYhV8DFRiF/BveH/NHU3RBHJaDr0kB38uM60WFzthdC+VxjEhLHMAALnADlb+TdXDCMRbUQRTN+jLG2QA7QHNBse3WsFyyh+X4ribtopqWQt7DCIx+ZetPzPYjw2EwDfEXxH+B50f5S1AXZERSQEREAREQBERAFD5Y831fdpvDcphQ+WPN9X3abw3IDyOiIoMh6WzNc3HvNT4pV6VFzNc3HvNT4pV6UmMIiIAiIgCIl0ARLr8ZKpjSGlzQ47ASAT5gdqAgM5GJfJ8LqnjUTE5jfPJ82Le0sFpMmq12EyVDXt+RB5e+PS1lzHBmno6O49u5elcRw2KpYY542Sxkglj2hzSQbi4PavyZgVO2A07YYxAQQYgwCMgm5Gha2s60JMHyixHhsnaDpjqXxH+Bstv5S1fjnDwmKHDsKmijaySSn+cc0BpeRHE4Odba65OvbrW6HI6i4IRfJYOCDzIGcGzQDyLF2ja17arr9avJilmjjjlp4XxxC0THMa5rBYCzQRq1ADV0KNBqYtnqqNN2HPJvpUukT03LCVeMmM6NBVVAigp3xPLJHaRjiYA1jC913NdfYFbqrJGjlDGy0sLxE3QjDo2uDG+S241DsC+KXIyhidpR0lOx1nNu2NjTouaWuFwNhBIKAwLJTB6/EZKyWikbHp6XD6TtHTbM57tD6JvsN9m5Xr9nvELw1UB+pIyQDse0tP4sC03CsBp6UOFNDHCHWLhGxrA6wsL2GuwX4Ydg1HSyHgIoIZHiztBrGPcL31gazr1oNSXRLpdSQEREAREQBERAFD5Y831fdpvDcphQ+WPN9X3abw3IDyOiIoMh6WzNc3HvNT4pV6VFzNc3HvNT4pV6UmMIiIAse/aIcQyjt5U39Ma2FY7+0T/h0f3pv6Y0JRTcbwubBJ6SSnqHuMsbJra221t0mOaCQ5pvbX2qZzzwmXFqePSLOEhhZfXydOV7b27LqCrsIkwutoZastqmPbFM0OLyNC4GjyjqLbgjdqHmU7nppeGxenjvbhIoGXte2nM9t7em6gkuGRWbJ2FzvqBVCciGRoYGkazokH6R8m3pWW4DgZxj5XI+Zzq4NEkERLbzEkl4BdssLAAEWuDsWtZEZt/8AY0k1Q+o4VvAuBHBltg1weXfSN9TTqWeZUZPU07JsSwaVwZC8OnZZ8TonGzuEhJANtdyN2u3QhBZarN/V12GQfLZXQTUYqBZ1pHSM5JZdzXbg22u6pmbPIV2Kue8T8FwDoXW0S/S0iXW+kLfRt6VrGQ+Uslfg75ZjeVrJonutbSLGGziOkgi/aqr+zn9Gr/8Ao/pkQFdxLJ7/AGhlFUUxkdGHyynSA0raMWkOTcdCmMzuIzw4lUURldJE1soOsuaHRSBoe25OjcE6h0hQeL4JLW5Q1MEEvAyPll0X3cLaMWkRdmvWBbV0qczHSiCtq6aRjeFDXfOay75uTRez7pJDvRr7AOvmZeTV4hcn/d37/wDilQeaXGDFWPiJOjUU8sesn6YYXs2/dI/iU3mX/wB7xDu7/FKpmFROjpG1cf0qesjB+7JFpD+aMj+JCS7Zr8ZfS4Pic7Dy4y0sJ12cYg1p19BIKreHZETVmHy4gx0stQ2oDAxoL3vF26T9IcrSBdfV0KUyQbfAMWt5UR9A0D+QTCamrhwET0c5hbDVTcNous5wfwLWACxvYnsQE5l3VVD8naR1UHtnE7GyaYc15LWztDnA67kAHtUXlq4/9n8K1n6R3nyJF+mUuKS1OTVPLPI6WQ1hBc6xJA4cD8F+OW3/AJewr7x8ORAQ2I4dUYM2iq4Klx+URiUAaTQCAxzmPbpEPaQ4DWtMz043bCY9E2+USRah5Ibwp/IKlZ03f+G4QP8A2xP/AOUK7Od/EABhkD76McDJZANtjwbdnTZjkIJjMVM6GeupJDymFj7X3tLmP/0LYVg+Q2UsUuUb5YNJsVVwjQHAB1zG1+sAn6zD61vCIMIiKSAofLHm+r7tN4blMKHyx5vq+7TeG5AeR0RFBkPS2Zrm495qfFKvSynNhlvRUlE6OoqYopBUVB0XOsbGU2Kt3GfhnXYPaUmMtCKr8Z+Gddg9pOM/DOuwe0gLQqHnUyCmxZsAgkjZwRkLuE09emGgW0QehSnGfhnXYPaTjPwzrsHtICs5fZr6jEBScDLEw08HBO09OxI0LFui06rtO1fnnAzXVWJVMU8csMZZDGx1zLfTa5ziWlrdlzq3q1cZ+Gddg9pOM/DOuwe0oJK3kNm3rKOoc+sqWzxOhfGWCSd2t+jrs/VsB9ardTmXxCEyw0lTH8lmI0g572EtB5IkYGnSI7Dr/BaRxn4Z12D2k4z8M67B7SA+8m8kBQ4f8kY7ScWSaTyLB0kgN3W3C5A8wULmrzfzYSJxPJE/heD0eD09WgHA30gOncpfjPwzrsHtJxn4Z12D2lJBBYdm4njxt+IGSIxOdI4MGnwnLiLBu0dvavyyYzbVFHistYZYXRSOn5I4ThA2R2k3a21wbX1qxcZ+Gddg9pOM/DOuwe0oJK7kDmznw6eqklkieJ4nMaGadwS8uBdpNGq3QungOaGaHDq2lmkhc+o4N0Tm6eix0esF12329A2XVu4z8M67B7ScZ+Gddg9pSCFyDzavo6Sqpqt8cjak2PB6WpvB6B+kBr3hVNmZKuAfTisYKVzjJb5zlvA5BdFawNwLm58xsFo3GfhnXYPaTjPwzrsHtICrVea2ofg0NAJYeFjqDKX/ADnBkEyahyb35Y3bl95QZr6ipwuio2SwiSmJL3O09B3JcOTZt/rb1ZuM/DOuwe0nGfhnXYPaQFBoMxtRJJH8uq2yRRhrQxvCPOgD/htL7BjdW4FT2O5s5arF46t74TTRmIcEQ8uLIweTbR0dbid+xWDjPwzrsHtJxn4Z12D2lAK7jWa+R2KQVlGaeGOIxOdHZzSSxx07Bjba2Gy0kKscZ+Gddg9pOM/DOuwe0pILQiq/GfhnXYPaTjPwzrsHtIC0KHyx5vq+7TeG5R/GfhnXYPaUZlPnGw6WiqWMrIXPfBK1rQ7WXFjgAO26A81Il+0IoPZodR9N/wB939Tl+SIgCIiEhERAEREAREQBERAEREAREQBERAEREAREQBERAEREAXKIhB8oiKCD/9k="/>
          <p:cNvSpPr>
            <a:spLocks noChangeAspect="1" noChangeArrowheads="1"/>
          </p:cNvSpPr>
          <p:nvPr/>
        </p:nvSpPr>
        <p:spPr bwMode="auto">
          <a:xfrm>
            <a:off x="5770960" y="-1266825"/>
            <a:ext cx="2411016" cy="214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s-CL" dirty="0"/>
          </a:p>
        </p:txBody>
      </p:sp>
      <p:sp>
        <p:nvSpPr>
          <p:cNvPr id="9224" name="AutoShape 4" descr="data:image/jpeg;base64,/9j/4AAQSkZJRgABAQAAAQABAAD/2wCEAAkGBhQQERUUERQVFBQVFRYVFBYXGBQUFBcXGBQVFxYXFhUXHCYgGRolGRcXIC8gIycrLCwsFx4xNTAqNSYrLCkBCQoKDgwOGg8PGiwkHyQsKS8pNSwsLSwuKSksKSksLC00KSksKSwsLy0pLCwvKS0sLCksLCwsLCosKS0sKSkvLP/AABEIAOEA4QMBIgACEQEDEQH/xAAcAAEAAwADAQEAAAAAAAAAAAAABQYHAQQIAgP/xABQEAABAwIBBgkHCQYDBQkAAAABAAIDBBEFBgcSITFBExciNVFUYXSzUnGBkZKT0hQjMkJicqGxwQhDgqKy0TNTwhU0Y+HwFiQlNkRkc4Oj/8QAGwEBAAIDAQEAAAAAAAAAAAAAAAEFAwQGAgf/xAAzEQACAgEBBQUGBgMBAAAAAAAAAQIDBBEFEiExQVFxkbHREyIyYYHBMzSh4fDxQlJyFP/aAAwDAQACEQMRAD8Alc22b6hraN01TAJJDUVDS7SkGpspA1NcArVxQYX1Ue8l+JdfM1zce81PilXpQCm8UGF9VHvJfiTigwvqo95L8SuSKQU3igwvqo95L8ScUGF9VHvJfiVyRAU3igwvqo95L8ScUGF9VHvJfiVyRAU3igwvqo95L8ScUGF9VHvJfiVyRAU3igwvqo95L8ScUGF9VHvJfiVyRAU3igwvqo95L8ScUGF9VHvJfiVyRAU3igwvqo95L8ScUGF9VHvJfiVyRAU3igwvqo95L8ScUGF9VHvJfiVyRAU3igwvqo95L8ScUGF9VHvJfiVyRAU3igwvqo95L8ScUGF9VHvJfiVyRAU3igwvqo95L8ScUGF9VHvJfiVyRAU3igwvqo95L8ScUGF9VHvJfiVyRAU3igwvqo95L8Sjcpc1eGw0dRJHTAPZDI9p05TZzWEg63dIWiKHyx5vq+7TeG5AeSNMouEUGQ9LZmubj3mp8Uq9Ki5mubj3mp8Uq9KTGEREAREQBERAEXBK/CrrWRNL5HtY0bXOIAHpKEpNvRHYXySs7x7Ow1t20jNP/iPuG/ws2n02VGxPKapqT87M8jyQdFnst1LVnlQjy4lzj7FyLeM/dXz5+BtdZlLTQ/4k8TT0aQJ9Q1qMlzj0Lf31/uskP+lYmAi13mS6ItobApXxSb8F6m1Mzk0J/fEedkg/RSFLlfSS6mVERPQXBp9TrLBUULMl1SEtgUte7J/p6I9IMkBFwbjpGsL7XnjD8ZmpzeGV8fY1x0fS3YfUrrgmdh7bNqmB48tnJePO3YfRZbEMuD58CsyNh318a3vLwZqSLoYVjUNUzTgeHjfbaOxzTrB867wK2k9eRSSi4vSS0ZyiIpPIREQBERAFD5Y831fdpvDcphQ+WPN9X3abw3IDyOiIoMh6WzNc3HvNT4pV6VFzNc3HvNT4pV6UmMIiIAiIgC4JQqCytyoZQw6Rs6R1xGzyj0n7I3/81EmorVnuuuVslCC1bOcp8rYqFl38qRw5EYPKd2nob2/msdx7KOatfpTO1D6LBcMb5h09p1rp4hiD6iR0kri57jck/gANwG4L8Y4y4hrQS4mwABJJ6AAqm2+Vj0XI7jA2bXix3pcZdX2dx8rt4dhMtQ7RhjdId+iLgec7B6Vfcl81wsJK3ziEH+tw/IetaJS0bImhsbWsaNjWgAD0BZK8Vy4y4Grl7crre7St59vT9zKcPzUVL7GV8cXZre71DV+KmYsz8f1qh58zGt/MlaHZLLbWNWuhR2bXy5v4tO5Iz+TM/FuqJB52sKi67NHK3XDMx/Y4Fh9YuFp1XWMiYXyvaxjdrnENaPOTqX4YZjUFUCaeaOUDUSxzXW89tiPHrfQiG1suL+PXvSMOxXJmppf8aJzR5Q5TPaGr1qLXo94B1G2vVY7/AEb1TcpM2kNRd9PaGToA+bce1v1fOPUVrWYjXGBcYu3Yye7etPmuXh/ZlmHYnJTvEkLyxw3jf2EbCOwrWsjsvWVlo5LRz22fVk7Wdv2VkuJYZJTSGOZhY4bjsI6Qd47V12PLSC0kEG4I1EEbCDuKwV2yqen6Fnl4NObDXr0a/nFHpAFcqmZBZa/K28FMbTsF77OEaPrD7Q3j0q5BWsJqa1Rw19E6LHXNcUcoiL2YQiIgCh8seb6vu03huUwofLHm+r7tN4bkB5HREUGQ9LZmubj3mp8Uq9Ki5mubj3mp8Uq9KTGEREARFwSgPwrq1sMbpJDZjGlzj2BYPlFjr62d0r9QOpjfJYNjfPvPaVd87GPWDKVh22kl81+Q0+m59AWaqtyrNXuLodhsTD3K/by5vl8l+4WsZtcn4GRCoa5ssztRI/dfYAOsHpO/dqWTrvYRjUtJIJIXFrt42tcOhzd4WCmahLVostoY08mlwhLT7/I9CBcqq5J5dxVoDHWjm3sJ1O7WHf5toVpBVvGSktUcFdTOmW5YtGHOsFWIc5mHPn4BtVGXl2iPpaBde1hJbROvtUZnnxZ1PhcgYbGZ7IbjbouuXgedrSPSvN5U6mPQ139oPFHGampw7kBjpXN3FxdotJ6bAH1lUzNhiT4MUpywkB7iyQbnMLXFwPTsB84XznAxJ08tMZDdwoKUOJ2lzmF5J7TpArr5CG1a13+XFUyexSylQSdHGcoZquodPLI4vc4ubynDQF7tayx5IAsNS9EZqcdkrMNjfOS6RrnxF52vDHWa49Jta53kLzIzYPMFosOcKbDcMpKakIZJIySeWQtDi0PnkDGtB1XIbck7rIGjbspMmoq6LQkFnD6Dx9Jh6R0jpG9YljGESUsropRZzd+5w3Oad4P/AFsV6zQ5w5sRMsFVZ0sbQ9sgAbpMJ0SHAarg21jbfsViy9yXFZAXMHz0YLmdLhtcz07u2y18infW8uZc7K2g8efs5v3H+j7fXxMcpKt8T2yRnRewhzT0ELdsmMebW07ZW6jse3yXjaPNvHYQsDVvzaY78nqhE4/Nz8nzPH0D6dY9IWpjW7ktHyZe7Xw1fTvr4o+XVfc2RFwCuVanDhERAFD5Y831fdpvDcphQ+WPN9X3abw3IDyOiIoMh6WzNc3HvNT4pV6VFzNc3HvNT4pV6UmMIiIAvlxsvpQ+V1ZwNHO8bRE4DzuGiPxKhvRanuEHOSiurSMVyhxM1NVLKTqc86P3Rqb+AC/HCsPNRNHE3bI8N81zrPoFz6F1ArrmpoNOrdIdkUZt9550R+GkqWC9pNJ9WfQsiaxsZyj/AIrh5I6eVeQctHd7LyweUBymffA/qGrzKrL0gWXGtZ9ldmyD7y0YDXbXRbGu+4fqns2eZbV2LpxgUuBtpS0hkc+319TMWuIIINiNYI1EHcQVoeSWc0ttFWm42Nm3j/5BvH2vX0rP54HMcWvaWuabOaRYg9oK/NasLJVvVF5k4tWVDdmu59n1Lrn+xAOpqRrCHNfK+QEG4IbHYEEbfprEX7CrlidLw7Gsc51maRZrJDdK2lYdBsPUq5HhbhPHG4fTkY0HcdJ4Gr1qzqujZ3nGZuzbcV6849vr2Hfy4Nq2Ru6NsMXu4ImfmF9ZJ6vlj/Ioaj1yaEQ8Qrp5T1PCVtS/yp5T6OEcAu5gPJosQf0x08Q/jqWuP4RlZiuIFSuUYs+FvkUlM31wiT/Woh+w+Yqayv1VkrfI4OP2IY2fogL9+z3Deqqn9ELG+08n9FuTgsd/Z4g5NY/7ULPUHu/VbIpR5ZiWcHBBTVjtEWZKOFb0AknTHodr9IVbY8tILTYggg9BGsH1rVM7eH6VPHLvjksfuvFv6g1ZSqi+O7Y9Dvtl3e3xYuXNcH9P2PQuB4iKinilH12Ncew25Q9BuF3lTM1VZp0Raf3cjm+g2cP6irmrWuW9FM4jKq9jdOvsb8AiIvZrhQ+WPN9X3abw3KYUPljzfV92m8NyA8joiKDIelszXNx7zU+KVelRczXNx7zU+KVelJjCIiAKqZzZLYfJ9p0bfW8f2VrVRzoNvh7+ySI/zgLFd8D7jcwPzNf/AEvMxpadmfh+bqHdL2N9TSf9SzFahmek+aqB0SMPrZb/AElVuN+Ijr9s/lJfTzRoYXBC5VAzvZbyYdTMZTnRmnLg19gdBjQNNwB1aWtoHRe6tzhCfymyPhrm8saEgHJkaOUOw+U3sKyHH8m5qJ+jM3UfovFyx3mPT2HWqjhGXdbTTiZlRK517ua97nseN7Xtcdh9Y3L0Rk9jdNjNGHhoc13JlidrMb97T27wRusVrW0Rs4rgy3wdp2YvuvjHs7O4xBfTHWc1wtdrmvbcXs5pBafWF8YrWxR1lRA27WxzPjYSb3DTbWelcqslCVb0Z2NN9WVXvQ4p8/3RW8UwdzCXtu5pJJ6Rc3N+ztXbpuThUx/zKyBnn4OGZ5/rCmVGYjhBe08GSNeloXOgXWtpW2B1tV1uVZPSZz+fsbTWzH8PT0K/TRab2NH1nNb63Afqu/lRLpVtSRsNRLbzCRwH4BdFjnRSA/RexwcLjYWkEat+sL5nmL3Oc76TnFzt2txJP4lbpzTTT0Zu37P9Nahmf5VQR6GxR/3K1FULMjTaGExny5Jn/wA5aP6VfV7PBXM4UOlh8/Y1rvU9pWHrcsvpNHD6jtYB63NH6rDVWZnxruOx2B+BL/r7I0zM9Lyalv2oz6w8foFo6zXM83/eT2xDxCtKC3Mb8NFDtb85P6eSCIizlYFD5Y831fdpvDcphQ+WPN9X3abw3IDyOiIoMh6WzNc3HvNT4pV6VFzNc3HvNT4pV6UmMIiIAoDLql4SgqANoZpD+Ah36KfX5VEAe1zXbHAtPmIsV5ktU0ZKp+zsjPsafgecVe80lbo1EsR+vGHDzsd/ZxVMr6Mwyvjdtje5h9Btf1WPpXaydxX5LVRTbmuGl9w6nfgT6lTVy3Jps+g5lX/oxpRj1XDzR6Aas4z2ZJSVlKyeEaT6YvcWjWXRuA07DeRog26AVosTw4Ag3BFwdxB2FfRCuz51yPGqnsjsr5sMqBLFrabCWMnkyNvsPQRuO49lwrXnezefIpTVU7f+7yu5bRsikP5McdnQbjoWbryej98QqjLLJIdskj3+04ut+K7uHY2WcmTlN6frD+4UWi8TgprSRsUZFmPLfrej8y6RShwBaQQd4X2qfR1zojdp1bwdhVlocSbMNWp29p2+jpCrbaHDiuR2ODtOvJ92XCXZ29x9V2HtlFnbdzhtH9wq1XYe6E8rWNzhsP8AZW5fMkYcCHAEHaCoqvlDh0PWds2vKW8uEu31NuzZ03BYVRt2fMhx/jJd+qs6zrIbL+Pg46acCIsa2ON/1CGgNaHeSbDbsK0PTVrCcZrWJxWRjWY89yxafcpmdat0KMM3ySNHobdx/IetZCrlnRxgTVYjaeTC3RP33WLvULD1qmqryZb1jO02TS6sWOvN8fH9jWM0lLo0sj/LlNvM1oH53V7ChskMM+T0cMZ+kGBzvvO5R/EqZVnVHdgkcdm2+1yJzXa/AIiLIagUPljzfV92m8NymFD5Y831fdpvDcgPI6IigyHpbM1zce81PilXpUXM1zce81PilXpSYwiIgC4IXKIDJc6mCcHUNnaOTMLO7HtH6tt6iqMt/wAo8EbWU74Xari7XeS4a2u9f4XWDVlI6GR0cg0XsJa4dBH6b/SqrJr3Zby5M7bY2WrqfZv4o+XT0NUzZZTcND8nefnIRyel0e70t2eayvC87YdiD6eVssRs9huP1B6QRqstvyXymjrotNup41SM3tP6g7itrGu3luvmU218B0zd0F7r5/JkniFAyeN8UrQ+N7S17TsIK8zZwchJMKn0dboHkmGQ7xtLHfbH4jX0r1ACo/HcCirYXw1DdON+0bwdzmnc4bitso0eRkVqy6zez4XJyryQOPzcwGrXsa+30X/gd3QqqvJJwvpjyDcGx6RtXCKCVquKJ7DseB5Muo7nbj5+hTKrGBYDNXTNhpmF7zt8lo8p7tjW9pW302ZxkdG2NspNQ25dIb8G4n6mj9Vg3Ea95vsWnbi68YHR4O2t3SvI5dvqZurTk7nAnpGGM/Os0SGBx1sNtVjvbf6p9CgsUwmWmkMczCxw9RHS07CF01pKUoPhwZ0dlVWTDSSUk+R9yyl7i5xu5xLnHpJNyVNZFYL8rq42kchh4ST7rddvS6w9JUEtozf5NfI6e7xaWWzn9LRbks9A29pKyUV+0n8jT2nlLGoenN8F6/QtTVyiK4OCCIiAKHyx5vq+7TeG5TCh8seb6vu03huQHkdERQZD0tma5uPeanxSr0qLma5uPeanxSr0pMYREQBERAcFUjOHkZ8pbw8A+eYOU0fvGjd94bunZ0K8LgrxOCmt1mfHyJ49ishzX80PNxC7WF4rJTSCSFxa4ekEb2uG8di0zLfN6KgumpgGy7Xs2Nk7R0P/AAP4rK5oXMcWvBa5psQRYg9oKqbK5VSO7xcunNr4fVP+cjYsls4MNWAyQiKbZok8lx+w4/kdfnVsDl5uViwTL2qpQGh/CMH1JLusOgO2j12WzXl9JlNl7C1e9jv6P7P18Ta6qkZKxzJGtexws5rgHNI6CDtWW5S5hIZXF9FLwBP7t4L4/wCF19Jo7NamaDO5C7VNE+M9LbSN/QqZhzi0Lv3+j2Oa8fotpXVy6lHPAya3o639Fr5amQPzD4gDYOpyOnhHD8NBT2B/s/awayouN7IQRfsMj9noatDkzhUI/wDUNPma8/ooutzsUrB82yWQ+YMHrdr/AAUu2tdURDCyZvRVvw08yy4Hk5T0MfB00bY277a3OPS9x1uPaV+GUGVkFE35113/AFY22L3ejcO0rNsYzn1MwLYtGBp8nlPt987PQAqjJKXEucS5x1kkkkntJWtZlpcIFxi7Cm3vXvRdi5+PT9SXymyplrpNKSzWNvwcY2Nv273HpUMiv+RebkyETVbdFm1sR1Of2vG5vZtP56cYztkdBbdRg1ceCXJdv8/s5zc5GF7m1U7eQNcLT9Y7nkeSN3Sde5akAuGMAAAFgNgX0rautVx0Rw2XlzyrN+X0XYgiIshqBERAFD5Y831fdpvDcphQ+WPN9X3abw3IDyOiIoMh6WzNc3HvNT4pV6VFzNc3HvNT4pV6UmMIiIAiIgCIiA4KgsoskIK4fON0ZALNkbYPHYfKHYVPIolFSWjPddkq5b0HozE8eze1VLctbw0flsFyB9pm0ei4VZI/6/5L0iQovFMmKap/xoWOPlW0Xe02xWlPDT+FnRY+3pR4XR1+a9P6MBRazWZpaZ3+HJLH2cl4/EX/ABUZLmed9WpHpjI/J613i2LoWsNs4kuctO9P7amcotEZmff9apaPNGT+bgpClzQwg/OTSP7GhrB+pULGsfQmW2MSP+WvcmZXdTWCZH1NWRwcZaz/ADH8lnovrd6AVreG5E0lPYxwtLh9Z/Ld/Ne3oU6GrYhh/wCzKzI2/wBKY/V+hVMmc30NJZ7/AJ2YfWcOS0/Ybu851q1hcot2MFFaI5y66y6W/Y9WERF6MQREQBERAFD5Y831fdpvDcphQ+WPN9X3abw3IDyOiIoMh6WzNc3HvNT4pV6VFzNc3HvNT4pV6UmMIiIAiIgCIiAIiIDglZ3X55oIq40hhkOjOIDLpM0AS4NLrbbAn8FoNRMGNLjsaC4+YC5XlmemM1HUV31jXMAPRwjJZD/NoKCUeg8ust2YVCyV8TpQ+TgwGlrSDol1+V5lVMPz+0r5A2WCaJpIBeSx4bfe4A3t5l0c9NeJ8KophskkY/V9qBx/VUTH8ajxKHDqSmiImijbA97tBmm9zWNDQb/RBBNzbag0Nly5znR4U+JroXzcKwvBY5gAAIG/btXRyRzxxYjVspmU8jHPDyHOfGQNBhdsGvcqRnxp+CkoGHXwdNok9Oi5g/RXHIPOTTYhV8DFRiF/BveH/NHU3RBHJaDr0kB38uM60WFzthdC+VxjEhLHMAALnADlb+TdXDCMRbUQRTN+jLG2QA7QHNBse3WsFyyh+X4ribtopqWQt7DCIx+ZetPzPYjw2EwDfEXxH+B50f5S1AXZERSQEREAREQBERAFD5Y831fdpvDcphQ+WPN9X3abw3IDyOiIoMh6WzNc3HvNT4pV6VFzNc3HvNT4pV6UmMIiIAiIgCIl0ARLr8ZKpjSGlzQ47ASAT5gdqAgM5GJfJ8LqnjUTE5jfPJ82Le0sFpMmq12EyVDXt+RB5e+PS1lzHBmno6O49u5elcRw2KpYY542Sxkglj2hzSQbi4PavyZgVO2A07YYxAQQYgwCMgm5Gha2s60JMHyixHhsnaDpjqXxH+Bstv5S1fjnDwmKHDsKmijaySSn+cc0BpeRHE4Odba65OvbrW6HI6i4IRfJYOCDzIGcGzQDyLF2ja17arr9avJilmjjjlp4XxxC0THMa5rBYCzQRq1ADV0KNBqYtnqqNN2HPJvpUukT03LCVeMmM6NBVVAigp3xPLJHaRjiYA1jC913NdfYFbqrJGjlDGy0sLxE3QjDo2uDG+S241DsC+KXIyhidpR0lOx1nNu2NjTouaWuFwNhBIKAwLJTB6/EZKyWikbHp6XD6TtHTbM57tD6JvsN9m5Xr9nvELw1UB+pIyQDse0tP4sC03CsBp6UOFNDHCHWLhGxrA6wsL2GuwX4Ydg1HSyHgIoIZHiztBrGPcL31gazr1oNSXRLpdSQEREAREQBERAFD5Y831fdpvDcphQ+WPN9X3abw3IDyOiIoMh6WzNc3HvNT4pV6VFzNc3HvNT4pV6UmMIiIAse/aIcQyjt5U39Ma2FY7+0T/h0f3pv6Y0JRTcbwubBJ6SSnqHuMsbJra221t0mOaCQ5pvbX2qZzzwmXFqePSLOEhhZfXydOV7b27LqCrsIkwutoZastqmPbFM0OLyNC4GjyjqLbgjdqHmU7nppeGxenjvbhIoGXte2nM9t7em6gkuGRWbJ2FzvqBVCciGRoYGkazokH6R8m3pWW4DgZxj5XI+Zzq4NEkERLbzEkl4BdssLAAEWuDsWtZEZt/8AY0k1Q+o4VvAuBHBltg1weXfSN9TTqWeZUZPU07JsSwaVwZC8OnZZ8TonGzuEhJANtdyN2u3QhBZarN/V12GQfLZXQTUYqBZ1pHSM5JZdzXbg22u6pmbPIV2Kue8T8FwDoXW0S/S0iXW+kLfRt6VrGQ+Uslfg75ZjeVrJonutbSLGGziOkgi/aqr+zn9Gr/8Ao/pkQFdxLJ7/AGhlFUUxkdGHyynSA0raMWkOTcdCmMzuIzw4lUURldJE1soOsuaHRSBoe25OjcE6h0hQeL4JLW5Q1MEEvAyPll0X3cLaMWkRdmvWBbV0qczHSiCtq6aRjeFDXfOay75uTRez7pJDvRr7AOvmZeTV4hcn/d37/wDilQeaXGDFWPiJOjUU8sesn6YYXs2/dI/iU3mX/wB7xDu7/FKpmFROjpG1cf0qesjB+7JFpD+aMj+JCS7Zr8ZfS4Pic7Dy4y0sJ12cYg1p19BIKreHZETVmHy4gx0stQ2oDAxoL3vF26T9IcrSBdfV0KUyQbfAMWt5UR9A0D+QTCamrhwET0c5hbDVTcNous5wfwLWACxvYnsQE5l3VVD8naR1UHtnE7GyaYc15LWztDnA67kAHtUXlq4/9n8K1n6R3nyJF+mUuKS1OTVPLPI6WQ1hBc6xJA4cD8F+OW3/AJewr7x8ORAQ2I4dUYM2iq4Klx+URiUAaTQCAxzmPbpEPaQ4DWtMz043bCY9E2+USRah5Ibwp/IKlZ03f+G4QP8A2xP/AOUK7Od/EABhkD76McDJZANtjwbdnTZjkIJjMVM6GeupJDymFj7X3tLmP/0LYVg+Q2UsUuUb5YNJsVVwjQHAB1zG1+sAn6zD61vCIMIiKSAofLHm+r7tN4blMKHyx5vq+7TeG5AeR0RFBkPS2Zrm495qfFKvSynNhlvRUlE6OoqYopBUVB0XOsbGU2Kt3GfhnXYPaUmMtCKr8Z+Gddg9pOM/DOuwe0gLQqHnUyCmxZsAgkjZwRkLuE09emGgW0QehSnGfhnXYPaTjPwzrsHtICs5fZr6jEBScDLEw08HBO09OxI0LFui06rtO1fnnAzXVWJVMU8csMZZDGx1zLfTa5ziWlrdlzq3q1cZ+Gddg9pOM/DOuwe0oJK3kNm3rKOoc+sqWzxOhfGWCSd2t+jrs/VsB9ardTmXxCEyw0lTH8lmI0g572EtB5IkYGnSI7Dr/BaRxn4Z12D2k4z8M67B7SA+8m8kBQ4f8kY7ScWSaTyLB0kgN3W3C5A8wULmrzfzYSJxPJE/heD0eD09WgHA30gOncpfjPwzrsHtJxn4Z12D2lJBBYdm4njxt+IGSIxOdI4MGnwnLiLBu0dvavyyYzbVFHistYZYXRSOn5I4ThA2R2k3a21wbX1qxcZ+Gddg9pOM/DOuwe0oJK7kDmznw6eqklkieJ4nMaGadwS8uBdpNGq3QungOaGaHDq2lmkhc+o4N0Tm6eix0esF12329A2XVu4z8M67B7ScZ+Gddg9pSCFyDzavo6Sqpqt8cjak2PB6WpvB6B+kBr3hVNmZKuAfTisYKVzjJb5zlvA5BdFawNwLm58xsFo3GfhnXYPaTjPwzrsHtICrVea2ofg0NAJYeFjqDKX/ADnBkEyahyb35Y3bl95QZr6ipwuio2SwiSmJL3O09B3JcOTZt/rb1ZuM/DOuwe0nGfhnXYPaQFBoMxtRJJH8uq2yRRhrQxvCPOgD/htL7BjdW4FT2O5s5arF46t74TTRmIcEQ8uLIweTbR0dbid+xWDjPwzrsHtJxn4Z12D2lAK7jWa+R2KQVlGaeGOIxOdHZzSSxx07Bjba2Gy0kKscZ+Gddg9pOM/DOuwe0pILQiq/GfhnXYPaTjPwzrsHtIC0KHyx5vq+7TeG5R/GfhnXYPaUZlPnGw6WiqWMrIXPfBK1rQ7WXFjgAO26A81Il+0IoPZodR9N/wB939Tl+SIgCIiEhERAEREAREQBERAEREAREQBERAEREAREQBERAEREAXKIhB8oiKCD/9k="/>
          <p:cNvSpPr>
            <a:spLocks noChangeAspect="1" noChangeArrowheads="1"/>
          </p:cNvSpPr>
          <p:nvPr/>
        </p:nvSpPr>
        <p:spPr bwMode="auto">
          <a:xfrm>
            <a:off x="5770960" y="-1266825"/>
            <a:ext cx="2411016" cy="214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s-CL" dirty="0"/>
          </a:p>
        </p:txBody>
      </p:sp>
      <p:sp>
        <p:nvSpPr>
          <p:cNvPr id="12290" name="AutoShape 2" descr="Resultado de imagen para moral"/>
          <p:cNvSpPr>
            <a:spLocks noChangeAspect="1" noChangeArrowheads="1"/>
          </p:cNvSpPr>
          <p:nvPr/>
        </p:nvSpPr>
        <p:spPr bwMode="auto">
          <a:xfrm>
            <a:off x="1016000" y="-1365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 dirty="0"/>
          </a:p>
        </p:txBody>
      </p:sp>
      <p:sp>
        <p:nvSpPr>
          <p:cNvPr id="12292" name="AutoShape 4" descr="Resultado de imagen para moral"/>
          <p:cNvSpPr>
            <a:spLocks noChangeAspect="1" noChangeArrowheads="1"/>
          </p:cNvSpPr>
          <p:nvPr/>
        </p:nvSpPr>
        <p:spPr bwMode="auto">
          <a:xfrm>
            <a:off x="1016000" y="-136525"/>
            <a:ext cx="4552950" cy="295275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 dirty="0"/>
          </a:p>
        </p:txBody>
      </p:sp>
      <p:sp>
        <p:nvSpPr>
          <p:cNvPr id="12294" name="AutoShape 6" descr="Resultado de imagen para acceso"/>
          <p:cNvSpPr>
            <a:spLocks noChangeAspect="1" noChangeArrowheads="1"/>
          </p:cNvSpPr>
          <p:nvPr/>
        </p:nvSpPr>
        <p:spPr bwMode="auto">
          <a:xfrm>
            <a:off x="1016000" y="-136525"/>
            <a:ext cx="4552950" cy="6477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58147223"/>
      </p:ext>
    </p:extLst>
  </p:cSld>
  <p:clrMapOvr>
    <a:masterClrMapping/>
  </p:clrMapOvr>
  <p:transition spd="slow">
    <p:fade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ectángulo 23">
            <a:extLst>
              <a:ext uri="{FF2B5EF4-FFF2-40B4-BE49-F238E27FC236}">
                <a16:creationId xmlns:a16="http://schemas.microsoft.com/office/drawing/2014/main" id="{11CA9D27-25BC-4311-98B4-1F73615810FA}"/>
              </a:ext>
            </a:extLst>
          </p:cNvPr>
          <p:cNvSpPr/>
          <p:nvPr/>
        </p:nvSpPr>
        <p:spPr>
          <a:xfrm>
            <a:off x="952500" y="5877030"/>
            <a:ext cx="10287000" cy="427721"/>
          </a:xfrm>
          <a:prstGeom prst="rect">
            <a:avLst/>
          </a:prstGeom>
          <a:solidFill>
            <a:srgbClr val="01189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928" b="1" dirty="0">
                <a:solidFill>
                  <a:schemeClr val="bg1"/>
                </a:solidFill>
                <a:latin typeface="Century" panose="02040604050505020304" pitchFamily="18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928" b="1" dirty="0">
                <a:solidFill>
                  <a:schemeClr val="bg1"/>
                </a:solidFill>
                <a:latin typeface="Century" panose="02040604050505020304" pitchFamily="18" charset="0"/>
              </a:rPr>
              <a:t>HONOR		LEALTAD		         VALENTÍA	         INTEGRIDAD		  DEBER</a:t>
            </a:r>
          </a:p>
        </p:txBody>
      </p:sp>
      <p:sp>
        <p:nvSpPr>
          <p:cNvPr id="29" name="Proceso alternativo 5"/>
          <p:cNvSpPr/>
          <p:nvPr/>
        </p:nvSpPr>
        <p:spPr bwMode="auto">
          <a:xfrm>
            <a:off x="1638139" y="1200951"/>
            <a:ext cx="8936380" cy="38575"/>
          </a:xfrm>
          <a:prstGeom prst="flowChartAlternateProcess">
            <a:avLst/>
          </a:prstGeom>
          <a:solidFill>
            <a:srgbClr val="957001"/>
          </a:solidFill>
          <a:ln>
            <a:solidFill>
              <a:schemeClr val="accent4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CL" dirty="0"/>
          </a:p>
        </p:txBody>
      </p:sp>
      <p:sp>
        <p:nvSpPr>
          <p:cNvPr id="21" name="Rectángulo 20">
            <a:extLst>
              <a:ext uri="{FF2B5EF4-FFF2-40B4-BE49-F238E27FC236}">
                <a16:creationId xmlns:a16="http://schemas.microsoft.com/office/drawing/2014/main" id="{11CA9D27-25BC-4311-98B4-1F73615810FA}"/>
              </a:ext>
            </a:extLst>
          </p:cNvPr>
          <p:cNvSpPr/>
          <p:nvPr/>
        </p:nvSpPr>
        <p:spPr>
          <a:xfrm>
            <a:off x="952500" y="5877030"/>
            <a:ext cx="10287000" cy="427721"/>
          </a:xfrm>
          <a:prstGeom prst="rect">
            <a:avLst/>
          </a:prstGeom>
          <a:solidFill>
            <a:srgbClr val="01189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928" b="1" dirty="0">
                <a:solidFill>
                  <a:schemeClr val="bg1"/>
                </a:solidFill>
                <a:latin typeface="Century" panose="02040604050505020304" pitchFamily="18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928" dirty="0">
                <a:solidFill>
                  <a:schemeClr val="bg1"/>
                </a:solidFill>
                <a:latin typeface="Century" panose="02040604050505020304" pitchFamily="18" charset="0"/>
              </a:rPr>
              <a:t>HONOR		LEALTAD		         VALENTÍA	         INTEGRIDAD		  DEBER</a:t>
            </a:r>
          </a:p>
        </p:txBody>
      </p:sp>
      <p:sp>
        <p:nvSpPr>
          <p:cNvPr id="22" name="Proceso alternativo 7">
            <a:extLst>
              <a:ext uri="{FF2B5EF4-FFF2-40B4-BE49-F238E27FC236}">
                <a16:creationId xmlns:a16="http://schemas.microsoft.com/office/drawing/2014/main" id="{721E0767-6746-4C9D-B2D1-2FBBDE6FCF7F}"/>
              </a:ext>
            </a:extLst>
          </p:cNvPr>
          <p:cNvSpPr/>
          <p:nvPr/>
        </p:nvSpPr>
        <p:spPr>
          <a:xfrm flipV="1">
            <a:off x="952500" y="5840260"/>
            <a:ext cx="10287000" cy="38575"/>
          </a:xfrm>
          <a:prstGeom prst="flowChartAlternateProcess">
            <a:avLst/>
          </a:prstGeom>
          <a:solidFill>
            <a:srgbClr val="957001"/>
          </a:solidFill>
          <a:ln>
            <a:solidFill>
              <a:schemeClr val="accent4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endParaRPr lang="es-CL" dirty="0">
              <a:solidFill>
                <a:schemeClr val="bg1"/>
              </a:solidFill>
            </a:endParaRPr>
          </a:p>
        </p:txBody>
      </p:sp>
      <p:sp>
        <p:nvSpPr>
          <p:cNvPr id="2" name="Marcador de número de diapositiva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E72821F-77C0-4523-BE09-0C9B196C4F93}" type="slidenum">
              <a:rPr lang="es-ES" smtClean="0">
                <a:solidFill>
                  <a:schemeClr val="bg1"/>
                </a:solidFill>
              </a:rPr>
              <a:pPr>
                <a:defRPr/>
              </a:pPr>
              <a:t>24</a:t>
            </a:fld>
            <a:endParaRPr lang="es-ES" dirty="0">
              <a:solidFill>
                <a:schemeClr val="bg1"/>
              </a:solidFill>
            </a:endParaRPr>
          </a:p>
        </p:txBody>
      </p:sp>
      <p:sp>
        <p:nvSpPr>
          <p:cNvPr id="25" name="Proceso alternativo 7">
            <a:extLst>
              <a:ext uri="{FF2B5EF4-FFF2-40B4-BE49-F238E27FC236}">
                <a16:creationId xmlns:a16="http://schemas.microsoft.com/office/drawing/2014/main" id="{721E0767-6746-4C9D-B2D1-2FBBDE6FCF7F}"/>
              </a:ext>
            </a:extLst>
          </p:cNvPr>
          <p:cNvSpPr/>
          <p:nvPr/>
        </p:nvSpPr>
        <p:spPr>
          <a:xfrm flipV="1">
            <a:off x="952500" y="5840260"/>
            <a:ext cx="10287000" cy="38575"/>
          </a:xfrm>
          <a:prstGeom prst="flowChartAlternateProcess">
            <a:avLst/>
          </a:prstGeom>
          <a:solidFill>
            <a:srgbClr val="957001"/>
          </a:solidFill>
          <a:ln>
            <a:solidFill>
              <a:schemeClr val="accent4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endParaRPr lang="es-CL" dirty="0">
              <a:solidFill>
                <a:schemeClr val="bg1"/>
              </a:solidFill>
            </a:endParaRPr>
          </a:p>
        </p:txBody>
      </p:sp>
      <p:pic>
        <p:nvPicPr>
          <p:cNvPr id="33" name="Picture 2" descr="Imagen relacionada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6976" y="517535"/>
            <a:ext cx="934980" cy="13234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7" name="18 Rectángulo redondeado"/>
          <p:cNvSpPr/>
          <p:nvPr/>
        </p:nvSpPr>
        <p:spPr>
          <a:xfrm>
            <a:off x="3943690" y="644018"/>
            <a:ext cx="4307681" cy="459209"/>
          </a:xfrm>
          <a:prstGeom prst="roundRect">
            <a:avLst/>
          </a:prstGeom>
          <a:solidFill>
            <a:schemeClr val="bg1"/>
          </a:solidFill>
          <a:ln w="25400"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w="254000" h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69656" algn="ctr">
              <a:tabLst>
                <a:tab pos="1281933" algn="l"/>
                <a:tab pos="1510993" algn="l"/>
              </a:tabLst>
            </a:pPr>
            <a:r>
              <a:rPr lang="es-CL" sz="2025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CONTRAINTELIGENCIA</a:t>
            </a:r>
            <a:endParaRPr lang="es-ES" sz="2025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26" name="Picture 6" descr="image00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01565" y="535782"/>
            <a:ext cx="779562" cy="12215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15 Redondear rectángulo de esquina diagonal"/>
          <p:cNvSpPr/>
          <p:nvPr/>
        </p:nvSpPr>
        <p:spPr>
          <a:xfrm>
            <a:off x="4528137" y="1812920"/>
            <a:ext cx="2675287" cy="561110"/>
          </a:xfrm>
          <a:prstGeom prst="round2DiagRect">
            <a:avLst/>
          </a:prstGeom>
          <a:solidFill>
            <a:schemeClr val="accent3">
              <a:lumMod val="75000"/>
            </a:schemeClr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688" b="1" dirty="0"/>
              <a:t>DIRECTIVAS RESERVADAS</a:t>
            </a:r>
          </a:p>
        </p:txBody>
      </p:sp>
      <p:sp>
        <p:nvSpPr>
          <p:cNvPr id="17" name="16 Redondear rectángulo de esquina diagonal"/>
          <p:cNvSpPr/>
          <p:nvPr/>
        </p:nvSpPr>
        <p:spPr>
          <a:xfrm>
            <a:off x="2116582" y="2571690"/>
            <a:ext cx="7925665" cy="589278"/>
          </a:xfrm>
          <a:prstGeom prst="round2DiagRect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b="1" dirty="0"/>
              <a:t>DDI 400006</a:t>
            </a:r>
          </a:p>
          <a:p>
            <a:pPr algn="ctr"/>
            <a:r>
              <a:rPr lang="es-CL" b="1" dirty="0"/>
              <a:t> Establece obligaciones del Oficial de Seguridad en las Unidades y Reparticiones.</a:t>
            </a:r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8727" y="3433120"/>
            <a:ext cx="1706740" cy="22899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12410" y="3433120"/>
            <a:ext cx="1706740" cy="23145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11032" y="3433120"/>
            <a:ext cx="1706740" cy="23145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4387429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ectángulo 23">
            <a:extLst>
              <a:ext uri="{FF2B5EF4-FFF2-40B4-BE49-F238E27FC236}">
                <a16:creationId xmlns:a16="http://schemas.microsoft.com/office/drawing/2014/main" id="{11CA9D27-25BC-4311-98B4-1F73615810FA}"/>
              </a:ext>
            </a:extLst>
          </p:cNvPr>
          <p:cNvSpPr/>
          <p:nvPr/>
        </p:nvSpPr>
        <p:spPr>
          <a:xfrm>
            <a:off x="952500" y="5877030"/>
            <a:ext cx="10287000" cy="427721"/>
          </a:xfrm>
          <a:prstGeom prst="rect">
            <a:avLst/>
          </a:prstGeom>
          <a:solidFill>
            <a:srgbClr val="01189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928" b="1" dirty="0">
                <a:solidFill>
                  <a:schemeClr val="bg1"/>
                </a:solidFill>
                <a:latin typeface="Century" panose="02040604050505020304" pitchFamily="18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928" b="1" dirty="0">
                <a:solidFill>
                  <a:schemeClr val="bg1"/>
                </a:solidFill>
                <a:latin typeface="Century" panose="02040604050505020304" pitchFamily="18" charset="0"/>
              </a:rPr>
              <a:t>HONOR		LEALTAD		         VALENTÍA	         INTEGRIDAD		  DEBER</a:t>
            </a:r>
          </a:p>
        </p:txBody>
      </p:sp>
      <p:sp>
        <p:nvSpPr>
          <p:cNvPr id="29" name="Proceso alternativo 5"/>
          <p:cNvSpPr/>
          <p:nvPr/>
        </p:nvSpPr>
        <p:spPr bwMode="auto">
          <a:xfrm>
            <a:off x="1638139" y="1200951"/>
            <a:ext cx="8936380" cy="38575"/>
          </a:xfrm>
          <a:prstGeom prst="flowChartAlternateProcess">
            <a:avLst/>
          </a:prstGeom>
          <a:solidFill>
            <a:srgbClr val="957001"/>
          </a:solidFill>
          <a:ln>
            <a:solidFill>
              <a:schemeClr val="accent4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CL" dirty="0"/>
          </a:p>
        </p:txBody>
      </p:sp>
      <p:sp>
        <p:nvSpPr>
          <p:cNvPr id="21" name="Rectángulo 20">
            <a:extLst>
              <a:ext uri="{FF2B5EF4-FFF2-40B4-BE49-F238E27FC236}">
                <a16:creationId xmlns:a16="http://schemas.microsoft.com/office/drawing/2014/main" id="{11CA9D27-25BC-4311-98B4-1F73615810FA}"/>
              </a:ext>
            </a:extLst>
          </p:cNvPr>
          <p:cNvSpPr/>
          <p:nvPr/>
        </p:nvSpPr>
        <p:spPr>
          <a:xfrm>
            <a:off x="952500" y="5877030"/>
            <a:ext cx="10287000" cy="427721"/>
          </a:xfrm>
          <a:prstGeom prst="rect">
            <a:avLst/>
          </a:prstGeom>
          <a:solidFill>
            <a:srgbClr val="01189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928" b="1" dirty="0">
                <a:solidFill>
                  <a:schemeClr val="bg1"/>
                </a:solidFill>
                <a:latin typeface="Century" panose="02040604050505020304" pitchFamily="18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928" dirty="0">
                <a:solidFill>
                  <a:schemeClr val="bg1"/>
                </a:solidFill>
                <a:latin typeface="Century" panose="02040604050505020304" pitchFamily="18" charset="0"/>
              </a:rPr>
              <a:t>HONOR		LEALTAD		         VALENTÍA	         INTEGRIDAD		  DEBER</a:t>
            </a:r>
          </a:p>
        </p:txBody>
      </p:sp>
      <p:sp>
        <p:nvSpPr>
          <p:cNvPr id="22" name="Proceso alternativo 7">
            <a:extLst>
              <a:ext uri="{FF2B5EF4-FFF2-40B4-BE49-F238E27FC236}">
                <a16:creationId xmlns:a16="http://schemas.microsoft.com/office/drawing/2014/main" id="{721E0767-6746-4C9D-B2D1-2FBBDE6FCF7F}"/>
              </a:ext>
            </a:extLst>
          </p:cNvPr>
          <p:cNvSpPr/>
          <p:nvPr/>
        </p:nvSpPr>
        <p:spPr>
          <a:xfrm flipV="1">
            <a:off x="952500" y="5840260"/>
            <a:ext cx="10287000" cy="38575"/>
          </a:xfrm>
          <a:prstGeom prst="flowChartAlternateProcess">
            <a:avLst/>
          </a:prstGeom>
          <a:solidFill>
            <a:srgbClr val="957001"/>
          </a:solidFill>
          <a:ln>
            <a:solidFill>
              <a:schemeClr val="accent4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endParaRPr lang="es-CL" dirty="0">
              <a:solidFill>
                <a:schemeClr val="bg1"/>
              </a:solidFill>
            </a:endParaRPr>
          </a:p>
        </p:txBody>
      </p:sp>
      <p:sp>
        <p:nvSpPr>
          <p:cNvPr id="2" name="Marcador de número de diapositiva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E72821F-77C0-4523-BE09-0C9B196C4F93}" type="slidenum">
              <a:rPr lang="es-ES" smtClean="0">
                <a:solidFill>
                  <a:schemeClr val="bg1"/>
                </a:solidFill>
              </a:rPr>
              <a:pPr>
                <a:defRPr/>
              </a:pPr>
              <a:t>25</a:t>
            </a:fld>
            <a:endParaRPr lang="es-ES" dirty="0">
              <a:solidFill>
                <a:schemeClr val="bg1"/>
              </a:solidFill>
            </a:endParaRPr>
          </a:p>
        </p:txBody>
      </p:sp>
      <p:sp>
        <p:nvSpPr>
          <p:cNvPr id="25" name="Proceso alternativo 7">
            <a:extLst>
              <a:ext uri="{FF2B5EF4-FFF2-40B4-BE49-F238E27FC236}">
                <a16:creationId xmlns:a16="http://schemas.microsoft.com/office/drawing/2014/main" id="{721E0767-6746-4C9D-B2D1-2FBBDE6FCF7F}"/>
              </a:ext>
            </a:extLst>
          </p:cNvPr>
          <p:cNvSpPr/>
          <p:nvPr/>
        </p:nvSpPr>
        <p:spPr>
          <a:xfrm flipV="1">
            <a:off x="952500" y="5840260"/>
            <a:ext cx="10287000" cy="38575"/>
          </a:xfrm>
          <a:prstGeom prst="flowChartAlternateProcess">
            <a:avLst/>
          </a:prstGeom>
          <a:solidFill>
            <a:srgbClr val="957001"/>
          </a:solidFill>
          <a:ln>
            <a:solidFill>
              <a:schemeClr val="accent4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endParaRPr lang="es-CL" dirty="0">
              <a:solidFill>
                <a:schemeClr val="bg1"/>
              </a:solidFill>
            </a:endParaRPr>
          </a:p>
        </p:txBody>
      </p:sp>
      <p:pic>
        <p:nvPicPr>
          <p:cNvPr id="33" name="Picture 2" descr="Imagen relacionada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6976" y="517535"/>
            <a:ext cx="934980" cy="13234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7" name="18 Rectángulo redondeado"/>
          <p:cNvSpPr/>
          <p:nvPr/>
        </p:nvSpPr>
        <p:spPr>
          <a:xfrm>
            <a:off x="3943690" y="644018"/>
            <a:ext cx="4307681" cy="459209"/>
          </a:xfrm>
          <a:prstGeom prst="roundRect">
            <a:avLst/>
          </a:prstGeom>
          <a:solidFill>
            <a:schemeClr val="bg1"/>
          </a:solidFill>
          <a:ln w="25400"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w="254000" h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69656" algn="ctr">
              <a:tabLst>
                <a:tab pos="1281933" algn="l"/>
                <a:tab pos="1510993" algn="l"/>
              </a:tabLst>
            </a:pPr>
            <a:r>
              <a:rPr lang="es-CL" sz="2025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CONTRAINTELIGENCIA</a:t>
            </a:r>
            <a:endParaRPr lang="es-ES" sz="2025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26" name="Picture 6" descr="image00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01565" y="535782"/>
            <a:ext cx="779562" cy="12215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16 Redondear rectángulo de esquina diagonal"/>
          <p:cNvSpPr/>
          <p:nvPr/>
        </p:nvSpPr>
        <p:spPr>
          <a:xfrm>
            <a:off x="2143497" y="1359294"/>
            <a:ext cx="7925665" cy="589278"/>
          </a:xfrm>
          <a:prstGeom prst="round2DiagRect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b="1" dirty="0"/>
              <a:t>DDI 400006</a:t>
            </a:r>
          </a:p>
          <a:p>
            <a:pPr algn="ctr"/>
            <a:r>
              <a:rPr lang="es-CL" b="1" dirty="0"/>
              <a:t> Establece obligaciones del Oficial de Seguridad en las Unidades y Reparticiones.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9569" y="2036121"/>
            <a:ext cx="2699902" cy="37640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34467" y="2036122"/>
            <a:ext cx="2760791" cy="37425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30886" y="2036121"/>
            <a:ext cx="2785743" cy="37425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1395246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ectángulo 23">
            <a:extLst>
              <a:ext uri="{FF2B5EF4-FFF2-40B4-BE49-F238E27FC236}">
                <a16:creationId xmlns:a16="http://schemas.microsoft.com/office/drawing/2014/main" id="{11CA9D27-25BC-4311-98B4-1F73615810FA}"/>
              </a:ext>
            </a:extLst>
          </p:cNvPr>
          <p:cNvSpPr/>
          <p:nvPr/>
        </p:nvSpPr>
        <p:spPr>
          <a:xfrm>
            <a:off x="952500" y="5877030"/>
            <a:ext cx="10287000" cy="427721"/>
          </a:xfrm>
          <a:prstGeom prst="rect">
            <a:avLst/>
          </a:prstGeom>
          <a:solidFill>
            <a:srgbClr val="01189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928" b="1" dirty="0">
                <a:solidFill>
                  <a:schemeClr val="bg1"/>
                </a:solidFill>
                <a:latin typeface="Century" panose="02040604050505020304" pitchFamily="18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928" b="1" dirty="0">
                <a:solidFill>
                  <a:schemeClr val="bg1"/>
                </a:solidFill>
                <a:latin typeface="Century" panose="02040604050505020304" pitchFamily="18" charset="0"/>
              </a:rPr>
              <a:t>HONOR		LEALTAD		         VALENTÍA	         INTEGRIDAD		  DEBER</a:t>
            </a:r>
          </a:p>
        </p:txBody>
      </p:sp>
      <p:sp>
        <p:nvSpPr>
          <p:cNvPr id="29" name="Proceso alternativo 5"/>
          <p:cNvSpPr/>
          <p:nvPr/>
        </p:nvSpPr>
        <p:spPr bwMode="auto">
          <a:xfrm>
            <a:off x="1638139" y="1200951"/>
            <a:ext cx="8936380" cy="38575"/>
          </a:xfrm>
          <a:prstGeom prst="flowChartAlternateProcess">
            <a:avLst/>
          </a:prstGeom>
          <a:solidFill>
            <a:srgbClr val="957001"/>
          </a:solidFill>
          <a:ln>
            <a:solidFill>
              <a:schemeClr val="accent4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CL" dirty="0"/>
          </a:p>
        </p:txBody>
      </p:sp>
      <p:sp>
        <p:nvSpPr>
          <p:cNvPr id="21" name="Rectángulo 20">
            <a:extLst>
              <a:ext uri="{FF2B5EF4-FFF2-40B4-BE49-F238E27FC236}">
                <a16:creationId xmlns:a16="http://schemas.microsoft.com/office/drawing/2014/main" id="{11CA9D27-25BC-4311-98B4-1F73615810FA}"/>
              </a:ext>
            </a:extLst>
          </p:cNvPr>
          <p:cNvSpPr/>
          <p:nvPr/>
        </p:nvSpPr>
        <p:spPr>
          <a:xfrm>
            <a:off x="952500" y="5877030"/>
            <a:ext cx="10287000" cy="427721"/>
          </a:xfrm>
          <a:prstGeom prst="rect">
            <a:avLst/>
          </a:prstGeom>
          <a:solidFill>
            <a:srgbClr val="01189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928" b="1" dirty="0">
                <a:solidFill>
                  <a:schemeClr val="bg1"/>
                </a:solidFill>
                <a:latin typeface="Century" panose="02040604050505020304" pitchFamily="18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928" dirty="0">
                <a:solidFill>
                  <a:schemeClr val="bg1"/>
                </a:solidFill>
                <a:latin typeface="Century" panose="02040604050505020304" pitchFamily="18" charset="0"/>
              </a:rPr>
              <a:t>HONOR		LEALTAD		         VALENTÍA	         INTEGRIDAD		  DEBER</a:t>
            </a:r>
          </a:p>
        </p:txBody>
      </p:sp>
      <p:sp>
        <p:nvSpPr>
          <p:cNvPr id="22" name="Proceso alternativo 7">
            <a:extLst>
              <a:ext uri="{FF2B5EF4-FFF2-40B4-BE49-F238E27FC236}">
                <a16:creationId xmlns:a16="http://schemas.microsoft.com/office/drawing/2014/main" id="{721E0767-6746-4C9D-B2D1-2FBBDE6FCF7F}"/>
              </a:ext>
            </a:extLst>
          </p:cNvPr>
          <p:cNvSpPr/>
          <p:nvPr/>
        </p:nvSpPr>
        <p:spPr>
          <a:xfrm flipV="1">
            <a:off x="952500" y="5840260"/>
            <a:ext cx="10287000" cy="38575"/>
          </a:xfrm>
          <a:prstGeom prst="flowChartAlternateProcess">
            <a:avLst/>
          </a:prstGeom>
          <a:solidFill>
            <a:srgbClr val="957001"/>
          </a:solidFill>
          <a:ln>
            <a:solidFill>
              <a:schemeClr val="accent4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endParaRPr lang="es-CL" dirty="0">
              <a:solidFill>
                <a:schemeClr val="bg1"/>
              </a:solidFill>
            </a:endParaRPr>
          </a:p>
        </p:txBody>
      </p:sp>
      <p:sp>
        <p:nvSpPr>
          <p:cNvPr id="2" name="Marcador de número de diapositiva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E72821F-77C0-4523-BE09-0C9B196C4F93}" type="slidenum">
              <a:rPr lang="es-ES" smtClean="0">
                <a:solidFill>
                  <a:schemeClr val="bg1"/>
                </a:solidFill>
              </a:rPr>
              <a:pPr>
                <a:defRPr/>
              </a:pPr>
              <a:t>26</a:t>
            </a:fld>
            <a:endParaRPr lang="es-ES" dirty="0">
              <a:solidFill>
                <a:schemeClr val="bg1"/>
              </a:solidFill>
            </a:endParaRPr>
          </a:p>
        </p:txBody>
      </p:sp>
      <p:sp>
        <p:nvSpPr>
          <p:cNvPr id="25" name="Proceso alternativo 7">
            <a:extLst>
              <a:ext uri="{FF2B5EF4-FFF2-40B4-BE49-F238E27FC236}">
                <a16:creationId xmlns:a16="http://schemas.microsoft.com/office/drawing/2014/main" id="{721E0767-6746-4C9D-B2D1-2FBBDE6FCF7F}"/>
              </a:ext>
            </a:extLst>
          </p:cNvPr>
          <p:cNvSpPr/>
          <p:nvPr/>
        </p:nvSpPr>
        <p:spPr>
          <a:xfrm flipV="1">
            <a:off x="952500" y="5840260"/>
            <a:ext cx="10287000" cy="38575"/>
          </a:xfrm>
          <a:prstGeom prst="flowChartAlternateProcess">
            <a:avLst/>
          </a:prstGeom>
          <a:solidFill>
            <a:srgbClr val="957001"/>
          </a:solidFill>
          <a:ln>
            <a:solidFill>
              <a:schemeClr val="accent4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endParaRPr lang="es-CL" dirty="0">
              <a:solidFill>
                <a:schemeClr val="bg1"/>
              </a:solidFill>
            </a:endParaRPr>
          </a:p>
        </p:txBody>
      </p:sp>
      <p:pic>
        <p:nvPicPr>
          <p:cNvPr id="33" name="Picture 2" descr="Imagen relacionada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6976" y="517535"/>
            <a:ext cx="934980" cy="13234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7" name="18 Rectángulo redondeado"/>
          <p:cNvSpPr/>
          <p:nvPr/>
        </p:nvSpPr>
        <p:spPr>
          <a:xfrm>
            <a:off x="3943690" y="644018"/>
            <a:ext cx="4307681" cy="459209"/>
          </a:xfrm>
          <a:prstGeom prst="roundRect">
            <a:avLst/>
          </a:prstGeom>
          <a:solidFill>
            <a:schemeClr val="bg1"/>
          </a:solidFill>
          <a:ln w="25400"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w="254000" h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69656" algn="ctr">
              <a:tabLst>
                <a:tab pos="1281933" algn="l"/>
                <a:tab pos="1510993" algn="l"/>
              </a:tabLst>
            </a:pPr>
            <a:r>
              <a:rPr lang="es-CL" sz="2025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CONTRAINTELIGENCIA</a:t>
            </a:r>
            <a:endParaRPr lang="es-ES" sz="2025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26" name="Picture 6" descr="image00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01565" y="535782"/>
            <a:ext cx="779562" cy="12215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16 Redondear rectángulo de esquina diagonal"/>
          <p:cNvSpPr/>
          <p:nvPr/>
        </p:nvSpPr>
        <p:spPr>
          <a:xfrm>
            <a:off x="2143497" y="1359294"/>
            <a:ext cx="7925665" cy="589278"/>
          </a:xfrm>
          <a:prstGeom prst="round2DiagRect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b="1" dirty="0"/>
              <a:t>DDI 400006</a:t>
            </a:r>
          </a:p>
          <a:p>
            <a:pPr algn="ctr"/>
            <a:r>
              <a:rPr lang="es-CL" b="1" dirty="0"/>
              <a:t> Establece obligaciones del Oficial de Seguridad en las Unidades y Reparticiones.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98157" y="2018714"/>
            <a:ext cx="2734332" cy="37207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66933" y="2018714"/>
            <a:ext cx="2725264" cy="37207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7923585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ectángulo 23">
            <a:extLst>
              <a:ext uri="{FF2B5EF4-FFF2-40B4-BE49-F238E27FC236}">
                <a16:creationId xmlns:a16="http://schemas.microsoft.com/office/drawing/2014/main" id="{11CA9D27-25BC-4311-98B4-1F73615810FA}"/>
              </a:ext>
            </a:extLst>
          </p:cNvPr>
          <p:cNvSpPr/>
          <p:nvPr/>
        </p:nvSpPr>
        <p:spPr>
          <a:xfrm>
            <a:off x="952500" y="5877030"/>
            <a:ext cx="10287000" cy="427721"/>
          </a:xfrm>
          <a:prstGeom prst="rect">
            <a:avLst/>
          </a:prstGeom>
          <a:solidFill>
            <a:srgbClr val="01189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928" b="1" dirty="0">
                <a:solidFill>
                  <a:schemeClr val="bg1"/>
                </a:solidFill>
                <a:latin typeface="Century" panose="02040604050505020304" pitchFamily="18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928" b="1" dirty="0">
                <a:solidFill>
                  <a:schemeClr val="bg1"/>
                </a:solidFill>
                <a:latin typeface="Century" panose="02040604050505020304" pitchFamily="18" charset="0"/>
              </a:rPr>
              <a:t>HONOR		LEALTAD		         VALENTÍA	         INTEGRIDAD		  DEBER</a:t>
            </a:r>
          </a:p>
        </p:txBody>
      </p:sp>
      <p:sp>
        <p:nvSpPr>
          <p:cNvPr id="29" name="Proceso alternativo 5"/>
          <p:cNvSpPr/>
          <p:nvPr/>
        </p:nvSpPr>
        <p:spPr bwMode="auto">
          <a:xfrm>
            <a:off x="1638139" y="1200951"/>
            <a:ext cx="8936380" cy="38575"/>
          </a:xfrm>
          <a:prstGeom prst="flowChartAlternateProcess">
            <a:avLst/>
          </a:prstGeom>
          <a:solidFill>
            <a:srgbClr val="957001"/>
          </a:solidFill>
          <a:ln>
            <a:solidFill>
              <a:schemeClr val="accent4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CL" dirty="0"/>
          </a:p>
        </p:txBody>
      </p:sp>
      <p:sp>
        <p:nvSpPr>
          <p:cNvPr id="21" name="Rectángulo 20">
            <a:extLst>
              <a:ext uri="{FF2B5EF4-FFF2-40B4-BE49-F238E27FC236}">
                <a16:creationId xmlns:a16="http://schemas.microsoft.com/office/drawing/2014/main" id="{11CA9D27-25BC-4311-98B4-1F73615810FA}"/>
              </a:ext>
            </a:extLst>
          </p:cNvPr>
          <p:cNvSpPr/>
          <p:nvPr/>
        </p:nvSpPr>
        <p:spPr>
          <a:xfrm>
            <a:off x="952500" y="5877030"/>
            <a:ext cx="10287000" cy="427721"/>
          </a:xfrm>
          <a:prstGeom prst="rect">
            <a:avLst/>
          </a:prstGeom>
          <a:solidFill>
            <a:srgbClr val="01189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928" b="1" dirty="0">
                <a:solidFill>
                  <a:schemeClr val="bg1"/>
                </a:solidFill>
                <a:latin typeface="Century" panose="02040604050505020304" pitchFamily="18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928" dirty="0">
                <a:solidFill>
                  <a:schemeClr val="bg1"/>
                </a:solidFill>
                <a:latin typeface="Century" panose="02040604050505020304" pitchFamily="18" charset="0"/>
              </a:rPr>
              <a:t>HONOR		LEALTAD		         VALENTÍA	         INTEGRIDAD		  DEBER</a:t>
            </a:r>
          </a:p>
        </p:txBody>
      </p:sp>
      <p:sp>
        <p:nvSpPr>
          <p:cNvPr id="22" name="Proceso alternativo 7">
            <a:extLst>
              <a:ext uri="{FF2B5EF4-FFF2-40B4-BE49-F238E27FC236}">
                <a16:creationId xmlns:a16="http://schemas.microsoft.com/office/drawing/2014/main" id="{721E0767-6746-4C9D-B2D1-2FBBDE6FCF7F}"/>
              </a:ext>
            </a:extLst>
          </p:cNvPr>
          <p:cNvSpPr/>
          <p:nvPr/>
        </p:nvSpPr>
        <p:spPr>
          <a:xfrm flipV="1">
            <a:off x="952500" y="5840260"/>
            <a:ext cx="10287000" cy="38575"/>
          </a:xfrm>
          <a:prstGeom prst="flowChartAlternateProcess">
            <a:avLst/>
          </a:prstGeom>
          <a:solidFill>
            <a:srgbClr val="957001"/>
          </a:solidFill>
          <a:ln>
            <a:solidFill>
              <a:schemeClr val="accent4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endParaRPr lang="es-CL" dirty="0">
              <a:solidFill>
                <a:schemeClr val="bg1"/>
              </a:solidFill>
            </a:endParaRPr>
          </a:p>
        </p:txBody>
      </p:sp>
      <p:sp>
        <p:nvSpPr>
          <p:cNvPr id="2" name="Marcador de número de diapositiva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E72821F-77C0-4523-BE09-0C9B196C4F93}" type="slidenum">
              <a:rPr lang="es-ES" smtClean="0">
                <a:solidFill>
                  <a:schemeClr val="bg1"/>
                </a:solidFill>
              </a:rPr>
              <a:pPr>
                <a:defRPr/>
              </a:pPr>
              <a:t>27</a:t>
            </a:fld>
            <a:endParaRPr lang="es-ES" dirty="0">
              <a:solidFill>
                <a:schemeClr val="bg1"/>
              </a:solidFill>
            </a:endParaRPr>
          </a:p>
        </p:txBody>
      </p:sp>
      <p:sp>
        <p:nvSpPr>
          <p:cNvPr id="25" name="Proceso alternativo 7">
            <a:extLst>
              <a:ext uri="{FF2B5EF4-FFF2-40B4-BE49-F238E27FC236}">
                <a16:creationId xmlns:a16="http://schemas.microsoft.com/office/drawing/2014/main" id="{721E0767-6746-4C9D-B2D1-2FBBDE6FCF7F}"/>
              </a:ext>
            </a:extLst>
          </p:cNvPr>
          <p:cNvSpPr/>
          <p:nvPr/>
        </p:nvSpPr>
        <p:spPr>
          <a:xfrm flipV="1">
            <a:off x="952500" y="5840260"/>
            <a:ext cx="10287000" cy="38575"/>
          </a:xfrm>
          <a:prstGeom prst="flowChartAlternateProcess">
            <a:avLst/>
          </a:prstGeom>
          <a:solidFill>
            <a:srgbClr val="957001"/>
          </a:solidFill>
          <a:ln>
            <a:solidFill>
              <a:schemeClr val="accent4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endParaRPr lang="es-CL" dirty="0">
              <a:solidFill>
                <a:schemeClr val="bg1"/>
              </a:solidFill>
            </a:endParaRPr>
          </a:p>
        </p:txBody>
      </p:sp>
      <p:pic>
        <p:nvPicPr>
          <p:cNvPr id="33" name="Picture 2" descr="Imagen relacionada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6976" y="517535"/>
            <a:ext cx="934980" cy="13234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7" name="18 Rectángulo redondeado"/>
          <p:cNvSpPr/>
          <p:nvPr/>
        </p:nvSpPr>
        <p:spPr>
          <a:xfrm>
            <a:off x="3943690" y="644018"/>
            <a:ext cx="4307681" cy="459209"/>
          </a:xfrm>
          <a:prstGeom prst="roundRect">
            <a:avLst/>
          </a:prstGeom>
          <a:solidFill>
            <a:schemeClr val="bg1"/>
          </a:solidFill>
          <a:ln w="25400"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w="254000" h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69656" algn="ctr">
              <a:tabLst>
                <a:tab pos="1281933" algn="l"/>
                <a:tab pos="1510993" algn="l"/>
              </a:tabLst>
            </a:pPr>
            <a:r>
              <a:rPr lang="es-CL" sz="2025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CONTRAINTELIGENCIA</a:t>
            </a:r>
            <a:endParaRPr lang="es-ES" sz="2025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26" name="Picture 6" descr="image00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01565" y="535782"/>
            <a:ext cx="779562" cy="12215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16 Redondear rectángulo de esquina diagonal"/>
          <p:cNvSpPr/>
          <p:nvPr/>
        </p:nvSpPr>
        <p:spPr>
          <a:xfrm>
            <a:off x="2143497" y="1359294"/>
            <a:ext cx="7925665" cy="589278"/>
          </a:xfrm>
          <a:prstGeom prst="round2DiagRect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b="1" dirty="0"/>
              <a:t>DDI 400006</a:t>
            </a:r>
          </a:p>
          <a:p>
            <a:pPr algn="ctr"/>
            <a:r>
              <a:rPr lang="es-CL" b="1" dirty="0"/>
              <a:t> Establece obligaciones del Oficial de Seguridad en las Unidades y Reparticiones.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1956" y="1988651"/>
            <a:ext cx="2798226" cy="38130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46512" y="1988651"/>
            <a:ext cx="2939655" cy="38130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83989" y="1988651"/>
            <a:ext cx="2887722" cy="38130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9975845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ectángulo 23">
            <a:extLst>
              <a:ext uri="{FF2B5EF4-FFF2-40B4-BE49-F238E27FC236}">
                <a16:creationId xmlns:a16="http://schemas.microsoft.com/office/drawing/2014/main" id="{11CA9D27-25BC-4311-98B4-1F73615810FA}"/>
              </a:ext>
            </a:extLst>
          </p:cNvPr>
          <p:cNvSpPr/>
          <p:nvPr/>
        </p:nvSpPr>
        <p:spPr>
          <a:xfrm>
            <a:off x="952500" y="5877030"/>
            <a:ext cx="10287000" cy="427721"/>
          </a:xfrm>
          <a:prstGeom prst="rect">
            <a:avLst/>
          </a:prstGeom>
          <a:solidFill>
            <a:srgbClr val="01189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928" b="1" dirty="0">
                <a:solidFill>
                  <a:schemeClr val="bg1"/>
                </a:solidFill>
                <a:latin typeface="Century" panose="02040604050505020304" pitchFamily="18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928" b="1" dirty="0">
                <a:solidFill>
                  <a:schemeClr val="bg1"/>
                </a:solidFill>
                <a:latin typeface="Century" panose="02040604050505020304" pitchFamily="18" charset="0"/>
              </a:rPr>
              <a:t>HONOR		LEALTAD		         VALENTÍA	         INTEGRIDAD		  DEBER</a:t>
            </a:r>
          </a:p>
        </p:txBody>
      </p:sp>
      <p:sp>
        <p:nvSpPr>
          <p:cNvPr id="29" name="Proceso alternativo 5"/>
          <p:cNvSpPr/>
          <p:nvPr/>
        </p:nvSpPr>
        <p:spPr bwMode="auto">
          <a:xfrm>
            <a:off x="1638139" y="1200951"/>
            <a:ext cx="8936380" cy="38575"/>
          </a:xfrm>
          <a:prstGeom prst="flowChartAlternateProcess">
            <a:avLst/>
          </a:prstGeom>
          <a:solidFill>
            <a:srgbClr val="957001"/>
          </a:solidFill>
          <a:ln>
            <a:solidFill>
              <a:schemeClr val="accent4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CL" dirty="0"/>
          </a:p>
        </p:txBody>
      </p:sp>
      <p:sp>
        <p:nvSpPr>
          <p:cNvPr id="21" name="Rectángulo 20">
            <a:extLst>
              <a:ext uri="{FF2B5EF4-FFF2-40B4-BE49-F238E27FC236}">
                <a16:creationId xmlns:a16="http://schemas.microsoft.com/office/drawing/2014/main" id="{11CA9D27-25BC-4311-98B4-1F73615810FA}"/>
              </a:ext>
            </a:extLst>
          </p:cNvPr>
          <p:cNvSpPr/>
          <p:nvPr/>
        </p:nvSpPr>
        <p:spPr>
          <a:xfrm>
            <a:off x="952500" y="5877030"/>
            <a:ext cx="10287000" cy="427721"/>
          </a:xfrm>
          <a:prstGeom prst="rect">
            <a:avLst/>
          </a:prstGeom>
          <a:solidFill>
            <a:srgbClr val="01189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928" b="1" dirty="0">
                <a:solidFill>
                  <a:schemeClr val="bg1"/>
                </a:solidFill>
                <a:latin typeface="Century" panose="02040604050505020304" pitchFamily="18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928" dirty="0">
                <a:solidFill>
                  <a:schemeClr val="bg1"/>
                </a:solidFill>
                <a:latin typeface="Century" panose="02040604050505020304" pitchFamily="18" charset="0"/>
              </a:rPr>
              <a:t>HONOR		LEALTAD		         VALENTÍA	         INTEGRIDAD		  DEBER</a:t>
            </a:r>
          </a:p>
        </p:txBody>
      </p:sp>
      <p:sp>
        <p:nvSpPr>
          <p:cNvPr id="22" name="Proceso alternativo 7">
            <a:extLst>
              <a:ext uri="{FF2B5EF4-FFF2-40B4-BE49-F238E27FC236}">
                <a16:creationId xmlns:a16="http://schemas.microsoft.com/office/drawing/2014/main" id="{721E0767-6746-4C9D-B2D1-2FBBDE6FCF7F}"/>
              </a:ext>
            </a:extLst>
          </p:cNvPr>
          <p:cNvSpPr/>
          <p:nvPr/>
        </p:nvSpPr>
        <p:spPr>
          <a:xfrm flipV="1">
            <a:off x="952500" y="5840260"/>
            <a:ext cx="10287000" cy="38575"/>
          </a:xfrm>
          <a:prstGeom prst="flowChartAlternateProcess">
            <a:avLst/>
          </a:prstGeom>
          <a:solidFill>
            <a:srgbClr val="957001"/>
          </a:solidFill>
          <a:ln>
            <a:solidFill>
              <a:schemeClr val="accent4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endParaRPr lang="es-CL" dirty="0">
              <a:solidFill>
                <a:schemeClr val="bg1"/>
              </a:solidFill>
            </a:endParaRPr>
          </a:p>
        </p:txBody>
      </p:sp>
      <p:sp>
        <p:nvSpPr>
          <p:cNvPr id="2" name="Marcador de número de diapositiva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E72821F-77C0-4523-BE09-0C9B196C4F93}" type="slidenum">
              <a:rPr lang="es-ES" smtClean="0">
                <a:solidFill>
                  <a:schemeClr val="bg1"/>
                </a:solidFill>
              </a:rPr>
              <a:pPr>
                <a:defRPr/>
              </a:pPr>
              <a:t>28</a:t>
            </a:fld>
            <a:endParaRPr lang="es-ES" dirty="0">
              <a:solidFill>
                <a:schemeClr val="bg1"/>
              </a:solidFill>
            </a:endParaRPr>
          </a:p>
        </p:txBody>
      </p:sp>
      <p:sp>
        <p:nvSpPr>
          <p:cNvPr id="25" name="Proceso alternativo 7">
            <a:extLst>
              <a:ext uri="{FF2B5EF4-FFF2-40B4-BE49-F238E27FC236}">
                <a16:creationId xmlns:a16="http://schemas.microsoft.com/office/drawing/2014/main" id="{721E0767-6746-4C9D-B2D1-2FBBDE6FCF7F}"/>
              </a:ext>
            </a:extLst>
          </p:cNvPr>
          <p:cNvSpPr/>
          <p:nvPr/>
        </p:nvSpPr>
        <p:spPr>
          <a:xfrm flipV="1">
            <a:off x="952500" y="5840260"/>
            <a:ext cx="10287000" cy="38575"/>
          </a:xfrm>
          <a:prstGeom prst="flowChartAlternateProcess">
            <a:avLst/>
          </a:prstGeom>
          <a:solidFill>
            <a:srgbClr val="957001"/>
          </a:solidFill>
          <a:ln>
            <a:solidFill>
              <a:schemeClr val="accent4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endParaRPr lang="es-CL" dirty="0">
              <a:solidFill>
                <a:schemeClr val="bg1"/>
              </a:solidFill>
            </a:endParaRPr>
          </a:p>
        </p:txBody>
      </p:sp>
      <p:pic>
        <p:nvPicPr>
          <p:cNvPr id="33" name="Picture 2" descr="Imagen relacionada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6976" y="517535"/>
            <a:ext cx="934980" cy="13234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7" name="18 Rectángulo redondeado"/>
          <p:cNvSpPr/>
          <p:nvPr/>
        </p:nvSpPr>
        <p:spPr>
          <a:xfrm>
            <a:off x="3943690" y="644018"/>
            <a:ext cx="4307681" cy="459209"/>
          </a:xfrm>
          <a:prstGeom prst="roundRect">
            <a:avLst/>
          </a:prstGeom>
          <a:solidFill>
            <a:schemeClr val="bg1"/>
          </a:solidFill>
          <a:ln w="25400"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w="254000" h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69656" algn="ctr">
              <a:tabLst>
                <a:tab pos="1281933" algn="l"/>
                <a:tab pos="1510993" algn="l"/>
              </a:tabLst>
            </a:pPr>
            <a:r>
              <a:rPr lang="es-CL" sz="2025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CONTRAINTELIGENCIA</a:t>
            </a:r>
            <a:endParaRPr lang="es-ES" sz="2025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26" name="Picture 6" descr="image00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01565" y="535782"/>
            <a:ext cx="779562" cy="12215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16 Redondear rectángulo de esquina diagonal"/>
          <p:cNvSpPr/>
          <p:nvPr/>
        </p:nvSpPr>
        <p:spPr>
          <a:xfrm>
            <a:off x="2143497" y="1359294"/>
            <a:ext cx="7925665" cy="589278"/>
          </a:xfrm>
          <a:prstGeom prst="round2DiagRect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b="1" dirty="0"/>
              <a:t>DDI 400006</a:t>
            </a:r>
          </a:p>
          <a:p>
            <a:pPr algn="ctr"/>
            <a:r>
              <a:rPr lang="es-CL" b="1" dirty="0"/>
              <a:t> Establece obligaciones del Oficial de Seguridad en las Unidades y Reparticiones.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7728" y="2000434"/>
            <a:ext cx="2954768" cy="37997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3255" y="2000434"/>
            <a:ext cx="2937468" cy="37997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8921101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ectángulo 23">
            <a:extLst>
              <a:ext uri="{FF2B5EF4-FFF2-40B4-BE49-F238E27FC236}">
                <a16:creationId xmlns:a16="http://schemas.microsoft.com/office/drawing/2014/main" id="{11CA9D27-25BC-4311-98B4-1F73615810FA}"/>
              </a:ext>
            </a:extLst>
          </p:cNvPr>
          <p:cNvSpPr/>
          <p:nvPr/>
        </p:nvSpPr>
        <p:spPr>
          <a:xfrm>
            <a:off x="952500" y="5877030"/>
            <a:ext cx="10287000" cy="427721"/>
          </a:xfrm>
          <a:prstGeom prst="rect">
            <a:avLst/>
          </a:prstGeom>
          <a:solidFill>
            <a:srgbClr val="01189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928" b="1" dirty="0">
                <a:solidFill>
                  <a:schemeClr val="bg1"/>
                </a:solidFill>
                <a:latin typeface="Century" panose="02040604050505020304" pitchFamily="18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928" b="1" dirty="0">
                <a:solidFill>
                  <a:schemeClr val="bg1"/>
                </a:solidFill>
                <a:latin typeface="Century" panose="02040604050505020304" pitchFamily="18" charset="0"/>
              </a:rPr>
              <a:t>HONOR		LEALTAD		         VALENTÍA	         INTEGRIDAD		  DEBER</a:t>
            </a:r>
          </a:p>
        </p:txBody>
      </p:sp>
      <p:sp>
        <p:nvSpPr>
          <p:cNvPr id="29" name="Proceso alternativo 5"/>
          <p:cNvSpPr/>
          <p:nvPr/>
        </p:nvSpPr>
        <p:spPr bwMode="auto">
          <a:xfrm>
            <a:off x="1638139" y="1200951"/>
            <a:ext cx="8936380" cy="38575"/>
          </a:xfrm>
          <a:prstGeom prst="flowChartAlternateProcess">
            <a:avLst/>
          </a:prstGeom>
          <a:solidFill>
            <a:srgbClr val="957001"/>
          </a:solidFill>
          <a:ln>
            <a:solidFill>
              <a:schemeClr val="accent4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CL" dirty="0"/>
          </a:p>
        </p:txBody>
      </p:sp>
      <p:sp>
        <p:nvSpPr>
          <p:cNvPr id="21" name="Rectángulo 20">
            <a:extLst>
              <a:ext uri="{FF2B5EF4-FFF2-40B4-BE49-F238E27FC236}">
                <a16:creationId xmlns:a16="http://schemas.microsoft.com/office/drawing/2014/main" id="{11CA9D27-25BC-4311-98B4-1F73615810FA}"/>
              </a:ext>
            </a:extLst>
          </p:cNvPr>
          <p:cNvSpPr/>
          <p:nvPr/>
        </p:nvSpPr>
        <p:spPr>
          <a:xfrm>
            <a:off x="952500" y="5877030"/>
            <a:ext cx="10287000" cy="427721"/>
          </a:xfrm>
          <a:prstGeom prst="rect">
            <a:avLst/>
          </a:prstGeom>
          <a:solidFill>
            <a:srgbClr val="01189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928" b="1" dirty="0">
                <a:solidFill>
                  <a:schemeClr val="bg1"/>
                </a:solidFill>
                <a:latin typeface="Century" panose="02040604050505020304" pitchFamily="18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928" dirty="0">
                <a:solidFill>
                  <a:schemeClr val="bg1"/>
                </a:solidFill>
                <a:latin typeface="Century" panose="02040604050505020304" pitchFamily="18" charset="0"/>
              </a:rPr>
              <a:t>HONOR		LEALTAD		         VALENTÍA	         INTEGRIDAD		  DEBER</a:t>
            </a:r>
          </a:p>
        </p:txBody>
      </p:sp>
      <p:sp>
        <p:nvSpPr>
          <p:cNvPr id="22" name="Proceso alternativo 7">
            <a:extLst>
              <a:ext uri="{FF2B5EF4-FFF2-40B4-BE49-F238E27FC236}">
                <a16:creationId xmlns:a16="http://schemas.microsoft.com/office/drawing/2014/main" id="{721E0767-6746-4C9D-B2D1-2FBBDE6FCF7F}"/>
              </a:ext>
            </a:extLst>
          </p:cNvPr>
          <p:cNvSpPr/>
          <p:nvPr/>
        </p:nvSpPr>
        <p:spPr>
          <a:xfrm flipV="1">
            <a:off x="952500" y="5840260"/>
            <a:ext cx="10287000" cy="38575"/>
          </a:xfrm>
          <a:prstGeom prst="flowChartAlternateProcess">
            <a:avLst/>
          </a:prstGeom>
          <a:solidFill>
            <a:srgbClr val="957001"/>
          </a:solidFill>
          <a:ln>
            <a:solidFill>
              <a:schemeClr val="accent4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endParaRPr lang="es-CL" dirty="0">
              <a:solidFill>
                <a:schemeClr val="bg1"/>
              </a:solidFill>
            </a:endParaRPr>
          </a:p>
        </p:txBody>
      </p:sp>
      <p:sp>
        <p:nvSpPr>
          <p:cNvPr id="2" name="Marcador de número de diapositiva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E72821F-77C0-4523-BE09-0C9B196C4F93}" type="slidenum">
              <a:rPr lang="es-ES" smtClean="0">
                <a:solidFill>
                  <a:schemeClr val="bg1"/>
                </a:solidFill>
              </a:rPr>
              <a:pPr>
                <a:defRPr/>
              </a:pPr>
              <a:t>29</a:t>
            </a:fld>
            <a:endParaRPr lang="es-ES" dirty="0">
              <a:solidFill>
                <a:schemeClr val="bg1"/>
              </a:solidFill>
            </a:endParaRPr>
          </a:p>
        </p:txBody>
      </p:sp>
      <p:sp>
        <p:nvSpPr>
          <p:cNvPr id="25" name="Proceso alternativo 7">
            <a:extLst>
              <a:ext uri="{FF2B5EF4-FFF2-40B4-BE49-F238E27FC236}">
                <a16:creationId xmlns:a16="http://schemas.microsoft.com/office/drawing/2014/main" id="{721E0767-6746-4C9D-B2D1-2FBBDE6FCF7F}"/>
              </a:ext>
            </a:extLst>
          </p:cNvPr>
          <p:cNvSpPr/>
          <p:nvPr/>
        </p:nvSpPr>
        <p:spPr>
          <a:xfrm flipV="1">
            <a:off x="952500" y="5840260"/>
            <a:ext cx="10287000" cy="38575"/>
          </a:xfrm>
          <a:prstGeom prst="flowChartAlternateProcess">
            <a:avLst/>
          </a:prstGeom>
          <a:solidFill>
            <a:srgbClr val="957001"/>
          </a:solidFill>
          <a:ln>
            <a:solidFill>
              <a:schemeClr val="accent4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endParaRPr lang="es-CL" dirty="0">
              <a:solidFill>
                <a:schemeClr val="bg1"/>
              </a:solidFill>
            </a:endParaRPr>
          </a:p>
        </p:txBody>
      </p:sp>
      <p:pic>
        <p:nvPicPr>
          <p:cNvPr id="33" name="Picture 2" descr="Imagen relacionada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6976" y="517535"/>
            <a:ext cx="934980" cy="13234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7" name="18 Rectángulo redondeado"/>
          <p:cNvSpPr/>
          <p:nvPr/>
        </p:nvSpPr>
        <p:spPr>
          <a:xfrm>
            <a:off x="3943690" y="644018"/>
            <a:ext cx="4307681" cy="459209"/>
          </a:xfrm>
          <a:prstGeom prst="roundRect">
            <a:avLst/>
          </a:prstGeom>
          <a:solidFill>
            <a:schemeClr val="bg1"/>
          </a:solidFill>
          <a:ln w="25400"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w="254000" h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69656" algn="ctr">
              <a:tabLst>
                <a:tab pos="1281933" algn="l"/>
                <a:tab pos="1510993" algn="l"/>
              </a:tabLst>
            </a:pPr>
            <a:r>
              <a:rPr lang="es-CL" sz="2025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CONTRAINTELIGENCIA</a:t>
            </a:r>
            <a:endParaRPr lang="es-ES" sz="2025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26" name="Picture 6" descr="image00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01565" y="535782"/>
            <a:ext cx="779562" cy="12215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16 Redondear rectángulo de esquina diagonal"/>
          <p:cNvSpPr/>
          <p:nvPr/>
        </p:nvSpPr>
        <p:spPr>
          <a:xfrm>
            <a:off x="2143497" y="1359294"/>
            <a:ext cx="7925665" cy="589278"/>
          </a:xfrm>
          <a:prstGeom prst="round2DiagRect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b="1" dirty="0"/>
              <a:t>DDI 400006</a:t>
            </a:r>
          </a:p>
          <a:p>
            <a:pPr algn="ctr"/>
            <a:r>
              <a:rPr lang="es-CL" b="1" dirty="0"/>
              <a:t> Establece obligaciones del Oficial de Seguridad en las Unidades y Reparticiones.</a:t>
            </a: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7982" y="2028731"/>
            <a:ext cx="2868770" cy="36672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60578" y="2017877"/>
            <a:ext cx="2840987" cy="36672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9" name="Picture 5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1098" y="2029568"/>
            <a:ext cx="2828086" cy="36664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90157332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ectángulo 23">
            <a:extLst>
              <a:ext uri="{FF2B5EF4-FFF2-40B4-BE49-F238E27FC236}">
                <a16:creationId xmlns:a16="http://schemas.microsoft.com/office/drawing/2014/main" id="{11CA9D27-25BC-4311-98B4-1F73615810FA}"/>
              </a:ext>
            </a:extLst>
          </p:cNvPr>
          <p:cNvSpPr/>
          <p:nvPr/>
        </p:nvSpPr>
        <p:spPr>
          <a:xfrm>
            <a:off x="952500" y="5877030"/>
            <a:ext cx="10287000" cy="427721"/>
          </a:xfrm>
          <a:prstGeom prst="rect">
            <a:avLst/>
          </a:prstGeom>
          <a:solidFill>
            <a:srgbClr val="01189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928" b="1" dirty="0">
                <a:solidFill>
                  <a:schemeClr val="bg1"/>
                </a:solidFill>
                <a:latin typeface="Century" panose="02040604050505020304" pitchFamily="18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928" b="1" dirty="0">
                <a:solidFill>
                  <a:schemeClr val="bg1"/>
                </a:solidFill>
                <a:latin typeface="Century" panose="02040604050505020304" pitchFamily="18" charset="0"/>
              </a:rPr>
              <a:t>HONOR		LEALTAD		         VALENTÍA	         INTEGRIDAD		  DEBER</a:t>
            </a:r>
          </a:p>
        </p:txBody>
      </p:sp>
      <p:sp>
        <p:nvSpPr>
          <p:cNvPr id="29" name="Proceso alternativo 5"/>
          <p:cNvSpPr/>
          <p:nvPr/>
        </p:nvSpPr>
        <p:spPr bwMode="auto">
          <a:xfrm>
            <a:off x="1638139" y="1200951"/>
            <a:ext cx="8936380" cy="38575"/>
          </a:xfrm>
          <a:prstGeom prst="flowChartAlternateProcess">
            <a:avLst/>
          </a:prstGeom>
          <a:solidFill>
            <a:srgbClr val="957001"/>
          </a:solidFill>
          <a:ln>
            <a:solidFill>
              <a:schemeClr val="accent4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CL" dirty="0"/>
          </a:p>
        </p:txBody>
      </p:sp>
      <p:sp>
        <p:nvSpPr>
          <p:cNvPr id="21" name="Rectángulo 20">
            <a:extLst>
              <a:ext uri="{FF2B5EF4-FFF2-40B4-BE49-F238E27FC236}">
                <a16:creationId xmlns:a16="http://schemas.microsoft.com/office/drawing/2014/main" id="{11CA9D27-25BC-4311-98B4-1F73615810FA}"/>
              </a:ext>
            </a:extLst>
          </p:cNvPr>
          <p:cNvSpPr/>
          <p:nvPr/>
        </p:nvSpPr>
        <p:spPr>
          <a:xfrm>
            <a:off x="952500" y="5877030"/>
            <a:ext cx="10287000" cy="427721"/>
          </a:xfrm>
          <a:prstGeom prst="rect">
            <a:avLst/>
          </a:prstGeom>
          <a:solidFill>
            <a:srgbClr val="01189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928" b="1" dirty="0">
                <a:solidFill>
                  <a:schemeClr val="bg1"/>
                </a:solidFill>
                <a:latin typeface="Century" panose="02040604050505020304" pitchFamily="18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928" dirty="0">
                <a:solidFill>
                  <a:schemeClr val="bg1"/>
                </a:solidFill>
                <a:latin typeface="Century" panose="02040604050505020304" pitchFamily="18" charset="0"/>
              </a:rPr>
              <a:t>HONOR		LEALTAD		         VALENTÍA	         INTEGRIDAD		  DEBER</a:t>
            </a:r>
          </a:p>
        </p:txBody>
      </p:sp>
      <p:sp>
        <p:nvSpPr>
          <p:cNvPr id="22" name="Proceso alternativo 7">
            <a:extLst>
              <a:ext uri="{FF2B5EF4-FFF2-40B4-BE49-F238E27FC236}">
                <a16:creationId xmlns:a16="http://schemas.microsoft.com/office/drawing/2014/main" id="{721E0767-6746-4C9D-B2D1-2FBBDE6FCF7F}"/>
              </a:ext>
            </a:extLst>
          </p:cNvPr>
          <p:cNvSpPr/>
          <p:nvPr/>
        </p:nvSpPr>
        <p:spPr>
          <a:xfrm flipV="1">
            <a:off x="952500" y="5840260"/>
            <a:ext cx="10287000" cy="38575"/>
          </a:xfrm>
          <a:prstGeom prst="flowChartAlternateProcess">
            <a:avLst/>
          </a:prstGeom>
          <a:solidFill>
            <a:srgbClr val="957001"/>
          </a:solidFill>
          <a:ln>
            <a:solidFill>
              <a:schemeClr val="accent4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endParaRPr lang="es-CL" dirty="0">
              <a:solidFill>
                <a:schemeClr val="bg1"/>
              </a:solidFill>
            </a:endParaRPr>
          </a:p>
        </p:txBody>
      </p:sp>
      <p:sp>
        <p:nvSpPr>
          <p:cNvPr id="2" name="Marcador de número de diapositiva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E72821F-77C0-4523-BE09-0C9B196C4F93}" type="slidenum">
              <a:rPr lang="es-ES" smtClean="0">
                <a:solidFill>
                  <a:schemeClr val="bg1"/>
                </a:solidFill>
              </a:rPr>
              <a:pPr>
                <a:defRPr/>
              </a:pPr>
              <a:t>30</a:t>
            </a:fld>
            <a:endParaRPr lang="es-ES" dirty="0">
              <a:solidFill>
                <a:schemeClr val="bg1"/>
              </a:solidFill>
            </a:endParaRPr>
          </a:p>
        </p:txBody>
      </p:sp>
      <p:sp>
        <p:nvSpPr>
          <p:cNvPr id="25" name="Proceso alternativo 7">
            <a:extLst>
              <a:ext uri="{FF2B5EF4-FFF2-40B4-BE49-F238E27FC236}">
                <a16:creationId xmlns:a16="http://schemas.microsoft.com/office/drawing/2014/main" id="{721E0767-6746-4C9D-B2D1-2FBBDE6FCF7F}"/>
              </a:ext>
            </a:extLst>
          </p:cNvPr>
          <p:cNvSpPr/>
          <p:nvPr/>
        </p:nvSpPr>
        <p:spPr>
          <a:xfrm flipV="1">
            <a:off x="952500" y="5840260"/>
            <a:ext cx="10287000" cy="38575"/>
          </a:xfrm>
          <a:prstGeom prst="flowChartAlternateProcess">
            <a:avLst/>
          </a:prstGeom>
          <a:solidFill>
            <a:srgbClr val="957001"/>
          </a:solidFill>
          <a:ln>
            <a:solidFill>
              <a:schemeClr val="accent4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endParaRPr lang="es-CL" dirty="0">
              <a:solidFill>
                <a:schemeClr val="bg1"/>
              </a:solidFill>
            </a:endParaRPr>
          </a:p>
        </p:txBody>
      </p:sp>
      <p:pic>
        <p:nvPicPr>
          <p:cNvPr id="33" name="Picture 2" descr="Imagen relacionada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6976" y="517535"/>
            <a:ext cx="934980" cy="13234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7" name="18 Rectángulo redondeado"/>
          <p:cNvSpPr/>
          <p:nvPr/>
        </p:nvSpPr>
        <p:spPr>
          <a:xfrm>
            <a:off x="3943690" y="644018"/>
            <a:ext cx="4307681" cy="459209"/>
          </a:xfrm>
          <a:prstGeom prst="roundRect">
            <a:avLst/>
          </a:prstGeom>
          <a:solidFill>
            <a:schemeClr val="bg1"/>
          </a:solidFill>
          <a:ln w="25400"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w="254000" h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69656" algn="ctr">
              <a:tabLst>
                <a:tab pos="1281933" algn="l"/>
                <a:tab pos="1510993" algn="l"/>
              </a:tabLst>
            </a:pPr>
            <a:r>
              <a:rPr lang="es-CL" sz="2025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CONTRAINTELIGENCIA</a:t>
            </a:r>
            <a:endParaRPr lang="es-ES" sz="2025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26" name="Picture 6" descr="image00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01565" y="535782"/>
            <a:ext cx="779562" cy="12215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16 Redondear rectángulo de esquina diagonal"/>
          <p:cNvSpPr/>
          <p:nvPr/>
        </p:nvSpPr>
        <p:spPr>
          <a:xfrm>
            <a:off x="2143497" y="1359294"/>
            <a:ext cx="7925665" cy="589278"/>
          </a:xfrm>
          <a:prstGeom prst="round2DiagRect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b="1" dirty="0"/>
              <a:t>DDI 400006</a:t>
            </a:r>
          </a:p>
          <a:p>
            <a:pPr algn="ctr"/>
            <a:r>
              <a:rPr lang="es-CL" b="1" dirty="0"/>
              <a:t> Establece obligaciones del Oficial de Seguridad en las Unidades y Reparticiones.</a:t>
            </a: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03988" y="1992714"/>
            <a:ext cx="2896343" cy="37549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5560" y="2015217"/>
            <a:ext cx="2894558" cy="37324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9648" y="2003965"/>
            <a:ext cx="2844998" cy="37436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06057076"/>
      </p:ext>
    </p:extLst>
  </p:cSld>
  <p:clrMapOvr>
    <a:masterClrMapping/>
  </p:clrMapOvr>
</p:sld>
</file>

<file path=ppt/theme/theme1.xml><?xml version="1.0" encoding="utf-8"?>
<a:theme xmlns:a="http://schemas.openxmlformats.org/drawingml/2006/main" name="1_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2293</Words>
  <Application>Microsoft Macintosh PowerPoint</Application>
  <PresentationFormat>Panorámica</PresentationFormat>
  <Paragraphs>276</Paragraphs>
  <Slides>30</Slides>
  <Notes>30</Notes>
  <HiddenSlides>0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30</vt:i4>
      </vt:variant>
    </vt:vector>
  </HeadingPairs>
  <TitlesOfParts>
    <vt:vector size="37" baseType="lpstr">
      <vt:lpstr>Aptos</vt:lpstr>
      <vt:lpstr>Arial</vt:lpstr>
      <vt:lpstr>Calibri</vt:lpstr>
      <vt:lpstr>Calibri Light</vt:lpstr>
      <vt:lpstr>Century</vt:lpstr>
      <vt:lpstr>Wingdings</vt:lpstr>
      <vt:lpstr>1_Tema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Mauricio Lineros</dc:creator>
  <cp:lastModifiedBy>Mauricio Lineros</cp:lastModifiedBy>
  <cp:revision>2</cp:revision>
  <dcterms:created xsi:type="dcterms:W3CDTF">2024-05-14T16:50:43Z</dcterms:created>
  <dcterms:modified xsi:type="dcterms:W3CDTF">2024-05-15T14:02:32Z</dcterms:modified>
</cp:coreProperties>
</file>