
<file path=[Content_Types].xml><?xml version="1.0" encoding="utf-8"?>
<Types xmlns="http://schemas.openxmlformats.org/package/2006/content-types">
  <Default Extension="bin" ContentType="application/vnd.openxmlformats-officedocument.oleObject"/>
  <Default Extension="emf" ContentType="image/x-emf"/>
  <Default Extension="jpeg" ContentType="image/jpeg"/>
  <Default Extension="PNG" ContentType="image/pn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diagrams/data1.xml" ContentType="application/vnd.openxmlformats-officedocument.drawingml.diagramData+xml"/>
  <Override PartName="/ppt/diagrams/layout1.xml" ContentType="application/vnd.openxmlformats-officedocument.drawingml.diagramLayout+xml"/>
  <Override PartName="/ppt/diagrams/quickStyle1.xml" ContentType="application/vnd.openxmlformats-officedocument.drawingml.diagramStyle+xml"/>
  <Override PartName="/ppt/diagrams/colors1.xml" ContentType="application/vnd.openxmlformats-officedocument.drawingml.diagramColors+xml"/>
  <Override PartName="/ppt/diagrams/drawing1.xml" ContentType="application/vnd.ms-office.drawingml.diagramDrawing+xml"/>
  <Override PartName="/ppt/diagrams/data2.xml" ContentType="application/vnd.openxmlformats-officedocument.drawingml.diagramData+xml"/>
  <Override PartName="/ppt/diagrams/layout2.xml" ContentType="application/vnd.openxmlformats-officedocument.drawingml.diagramLayout+xml"/>
  <Override PartName="/ppt/diagrams/quickStyle2.xml" ContentType="application/vnd.openxmlformats-officedocument.drawingml.diagramStyle+xml"/>
  <Override PartName="/ppt/diagrams/colors2.xml" ContentType="application/vnd.openxmlformats-officedocument.drawingml.diagramColors+xml"/>
  <Override PartName="/ppt/diagrams/drawing2.xml" ContentType="application/vnd.ms-office.drawingml.diagramDrawing+xml"/>
  <Override PartName="/ppt/diagrams/data3.xml" ContentType="application/vnd.openxmlformats-officedocument.drawingml.diagramData+xml"/>
  <Override PartName="/ppt/diagrams/layout3.xml" ContentType="application/vnd.openxmlformats-officedocument.drawingml.diagramLayout+xml"/>
  <Override PartName="/ppt/diagrams/quickStyle3.xml" ContentType="application/vnd.openxmlformats-officedocument.drawingml.diagramStyle+xml"/>
  <Override PartName="/ppt/diagrams/colors3.xml" ContentType="application/vnd.openxmlformats-officedocument.drawingml.diagramColors+xml"/>
  <Override PartName="/ppt/diagrams/drawing3.xml" ContentType="application/vnd.ms-office.drawingml.diagramDrawing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sldIdLst>
    <p:sldId id="256" r:id="rId2"/>
    <p:sldId id="272" r:id="rId3"/>
    <p:sldId id="395" r:id="rId4"/>
    <p:sldId id="397" r:id="rId5"/>
    <p:sldId id="396" r:id="rId6"/>
    <p:sldId id="399" r:id="rId7"/>
    <p:sldId id="401" r:id="rId8"/>
    <p:sldId id="403" r:id="rId9"/>
    <p:sldId id="402" r:id="rId10"/>
    <p:sldId id="391" r:id="rId11"/>
    <p:sldId id="393" r:id="rId12"/>
    <p:sldId id="374" r:id="rId13"/>
    <p:sldId id="382" r:id="rId14"/>
  </p:sldIdLst>
  <p:sldSz cx="12192000" cy="6858000"/>
  <p:notesSz cx="6858000" cy="9144000"/>
  <p:defaultTextStyle>
    <a:defPPr>
      <a:defRPr lang="es-CL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>
  <a:tblStyle styleId="{5C22544A-7EE6-4342-B048-85BDC9FD1C3A}" styleName="Estilo medio 2 - Énfasis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  <a:tblStyle styleId="{8EC20E35-A176-4012-BC5E-935CFFF8708E}" styleName="Estilo medio 3">
    <a:wholeTbl>
      <a:tcTxStyle>
        <a:fontRef idx="minor"/>
        <a:schemeClr val="dk1"/>
      </a:tcTxStyle>
      <a:tcStyle>
        <a:tcBdr>
          <a:left>
            <a:ln>
              <a:noFill/>
            </a:ln>
          </a:left>
          <a:right>
            <a:ln>
              <a:noFill/>
            </a:ln>
          </a:right>
          <a:top>
            <a:ln w="25400" cmpd="sng">
              <a:solidFill>
                <a:schemeClr val="dk1"/>
              </a:solidFill>
            </a:ln>
          </a:top>
          <a:bottom>
            <a:ln w="25400" cmpd="sng">
              <a:solidFill>
                <a:schemeClr val="dk1"/>
              </a:solidFill>
            </a:ln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solidFill>
            <a:schemeClr val="lt1"/>
          </a:solidFill>
        </a:fill>
      </a:tcStyle>
    </a:wholeTbl>
    <a:band1H>
      <a:tcStyle>
        <a:tcBdr/>
        <a:fill>
          <a:solidFill>
            <a:schemeClr val="dk1">
              <a:tint val="20000"/>
            </a:schemeClr>
          </a:solidFill>
        </a:fill>
      </a:tcStyle>
    </a:band1H>
    <a:band1V>
      <a:tcStyle>
        <a:tcBdr/>
        <a:fill>
          <a:solidFill>
            <a:schemeClr val="dk1">
              <a:tint val="20000"/>
            </a:schemeClr>
          </a:solidFill>
        </a:fill>
      </a:tcStyle>
    </a:band1V>
    <a:lastCol>
      <a:tcTxStyle b="on">
        <a:fontRef idx="minor">
          <a:scrgbClr r="0" g="0" b="0"/>
        </a:fontRef>
        <a:schemeClr val="lt1"/>
      </a:tcTxStyle>
      <a:tcStyle>
        <a:tcBdr/>
        <a:fill>
          <a:solidFill>
            <a:schemeClr val="dk1"/>
          </a:solidFill>
        </a:fill>
      </a:tcStyle>
    </a:lastCol>
    <a:firstCol>
      <a:tcTxStyle b="on">
        <a:fontRef idx="minor">
          <a:scrgbClr r="0" g="0" b="0"/>
        </a:fontRef>
        <a:schemeClr val="lt1"/>
      </a:tcTxStyle>
      <a:tcStyle>
        <a:tcBdr/>
        <a:fill>
          <a:solidFill>
            <a:schemeClr val="dk1"/>
          </a:solidFill>
        </a:fill>
      </a:tcStyle>
    </a:firstCol>
    <a:lastRow>
      <a:tcTxStyle b="on"/>
      <a:tcStyle>
        <a:tcBdr>
          <a:top>
            <a:ln w="50800" cmpd="dbl">
              <a:solidFill>
                <a:schemeClr val="dk1"/>
              </a:solidFill>
            </a:ln>
          </a:top>
        </a:tcBdr>
        <a:fill>
          <a:solidFill>
            <a:schemeClr val="lt1"/>
          </a:solidFill>
        </a:fill>
      </a:tcStyle>
    </a:lastRow>
    <a:seCell>
      <a:tcTxStyle b="on">
        <a:fontRef idx="minor">
          <a:scrgbClr r="0" g="0" b="0"/>
        </a:fontRef>
        <a:schemeClr val="dk1"/>
      </a:tcTxStyle>
      <a:tcStyle>
        <a:tcBdr/>
      </a:tcStyle>
    </a:seCell>
    <a:swCell>
      <a:tcTxStyle b="on">
        <a:fontRef idx="minor">
          <a:scrgbClr r="0" g="0" b="0"/>
        </a:fontRef>
        <a:schemeClr val="dk1"/>
      </a:tcTxStyle>
      <a:tcStyle>
        <a:tcBdr/>
      </a:tcStyle>
    </a:swCell>
    <a:firstRow>
      <a:tcTxStyle b="on">
        <a:fontRef idx="minor">
          <a:scrgbClr r="0" g="0" b="0"/>
        </a:fontRef>
        <a:schemeClr val="lt1"/>
      </a:tcTxStyle>
      <a:tcStyle>
        <a:tcBdr>
          <a:bottom>
            <a:ln w="25400" cmpd="sng">
              <a:solidFill>
                <a:schemeClr val="dk1"/>
              </a:solidFill>
            </a:ln>
          </a:bottom>
        </a:tcBdr>
        <a:fill>
          <a:solidFill>
            <a:schemeClr val="dk1"/>
          </a:solidFill>
        </a:fill>
      </a:tcStyle>
    </a:firstRow>
  </a:tblStyle>
  <a:tblStyle styleId="{9D7B26C5-4107-4FEC-AEDC-1716B250A1EF}" styleName="Estilo claro 1">
    <a:wholeTbl>
      <a:tcTxStyle>
        <a:fontRef idx="minor">
          <a:scrgbClr r="0" g="0" b="0"/>
        </a:fontRef>
        <a:schemeClr val="tx1"/>
      </a:tcTxStyle>
      <a:tcStyle>
        <a:tcBdr>
          <a:left>
            <a:ln>
              <a:noFill/>
            </a:ln>
          </a:left>
          <a:right>
            <a:ln>
              <a:noFill/>
            </a:ln>
          </a:right>
          <a:top>
            <a:ln w="12700" cmpd="sng">
              <a:solidFill>
                <a:schemeClr val="tx1"/>
              </a:solidFill>
            </a:ln>
          </a:top>
          <a:bottom>
            <a:ln w="12700" cmpd="sng">
              <a:solidFill>
                <a:schemeClr val="tx1"/>
              </a:solidFill>
            </a:ln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noFill/>
        </a:fill>
      </a:tcStyle>
    </a:wholeTbl>
    <a:band1H>
      <a:tcStyle>
        <a:tcBdr/>
        <a:fill>
          <a:solidFill>
            <a:schemeClr val="tx1">
              <a:alpha val="2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tx1">
              <a:alpha val="20000"/>
            </a:schemeClr>
          </a:solidFill>
        </a:fill>
      </a:tcStyle>
    </a:band1V>
    <a:lastCol>
      <a:tcTxStyle b="on"/>
      <a:tcStyle>
        <a:tcBdr/>
      </a:tcStyle>
    </a:lastCol>
    <a:firstCol>
      <a:tcTxStyle b="on"/>
      <a:tcStyle>
        <a:tcBdr/>
      </a:tcStyle>
    </a:firstCol>
    <a:lastRow>
      <a:tcTxStyle b="on"/>
      <a:tcStyle>
        <a:tcBdr>
          <a:top>
            <a:ln w="12700" cmpd="sng">
              <a:solidFill>
                <a:schemeClr val="tx1"/>
              </a:solidFill>
            </a:ln>
          </a:top>
        </a:tcBdr>
        <a:fill>
          <a:noFill/>
        </a:fill>
      </a:tcStyle>
    </a:lastRow>
    <a:firstRow>
      <a:tcTxStyle b="on"/>
      <a:tcStyle>
        <a:tcBdr>
          <a:bottom>
            <a:ln w="12700" cmpd="sng">
              <a:solidFill>
                <a:schemeClr val="tx1"/>
              </a:solidFill>
            </a:ln>
          </a:bottom>
        </a:tcBdr>
        <a:fill>
          <a:noFill/>
        </a:fill>
      </a:tcStyle>
    </a:firstRow>
  </a:tblStyle>
  <a:tblStyle styleId="{8799B23B-EC83-4686-B30A-512413B5E67A}" styleName="Estilo claro 3 - Acento 3">
    <a:wholeTbl>
      <a:tcTxStyle>
        <a:fontRef idx="minor">
          <a:scrgbClr r="0" g="0" b="0"/>
        </a:fontRef>
        <a:schemeClr val="tx1"/>
      </a:tcTxStyle>
      <a:tcStyle>
        <a:tcBdr>
          <a:left>
            <a:ln w="12700" cmpd="sng">
              <a:solidFill>
                <a:schemeClr val="accent3"/>
              </a:solidFill>
            </a:ln>
          </a:left>
          <a:right>
            <a:ln w="12700" cmpd="sng">
              <a:solidFill>
                <a:schemeClr val="accent3"/>
              </a:solidFill>
            </a:ln>
          </a:right>
          <a:top>
            <a:ln w="12700" cmpd="sng">
              <a:solidFill>
                <a:schemeClr val="accent3"/>
              </a:solidFill>
            </a:ln>
          </a:top>
          <a:bottom>
            <a:ln w="12700" cmpd="sng">
              <a:solidFill>
                <a:schemeClr val="accent3"/>
              </a:solidFill>
            </a:ln>
          </a:bottom>
          <a:insideH>
            <a:ln w="12700" cmpd="sng">
              <a:solidFill>
                <a:schemeClr val="accent3"/>
              </a:solidFill>
            </a:ln>
          </a:insideH>
          <a:insideV>
            <a:ln w="12700" cmpd="sng">
              <a:solidFill>
                <a:schemeClr val="accent3"/>
              </a:solidFill>
            </a:ln>
          </a:insideV>
        </a:tcBdr>
        <a:fill>
          <a:noFill/>
        </a:fill>
      </a:tcStyle>
    </a:wholeTbl>
    <a:band1H>
      <a:tcStyle>
        <a:tcBdr/>
        <a:fill>
          <a:solidFill>
            <a:schemeClr val="accent3">
              <a:alpha val="20000"/>
            </a:schemeClr>
          </a:solidFill>
        </a:fill>
      </a:tcStyle>
    </a:band1H>
    <a:band1V>
      <a:tcStyle>
        <a:tcBdr/>
        <a:fill>
          <a:solidFill>
            <a:schemeClr val="accent3">
              <a:alpha val="20000"/>
            </a:schemeClr>
          </a:solidFill>
        </a:fill>
      </a:tcStyle>
    </a:band1V>
    <a:lastCol>
      <a:tcTxStyle b="on"/>
      <a:tcStyle>
        <a:tcBdr/>
      </a:tcStyle>
    </a:lastCol>
    <a:firstCol>
      <a:tcTxStyle b="on"/>
      <a:tcStyle>
        <a:tcBdr/>
      </a:tcStyle>
    </a:firstCol>
    <a:lastRow>
      <a:tcTxStyle b="on"/>
      <a:tcStyle>
        <a:tcBdr>
          <a:top>
            <a:ln w="50800" cmpd="dbl">
              <a:solidFill>
                <a:schemeClr val="accent3"/>
              </a:solidFill>
            </a:ln>
          </a:top>
        </a:tcBdr>
        <a:fill>
          <a:noFill/>
        </a:fill>
      </a:tcStyle>
    </a:lastRow>
    <a:firstRow>
      <a:tcTxStyle b="on"/>
      <a:tcStyle>
        <a:tcBdr>
          <a:bottom>
            <a:ln w="25400" cmpd="sng">
              <a:solidFill>
                <a:schemeClr val="accent3"/>
              </a:solidFill>
            </a:ln>
          </a:bottom>
        </a:tcBdr>
        <a:fill>
          <a:noFill/>
        </a:fill>
      </a:tcStyle>
    </a:firstRow>
  </a:tblStyle>
  <a:tblStyle styleId="{21E4AEA4-8DFA-4A89-87EB-49C32662AFE0}" styleName="Estilo medio 2 - Énfasis 2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2">
              <a:tint val="20000"/>
            </a:schemeClr>
          </a:solidFill>
        </a:fill>
      </a:tcStyle>
    </a:wholeTbl>
    <a:band1H>
      <a:tcStyle>
        <a:tcBdr/>
        <a:fill>
          <a:solidFill>
            <a:schemeClr val="accent2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2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2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2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2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2"/>
          </a:solidFill>
        </a:fill>
      </a:tcStyle>
    </a:firstRow>
  </a:tblStyle>
  <a:tblStyle styleId="{00A15C55-8517-42AA-B614-E9B94910E393}" styleName="Estilo medio 2 - Énfasis 4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4">
              <a:tint val="20000"/>
            </a:schemeClr>
          </a:solidFill>
        </a:fill>
      </a:tcStyle>
    </a:wholeTbl>
    <a:band1H>
      <a:tcStyle>
        <a:tcBdr/>
        <a:fill>
          <a:solidFill>
            <a:schemeClr val="accent4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4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4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4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4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4"/>
          </a:solidFill>
        </a:fill>
      </a:tcStyle>
    </a:firstRow>
  </a:tblStyle>
  <a:tblStyle styleId="{7DF18680-E054-41AD-8BC1-D1AEF772440D}" styleName="Estilo medio 2 - Énfasis 5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5">
              <a:tint val="20000"/>
            </a:schemeClr>
          </a:solidFill>
        </a:fill>
      </a:tcStyle>
    </a:wholeTbl>
    <a:band1H>
      <a:tcStyle>
        <a:tcBdr/>
        <a:fill>
          <a:solidFill>
            <a:schemeClr val="accent5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5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5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5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5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5"/>
          </a:solidFill>
        </a:fill>
      </a:tcStyle>
    </a:firstRow>
  </a:tblStyle>
  <a:tblStyle styleId="{93296810-A885-4BE3-A3E7-6D5BEEA58F35}" styleName="Estilo medio 2 - Énfasis 6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6">
              <a:tint val="20000"/>
            </a:schemeClr>
          </a:solidFill>
        </a:fill>
      </a:tcStyle>
    </a:wholeTbl>
    <a:band1H>
      <a:tcStyle>
        <a:tcBdr/>
        <a:fill>
          <a:solidFill>
            <a:schemeClr val="accent6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6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6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6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6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6"/>
          </a:solidFill>
        </a:fill>
      </a:tcStyle>
    </a:firstRow>
  </a:tblStyle>
  <a:tblStyle styleId="{073A0DAA-6AF3-43AB-8588-CEC1D06C72B9}" styleName="Estilo medio 2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dk1">
              <a:tint val="20000"/>
            </a:schemeClr>
          </a:solidFill>
        </a:fill>
      </a:tcStyle>
    </a:wholeTbl>
    <a:band1H>
      <a:tcStyle>
        <a:tcBdr/>
        <a:fill>
          <a:solidFill>
            <a:schemeClr val="dk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dk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dk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dk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dk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dk1"/>
          </a:solidFill>
        </a:fill>
      </a:tcStyle>
    </a:firstRow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 horzBarState="maximized">
    <p:restoredLeft sz="34868" autoAdjust="0"/>
    <p:restoredTop sz="94660"/>
  </p:normalViewPr>
  <p:slideViewPr>
    <p:cSldViewPr snapToGrid="0">
      <p:cViewPr varScale="1">
        <p:scale>
          <a:sx n="61" d="100"/>
          <a:sy n="61" d="100"/>
        </p:scale>
        <p:origin x="248" y="1280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tableStyles" Target="tableStyles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theme" Target="theme/theme1.xml"/><Relationship Id="rId2" Type="http://schemas.openxmlformats.org/officeDocument/2006/relationships/slide" Target="slides/slide1.xml"/><Relationship Id="rId16" Type="http://schemas.openxmlformats.org/officeDocument/2006/relationships/viewProps" Target="viewProp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presProps" Target="presProps.xml"/><Relationship Id="rId10" Type="http://schemas.openxmlformats.org/officeDocument/2006/relationships/slide" Target="slides/slide9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/Relationships>
</file>

<file path=ppt/diagrams/colors1.xml><?xml version="1.0" encoding="utf-8"?>
<dgm:colorsDef xmlns:dgm="http://schemas.openxmlformats.org/drawingml/2006/diagram" xmlns:a="http://schemas.openxmlformats.org/drawingml/2006/main" uniqueId="urn:microsoft.com/office/officeart/2005/8/colors/accent1_2">
  <dgm:title val=""/>
  <dgm:desc val=""/>
  <dgm:catLst>
    <dgm:cat type="accent1" pri="11200"/>
  </dgm:catLst>
  <dgm:styleLbl name="node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 meth="repeat">
      <a:schemeClr val="accent1"/>
    </dgm:fillClrLst>
    <dgm:linClrLst meth="repeat">
      <a:schemeClr val="accent1"/>
    </dgm:linClrLst>
    <dgm:effectClrLst/>
    <dgm:txLinClrLst/>
    <dgm:txFillClrLst/>
    <dgm:txEffectClrLst/>
  </dgm:styleLbl>
  <dgm:styleLbl name="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ln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 meth="repeat">
      <a:schemeClr val="accent1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f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b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sibTrans1D1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1"/>
    </dgm:fillClrLst>
    <dgm:linClrLst meth="repeat">
      <a:schemeClr val="accent1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3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4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1">
        <a:tint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1">
        <a:shade val="8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1">
        <a:tint val="50000"/>
        <a:alpha val="4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1">
        <a:tint val="6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colors2.xml><?xml version="1.0" encoding="utf-8"?>
<dgm:colorsDef xmlns:dgm="http://schemas.openxmlformats.org/drawingml/2006/diagram" xmlns:a="http://schemas.openxmlformats.org/drawingml/2006/main" uniqueId="urn:microsoft.com/office/officeart/2005/8/colors/accent1_2">
  <dgm:title val=""/>
  <dgm:desc val=""/>
  <dgm:catLst>
    <dgm:cat type="accent1" pri="11200"/>
  </dgm:catLst>
  <dgm:styleLbl name="node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 meth="repeat">
      <a:schemeClr val="accent1"/>
    </dgm:fillClrLst>
    <dgm:linClrLst meth="repeat">
      <a:schemeClr val="accent1"/>
    </dgm:linClrLst>
    <dgm:effectClrLst/>
    <dgm:txLinClrLst/>
    <dgm:txFillClrLst/>
    <dgm:txEffectClrLst/>
  </dgm:styleLbl>
  <dgm:styleLbl name="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ln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 meth="repeat">
      <a:schemeClr val="accent1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f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b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sibTrans1D1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1"/>
    </dgm:fillClrLst>
    <dgm:linClrLst meth="repeat">
      <a:schemeClr val="accent1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3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4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1">
        <a:tint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1">
        <a:shade val="8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1">
        <a:tint val="50000"/>
        <a:alpha val="4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1">
        <a:tint val="6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colors3.xml><?xml version="1.0" encoding="utf-8"?>
<dgm:colorsDef xmlns:dgm="http://schemas.openxmlformats.org/drawingml/2006/diagram" xmlns:a="http://schemas.openxmlformats.org/drawingml/2006/main" uniqueId="urn:microsoft.com/office/officeart/2005/8/colors/colorful5">
  <dgm:title val=""/>
  <dgm:desc val=""/>
  <dgm:catLst>
    <dgm:cat type="colorful" pri="10500"/>
  </dgm:catLst>
  <dgm:styleLbl name="node0">
    <dgm:fillClrLst meth="repeat"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node1">
    <dgm:fillClrLst>
      <a:schemeClr val="accent5"/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>
      <a:schemeClr val="accent5"/>
      <a:schemeClr val="accent6"/>
    </dgm:fillClrLst>
    <dgm:linClrLst>
      <a:schemeClr val="accent5"/>
      <a:schemeClr val="accent6"/>
    </dgm:linClrLst>
    <dgm:effectClrLst/>
    <dgm:txLinClrLst/>
    <dgm:txFillClrLst/>
    <dgm:txEffectClrLst/>
  </dgm:styleLbl>
  <dgm:styleLbl name="lnNode1">
    <dgm:fillClrLst>
      <a:schemeClr val="accent5"/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>
      <a:schemeClr val="accent5">
        <a:alpha val="50000"/>
      </a:schemeClr>
      <a:schemeClr val="accent6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node3">
    <dgm:fillClrLst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4">
    <dgm:fillClrLst>
      <a:schemeClr val="accent2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>
      <a:schemeClr val="accent5">
        <a:tint val="50000"/>
      </a:schemeClr>
      <a:schemeClr val="accent6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>
      <a:schemeClr val="accent5">
        <a:tint val="50000"/>
      </a:schemeClr>
      <a:schemeClr val="accent6">
        <a:tint val="2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>
      <a:schemeClr val="accent5">
        <a:tint val="50000"/>
      </a:schemeClr>
      <a:schemeClr val="accent6">
        <a:tint val="2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>
      <a:schemeClr val="accent5"/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fgSibTrans2D1">
    <dgm:fillClrLst>
      <a:schemeClr val="accent5"/>
      <a:schemeClr val="accent6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SibTrans2D1">
    <dgm:fillClrLst>
      <a:schemeClr val="accent5"/>
      <a:schemeClr val="accent6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1D1">
    <dgm:fillClrLst/>
    <dgm:linClrLst>
      <a:schemeClr val="accent5"/>
      <a:schemeClr val="accent6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5"/>
    </dgm:fillClrLst>
    <dgm:linClrLst meth="repeat">
      <a:schemeClr val="accent5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5"/>
    </dgm:fillClrLst>
    <dgm:linClrLst meth="repeat">
      <a:schemeClr val="lt1">
        <a:shade val="80000"/>
      </a:schemeClr>
    </dgm:linClrLst>
    <dgm:effectClrLst/>
    <dgm:txLinClrLst/>
    <dgm:txFillClrLst/>
    <dgm:txEffectClrLst/>
  </dgm:styleLbl>
  <dgm:styleLbl name="asst1">
    <dgm:fillClrLst meth="repeat">
      <a:schemeClr val="accent6"/>
    </dgm:fillClrLst>
    <dgm:linClrLst meth="repeat">
      <a:schemeClr val="lt1">
        <a:shade val="80000"/>
      </a:schemeClr>
    </dgm:linClrLst>
    <dgm:effectClrLst/>
    <dgm:txLinClrLst/>
    <dgm:txFillClrLst/>
    <dgm:txEffectClrLst/>
  </dgm:styleLbl>
  <dgm:styleLbl name="asst2">
    <dgm:fillClrLst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3">
    <dgm:fillClrLst>
      <a:schemeClr val="accent2"/>
    </dgm:fillClrLst>
    <dgm:linClrLst meth="repeat">
      <a:schemeClr val="lt1"/>
    </dgm:linClrLst>
    <dgm:effectClrLst/>
    <dgm:txLinClrLst/>
    <dgm:txFillClrLst/>
    <dgm:txEffectClrLst/>
  </dgm:styleLbl>
  <dgm:styleLbl name="asst4">
    <dgm:fillClrLst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5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parChTrans2D3">
    <dgm:fillClrLst meth="repeat"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parChTrans2D4">
    <dgm:fillClrLst meth="repeat">
      <a:schemeClr val="accent1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5"/>
    </dgm:fillClrLst>
    <dgm:linClrLst meth="repeat">
      <a:schemeClr val="accent5"/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6">
        <a:tint val="90000"/>
      </a:schemeClr>
    </dgm:fillClrLst>
    <dgm:linClrLst meth="repeat">
      <a:schemeClr val="accent6"/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6">
        <a:tint val="70000"/>
      </a:schemeClr>
    </dgm:fillClrLst>
    <dgm:linClrLst meth="repeat">
      <a:schemeClr val="accent1"/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6">
        <a:tint val="50000"/>
      </a:schemeClr>
    </dgm:fillClrLst>
    <dgm:linClrLst meth="repeat">
      <a:schemeClr val="accent2"/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5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fgAccFollowNode1">
    <dgm:fillClrLst>
      <a:schemeClr val="accent5">
        <a:tint val="40000"/>
        <a:alpha val="90000"/>
      </a:schemeClr>
      <a:schemeClr val="accent6">
        <a:tint val="40000"/>
        <a:alpha val="90000"/>
      </a:schemeClr>
    </dgm:fillClrLst>
    <dgm:linClrLst>
      <a:schemeClr val="accent5">
        <a:tint val="40000"/>
        <a:alpha val="90000"/>
      </a:schemeClr>
      <a:schemeClr val="accent5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>
      <a:schemeClr val="accent5">
        <a:tint val="40000"/>
        <a:alpha val="90000"/>
      </a:schemeClr>
      <a:schemeClr val="accent6">
        <a:tint val="40000"/>
        <a:alpha val="90000"/>
      </a:schemeClr>
    </dgm:fillClrLst>
    <dgm:linClrLst>
      <a:schemeClr val="accent5">
        <a:tint val="40000"/>
        <a:alpha val="90000"/>
      </a:schemeClr>
      <a:schemeClr val="accent6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>
      <a:schemeClr val="accent5">
        <a:tint val="40000"/>
        <a:alpha val="90000"/>
      </a:schemeClr>
      <a:schemeClr val="accent6">
        <a:tint val="40000"/>
        <a:alpha val="90000"/>
      </a:schemeClr>
    </dgm:fillClrLst>
    <dgm:linClrLst>
      <a:schemeClr val="accent5">
        <a:tint val="40000"/>
        <a:alpha val="90000"/>
      </a:schemeClr>
      <a:schemeClr val="accent6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>
      <a:schemeClr val="accent4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>
      <a:schemeClr val="accent6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>
      <a:schemeClr val="accent1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>
      <a:schemeClr val="accent2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5">
        <a:tint val="40000"/>
      </a:schemeClr>
    </dgm:fillClrLst>
    <dgm:linClrLst meth="repeat">
      <a:schemeClr val="dk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5">
        <a:shade val="90000"/>
      </a:schemeClr>
    </dgm:fillClrLst>
    <dgm:linClrLst meth="repeat">
      <a:schemeClr val="dk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5">
        <a:tint val="50000"/>
        <a:alpha val="40000"/>
      </a:schemeClr>
    </dgm:fillClrLst>
    <dgm:linClrLst meth="repeat">
      <a:schemeClr val="accent5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5">
        <a:tint val="4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data1.xml><?xml version="1.0" encoding="utf-8"?>
<dgm:dataModel xmlns:dgm="http://schemas.openxmlformats.org/drawingml/2006/diagram" xmlns:a="http://schemas.openxmlformats.org/drawingml/2006/main">
  <dgm:ptLst>
    <dgm:pt modelId="{C5704B15-F320-4182-A8CD-4FA6C1887586}" type="doc">
      <dgm:prSet loTypeId="urn:microsoft.com/office/officeart/2016/7/layout/RepeatingBendingProcessNew" loCatId="process" qsTypeId="urn:microsoft.com/office/officeart/2005/8/quickstyle/simple1" qsCatId="simple" csTypeId="urn:microsoft.com/office/officeart/2005/8/colors/accent1_2" csCatId="accent1" phldr="1"/>
      <dgm:spPr/>
      <dgm:t>
        <a:bodyPr/>
        <a:lstStyle/>
        <a:p>
          <a:endParaRPr lang="en-US"/>
        </a:p>
      </dgm:t>
    </dgm:pt>
    <dgm:pt modelId="{16543A5A-CB9D-4981-9187-D50791F5CE21}">
      <dgm:prSet/>
      <dgm:spPr/>
      <dgm:t>
        <a:bodyPr/>
        <a:lstStyle/>
        <a:p>
          <a:r>
            <a:rPr lang="es-ES_tradnl"/>
            <a:t>Metodología de Planificación TLS (BAMCIS)</a:t>
          </a:r>
          <a:endParaRPr lang="en-US"/>
        </a:p>
      </dgm:t>
    </dgm:pt>
    <dgm:pt modelId="{EA01867A-E1E0-47D1-B866-3E2AC06A90D1}" type="parTrans" cxnId="{7CFBE144-1981-435E-8925-827ABDE78193}">
      <dgm:prSet/>
      <dgm:spPr/>
      <dgm:t>
        <a:bodyPr/>
        <a:lstStyle/>
        <a:p>
          <a:endParaRPr lang="en-US"/>
        </a:p>
      </dgm:t>
    </dgm:pt>
    <dgm:pt modelId="{E814AA79-2109-41A7-AE9E-71F3CC229D65}" type="sibTrans" cxnId="{7CFBE144-1981-435E-8925-827ABDE78193}">
      <dgm:prSet/>
      <dgm:spPr/>
      <dgm:t>
        <a:bodyPr/>
        <a:lstStyle/>
        <a:p>
          <a:endParaRPr lang="en-US"/>
        </a:p>
      </dgm:t>
    </dgm:pt>
    <dgm:pt modelId="{085C01DB-D1E4-4B5F-A338-CCAD04739DCF}">
      <dgm:prSet/>
      <dgm:spPr/>
      <dgm:t>
        <a:bodyPr/>
        <a:lstStyle/>
        <a:p>
          <a:r>
            <a:rPr lang="es-ES_tradnl"/>
            <a:t>Operaciones Ofensivas</a:t>
          </a:r>
          <a:endParaRPr lang="en-US"/>
        </a:p>
      </dgm:t>
    </dgm:pt>
    <dgm:pt modelId="{36CA1B60-EDC9-4E1E-9A19-77E876A0F652}" type="parTrans" cxnId="{1DEE12FA-A0F0-43D4-BD52-F57A8B89BA85}">
      <dgm:prSet/>
      <dgm:spPr/>
      <dgm:t>
        <a:bodyPr/>
        <a:lstStyle/>
        <a:p>
          <a:endParaRPr lang="en-US"/>
        </a:p>
      </dgm:t>
    </dgm:pt>
    <dgm:pt modelId="{C85B1E46-4EB1-4259-B645-320E09D4D3AF}" type="sibTrans" cxnId="{1DEE12FA-A0F0-43D4-BD52-F57A8B89BA85}">
      <dgm:prSet/>
      <dgm:spPr/>
      <dgm:t>
        <a:bodyPr/>
        <a:lstStyle/>
        <a:p>
          <a:endParaRPr lang="en-US"/>
        </a:p>
      </dgm:t>
    </dgm:pt>
    <dgm:pt modelId="{16F8A0DD-1198-4050-82BC-1EE8A6F748CA}">
      <dgm:prSet/>
      <dgm:spPr/>
      <dgm:t>
        <a:bodyPr/>
        <a:lstStyle/>
        <a:p>
          <a:r>
            <a:rPr lang="es-ES_tradnl" dirty="0"/>
            <a:t>Operaciones  Defensivas </a:t>
          </a:r>
          <a:endParaRPr lang="en-US" dirty="0"/>
        </a:p>
      </dgm:t>
    </dgm:pt>
    <dgm:pt modelId="{9AF20987-8B56-4939-BE25-6727AF9E6FEA}" type="parTrans" cxnId="{6515F9D0-FFC7-4E39-9FDB-18D08A8EF53C}">
      <dgm:prSet/>
      <dgm:spPr/>
      <dgm:t>
        <a:bodyPr/>
        <a:lstStyle/>
        <a:p>
          <a:endParaRPr lang="en-US"/>
        </a:p>
      </dgm:t>
    </dgm:pt>
    <dgm:pt modelId="{4B19170C-A730-4E0A-9A3D-A8F25854FD36}" type="sibTrans" cxnId="{6515F9D0-FFC7-4E39-9FDB-18D08A8EF53C}">
      <dgm:prSet/>
      <dgm:spPr/>
      <dgm:t>
        <a:bodyPr/>
        <a:lstStyle/>
        <a:p>
          <a:endParaRPr lang="en-US"/>
        </a:p>
      </dgm:t>
    </dgm:pt>
    <dgm:pt modelId="{774820EA-5ACC-497B-8563-57720D51F8AB}">
      <dgm:prSet/>
      <dgm:spPr/>
      <dgm:t>
        <a:bodyPr/>
        <a:lstStyle/>
        <a:p>
          <a:r>
            <a:rPr lang="es-ES_tradnl"/>
            <a:t>Operaciones de Seguridad </a:t>
          </a:r>
          <a:endParaRPr lang="en-US"/>
        </a:p>
      </dgm:t>
    </dgm:pt>
    <dgm:pt modelId="{27D60848-5709-4DE5-A65D-4663EA3EE1B0}" type="parTrans" cxnId="{365E6D04-3D5B-496D-B213-2AAB810A8F84}">
      <dgm:prSet/>
      <dgm:spPr/>
      <dgm:t>
        <a:bodyPr/>
        <a:lstStyle/>
        <a:p>
          <a:endParaRPr lang="en-US"/>
        </a:p>
      </dgm:t>
    </dgm:pt>
    <dgm:pt modelId="{A0C2A6C5-8F5E-4EAB-90BD-9DBCED0AC71A}" type="sibTrans" cxnId="{365E6D04-3D5B-496D-B213-2AAB810A8F84}">
      <dgm:prSet/>
      <dgm:spPr/>
      <dgm:t>
        <a:bodyPr/>
        <a:lstStyle/>
        <a:p>
          <a:endParaRPr lang="en-US"/>
        </a:p>
      </dgm:t>
    </dgm:pt>
    <dgm:pt modelId="{C1980ED2-B79C-4523-8910-35C781EC2188}">
      <dgm:prSet/>
      <dgm:spPr/>
      <dgm:t>
        <a:bodyPr/>
        <a:lstStyle/>
        <a:p>
          <a:r>
            <a:rPr lang="es-ES_tradnl"/>
            <a:t>Medidas de Coordinación Tácticas (TCM)</a:t>
          </a:r>
          <a:endParaRPr lang="en-US"/>
        </a:p>
      </dgm:t>
    </dgm:pt>
    <dgm:pt modelId="{7E148A5E-3A95-4C50-96B7-F71DDD220D43}" type="parTrans" cxnId="{67E49CE9-6173-4276-959C-3C1DB306ED59}">
      <dgm:prSet/>
      <dgm:spPr/>
      <dgm:t>
        <a:bodyPr/>
        <a:lstStyle/>
        <a:p>
          <a:endParaRPr lang="en-US"/>
        </a:p>
      </dgm:t>
    </dgm:pt>
    <dgm:pt modelId="{BC5A4ACF-923D-4105-A959-BD164EDDFC44}" type="sibTrans" cxnId="{67E49CE9-6173-4276-959C-3C1DB306ED59}">
      <dgm:prSet/>
      <dgm:spPr/>
      <dgm:t>
        <a:bodyPr/>
        <a:lstStyle/>
        <a:p>
          <a:endParaRPr lang="en-US"/>
        </a:p>
      </dgm:t>
    </dgm:pt>
    <dgm:pt modelId="{1312A167-E443-427B-87DA-C1869171C711}">
      <dgm:prSet/>
      <dgm:spPr/>
      <dgm:t>
        <a:bodyPr/>
        <a:lstStyle/>
        <a:p>
          <a:r>
            <a:rPr lang="es-ES_tradnl"/>
            <a:t>Tipos de Maniobras Ofensivas </a:t>
          </a:r>
          <a:endParaRPr lang="en-US"/>
        </a:p>
      </dgm:t>
    </dgm:pt>
    <dgm:pt modelId="{2ACAA96B-0544-49E5-B9F9-93E95BCF965F}" type="parTrans" cxnId="{C1CA147D-182E-4249-950E-289F93D1CDE0}">
      <dgm:prSet/>
      <dgm:spPr/>
      <dgm:t>
        <a:bodyPr/>
        <a:lstStyle/>
        <a:p>
          <a:endParaRPr lang="en-US"/>
        </a:p>
      </dgm:t>
    </dgm:pt>
    <dgm:pt modelId="{1E36E86C-8A87-45FB-A810-4E2D7587C95B}" type="sibTrans" cxnId="{C1CA147D-182E-4249-950E-289F93D1CDE0}">
      <dgm:prSet/>
      <dgm:spPr/>
      <dgm:t>
        <a:bodyPr/>
        <a:lstStyle/>
        <a:p>
          <a:endParaRPr lang="en-US"/>
        </a:p>
      </dgm:t>
    </dgm:pt>
    <dgm:pt modelId="{9DF628C5-804E-437E-8867-16EB7AE6A8B5}">
      <dgm:prSet/>
      <dgm:spPr/>
      <dgm:t>
        <a:bodyPr/>
        <a:lstStyle/>
        <a:p>
          <a:r>
            <a:rPr lang="es-ES_tradnl" dirty="0"/>
            <a:t>Asaltos Aéreos </a:t>
          </a:r>
          <a:endParaRPr lang="en-US" dirty="0"/>
        </a:p>
      </dgm:t>
    </dgm:pt>
    <dgm:pt modelId="{DECD25E6-F760-471F-9ADA-01818D099F45}" type="parTrans" cxnId="{9ECDCEE9-626A-41C4-A7F6-1A1936C15E08}">
      <dgm:prSet/>
      <dgm:spPr/>
      <dgm:t>
        <a:bodyPr/>
        <a:lstStyle/>
        <a:p>
          <a:endParaRPr lang="en-US"/>
        </a:p>
      </dgm:t>
    </dgm:pt>
    <dgm:pt modelId="{2E9480BE-1FA0-43A1-9231-750184806A5B}" type="sibTrans" cxnId="{9ECDCEE9-626A-41C4-A7F6-1A1936C15E08}">
      <dgm:prSet/>
      <dgm:spPr/>
      <dgm:t>
        <a:bodyPr/>
        <a:lstStyle/>
        <a:p>
          <a:endParaRPr lang="en-US"/>
        </a:p>
      </dgm:t>
    </dgm:pt>
    <dgm:pt modelId="{E83F65DE-FAA9-4308-9340-ECA21B3CDADE}">
      <dgm:prSet/>
      <dgm:spPr/>
      <dgm:t>
        <a:bodyPr/>
        <a:lstStyle/>
        <a:p>
          <a:r>
            <a:rPr lang="es-ES_tradnl"/>
            <a:t>Asaltos Mecanizados </a:t>
          </a:r>
          <a:endParaRPr lang="en-US"/>
        </a:p>
      </dgm:t>
    </dgm:pt>
    <dgm:pt modelId="{D28ED318-BADB-4D3D-880F-7CE012839AEF}" type="parTrans" cxnId="{82F5EEC9-0C48-43DC-8787-AB1CB3F4E44A}">
      <dgm:prSet/>
      <dgm:spPr/>
      <dgm:t>
        <a:bodyPr/>
        <a:lstStyle/>
        <a:p>
          <a:endParaRPr lang="en-US"/>
        </a:p>
      </dgm:t>
    </dgm:pt>
    <dgm:pt modelId="{BE94EBC0-D9E1-4A79-ACDD-1A8C0B61125C}" type="sibTrans" cxnId="{82F5EEC9-0C48-43DC-8787-AB1CB3F4E44A}">
      <dgm:prSet/>
      <dgm:spPr/>
      <dgm:t>
        <a:bodyPr/>
        <a:lstStyle/>
        <a:p>
          <a:endParaRPr lang="en-US"/>
        </a:p>
      </dgm:t>
    </dgm:pt>
    <dgm:pt modelId="{47637270-8C4C-47D9-B80E-34A9541D827D}">
      <dgm:prSet/>
      <dgm:spPr/>
      <dgm:t>
        <a:bodyPr/>
        <a:lstStyle/>
        <a:p>
          <a:r>
            <a:rPr lang="es-ES_tradnl"/>
            <a:t>Configuración de la Compañía de Fusileros IM</a:t>
          </a:r>
          <a:endParaRPr lang="en-US"/>
        </a:p>
      </dgm:t>
    </dgm:pt>
    <dgm:pt modelId="{EE42E062-810E-4261-977C-E0CF26F633B2}" type="parTrans" cxnId="{6BA8BD7C-5FAF-4F14-B305-AB519A6171E7}">
      <dgm:prSet/>
      <dgm:spPr/>
      <dgm:t>
        <a:bodyPr/>
        <a:lstStyle/>
        <a:p>
          <a:endParaRPr lang="en-US"/>
        </a:p>
      </dgm:t>
    </dgm:pt>
    <dgm:pt modelId="{4022CF4B-9B22-43F1-8B9E-63037E3C3B67}" type="sibTrans" cxnId="{6BA8BD7C-5FAF-4F14-B305-AB519A6171E7}">
      <dgm:prSet/>
      <dgm:spPr/>
      <dgm:t>
        <a:bodyPr/>
        <a:lstStyle/>
        <a:p>
          <a:endParaRPr lang="en-US"/>
        </a:p>
      </dgm:t>
    </dgm:pt>
    <dgm:pt modelId="{5B34E54F-FBA3-4A0D-9738-FA6AEEE071FE}">
      <dgm:prSet/>
      <dgm:spPr/>
      <dgm:t>
        <a:bodyPr/>
        <a:lstStyle/>
        <a:p>
          <a:r>
            <a:rPr lang="es-ES_tradnl"/>
            <a:t>Doctrina Anfibia Nacional</a:t>
          </a:r>
          <a:endParaRPr lang="en-US"/>
        </a:p>
      </dgm:t>
    </dgm:pt>
    <dgm:pt modelId="{1012A523-DB06-4A12-8060-894117FC1B52}" type="parTrans" cxnId="{6E4F3EC3-0157-4CC1-A9ED-401D8F54EB37}">
      <dgm:prSet/>
      <dgm:spPr/>
      <dgm:t>
        <a:bodyPr/>
        <a:lstStyle/>
        <a:p>
          <a:endParaRPr lang="en-US"/>
        </a:p>
      </dgm:t>
    </dgm:pt>
    <dgm:pt modelId="{A0085C5F-3D91-4C03-8011-5D436219D602}" type="sibTrans" cxnId="{6E4F3EC3-0157-4CC1-A9ED-401D8F54EB37}">
      <dgm:prSet/>
      <dgm:spPr/>
      <dgm:t>
        <a:bodyPr/>
        <a:lstStyle/>
        <a:p>
          <a:endParaRPr lang="en-US"/>
        </a:p>
      </dgm:t>
    </dgm:pt>
    <dgm:pt modelId="{D9E4AD05-7F1C-4D2E-B55B-EA1F3D18B037}">
      <dgm:prSet/>
      <dgm:spPr/>
      <dgm:t>
        <a:bodyPr/>
        <a:lstStyle/>
        <a:p>
          <a:r>
            <a:rPr lang="es-ES_tradnl"/>
            <a:t>Doctrina Anfibia US (JP-3-2)</a:t>
          </a:r>
          <a:endParaRPr lang="en-US"/>
        </a:p>
      </dgm:t>
    </dgm:pt>
    <dgm:pt modelId="{3A64B622-017F-4E38-8407-54E38779D258}" type="parTrans" cxnId="{D1E635A7-D2BC-4A63-9CC9-FBCDA0391209}">
      <dgm:prSet/>
      <dgm:spPr/>
      <dgm:t>
        <a:bodyPr/>
        <a:lstStyle/>
        <a:p>
          <a:endParaRPr lang="en-US"/>
        </a:p>
      </dgm:t>
    </dgm:pt>
    <dgm:pt modelId="{1AB733A6-CE8E-423B-BBE1-6BE3CCB505AF}" type="sibTrans" cxnId="{D1E635A7-D2BC-4A63-9CC9-FBCDA0391209}">
      <dgm:prSet/>
      <dgm:spPr/>
      <dgm:t>
        <a:bodyPr/>
        <a:lstStyle/>
        <a:p>
          <a:endParaRPr lang="en-US"/>
        </a:p>
      </dgm:t>
    </dgm:pt>
    <dgm:pt modelId="{0E114FF9-A188-4351-ADF2-6A3AFA7F12FB}">
      <dgm:prSet/>
      <dgm:spPr/>
      <dgm:t>
        <a:bodyPr/>
        <a:lstStyle/>
        <a:p>
          <a:r>
            <a:rPr lang="es-ES_tradnl"/>
            <a:t>Tipos de operaciones anfibias</a:t>
          </a:r>
          <a:endParaRPr lang="en-US"/>
        </a:p>
      </dgm:t>
    </dgm:pt>
    <dgm:pt modelId="{559EB0D9-2C39-44D4-8B75-F72288F72A66}" type="parTrans" cxnId="{729D2DCC-DE10-4932-9D7B-68301DBCE84D}">
      <dgm:prSet/>
      <dgm:spPr/>
      <dgm:t>
        <a:bodyPr/>
        <a:lstStyle/>
        <a:p>
          <a:endParaRPr lang="en-US"/>
        </a:p>
      </dgm:t>
    </dgm:pt>
    <dgm:pt modelId="{A317941E-CE79-4427-917C-87B765FACAA2}" type="sibTrans" cxnId="{729D2DCC-DE10-4932-9D7B-68301DBCE84D}">
      <dgm:prSet/>
      <dgm:spPr/>
      <dgm:t>
        <a:bodyPr/>
        <a:lstStyle/>
        <a:p>
          <a:endParaRPr lang="en-US"/>
        </a:p>
      </dgm:t>
    </dgm:pt>
    <dgm:pt modelId="{69F41832-6C71-4B58-B184-3FFF9D9EAF74}">
      <dgm:prSet/>
      <dgm:spPr/>
      <dgm:t>
        <a:bodyPr/>
        <a:lstStyle/>
        <a:p>
          <a:r>
            <a:rPr lang="es-ES_tradnl"/>
            <a:t>Métodos de aproximación </a:t>
          </a:r>
          <a:endParaRPr lang="en-US"/>
        </a:p>
      </dgm:t>
    </dgm:pt>
    <dgm:pt modelId="{7D010560-9035-412E-953D-65307DDF12BB}" type="parTrans" cxnId="{D8220722-9FEE-4F69-8F1E-342D27550378}">
      <dgm:prSet/>
      <dgm:spPr/>
      <dgm:t>
        <a:bodyPr/>
        <a:lstStyle/>
        <a:p>
          <a:endParaRPr lang="en-US"/>
        </a:p>
      </dgm:t>
    </dgm:pt>
    <dgm:pt modelId="{2D6D816D-A0F2-4725-9D84-9D10801A911A}" type="sibTrans" cxnId="{D8220722-9FEE-4F69-8F1E-342D27550378}">
      <dgm:prSet/>
      <dgm:spPr/>
      <dgm:t>
        <a:bodyPr/>
        <a:lstStyle/>
        <a:p>
          <a:endParaRPr lang="en-US"/>
        </a:p>
      </dgm:t>
    </dgm:pt>
    <dgm:pt modelId="{8A736E38-AD9A-4377-BBF7-C8BAD8502375}">
      <dgm:prSet/>
      <dgm:spPr/>
      <dgm:t>
        <a:bodyPr/>
        <a:lstStyle/>
        <a:p>
          <a:r>
            <a:rPr lang="es-ES_tradnl"/>
            <a:t>Arquitectura C2 Anfibia </a:t>
          </a:r>
          <a:endParaRPr lang="en-US"/>
        </a:p>
      </dgm:t>
    </dgm:pt>
    <dgm:pt modelId="{9DFA40BC-86DF-4B5A-BA35-6FBC5CBF6469}" type="parTrans" cxnId="{3182F79A-16D2-4ED2-B156-5CBED5E8022D}">
      <dgm:prSet/>
      <dgm:spPr/>
      <dgm:t>
        <a:bodyPr/>
        <a:lstStyle/>
        <a:p>
          <a:endParaRPr lang="en-US"/>
        </a:p>
      </dgm:t>
    </dgm:pt>
    <dgm:pt modelId="{6920488D-2E33-41D5-BF1D-6FC18D7D07B0}" type="sibTrans" cxnId="{3182F79A-16D2-4ED2-B156-5CBED5E8022D}">
      <dgm:prSet/>
      <dgm:spPr/>
      <dgm:t>
        <a:bodyPr/>
        <a:lstStyle/>
        <a:p>
          <a:endParaRPr lang="en-US"/>
        </a:p>
      </dgm:t>
    </dgm:pt>
    <dgm:pt modelId="{FCB89C76-37CC-4E91-BD73-6F94712ABD98}">
      <dgm:prSet/>
      <dgm:spPr>
        <a:solidFill>
          <a:schemeClr val="accent4"/>
        </a:solidFill>
      </dgm:spPr>
      <dgm:t>
        <a:bodyPr/>
        <a:lstStyle/>
        <a:p>
          <a:r>
            <a:rPr lang="es-ES_tradnl" b="1" dirty="0">
              <a:solidFill>
                <a:schemeClr val="tx1"/>
              </a:solidFill>
            </a:rPr>
            <a:t>TDG a nivel escuadra, pelotón y compañía </a:t>
          </a:r>
          <a:endParaRPr lang="en-US" b="1" dirty="0">
            <a:solidFill>
              <a:schemeClr val="tx1"/>
            </a:solidFill>
          </a:endParaRPr>
        </a:p>
      </dgm:t>
    </dgm:pt>
    <dgm:pt modelId="{EC74711A-E49E-428C-863E-7E05564CCA39}" type="parTrans" cxnId="{6E00AB54-4888-487B-B2DE-7C7BCD67CBAA}">
      <dgm:prSet/>
      <dgm:spPr/>
      <dgm:t>
        <a:bodyPr/>
        <a:lstStyle/>
        <a:p>
          <a:endParaRPr lang="en-US"/>
        </a:p>
      </dgm:t>
    </dgm:pt>
    <dgm:pt modelId="{D923B5DF-0010-4A20-980A-B5FA42D2A8B3}" type="sibTrans" cxnId="{6E00AB54-4888-487B-B2DE-7C7BCD67CBAA}">
      <dgm:prSet/>
      <dgm:spPr/>
      <dgm:t>
        <a:bodyPr/>
        <a:lstStyle/>
        <a:p>
          <a:endParaRPr lang="en-US"/>
        </a:p>
      </dgm:t>
    </dgm:pt>
    <dgm:pt modelId="{D313AC64-89C0-4142-ABFD-5AC043026A97}">
      <dgm:prSet/>
      <dgm:spPr/>
      <dgm:t>
        <a:bodyPr/>
        <a:lstStyle/>
        <a:p>
          <a:r>
            <a:rPr lang="es-MX" dirty="0"/>
            <a:t>PLanificación Anfibia a nivel CO</a:t>
          </a:r>
        </a:p>
      </dgm:t>
    </dgm:pt>
    <dgm:pt modelId="{FD6AF939-B2BD-454B-8B77-9EE7EB7F0911}" type="parTrans" cxnId="{2DBBE56B-01DE-4446-9E62-FC2BFEE151B5}">
      <dgm:prSet/>
      <dgm:spPr/>
      <dgm:t>
        <a:bodyPr/>
        <a:lstStyle/>
        <a:p>
          <a:endParaRPr lang="es-MX"/>
        </a:p>
      </dgm:t>
    </dgm:pt>
    <dgm:pt modelId="{720C5F86-E342-8446-BE12-460A001BA9A3}" type="sibTrans" cxnId="{2DBBE56B-01DE-4446-9E62-FC2BFEE151B5}">
      <dgm:prSet/>
      <dgm:spPr/>
      <dgm:t>
        <a:bodyPr/>
        <a:lstStyle/>
        <a:p>
          <a:endParaRPr lang="es-MX"/>
        </a:p>
      </dgm:t>
    </dgm:pt>
    <dgm:pt modelId="{1EE1AEE9-5C19-6D4C-B892-848A3F327F4C}" type="pres">
      <dgm:prSet presAssocID="{C5704B15-F320-4182-A8CD-4FA6C1887586}" presName="Name0" presStyleCnt="0">
        <dgm:presLayoutVars>
          <dgm:dir/>
          <dgm:resizeHandles val="exact"/>
        </dgm:presLayoutVars>
      </dgm:prSet>
      <dgm:spPr/>
    </dgm:pt>
    <dgm:pt modelId="{EA5CDE35-AA67-C24E-A917-2D4589DB6D34}" type="pres">
      <dgm:prSet presAssocID="{16543A5A-CB9D-4981-9187-D50791F5CE21}" presName="node" presStyleLbl="node1" presStyleIdx="0" presStyleCnt="16">
        <dgm:presLayoutVars>
          <dgm:bulletEnabled val="1"/>
        </dgm:presLayoutVars>
      </dgm:prSet>
      <dgm:spPr/>
    </dgm:pt>
    <dgm:pt modelId="{08FFA29D-1205-3747-85A9-BAE3799DC61D}" type="pres">
      <dgm:prSet presAssocID="{E814AA79-2109-41A7-AE9E-71F3CC229D65}" presName="sibTrans" presStyleLbl="sibTrans1D1" presStyleIdx="0" presStyleCnt="15"/>
      <dgm:spPr/>
    </dgm:pt>
    <dgm:pt modelId="{FD30DFD3-1375-9649-9787-2A5A557463C0}" type="pres">
      <dgm:prSet presAssocID="{E814AA79-2109-41A7-AE9E-71F3CC229D65}" presName="connectorText" presStyleLbl="sibTrans1D1" presStyleIdx="0" presStyleCnt="15"/>
      <dgm:spPr/>
    </dgm:pt>
    <dgm:pt modelId="{84ECBF69-2BC1-B44B-912D-2337B7F69598}" type="pres">
      <dgm:prSet presAssocID="{085C01DB-D1E4-4B5F-A338-CCAD04739DCF}" presName="node" presStyleLbl="node1" presStyleIdx="1" presStyleCnt="16">
        <dgm:presLayoutVars>
          <dgm:bulletEnabled val="1"/>
        </dgm:presLayoutVars>
      </dgm:prSet>
      <dgm:spPr/>
    </dgm:pt>
    <dgm:pt modelId="{6E24D021-C0C4-CA49-88AA-49A3C948C7F6}" type="pres">
      <dgm:prSet presAssocID="{C85B1E46-4EB1-4259-B645-320E09D4D3AF}" presName="sibTrans" presStyleLbl="sibTrans1D1" presStyleIdx="1" presStyleCnt="15"/>
      <dgm:spPr/>
    </dgm:pt>
    <dgm:pt modelId="{E3A5DDE0-AFFB-6F4E-909C-E86D1A0A1385}" type="pres">
      <dgm:prSet presAssocID="{C85B1E46-4EB1-4259-B645-320E09D4D3AF}" presName="connectorText" presStyleLbl="sibTrans1D1" presStyleIdx="1" presStyleCnt="15"/>
      <dgm:spPr/>
    </dgm:pt>
    <dgm:pt modelId="{B6D86530-264B-1A49-B510-62640D320F8F}" type="pres">
      <dgm:prSet presAssocID="{16F8A0DD-1198-4050-82BC-1EE8A6F748CA}" presName="node" presStyleLbl="node1" presStyleIdx="2" presStyleCnt="16">
        <dgm:presLayoutVars>
          <dgm:bulletEnabled val="1"/>
        </dgm:presLayoutVars>
      </dgm:prSet>
      <dgm:spPr/>
    </dgm:pt>
    <dgm:pt modelId="{81FD782D-A864-D449-BC88-7A89368919A4}" type="pres">
      <dgm:prSet presAssocID="{4B19170C-A730-4E0A-9A3D-A8F25854FD36}" presName="sibTrans" presStyleLbl="sibTrans1D1" presStyleIdx="2" presStyleCnt="15"/>
      <dgm:spPr/>
    </dgm:pt>
    <dgm:pt modelId="{470F6C11-BFF5-1943-BFA5-8BB2EB7AF7A4}" type="pres">
      <dgm:prSet presAssocID="{4B19170C-A730-4E0A-9A3D-A8F25854FD36}" presName="connectorText" presStyleLbl="sibTrans1D1" presStyleIdx="2" presStyleCnt="15"/>
      <dgm:spPr/>
    </dgm:pt>
    <dgm:pt modelId="{B6280C35-3362-744E-95BC-D32AFF763D3A}" type="pres">
      <dgm:prSet presAssocID="{774820EA-5ACC-497B-8563-57720D51F8AB}" presName="node" presStyleLbl="node1" presStyleIdx="3" presStyleCnt="16">
        <dgm:presLayoutVars>
          <dgm:bulletEnabled val="1"/>
        </dgm:presLayoutVars>
      </dgm:prSet>
      <dgm:spPr/>
    </dgm:pt>
    <dgm:pt modelId="{58968E3F-23C5-DA4F-A159-4840EDB3CBD0}" type="pres">
      <dgm:prSet presAssocID="{A0C2A6C5-8F5E-4EAB-90BD-9DBCED0AC71A}" presName="sibTrans" presStyleLbl="sibTrans1D1" presStyleIdx="3" presStyleCnt="15"/>
      <dgm:spPr/>
    </dgm:pt>
    <dgm:pt modelId="{B07C7E00-C65B-8944-BA7C-30AF6861F412}" type="pres">
      <dgm:prSet presAssocID="{A0C2A6C5-8F5E-4EAB-90BD-9DBCED0AC71A}" presName="connectorText" presStyleLbl="sibTrans1D1" presStyleIdx="3" presStyleCnt="15"/>
      <dgm:spPr/>
    </dgm:pt>
    <dgm:pt modelId="{53A10E34-DE08-F741-A3CC-B06B611345A0}" type="pres">
      <dgm:prSet presAssocID="{C1980ED2-B79C-4523-8910-35C781EC2188}" presName="node" presStyleLbl="node1" presStyleIdx="4" presStyleCnt="16">
        <dgm:presLayoutVars>
          <dgm:bulletEnabled val="1"/>
        </dgm:presLayoutVars>
      </dgm:prSet>
      <dgm:spPr/>
    </dgm:pt>
    <dgm:pt modelId="{CA13C1A8-2792-D043-A510-4A31F1CBF584}" type="pres">
      <dgm:prSet presAssocID="{BC5A4ACF-923D-4105-A959-BD164EDDFC44}" presName="sibTrans" presStyleLbl="sibTrans1D1" presStyleIdx="4" presStyleCnt="15"/>
      <dgm:spPr/>
    </dgm:pt>
    <dgm:pt modelId="{619B8164-4663-AC46-9FD9-7E1DFF614B9E}" type="pres">
      <dgm:prSet presAssocID="{BC5A4ACF-923D-4105-A959-BD164EDDFC44}" presName="connectorText" presStyleLbl="sibTrans1D1" presStyleIdx="4" presStyleCnt="15"/>
      <dgm:spPr/>
    </dgm:pt>
    <dgm:pt modelId="{37CBA532-0AC6-FA44-A147-F52556166B28}" type="pres">
      <dgm:prSet presAssocID="{1312A167-E443-427B-87DA-C1869171C711}" presName="node" presStyleLbl="node1" presStyleIdx="5" presStyleCnt="16">
        <dgm:presLayoutVars>
          <dgm:bulletEnabled val="1"/>
        </dgm:presLayoutVars>
      </dgm:prSet>
      <dgm:spPr/>
    </dgm:pt>
    <dgm:pt modelId="{6DE9C629-7F89-234D-9248-94F9F8DAA7B6}" type="pres">
      <dgm:prSet presAssocID="{1E36E86C-8A87-45FB-A810-4E2D7587C95B}" presName="sibTrans" presStyleLbl="sibTrans1D1" presStyleIdx="5" presStyleCnt="15"/>
      <dgm:spPr/>
    </dgm:pt>
    <dgm:pt modelId="{732A46D0-2818-5B4E-A576-C1257D9B2BDB}" type="pres">
      <dgm:prSet presAssocID="{1E36E86C-8A87-45FB-A810-4E2D7587C95B}" presName="connectorText" presStyleLbl="sibTrans1D1" presStyleIdx="5" presStyleCnt="15"/>
      <dgm:spPr/>
    </dgm:pt>
    <dgm:pt modelId="{9F27C901-5B0E-4342-AE8D-D5B324CE31C4}" type="pres">
      <dgm:prSet presAssocID="{9DF628C5-804E-437E-8867-16EB7AE6A8B5}" presName="node" presStyleLbl="node1" presStyleIdx="6" presStyleCnt="16">
        <dgm:presLayoutVars>
          <dgm:bulletEnabled val="1"/>
        </dgm:presLayoutVars>
      </dgm:prSet>
      <dgm:spPr/>
    </dgm:pt>
    <dgm:pt modelId="{A7F2A0FF-E449-084A-AA04-8DFA079E58C2}" type="pres">
      <dgm:prSet presAssocID="{2E9480BE-1FA0-43A1-9231-750184806A5B}" presName="sibTrans" presStyleLbl="sibTrans1D1" presStyleIdx="6" presStyleCnt="15"/>
      <dgm:spPr/>
    </dgm:pt>
    <dgm:pt modelId="{795DADB2-BC96-454F-9188-4F1E64FE6C80}" type="pres">
      <dgm:prSet presAssocID="{2E9480BE-1FA0-43A1-9231-750184806A5B}" presName="connectorText" presStyleLbl="sibTrans1D1" presStyleIdx="6" presStyleCnt="15"/>
      <dgm:spPr/>
    </dgm:pt>
    <dgm:pt modelId="{4E9B11C2-5E8D-7248-8605-7FCD471D422C}" type="pres">
      <dgm:prSet presAssocID="{E83F65DE-FAA9-4308-9340-ECA21B3CDADE}" presName="node" presStyleLbl="node1" presStyleIdx="7" presStyleCnt="16">
        <dgm:presLayoutVars>
          <dgm:bulletEnabled val="1"/>
        </dgm:presLayoutVars>
      </dgm:prSet>
      <dgm:spPr/>
    </dgm:pt>
    <dgm:pt modelId="{7F890F1C-975D-F046-9391-0A52710F7992}" type="pres">
      <dgm:prSet presAssocID="{BE94EBC0-D9E1-4A79-ACDD-1A8C0B61125C}" presName="sibTrans" presStyleLbl="sibTrans1D1" presStyleIdx="7" presStyleCnt="15"/>
      <dgm:spPr/>
    </dgm:pt>
    <dgm:pt modelId="{CFBFC8A0-1861-F943-B5F7-6A9C92415F8B}" type="pres">
      <dgm:prSet presAssocID="{BE94EBC0-D9E1-4A79-ACDD-1A8C0B61125C}" presName="connectorText" presStyleLbl="sibTrans1D1" presStyleIdx="7" presStyleCnt="15"/>
      <dgm:spPr/>
    </dgm:pt>
    <dgm:pt modelId="{E941B1D6-0D11-6B4C-BCC2-7ABE01A13E09}" type="pres">
      <dgm:prSet presAssocID="{47637270-8C4C-47D9-B80E-34A9541D827D}" presName="node" presStyleLbl="node1" presStyleIdx="8" presStyleCnt="16">
        <dgm:presLayoutVars>
          <dgm:bulletEnabled val="1"/>
        </dgm:presLayoutVars>
      </dgm:prSet>
      <dgm:spPr/>
    </dgm:pt>
    <dgm:pt modelId="{4163240C-B55B-B149-B1B0-CB148C4192F1}" type="pres">
      <dgm:prSet presAssocID="{4022CF4B-9B22-43F1-8B9E-63037E3C3B67}" presName="sibTrans" presStyleLbl="sibTrans1D1" presStyleIdx="8" presStyleCnt="15"/>
      <dgm:spPr/>
    </dgm:pt>
    <dgm:pt modelId="{AC8C8116-8138-8546-99F4-9DE4B4AA1CF9}" type="pres">
      <dgm:prSet presAssocID="{4022CF4B-9B22-43F1-8B9E-63037E3C3B67}" presName="connectorText" presStyleLbl="sibTrans1D1" presStyleIdx="8" presStyleCnt="15"/>
      <dgm:spPr/>
    </dgm:pt>
    <dgm:pt modelId="{35AA64F7-0315-5E44-A500-2D05C107744A}" type="pres">
      <dgm:prSet presAssocID="{5B34E54F-FBA3-4A0D-9738-FA6AEEE071FE}" presName="node" presStyleLbl="node1" presStyleIdx="9" presStyleCnt="16">
        <dgm:presLayoutVars>
          <dgm:bulletEnabled val="1"/>
        </dgm:presLayoutVars>
      </dgm:prSet>
      <dgm:spPr/>
    </dgm:pt>
    <dgm:pt modelId="{41368DEF-9366-9B4F-BFBD-5E9729C330E9}" type="pres">
      <dgm:prSet presAssocID="{A0085C5F-3D91-4C03-8011-5D436219D602}" presName="sibTrans" presStyleLbl="sibTrans1D1" presStyleIdx="9" presStyleCnt="15"/>
      <dgm:spPr/>
    </dgm:pt>
    <dgm:pt modelId="{3FEB340B-C5DE-5F42-8EC2-83DE1B147C1C}" type="pres">
      <dgm:prSet presAssocID="{A0085C5F-3D91-4C03-8011-5D436219D602}" presName="connectorText" presStyleLbl="sibTrans1D1" presStyleIdx="9" presStyleCnt="15"/>
      <dgm:spPr/>
    </dgm:pt>
    <dgm:pt modelId="{A77EDD02-0FA5-154B-B86A-88A24D0A709F}" type="pres">
      <dgm:prSet presAssocID="{D9E4AD05-7F1C-4D2E-B55B-EA1F3D18B037}" presName="node" presStyleLbl="node1" presStyleIdx="10" presStyleCnt="16">
        <dgm:presLayoutVars>
          <dgm:bulletEnabled val="1"/>
        </dgm:presLayoutVars>
      </dgm:prSet>
      <dgm:spPr/>
    </dgm:pt>
    <dgm:pt modelId="{EF2A96C4-309A-4445-AB3C-D1A909E361F7}" type="pres">
      <dgm:prSet presAssocID="{1AB733A6-CE8E-423B-BBE1-6BE3CCB505AF}" presName="sibTrans" presStyleLbl="sibTrans1D1" presStyleIdx="10" presStyleCnt="15"/>
      <dgm:spPr/>
    </dgm:pt>
    <dgm:pt modelId="{79032E69-6629-BA42-A725-D9AE3B86B38C}" type="pres">
      <dgm:prSet presAssocID="{1AB733A6-CE8E-423B-BBE1-6BE3CCB505AF}" presName="connectorText" presStyleLbl="sibTrans1D1" presStyleIdx="10" presStyleCnt="15"/>
      <dgm:spPr/>
    </dgm:pt>
    <dgm:pt modelId="{6CA57461-F343-DE45-9CDA-B434A24A8133}" type="pres">
      <dgm:prSet presAssocID="{0E114FF9-A188-4351-ADF2-6A3AFA7F12FB}" presName="node" presStyleLbl="node1" presStyleIdx="11" presStyleCnt="16">
        <dgm:presLayoutVars>
          <dgm:bulletEnabled val="1"/>
        </dgm:presLayoutVars>
      </dgm:prSet>
      <dgm:spPr/>
    </dgm:pt>
    <dgm:pt modelId="{1BBA99A5-16BA-D847-8400-D7261EF0430A}" type="pres">
      <dgm:prSet presAssocID="{A317941E-CE79-4427-917C-87B765FACAA2}" presName="sibTrans" presStyleLbl="sibTrans1D1" presStyleIdx="11" presStyleCnt="15"/>
      <dgm:spPr/>
    </dgm:pt>
    <dgm:pt modelId="{F96106AF-6FF1-7140-8CFB-815472D00919}" type="pres">
      <dgm:prSet presAssocID="{A317941E-CE79-4427-917C-87B765FACAA2}" presName="connectorText" presStyleLbl="sibTrans1D1" presStyleIdx="11" presStyleCnt="15"/>
      <dgm:spPr/>
    </dgm:pt>
    <dgm:pt modelId="{55845890-8F80-3A43-A1DE-6BE627F6A7D6}" type="pres">
      <dgm:prSet presAssocID="{69F41832-6C71-4B58-B184-3FFF9D9EAF74}" presName="node" presStyleLbl="node1" presStyleIdx="12" presStyleCnt="16">
        <dgm:presLayoutVars>
          <dgm:bulletEnabled val="1"/>
        </dgm:presLayoutVars>
      </dgm:prSet>
      <dgm:spPr/>
    </dgm:pt>
    <dgm:pt modelId="{E0912FA2-25FE-7C4E-BEAE-45526A278974}" type="pres">
      <dgm:prSet presAssocID="{2D6D816D-A0F2-4725-9D84-9D10801A911A}" presName="sibTrans" presStyleLbl="sibTrans1D1" presStyleIdx="12" presStyleCnt="15"/>
      <dgm:spPr/>
    </dgm:pt>
    <dgm:pt modelId="{9FC1940F-FC99-A244-8711-668813C2D6CE}" type="pres">
      <dgm:prSet presAssocID="{2D6D816D-A0F2-4725-9D84-9D10801A911A}" presName="connectorText" presStyleLbl="sibTrans1D1" presStyleIdx="12" presStyleCnt="15"/>
      <dgm:spPr/>
    </dgm:pt>
    <dgm:pt modelId="{EA5828D9-C91D-764D-A937-DADC155A931E}" type="pres">
      <dgm:prSet presAssocID="{8A736E38-AD9A-4377-BBF7-C8BAD8502375}" presName="node" presStyleLbl="node1" presStyleIdx="13" presStyleCnt="16">
        <dgm:presLayoutVars>
          <dgm:bulletEnabled val="1"/>
        </dgm:presLayoutVars>
      </dgm:prSet>
      <dgm:spPr/>
    </dgm:pt>
    <dgm:pt modelId="{10661C47-7B38-A141-BE3D-F3E55ACB31BB}" type="pres">
      <dgm:prSet presAssocID="{6920488D-2E33-41D5-BF1D-6FC18D7D07B0}" presName="sibTrans" presStyleLbl="sibTrans1D1" presStyleIdx="13" presStyleCnt="15"/>
      <dgm:spPr/>
    </dgm:pt>
    <dgm:pt modelId="{6AA1A5FC-8243-E74E-8653-494BDDF8FB0B}" type="pres">
      <dgm:prSet presAssocID="{6920488D-2E33-41D5-BF1D-6FC18D7D07B0}" presName="connectorText" presStyleLbl="sibTrans1D1" presStyleIdx="13" presStyleCnt="15"/>
      <dgm:spPr/>
    </dgm:pt>
    <dgm:pt modelId="{65235FD0-A13E-A64D-B7B8-1F770A721B59}" type="pres">
      <dgm:prSet presAssocID="{D313AC64-89C0-4142-ABFD-5AC043026A97}" presName="node" presStyleLbl="node1" presStyleIdx="14" presStyleCnt="16">
        <dgm:presLayoutVars>
          <dgm:bulletEnabled val="1"/>
        </dgm:presLayoutVars>
      </dgm:prSet>
      <dgm:spPr/>
    </dgm:pt>
    <dgm:pt modelId="{791DB351-C314-9D4B-911D-48C74CB89E37}" type="pres">
      <dgm:prSet presAssocID="{720C5F86-E342-8446-BE12-460A001BA9A3}" presName="sibTrans" presStyleLbl="sibTrans1D1" presStyleIdx="14" presStyleCnt="15"/>
      <dgm:spPr/>
    </dgm:pt>
    <dgm:pt modelId="{08309B95-9A38-F843-8DDE-E4F8F833BE2E}" type="pres">
      <dgm:prSet presAssocID="{720C5F86-E342-8446-BE12-460A001BA9A3}" presName="connectorText" presStyleLbl="sibTrans1D1" presStyleIdx="14" presStyleCnt="15"/>
      <dgm:spPr/>
    </dgm:pt>
    <dgm:pt modelId="{0408A765-1596-1042-B19B-BE8F05AA0B31}" type="pres">
      <dgm:prSet presAssocID="{FCB89C76-37CC-4E91-BD73-6F94712ABD98}" presName="node" presStyleLbl="node1" presStyleIdx="15" presStyleCnt="16">
        <dgm:presLayoutVars>
          <dgm:bulletEnabled val="1"/>
        </dgm:presLayoutVars>
      </dgm:prSet>
      <dgm:spPr/>
    </dgm:pt>
  </dgm:ptLst>
  <dgm:cxnLst>
    <dgm:cxn modelId="{365E6D04-3D5B-496D-B213-2AAB810A8F84}" srcId="{C5704B15-F320-4182-A8CD-4FA6C1887586}" destId="{774820EA-5ACC-497B-8563-57720D51F8AB}" srcOrd="3" destOrd="0" parTransId="{27D60848-5709-4DE5-A65D-4663EA3EE1B0}" sibTransId="{A0C2A6C5-8F5E-4EAB-90BD-9DBCED0AC71A}"/>
    <dgm:cxn modelId="{4703EA04-87D9-6E48-AFA2-00B3D0C8AE4C}" type="presOf" srcId="{A0085C5F-3D91-4C03-8011-5D436219D602}" destId="{3FEB340B-C5DE-5F42-8EC2-83DE1B147C1C}" srcOrd="1" destOrd="0" presId="urn:microsoft.com/office/officeart/2016/7/layout/RepeatingBendingProcessNew"/>
    <dgm:cxn modelId="{37C95210-1729-4D4F-8384-2BA56B4CA368}" type="presOf" srcId="{FCB89C76-37CC-4E91-BD73-6F94712ABD98}" destId="{0408A765-1596-1042-B19B-BE8F05AA0B31}" srcOrd="0" destOrd="0" presId="urn:microsoft.com/office/officeart/2016/7/layout/RepeatingBendingProcessNew"/>
    <dgm:cxn modelId="{89AB8812-2D4A-F446-BE97-EC615DEE7302}" type="presOf" srcId="{2E9480BE-1FA0-43A1-9231-750184806A5B}" destId="{A7F2A0FF-E449-084A-AA04-8DFA079E58C2}" srcOrd="0" destOrd="0" presId="urn:microsoft.com/office/officeart/2016/7/layout/RepeatingBendingProcessNew"/>
    <dgm:cxn modelId="{8948CE1E-0747-5047-A07A-0ADBC15508C6}" type="presOf" srcId="{47637270-8C4C-47D9-B80E-34A9541D827D}" destId="{E941B1D6-0D11-6B4C-BCC2-7ABE01A13E09}" srcOrd="0" destOrd="0" presId="urn:microsoft.com/office/officeart/2016/7/layout/RepeatingBendingProcessNew"/>
    <dgm:cxn modelId="{D8220722-9FEE-4F69-8F1E-342D27550378}" srcId="{C5704B15-F320-4182-A8CD-4FA6C1887586}" destId="{69F41832-6C71-4B58-B184-3FFF9D9EAF74}" srcOrd="12" destOrd="0" parTransId="{7D010560-9035-412E-953D-65307DDF12BB}" sibTransId="{2D6D816D-A0F2-4725-9D84-9D10801A911A}"/>
    <dgm:cxn modelId="{1FFB0127-45AE-3B4F-8E4C-DD919D082AD7}" type="presOf" srcId="{A0085C5F-3D91-4C03-8011-5D436219D602}" destId="{41368DEF-9366-9B4F-BFBD-5E9729C330E9}" srcOrd="0" destOrd="0" presId="urn:microsoft.com/office/officeart/2016/7/layout/RepeatingBendingProcessNew"/>
    <dgm:cxn modelId="{4A1BE32E-5D6F-4C40-BF23-552D14A6AD6B}" type="presOf" srcId="{720C5F86-E342-8446-BE12-460A001BA9A3}" destId="{791DB351-C314-9D4B-911D-48C74CB89E37}" srcOrd="0" destOrd="0" presId="urn:microsoft.com/office/officeart/2016/7/layout/RepeatingBendingProcessNew"/>
    <dgm:cxn modelId="{FFD7AC33-079F-4245-850B-79345134FEC2}" type="presOf" srcId="{774820EA-5ACC-497B-8563-57720D51F8AB}" destId="{B6280C35-3362-744E-95BC-D32AFF763D3A}" srcOrd="0" destOrd="0" presId="urn:microsoft.com/office/officeart/2016/7/layout/RepeatingBendingProcessNew"/>
    <dgm:cxn modelId="{8CA6B03B-B7E9-C841-B143-F2ED6B8AB68E}" type="presOf" srcId="{BE94EBC0-D9E1-4A79-ACDD-1A8C0B61125C}" destId="{CFBFC8A0-1861-F943-B5F7-6A9C92415F8B}" srcOrd="1" destOrd="0" presId="urn:microsoft.com/office/officeart/2016/7/layout/RepeatingBendingProcessNew"/>
    <dgm:cxn modelId="{99450640-A2DC-944E-866A-CCB005C7A620}" type="presOf" srcId="{BE94EBC0-D9E1-4A79-ACDD-1A8C0B61125C}" destId="{7F890F1C-975D-F046-9391-0A52710F7992}" srcOrd="0" destOrd="0" presId="urn:microsoft.com/office/officeart/2016/7/layout/RepeatingBendingProcessNew"/>
    <dgm:cxn modelId="{7CFBE144-1981-435E-8925-827ABDE78193}" srcId="{C5704B15-F320-4182-A8CD-4FA6C1887586}" destId="{16543A5A-CB9D-4981-9187-D50791F5CE21}" srcOrd="0" destOrd="0" parTransId="{EA01867A-E1E0-47D1-B866-3E2AC06A90D1}" sibTransId="{E814AA79-2109-41A7-AE9E-71F3CC229D65}"/>
    <dgm:cxn modelId="{DEF5E344-72BA-4D4E-A202-42F72913B5F9}" type="presOf" srcId="{1AB733A6-CE8E-423B-BBE1-6BE3CCB505AF}" destId="{EF2A96C4-309A-4445-AB3C-D1A909E361F7}" srcOrd="0" destOrd="0" presId="urn:microsoft.com/office/officeart/2016/7/layout/RepeatingBendingProcessNew"/>
    <dgm:cxn modelId="{832D1B4C-9089-4940-9615-4FC3EB9AA838}" type="presOf" srcId="{1312A167-E443-427B-87DA-C1869171C711}" destId="{37CBA532-0AC6-FA44-A147-F52556166B28}" srcOrd="0" destOrd="0" presId="urn:microsoft.com/office/officeart/2016/7/layout/RepeatingBendingProcessNew"/>
    <dgm:cxn modelId="{D271A54C-6737-9644-B18D-340447DE74AF}" type="presOf" srcId="{D9E4AD05-7F1C-4D2E-B55B-EA1F3D18B037}" destId="{A77EDD02-0FA5-154B-B86A-88A24D0A709F}" srcOrd="0" destOrd="0" presId="urn:microsoft.com/office/officeart/2016/7/layout/RepeatingBendingProcessNew"/>
    <dgm:cxn modelId="{BD61134E-B4AF-5E4B-A2DB-AEC3CEFCC169}" type="presOf" srcId="{C85B1E46-4EB1-4259-B645-320E09D4D3AF}" destId="{6E24D021-C0C4-CA49-88AA-49A3C948C7F6}" srcOrd="0" destOrd="0" presId="urn:microsoft.com/office/officeart/2016/7/layout/RepeatingBendingProcessNew"/>
    <dgm:cxn modelId="{9282A34E-013D-6D4C-A0F3-419C2F07A8D2}" type="presOf" srcId="{2D6D816D-A0F2-4725-9D84-9D10801A911A}" destId="{E0912FA2-25FE-7C4E-BEAE-45526A278974}" srcOrd="0" destOrd="0" presId="urn:microsoft.com/office/officeart/2016/7/layout/RepeatingBendingProcessNew"/>
    <dgm:cxn modelId="{9CC2AC53-8D57-9D46-939B-B031FB71396D}" type="presOf" srcId="{8A736E38-AD9A-4377-BBF7-C8BAD8502375}" destId="{EA5828D9-C91D-764D-A937-DADC155A931E}" srcOrd="0" destOrd="0" presId="urn:microsoft.com/office/officeart/2016/7/layout/RepeatingBendingProcessNew"/>
    <dgm:cxn modelId="{0BD7FA53-A25A-3148-87B9-3DDFCFACED31}" type="presOf" srcId="{A317941E-CE79-4427-917C-87B765FACAA2}" destId="{F96106AF-6FF1-7140-8CFB-815472D00919}" srcOrd="1" destOrd="0" presId="urn:microsoft.com/office/officeart/2016/7/layout/RepeatingBendingProcessNew"/>
    <dgm:cxn modelId="{6E00AB54-4888-487B-B2DE-7C7BCD67CBAA}" srcId="{C5704B15-F320-4182-A8CD-4FA6C1887586}" destId="{FCB89C76-37CC-4E91-BD73-6F94712ABD98}" srcOrd="15" destOrd="0" parTransId="{EC74711A-E49E-428C-863E-7E05564CCA39}" sibTransId="{D923B5DF-0010-4A20-980A-B5FA42D2A8B3}"/>
    <dgm:cxn modelId="{3832425A-788F-B145-B740-BBE3B221FA96}" type="presOf" srcId="{BC5A4ACF-923D-4105-A959-BD164EDDFC44}" destId="{619B8164-4663-AC46-9FD9-7E1DFF614B9E}" srcOrd="1" destOrd="0" presId="urn:microsoft.com/office/officeart/2016/7/layout/RepeatingBendingProcessNew"/>
    <dgm:cxn modelId="{0F389B68-2EC3-1B43-B117-4ADE880C9D91}" type="presOf" srcId="{6920488D-2E33-41D5-BF1D-6FC18D7D07B0}" destId="{10661C47-7B38-A141-BE3D-F3E55ACB31BB}" srcOrd="0" destOrd="0" presId="urn:microsoft.com/office/officeart/2016/7/layout/RepeatingBendingProcessNew"/>
    <dgm:cxn modelId="{2DBBE56B-01DE-4446-9E62-FC2BFEE151B5}" srcId="{C5704B15-F320-4182-A8CD-4FA6C1887586}" destId="{D313AC64-89C0-4142-ABFD-5AC043026A97}" srcOrd="14" destOrd="0" parTransId="{FD6AF939-B2BD-454B-8B77-9EE7EB7F0911}" sibTransId="{720C5F86-E342-8446-BE12-460A001BA9A3}"/>
    <dgm:cxn modelId="{E5B0626E-B079-944A-8FB9-B6C40D26BAEB}" type="presOf" srcId="{16F8A0DD-1198-4050-82BC-1EE8A6F748CA}" destId="{B6D86530-264B-1A49-B510-62640D320F8F}" srcOrd="0" destOrd="0" presId="urn:microsoft.com/office/officeart/2016/7/layout/RepeatingBendingProcessNew"/>
    <dgm:cxn modelId="{43C17278-7223-494B-B0DD-D127CEC8976C}" type="presOf" srcId="{4B19170C-A730-4E0A-9A3D-A8F25854FD36}" destId="{81FD782D-A864-D449-BC88-7A89368919A4}" srcOrd="0" destOrd="0" presId="urn:microsoft.com/office/officeart/2016/7/layout/RepeatingBendingProcessNew"/>
    <dgm:cxn modelId="{7FA0C079-A17A-8A43-96E1-EB349F3F638F}" type="presOf" srcId="{D313AC64-89C0-4142-ABFD-5AC043026A97}" destId="{65235FD0-A13E-A64D-B7B8-1F770A721B59}" srcOrd="0" destOrd="0" presId="urn:microsoft.com/office/officeart/2016/7/layout/RepeatingBendingProcessNew"/>
    <dgm:cxn modelId="{6BA8BD7C-5FAF-4F14-B305-AB519A6171E7}" srcId="{C5704B15-F320-4182-A8CD-4FA6C1887586}" destId="{47637270-8C4C-47D9-B80E-34A9541D827D}" srcOrd="8" destOrd="0" parTransId="{EE42E062-810E-4261-977C-E0CF26F633B2}" sibTransId="{4022CF4B-9B22-43F1-8B9E-63037E3C3B67}"/>
    <dgm:cxn modelId="{C1CA147D-182E-4249-950E-289F93D1CDE0}" srcId="{C5704B15-F320-4182-A8CD-4FA6C1887586}" destId="{1312A167-E443-427B-87DA-C1869171C711}" srcOrd="5" destOrd="0" parTransId="{2ACAA96B-0544-49E5-B9F9-93E95BCF965F}" sibTransId="{1E36E86C-8A87-45FB-A810-4E2D7587C95B}"/>
    <dgm:cxn modelId="{116D0C81-41DA-0349-8666-96A7D93D3628}" type="presOf" srcId="{A317941E-CE79-4427-917C-87B765FACAA2}" destId="{1BBA99A5-16BA-D847-8400-D7261EF0430A}" srcOrd="0" destOrd="0" presId="urn:microsoft.com/office/officeart/2016/7/layout/RepeatingBendingProcessNew"/>
    <dgm:cxn modelId="{7FFA2F87-66A2-1742-AD04-1E5A6ADBEF0B}" type="presOf" srcId="{1AB733A6-CE8E-423B-BBE1-6BE3CCB505AF}" destId="{79032E69-6629-BA42-A725-D9AE3B86B38C}" srcOrd="1" destOrd="0" presId="urn:microsoft.com/office/officeart/2016/7/layout/RepeatingBendingProcessNew"/>
    <dgm:cxn modelId="{F09BF787-F487-7B48-9098-A3CD86D0B876}" type="presOf" srcId="{0E114FF9-A188-4351-ADF2-6A3AFA7F12FB}" destId="{6CA57461-F343-DE45-9CDA-B434A24A8133}" srcOrd="0" destOrd="0" presId="urn:microsoft.com/office/officeart/2016/7/layout/RepeatingBendingProcessNew"/>
    <dgm:cxn modelId="{279A2391-D7C1-744F-9178-57EE31CD4EB7}" type="presOf" srcId="{720C5F86-E342-8446-BE12-460A001BA9A3}" destId="{08309B95-9A38-F843-8DDE-E4F8F833BE2E}" srcOrd="1" destOrd="0" presId="urn:microsoft.com/office/officeart/2016/7/layout/RepeatingBendingProcessNew"/>
    <dgm:cxn modelId="{78B62A94-34A4-264B-9F3A-CDB5002EFC9D}" type="presOf" srcId="{6920488D-2E33-41D5-BF1D-6FC18D7D07B0}" destId="{6AA1A5FC-8243-E74E-8653-494BDDF8FB0B}" srcOrd="1" destOrd="0" presId="urn:microsoft.com/office/officeart/2016/7/layout/RepeatingBendingProcessNew"/>
    <dgm:cxn modelId="{9B28DE94-E360-2B44-A552-6B350A3A96D6}" type="presOf" srcId="{C5704B15-F320-4182-A8CD-4FA6C1887586}" destId="{1EE1AEE9-5C19-6D4C-B892-848A3F327F4C}" srcOrd="0" destOrd="0" presId="urn:microsoft.com/office/officeart/2016/7/layout/RepeatingBendingProcessNew"/>
    <dgm:cxn modelId="{3182F79A-16D2-4ED2-B156-5CBED5E8022D}" srcId="{C5704B15-F320-4182-A8CD-4FA6C1887586}" destId="{8A736E38-AD9A-4377-BBF7-C8BAD8502375}" srcOrd="13" destOrd="0" parTransId="{9DFA40BC-86DF-4B5A-BA35-6FBC5CBF6469}" sibTransId="{6920488D-2E33-41D5-BF1D-6FC18D7D07B0}"/>
    <dgm:cxn modelId="{DA7D5C9B-FAA6-D24E-B7CD-F313B7A84385}" type="presOf" srcId="{2E9480BE-1FA0-43A1-9231-750184806A5B}" destId="{795DADB2-BC96-454F-9188-4F1E64FE6C80}" srcOrd="1" destOrd="0" presId="urn:microsoft.com/office/officeart/2016/7/layout/RepeatingBendingProcessNew"/>
    <dgm:cxn modelId="{E90EEB9C-90CB-864D-B6E8-FC12851374C1}" type="presOf" srcId="{4B19170C-A730-4E0A-9A3D-A8F25854FD36}" destId="{470F6C11-BFF5-1943-BFA5-8BB2EB7AF7A4}" srcOrd="1" destOrd="0" presId="urn:microsoft.com/office/officeart/2016/7/layout/RepeatingBendingProcessNew"/>
    <dgm:cxn modelId="{0ADE789D-7465-3243-8C64-857D3583C588}" type="presOf" srcId="{085C01DB-D1E4-4B5F-A338-CCAD04739DCF}" destId="{84ECBF69-2BC1-B44B-912D-2337B7F69598}" srcOrd="0" destOrd="0" presId="urn:microsoft.com/office/officeart/2016/7/layout/RepeatingBendingProcessNew"/>
    <dgm:cxn modelId="{739536A0-2999-124F-9CCE-A5D6A9A78DEA}" type="presOf" srcId="{BC5A4ACF-923D-4105-A959-BD164EDDFC44}" destId="{CA13C1A8-2792-D043-A510-4A31F1CBF584}" srcOrd="0" destOrd="0" presId="urn:microsoft.com/office/officeart/2016/7/layout/RepeatingBendingProcessNew"/>
    <dgm:cxn modelId="{4CE9CBA1-A3EB-8749-9DED-3EC8D414207E}" type="presOf" srcId="{1E36E86C-8A87-45FB-A810-4E2D7587C95B}" destId="{6DE9C629-7F89-234D-9248-94F9F8DAA7B6}" srcOrd="0" destOrd="0" presId="urn:microsoft.com/office/officeart/2016/7/layout/RepeatingBendingProcessNew"/>
    <dgm:cxn modelId="{47502CA2-5F19-9A4E-9C01-A3398B28C9F8}" type="presOf" srcId="{A0C2A6C5-8F5E-4EAB-90BD-9DBCED0AC71A}" destId="{58968E3F-23C5-DA4F-A159-4840EDB3CBD0}" srcOrd="0" destOrd="0" presId="urn:microsoft.com/office/officeart/2016/7/layout/RepeatingBendingProcessNew"/>
    <dgm:cxn modelId="{D1E635A7-D2BC-4A63-9CC9-FBCDA0391209}" srcId="{C5704B15-F320-4182-A8CD-4FA6C1887586}" destId="{D9E4AD05-7F1C-4D2E-B55B-EA1F3D18B037}" srcOrd="10" destOrd="0" parTransId="{3A64B622-017F-4E38-8407-54E38779D258}" sibTransId="{1AB733A6-CE8E-423B-BBE1-6BE3CCB505AF}"/>
    <dgm:cxn modelId="{6D4BA0C0-6FCB-D844-8314-085B0168D250}" type="presOf" srcId="{16543A5A-CB9D-4981-9187-D50791F5CE21}" destId="{EA5CDE35-AA67-C24E-A917-2D4589DB6D34}" srcOrd="0" destOrd="0" presId="urn:microsoft.com/office/officeart/2016/7/layout/RepeatingBendingProcessNew"/>
    <dgm:cxn modelId="{6E4F3EC3-0157-4CC1-A9ED-401D8F54EB37}" srcId="{C5704B15-F320-4182-A8CD-4FA6C1887586}" destId="{5B34E54F-FBA3-4A0D-9738-FA6AEEE071FE}" srcOrd="9" destOrd="0" parTransId="{1012A523-DB06-4A12-8060-894117FC1B52}" sibTransId="{A0085C5F-3D91-4C03-8011-5D436219D602}"/>
    <dgm:cxn modelId="{322109C5-6C82-294E-A129-050322851CC9}" type="presOf" srcId="{9DF628C5-804E-437E-8867-16EB7AE6A8B5}" destId="{9F27C901-5B0E-4342-AE8D-D5B324CE31C4}" srcOrd="0" destOrd="0" presId="urn:microsoft.com/office/officeart/2016/7/layout/RepeatingBendingProcessNew"/>
    <dgm:cxn modelId="{354035C7-BBF3-B442-AEE3-1D44758F016F}" type="presOf" srcId="{2D6D816D-A0F2-4725-9D84-9D10801A911A}" destId="{9FC1940F-FC99-A244-8711-668813C2D6CE}" srcOrd="1" destOrd="0" presId="urn:microsoft.com/office/officeart/2016/7/layout/RepeatingBendingProcessNew"/>
    <dgm:cxn modelId="{82F5EEC9-0C48-43DC-8787-AB1CB3F4E44A}" srcId="{C5704B15-F320-4182-A8CD-4FA6C1887586}" destId="{E83F65DE-FAA9-4308-9340-ECA21B3CDADE}" srcOrd="7" destOrd="0" parTransId="{D28ED318-BADB-4D3D-880F-7CE012839AEF}" sibTransId="{BE94EBC0-D9E1-4A79-ACDD-1A8C0B61125C}"/>
    <dgm:cxn modelId="{729D2DCC-DE10-4932-9D7B-68301DBCE84D}" srcId="{C5704B15-F320-4182-A8CD-4FA6C1887586}" destId="{0E114FF9-A188-4351-ADF2-6A3AFA7F12FB}" srcOrd="11" destOrd="0" parTransId="{559EB0D9-2C39-44D4-8B75-F72288F72A66}" sibTransId="{A317941E-CE79-4427-917C-87B765FACAA2}"/>
    <dgm:cxn modelId="{D30153D0-BF27-E941-9FED-9E2D1722CAF8}" type="presOf" srcId="{1E36E86C-8A87-45FB-A810-4E2D7587C95B}" destId="{732A46D0-2818-5B4E-A576-C1257D9B2BDB}" srcOrd="1" destOrd="0" presId="urn:microsoft.com/office/officeart/2016/7/layout/RepeatingBendingProcessNew"/>
    <dgm:cxn modelId="{6515F9D0-FFC7-4E39-9FDB-18D08A8EF53C}" srcId="{C5704B15-F320-4182-A8CD-4FA6C1887586}" destId="{16F8A0DD-1198-4050-82BC-1EE8A6F748CA}" srcOrd="2" destOrd="0" parTransId="{9AF20987-8B56-4939-BE25-6727AF9E6FEA}" sibTransId="{4B19170C-A730-4E0A-9A3D-A8F25854FD36}"/>
    <dgm:cxn modelId="{8CF542D1-8323-CB45-A534-6BA5DBAFFE68}" type="presOf" srcId="{C1980ED2-B79C-4523-8910-35C781EC2188}" destId="{53A10E34-DE08-F741-A3CC-B06B611345A0}" srcOrd="0" destOrd="0" presId="urn:microsoft.com/office/officeart/2016/7/layout/RepeatingBendingProcessNew"/>
    <dgm:cxn modelId="{8727D9D2-ADBA-4C4B-B3A7-271C9E1BF5B6}" type="presOf" srcId="{E83F65DE-FAA9-4308-9340-ECA21B3CDADE}" destId="{4E9B11C2-5E8D-7248-8605-7FCD471D422C}" srcOrd="0" destOrd="0" presId="urn:microsoft.com/office/officeart/2016/7/layout/RepeatingBendingProcessNew"/>
    <dgm:cxn modelId="{9A755ED9-BF4C-294C-AD99-C55BA35530E1}" type="presOf" srcId="{4022CF4B-9B22-43F1-8B9E-63037E3C3B67}" destId="{AC8C8116-8138-8546-99F4-9DE4B4AA1CF9}" srcOrd="1" destOrd="0" presId="urn:microsoft.com/office/officeart/2016/7/layout/RepeatingBendingProcessNew"/>
    <dgm:cxn modelId="{A2696BD9-E2B7-434D-BDE1-7876A65E0502}" type="presOf" srcId="{C85B1E46-4EB1-4259-B645-320E09D4D3AF}" destId="{E3A5DDE0-AFFB-6F4E-909C-E86D1A0A1385}" srcOrd="1" destOrd="0" presId="urn:microsoft.com/office/officeart/2016/7/layout/RepeatingBendingProcessNew"/>
    <dgm:cxn modelId="{42C5D1E1-8BEC-2E41-A771-93556A5EF63F}" type="presOf" srcId="{5B34E54F-FBA3-4A0D-9738-FA6AEEE071FE}" destId="{35AA64F7-0315-5E44-A500-2D05C107744A}" srcOrd="0" destOrd="0" presId="urn:microsoft.com/office/officeart/2016/7/layout/RepeatingBendingProcessNew"/>
    <dgm:cxn modelId="{67E49CE9-6173-4276-959C-3C1DB306ED59}" srcId="{C5704B15-F320-4182-A8CD-4FA6C1887586}" destId="{C1980ED2-B79C-4523-8910-35C781EC2188}" srcOrd="4" destOrd="0" parTransId="{7E148A5E-3A95-4C50-96B7-F71DDD220D43}" sibTransId="{BC5A4ACF-923D-4105-A959-BD164EDDFC44}"/>
    <dgm:cxn modelId="{9ECDCEE9-626A-41C4-A7F6-1A1936C15E08}" srcId="{C5704B15-F320-4182-A8CD-4FA6C1887586}" destId="{9DF628C5-804E-437E-8867-16EB7AE6A8B5}" srcOrd="6" destOrd="0" parTransId="{DECD25E6-F760-471F-9ADA-01818D099F45}" sibTransId="{2E9480BE-1FA0-43A1-9231-750184806A5B}"/>
    <dgm:cxn modelId="{3F57ECEC-8766-0B49-A805-A3A2BDBB73F4}" type="presOf" srcId="{A0C2A6C5-8F5E-4EAB-90BD-9DBCED0AC71A}" destId="{B07C7E00-C65B-8944-BA7C-30AF6861F412}" srcOrd="1" destOrd="0" presId="urn:microsoft.com/office/officeart/2016/7/layout/RepeatingBendingProcessNew"/>
    <dgm:cxn modelId="{B7F36AF0-21B1-B145-9262-8F71B88B32CA}" type="presOf" srcId="{E814AA79-2109-41A7-AE9E-71F3CC229D65}" destId="{08FFA29D-1205-3747-85A9-BAE3799DC61D}" srcOrd="0" destOrd="0" presId="urn:microsoft.com/office/officeart/2016/7/layout/RepeatingBendingProcessNew"/>
    <dgm:cxn modelId="{BBD22AF3-6446-684C-AD0C-0DD65499C751}" type="presOf" srcId="{E814AA79-2109-41A7-AE9E-71F3CC229D65}" destId="{FD30DFD3-1375-9649-9787-2A5A557463C0}" srcOrd="1" destOrd="0" presId="urn:microsoft.com/office/officeart/2016/7/layout/RepeatingBendingProcessNew"/>
    <dgm:cxn modelId="{16E4EAF6-D988-3140-9454-238543E90F4D}" type="presOf" srcId="{69F41832-6C71-4B58-B184-3FFF9D9EAF74}" destId="{55845890-8F80-3A43-A1DE-6BE627F6A7D6}" srcOrd="0" destOrd="0" presId="urn:microsoft.com/office/officeart/2016/7/layout/RepeatingBendingProcessNew"/>
    <dgm:cxn modelId="{1DEE12FA-A0F0-43D4-BD52-F57A8B89BA85}" srcId="{C5704B15-F320-4182-A8CD-4FA6C1887586}" destId="{085C01DB-D1E4-4B5F-A338-CCAD04739DCF}" srcOrd="1" destOrd="0" parTransId="{36CA1B60-EDC9-4E1E-9A19-77E876A0F652}" sibTransId="{C85B1E46-4EB1-4259-B645-320E09D4D3AF}"/>
    <dgm:cxn modelId="{23F292FA-2C13-BE42-8D3C-EA80BCEC5A46}" type="presOf" srcId="{4022CF4B-9B22-43F1-8B9E-63037E3C3B67}" destId="{4163240C-B55B-B149-B1B0-CB148C4192F1}" srcOrd="0" destOrd="0" presId="urn:microsoft.com/office/officeart/2016/7/layout/RepeatingBendingProcessNew"/>
    <dgm:cxn modelId="{02F381C6-267F-C44F-B641-1DC8F07D1D1F}" type="presParOf" srcId="{1EE1AEE9-5C19-6D4C-B892-848A3F327F4C}" destId="{EA5CDE35-AA67-C24E-A917-2D4589DB6D34}" srcOrd="0" destOrd="0" presId="urn:microsoft.com/office/officeart/2016/7/layout/RepeatingBendingProcessNew"/>
    <dgm:cxn modelId="{A5F5AA23-55A8-F24B-A49C-0A38DF061E0E}" type="presParOf" srcId="{1EE1AEE9-5C19-6D4C-B892-848A3F327F4C}" destId="{08FFA29D-1205-3747-85A9-BAE3799DC61D}" srcOrd="1" destOrd="0" presId="urn:microsoft.com/office/officeart/2016/7/layout/RepeatingBendingProcessNew"/>
    <dgm:cxn modelId="{B5ABDF72-5F44-244B-89F6-0A770F3133EA}" type="presParOf" srcId="{08FFA29D-1205-3747-85A9-BAE3799DC61D}" destId="{FD30DFD3-1375-9649-9787-2A5A557463C0}" srcOrd="0" destOrd="0" presId="urn:microsoft.com/office/officeart/2016/7/layout/RepeatingBendingProcessNew"/>
    <dgm:cxn modelId="{96EC8CCF-CA15-4347-AB2A-65D40CD94554}" type="presParOf" srcId="{1EE1AEE9-5C19-6D4C-B892-848A3F327F4C}" destId="{84ECBF69-2BC1-B44B-912D-2337B7F69598}" srcOrd="2" destOrd="0" presId="urn:microsoft.com/office/officeart/2016/7/layout/RepeatingBendingProcessNew"/>
    <dgm:cxn modelId="{ACF45443-C372-4342-9A11-65A731F4D388}" type="presParOf" srcId="{1EE1AEE9-5C19-6D4C-B892-848A3F327F4C}" destId="{6E24D021-C0C4-CA49-88AA-49A3C948C7F6}" srcOrd="3" destOrd="0" presId="urn:microsoft.com/office/officeart/2016/7/layout/RepeatingBendingProcessNew"/>
    <dgm:cxn modelId="{70C3BC3F-677B-5C4F-B897-82493ECD8FE8}" type="presParOf" srcId="{6E24D021-C0C4-CA49-88AA-49A3C948C7F6}" destId="{E3A5DDE0-AFFB-6F4E-909C-E86D1A0A1385}" srcOrd="0" destOrd="0" presId="urn:microsoft.com/office/officeart/2016/7/layout/RepeatingBendingProcessNew"/>
    <dgm:cxn modelId="{4B3B3A7A-5F8D-C84A-98CA-B61A60073F1F}" type="presParOf" srcId="{1EE1AEE9-5C19-6D4C-B892-848A3F327F4C}" destId="{B6D86530-264B-1A49-B510-62640D320F8F}" srcOrd="4" destOrd="0" presId="urn:microsoft.com/office/officeart/2016/7/layout/RepeatingBendingProcessNew"/>
    <dgm:cxn modelId="{7AB17AB5-7FD7-F24E-AE56-0E53F5DFC5EC}" type="presParOf" srcId="{1EE1AEE9-5C19-6D4C-B892-848A3F327F4C}" destId="{81FD782D-A864-D449-BC88-7A89368919A4}" srcOrd="5" destOrd="0" presId="urn:microsoft.com/office/officeart/2016/7/layout/RepeatingBendingProcessNew"/>
    <dgm:cxn modelId="{412B0A8C-F0F2-F744-A9A0-B9CFE987FE7C}" type="presParOf" srcId="{81FD782D-A864-D449-BC88-7A89368919A4}" destId="{470F6C11-BFF5-1943-BFA5-8BB2EB7AF7A4}" srcOrd="0" destOrd="0" presId="urn:microsoft.com/office/officeart/2016/7/layout/RepeatingBendingProcessNew"/>
    <dgm:cxn modelId="{20173894-AD30-734E-85DE-67627F7D648F}" type="presParOf" srcId="{1EE1AEE9-5C19-6D4C-B892-848A3F327F4C}" destId="{B6280C35-3362-744E-95BC-D32AFF763D3A}" srcOrd="6" destOrd="0" presId="urn:microsoft.com/office/officeart/2016/7/layout/RepeatingBendingProcessNew"/>
    <dgm:cxn modelId="{0C5D8CB0-D18A-D245-87B2-9E60938D6335}" type="presParOf" srcId="{1EE1AEE9-5C19-6D4C-B892-848A3F327F4C}" destId="{58968E3F-23C5-DA4F-A159-4840EDB3CBD0}" srcOrd="7" destOrd="0" presId="urn:microsoft.com/office/officeart/2016/7/layout/RepeatingBendingProcessNew"/>
    <dgm:cxn modelId="{E30D51F8-C170-6843-9534-CEEBEC3EDB7A}" type="presParOf" srcId="{58968E3F-23C5-DA4F-A159-4840EDB3CBD0}" destId="{B07C7E00-C65B-8944-BA7C-30AF6861F412}" srcOrd="0" destOrd="0" presId="urn:microsoft.com/office/officeart/2016/7/layout/RepeatingBendingProcessNew"/>
    <dgm:cxn modelId="{19316BA9-4577-5647-A54E-136E750C1956}" type="presParOf" srcId="{1EE1AEE9-5C19-6D4C-B892-848A3F327F4C}" destId="{53A10E34-DE08-F741-A3CC-B06B611345A0}" srcOrd="8" destOrd="0" presId="urn:microsoft.com/office/officeart/2016/7/layout/RepeatingBendingProcessNew"/>
    <dgm:cxn modelId="{EC5CDDE1-1626-9B43-B030-8C23BB0EF332}" type="presParOf" srcId="{1EE1AEE9-5C19-6D4C-B892-848A3F327F4C}" destId="{CA13C1A8-2792-D043-A510-4A31F1CBF584}" srcOrd="9" destOrd="0" presId="urn:microsoft.com/office/officeart/2016/7/layout/RepeatingBendingProcessNew"/>
    <dgm:cxn modelId="{7482DA38-D6B9-4843-B4DF-3488E2B7BDAB}" type="presParOf" srcId="{CA13C1A8-2792-D043-A510-4A31F1CBF584}" destId="{619B8164-4663-AC46-9FD9-7E1DFF614B9E}" srcOrd="0" destOrd="0" presId="urn:microsoft.com/office/officeart/2016/7/layout/RepeatingBendingProcessNew"/>
    <dgm:cxn modelId="{F451C5D0-093B-FD40-A7CA-8EFEFDAE7B79}" type="presParOf" srcId="{1EE1AEE9-5C19-6D4C-B892-848A3F327F4C}" destId="{37CBA532-0AC6-FA44-A147-F52556166B28}" srcOrd="10" destOrd="0" presId="urn:microsoft.com/office/officeart/2016/7/layout/RepeatingBendingProcessNew"/>
    <dgm:cxn modelId="{9E40C1AC-98AC-E94A-B574-CA81C1C1FCC8}" type="presParOf" srcId="{1EE1AEE9-5C19-6D4C-B892-848A3F327F4C}" destId="{6DE9C629-7F89-234D-9248-94F9F8DAA7B6}" srcOrd="11" destOrd="0" presId="urn:microsoft.com/office/officeart/2016/7/layout/RepeatingBendingProcessNew"/>
    <dgm:cxn modelId="{6729673A-AE75-E748-A319-711DD23CE336}" type="presParOf" srcId="{6DE9C629-7F89-234D-9248-94F9F8DAA7B6}" destId="{732A46D0-2818-5B4E-A576-C1257D9B2BDB}" srcOrd="0" destOrd="0" presId="urn:microsoft.com/office/officeart/2016/7/layout/RepeatingBendingProcessNew"/>
    <dgm:cxn modelId="{508BCC9C-58C3-DE45-8E37-2F900E48CB8C}" type="presParOf" srcId="{1EE1AEE9-5C19-6D4C-B892-848A3F327F4C}" destId="{9F27C901-5B0E-4342-AE8D-D5B324CE31C4}" srcOrd="12" destOrd="0" presId="urn:microsoft.com/office/officeart/2016/7/layout/RepeatingBendingProcessNew"/>
    <dgm:cxn modelId="{1B24E4B9-CC1F-BA48-A424-B60E67EB7283}" type="presParOf" srcId="{1EE1AEE9-5C19-6D4C-B892-848A3F327F4C}" destId="{A7F2A0FF-E449-084A-AA04-8DFA079E58C2}" srcOrd="13" destOrd="0" presId="urn:microsoft.com/office/officeart/2016/7/layout/RepeatingBendingProcessNew"/>
    <dgm:cxn modelId="{E304D259-B9AB-194E-9995-CE3AE035695F}" type="presParOf" srcId="{A7F2A0FF-E449-084A-AA04-8DFA079E58C2}" destId="{795DADB2-BC96-454F-9188-4F1E64FE6C80}" srcOrd="0" destOrd="0" presId="urn:microsoft.com/office/officeart/2016/7/layout/RepeatingBendingProcessNew"/>
    <dgm:cxn modelId="{6CD98B37-9F73-DE40-89BD-02EA330EA1FF}" type="presParOf" srcId="{1EE1AEE9-5C19-6D4C-B892-848A3F327F4C}" destId="{4E9B11C2-5E8D-7248-8605-7FCD471D422C}" srcOrd="14" destOrd="0" presId="urn:microsoft.com/office/officeart/2016/7/layout/RepeatingBendingProcessNew"/>
    <dgm:cxn modelId="{C428B9CC-E9CD-9A49-9CC3-112C9EC7C8D6}" type="presParOf" srcId="{1EE1AEE9-5C19-6D4C-B892-848A3F327F4C}" destId="{7F890F1C-975D-F046-9391-0A52710F7992}" srcOrd="15" destOrd="0" presId="urn:microsoft.com/office/officeart/2016/7/layout/RepeatingBendingProcessNew"/>
    <dgm:cxn modelId="{26F13719-B1B8-F94E-B540-17125621D80B}" type="presParOf" srcId="{7F890F1C-975D-F046-9391-0A52710F7992}" destId="{CFBFC8A0-1861-F943-B5F7-6A9C92415F8B}" srcOrd="0" destOrd="0" presId="urn:microsoft.com/office/officeart/2016/7/layout/RepeatingBendingProcessNew"/>
    <dgm:cxn modelId="{274B4C7F-CF54-DF48-90BA-9F9175E5BC6F}" type="presParOf" srcId="{1EE1AEE9-5C19-6D4C-B892-848A3F327F4C}" destId="{E941B1D6-0D11-6B4C-BCC2-7ABE01A13E09}" srcOrd="16" destOrd="0" presId="urn:microsoft.com/office/officeart/2016/7/layout/RepeatingBendingProcessNew"/>
    <dgm:cxn modelId="{4AB7CE32-3D0E-F742-B4FD-E710907B05E0}" type="presParOf" srcId="{1EE1AEE9-5C19-6D4C-B892-848A3F327F4C}" destId="{4163240C-B55B-B149-B1B0-CB148C4192F1}" srcOrd="17" destOrd="0" presId="urn:microsoft.com/office/officeart/2016/7/layout/RepeatingBendingProcessNew"/>
    <dgm:cxn modelId="{5826DB0B-6708-7349-8D01-5BCEF63EDC6D}" type="presParOf" srcId="{4163240C-B55B-B149-B1B0-CB148C4192F1}" destId="{AC8C8116-8138-8546-99F4-9DE4B4AA1CF9}" srcOrd="0" destOrd="0" presId="urn:microsoft.com/office/officeart/2016/7/layout/RepeatingBendingProcessNew"/>
    <dgm:cxn modelId="{3C69C21B-82B9-384C-8ECE-155183925739}" type="presParOf" srcId="{1EE1AEE9-5C19-6D4C-B892-848A3F327F4C}" destId="{35AA64F7-0315-5E44-A500-2D05C107744A}" srcOrd="18" destOrd="0" presId="urn:microsoft.com/office/officeart/2016/7/layout/RepeatingBendingProcessNew"/>
    <dgm:cxn modelId="{B9ECCD12-660B-F74A-8781-3373F37FB928}" type="presParOf" srcId="{1EE1AEE9-5C19-6D4C-B892-848A3F327F4C}" destId="{41368DEF-9366-9B4F-BFBD-5E9729C330E9}" srcOrd="19" destOrd="0" presId="urn:microsoft.com/office/officeart/2016/7/layout/RepeatingBendingProcessNew"/>
    <dgm:cxn modelId="{E4C58B0C-478F-4440-88A0-E8CEDDCFD35C}" type="presParOf" srcId="{41368DEF-9366-9B4F-BFBD-5E9729C330E9}" destId="{3FEB340B-C5DE-5F42-8EC2-83DE1B147C1C}" srcOrd="0" destOrd="0" presId="urn:microsoft.com/office/officeart/2016/7/layout/RepeatingBendingProcessNew"/>
    <dgm:cxn modelId="{B887BC23-C7E5-0447-AFB1-92BF0F1F363A}" type="presParOf" srcId="{1EE1AEE9-5C19-6D4C-B892-848A3F327F4C}" destId="{A77EDD02-0FA5-154B-B86A-88A24D0A709F}" srcOrd="20" destOrd="0" presId="urn:microsoft.com/office/officeart/2016/7/layout/RepeatingBendingProcessNew"/>
    <dgm:cxn modelId="{5BAE74CD-C2CF-6644-B4F4-0302FC3A0E32}" type="presParOf" srcId="{1EE1AEE9-5C19-6D4C-B892-848A3F327F4C}" destId="{EF2A96C4-309A-4445-AB3C-D1A909E361F7}" srcOrd="21" destOrd="0" presId="urn:microsoft.com/office/officeart/2016/7/layout/RepeatingBendingProcessNew"/>
    <dgm:cxn modelId="{9DE87AFF-7660-344B-B824-9E4F0FAA6493}" type="presParOf" srcId="{EF2A96C4-309A-4445-AB3C-D1A909E361F7}" destId="{79032E69-6629-BA42-A725-D9AE3B86B38C}" srcOrd="0" destOrd="0" presId="urn:microsoft.com/office/officeart/2016/7/layout/RepeatingBendingProcessNew"/>
    <dgm:cxn modelId="{8E81293F-3752-9444-9F88-A93942199923}" type="presParOf" srcId="{1EE1AEE9-5C19-6D4C-B892-848A3F327F4C}" destId="{6CA57461-F343-DE45-9CDA-B434A24A8133}" srcOrd="22" destOrd="0" presId="urn:microsoft.com/office/officeart/2016/7/layout/RepeatingBendingProcessNew"/>
    <dgm:cxn modelId="{3519672A-20D5-664C-BB58-868A02811BDD}" type="presParOf" srcId="{1EE1AEE9-5C19-6D4C-B892-848A3F327F4C}" destId="{1BBA99A5-16BA-D847-8400-D7261EF0430A}" srcOrd="23" destOrd="0" presId="urn:microsoft.com/office/officeart/2016/7/layout/RepeatingBendingProcessNew"/>
    <dgm:cxn modelId="{15345559-6518-4046-A869-2949AF8AC058}" type="presParOf" srcId="{1BBA99A5-16BA-D847-8400-D7261EF0430A}" destId="{F96106AF-6FF1-7140-8CFB-815472D00919}" srcOrd="0" destOrd="0" presId="urn:microsoft.com/office/officeart/2016/7/layout/RepeatingBendingProcessNew"/>
    <dgm:cxn modelId="{ACD53571-ADB1-074D-BD8C-B86F0733AAF6}" type="presParOf" srcId="{1EE1AEE9-5C19-6D4C-B892-848A3F327F4C}" destId="{55845890-8F80-3A43-A1DE-6BE627F6A7D6}" srcOrd="24" destOrd="0" presId="urn:microsoft.com/office/officeart/2016/7/layout/RepeatingBendingProcessNew"/>
    <dgm:cxn modelId="{6185C2AE-13BD-6D42-885D-98F295B1B02C}" type="presParOf" srcId="{1EE1AEE9-5C19-6D4C-B892-848A3F327F4C}" destId="{E0912FA2-25FE-7C4E-BEAE-45526A278974}" srcOrd="25" destOrd="0" presId="urn:microsoft.com/office/officeart/2016/7/layout/RepeatingBendingProcessNew"/>
    <dgm:cxn modelId="{1B784FC9-2CD2-7E44-B14F-C1A80FB48E59}" type="presParOf" srcId="{E0912FA2-25FE-7C4E-BEAE-45526A278974}" destId="{9FC1940F-FC99-A244-8711-668813C2D6CE}" srcOrd="0" destOrd="0" presId="urn:microsoft.com/office/officeart/2016/7/layout/RepeatingBendingProcessNew"/>
    <dgm:cxn modelId="{0B8A97B7-D620-8B4D-993A-F79F91226DD8}" type="presParOf" srcId="{1EE1AEE9-5C19-6D4C-B892-848A3F327F4C}" destId="{EA5828D9-C91D-764D-A937-DADC155A931E}" srcOrd="26" destOrd="0" presId="urn:microsoft.com/office/officeart/2016/7/layout/RepeatingBendingProcessNew"/>
    <dgm:cxn modelId="{A559D9C9-A4C2-7C4D-BD26-51C91AA6D37E}" type="presParOf" srcId="{1EE1AEE9-5C19-6D4C-B892-848A3F327F4C}" destId="{10661C47-7B38-A141-BE3D-F3E55ACB31BB}" srcOrd="27" destOrd="0" presId="urn:microsoft.com/office/officeart/2016/7/layout/RepeatingBendingProcessNew"/>
    <dgm:cxn modelId="{DF4A9AB1-7626-9B40-A5E5-9B786D80FD13}" type="presParOf" srcId="{10661C47-7B38-A141-BE3D-F3E55ACB31BB}" destId="{6AA1A5FC-8243-E74E-8653-494BDDF8FB0B}" srcOrd="0" destOrd="0" presId="urn:microsoft.com/office/officeart/2016/7/layout/RepeatingBendingProcessNew"/>
    <dgm:cxn modelId="{A96063BE-7DDF-DD41-8FAD-51D1DB4E47E7}" type="presParOf" srcId="{1EE1AEE9-5C19-6D4C-B892-848A3F327F4C}" destId="{65235FD0-A13E-A64D-B7B8-1F770A721B59}" srcOrd="28" destOrd="0" presId="urn:microsoft.com/office/officeart/2016/7/layout/RepeatingBendingProcessNew"/>
    <dgm:cxn modelId="{4ECF115C-34F0-B446-B069-F183D56E5CDA}" type="presParOf" srcId="{1EE1AEE9-5C19-6D4C-B892-848A3F327F4C}" destId="{791DB351-C314-9D4B-911D-48C74CB89E37}" srcOrd="29" destOrd="0" presId="urn:microsoft.com/office/officeart/2016/7/layout/RepeatingBendingProcessNew"/>
    <dgm:cxn modelId="{E680B0C4-76DE-204D-A4AF-A59F924208C6}" type="presParOf" srcId="{791DB351-C314-9D4B-911D-48C74CB89E37}" destId="{08309B95-9A38-F843-8DDE-E4F8F833BE2E}" srcOrd="0" destOrd="0" presId="urn:microsoft.com/office/officeart/2016/7/layout/RepeatingBendingProcessNew"/>
    <dgm:cxn modelId="{509361BC-C54B-3E47-95EC-D72DADA4F2F0}" type="presParOf" srcId="{1EE1AEE9-5C19-6D4C-B892-848A3F327F4C}" destId="{0408A765-1596-1042-B19B-BE8F05AA0B31}" srcOrd="30" destOrd="0" presId="urn:microsoft.com/office/officeart/2016/7/layout/RepeatingBendingProcessNew"/>
  </dgm:cxnLst>
  <dgm:bg/>
  <dgm:whole/>
  <dgm:extLst>
    <a:ext uri="http://schemas.microsoft.com/office/drawing/2008/diagram">
      <dsp:dataModelExt xmlns:dsp="http://schemas.microsoft.com/office/drawing/2008/diagram" relId="rId6" minVer="http://schemas.openxmlformats.org/drawingml/2006/diagram"/>
    </a:ext>
  </dgm:extLst>
</dgm:dataModel>
</file>

<file path=ppt/diagrams/data2.xml><?xml version="1.0" encoding="utf-8"?>
<dgm:dataModel xmlns:dgm="http://schemas.openxmlformats.org/drawingml/2006/diagram" xmlns:a="http://schemas.openxmlformats.org/drawingml/2006/main">
  <dgm:ptLst>
    <dgm:pt modelId="{118DC62E-2190-46B4-8AFB-BCDD10781B6F}" type="doc">
      <dgm:prSet loTypeId="urn:microsoft.com/office/officeart/2016/7/layout/RepeatingBendingProcessNew" loCatId="process" qsTypeId="urn:microsoft.com/office/officeart/2005/8/quickstyle/simple1" qsCatId="simple" csTypeId="urn:microsoft.com/office/officeart/2005/8/colors/accent1_2" csCatId="accent1"/>
      <dgm:spPr/>
      <dgm:t>
        <a:bodyPr/>
        <a:lstStyle/>
        <a:p>
          <a:endParaRPr lang="en-US"/>
        </a:p>
      </dgm:t>
    </dgm:pt>
    <dgm:pt modelId="{B76E1A8E-4E4A-4495-98A3-19BB35FEF20F}">
      <dgm:prSet/>
      <dgm:spPr/>
      <dgm:t>
        <a:bodyPr/>
        <a:lstStyle/>
        <a:p>
          <a:r>
            <a:rPr lang="es-ES_tradnl"/>
            <a:t>Arquitecturas C2</a:t>
          </a:r>
          <a:endParaRPr lang="en-US"/>
        </a:p>
      </dgm:t>
    </dgm:pt>
    <dgm:pt modelId="{3DDAD66B-2C60-44F4-AA1E-9675E1C80BFB}" type="parTrans" cxnId="{79EA7F57-33E6-4331-8354-B36F7AFB5DA7}">
      <dgm:prSet/>
      <dgm:spPr/>
      <dgm:t>
        <a:bodyPr/>
        <a:lstStyle/>
        <a:p>
          <a:endParaRPr lang="en-US"/>
        </a:p>
      </dgm:t>
    </dgm:pt>
    <dgm:pt modelId="{15BE927B-DD9F-46FA-8387-3C368136AAEA}" type="sibTrans" cxnId="{79EA7F57-33E6-4331-8354-B36F7AFB5DA7}">
      <dgm:prSet/>
      <dgm:spPr/>
      <dgm:t>
        <a:bodyPr/>
        <a:lstStyle/>
        <a:p>
          <a:endParaRPr lang="en-US"/>
        </a:p>
      </dgm:t>
    </dgm:pt>
    <dgm:pt modelId="{8DFE6CD5-CDF5-422B-A46B-4CB74612CD1B}">
      <dgm:prSet/>
      <dgm:spPr/>
      <dgm:t>
        <a:bodyPr/>
        <a:lstStyle/>
        <a:p>
          <a:r>
            <a:rPr lang="es-ES_tradnl"/>
            <a:t>Plan de comunicaciones a nivel Bn</a:t>
          </a:r>
          <a:endParaRPr lang="en-US"/>
        </a:p>
      </dgm:t>
    </dgm:pt>
    <dgm:pt modelId="{C5AE4F31-4E9D-4C52-8A91-EDD5E58F374C}" type="parTrans" cxnId="{DF2E2096-5883-4BF5-8540-AA46213A1E91}">
      <dgm:prSet/>
      <dgm:spPr/>
      <dgm:t>
        <a:bodyPr/>
        <a:lstStyle/>
        <a:p>
          <a:endParaRPr lang="en-US"/>
        </a:p>
      </dgm:t>
    </dgm:pt>
    <dgm:pt modelId="{614F9783-A590-497B-AF5A-7EFDBE5E3CD0}" type="sibTrans" cxnId="{DF2E2096-5883-4BF5-8540-AA46213A1E91}">
      <dgm:prSet/>
      <dgm:spPr/>
      <dgm:t>
        <a:bodyPr/>
        <a:lstStyle/>
        <a:p>
          <a:endParaRPr lang="en-US"/>
        </a:p>
      </dgm:t>
    </dgm:pt>
    <dgm:pt modelId="{4457A6C2-874C-40D2-B9B2-AD8C9EDF8BDC}">
      <dgm:prSet/>
      <dgm:spPr/>
      <dgm:t>
        <a:bodyPr/>
        <a:lstStyle/>
        <a:p>
          <a:r>
            <a:rPr lang="es-ES_tradnl"/>
            <a:t>Propagación electromagnética</a:t>
          </a:r>
          <a:endParaRPr lang="en-US"/>
        </a:p>
      </dgm:t>
    </dgm:pt>
    <dgm:pt modelId="{5AEDB47E-C4C5-4D6B-B49B-E90B935F65BB}" type="parTrans" cxnId="{0185C6C4-1411-4595-BBFC-6A2D49D8AFC5}">
      <dgm:prSet/>
      <dgm:spPr/>
      <dgm:t>
        <a:bodyPr/>
        <a:lstStyle/>
        <a:p>
          <a:endParaRPr lang="en-US"/>
        </a:p>
      </dgm:t>
    </dgm:pt>
    <dgm:pt modelId="{72304A92-02D5-4333-9181-6515D3724F11}" type="sibTrans" cxnId="{0185C6C4-1411-4595-BBFC-6A2D49D8AFC5}">
      <dgm:prSet/>
      <dgm:spPr/>
      <dgm:t>
        <a:bodyPr/>
        <a:lstStyle/>
        <a:p>
          <a:endParaRPr lang="en-US"/>
        </a:p>
      </dgm:t>
    </dgm:pt>
    <dgm:pt modelId="{51F3B3CC-B7C0-4BFB-A314-952CFF52A3E2}">
      <dgm:prSet/>
      <dgm:spPr/>
      <dgm:t>
        <a:bodyPr/>
        <a:lstStyle/>
        <a:p>
          <a:r>
            <a:rPr lang="es-ES_tradnl"/>
            <a:t>Relaciones de mando </a:t>
          </a:r>
          <a:endParaRPr lang="en-US"/>
        </a:p>
      </dgm:t>
    </dgm:pt>
    <dgm:pt modelId="{1C694516-E1A8-4707-91F6-66F9A5360B1D}" type="parTrans" cxnId="{288CB4BE-F4CB-49B6-86CF-AF5054559868}">
      <dgm:prSet/>
      <dgm:spPr/>
      <dgm:t>
        <a:bodyPr/>
        <a:lstStyle/>
        <a:p>
          <a:endParaRPr lang="en-US"/>
        </a:p>
      </dgm:t>
    </dgm:pt>
    <dgm:pt modelId="{D0A28FEA-31FE-43E1-986B-82AB2D4B9ED8}" type="sibTrans" cxnId="{288CB4BE-F4CB-49B6-86CF-AF5054559868}">
      <dgm:prSet/>
      <dgm:spPr/>
      <dgm:t>
        <a:bodyPr/>
        <a:lstStyle/>
        <a:p>
          <a:endParaRPr lang="en-US"/>
        </a:p>
      </dgm:t>
    </dgm:pt>
    <dgm:pt modelId="{66BA455B-FD9B-4B96-9EF3-B805DDD98BC6}">
      <dgm:prSet/>
      <dgm:spPr/>
      <dgm:t>
        <a:bodyPr/>
        <a:lstStyle/>
        <a:p>
          <a:r>
            <a:rPr lang="es-US"/>
            <a:t>Physical Network Analysis (PNA)</a:t>
          </a:r>
          <a:endParaRPr lang="en-US"/>
        </a:p>
      </dgm:t>
    </dgm:pt>
    <dgm:pt modelId="{10C35797-0BB7-43E6-ADC0-2DD7D6019357}" type="parTrans" cxnId="{B2FFC7CB-2261-48D7-A422-80B108F82FB6}">
      <dgm:prSet/>
      <dgm:spPr/>
      <dgm:t>
        <a:bodyPr/>
        <a:lstStyle/>
        <a:p>
          <a:endParaRPr lang="en-US"/>
        </a:p>
      </dgm:t>
    </dgm:pt>
    <dgm:pt modelId="{0206DC02-ED0B-400F-AC6E-06A4A3DDBC3E}" type="sibTrans" cxnId="{B2FFC7CB-2261-48D7-A422-80B108F82FB6}">
      <dgm:prSet/>
      <dgm:spPr/>
      <dgm:t>
        <a:bodyPr/>
        <a:lstStyle/>
        <a:p>
          <a:endParaRPr lang="en-US"/>
        </a:p>
      </dgm:t>
    </dgm:pt>
    <dgm:pt modelId="{97650EC0-3019-46E8-9534-15435F3A898B}">
      <dgm:prSet/>
      <dgm:spPr/>
      <dgm:t>
        <a:bodyPr/>
        <a:lstStyle/>
        <a:p>
          <a:r>
            <a:rPr lang="es-US"/>
            <a:t>Red logística</a:t>
          </a:r>
          <a:endParaRPr lang="en-US"/>
        </a:p>
      </dgm:t>
    </dgm:pt>
    <dgm:pt modelId="{953C63C4-4A06-4FD1-A72E-CB7366D522F0}" type="parTrans" cxnId="{4825871C-E82D-46A5-A1D0-6C1B55F7395E}">
      <dgm:prSet/>
      <dgm:spPr/>
      <dgm:t>
        <a:bodyPr/>
        <a:lstStyle/>
        <a:p>
          <a:endParaRPr lang="en-US"/>
        </a:p>
      </dgm:t>
    </dgm:pt>
    <dgm:pt modelId="{2085D7C2-08ED-4F08-888C-2EBAED503B31}" type="sibTrans" cxnId="{4825871C-E82D-46A5-A1D0-6C1B55F7395E}">
      <dgm:prSet/>
      <dgm:spPr/>
      <dgm:t>
        <a:bodyPr/>
        <a:lstStyle/>
        <a:p>
          <a:endParaRPr lang="en-US"/>
        </a:p>
      </dgm:t>
    </dgm:pt>
    <dgm:pt modelId="{03285377-383B-451F-8E7B-C024695F60CC}">
      <dgm:prSet/>
      <dgm:spPr/>
      <dgm:t>
        <a:bodyPr/>
        <a:lstStyle/>
        <a:p>
          <a:r>
            <a:rPr lang="es-US"/>
            <a:t>Estimaciones del staff logístico</a:t>
          </a:r>
          <a:endParaRPr lang="en-US"/>
        </a:p>
      </dgm:t>
    </dgm:pt>
    <dgm:pt modelId="{19485512-0272-4945-B0CA-3691E3B4747B}" type="parTrans" cxnId="{C06AE10C-3187-4228-87CF-37D61F07A1A5}">
      <dgm:prSet/>
      <dgm:spPr/>
      <dgm:t>
        <a:bodyPr/>
        <a:lstStyle/>
        <a:p>
          <a:endParaRPr lang="en-US"/>
        </a:p>
      </dgm:t>
    </dgm:pt>
    <dgm:pt modelId="{EB9312DF-14B3-43AE-BA7D-CB3FE182A004}" type="sibTrans" cxnId="{C06AE10C-3187-4228-87CF-37D61F07A1A5}">
      <dgm:prSet/>
      <dgm:spPr/>
      <dgm:t>
        <a:bodyPr/>
        <a:lstStyle/>
        <a:p>
          <a:endParaRPr lang="en-US"/>
        </a:p>
      </dgm:t>
    </dgm:pt>
    <dgm:pt modelId="{C2AAB6A3-06E6-46BE-B7B2-1CCC4FF82C20}">
      <dgm:prSet/>
      <dgm:spPr/>
      <dgm:t>
        <a:bodyPr/>
        <a:lstStyle/>
        <a:p>
          <a:r>
            <a:rPr lang="es-US"/>
            <a:t>COA Logístico </a:t>
          </a:r>
          <a:endParaRPr lang="en-US"/>
        </a:p>
      </dgm:t>
    </dgm:pt>
    <dgm:pt modelId="{A767483A-D3D1-49B7-84D3-7E4FE5E680BE}" type="parTrans" cxnId="{CEDAF316-8C88-4D18-8F85-7A6E7750F0AE}">
      <dgm:prSet/>
      <dgm:spPr/>
      <dgm:t>
        <a:bodyPr/>
        <a:lstStyle/>
        <a:p>
          <a:endParaRPr lang="en-US"/>
        </a:p>
      </dgm:t>
    </dgm:pt>
    <dgm:pt modelId="{76E09603-232F-47D4-B686-AFA6C828B0AD}" type="sibTrans" cxnId="{CEDAF316-8C88-4D18-8F85-7A6E7750F0AE}">
      <dgm:prSet/>
      <dgm:spPr/>
      <dgm:t>
        <a:bodyPr/>
        <a:lstStyle/>
        <a:p>
          <a:endParaRPr lang="en-US"/>
        </a:p>
      </dgm:t>
    </dgm:pt>
    <dgm:pt modelId="{68CC6E81-B825-402C-BDF2-9D413B579A9C}">
      <dgm:prSet/>
      <dgm:spPr/>
      <dgm:t>
        <a:bodyPr/>
        <a:lstStyle/>
        <a:p>
          <a:r>
            <a:rPr lang="es-US"/>
            <a:t>IPOE </a:t>
          </a:r>
          <a:endParaRPr lang="en-US"/>
        </a:p>
      </dgm:t>
    </dgm:pt>
    <dgm:pt modelId="{6E7102B3-3582-4FF0-9AB1-1F149C600781}" type="parTrans" cxnId="{07D272DF-E24D-4B2E-918E-255C5233B894}">
      <dgm:prSet/>
      <dgm:spPr/>
      <dgm:t>
        <a:bodyPr/>
        <a:lstStyle/>
        <a:p>
          <a:endParaRPr lang="en-US"/>
        </a:p>
      </dgm:t>
    </dgm:pt>
    <dgm:pt modelId="{F0C996B7-972B-4165-949E-6B06D867DD8A}" type="sibTrans" cxnId="{07D272DF-E24D-4B2E-918E-255C5233B894}">
      <dgm:prSet/>
      <dgm:spPr/>
      <dgm:t>
        <a:bodyPr/>
        <a:lstStyle/>
        <a:p>
          <a:endParaRPr lang="en-US"/>
        </a:p>
      </dgm:t>
    </dgm:pt>
    <dgm:pt modelId="{DB0151B0-7781-42F5-9AF2-A96BD4E6C8D3}">
      <dgm:prSet/>
      <dgm:spPr/>
      <dgm:t>
        <a:bodyPr/>
        <a:lstStyle/>
        <a:p>
          <a:r>
            <a:rPr lang="es-US"/>
            <a:t>Estimaciones del staff de inteligencia </a:t>
          </a:r>
          <a:endParaRPr lang="en-US"/>
        </a:p>
      </dgm:t>
    </dgm:pt>
    <dgm:pt modelId="{B40A26C3-CA68-4F63-B041-4BACED641A8F}" type="parTrans" cxnId="{EAA4AAE4-10F5-4A4D-956F-3EFE7B5C6AF0}">
      <dgm:prSet/>
      <dgm:spPr/>
      <dgm:t>
        <a:bodyPr/>
        <a:lstStyle/>
        <a:p>
          <a:endParaRPr lang="en-US"/>
        </a:p>
      </dgm:t>
    </dgm:pt>
    <dgm:pt modelId="{116CC5E9-AFB2-47D8-A00B-624808693F94}" type="sibTrans" cxnId="{EAA4AAE4-10F5-4A4D-956F-3EFE7B5C6AF0}">
      <dgm:prSet/>
      <dgm:spPr/>
      <dgm:t>
        <a:bodyPr/>
        <a:lstStyle/>
        <a:p>
          <a:endParaRPr lang="en-US"/>
        </a:p>
      </dgm:t>
    </dgm:pt>
    <dgm:pt modelId="{331860A7-DB3D-4A67-84BF-3B43AC95A0E9}">
      <dgm:prSet/>
      <dgm:spPr/>
      <dgm:t>
        <a:bodyPr/>
        <a:lstStyle/>
        <a:p>
          <a:r>
            <a:rPr lang="es-US"/>
            <a:t>COA Intel </a:t>
          </a:r>
          <a:endParaRPr lang="en-US"/>
        </a:p>
      </dgm:t>
    </dgm:pt>
    <dgm:pt modelId="{755A31E7-13A8-47A1-8514-62E13531797E}" type="parTrans" cxnId="{423EBB2A-C2E9-4C70-A4C8-E58D8CD46A9D}">
      <dgm:prSet/>
      <dgm:spPr/>
      <dgm:t>
        <a:bodyPr/>
        <a:lstStyle/>
        <a:p>
          <a:endParaRPr lang="en-US"/>
        </a:p>
      </dgm:t>
    </dgm:pt>
    <dgm:pt modelId="{74E7AD8A-5413-4DFD-9B78-2DCD166FAA7B}" type="sibTrans" cxnId="{423EBB2A-C2E9-4C70-A4C8-E58D8CD46A9D}">
      <dgm:prSet/>
      <dgm:spPr/>
      <dgm:t>
        <a:bodyPr/>
        <a:lstStyle/>
        <a:p>
          <a:endParaRPr lang="en-US"/>
        </a:p>
      </dgm:t>
    </dgm:pt>
    <dgm:pt modelId="{43401D1A-0E9F-49E9-AE73-7B4D84983B9C}">
      <dgm:prSet/>
      <dgm:spPr/>
      <dgm:t>
        <a:bodyPr/>
        <a:lstStyle/>
        <a:p>
          <a:r>
            <a:rPr lang="es-US"/>
            <a:t>FSP </a:t>
          </a:r>
          <a:endParaRPr lang="en-US"/>
        </a:p>
      </dgm:t>
    </dgm:pt>
    <dgm:pt modelId="{9BD3B9DC-AED7-42CB-AF47-2FAB31564F8C}" type="parTrans" cxnId="{371D6EA3-3F9A-4B75-903C-C7261E46B724}">
      <dgm:prSet/>
      <dgm:spPr/>
      <dgm:t>
        <a:bodyPr/>
        <a:lstStyle/>
        <a:p>
          <a:endParaRPr lang="en-US"/>
        </a:p>
      </dgm:t>
    </dgm:pt>
    <dgm:pt modelId="{59EAB893-3096-4B22-A525-BB2482D9082B}" type="sibTrans" cxnId="{371D6EA3-3F9A-4B75-903C-C7261E46B724}">
      <dgm:prSet/>
      <dgm:spPr/>
      <dgm:t>
        <a:bodyPr/>
        <a:lstStyle/>
        <a:p>
          <a:endParaRPr lang="en-US"/>
        </a:p>
      </dgm:t>
    </dgm:pt>
    <dgm:pt modelId="{C7C18621-5A6D-4B7D-9D17-AB70992F5454}">
      <dgm:prSet/>
      <dgm:spPr/>
      <dgm:t>
        <a:bodyPr/>
        <a:lstStyle/>
        <a:p>
          <a:r>
            <a:rPr lang="es-US"/>
            <a:t>FSCC</a:t>
          </a:r>
          <a:endParaRPr lang="en-US"/>
        </a:p>
      </dgm:t>
    </dgm:pt>
    <dgm:pt modelId="{321CE551-38D8-41D1-BA48-D0F861B6B966}" type="parTrans" cxnId="{B8C7BA7E-5DC1-4279-8B34-349C8D8FCC76}">
      <dgm:prSet/>
      <dgm:spPr/>
      <dgm:t>
        <a:bodyPr/>
        <a:lstStyle/>
        <a:p>
          <a:endParaRPr lang="en-US"/>
        </a:p>
      </dgm:t>
    </dgm:pt>
    <dgm:pt modelId="{33B70214-E918-463E-8E26-E29B72524C84}" type="sibTrans" cxnId="{B8C7BA7E-5DC1-4279-8B34-349C8D8FCC76}">
      <dgm:prSet/>
      <dgm:spPr/>
      <dgm:t>
        <a:bodyPr/>
        <a:lstStyle/>
        <a:p>
          <a:endParaRPr lang="en-US"/>
        </a:p>
      </dgm:t>
    </dgm:pt>
    <dgm:pt modelId="{13057BFE-6333-4753-BD1D-94D536E6B323}">
      <dgm:prSet/>
      <dgm:spPr/>
      <dgm:t>
        <a:bodyPr/>
        <a:lstStyle/>
        <a:p>
          <a:r>
            <a:rPr lang="es-US"/>
            <a:t>Estimaciones del staff de fuegos</a:t>
          </a:r>
          <a:endParaRPr lang="en-US"/>
        </a:p>
      </dgm:t>
    </dgm:pt>
    <dgm:pt modelId="{6BE4C03F-6AC4-49CE-92C7-1716F4399F18}" type="parTrans" cxnId="{E90670DA-F933-41D8-A28D-617A79200B56}">
      <dgm:prSet/>
      <dgm:spPr/>
      <dgm:t>
        <a:bodyPr/>
        <a:lstStyle/>
        <a:p>
          <a:endParaRPr lang="en-US"/>
        </a:p>
      </dgm:t>
    </dgm:pt>
    <dgm:pt modelId="{6D972372-9C69-4491-B5E7-1F23842907FE}" type="sibTrans" cxnId="{E90670DA-F933-41D8-A28D-617A79200B56}">
      <dgm:prSet/>
      <dgm:spPr/>
      <dgm:t>
        <a:bodyPr/>
        <a:lstStyle/>
        <a:p>
          <a:endParaRPr lang="en-US"/>
        </a:p>
      </dgm:t>
    </dgm:pt>
    <dgm:pt modelId="{FBE69D1C-EF96-43C6-8212-56C8B5284B1C}">
      <dgm:prSet/>
      <dgm:spPr/>
      <dgm:t>
        <a:bodyPr/>
        <a:lstStyle/>
        <a:p>
          <a:r>
            <a:rPr lang="es-US"/>
            <a:t>COA Fuegos </a:t>
          </a:r>
          <a:endParaRPr lang="en-US"/>
        </a:p>
      </dgm:t>
    </dgm:pt>
    <dgm:pt modelId="{9260BFA4-055F-4EB5-9EE0-B1E70C1D21FA}" type="parTrans" cxnId="{8950A031-3282-47B0-A8DC-F8CAB6CFA1C1}">
      <dgm:prSet/>
      <dgm:spPr/>
      <dgm:t>
        <a:bodyPr/>
        <a:lstStyle/>
        <a:p>
          <a:endParaRPr lang="en-US"/>
        </a:p>
      </dgm:t>
    </dgm:pt>
    <dgm:pt modelId="{2DD87C2A-6165-4A65-AC40-DA115ADB7E84}" type="sibTrans" cxnId="{8950A031-3282-47B0-A8DC-F8CAB6CFA1C1}">
      <dgm:prSet/>
      <dgm:spPr/>
      <dgm:t>
        <a:bodyPr/>
        <a:lstStyle/>
        <a:p>
          <a:endParaRPr lang="en-US"/>
        </a:p>
      </dgm:t>
    </dgm:pt>
    <dgm:pt modelId="{D1476624-D525-4C38-8723-63B3DCB7CEF9}">
      <dgm:prSet/>
      <dgm:spPr/>
      <dgm:t>
        <a:bodyPr/>
        <a:lstStyle/>
        <a:p>
          <a:r>
            <a:rPr lang="es-US"/>
            <a:t>Infops</a:t>
          </a:r>
          <a:endParaRPr lang="en-US"/>
        </a:p>
      </dgm:t>
    </dgm:pt>
    <dgm:pt modelId="{B720B712-0250-48B4-81CD-1828B39A26C8}" type="parTrans" cxnId="{41ABF870-0DA9-4EE8-BD5D-27AF81DD61E2}">
      <dgm:prSet/>
      <dgm:spPr/>
      <dgm:t>
        <a:bodyPr/>
        <a:lstStyle/>
        <a:p>
          <a:endParaRPr lang="en-US"/>
        </a:p>
      </dgm:t>
    </dgm:pt>
    <dgm:pt modelId="{A66FFF97-A042-4BC8-93CB-3D5DA4E5B08E}" type="sibTrans" cxnId="{41ABF870-0DA9-4EE8-BD5D-27AF81DD61E2}">
      <dgm:prSet/>
      <dgm:spPr/>
      <dgm:t>
        <a:bodyPr/>
        <a:lstStyle/>
        <a:p>
          <a:endParaRPr lang="en-US"/>
        </a:p>
      </dgm:t>
    </dgm:pt>
    <dgm:pt modelId="{BF0E7B2A-F74A-4E30-B5D0-8E88BE041C47}">
      <dgm:prSet/>
      <dgm:spPr/>
      <dgm:t>
        <a:bodyPr/>
        <a:lstStyle/>
        <a:p>
          <a:r>
            <a:rPr lang="es-US"/>
            <a:t>Psyops </a:t>
          </a:r>
          <a:endParaRPr lang="en-US"/>
        </a:p>
      </dgm:t>
    </dgm:pt>
    <dgm:pt modelId="{47910324-4FCB-4509-8073-12A5DD167CD0}" type="parTrans" cxnId="{2ABEE731-A4E0-498E-9341-8242B68DBAA8}">
      <dgm:prSet/>
      <dgm:spPr/>
      <dgm:t>
        <a:bodyPr/>
        <a:lstStyle/>
        <a:p>
          <a:endParaRPr lang="en-US"/>
        </a:p>
      </dgm:t>
    </dgm:pt>
    <dgm:pt modelId="{3F57EE31-974F-4A51-AD03-5C663E54A828}" type="sibTrans" cxnId="{2ABEE731-A4E0-498E-9341-8242B68DBAA8}">
      <dgm:prSet/>
      <dgm:spPr/>
      <dgm:t>
        <a:bodyPr/>
        <a:lstStyle/>
        <a:p>
          <a:endParaRPr lang="en-US"/>
        </a:p>
      </dgm:t>
    </dgm:pt>
    <dgm:pt modelId="{C01FF997-1E39-4F90-82D6-D890A0AB7F0D}">
      <dgm:prSet/>
      <dgm:spPr/>
      <dgm:t>
        <a:bodyPr/>
        <a:lstStyle/>
        <a:p>
          <a:r>
            <a:rPr lang="es-US"/>
            <a:t>EW</a:t>
          </a:r>
          <a:endParaRPr lang="en-US"/>
        </a:p>
      </dgm:t>
    </dgm:pt>
    <dgm:pt modelId="{8331162C-7DEC-49BE-9485-83FD82F3A572}" type="parTrans" cxnId="{8055723B-0466-49F3-8856-126FD0C4CA5D}">
      <dgm:prSet/>
      <dgm:spPr/>
      <dgm:t>
        <a:bodyPr/>
        <a:lstStyle/>
        <a:p>
          <a:endParaRPr lang="en-US"/>
        </a:p>
      </dgm:t>
    </dgm:pt>
    <dgm:pt modelId="{8A371D96-FF75-483D-B908-C636C861545B}" type="sibTrans" cxnId="{8055723B-0466-49F3-8856-126FD0C4CA5D}">
      <dgm:prSet/>
      <dgm:spPr/>
      <dgm:t>
        <a:bodyPr/>
        <a:lstStyle/>
        <a:p>
          <a:endParaRPr lang="en-US"/>
        </a:p>
      </dgm:t>
    </dgm:pt>
    <dgm:pt modelId="{5FFD6225-575C-44EE-8A2B-98EC12D11417}">
      <dgm:prSet/>
      <dgm:spPr/>
      <dgm:t>
        <a:bodyPr/>
        <a:lstStyle/>
        <a:p>
          <a:r>
            <a:rPr lang="es-US"/>
            <a:t>Cyber </a:t>
          </a:r>
          <a:endParaRPr lang="en-US"/>
        </a:p>
      </dgm:t>
    </dgm:pt>
    <dgm:pt modelId="{8DD3DC85-B2A0-42F5-89D6-50D48B704A5B}" type="parTrans" cxnId="{6956641E-A45C-45F3-9BED-44DCBF5D8B53}">
      <dgm:prSet/>
      <dgm:spPr/>
      <dgm:t>
        <a:bodyPr/>
        <a:lstStyle/>
        <a:p>
          <a:endParaRPr lang="en-US"/>
        </a:p>
      </dgm:t>
    </dgm:pt>
    <dgm:pt modelId="{6F52DD1D-A643-4894-A3F3-1676C71E9019}" type="sibTrans" cxnId="{6956641E-A45C-45F3-9BED-44DCBF5D8B53}">
      <dgm:prSet/>
      <dgm:spPr/>
      <dgm:t>
        <a:bodyPr/>
        <a:lstStyle/>
        <a:p>
          <a:endParaRPr lang="en-US"/>
        </a:p>
      </dgm:t>
    </dgm:pt>
    <dgm:pt modelId="{7573F817-F007-4FD1-AB27-B910D9F4C42E}">
      <dgm:prSet/>
      <dgm:spPr/>
      <dgm:t>
        <a:bodyPr/>
        <a:lstStyle/>
        <a:p>
          <a:r>
            <a:rPr lang="es-US"/>
            <a:t>Operaciones espaciales (introducción)</a:t>
          </a:r>
          <a:endParaRPr lang="en-US"/>
        </a:p>
      </dgm:t>
    </dgm:pt>
    <dgm:pt modelId="{CC18A5E3-87EE-4566-A2BA-D6C39498CB09}" type="parTrans" cxnId="{7904917F-F984-4272-9AE1-5E0802C1F18D}">
      <dgm:prSet/>
      <dgm:spPr/>
      <dgm:t>
        <a:bodyPr/>
        <a:lstStyle/>
        <a:p>
          <a:endParaRPr lang="en-US"/>
        </a:p>
      </dgm:t>
    </dgm:pt>
    <dgm:pt modelId="{80A0836A-5F78-4BCE-ADA7-F4CEE56829B0}" type="sibTrans" cxnId="{7904917F-F984-4272-9AE1-5E0802C1F18D}">
      <dgm:prSet/>
      <dgm:spPr/>
      <dgm:t>
        <a:bodyPr/>
        <a:lstStyle/>
        <a:p>
          <a:endParaRPr lang="en-US"/>
        </a:p>
      </dgm:t>
    </dgm:pt>
    <dgm:pt modelId="{7C82AC1F-6B04-4758-A1DD-BA69F0C22158}">
      <dgm:prSet/>
      <dgm:spPr/>
      <dgm:t>
        <a:bodyPr/>
        <a:lstStyle/>
        <a:p>
          <a:r>
            <a:rPr lang="es-US"/>
            <a:t>Planes de decepción </a:t>
          </a:r>
          <a:endParaRPr lang="en-US"/>
        </a:p>
      </dgm:t>
    </dgm:pt>
    <dgm:pt modelId="{D1BC8971-5488-4626-BBB0-111D12928666}" type="parTrans" cxnId="{F23CD3CB-0A18-4850-B13E-8C228B20E316}">
      <dgm:prSet/>
      <dgm:spPr/>
      <dgm:t>
        <a:bodyPr/>
        <a:lstStyle/>
        <a:p>
          <a:endParaRPr lang="en-US"/>
        </a:p>
      </dgm:t>
    </dgm:pt>
    <dgm:pt modelId="{32B856B9-9CF3-4E3F-B6BE-A53D96140920}" type="sibTrans" cxnId="{F23CD3CB-0A18-4850-B13E-8C228B20E316}">
      <dgm:prSet/>
      <dgm:spPr/>
      <dgm:t>
        <a:bodyPr/>
        <a:lstStyle/>
        <a:p>
          <a:endParaRPr lang="en-US"/>
        </a:p>
      </dgm:t>
    </dgm:pt>
    <dgm:pt modelId="{D5B24E31-E1D3-1047-8914-B854E9753A41}" type="pres">
      <dgm:prSet presAssocID="{118DC62E-2190-46B4-8AFB-BCDD10781B6F}" presName="Name0" presStyleCnt="0">
        <dgm:presLayoutVars>
          <dgm:dir/>
          <dgm:resizeHandles val="exact"/>
        </dgm:presLayoutVars>
      </dgm:prSet>
      <dgm:spPr/>
    </dgm:pt>
    <dgm:pt modelId="{E0FE8B5C-7713-BA40-84EB-ADA6432EA863}" type="pres">
      <dgm:prSet presAssocID="{B76E1A8E-4E4A-4495-98A3-19BB35FEF20F}" presName="node" presStyleLbl="node1" presStyleIdx="0" presStyleCnt="21">
        <dgm:presLayoutVars>
          <dgm:bulletEnabled val="1"/>
        </dgm:presLayoutVars>
      </dgm:prSet>
      <dgm:spPr/>
    </dgm:pt>
    <dgm:pt modelId="{075C1F4D-A09E-F544-84A7-CDD90B7CDDA4}" type="pres">
      <dgm:prSet presAssocID="{15BE927B-DD9F-46FA-8387-3C368136AAEA}" presName="sibTrans" presStyleLbl="sibTrans1D1" presStyleIdx="0" presStyleCnt="20"/>
      <dgm:spPr/>
    </dgm:pt>
    <dgm:pt modelId="{5041EEE7-0124-5744-B13B-147F750CC1B4}" type="pres">
      <dgm:prSet presAssocID="{15BE927B-DD9F-46FA-8387-3C368136AAEA}" presName="connectorText" presStyleLbl="sibTrans1D1" presStyleIdx="0" presStyleCnt="20"/>
      <dgm:spPr/>
    </dgm:pt>
    <dgm:pt modelId="{D121A51C-050D-E94F-811D-C7B7250646B4}" type="pres">
      <dgm:prSet presAssocID="{8DFE6CD5-CDF5-422B-A46B-4CB74612CD1B}" presName="node" presStyleLbl="node1" presStyleIdx="1" presStyleCnt="21">
        <dgm:presLayoutVars>
          <dgm:bulletEnabled val="1"/>
        </dgm:presLayoutVars>
      </dgm:prSet>
      <dgm:spPr/>
    </dgm:pt>
    <dgm:pt modelId="{C4F1E180-D593-C740-88FF-482877ACAA79}" type="pres">
      <dgm:prSet presAssocID="{614F9783-A590-497B-AF5A-7EFDBE5E3CD0}" presName="sibTrans" presStyleLbl="sibTrans1D1" presStyleIdx="1" presStyleCnt="20"/>
      <dgm:spPr/>
    </dgm:pt>
    <dgm:pt modelId="{06EBCCA2-0D22-5444-8459-E123474B96E4}" type="pres">
      <dgm:prSet presAssocID="{614F9783-A590-497B-AF5A-7EFDBE5E3CD0}" presName="connectorText" presStyleLbl="sibTrans1D1" presStyleIdx="1" presStyleCnt="20"/>
      <dgm:spPr/>
    </dgm:pt>
    <dgm:pt modelId="{A716AFE2-03A6-964E-98C9-C88E636BADEA}" type="pres">
      <dgm:prSet presAssocID="{4457A6C2-874C-40D2-B9B2-AD8C9EDF8BDC}" presName="node" presStyleLbl="node1" presStyleIdx="2" presStyleCnt="21">
        <dgm:presLayoutVars>
          <dgm:bulletEnabled val="1"/>
        </dgm:presLayoutVars>
      </dgm:prSet>
      <dgm:spPr/>
    </dgm:pt>
    <dgm:pt modelId="{9A4D296E-6565-844B-8C75-B479E6F03D45}" type="pres">
      <dgm:prSet presAssocID="{72304A92-02D5-4333-9181-6515D3724F11}" presName="sibTrans" presStyleLbl="sibTrans1D1" presStyleIdx="2" presStyleCnt="20"/>
      <dgm:spPr/>
    </dgm:pt>
    <dgm:pt modelId="{A1F3D57C-05A9-9244-8834-7D7FE0B3532B}" type="pres">
      <dgm:prSet presAssocID="{72304A92-02D5-4333-9181-6515D3724F11}" presName="connectorText" presStyleLbl="sibTrans1D1" presStyleIdx="2" presStyleCnt="20"/>
      <dgm:spPr/>
    </dgm:pt>
    <dgm:pt modelId="{8253C720-5B5C-FE41-BD79-523F1B2B987A}" type="pres">
      <dgm:prSet presAssocID="{51F3B3CC-B7C0-4BFB-A314-952CFF52A3E2}" presName="node" presStyleLbl="node1" presStyleIdx="3" presStyleCnt="21">
        <dgm:presLayoutVars>
          <dgm:bulletEnabled val="1"/>
        </dgm:presLayoutVars>
      </dgm:prSet>
      <dgm:spPr/>
    </dgm:pt>
    <dgm:pt modelId="{658D07B3-F36C-564B-B940-8D988B7BE0DD}" type="pres">
      <dgm:prSet presAssocID="{D0A28FEA-31FE-43E1-986B-82AB2D4B9ED8}" presName="sibTrans" presStyleLbl="sibTrans1D1" presStyleIdx="3" presStyleCnt="20"/>
      <dgm:spPr/>
    </dgm:pt>
    <dgm:pt modelId="{B6869F6F-B688-F945-8A93-4D750D74336F}" type="pres">
      <dgm:prSet presAssocID="{D0A28FEA-31FE-43E1-986B-82AB2D4B9ED8}" presName="connectorText" presStyleLbl="sibTrans1D1" presStyleIdx="3" presStyleCnt="20"/>
      <dgm:spPr/>
    </dgm:pt>
    <dgm:pt modelId="{7EC19C1A-A82F-344F-B7BC-135BDFB3F4B8}" type="pres">
      <dgm:prSet presAssocID="{66BA455B-FD9B-4B96-9EF3-B805DDD98BC6}" presName="node" presStyleLbl="node1" presStyleIdx="4" presStyleCnt="21">
        <dgm:presLayoutVars>
          <dgm:bulletEnabled val="1"/>
        </dgm:presLayoutVars>
      </dgm:prSet>
      <dgm:spPr/>
    </dgm:pt>
    <dgm:pt modelId="{51236A32-E7D2-5D48-ABCC-398D7FCD0212}" type="pres">
      <dgm:prSet presAssocID="{0206DC02-ED0B-400F-AC6E-06A4A3DDBC3E}" presName="sibTrans" presStyleLbl="sibTrans1D1" presStyleIdx="4" presStyleCnt="20"/>
      <dgm:spPr/>
    </dgm:pt>
    <dgm:pt modelId="{A66B3079-EF7C-B143-9974-68B31309410A}" type="pres">
      <dgm:prSet presAssocID="{0206DC02-ED0B-400F-AC6E-06A4A3DDBC3E}" presName="connectorText" presStyleLbl="sibTrans1D1" presStyleIdx="4" presStyleCnt="20"/>
      <dgm:spPr/>
    </dgm:pt>
    <dgm:pt modelId="{1D33C1CB-541E-4144-9F19-9554FA09DE95}" type="pres">
      <dgm:prSet presAssocID="{97650EC0-3019-46E8-9534-15435F3A898B}" presName="node" presStyleLbl="node1" presStyleIdx="5" presStyleCnt="21">
        <dgm:presLayoutVars>
          <dgm:bulletEnabled val="1"/>
        </dgm:presLayoutVars>
      </dgm:prSet>
      <dgm:spPr/>
    </dgm:pt>
    <dgm:pt modelId="{CDA40073-4916-D841-9E2B-90607DF46103}" type="pres">
      <dgm:prSet presAssocID="{2085D7C2-08ED-4F08-888C-2EBAED503B31}" presName="sibTrans" presStyleLbl="sibTrans1D1" presStyleIdx="5" presStyleCnt="20"/>
      <dgm:spPr/>
    </dgm:pt>
    <dgm:pt modelId="{A2A11FDD-F6AF-6F49-AAEA-0001BF074DEA}" type="pres">
      <dgm:prSet presAssocID="{2085D7C2-08ED-4F08-888C-2EBAED503B31}" presName="connectorText" presStyleLbl="sibTrans1D1" presStyleIdx="5" presStyleCnt="20"/>
      <dgm:spPr/>
    </dgm:pt>
    <dgm:pt modelId="{39FE0A06-6AC3-044B-AD25-243D20E8414F}" type="pres">
      <dgm:prSet presAssocID="{03285377-383B-451F-8E7B-C024695F60CC}" presName="node" presStyleLbl="node1" presStyleIdx="6" presStyleCnt="21">
        <dgm:presLayoutVars>
          <dgm:bulletEnabled val="1"/>
        </dgm:presLayoutVars>
      </dgm:prSet>
      <dgm:spPr/>
    </dgm:pt>
    <dgm:pt modelId="{2F425FF2-419D-6942-8DF0-42201070350C}" type="pres">
      <dgm:prSet presAssocID="{EB9312DF-14B3-43AE-BA7D-CB3FE182A004}" presName="sibTrans" presStyleLbl="sibTrans1D1" presStyleIdx="6" presStyleCnt="20"/>
      <dgm:spPr/>
    </dgm:pt>
    <dgm:pt modelId="{0BEE6353-0684-1A4E-B63F-B22E0BAAB588}" type="pres">
      <dgm:prSet presAssocID="{EB9312DF-14B3-43AE-BA7D-CB3FE182A004}" presName="connectorText" presStyleLbl="sibTrans1D1" presStyleIdx="6" presStyleCnt="20"/>
      <dgm:spPr/>
    </dgm:pt>
    <dgm:pt modelId="{E4332FA2-F0A5-CF42-8369-D9A741CA82CE}" type="pres">
      <dgm:prSet presAssocID="{C2AAB6A3-06E6-46BE-B7B2-1CCC4FF82C20}" presName="node" presStyleLbl="node1" presStyleIdx="7" presStyleCnt="21">
        <dgm:presLayoutVars>
          <dgm:bulletEnabled val="1"/>
        </dgm:presLayoutVars>
      </dgm:prSet>
      <dgm:spPr/>
    </dgm:pt>
    <dgm:pt modelId="{8CFC7E9B-98C1-1246-9E81-186D1B895EAE}" type="pres">
      <dgm:prSet presAssocID="{76E09603-232F-47D4-B686-AFA6C828B0AD}" presName="sibTrans" presStyleLbl="sibTrans1D1" presStyleIdx="7" presStyleCnt="20"/>
      <dgm:spPr/>
    </dgm:pt>
    <dgm:pt modelId="{D8CFD59B-2221-D241-8F52-D5F96A1049DA}" type="pres">
      <dgm:prSet presAssocID="{76E09603-232F-47D4-B686-AFA6C828B0AD}" presName="connectorText" presStyleLbl="sibTrans1D1" presStyleIdx="7" presStyleCnt="20"/>
      <dgm:spPr/>
    </dgm:pt>
    <dgm:pt modelId="{040498E5-F3D1-8444-A401-3FC5C0AE41D5}" type="pres">
      <dgm:prSet presAssocID="{68CC6E81-B825-402C-BDF2-9D413B579A9C}" presName="node" presStyleLbl="node1" presStyleIdx="8" presStyleCnt="21">
        <dgm:presLayoutVars>
          <dgm:bulletEnabled val="1"/>
        </dgm:presLayoutVars>
      </dgm:prSet>
      <dgm:spPr/>
    </dgm:pt>
    <dgm:pt modelId="{B5C0C08E-A806-4C4E-9901-CD158D907192}" type="pres">
      <dgm:prSet presAssocID="{F0C996B7-972B-4165-949E-6B06D867DD8A}" presName="sibTrans" presStyleLbl="sibTrans1D1" presStyleIdx="8" presStyleCnt="20"/>
      <dgm:spPr/>
    </dgm:pt>
    <dgm:pt modelId="{42A5591B-B7B4-2A48-B12F-288A783563D5}" type="pres">
      <dgm:prSet presAssocID="{F0C996B7-972B-4165-949E-6B06D867DD8A}" presName="connectorText" presStyleLbl="sibTrans1D1" presStyleIdx="8" presStyleCnt="20"/>
      <dgm:spPr/>
    </dgm:pt>
    <dgm:pt modelId="{29FAA5A7-A34C-6C43-92E7-D745A4FADC8B}" type="pres">
      <dgm:prSet presAssocID="{DB0151B0-7781-42F5-9AF2-A96BD4E6C8D3}" presName="node" presStyleLbl="node1" presStyleIdx="9" presStyleCnt="21">
        <dgm:presLayoutVars>
          <dgm:bulletEnabled val="1"/>
        </dgm:presLayoutVars>
      </dgm:prSet>
      <dgm:spPr/>
    </dgm:pt>
    <dgm:pt modelId="{5C8ABA01-4BCD-C045-9A7C-2DC3B004E118}" type="pres">
      <dgm:prSet presAssocID="{116CC5E9-AFB2-47D8-A00B-624808693F94}" presName="sibTrans" presStyleLbl="sibTrans1D1" presStyleIdx="9" presStyleCnt="20"/>
      <dgm:spPr/>
    </dgm:pt>
    <dgm:pt modelId="{C9966562-F9A4-3A46-9C83-9D39C96E6F01}" type="pres">
      <dgm:prSet presAssocID="{116CC5E9-AFB2-47D8-A00B-624808693F94}" presName="connectorText" presStyleLbl="sibTrans1D1" presStyleIdx="9" presStyleCnt="20"/>
      <dgm:spPr/>
    </dgm:pt>
    <dgm:pt modelId="{28BE581E-57A1-1745-B7E0-0BDA1D8ACE57}" type="pres">
      <dgm:prSet presAssocID="{331860A7-DB3D-4A67-84BF-3B43AC95A0E9}" presName="node" presStyleLbl="node1" presStyleIdx="10" presStyleCnt="21">
        <dgm:presLayoutVars>
          <dgm:bulletEnabled val="1"/>
        </dgm:presLayoutVars>
      </dgm:prSet>
      <dgm:spPr/>
    </dgm:pt>
    <dgm:pt modelId="{52B28197-4849-9241-A80F-3FCAA39516D3}" type="pres">
      <dgm:prSet presAssocID="{74E7AD8A-5413-4DFD-9B78-2DCD166FAA7B}" presName="sibTrans" presStyleLbl="sibTrans1D1" presStyleIdx="10" presStyleCnt="20"/>
      <dgm:spPr/>
    </dgm:pt>
    <dgm:pt modelId="{3B5E85D4-FBB6-1046-AA1A-ADFD4A04FFAD}" type="pres">
      <dgm:prSet presAssocID="{74E7AD8A-5413-4DFD-9B78-2DCD166FAA7B}" presName="connectorText" presStyleLbl="sibTrans1D1" presStyleIdx="10" presStyleCnt="20"/>
      <dgm:spPr/>
    </dgm:pt>
    <dgm:pt modelId="{67ED000A-B33F-3A4F-ADDF-578E1A8931CE}" type="pres">
      <dgm:prSet presAssocID="{43401D1A-0E9F-49E9-AE73-7B4D84983B9C}" presName="node" presStyleLbl="node1" presStyleIdx="11" presStyleCnt="21">
        <dgm:presLayoutVars>
          <dgm:bulletEnabled val="1"/>
        </dgm:presLayoutVars>
      </dgm:prSet>
      <dgm:spPr/>
    </dgm:pt>
    <dgm:pt modelId="{A0C22875-1778-6B4B-9F44-52F90FBA7C9C}" type="pres">
      <dgm:prSet presAssocID="{59EAB893-3096-4B22-A525-BB2482D9082B}" presName="sibTrans" presStyleLbl="sibTrans1D1" presStyleIdx="11" presStyleCnt="20"/>
      <dgm:spPr/>
    </dgm:pt>
    <dgm:pt modelId="{3692D40E-33E5-1545-A3E7-D8743119DC44}" type="pres">
      <dgm:prSet presAssocID="{59EAB893-3096-4B22-A525-BB2482D9082B}" presName="connectorText" presStyleLbl="sibTrans1D1" presStyleIdx="11" presStyleCnt="20"/>
      <dgm:spPr/>
    </dgm:pt>
    <dgm:pt modelId="{EBA11358-8CDE-5541-BC9D-A7675E03A82A}" type="pres">
      <dgm:prSet presAssocID="{C7C18621-5A6D-4B7D-9D17-AB70992F5454}" presName="node" presStyleLbl="node1" presStyleIdx="12" presStyleCnt="21">
        <dgm:presLayoutVars>
          <dgm:bulletEnabled val="1"/>
        </dgm:presLayoutVars>
      </dgm:prSet>
      <dgm:spPr/>
    </dgm:pt>
    <dgm:pt modelId="{1BB53F33-33B9-964A-AC6B-89E1CAA9498F}" type="pres">
      <dgm:prSet presAssocID="{33B70214-E918-463E-8E26-E29B72524C84}" presName="sibTrans" presStyleLbl="sibTrans1D1" presStyleIdx="12" presStyleCnt="20"/>
      <dgm:spPr/>
    </dgm:pt>
    <dgm:pt modelId="{F1E91D1E-043C-AF4F-A925-AEA3F6882109}" type="pres">
      <dgm:prSet presAssocID="{33B70214-E918-463E-8E26-E29B72524C84}" presName="connectorText" presStyleLbl="sibTrans1D1" presStyleIdx="12" presStyleCnt="20"/>
      <dgm:spPr/>
    </dgm:pt>
    <dgm:pt modelId="{BB2F4CAF-888F-734C-9BF0-9D07796E811B}" type="pres">
      <dgm:prSet presAssocID="{13057BFE-6333-4753-BD1D-94D536E6B323}" presName="node" presStyleLbl="node1" presStyleIdx="13" presStyleCnt="21">
        <dgm:presLayoutVars>
          <dgm:bulletEnabled val="1"/>
        </dgm:presLayoutVars>
      </dgm:prSet>
      <dgm:spPr/>
    </dgm:pt>
    <dgm:pt modelId="{98D87D19-6DB2-F54F-B626-D95D49A6F4C5}" type="pres">
      <dgm:prSet presAssocID="{6D972372-9C69-4491-B5E7-1F23842907FE}" presName="sibTrans" presStyleLbl="sibTrans1D1" presStyleIdx="13" presStyleCnt="20"/>
      <dgm:spPr/>
    </dgm:pt>
    <dgm:pt modelId="{50C3F546-58FF-C848-B191-F4C753F21BC6}" type="pres">
      <dgm:prSet presAssocID="{6D972372-9C69-4491-B5E7-1F23842907FE}" presName="connectorText" presStyleLbl="sibTrans1D1" presStyleIdx="13" presStyleCnt="20"/>
      <dgm:spPr/>
    </dgm:pt>
    <dgm:pt modelId="{ADBEFB14-CF9D-3F49-9942-D9DF565C0715}" type="pres">
      <dgm:prSet presAssocID="{FBE69D1C-EF96-43C6-8212-56C8B5284B1C}" presName="node" presStyleLbl="node1" presStyleIdx="14" presStyleCnt="21">
        <dgm:presLayoutVars>
          <dgm:bulletEnabled val="1"/>
        </dgm:presLayoutVars>
      </dgm:prSet>
      <dgm:spPr/>
    </dgm:pt>
    <dgm:pt modelId="{E6A59826-14B0-1149-B499-371E06F30857}" type="pres">
      <dgm:prSet presAssocID="{2DD87C2A-6165-4A65-AC40-DA115ADB7E84}" presName="sibTrans" presStyleLbl="sibTrans1D1" presStyleIdx="14" presStyleCnt="20"/>
      <dgm:spPr/>
    </dgm:pt>
    <dgm:pt modelId="{785D4967-FC97-CD43-83C8-B6A80FF0AE73}" type="pres">
      <dgm:prSet presAssocID="{2DD87C2A-6165-4A65-AC40-DA115ADB7E84}" presName="connectorText" presStyleLbl="sibTrans1D1" presStyleIdx="14" presStyleCnt="20"/>
      <dgm:spPr/>
    </dgm:pt>
    <dgm:pt modelId="{2FB218C9-46D6-474E-9594-920768A37BD8}" type="pres">
      <dgm:prSet presAssocID="{D1476624-D525-4C38-8723-63B3DCB7CEF9}" presName="node" presStyleLbl="node1" presStyleIdx="15" presStyleCnt="21">
        <dgm:presLayoutVars>
          <dgm:bulletEnabled val="1"/>
        </dgm:presLayoutVars>
      </dgm:prSet>
      <dgm:spPr/>
    </dgm:pt>
    <dgm:pt modelId="{F84284A9-6CC8-294F-A654-A609E946E982}" type="pres">
      <dgm:prSet presAssocID="{A66FFF97-A042-4BC8-93CB-3D5DA4E5B08E}" presName="sibTrans" presStyleLbl="sibTrans1D1" presStyleIdx="15" presStyleCnt="20"/>
      <dgm:spPr/>
    </dgm:pt>
    <dgm:pt modelId="{16E53350-D351-A24C-8706-C8B4CD58E2E0}" type="pres">
      <dgm:prSet presAssocID="{A66FFF97-A042-4BC8-93CB-3D5DA4E5B08E}" presName="connectorText" presStyleLbl="sibTrans1D1" presStyleIdx="15" presStyleCnt="20"/>
      <dgm:spPr/>
    </dgm:pt>
    <dgm:pt modelId="{2DAE2C7D-EE76-6E48-B1CC-90CC6057F939}" type="pres">
      <dgm:prSet presAssocID="{BF0E7B2A-F74A-4E30-B5D0-8E88BE041C47}" presName="node" presStyleLbl="node1" presStyleIdx="16" presStyleCnt="21">
        <dgm:presLayoutVars>
          <dgm:bulletEnabled val="1"/>
        </dgm:presLayoutVars>
      </dgm:prSet>
      <dgm:spPr/>
    </dgm:pt>
    <dgm:pt modelId="{AE155492-246D-4B4D-BD77-9525C76244F4}" type="pres">
      <dgm:prSet presAssocID="{3F57EE31-974F-4A51-AD03-5C663E54A828}" presName="sibTrans" presStyleLbl="sibTrans1D1" presStyleIdx="16" presStyleCnt="20"/>
      <dgm:spPr/>
    </dgm:pt>
    <dgm:pt modelId="{2B5A55AB-0967-1148-8963-1B65BE8F002A}" type="pres">
      <dgm:prSet presAssocID="{3F57EE31-974F-4A51-AD03-5C663E54A828}" presName="connectorText" presStyleLbl="sibTrans1D1" presStyleIdx="16" presStyleCnt="20"/>
      <dgm:spPr/>
    </dgm:pt>
    <dgm:pt modelId="{3AF94477-4114-3641-821C-635D886C3D05}" type="pres">
      <dgm:prSet presAssocID="{C01FF997-1E39-4F90-82D6-D890A0AB7F0D}" presName="node" presStyleLbl="node1" presStyleIdx="17" presStyleCnt="21">
        <dgm:presLayoutVars>
          <dgm:bulletEnabled val="1"/>
        </dgm:presLayoutVars>
      </dgm:prSet>
      <dgm:spPr/>
    </dgm:pt>
    <dgm:pt modelId="{1FA7C762-791F-9B43-81E3-558AB6D055EA}" type="pres">
      <dgm:prSet presAssocID="{8A371D96-FF75-483D-B908-C636C861545B}" presName="sibTrans" presStyleLbl="sibTrans1D1" presStyleIdx="17" presStyleCnt="20"/>
      <dgm:spPr/>
    </dgm:pt>
    <dgm:pt modelId="{1577C73C-E71E-CD48-B4D5-5AB14DEDAE4E}" type="pres">
      <dgm:prSet presAssocID="{8A371D96-FF75-483D-B908-C636C861545B}" presName="connectorText" presStyleLbl="sibTrans1D1" presStyleIdx="17" presStyleCnt="20"/>
      <dgm:spPr/>
    </dgm:pt>
    <dgm:pt modelId="{264CDA18-1D77-544C-BC6D-0ABC55C8DF30}" type="pres">
      <dgm:prSet presAssocID="{5FFD6225-575C-44EE-8A2B-98EC12D11417}" presName="node" presStyleLbl="node1" presStyleIdx="18" presStyleCnt="21">
        <dgm:presLayoutVars>
          <dgm:bulletEnabled val="1"/>
        </dgm:presLayoutVars>
      </dgm:prSet>
      <dgm:spPr/>
    </dgm:pt>
    <dgm:pt modelId="{940FB0C3-FB5B-6045-9798-B52C09A5077B}" type="pres">
      <dgm:prSet presAssocID="{6F52DD1D-A643-4894-A3F3-1676C71E9019}" presName="sibTrans" presStyleLbl="sibTrans1D1" presStyleIdx="18" presStyleCnt="20"/>
      <dgm:spPr/>
    </dgm:pt>
    <dgm:pt modelId="{5AAF5EB6-0F94-F948-9FE6-BBE40566607C}" type="pres">
      <dgm:prSet presAssocID="{6F52DD1D-A643-4894-A3F3-1676C71E9019}" presName="connectorText" presStyleLbl="sibTrans1D1" presStyleIdx="18" presStyleCnt="20"/>
      <dgm:spPr/>
    </dgm:pt>
    <dgm:pt modelId="{59EE3585-93BE-4C47-B027-4EFD6893EF6F}" type="pres">
      <dgm:prSet presAssocID="{7573F817-F007-4FD1-AB27-B910D9F4C42E}" presName="node" presStyleLbl="node1" presStyleIdx="19" presStyleCnt="21">
        <dgm:presLayoutVars>
          <dgm:bulletEnabled val="1"/>
        </dgm:presLayoutVars>
      </dgm:prSet>
      <dgm:spPr/>
    </dgm:pt>
    <dgm:pt modelId="{7FBDB4F2-1718-AE45-B950-A4D77FC116C5}" type="pres">
      <dgm:prSet presAssocID="{80A0836A-5F78-4BCE-ADA7-F4CEE56829B0}" presName="sibTrans" presStyleLbl="sibTrans1D1" presStyleIdx="19" presStyleCnt="20"/>
      <dgm:spPr/>
    </dgm:pt>
    <dgm:pt modelId="{821B2C37-79D6-CC4B-8D83-A5552CAB9FDF}" type="pres">
      <dgm:prSet presAssocID="{80A0836A-5F78-4BCE-ADA7-F4CEE56829B0}" presName="connectorText" presStyleLbl="sibTrans1D1" presStyleIdx="19" presStyleCnt="20"/>
      <dgm:spPr/>
    </dgm:pt>
    <dgm:pt modelId="{BCC7EC7E-90CE-E543-A147-4A5BBEDA714B}" type="pres">
      <dgm:prSet presAssocID="{7C82AC1F-6B04-4758-A1DD-BA69F0C22158}" presName="node" presStyleLbl="node1" presStyleIdx="20" presStyleCnt="21">
        <dgm:presLayoutVars>
          <dgm:bulletEnabled val="1"/>
        </dgm:presLayoutVars>
      </dgm:prSet>
      <dgm:spPr/>
    </dgm:pt>
  </dgm:ptLst>
  <dgm:cxnLst>
    <dgm:cxn modelId="{1BE55D02-8849-4C4B-90FF-616DFF99D87B}" type="presOf" srcId="{EB9312DF-14B3-43AE-BA7D-CB3FE182A004}" destId="{2F425FF2-419D-6942-8DF0-42201070350C}" srcOrd="0" destOrd="0" presId="urn:microsoft.com/office/officeart/2016/7/layout/RepeatingBendingProcessNew"/>
    <dgm:cxn modelId="{942C9F0C-C1D1-6F4E-9392-0A556EBAA72A}" type="presOf" srcId="{43401D1A-0E9F-49E9-AE73-7B4D84983B9C}" destId="{67ED000A-B33F-3A4F-ADDF-578E1A8931CE}" srcOrd="0" destOrd="0" presId="urn:microsoft.com/office/officeart/2016/7/layout/RepeatingBendingProcessNew"/>
    <dgm:cxn modelId="{C06AE10C-3187-4228-87CF-37D61F07A1A5}" srcId="{118DC62E-2190-46B4-8AFB-BCDD10781B6F}" destId="{03285377-383B-451F-8E7B-C024695F60CC}" srcOrd="6" destOrd="0" parTransId="{19485512-0272-4945-B0CA-3691E3B4747B}" sibTransId="{EB9312DF-14B3-43AE-BA7D-CB3FE182A004}"/>
    <dgm:cxn modelId="{74DA740E-5338-F34F-A310-AE04830BEC5D}" type="presOf" srcId="{3F57EE31-974F-4A51-AD03-5C663E54A828}" destId="{2B5A55AB-0967-1148-8963-1B65BE8F002A}" srcOrd="1" destOrd="0" presId="urn:microsoft.com/office/officeart/2016/7/layout/RepeatingBendingProcessNew"/>
    <dgm:cxn modelId="{03B12F11-1E50-A846-A938-F941759690DC}" type="presOf" srcId="{2085D7C2-08ED-4F08-888C-2EBAED503B31}" destId="{A2A11FDD-F6AF-6F49-AAEA-0001BF074DEA}" srcOrd="1" destOrd="0" presId="urn:microsoft.com/office/officeart/2016/7/layout/RepeatingBendingProcessNew"/>
    <dgm:cxn modelId="{CEDAF316-8C88-4D18-8F85-7A6E7750F0AE}" srcId="{118DC62E-2190-46B4-8AFB-BCDD10781B6F}" destId="{C2AAB6A3-06E6-46BE-B7B2-1CCC4FF82C20}" srcOrd="7" destOrd="0" parTransId="{A767483A-D3D1-49B7-84D3-7E4FE5E680BE}" sibTransId="{76E09603-232F-47D4-B686-AFA6C828B0AD}"/>
    <dgm:cxn modelId="{19014718-94D3-7F4E-8B88-A3B707641FFE}" type="presOf" srcId="{F0C996B7-972B-4165-949E-6B06D867DD8A}" destId="{B5C0C08E-A806-4C4E-9901-CD158D907192}" srcOrd="0" destOrd="0" presId="urn:microsoft.com/office/officeart/2016/7/layout/RepeatingBendingProcessNew"/>
    <dgm:cxn modelId="{4825871C-E82D-46A5-A1D0-6C1B55F7395E}" srcId="{118DC62E-2190-46B4-8AFB-BCDD10781B6F}" destId="{97650EC0-3019-46E8-9534-15435F3A898B}" srcOrd="5" destOrd="0" parTransId="{953C63C4-4A06-4FD1-A72E-CB7366D522F0}" sibTransId="{2085D7C2-08ED-4F08-888C-2EBAED503B31}"/>
    <dgm:cxn modelId="{6956641E-A45C-45F3-9BED-44DCBF5D8B53}" srcId="{118DC62E-2190-46B4-8AFB-BCDD10781B6F}" destId="{5FFD6225-575C-44EE-8A2B-98EC12D11417}" srcOrd="18" destOrd="0" parTransId="{8DD3DC85-B2A0-42F5-89D6-50D48B704A5B}" sibTransId="{6F52DD1D-A643-4894-A3F3-1676C71E9019}"/>
    <dgm:cxn modelId="{F2AD5624-68FF-484C-9188-07417CD6B65D}" type="presOf" srcId="{2DD87C2A-6165-4A65-AC40-DA115ADB7E84}" destId="{E6A59826-14B0-1149-B499-371E06F30857}" srcOrd="0" destOrd="0" presId="urn:microsoft.com/office/officeart/2016/7/layout/RepeatingBendingProcessNew"/>
    <dgm:cxn modelId="{1C711527-89EA-A145-B292-24E9F7BBA5C8}" type="presOf" srcId="{72304A92-02D5-4333-9181-6515D3724F11}" destId="{A1F3D57C-05A9-9244-8834-7D7FE0B3532B}" srcOrd="1" destOrd="0" presId="urn:microsoft.com/office/officeart/2016/7/layout/RepeatingBendingProcessNew"/>
    <dgm:cxn modelId="{423EBB2A-C2E9-4C70-A4C8-E58D8CD46A9D}" srcId="{118DC62E-2190-46B4-8AFB-BCDD10781B6F}" destId="{331860A7-DB3D-4A67-84BF-3B43AC95A0E9}" srcOrd="10" destOrd="0" parTransId="{755A31E7-13A8-47A1-8514-62E13531797E}" sibTransId="{74E7AD8A-5413-4DFD-9B78-2DCD166FAA7B}"/>
    <dgm:cxn modelId="{B82DA62B-36EF-2949-978C-9BC15E5F1D5A}" type="presOf" srcId="{F0C996B7-972B-4165-949E-6B06D867DD8A}" destId="{42A5591B-B7B4-2A48-B12F-288A783563D5}" srcOrd="1" destOrd="0" presId="urn:microsoft.com/office/officeart/2016/7/layout/RepeatingBendingProcessNew"/>
    <dgm:cxn modelId="{A4AEFF2B-D3EC-9B49-AB91-9F05EA72BE39}" type="presOf" srcId="{66BA455B-FD9B-4B96-9EF3-B805DDD98BC6}" destId="{7EC19C1A-A82F-344F-B7BC-135BDFB3F4B8}" srcOrd="0" destOrd="0" presId="urn:microsoft.com/office/officeart/2016/7/layout/RepeatingBendingProcessNew"/>
    <dgm:cxn modelId="{8950A031-3282-47B0-A8DC-F8CAB6CFA1C1}" srcId="{118DC62E-2190-46B4-8AFB-BCDD10781B6F}" destId="{FBE69D1C-EF96-43C6-8212-56C8B5284B1C}" srcOrd="14" destOrd="0" parTransId="{9260BFA4-055F-4EB5-9EE0-B1E70C1D21FA}" sibTransId="{2DD87C2A-6165-4A65-AC40-DA115ADB7E84}"/>
    <dgm:cxn modelId="{2ABEE731-A4E0-498E-9341-8242B68DBAA8}" srcId="{118DC62E-2190-46B4-8AFB-BCDD10781B6F}" destId="{BF0E7B2A-F74A-4E30-B5D0-8E88BE041C47}" srcOrd="16" destOrd="0" parTransId="{47910324-4FCB-4509-8073-12A5DD167CD0}" sibTransId="{3F57EE31-974F-4A51-AD03-5C663E54A828}"/>
    <dgm:cxn modelId="{665AA232-B99A-D546-AEF9-522C934D6D7C}" type="presOf" srcId="{116CC5E9-AFB2-47D8-A00B-624808693F94}" destId="{C9966562-F9A4-3A46-9C83-9D39C96E6F01}" srcOrd="1" destOrd="0" presId="urn:microsoft.com/office/officeart/2016/7/layout/RepeatingBendingProcessNew"/>
    <dgm:cxn modelId="{2881033B-B2EF-0846-90BB-7265C62CB76D}" type="presOf" srcId="{33B70214-E918-463E-8E26-E29B72524C84}" destId="{1BB53F33-33B9-964A-AC6B-89E1CAA9498F}" srcOrd="0" destOrd="0" presId="urn:microsoft.com/office/officeart/2016/7/layout/RepeatingBendingProcessNew"/>
    <dgm:cxn modelId="{37E06A3B-030F-3243-A30C-7B93A0AFE1B8}" type="presOf" srcId="{331860A7-DB3D-4A67-84BF-3B43AC95A0E9}" destId="{28BE581E-57A1-1745-B7E0-0BDA1D8ACE57}" srcOrd="0" destOrd="0" presId="urn:microsoft.com/office/officeart/2016/7/layout/RepeatingBendingProcessNew"/>
    <dgm:cxn modelId="{8055723B-0466-49F3-8856-126FD0C4CA5D}" srcId="{118DC62E-2190-46B4-8AFB-BCDD10781B6F}" destId="{C01FF997-1E39-4F90-82D6-D890A0AB7F0D}" srcOrd="17" destOrd="0" parTransId="{8331162C-7DEC-49BE-9485-83FD82F3A572}" sibTransId="{8A371D96-FF75-483D-B908-C636C861545B}"/>
    <dgm:cxn modelId="{46B1353D-8CA8-5345-A8D2-E5785B8A6198}" type="presOf" srcId="{15BE927B-DD9F-46FA-8387-3C368136AAEA}" destId="{075C1F4D-A09E-F544-84A7-CDD90B7CDDA4}" srcOrd="0" destOrd="0" presId="urn:microsoft.com/office/officeart/2016/7/layout/RepeatingBendingProcessNew"/>
    <dgm:cxn modelId="{BC33953E-53CB-6844-A20B-611D1403BE37}" type="presOf" srcId="{6F52DD1D-A643-4894-A3F3-1676C71E9019}" destId="{940FB0C3-FB5B-6045-9798-B52C09A5077B}" srcOrd="0" destOrd="0" presId="urn:microsoft.com/office/officeart/2016/7/layout/RepeatingBendingProcessNew"/>
    <dgm:cxn modelId="{6A943F3F-9042-9F41-9E2C-510BFDF85A87}" type="presOf" srcId="{BF0E7B2A-F74A-4E30-B5D0-8E88BE041C47}" destId="{2DAE2C7D-EE76-6E48-B1CC-90CC6057F939}" srcOrd="0" destOrd="0" presId="urn:microsoft.com/office/officeart/2016/7/layout/RepeatingBendingProcessNew"/>
    <dgm:cxn modelId="{C26B6E41-1483-1549-B983-72C877117AD2}" type="presOf" srcId="{76E09603-232F-47D4-B686-AFA6C828B0AD}" destId="{D8CFD59B-2221-D241-8F52-D5F96A1049DA}" srcOrd="1" destOrd="0" presId="urn:microsoft.com/office/officeart/2016/7/layout/RepeatingBendingProcessNew"/>
    <dgm:cxn modelId="{CB83F542-9E69-CD4C-A5D5-52B3B2B32F41}" type="presOf" srcId="{68CC6E81-B825-402C-BDF2-9D413B579A9C}" destId="{040498E5-F3D1-8444-A401-3FC5C0AE41D5}" srcOrd="0" destOrd="0" presId="urn:microsoft.com/office/officeart/2016/7/layout/RepeatingBendingProcessNew"/>
    <dgm:cxn modelId="{EDA27A44-DD1C-BC4C-92BE-31C7A571B442}" type="presOf" srcId="{FBE69D1C-EF96-43C6-8212-56C8B5284B1C}" destId="{ADBEFB14-CF9D-3F49-9942-D9DF565C0715}" srcOrd="0" destOrd="0" presId="urn:microsoft.com/office/officeart/2016/7/layout/RepeatingBendingProcessNew"/>
    <dgm:cxn modelId="{D58DAE47-2332-BE4E-91B6-EF400AE3D001}" type="presOf" srcId="{116CC5E9-AFB2-47D8-A00B-624808693F94}" destId="{5C8ABA01-4BCD-C045-9A7C-2DC3B004E118}" srcOrd="0" destOrd="0" presId="urn:microsoft.com/office/officeart/2016/7/layout/RepeatingBendingProcessNew"/>
    <dgm:cxn modelId="{581ABC4D-B39A-574B-8229-21CC77A0F0B6}" type="presOf" srcId="{74E7AD8A-5413-4DFD-9B78-2DCD166FAA7B}" destId="{52B28197-4849-9241-A80F-3FCAA39516D3}" srcOrd="0" destOrd="0" presId="urn:microsoft.com/office/officeart/2016/7/layout/RepeatingBendingProcessNew"/>
    <dgm:cxn modelId="{F5B31C4E-CE9D-4340-ABE9-1FCF8C74691D}" type="presOf" srcId="{614F9783-A590-497B-AF5A-7EFDBE5E3CD0}" destId="{06EBCCA2-0D22-5444-8459-E123474B96E4}" srcOrd="1" destOrd="0" presId="urn:microsoft.com/office/officeart/2016/7/layout/RepeatingBendingProcessNew"/>
    <dgm:cxn modelId="{8F68D256-D087-1F45-B1E9-7CC2B543DBCE}" type="presOf" srcId="{3F57EE31-974F-4A51-AD03-5C663E54A828}" destId="{AE155492-246D-4B4D-BD77-9525C76244F4}" srcOrd="0" destOrd="0" presId="urn:microsoft.com/office/officeart/2016/7/layout/RepeatingBendingProcessNew"/>
    <dgm:cxn modelId="{79EA7F57-33E6-4331-8354-B36F7AFB5DA7}" srcId="{118DC62E-2190-46B4-8AFB-BCDD10781B6F}" destId="{B76E1A8E-4E4A-4495-98A3-19BB35FEF20F}" srcOrd="0" destOrd="0" parTransId="{3DDAD66B-2C60-44F4-AA1E-9675E1C80BFB}" sibTransId="{15BE927B-DD9F-46FA-8387-3C368136AAEA}"/>
    <dgm:cxn modelId="{D7E0DC5A-5BA1-F44B-B865-E87E4350F53C}" type="presOf" srcId="{2085D7C2-08ED-4F08-888C-2EBAED503B31}" destId="{CDA40073-4916-D841-9E2B-90607DF46103}" srcOrd="0" destOrd="0" presId="urn:microsoft.com/office/officeart/2016/7/layout/RepeatingBendingProcessNew"/>
    <dgm:cxn modelId="{41B03E6A-CA1F-564C-823E-DD8B74A90A60}" type="presOf" srcId="{80A0836A-5F78-4BCE-ADA7-F4CEE56829B0}" destId="{821B2C37-79D6-CC4B-8D83-A5552CAB9FDF}" srcOrd="1" destOrd="0" presId="urn:microsoft.com/office/officeart/2016/7/layout/RepeatingBendingProcessNew"/>
    <dgm:cxn modelId="{2637726C-6E9E-5044-9618-14E11A9858EB}" type="presOf" srcId="{C2AAB6A3-06E6-46BE-B7B2-1CCC4FF82C20}" destId="{E4332FA2-F0A5-CF42-8369-D9A741CA82CE}" srcOrd="0" destOrd="0" presId="urn:microsoft.com/office/officeart/2016/7/layout/RepeatingBendingProcessNew"/>
    <dgm:cxn modelId="{7E88066E-7EEC-554C-AC1D-E396274A5F49}" type="presOf" srcId="{74E7AD8A-5413-4DFD-9B78-2DCD166FAA7B}" destId="{3B5E85D4-FBB6-1046-AA1A-ADFD4A04FFAD}" srcOrd="1" destOrd="0" presId="urn:microsoft.com/office/officeart/2016/7/layout/RepeatingBendingProcessNew"/>
    <dgm:cxn modelId="{41ABF870-0DA9-4EE8-BD5D-27AF81DD61E2}" srcId="{118DC62E-2190-46B4-8AFB-BCDD10781B6F}" destId="{D1476624-D525-4C38-8723-63B3DCB7CEF9}" srcOrd="15" destOrd="0" parTransId="{B720B712-0250-48B4-81CD-1828B39A26C8}" sibTransId="{A66FFF97-A042-4BC8-93CB-3D5DA4E5B08E}"/>
    <dgm:cxn modelId="{CA0D3179-F5FA-B34A-909D-4063B46F3957}" type="presOf" srcId="{6F52DD1D-A643-4894-A3F3-1676C71E9019}" destId="{5AAF5EB6-0F94-F948-9FE6-BBE40566607C}" srcOrd="1" destOrd="0" presId="urn:microsoft.com/office/officeart/2016/7/layout/RepeatingBendingProcessNew"/>
    <dgm:cxn modelId="{9B6D547D-3ED1-D54B-8DF8-E3A0F92B6BFD}" type="presOf" srcId="{15BE927B-DD9F-46FA-8387-3C368136AAEA}" destId="{5041EEE7-0124-5744-B13B-147F750CC1B4}" srcOrd="1" destOrd="0" presId="urn:microsoft.com/office/officeart/2016/7/layout/RepeatingBendingProcessNew"/>
    <dgm:cxn modelId="{B8C7BA7E-5DC1-4279-8B34-349C8D8FCC76}" srcId="{118DC62E-2190-46B4-8AFB-BCDD10781B6F}" destId="{C7C18621-5A6D-4B7D-9D17-AB70992F5454}" srcOrd="12" destOrd="0" parTransId="{321CE551-38D8-41D1-BA48-D0F861B6B966}" sibTransId="{33B70214-E918-463E-8E26-E29B72524C84}"/>
    <dgm:cxn modelId="{7904917F-F984-4272-9AE1-5E0802C1F18D}" srcId="{118DC62E-2190-46B4-8AFB-BCDD10781B6F}" destId="{7573F817-F007-4FD1-AB27-B910D9F4C42E}" srcOrd="19" destOrd="0" parTransId="{CC18A5E3-87EE-4566-A2BA-D6C39498CB09}" sibTransId="{80A0836A-5F78-4BCE-ADA7-F4CEE56829B0}"/>
    <dgm:cxn modelId="{0F63168B-F394-D447-924A-4ECEDCE2ABB7}" type="presOf" srcId="{7C82AC1F-6B04-4758-A1DD-BA69F0C22158}" destId="{BCC7EC7E-90CE-E543-A147-4A5BBEDA714B}" srcOrd="0" destOrd="0" presId="urn:microsoft.com/office/officeart/2016/7/layout/RepeatingBendingProcessNew"/>
    <dgm:cxn modelId="{2B5BB28B-23F3-E049-B2C9-CAD68F08BB47}" type="presOf" srcId="{03285377-383B-451F-8E7B-C024695F60CC}" destId="{39FE0A06-6AC3-044B-AD25-243D20E8414F}" srcOrd="0" destOrd="0" presId="urn:microsoft.com/office/officeart/2016/7/layout/RepeatingBendingProcessNew"/>
    <dgm:cxn modelId="{0D378894-C12F-B744-930C-BC38B039999D}" type="presOf" srcId="{EB9312DF-14B3-43AE-BA7D-CB3FE182A004}" destId="{0BEE6353-0684-1A4E-B63F-B22E0BAAB588}" srcOrd="1" destOrd="0" presId="urn:microsoft.com/office/officeart/2016/7/layout/RepeatingBendingProcessNew"/>
    <dgm:cxn modelId="{9C9A9C94-7480-EB49-9637-ED548FE0647C}" type="presOf" srcId="{72304A92-02D5-4333-9181-6515D3724F11}" destId="{9A4D296E-6565-844B-8C75-B479E6F03D45}" srcOrd="0" destOrd="0" presId="urn:microsoft.com/office/officeart/2016/7/layout/RepeatingBendingProcessNew"/>
    <dgm:cxn modelId="{D9619E95-DE68-C445-9441-047C68025F39}" type="presOf" srcId="{5FFD6225-575C-44EE-8A2B-98EC12D11417}" destId="{264CDA18-1D77-544C-BC6D-0ABC55C8DF30}" srcOrd="0" destOrd="0" presId="urn:microsoft.com/office/officeart/2016/7/layout/RepeatingBendingProcessNew"/>
    <dgm:cxn modelId="{DF2E2096-5883-4BF5-8540-AA46213A1E91}" srcId="{118DC62E-2190-46B4-8AFB-BCDD10781B6F}" destId="{8DFE6CD5-CDF5-422B-A46B-4CB74612CD1B}" srcOrd="1" destOrd="0" parTransId="{C5AE4F31-4E9D-4C52-8A91-EDD5E58F374C}" sibTransId="{614F9783-A590-497B-AF5A-7EFDBE5E3CD0}"/>
    <dgm:cxn modelId="{06D1CFA0-2AE3-6B49-B45E-0770C0B8F5B0}" type="presOf" srcId="{D0A28FEA-31FE-43E1-986B-82AB2D4B9ED8}" destId="{B6869F6F-B688-F945-8A93-4D750D74336F}" srcOrd="1" destOrd="0" presId="urn:microsoft.com/office/officeart/2016/7/layout/RepeatingBendingProcessNew"/>
    <dgm:cxn modelId="{371D6EA3-3F9A-4B75-903C-C7261E46B724}" srcId="{118DC62E-2190-46B4-8AFB-BCDD10781B6F}" destId="{43401D1A-0E9F-49E9-AE73-7B4D84983B9C}" srcOrd="11" destOrd="0" parTransId="{9BD3B9DC-AED7-42CB-AF47-2FAB31564F8C}" sibTransId="{59EAB893-3096-4B22-A525-BB2482D9082B}"/>
    <dgm:cxn modelId="{DCF948A7-4D95-EC43-80FF-7308E0C13868}" type="presOf" srcId="{C01FF997-1E39-4F90-82D6-D890A0AB7F0D}" destId="{3AF94477-4114-3641-821C-635D886C3D05}" srcOrd="0" destOrd="0" presId="urn:microsoft.com/office/officeart/2016/7/layout/RepeatingBendingProcessNew"/>
    <dgm:cxn modelId="{69414BA8-C27A-334A-99D4-71E262A90FFD}" type="presOf" srcId="{8A371D96-FF75-483D-B908-C636C861545B}" destId="{1577C73C-E71E-CD48-B4D5-5AB14DEDAE4E}" srcOrd="1" destOrd="0" presId="urn:microsoft.com/office/officeart/2016/7/layout/RepeatingBendingProcessNew"/>
    <dgm:cxn modelId="{AD323BB0-6DC8-CC49-863F-D95452BA6A93}" type="presOf" srcId="{A66FFF97-A042-4BC8-93CB-3D5DA4E5B08E}" destId="{F84284A9-6CC8-294F-A654-A609E946E982}" srcOrd="0" destOrd="0" presId="urn:microsoft.com/office/officeart/2016/7/layout/RepeatingBendingProcessNew"/>
    <dgm:cxn modelId="{B7CDE4B0-D330-D545-977C-2FEFF252BFB2}" type="presOf" srcId="{D0A28FEA-31FE-43E1-986B-82AB2D4B9ED8}" destId="{658D07B3-F36C-564B-B940-8D988B7BE0DD}" srcOrd="0" destOrd="0" presId="urn:microsoft.com/office/officeart/2016/7/layout/RepeatingBendingProcessNew"/>
    <dgm:cxn modelId="{2849ECB0-B255-B046-8B32-F692B338ECBF}" type="presOf" srcId="{76E09603-232F-47D4-B686-AFA6C828B0AD}" destId="{8CFC7E9B-98C1-1246-9E81-186D1B895EAE}" srcOrd="0" destOrd="0" presId="urn:microsoft.com/office/officeart/2016/7/layout/RepeatingBendingProcessNew"/>
    <dgm:cxn modelId="{226FBDBC-675F-9B46-84BF-24BF0AB8AE7A}" type="presOf" srcId="{80A0836A-5F78-4BCE-ADA7-F4CEE56829B0}" destId="{7FBDB4F2-1718-AE45-B950-A4D77FC116C5}" srcOrd="0" destOrd="0" presId="urn:microsoft.com/office/officeart/2016/7/layout/RepeatingBendingProcessNew"/>
    <dgm:cxn modelId="{288CB4BE-F4CB-49B6-86CF-AF5054559868}" srcId="{118DC62E-2190-46B4-8AFB-BCDD10781B6F}" destId="{51F3B3CC-B7C0-4BFB-A314-952CFF52A3E2}" srcOrd="3" destOrd="0" parTransId="{1C694516-E1A8-4707-91F6-66F9A5360B1D}" sibTransId="{D0A28FEA-31FE-43E1-986B-82AB2D4B9ED8}"/>
    <dgm:cxn modelId="{0100ADBF-230D-B84B-B544-CDB88C45C2DB}" type="presOf" srcId="{118DC62E-2190-46B4-8AFB-BCDD10781B6F}" destId="{D5B24E31-E1D3-1047-8914-B854E9753A41}" srcOrd="0" destOrd="0" presId="urn:microsoft.com/office/officeart/2016/7/layout/RepeatingBendingProcessNew"/>
    <dgm:cxn modelId="{434536C3-BB44-E742-944E-178E07DDDB05}" type="presOf" srcId="{8DFE6CD5-CDF5-422B-A46B-4CB74612CD1B}" destId="{D121A51C-050D-E94F-811D-C7B7250646B4}" srcOrd="0" destOrd="0" presId="urn:microsoft.com/office/officeart/2016/7/layout/RepeatingBendingProcessNew"/>
    <dgm:cxn modelId="{0185C6C4-1411-4595-BBFC-6A2D49D8AFC5}" srcId="{118DC62E-2190-46B4-8AFB-BCDD10781B6F}" destId="{4457A6C2-874C-40D2-B9B2-AD8C9EDF8BDC}" srcOrd="2" destOrd="0" parTransId="{5AEDB47E-C4C5-4D6B-B49B-E90B935F65BB}" sibTransId="{72304A92-02D5-4333-9181-6515D3724F11}"/>
    <dgm:cxn modelId="{B9CA0FC6-B133-A94D-80CE-1CB99DF95EEC}" type="presOf" srcId="{59EAB893-3096-4B22-A525-BB2482D9082B}" destId="{A0C22875-1778-6B4B-9F44-52F90FBA7C9C}" srcOrd="0" destOrd="0" presId="urn:microsoft.com/office/officeart/2016/7/layout/RepeatingBendingProcessNew"/>
    <dgm:cxn modelId="{97D063C7-E7C8-3B4F-9348-B53100925A15}" type="presOf" srcId="{33B70214-E918-463E-8E26-E29B72524C84}" destId="{F1E91D1E-043C-AF4F-A925-AEA3F6882109}" srcOrd="1" destOrd="0" presId="urn:microsoft.com/office/officeart/2016/7/layout/RepeatingBendingProcessNew"/>
    <dgm:cxn modelId="{1DA8E7C8-D11C-0448-934F-21932030E7D9}" type="presOf" srcId="{C7C18621-5A6D-4B7D-9D17-AB70992F5454}" destId="{EBA11358-8CDE-5541-BC9D-A7675E03A82A}" srcOrd="0" destOrd="0" presId="urn:microsoft.com/office/officeart/2016/7/layout/RepeatingBendingProcessNew"/>
    <dgm:cxn modelId="{B2FFC7CB-2261-48D7-A422-80B108F82FB6}" srcId="{118DC62E-2190-46B4-8AFB-BCDD10781B6F}" destId="{66BA455B-FD9B-4B96-9EF3-B805DDD98BC6}" srcOrd="4" destOrd="0" parTransId="{10C35797-0BB7-43E6-ADC0-2DD7D6019357}" sibTransId="{0206DC02-ED0B-400F-AC6E-06A4A3DDBC3E}"/>
    <dgm:cxn modelId="{F23CD3CB-0A18-4850-B13E-8C228B20E316}" srcId="{118DC62E-2190-46B4-8AFB-BCDD10781B6F}" destId="{7C82AC1F-6B04-4758-A1DD-BA69F0C22158}" srcOrd="20" destOrd="0" parTransId="{D1BC8971-5488-4626-BBB0-111D12928666}" sibTransId="{32B856B9-9CF3-4E3F-B6BE-A53D96140920}"/>
    <dgm:cxn modelId="{B43FC1D0-B927-E14D-8B6F-99DA875D57F1}" type="presOf" srcId="{51F3B3CC-B7C0-4BFB-A314-952CFF52A3E2}" destId="{8253C720-5B5C-FE41-BD79-523F1B2B987A}" srcOrd="0" destOrd="0" presId="urn:microsoft.com/office/officeart/2016/7/layout/RepeatingBendingProcessNew"/>
    <dgm:cxn modelId="{21AAFFD5-BD02-7348-B719-0766BB00D540}" type="presOf" srcId="{7573F817-F007-4FD1-AB27-B910D9F4C42E}" destId="{59EE3585-93BE-4C47-B027-4EFD6893EF6F}" srcOrd="0" destOrd="0" presId="urn:microsoft.com/office/officeart/2016/7/layout/RepeatingBendingProcessNew"/>
    <dgm:cxn modelId="{75CB46D8-751C-654B-836F-798A5DFB8820}" type="presOf" srcId="{0206DC02-ED0B-400F-AC6E-06A4A3DDBC3E}" destId="{A66B3079-EF7C-B143-9974-68B31309410A}" srcOrd="1" destOrd="0" presId="urn:microsoft.com/office/officeart/2016/7/layout/RepeatingBendingProcessNew"/>
    <dgm:cxn modelId="{E90670DA-F933-41D8-A28D-617A79200B56}" srcId="{118DC62E-2190-46B4-8AFB-BCDD10781B6F}" destId="{13057BFE-6333-4753-BD1D-94D536E6B323}" srcOrd="13" destOrd="0" parTransId="{6BE4C03F-6AC4-49CE-92C7-1716F4399F18}" sibTransId="{6D972372-9C69-4491-B5E7-1F23842907FE}"/>
    <dgm:cxn modelId="{BC4115DB-586A-E345-BE21-577191B8B89D}" type="presOf" srcId="{0206DC02-ED0B-400F-AC6E-06A4A3DDBC3E}" destId="{51236A32-E7D2-5D48-ABCC-398D7FCD0212}" srcOrd="0" destOrd="0" presId="urn:microsoft.com/office/officeart/2016/7/layout/RepeatingBendingProcessNew"/>
    <dgm:cxn modelId="{586278DC-65D9-7148-AD47-E2BC761901D3}" type="presOf" srcId="{2DD87C2A-6165-4A65-AC40-DA115ADB7E84}" destId="{785D4967-FC97-CD43-83C8-B6A80FF0AE73}" srcOrd="1" destOrd="0" presId="urn:microsoft.com/office/officeart/2016/7/layout/RepeatingBendingProcessNew"/>
    <dgm:cxn modelId="{2AB4C2DC-4F75-C545-928F-22A5605A5C56}" type="presOf" srcId="{6D972372-9C69-4491-B5E7-1F23842907FE}" destId="{98D87D19-6DB2-F54F-B626-D95D49A6F4C5}" srcOrd="0" destOrd="0" presId="urn:microsoft.com/office/officeart/2016/7/layout/RepeatingBendingProcessNew"/>
    <dgm:cxn modelId="{07D272DF-E24D-4B2E-918E-255C5233B894}" srcId="{118DC62E-2190-46B4-8AFB-BCDD10781B6F}" destId="{68CC6E81-B825-402C-BDF2-9D413B579A9C}" srcOrd="8" destOrd="0" parTransId="{6E7102B3-3582-4FF0-9AB1-1F149C600781}" sibTransId="{F0C996B7-972B-4165-949E-6B06D867DD8A}"/>
    <dgm:cxn modelId="{F7F568E1-1B3E-4A47-8F9B-EF086B21085E}" type="presOf" srcId="{6D972372-9C69-4491-B5E7-1F23842907FE}" destId="{50C3F546-58FF-C848-B191-F4C753F21BC6}" srcOrd="1" destOrd="0" presId="urn:microsoft.com/office/officeart/2016/7/layout/RepeatingBendingProcessNew"/>
    <dgm:cxn modelId="{EAA4AAE4-10F5-4A4D-956F-3EFE7B5C6AF0}" srcId="{118DC62E-2190-46B4-8AFB-BCDD10781B6F}" destId="{DB0151B0-7781-42F5-9AF2-A96BD4E6C8D3}" srcOrd="9" destOrd="0" parTransId="{B40A26C3-CA68-4F63-B041-4BACED641A8F}" sibTransId="{116CC5E9-AFB2-47D8-A00B-624808693F94}"/>
    <dgm:cxn modelId="{5A8775E5-1C30-EA46-8AA4-7CDBE772A424}" type="presOf" srcId="{8A371D96-FF75-483D-B908-C636C861545B}" destId="{1FA7C762-791F-9B43-81E3-558AB6D055EA}" srcOrd="0" destOrd="0" presId="urn:microsoft.com/office/officeart/2016/7/layout/RepeatingBendingProcessNew"/>
    <dgm:cxn modelId="{DEBC16E6-ACBC-3F43-A032-4FDD581E349F}" type="presOf" srcId="{4457A6C2-874C-40D2-B9B2-AD8C9EDF8BDC}" destId="{A716AFE2-03A6-964E-98C9-C88E636BADEA}" srcOrd="0" destOrd="0" presId="urn:microsoft.com/office/officeart/2016/7/layout/RepeatingBendingProcessNew"/>
    <dgm:cxn modelId="{6B19C5E9-24D9-024A-8F53-01CF97D6E0F0}" type="presOf" srcId="{A66FFF97-A042-4BC8-93CB-3D5DA4E5B08E}" destId="{16E53350-D351-A24C-8706-C8B4CD58E2E0}" srcOrd="1" destOrd="0" presId="urn:microsoft.com/office/officeart/2016/7/layout/RepeatingBendingProcessNew"/>
    <dgm:cxn modelId="{420FAFF0-DDDD-A242-84A3-08CF2B52C9F9}" type="presOf" srcId="{97650EC0-3019-46E8-9534-15435F3A898B}" destId="{1D33C1CB-541E-4144-9F19-9554FA09DE95}" srcOrd="0" destOrd="0" presId="urn:microsoft.com/office/officeart/2016/7/layout/RepeatingBendingProcessNew"/>
    <dgm:cxn modelId="{E24E01F3-591C-464E-8260-88578160A197}" type="presOf" srcId="{13057BFE-6333-4753-BD1D-94D536E6B323}" destId="{BB2F4CAF-888F-734C-9BF0-9D07796E811B}" srcOrd="0" destOrd="0" presId="urn:microsoft.com/office/officeart/2016/7/layout/RepeatingBendingProcessNew"/>
    <dgm:cxn modelId="{CC2896F3-A64C-2240-9268-2A298E2131BF}" type="presOf" srcId="{D1476624-D525-4C38-8723-63B3DCB7CEF9}" destId="{2FB218C9-46D6-474E-9594-920768A37BD8}" srcOrd="0" destOrd="0" presId="urn:microsoft.com/office/officeart/2016/7/layout/RepeatingBendingProcessNew"/>
    <dgm:cxn modelId="{8C17FCF6-1741-E14A-BF52-9B15D5B0488F}" type="presOf" srcId="{B76E1A8E-4E4A-4495-98A3-19BB35FEF20F}" destId="{E0FE8B5C-7713-BA40-84EB-ADA6432EA863}" srcOrd="0" destOrd="0" presId="urn:microsoft.com/office/officeart/2016/7/layout/RepeatingBendingProcessNew"/>
    <dgm:cxn modelId="{B9F28AF8-791A-7E4A-AD06-69D7BEF3EE97}" type="presOf" srcId="{59EAB893-3096-4B22-A525-BB2482D9082B}" destId="{3692D40E-33E5-1545-A3E7-D8743119DC44}" srcOrd="1" destOrd="0" presId="urn:microsoft.com/office/officeart/2016/7/layout/RepeatingBendingProcessNew"/>
    <dgm:cxn modelId="{62D2C4F9-B86D-FB4C-B1B8-E2DCB6F33733}" type="presOf" srcId="{614F9783-A590-497B-AF5A-7EFDBE5E3CD0}" destId="{C4F1E180-D593-C740-88FF-482877ACAA79}" srcOrd="0" destOrd="0" presId="urn:microsoft.com/office/officeart/2016/7/layout/RepeatingBendingProcessNew"/>
    <dgm:cxn modelId="{B6D8D6FA-17B6-A344-9E15-E5A541FAE5FD}" type="presOf" srcId="{DB0151B0-7781-42F5-9AF2-A96BD4E6C8D3}" destId="{29FAA5A7-A34C-6C43-92E7-D745A4FADC8B}" srcOrd="0" destOrd="0" presId="urn:microsoft.com/office/officeart/2016/7/layout/RepeatingBendingProcessNew"/>
    <dgm:cxn modelId="{1F5E4950-47DC-BE4D-A19B-90D9447957F2}" type="presParOf" srcId="{D5B24E31-E1D3-1047-8914-B854E9753A41}" destId="{E0FE8B5C-7713-BA40-84EB-ADA6432EA863}" srcOrd="0" destOrd="0" presId="urn:microsoft.com/office/officeart/2016/7/layout/RepeatingBendingProcessNew"/>
    <dgm:cxn modelId="{7140D07B-C22B-EE46-8C07-00DB7BE622FF}" type="presParOf" srcId="{D5B24E31-E1D3-1047-8914-B854E9753A41}" destId="{075C1F4D-A09E-F544-84A7-CDD90B7CDDA4}" srcOrd="1" destOrd="0" presId="urn:microsoft.com/office/officeart/2016/7/layout/RepeatingBendingProcessNew"/>
    <dgm:cxn modelId="{10CA086A-16A1-8E49-BB99-FA24540FB539}" type="presParOf" srcId="{075C1F4D-A09E-F544-84A7-CDD90B7CDDA4}" destId="{5041EEE7-0124-5744-B13B-147F750CC1B4}" srcOrd="0" destOrd="0" presId="urn:microsoft.com/office/officeart/2016/7/layout/RepeatingBendingProcessNew"/>
    <dgm:cxn modelId="{CC5A692B-7F86-3540-AC3D-5063B4AACD9E}" type="presParOf" srcId="{D5B24E31-E1D3-1047-8914-B854E9753A41}" destId="{D121A51C-050D-E94F-811D-C7B7250646B4}" srcOrd="2" destOrd="0" presId="urn:microsoft.com/office/officeart/2016/7/layout/RepeatingBendingProcessNew"/>
    <dgm:cxn modelId="{F0A6EA3D-4EA3-E840-B377-FD1CE22A81FC}" type="presParOf" srcId="{D5B24E31-E1D3-1047-8914-B854E9753A41}" destId="{C4F1E180-D593-C740-88FF-482877ACAA79}" srcOrd="3" destOrd="0" presId="urn:microsoft.com/office/officeart/2016/7/layout/RepeatingBendingProcessNew"/>
    <dgm:cxn modelId="{F70BA53F-74C2-2F4F-8CA9-593AACA9541A}" type="presParOf" srcId="{C4F1E180-D593-C740-88FF-482877ACAA79}" destId="{06EBCCA2-0D22-5444-8459-E123474B96E4}" srcOrd="0" destOrd="0" presId="urn:microsoft.com/office/officeart/2016/7/layout/RepeatingBendingProcessNew"/>
    <dgm:cxn modelId="{565A7372-BDCF-A045-9905-AEC2610AF13B}" type="presParOf" srcId="{D5B24E31-E1D3-1047-8914-B854E9753A41}" destId="{A716AFE2-03A6-964E-98C9-C88E636BADEA}" srcOrd="4" destOrd="0" presId="urn:microsoft.com/office/officeart/2016/7/layout/RepeatingBendingProcessNew"/>
    <dgm:cxn modelId="{9D2FE368-6ED4-824D-B97E-F0DC7E371679}" type="presParOf" srcId="{D5B24E31-E1D3-1047-8914-B854E9753A41}" destId="{9A4D296E-6565-844B-8C75-B479E6F03D45}" srcOrd="5" destOrd="0" presId="urn:microsoft.com/office/officeart/2016/7/layout/RepeatingBendingProcessNew"/>
    <dgm:cxn modelId="{3FC21D27-4AC2-C045-A394-F0F795792B17}" type="presParOf" srcId="{9A4D296E-6565-844B-8C75-B479E6F03D45}" destId="{A1F3D57C-05A9-9244-8834-7D7FE0B3532B}" srcOrd="0" destOrd="0" presId="urn:microsoft.com/office/officeart/2016/7/layout/RepeatingBendingProcessNew"/>
    <dgm:cxn modelId="{C33CE862-5204-D54C-B458-F1612C71FE2A}" type="presParOf" srcId="{D5B24E31-E1D3-1047-8914-B854E9753A41}" destId="{8253C720-5B5C-FE41-BD79-523F1B2B987A}" srcOrd="6" destOrd="0" presId="urn:microsoft.com/office/officeart/2016/7/layout/RepeatingBendingProcessNew"/>
    <dgm:cxn modelId="{FB831CD4-7343-B144-85BC-99C741DF82B4}" type="presParOf" srcId="{D5B24E31-E1D3-1047-8914-B854E9753A41}" destId="{658D07B3-F36C-564B-B940-8D988B7BE0DD}" srcOrd="7" destOrd="0" presId="urn:microsoft.com/office/officeart/2016/7/layout/RepeatingBendingProcessNew"/>
    <dgm:cxn modelId="{982C28B5-05D2-8149-BE29-4FF9DEF51002}" type="presParOf" srcId="{658D07B3-F36C-564B-B940-8D988B7BE0DD}" destId="{B6869F6F-B688-F945-8A93-4D750D74336F}" srcOrd="0" destOrd="0" presId="urn:microsoft.com/office/officeart/2016/7/layout/RepeatingBendingProcessNew"/>
    <dgm:cxn modelId="{673BFEB8-C10A-FC4C-8DD7-78F7100C1A69}" type="presParOf" srcId="{D5B24E31-E1D3-1047-8914-B854E9753A41}" destId="{7EC19C1A-A82F-344F-B7BC-135BDFB3F4B8}" srcOrd="8" destOrd="0" presId="urn:microsoft.com/office/officeart/2016/7/layout/RepeatingBendingProcessNew"/>
    <dgm:cxn modelId="{2282B7E1-842C-1B4C-BED2-F9CD7E75CBD6}" type="presParOf" srcId="{D5B24E31-E1D3-1047-8914-B854E9753A41}" destId="{51236A32-E7D2-5D48-ABCC-398D7FCD0212}" srcOrd="9" destOrd="0" presId="urn:microsoft.com/office/officeart/2016/7/layout/RepeatingBendingProcessNew"/>
    <dgm:cxn modelId="{9863C612-D3EE-D948-833E-4E21C13712FF}" type="presParOf" srcId="{51236A32-E7D2-5D48-ABCC-398D7FCD0212}" destId="{A66B3079-EF7C-B143-9974-68B31309410A}" srcOrd="0" destOrd="0" presId="urn:microsoft.com/office/officeart/2016/7/layout/RepeatingBendingProcessNew"/>
    <dgm:cxn modelId="{73EDDEAA-39CD-844A-A89B-1344862E35D7}" type="presParOf" srcId="{D5B24E31-E1D3-1047-8914-B854E9753A41}" destId="{1D33C1CB-541E-4144-9F19-9554FA09DE95}" srcOrd="10" destOrd="0" presId="urn:microsoft.com/office/officeart/2016/7/layout/RepeatingBendingProcessNew"/>
    <dgm:cxn modelId="{CEF864B6-46E4-484E-AF79-45D254DDC1CC}" type="presParOf" srcId="{D5B24E31-E1D3-1047-8914-B854E9753A41}" destId="{CDA40073-4916-D841-9E2B-90607DF46103}" srcOrd="11" destOrd="0" presId="urn:microsoft.com/office/officeart/2016/7/layout/RepeatingBendingProcessNew"/>
    <dgm:cxn modelId="{D8969514-4241-D047-B57D-6B66638AD5A3}" type="presParOf" srcId="{CDA40073-4916-D841-9E2B-90607DF46103}" destId="{A2A11FDD-F6AF-6F49-AAEA-0001BF074DEA}" srcOrd="0" destOrd="0" presId="urn:microsoft.com/office/officeart/2016/7/layout/RepeatingBendingProcessNew"/>
    <dgm:cxn modelId="{F2EBF75D-89FA-2440-9376-E2799A8F4368}" type="presParOf" srcId="{D5B24E31-E1D3-1047-8914-B854E9753A41}" destId="{39FE0A06-6AC3-044B-AD25-243D20E8414F}" srcOrd="12" destOrd="0" presId="urn:microsoft.com/office/officeart/2016/7/layout/RepeatingBendingProcessNew"/>
    <dgm:cxn modelId="{7DD9D129-3BF0-814C-9BAC-FAF605BC8128}" type="presParOf" srcId="{D5B24E31-E1D3-1047-8914-B854E9753A41}" destId="{2F425FF2-419D-6942-8DF0-42201070350C}" srcOrd="13" destOrd="0" presId="urn:microsoft.com/office/officeart/2016/7/layout/RepeatingBendingProcessNew"/>
    <dgm:cxn modelId="{8284ED7D-0443-4246-BAF0-8FDC303E077E}" type="presParOf" srcId="{2F425FF2-419D-6942-8DF0-42201070350C}" destId="{0BEE6353-0684-1A4E-B63F-B22E0BAAB588}" srcOrd="0" destOrd="0" presId="urn:microsoft.com/office/officeart/2016/7/layout/RepeatingBendingProcessNew"/>
    <dgm:cxn modelId="{8B016D82-4AC5-5447-9DCE-DA327402C67C}" type="presParOf" srcId="{D5B24E31-E1D3-1047-8914-B854E9753A41}" destId="{E4332FA2-F0A5-CF42-8369-D9A741CA82CE}" srcOrd="14" destOrd="0" presId="urn:microsoft.com/office/officeart/2016/7/layout/RepeatingBendingProcessNew"/>
    <dgm:cxn modelId="{C26C8F66-4CC4-3D4A-8578-1B45B0E26290}" type="presParOf" srcId="{D5B24E31-E1D3-1047-8914-B854E9753A41}" destId="{8CFC7E9B-98C1-1246-9E81-186D1B895EAE}" srcOrd="15" destOrd="0" presId="urn:microsoft.com/office/officeart/2016/7/layout/RepeatingBendingProcessNew"/>
    <dgm:cxn modelId="{9E8CEECF-3E20-5D4D-89E4-0E530EA39EFA}" type="presParOf" srcId="{8CFC7E9B-98C1-1246-9E81-186D1B895EAE}" destId="{D8CFD59B-2221-D241-8F52-D5F96A1049DA}" srcOrd="0" destOrd="0" presId="urn:microsoft.com/office/officeart/2016/7/layout/RepeatingBendingProcessNew"/>
    <dgm:cxn modelId="{5795C2BC-0D30-A545-89C4-2F8A2C7D132E}" type="presParOf" srcId="{D5B24E31-E1D3-1047-8914-B854E9753A41}" destId="{040498E5-F3D1-8444-A401-3FC5C0AE41D5}" srcOrd="16" destOrd="0" presId="urn:microsoft.com/office/officeart/2016/7/layout/RepeatingBendingProcessNew"/>
    <dgm:cxn modelId="{960A3651-0002-F94E-9190-E9285C9E28FB}" type="presParOf" srcId="{D5B24E31-E1D3-1047-8914-B854E9753A41}" destId="{B5C0C08E-A806-4C4E-9901-CD158D907192}" srcOrd="17" destOrd="0" presId="urn:microsoft.com/office/officeart/2016/7/layout/RepeatingBendingProcessNew"/>
    <dgm:cxn modelId="{FD532447-A299-4B46-9D45-FD16DA63BE33}" type="presParOf" srcId="{B5C0C08E-A806-4C4E-9901-CD158D907192}" destId="{42A5591B-B7B4-2A48-B12F-288A783563D5}" srcOrd="0" destOrd="0" presId="urn:microsoft.com/office/officeart/2016/7/layout/RepeatingBendingProcessNew"/>
    <dgm:cxn modelId="{30B05AA5-E51A-F841-AF83-413DAE903790}" type="presParOf" srcId="{D5B24E31-E1D3-1047-8914-B854E9753A41}" destId="{29FAA5A7-A34C-6C43-92E7-D745A4FADC8B}" srcOrd="18" destOrd="0" presId="urn:microsoft.com/office/officeart/2016/7/layout/RepeatingBendingProcessNew"/>
    <dgm:cxn modelId="{2F1C3345-6E10-B74D-A09B-BDA1AEA0475D}" type="presParOf" srcId="{D5B24E31-E1D3-1047-8914-B854E9753A41}" destId="{5C8ABA01-4BCD-C045-9A7C-2DC3B004E118}" srcOrd="19" destOrd="0" presId="urn:microsoft.com/office/officeart/2016/7/layout/RepeatingBendingProcessNew"/>
    <dgm:cxn modelId="{B0D982ED-410D-A942-9AE8-1C0F290DC0DE}" type="presParOf" srcId="{5C8ABA01-4BCD-C045-9A7C-2DC3B004E118}" destId="{C9966562-F9A4-3A46-9C83-9D39C96E6F01}" srcOrd="0" destOrd="0" presId="urn:microsoft.com/office/officeart/2016/7/layout/RepeatingBendingProcessNew"/>
    <dgm:cxn modelId="{ADFF017E-D00A-9148-95C6-682DB5D4FC56}" type="presParOf" srcId="{D5B24E31-E1D3-1047-8914-B854E9753A41}" destId="{28BE581E-57A1-1745-B7E0-0BDA1D8ACE57}" srcOrd="20" destOrd="0" presId="urn:microsoft.com/office/officeart/2016/7/layout/RepeatingBendingProcessNew"/>
    <dgm:cxn modelId="{EF5324A5-3C7B-0541-A221-F87C18840B2E}" type="presParOf" srcId="{D5B24E31-E1D3-1047-8914-B854E9753A41}" destId="{52B28197-4849-9241-A80F-3FCAA39516D3}" srcOrd="21" destOrd="0" presId="urn:microsoft.com/office/officeart/2016/7/layout/RepeatingBendingProcessNew"/>
    <dgm:cxn modelId="{DEFAF027-6F66-9D40-AD38-E523769E7E8B}" type="presParOf" srcId="{52B28197-4849-9241-A80F-3FCAA39516D3}" destId="{3B5E85D4-FBB6-1046-AA1A-ADFD4A04FFAD}" srcOrd="0" destOrd="0" presId="urn:microsoft.com/office/officeart/2016/7/layout/RepeatingBendingProcessNew"/>
    <dgm:cxn modelId="{89D6F080-943E-A349-89FC-3E11DCC0DB9C}" type="presParOf" srcId="{D5B24E31-E1D3-1047-8914-B854E9753A41}" destId="{67ED000A-B33F-3A4F-ADDF-578E1A8931CE}" srcOrd="22" destOrd="0" presId="urn:microsoft.com/office/officeart/2016/7/layout/RepeatingBendingProcessNew"/>
    <dgm:cxn modelId="{5B97ECFE-5785-7F43-BC9A-8F857570F229}" type="presParOf" srcId="{D5B24E31-E1D3-1047-8914-B854E9753A41}" destId="{A0C22875-1778-6B4B-9F44-52F90FBA7C9C}" srcOrd="23" destOrd="0" presId="urn:microsoft.com/office/officeart/2016/7/layout/RepeatingBendingProcessNew"/>
    <dgm:cxn modelId="{56DDBA60-E30C-1445-9CAF-61A2456DFCA8}" type="presParOf" srcId="{A0C22875-1778-6B4B-9F44-52F90FBA7C9C}" destId="{3692D40E-33E5-1545-A3E7-D8743119DC44}" srcOrd="0" destOrd="0" presId="urn:microsoft.com/office/officeart/2016/7/layout/RepeatingBendingProcessNew"/>
    <dgm:cxn modelId="{45599ECC-2212-3B4E-9A4A-D1B03E9012A9}" type="presParOf" srcId="{D5B24E31-E1D3-1047-8914-B854E9753A41}" destId="{EBA11358-8CDE-5541-BC9D-A7675E03A82A}" srcOrd="24" destOrd="0" presId="urn:microsoft.com/office/officeart/2016/7/layout/RepeatingBendingProcessNew"/>
    <dgm:cxn modelId="{E2672AD6-2A5B-A84A-8251-F5F4DC9D0143}" type="presParOf" srcId="{D5B24E31-E1D3-1047-8914-B854E9753A41}" destId="{1BB53F33-33B9-964A-AC6B-89E1CAA9498F}" srcOrd="25" destOrd="0" presId="urn:microsoft.com/office/officeart/2016/7/layout/RepeatingBendingProcessNew"/>
    <dgm:cxn modelId="{AAEAA295-1392-134B-A5A8-2A8D8D704D59}" type="presParOf" srcId="{1BB53F33-33B9-964A-AC6B-89E1CAA9498F}" destId="{F1E91D1E-043C-AF4F-A925-AEA3F6882109}" srcOrd="0" destOrd="0" presId="urn:microsoft.com/office/officeart/2016/7/layout/RepeatingBendingProcessNew"/>
    <dgm:cxn modelId="{56A0206D-4861-DD41-A737-705BB1D85B13}" type="presParOf" srcId="{D5B24E31-E1D3-1047-8914-B854E9753A41}" destId="{BB2F4CAF-888F-734C-9BF0-9D07796E811B}" srcOrd="26" destOrd="0" presId="urn:microsoft.com/office/officeart/2016/7/layout/RepeatingBendingProcessNew"/>
    <dgm:cxn modelId="{32F1DFDB-9082-5146-9980-CA8EAE7F6DC8}" type="presParOf" srcId="{D5B24E31-E1D3-1047-8914-B854E9753A41}" destId="{98D87D19-6DB2-F54F-B626-D95D49A6F4C5}" srcOrd="27" destOrd="0" presId="urn:microsoft.com/office/officeart/2016/7/layout/RepeatingBendingProcessNew"/>
    <dgm:cxn modelId="{F8121D0F-4103-6A49-9422-AE18419AF5BD}" type="presParOf" srcId="{98D87D19-6DB2-F54F-B626-D95D49A6F4C5}" destId="{50C3F546-58FF-C848-B191-F4C753F21BC6}" srcOrd="0" destOrd="0" presId="urn:microsoft.com/office/officeart/2016/7/layout/RepeatingBendingProcessNew"/>
    <dgm:cxn modelId="{358BF1CA-42A0-E141-9B02-B163A10B9951}" type="presParOf" srcId="{D5B24E31-E1D3-1047-8914-B854E9753A41}" destId="{ADBEFB14-CF9D-3F49-9942-D9DF565C0715}" srcOrd="28" destOrd="0" presId="urn:microsoft.com/office/officeart/2016/7/layout/RepeatingBendingProcessNew"/>
    <dgm:cxn modelId="{6D5E169D-F2CE-A145-B2F9-01350FD473B9}" type="presParOf" srcId="{D5B24E31-E1D3-1047-8914-B854E9753A41}" destId="{E6A59826-14B0-1149-B499-371E06F30857}" srcOrd="29" destOrd="0" presId="urn:microsoft.com/office/officeart/2016/7/layout/RepeatingBendingProcessNew"/>
    <dgm:cxn modelId="{98EAC232-D691-2F40-BF83-1FEB9DB8DD35}" type="presParOf" srcId="{E6A59826-14B0-1149-B499-371E06F30857}" destId="{785D4967-FC97-CD43-83C8-B6A80FF0AE73}" srcOrd="0" destOrd="0" presId="urn:microsoft.com/office/officeart/2016/7/layout/RepeatingBendingProcessNew"/>
    <dgm:cxn modelId="{54500DE8-4220-E442-BE02-2A388B207166}" type="presParOf" srcId="{D5B24E31-E1D3-1047-8914-B854E9753A41}" destId="{2FB218C9-46D6-474E-9594-920768A37BD8}" srcOrd="30" destOrd="0" presId="urn:microsoft.com/office/officeart/2016/7/layout/RepeatingBendingProcessNew"/>
    <dgm:cxn modelId="{C5A5C5D2-DD04-B949-B44C-6C54788F954B}" type="presParOf" srcId="{D5B24E31-E1D3-1047-8914-B854E9753A41}" destId="{F84284A9-6CC8-294F-A654-A609E946E982}" srcOrd="31" destOrd="0" presId="urn:microsoft.com/office/officeart/2016/7/layout/RepeatingBendingProcessNew"/>
    <dgm:cxn modelId="{F8B6495E-173A-2147-8BE1-600E510C2489}" type="presParOf" srcId="{F84284A9-6CC8-294F-A654-A609E946E982}" destId="{16E53350-D351-A24C-8706-C8B4CD58E2E0}" srcOrd="0" destOrd="0" presId="urn:microsoft.com/office/officeart/2016/7/layout/RepeatingBendingProcessNew"/>
    <dgm:cxn modelId="{8697D5AF-D6C1-E141-8AE2-89DC6428C867}" type="presParOf" srcId="{D5B24E31-E1D3-1047-8914-B854E9753A41}" destId="{2DAE2C7D-EE76-6E48-B1CC-90CC6057F939}" srcOrd="32" destOrd="0" presId="urn:microsoft.com/office/officeart/2016/7/layout/RepeatingBendingProcessNew"/>
    <dgm:cxn modelId="{D0D9A3EC-FC0F-A04F-A56A-1E189AF3E484}" type="presParOf" srcId="{D5B24E31-E1D3-1047-8914-B854E9753A41}" destId="{AE155492-246D-4B4D-BD77-9525C76244F4}" srcOrd="33" destOrd="0" presId="urn:microsoft.com/office/officeart/2016/7/layout/RepeatingBendingProcessNew"/>
    <dgm:cxn modelId="{4463CCE1-7FE0-BC48-AD14-A888552990B3}" type="presParOf" srcId="{AE155492-246D-4B4D-BD77-9525C76244F4}" destId="{2B5A55AB-0967-1148-8963-1B65BE8F002A}" srcOrd="0" destOrd="0" presId="urn:microsoft.com/office/officeart/2016/7/layout/RepeatingBendingProcessNew"/>
    <dgm:cxn modelId="{6AE55F96-55D7-C348-AFFC-66464FB848DA}" type="presParOf" srcId="{D5B24E31-E1D3-1047-8914-B854E9753A41}" destId="{3AF94477-4114-3641-821C-635D886C3D05}" srcOrd="34" destOrd="0" presId="urn:microsoft.com/office/officeart/2016/7/layout/RepeatingBendingProcessNew"/>
    <dgm:cxn modelId="{01415CEF-0FB7-454F-9EBD-AA901AA0B2F5}" type="presParOf" srcId="{D5B24E31-E1D3-1047-8914-B854E9753A41}" destId="{1FA7C762-791F-9B43-81E3-558AB6D055EA}" srcOrd="35" destOrd="0" presId="urn:microsoft.com/office/officeart/2016/7/layout/RepeatingBendingProcessNew"/>
    <dgm:cxn modelId="{FBF978AF-0C4F-1246-BC33-DFEEB86A1DDF}" type="presParOf" srcId="{1FA7C762-791F-9B43-81E3-558AB6D055EA}" destId="{1577C73C-E71E-CD48-B4D5-5AB14DEDAE4E}" srcOrd="0" destOrd="0" presId="urn:microsoft.com/office/officeart/2016/7/layout/RepeatingBendingProcessNew"/>
    <dgm:cxn modelId="{542B6694-67AF-C246-A9FF-C5A4F7F17566}" type="presParOf" srcId="{D5B24E31-E1D3-1047-8914-B854E9753A41}" destId="{264CDA18-1D77-544C-BC6D-0ABC55C8DF30}" srcOrd="36" destOrd="0" presId="urn:microsoft.com/office/officeart/2016/7/layout/RepeatingBendingProcessNew"/>
    <dgm:cxn modelId="{422AE640-9088-9E4B-A790-BC5A849D97C0}" type="presParOf" srcId="{D5B24E31-E1D3-1047-8914-B854E9753A41}" destId="{940FB0C3-FB5B-6045-9798-B52C09A5077B}" srcOrd="37" destOrd="0" presId="urn:microsoft.com/office/officeart/2016/7/layout/RepeatingBendingProcessNew"/>
    <dgm:cxn modelId="{2FB2B199-5A92-1D45-A0E9-86238122E41C}" type="presParOf" srcId="{940FB0C3-FB5B-6045-9798-B52C09A5077B}" destId="{5AAF5EB6-0F94-F948-9FE6-BBE40566607C}" srcOrd="0" destOrd="0" presId="urn:microsoft.com/office/officeart/2016/7/layout/RepeatingBendingProcessNew"/>
    <dgm:cxn modelId="{12F276CB-A358-5A4E-8C78-BF7D74A642BC}" type="presParOf" srcId="{D5B24E31-E1D3-1047-8914-B854E9753A41}" destId="{59EE3585-93BE-4C47-B027-4EFD6893EF6F}" srcOrd="38" destOrd="0" presId="urn:microsoft.com/office/officeart/2016/7/layout/RepeatingBendingProcessNew"/>
    <dgm:cxn modelId="{76D857F3-1744-FA45-BAE0-AE5833220448}" type="presParOf" srcId="{D5B24E31-E1D3-1047-8914-B854E9753A41}" destId="{7FBDB4F2-1718-AE45-B950-A4D77FC116C5}" srcOrd="39" destOrd="0" presId="urn:microsoft.com/office/officeart/2016/7/layout/RepeatingBendingProcessNew"/>
    <dgm:cxn modelId="{378C45EE-51C7-BB46-9F3D-70A78769BCBF}" type="presParOf" srcId="{7FBDB4F2-1718-AE45-B950-A4D77FC116C5}" destId="{821B2C37-79D6-CC4B-8D83-A5552CAB9FDF}" srcOrd="0" destOrd="0" presId="urn:microsoft.com/office/officeart/2016/7/layout/RepeatingBendingProcessNew"/>
    <dgm:cxn modelId="{E0C4268C-6610-6E44-8207-6A04BFEB7616}" type="presParOf" srcId="{D5B24E31-E1D3-1047-8914-B854E9753A41}" destId="{BCC7EC7E-90CE-E543-A147-4A5BBEDA714B}" srcOrd="40" destOrd="0" presId="urn:microsoft.com/office/officeart/2016/7/layout/RepeatingBendingProcessNew"/>
  </dgm:cxnLst>
  <dgm:bg/>
  <dgm:whole/>
  <dgm:extLst>
    <a:ext uri="http://schemas.microsoft.com/office/drawing/2008/diagram">
      <dsp:dataModelExt xmlns:dsp="http://schemas.microsoft.com/office/drawing/2008/diagram" relId="rId6" minVer="http://schemas.openxmlformats.org/drawingml/2006/diagram"/>
    </a:ext>
  </dgm:extLst>
</dgm:dataModel>
</file>

<file path=ppt/diagrams/data3.xml><?xml version="1.0" encoding="utf-8"?>
<dgm:dataModel xmlns:dgm="http://schemas.openxmlformats.org/drawingml/2006/diagram" xmlns:a="http://schemas.openxmlformats.org/drawingml/2006/main">
  <dgm:ptLst>
    <dgm:pt modelId="{234ACC0D-2987-4BCD-BC84-252510C73F85}" type="doc">
      <dgm:prSet loTypeId="urn:microsoft.com/office/officeart/2005/8/layout/default" loCatId="list" qsTypeId="urn:microsoft.com/office/officeart/2005/8/quickstyle/simple1" qsCatId="simple" csTypeId="urn:microsoft.com/office/officeart/2005/8/colors/colorful5" csCatId="colorful" phldr="1"/>
      <dgm:spPr/>
      <dgm:t>
        <a:bodyPr/>
        <a:lstStyle/>
        <a:p>
          <a:endParaRPr lang="en-US"/>
        </a:p>
      </dgm:t>
    </dgm:pt>
    <dgm:pt modelId="{19599851-0EB2-40F3-A401-5153477B0DAF}">
      <dgm:prSet/>
      <dgm:spPr/>
      <dgm:t>
        <a:bodyPr/>
        <a:lstStyle/>
        <a:p>
          <a:r>
            <a:rPr lang="es-ES_tradnl" dirty="0"/>
            <a:t>Requerimientos:</a:t>
          </a:r>
          <a:endParaRPr lang="en-US" dirty="0"/>
        </a:p>
      </dgm:t>
    </dgm:pt>
    <dgm:pt modelId="{E268E538-0D2A-4E3F-8096-EA1A4CA0E7E2}" type="parTrans" cxnId="{252DE864-3767-49EC-B501-A95B425E5092}">
      <dgm:prSet/>
      <dgm:spPr/>
      <dgm:t>
        <a:bodyPr/>
        <a:lstStyle/>
        <a:p>
          <a:endParaRPr lang="en-US"/>
        </a:p>
      </dgm:t>
    </dgm:pt>
    <dgm:pt modelId="{FB25746C-857B-4D33-90FC-0A8358B79AFD}" type="sibTrans" cxnId="{252DE864-3767-49EC-B501-A95B425E5092}">
      <dgm:prSet/>
      <dgm:spPr/>
      <dgm:t>
        <a:bodyPr/>
        <a:lstStyle/>
        <a:p>
          <a:endParaRPr lang="en-US"/>
        </a:p>
      </dgm:t>
    </dgm:pt>
    <dgm:pt modelId="{3404BF5D-94A4-4CF6-BB17-7941130B7917}">
      <dgm:prSet/>
      <dgm:spPr/>
      <dgm:t>
        <a:bodyPr/>
        <a:lstStyle/>
        <a:p>
          <a:r>
            <a:rPr lang="es-ES_tradnl" dirty="0"/>
            <a:t>Armas de infantería </a:t>
          </a:r>
          <a:endParaRPr lang="en-US" dirty="0"/>
        </a:p>
      </dgm:t>
    </dgm:pt>
    <dgm:pt modelId="{260FB9B8-CFA7-4B4C-8A44-6B4731282D31}" type="parTrans" cxnId="{233CEFBE-3544-417D-9FF4-79CF271355F3}">
      <dgm:prSet/>
      <dgm:spPr/>
      <dgm:t>
        <a:bodyPr/>
        <a:lstStyle/>
        <a:p>
          <a:endParaRPr lang="en-US"/>
        </a:p>
      </dgm:t>
    </dgm:pt>
    <dgm:pt modelId="{6CA829D8-5FC6-4EFD-8934-1AA0A97E0C9C}" type="sibTrans" cxnId="{233CEFBE-3544-417D-9FF4-79CF271355F3}">
      <dgm:prSet/>
      <dgm:spPr/>
      <dgm:t>
        <a:bodyPr/>
        <a:lstStyle/>
        <a:p>
          <a:endParaRPr lang="en-US"/>
        </a:p>
      </dgm:t>
    </dgm:pt>
    <dgm:pt modelId="{89216811-777E-4AB5-8841-6859089DA862}">
      <dgm:prSet/>
      <dgm:spPr/>
      <dgm:t>
        <a:bodyPr/>
        <a:lstStyle/>
        <a:p>
          <a:r>
            <a:rPr lang="es-ES_tradnl"/>
            <a:t>Vinculación con Escuela Naval</a:t>
          </a:r>
          <a:endParaRPr lang="en-US"/>
        </a:p>
      </dgm:t>
    </dgm:pt>
    <dgm:pt modelId="{A13676D4-24CD-4B00-815E-8B5817BB80FF}" type="parTrans" cxnId="{394A8C63-7B2F-4FF8-91C3-DF46B7084B9B}">
      <dgm:prSet/>
      <dgm:spPr/>
      <dgm:t>
        <a:bodyPr/>
        <a:lstStyle/>
        <a:p>
          <a:endParaRPr lang="en-US"/>
        </a:p>
      </dgm:t>
    </dgm:pt>
    <dgm:pt modelId="{2C32DBE2-4230-4817-B3C9-8A123DAABEE3}" type="sibTrans" cxnId="{394A8C63-7B2F-4FF8-91C3-DF46B7084B9B}">
      <dgm:prSet/>
      <dgm:spPr/>
      <dgm:t>
        <a:bodyPr/>
        <a:lstStyle/>
        <a:p>
          <a:endParaRPr lang="en-US"/>
        </a:p>
      </dgm:t>
    </dgm:pt>
    <dgm:pt modelId="{08C4B42D-95A0-4652-83E3-4F672B1A276B}">
      <dgm:prSet/>
      <dgm:spPr/>
      <dgm:t>
        <a:bodyPr/>
        <a:lstStyle/>
        <a:p>
          <a:r>
            <a:rPr lang="es-ES_tradnl"/>
            <a:t>Persistir en la capacitación educacional. Nuestro único limite son los profesores. </a:t>
          </a:r>
          <a:endParaRPr lang="en-US"/>
        </a:p>
      </dgm:t>
    </dgm:pt>
    <dgm:pt modelId="{16972AD6-36DF-4C61-8B1A-8A50F1A6274F}" type="parTrans" cxnId="{C017438C-83A4-4C8E-9856-A6939350A791}">
      <dgm:prSet/>
      <dgm:spPr/>
      <dgm:t>
        <a:bodyPr/>
        <a:lstStyle/>
        <a:p>
          <a:endParaRPr lang="en-US"/>
        </a:p>
      </dgm:t>
    </dgm:pt>
    <dgm:pt modelId="{6C2959E8-500F-4EAC-A8ED-C1BD3B043D76}" type="sibTrans" cxnId="{C017438C-83A4-4C8E-9856-A6939350A791}">
      <dgm:prSet/>
      <dgm:spPr/>
      <dgm:t>
        <a:bodyPr/>
        <a:lstStyle/>
        <a:p>
          <a:endParaRPr lang="en-US"/>
        </a:p>
      </dgm:t>
    </dgm:pt>
    <dgm:pt modelId="{9F4091A6-0894-411D-AFF2-294E7EC2E9D2}">
      <dgm:prSet/>
      <dgm:spPr/>
      <dgm:t>
        <a:bodyPr/>
        <a:lstStyle/>
        <a:p>
          <a:r>
            <a:rPr lang="es-ES_tradnl" dirty="0"/>
            <a:t>Integración de cadetes a ejercicios </a:t>
          </a:r>
          <a:endParaRPr lang="en-US" dirty="0"/>
        </a:p>
      </dgm:t>
    </dgm:pt>
    <dgm:pt modelId="{55F2024D-580B-4935-AA64-C279A261B5B1}" type="parTrans" cxnId="{5CAEEA7B-929B-4C3E-AA3B-47CEEADA5166}">
      <dgm:prSet/>
      <dgm:spPr/>
      <dgm:t>
        <a:bodyPr/>
        <a:lstStyle/>
        <a:p>
          <a:endParaRPr lang="en-US"/>
        </a:p>
      </dgm:t>
    </dgm:pt>
    <dgm:pt modelId="{659A7E6E-5723-4D5E-8034-A9E1595EE618}" type="sibTrans" cxnId="{5CAEEA7B-929B-4C3E-AA3B-47CEEADA5166}">
      <dgm:prSet/>
      <dgm:spPr/>
      <dgm:t>
        <a:bodyPr/>
        <a:lstStyle/>
        <a:p>
          <a:endParaRPr lang="en-US"/>
        </a:p>
      </dgm:t>
    </dgm:pt>
    <dgm:pt modelId="{582F2E98-BED7-4203-BE39-704726D286DA}">
      <dgm:prSet/>
      <dgm:spPr/>
      <dgm:t>
        <a:bodyPr/>
        <a:lstStyle/>
        <a:p>
          <a:r>
            <a:rPr lang="es-ES_tradnl"/>
            <a:t>Oportunidades:</a:t>
          </a:r>
          <a:endParaRPr lang="en-US"/>
        </a:p>
      </dgm:t>
    </dgm:pt>
    <dgm:pt modelId="{0443ED97-731E-4BA8-8422-643684C4A393}" type="parTrans" cxnId="{BF758413-560F-4412-8BE3-7F5174BF679E}">
      <dgm:prSet/>
      <dgm:spPr/>
      <dgm:t>
        <a:bodyPr/>
        <a:lstStyle/>
        <a:p>
          <a:endParaRPr lang="en-US"/>
        </a:p>
      </dgm:t>
    </dgm:pt>
    <dgm:pt modelId="{B36DA806-F2D3-447C-A03B-8C1DCCDB811F}" type="sibTrans" cxnId="{BF758413-560F-4412-8BE3-7F5174BF679E}">
      <dgm:prSet/>
      <dgm:spPr/>
      <dgm:t>
        <a:bodyPr/>
        <a:lstStyle/>
        <a:p>
          <a:endParaRPr lang="en-US"/>
        </a:p>
      </dgm:t>
    </dgm:pt>
    <dgm:pt modelId="{42716FA7-0CBB-4759-8255-CC77DFA58869}">
      <dgm:prSet/>
      <dgm:spPr/>
      <dgm:t>
        <a:bodyPr/>
        <a:lstStyle/>
        <a:p>
          <a:r>
            <a:rPr lang="es-ES_tradnl"/>
            <a:t>MEDOC (Aprender haciendo)</a:t>
          </a:r>
          <a:endParaRPr lang="en-US"/>
        </a:p>
      </dgm:t>
    </dgm:pt>
    <dgm:pt modelId="{ED98B8B7-02C7-4031-AAF6-1A2326EB24D8}" type="parTrans" cxnId="{EDEADD79-88DB-4880-B88D-35CFEF9DDE1E}">
      <dgm:prSet/>
      <dgm:spPr/>
      <dgm:t>
        <a:bodyPr/>
        <a:lstStyle/>
        <a:p>
          <a:endParaRPr lang="en-US"/>
        </a:p>
      </dgm:t>
    </dgm:pt>
    <dgm:pt modelId="{833E116C-1289-41E4-9DFE-62E93687D5DA}" type="sibTrans" cxnId="{EDEADD79-88DB-4880-B88D-35CFEF9DDE1E}">
      <dgm:prSet/>
      <dgm:spPr/>
      <dgm:t>
        <a:bodyPr/>
        <a:lstStyle/>
        <a:p>
          <a:endParaRPr lang="en-US"/>
        </a:p>
      </dgm:t>
    </dgm:pt>
    <dgm:pt modelId="{A511BE3E-497F-40F2-82DF-107270C2C41E}">
      <dgm:prSet/>
      <dgm:spPr/>
      <dgm:t>
        <a:bodyPr/>
        <a:lstStyle/>
        <a:p>
          <a:r>
            <a:rPr lang="es-ES_tradnl" dirty="0"/>
            <a:t>TDG</a:t>
          </a:r>
          <a:endParaRPr lang="en-US" dirty="0"/>
        </a:p>
      </dgm:t>
    </dgm:pt>
    <dgm:pt modelId="{B0F6B501-32E7-4F04-882C-7F8DDEFDC58F}" type="parTrans" cxnId="{864F20AC-AAAF-47D7-9689-25CE0BEBE60F}">
      <dgm:prSet/>
      <dgm:spPr/>
      <dgm:t>
        <a:bodyPr/>
        <a:lstStyle/>
        <a:p>
          <a:endParaRPr lang="en-US"/>
        </a:p>
      </dgm:t>
    </dgm:pt>
    <dgm:pt modelId="{AAA6D195-B7C7-44CC-9BA5-ECDD2D242192}" type="sibTrans" cxnId="{864F20AC-AAAF-47D7-9689-25CE0BEBE60F}">
      <dgm:prSet/>
      <dgm:spPr/>
      <dgm:t>
        <a:bodyPr/>
        <a:lstStyle/>
        <a:p>
          <a:endParaRPr lang="en-US"/>
        </a:p>
      </dgm:t>
    </dgm:pt>
    <dgm:pt modelId="{2F8D60F5-1145-B640-979D-20AF96FAFF00}">
      <dgm:prSet/>
      <dgm:spPr/>
      <dgm:t>
        <a:bodyPr/>
        <a:lstStyle/>
        <a:p>
          <a:r>
            <a:rPr lang="en-US" dirty="0"/>
            <a:t> </a:t>
          </a:r>
          <a:r>
            <a:rPr lang="en-US" dirty="0" err="1"/>
            <a:t>Construir</a:t>
          </a:r>
          <a:r>
            <a:rPr lang="en-US" dirty="0"/>
            <a:t> Carrera </a:t>
          </a:r>
          <a:r>
            <a:rPr lang="en-US" dirty="0" err="1"/>
            <a:t>Congruente</a:t>
          </a:r>
          <a:r>
            <a:rPr lang="en-US" dirty="0"/>
            <a:t> </a:t>
          </a:r>
        </a:p>
      </dgm:t>
    </dgm:pt>
    <dgm:pt modelId="{88DD8BB9-E01D-0941-9024-D53D1452C04B}" type="parTrans" cxnId="{ED9EB148-2ABE-2F4D-B3A5-67715953BA63}">
      <dgm:prSet/>
      <dgm:spPr/>
      <dgm:t>
        <a:bodyPr/>
        <a:lstStyle/>
        <a:p>
          <a:endParaRPr lang="es-MX"/>
        </a:p>
      </dgm:t>
    </dgm:pt>
    <dgm:pt modelId="{BF2E21BF-A362-9246-AEB4-875EBA9B0BA5}" type="sibTrans" cxnId="{ED9EB148-2ABE-2F4D-B3A5-67715953BA63}">
      <dgm:prSet/>
      <dgm:spPr/>
      <dgm:t>
        <a:bodyPr/>
        <a:lstStyle/>
        <a:p>
          <a:endParaRPr lang="es-MX"/>
        </a:p>
      </dgm:t>
    </dgm:pt>
    <dgm:pt modelId="{1A313E7A-6835-C54F-B395-4C92B44ABCB9}" type="pres">
      <dgm:prSet presAssocID="{234ACC0D-2987-4BCD-BC84-252510C73F85}" presName="diagram" presStyleCnt="0">
        <dgm:presLayoutVars>
          <dgm:dir/>
          <dgm:resizeHandles val="exact"/>
        </dgm:presLayoutVars>
      </dgm:prSet>
      <dgm:spPr/>
    </dgm:pt>
    <dgm:pt modelId="{0BE2CC05-55F0-0E4A-ADE3-981CE9358F96}" type="pres">
      <dgm:prSet presAssocID="{19599851-0EB2-40F3-A401-5153477B0DAF}" presName="node" presStyleLbl="node1" presStyleIdx="0" presStyleCnt="2" custScaleX="141240">
        <dgm:presLayoutVars>
          <dgm:bulletEnabled val="1"/>
        </dgm:presLayoutVars>
      </dgm:prSet>
      <dgm:spPr/>
    </dgm:pt>
    <dgm:pt modelId="{190CF6C1-2951-BA46-9BC7-8A9295A3B24E}" type="pres">
      <dgm:prSet presAssocID="{FB25746C-857B-4D33-90FC-0A8358B79AFD}" presName="sibTrans" presStyleCnt="0"/>
      <dgm:spPr/>
    </dgm:pt>
    <dgm:pt modelId="{E62F2478-9E8D-4045-BB37-4C7DE4D21D6B}" type="pres">
      <dgm:prSet presAssocID="{582F2E98-BED7-4203-BE39-704726D286DA}" presName="node" presStyleLbl="node1" presStyleIdx="1" presStyleCnt="2">
        <dgm:presLayoutVars>
          <dgm:bulletEnabled val="1"/>
        </dgm:presLayoutVars>
      </dgm:prSet>
      <dgm:spPr/>
    </dgm:pt>
  </dgm:ptLst>
  <dgm:cxnLst>
    <dgm:cxn modelId="{E890960A-8FFC-EE49-8F7B-32D6F04AA629}" type="presOf" srcId="{08C4B42D-95A0-4652-83E3-4F672B1A276B}" destId="{0BE2CC05-55F0-0E4A-ADE3-981CE9358F96}" srcOrd="0" destOrd="3" presId="urn:microsoft.com/office/officeart/2005/8/layout/default"/>
    <dgm:cxn modelId="{BF758413-560F-4412-8BE3-7F5174BF679E}" srcId="{234ACC0D-2987-4BCD-BC84-252510C73F85}" destId="{582F2E98-BED7-4203-BE39-704726D286DA}" srcOrd="1" destOrd="0" parTransId="{0443ED97-731E-4BA8-8422-643684C4A393}" sibTransId="{B36DA806-F2D3-447C-A03B-8C1DCCDB811F}"/>
    <dgm:cxn modelId="{0D49B624-32B7-584F-A545-32F412D0FDE3}" type="presOf" srcId="{582F2E98-BED7-4203-BE39-704726D286DA}" destId="{E62F2478-9E8D-4045-BB37-4C7DE4D21D6B}" srcOrd="0" destOrd="0" presId="urn:microsoft.com/office/officeart/2005/8/layout/default"/>
    <dgm:cxn modelId="{346DD334-AA80-6F42-B20A-DB587FA2189A}" type="presOf" srcId="{42716FA7-0CBB-4759-8255-CC77DFA58869}" destId="{E62F2478-9E8D-4045-BB37-4C7DE4D21D6B}" srcOrd="0" destOrd="1" presId="urn:microsoft.com/office/officeart/2005/8/layout/default"/>
    <dgm:cxn modelId="{ED9EB148-2ABE-2F4D-B3A5-67715953BA63}" srcId="{582F2E98-BED7-4203-BE39-704726D286DA}" destId="{2F8D60F5-1145-B640-979D-20AF96FAFF00}" srcOrd="2" destOrd="0" parTransId="{88DD8BB9-E01D-0941-9024-D53D1452C04B}" sibTransId="{BF2E21BF-A362-9246-AEB4-875EBA9B0BA5}"/>
    <dgm:cxn modelId="{DCDBA25E-B584-5449-B31D-8E1E069A4D50}" type="presOf" srcId="{234ACC0D-2987-4BCD-BC84-252510C73F85}" destId="{1A313E7A-6835-C54F-B395-4C92B44ABCB9}" srcOrd="0" destOrd="0" presId="urn:microsoft.com/office/officeart/2005/8/layout/default"/>
    <dgm:cxn modelId="{394A8C63-7B2F-4FF8-91C3-DF46B7084B9B}" srcId="{19599851-0EB2-40F3-A401-5153477B0DAF}" destId="{89216811-777E-4AB5-8841-6859089DA862}" srcOrd="1" destOrd="0" parTransId="{A13676D4-24CD-4B00-815E-8B5817BB80FF}" sibTransId="{2C32DBE2-4230-4817-B3C9-8A123DAABEE3}"/>
    <dgm:cxn modelId="{252DE864-3767-49EC-B501-A95B425E5092}" srcId="{234ACC0D-2987-4BCD-BC84-252510C73F85}" destId="{19599851-0EB2-40F3-A401-5153477B0DAF}" srcOrd="0" destOrd="0" parTransId="{E268E538-0D2A-4E3F-8096-EA1A4CA0E7E2}" sibTransId="{FB25746C-857B-4D33-90FC-0A8358B79AFD}"/>
    <dgm:cxn modelId="{F6AA8D73-B7FB-304A-A349-EFA12BAF6A34}" type="presOf" srcId="{A511BE3E-497F-40F2-82DF-107270C2C41E}" destId="{E62F2478-9E8D-4045-BB37-4C7DE4D21D6B}" srcOrd="0" destOrd="2" presId="urn:microsoft.com/office/officeart/2005/8/layout/default"/>
    <dgm:cxn modelId="{EDEADD79-88DB-4880-B88D-35CFEF9DDE1E}" srcId="{582F2E98-BED7-4203-BE39-704726D286DA}" destId="{42716FA7-0CBB-4759-8255-CC77DFA58869}" srcOrd="0" destOrd="0" parTransId="{ED98B8B7-02C7-4031-AAF6-1A2326EB24D8}" sibTransId="{833E116C-1289-41E4-9DFE-62E93687D5DA}"/>
    <dgm:cxn modelId="{5CAEEA7B-929B-4C3E-AA3B-47CEEADA5166}" srcId="{19599851-0EB2-40F3-A401-5153477B0DAF}" destId="{9F4091A6-0894-411D-AFF2-294E7EC2E9D2}" srcOrd="3" destOrd="0" parTransId="{55F2024D-580B-4935-AA64-C279A261B5B1}" sibTransId="{659A7E6E-5723-4D5E-8034-A9E1595EE618}"/>
    <dgm:cxn modelId="{EF1CCD7F-315E-2846-8395-44B2A50B5417}" type="presOf" srcId="{3404BF5D-94A4-4CF6-BB17-7941130B7917}" destId="{0BE2CC05-55F0-0E4A-ADE3-981CE9358F96}" srcOrd="0" destOrd="1" presId="urn:microsoft.com/office/officeart/2005/8/layout/default"/>
    <dgm:cxn modelId="{C017438C-83A4-4C8E-9856-A6939350A791}" srcId="{19599851-0EB2-40F3-A401-5153477B0DAF}" destId="{08C4B42D-95A0-4652-83E3-4F672B1A276B}" srcOrd="2" destOrd="0" parTransId="{16972AD6-36DF-4C61-8B1A-8A50F1A6274F}" sibTransId="{6C2959E8-500F-4EAC-A8ED-C1BD3B043D76}"/>
    <dgm:cxn modelId="{E89B4898-511A-514C-A431-13F03466A1A1}" type="presOf" srcId="{9F4091A6-0894-411D-AFF2-294E7EC2E9D2}" destId="{0BE2CC05-55F0-0E4A-ADE3-981CE9358F96}" srcOrd="0" destOrd="4" presId="urn:microsoft.com/office/officeart/2005/8/layout/default"/>
    <dgm:cxn modelId="{864F20AC-AAAF-47D7-9689-25CE0BEBE60F}" srcId="{582F2E98-BED7-4203-BE39-704726D286DA}" destId="{A511BE3E-497F-40F2-82DF-107270C2C41E}" srcOrd="1" destOrd="0" parTransId="{B0F6B501-32E7-4F04-882C-7F8DDEFDC58F}" sibTransId="{AAA6D195-B7C7-44CC-9BA5-ECDD2D242192}"/>
    <dgm:cxn modelId="{233CEFBE-3544-417D-9FF4-79CF271355F3}" srcId="{19599851-0EB2-40F3-A401-5153477B0DAF}" destId="{3404BF5D-94A4-4CF6-BB17-7941130B7917}" srcOrd="0" destOrd="0" parTransId="{260FB9B8-CFA7-4B4C-8A44-6B4731282D31}" sibTransId="{6CA829D8-5FC6-4EFD-8934-1AA0A97E0C9C}"/>
    <dgm:cxn modelId="{B9AE40CB-C2CF-F84A-B616-0BB1C2A67DAE}" type="presOf" srcId="{2F8D60F5-1145-B640-979D-20AF96FAFF00}" destId="{E62F2478-9E8D-4045-BB37-4C7DE4D21D6B}" srcOrd="0" destOrd="3" presId="urn:microsoft.com/office/officeart/2005/8/layout/default"/>
    <dgm:cxn modelId="{64319DF8-1313-754D-9ADC-83C698F9C87F}" type="presOf" srcId="{89216811-777E-4AB5-8841-6859089DA862}" destId="{0BE2CC05-55F0-0E4A-ADE3-981CE9358F96}" srcOrd="0" destOrd="2" presId="urn:microsoft.com/office/officeart/2005/8/layout/default"/>
    <dgm:cxn modelId="{0A8F08FE-08EA-4442-AE8F-F1D4AFCB1A50}" type="presOf" srcId="{19599851-0EB2-40F3-A401-5153477B0DAF}" destId="{0BE2CC05-55F0-0E4A-ADE3-981CE9358F96}" srcOrd="0" destOrd="0" presId="urn:microsoft.com/office/officeart/2005/8/layout/default"/>
    <dgm:cxn modelId="{39A11912-1BA0-204A-BA7F-76B506E27C2E}" type="presParOf" srcId="{1A313E7A-6835-C54F-B395-4C92B44ABCB9}" destId="{0BE2CC05-55F0-0E4A-ADE3-981CE9358F96}" srcOrd="0" destOrd="0" presId="urn:microsoft.com/office/officeart/2005/8/layout/default"/>
    <dgm:cxn modelId="{D4FE3F48-2755-724E-A9EA-4C126A42B023}" type="presParOf" srcId="{1A313E7A-6835-C54F-B395-4C92B44ABCB9}" destId="{190CF6C1-2951-BA46-9BC7-8A9295A3B24E}" srcOrd="1" destOrd="0" presId="urn:microsoft.com/office/officeart/2005/8/layout/default"/>
    <dgm:cxn modelId="{AB362E5D-1CF0-4348-B914-49833A639BA3}" type="presParOf" srcId="{1A313E7A-6835-C54F-B395-4C92B44ABCB9}" destId="{E62F2478-9E8D-4045-BB37-4C7DE4D21D6B}" srcOrd="2" destOrd="0" presId="urn:microsoft.com/office/officeart/2005/8/layout/default"/>
  </dgm:cxnLst>
  <dgm:bg/>
  <dgm:whole/>
  <dgm:extLst>
    <a:ext uri="http://schemas.microsoft.com/office/drawing/2008/diagram">
      <dsp:dataModelExt xmlns:dsp="http://schemas.microsoft.com/office/drawing/2008/diagram" relId="rId6" minVer="http://schemas.openxmlformats.org/drawingml/2006/diagram"/>
    </a:ext>
  </dgm:extLst>
</dgm:dataModel>
</file>

<file path=ppt/diagrams/drawing1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  <dsp:sp modelId="{08FFA29D-1205-3747-85A9-BAE3799DC61D}">
      <dsp:nvSpPr>
        <dsp:cNvPr id="0" name=""/>
        <dsp:cNvSpPr/>
      </dsp:nvSpPr>
      <dsp:spPr>
        <a:xfrm>
          <a:off x="1483778" y="367835"/>
          <a:ext cx="285322" cy="91440"/>
        </a:xfrm>
        <a:custGeom>
          <a:avLst/>
          <a:gdLst/>
          <a:ahLst/>
          <a:cxnLst/>
          <a:rect l="0" t="0" r="0" b="0"/>
          <a:pathLst>
            <a:path>
              <a:moveTo>
                <a:pt x="0" y="45720"/>
              </a:moveTo>
              <a:lnTo>
                <a:pt x="285322" y="45720"/>
              </a:lnTo>
            </a:path>
          </a:pathLst>
        </a:custGeom>
        <a:noFill/>
        <a:ln w="6350" cap="flat" cmpd="sng" algn="ctr">
          <a:solidFill>
            <a:schemeClr val="accent1">
              <a:hueOff val="0"/>
              <a:satOff val="0"/>
              <a:lumOff val="0"/>
              <a:alphaOff val="0"/>
            </a:schemeClr>
          </a:solidFill>
          <a:prstDash val="solid"/>
          <a:miter lim="800000"/>
          <a:tailEnd type="arrow"/>
        </a:ln>
        <a:effectLst/>
      </dsp:spPr>
      <dsp:style>
        <a:lnRef idx="1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12700" tIns="0" rIns="12700" bIns="0" numCol="1" spcCol="1270" anchor="ctr" anchorCtr="0">
          <a:noAutofit/>
        </a:bodyPr>
        <a:lstStyle/>
        <a:p>
          <a:pPr marL="0" lvl="0" indent="0" algn="ctr" defTabSz="22225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endParaRPr lang="en-US" sz="500" kern="1200"/>
        </a:p>
      </dsp:txBody>
      <dsp:txXfrm>
        <a:off x="1618542" y="411975"/>
        <a:ext cx="15796" cy="3159"/>
      </dsp:txXfrm>
    </dsp:sp>
    <dsp:sp modelId="{EA5CDE35-AA67-C24E-A917-2D4589DB6D34}">
      <dsp:nvSpPr>
        <dsp:cNvPr id="0" name=""/>
        <dsp:cNvSpPr/>
      </dsp:nvSpPr>
      <dsp:spPr>
        <a:xfrm>
          <a:off x="112001" y="1481"/>
          <a:ext cx="1373577" cy="824146"/>
        </a:xfrm>
        <a:prstGeom prst="rect">
          <a:avLst/>
        </a:prstGeom>
        <a:solidFill>
          <a:schemeClr val="accent1">
            <a:hueOff val="0"/>
            <a:satOff val="0"/>
            <a:lumOff val="0"/>
            <a:alphaOff val="0"/>
          </a:schemeClr>
        </a:solidFill>
        <a:ln w="127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67306" tIns="70650" rIns="67306" bIns="70650" numCol="1" spcCol="1270" anchor="ctr" anchorCtr="0">
          <a:noAutofit/>
        </a:bodyPr>
        <a:lstStyle/>
        <a:p>
          <a:pPr marL="0" lvl="0" indent="0" algn="ctr" defTabSz="57785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s-ES_tradnl" sz="1300" kern="1200"/>
            <a:t>Metodología de Planificación TLS (BAMCIS)</a:t>
          </a:r>
          <a:endParaRPr lang="en-US" sz="1300" kern="1200"/>
        </a:p>
      </dsp:txBody>
      <dsp:txXfrm>
        <a:off x="112001" y="1481"/>
        <a:ext cx="1373577" cy="824146"/>
      </dsp:txXfrm>
    </dsp:sp>
    <dsp:sp modelId="{6E24D021-C0C4-CA49-88AA-49A3C948C7F6}">
      <dsp:nvSpPr>
        <dsp:cNvPr id="0" name=""/>
        <dsp:cNvSpPr/>
      </dsp:nvSpPr>
      <dsp:spPr>
        <a:xfrm>
          <a:off x="3173278" y="367835"/>
          <a:ext cx="285322" cy="91440"/>
        </a:xfrm>
        <a:custGeom>
          <a:avLst/>
          <a:gdLst/>
          <a:ahLst/>
          <a:cxnLst/>
          <a:rect l="0" t="0" r="0" b="0"/>
          <a:pathLst>
            <a:path>
              <a:moveTo>
                <a:pt x="0" y="45720"/>
              </a:moveTo>
              <a:lnTo>
                <a:pt x="285322" y="45720"/>
              </a:lnTo>
            </a:path>
          </a:pathLst>
        </a:custGeom>
        <a:noFill/>
        <a:ln w="6350" cap="flat" cmpd="sng" algn="ctr">
          <a:solidFill>
            <a:schemeClr val="accent1">
              <a:hueOff val="0"/>
              <a:satOff val="0"/>
              <a:lumOff val="0"/>
              <a:alphaOff val="0"/>
            </a:schemeClr>
          </a:solidFill>
          <a:prstDash val="solid"/>
          <a:miter lim="800000"/>
          <a:tailEnd type="arrow"/>
        </a:ln>
        <a:effectLst/>
      </dsp:spPr>
      <dsp:style>
        <a:lnRef idx="1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12700" tIns="0" rIns="12700" bIns="0" numCol="1" spcCol="1270" anchor="ctr" anchorCtr="0">
          <a:noAutofit/>
        </a:bodyPr>
        <a:lstStyle/>
        <a:p>
          <a:pPr marL="0" lvl="0" indent="0" algn="ctr" defTabSz="22225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endParaRPr lang="en-US" sz="500" kern="1200"/>
        </a:p>
      </dsp:txBody>
      <dsp:txXfrm>
        <a:off x="3308041" y="411975"/>
        <a:ext cx="15796" cy="3159"/>
      </dsp:txXfrm>
    </dsp:sp>
    <dsp:sp modelId="{84ECBF69-2BC1-B44B-912D-2337B7F69598}">
      <dsp:nvSpPr>
        <dsp:cNvPr id="0" name=""/>
        <dsp:cNvSpPr/>
      </dsp:nvSpPr>
      <dsp:spPr>
        <a:xfrm>
          <a:off x="1801501" y="1481"/>
          <a:ext cx="1373577" cy="824146"/>
        </a:xfrm>
        <a:prstGeom prst="rect">
          <a:avLst/>
        </a:prstGeom>
        <a:solidFill>
          <a:schemeClr val="accent1">
            <a:hueOff val="0"/>
            <a:satOff val="0"/>
            <a:lumOff val="0"/>
            <a:alphaOff val="0"/>
          </a:schemeClr>
        </a:solidFill>
        <a:ln w="127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67306" tIns="70650" rIns="67306" bIns="70650" numCol="1" spcCol="1270" anchor="ctr" anchorCtr="0">
          <a:noAutofit/>
        </a:bodyPr>
        <a:lstStyle/>
        <a:p>
          <a:pPr marL="0" lvl="0" indent="0" algn="ctr" defTabSz="57785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s-ES_tradnl" sz="1300" kern="1200"/>
            <a:t>Operaciones Ofensivas</a:t>
          </a:r>
          <a:endParaRPr lang="en-US" sz="1300" kern="1200"/>
        </a:p>
      </dsp:txBody>
      <dsp:txXfrm>
        <a:off x="1801501" y="1481"/>
        <a:ext cx="1373577" cy="824146"/>
      </dsp:txXfrm>
    </dsp:sp>
    <dsp:sp modelId="{81FD782D-A864-D449-BC88-7A89368919A4}">
      <dsp:nvSpPr>
        <dsp:cNvPr id="0" name=""/>
        <dsp:cNvSpPr/>
      </dsp:nvSpPr>
      <dsp:spPr>
        <a:xfrm>
          <a:off x="4862778" y="367835"/>
          <a:ext cx="285322" cy="91440"/>
        </a:xfrm>
        <a:custGeom>
          <a:avLst/>
          <a:gdLst/>
          <a:ahLst/>
          <a:cxnLst/>
          <a:rect l="0" t="0" r="0" b="0"/>
          <a:pathLst>
            <a:path>
              <a:moveTo>
                <a:pt x="0" y="45720"/>
              </a:moveTo>
              <a:lnTo>
                <a:pt x="285322" y="45720"/>
              </a:lnTo>
            </a:path>
          </a:pathLst>
        </a:custGeom>
        <a:noFill/>
        <a:ln w="6350" cap="flat" cmpd="sng" algn="ctr">
          <a:solidFill>
            <a:schemeClr val="accent1">
              <a:hueOff val="0"/>
              <a:satOff val="0"/>
              <a:lumOff val="0"/>
              <a:alphaOff val="0"/>
            </a:schemeClr>
          </a:solidFill>
          <a:prstDash val="solid"/>
          <a:miter lim="800000"/>
          <a:tailEnd type="arrow"/>
        </a:ln>
        <a:effectLst/>
      </dsp:spPr>
      <dsp:style>
        <a:lnRef idx="1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12700" tIns="0" rIns="12700" bIns="0" numCol="1" spcCol="1270" anchor="ctr" anchorCtr="0">
          <a:noAutofit/>
        </a:bodyPr>
        <a:lstStyle/>
        <a:p>
          <a:pPr marL="0" lvl="0" indent="0" algn="ctr" defTabSz="22225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endParaRPr lang="en-US" sz="500" kern="1200"/>
        </a:p>
      </dsp:txBody>
      <dsp:txXfrm>
        <a:off x="4997541" y="411975"/>
        <a:ext cx="15796" cy="3159"/>
      </dsp:txXfrm>
    </dsp:sp>
    <dsp:sp modelId="{B6D86530-264B-1A49-B510-62640D320F8F}">
      <dsp:nvSpPr>
        <dsp:cNvPr id="0" name=""/>
        <dsp:cNvSpPr/>
      </dsp:nvSpPr>
      <dsp:spPr>
        <a:xfrm>
          <a:off x="3491001" y="1481"/>
          <a:ext cx="1373577" cy="824146"/>
        </a:xfrm>
        <a:prstGeom prst="rect">
          <a:avLst/>
        </a:prstGeom>
        <a:solidFill>
          <a:schemeClr val="accent1">
            <a:hueOff val="0"/>
            <a:satOff val="0"/>
            <a:lumOff val="0"/>
            <a:alphaOff val="0"/>
          </a:schemeClr>
        </a:solidFill>
        <a:ln w="127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67306" tIns="70650" rIns="67306" bIns="70650" numCol="1" spcCol="1270" anchor="ctr" anchorCtr="0">
          <a:noAutofit/>
        </a:bodyPr>
        <a:lstStyle/>
        <a:p>
          <a:pPr marL="0" lvl="0" indent="0" algn="ctr" defTabSz="57785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s-ES_tradnl" sz="1300" kern="1200" dirty="0"/>
            <a:t>Operaciones  Defensivas </a:t>
          </a:r>
          <a:endParaRPr lang="en-US" sz="1300" kern="1200" dirty="0"/>
        </a:p>
      </dsp:txBody>
      <dsp:txXfrm>
        <a:off x="3491001" y="1481"/>
        <a:ext cx="1373577" cy="824146"/>
      </dsp:txXfrm>
    </dsp:sp>
    <dsp:sp modelId="{58968E3F-23C5-DA4F-A159-4840EDB3CBD0}">
      <dsp:nvSpPr>
        <dsp:cNvPr id="0" name=""/>
        <dsp:cNvSpPr/>
      </dsp:nvSpPr>
      <dsp:spPr>
        <a:xfrm>
          <a:off x="798790" y="823828"/>
          <a:ext cx="5068499" cy="285322"/>
        </a:xfrm>
        <a:custGeom>
          <a:avLst/>
          <a:gdLst/>
          <a:ahLst/>
          <a:cxnLst/>
          <a:rect l="0" t="0" r="0" b="0"/>
          <a:pathLst>
            <a:path>
              <a:moveTo>
                <a:pt x="5068499" y="0"/>
              </a:moveTo>
              <a:lnTo>
                <a:pt x="5068499" y="159761"/>
              </a:lnTo>
              <a:lnTo>
                <a:pt x="0" y="159761"/>
              </a:lnTo>
              <a:lnTo>
                <a:pt x="0" y="285322"/>
              </a:lnTo>
            </a:path>
          </a:pathLst>
        </a:custGeom>
        <a:noFill/>
        <a:ln w="6350" cap="flat" cmpd="sng" algn="ctr">
          <a:solidFill>
            <a:schemeClr val="accent1">
              <a:hueOff val="0"/>
              <a:satOff val="0"/>
              <a:lumOff val="0"/>
              <a:alphaOff val="0"/>
            </a:schemeClr>
          </a:solidFill>
          <a:prstDash val="solid"/>
          <a:miter lim="800000"/>
          <a:tailEnd type="arrow"/>
        </a:ln>
        <a:effectLst/>
      </dsp:spPr>
      <dsp:style>
        <a:lnRef idx="1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12700" tIns="0" rIns="12700" bIns="0" numCol="1" spcCol="1270" anchor="ctr" anchorCtr="0">
          <a:noAutofit/>
        </a:bodyPr>
        <a:lstStyle/>
        <a:p>
          <a:pPr marL="0" lvl="0" indent="0" algn="ctr" defTabSz="22225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endParaRPr lang="en-US" sz="500" kern="1200"/>
        </a:p>
      </dsp:txBody>
      <dsp:txXfrm>
        <a:off x="3206081" y="964909"/>
        <a:ext cx="253916" cy="3159"/>
      </dsp:txXfrm>
    </dsp:sp>
    <dsp:sp modelId="{B6280C35-3362-744E-95BC-D32AFF763D3A}">
      <dsp:nvSpPr>
        <dsp:cNvPr id="0" name=""/>
        <dsp:cNvSpPr/>
      </dsp:nvSpPr>
      <dsp:spPr>
        <a:xfrm>
          <a:off x="5180501" y="1481"/>
          <a:ext cx="1373577" cy="824146"/>
        </a:xfrm>
        <a:prstGeom prst="rect">
          <a:avLst/>
        </a:prstGeom>
        <a:solidFill>
          <a:schemeClr val="accent1">
            <a:hueOff val="0"/>
            <a:satOff val="0"/>
            <a:lumOff val="0"/>
            <a:alphaOff val="0"/>
          </a:schemeClr>
        </a:solidFill>
        <a:ln w="127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67306" tIns="70650" rIns="67306" bIns="70650" numCol="1" spcCol="1270" anchor="ctr" anchorCtr="0">
          <a:noAutofit/>
        </a:bodyPr>
        <a:lstStyle/>
        <a:p>
          <a:pPr marL="0" lvl="0" indent="0" algn="ctr" defTabSz="57785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s-ES_tradnl" sz="1300" kern="1200"/>
            <a:t>Operaciones de Seguridad </a:t>
          </a:r>
          <a:endParaRPr lang="en-US" sz="1300" kern="1200"/>
        </a:p>
      </dsp:txBody>
      <dsp:txXfrm>
        <a:off x="5180501" y="1481"/>
        <a:ext cx="1373577" cy="824146"/>
      </dsp:txXfrm>
    </dsp:sp>
    <dsp:sp modelId="{CA13C1A8-2792-D043-A510-4A31F1CBF584}">
      <dsp:nvSpPr>
        <dsp:cNvPr id="0" name=""/>
        <dsp:cNvSpPr/>
      </dsp:nvSpPr>
      <dsp:spPr>
        <a:xfrm>
          <a:off x="1483778" y="1507904"/>
          <a:ext cx="285322" cy="91440"/>
        </a:xfrm>
        <a:custGeom>
          <a:avLst/>
          <a:gdLst/>
          <a:ahLst/>
          <a:cxnLst/>
          <a:rect l="0" t="0" r="0" b="0"/>
          <a:pathLst>
            <a:path>
              <a:moveTo>
                <a:pt x="0" y="45720"/>
              </a:moveTo>
              <a:lnTo>
                <a:pt x="285322" y="45720"/>
              </a:lnTo>
            </a:path>
          </a:pathLst>
        </a:custGeom>
        <a:noFill/>
        <a:ln w="6350" cap="flat" cmpd="sng" algn="ctr">
          <a:solidFill>
            <a:schemeClr val="accent1">
              <a:hueOff val="0"/>
              <a:satOff val="0"/>
              <a:lumOff val="0"/>
              <a:alphaOff val="0"/>
            </a:schemeClr>
          </a:solidFill>
          <a:prstDash val="solid"/>
          <a:miter lim="800000"/>
          <a:tailEnd type="arrow"/>
        </a:ln>
        <a:effectLst/>
      </dsp:spPr>
      <dsp:style>
        <a:lnRef idx="1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12700" tIns="0" rIns="12700" bIns="0" numCol="1" spcCol="1270" anchor="ctr" anchorCtr="0">
          <a:noAutofit/>
        </a:bodyPr>
        <a:lstStyle/>
        <a:p>
          <a:pPr marL="0" lvl="0" indent="0" algn="ctr" defTabSz="22225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endParaRPr lang="en-US" sz="500" kern="1200"/>
        </a:p>
      </dsp:txBody>
      <dsp:txXfrm>
        <a:off x="1618542" y="1552044"/>
        <a:ext cx="15796" cy="3159"/>
      </dsp:txXfrm>
    </dsp:sp>
    <dsp:sp modelId="{53A10E34-DE08-F741-A3CC-B06B611345A0}">
      <dsp:nvSpPr>
        <dsp:cNvPr id="0" name=""/>
        <dsp:cNvSpPr/>
      </dsp:nvSpPr>
      <dsp:spPr>
        <a:xfrm>
          <a:off x="112001" y="1141550"/>
          <a:ext cx="1373577" cy="824146"/>
        </a:xfrm>
        <a:prstGeom prst="rect">
          <a:avLst/>
        </a:prstGeom>
        <a:solidFill>
          <a:schemeClr val="accent1">
            <a:hueOff val="0"/>
            <a:satOff val="0"/>
            <a:lumOff val="0"/>
            <a:alphaOff val="0"/>
          </a:schemeClr>
        </a:solidFill>
        <a:ln w="127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67306" tIns="70650" rIns="67306" bIns="70650" numCol="1" spcCol="1270" anchor="ctr" anchorCtr="0">
          <a:noAutofit/>
        </a:bodyPr>
        <a:lstStyle/>
        <a:p>
          <a:pPr marL="0" lvl="0" indent="0" algn="ctr" defTabSz="57785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s-ES_tradnl" sz="1300" kern="1200"/>
            <a:t>Medidas de Coordinación Tácticas (TCM)</a:t>
          </a:r>
          <a:endParaRPr lang="en-US" sz="1300" kern="1200"/>
        </a:p>
      </dsp:txBody>
      <dsp:txXfrm>
        <a:off x="112001" y="1141550"/>
        <a:ext cx="1373577" cy="824146"/>
      </dsp:txXfrm>
    </dsp:sp>
    <dsp:sp modelId="{6DE9C629-7F89-234D-9248-94F9F8DAA7B6}">
      <dsp:nvSpPr>
        <dsp:cNvPr id="0" name=""/>
        <dsp:cNvSpPr/>
      </dsp:nvSpPr>
      <dsp:spPr>
        <a:xfrm>
          <a:off x="3173278" y="1507904"/>
          <a:ext cx="285322" cy="91440"/>
        </a:xfrm>
        <a:custGeom>
          <a:avLst/>
          <a:gdLst/>
          <a:ahLst/>
          <a:cxnLst/>
          <a:rect l="0" t="0" r="0" b="0"/>
          <a:pathLst>
            <a:path>
              <a:moveTo>
                <a:pt x="0" y="45720"/>
              </a:moveTo>
              <a:lnTo>
                <a:pt x="285322" y="45720"/>
              </a:lnTo>
            </a:path>
          </a:pathLst>
        </a:custGeom>
        <a:noFill/>
        <a:ln w="6350" cap="flat" cmpd="sng" algn="ctr">
          <a:solidFill>
            <a:schemeClr val="accent1">
              <a:hueOff val="0"/>
              <a:satOff val="0"/>
              <a:lumOff val="0"/>
              <a:alphaOff val="0"/>
            </a:schemeClr>
          </a:solidFill>
          <a:prstDash val="solid"/>
          <a:miter lim="800000"/>
          <a:tailEnd type="arrow"/>
        </a:ln>
        <a:effectLst/>
      </dsp:spPr>
      <dsp:style>
        <a:lnRef idx="1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12700" tIns="0" rIns="12700" bIns="0" numCol="1" spcCol="1270" anchor="ctr" anchorCtr="0">
          <a:noAutofit/>
        </a:bodyPr>
        <a:lstStyle/>
        <a:p>
          <a:pPr marL="0" lvl="0" indent="0" algn="ctr" defTabSz="22225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endParaRPr lang="en-US" sz="500" kern="1200"/>
        </a:p>
      </dsp:txBody>
      <dsp:txXfrm>
        <a:off x="3308041" y="1552044"/>
        <a:ext cx="15796" cy="3159"/>
      </dsp:txXfrm>
    </dsp:sp>
    <dsp:sp modelId="{37CBA532-0AC6-FA44-A147-F52556166B28}">
      <dsp:nvSpPr>
        <dsp:cNvPr id="0" name=""/>
        <dsp:cNvSpPr/>
      </dsp:nvSpPr>
      <dsp:spPr>
        <a:xfrm>
          <a:off x="1801501" y="1141550"/>
          <a:ext cx="1373577" cy="824146"/>
        </a:xfrm>
        <a:prstGeom prst="rect">
          <a:avLst/>
        </a:prstGeom>
        <a:solidFill>
          <a:schemeClr val="accent1">
            <a:hueOff val="0"/>
            <a:satOff val="0"/>
            <a:lumOff val="0"/>
            <a:alphaOff val="0"/>
          </a:schemeClr>
        </a:solidFill>
        <a:ln w="127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67306" tIns="70650" rIns="67306" bIns="70650" numCol="1" spcCol="1270" anchor="ctr" anchorCtr="0">
          <a:noAutofit/>
        </a:bodyPr>
        <a:lstStyle/>
        <a:p>
          <a:pPr marL="0" lvl="0" indent="0" algn="ctr" defTabSz="57785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s-ES_tradnl" sz="1300" kern="1200"/>
            <a:t>Tipos de Maniobras Ofensivas </a:t>
          </a:r>
          <a:endParaRPr lang="en-US" sz="1300" kern="1200"/>
        </a:p>
      </dsp:txBody>
      <dsp:txXfrm>
        <a:off x="1801501" y="1141550"/>
        <a:ext cx="1373577" cy="824146"/>
      </dsp:txXfrm>
    </dsp:sp>
    <dsp:sp modelId="{A7F2A0FF-E449-084A-AA04-8DFA079E58C2}">
      <dsp:nvSpPr>
        <dsp:cNvPr id="0" name=""/>
        <dsp:cNvSpPr/>
      </dsp:nvSpPr>
      <dsp:spPr>
        <a:xfrm>
          <a:off x="4862778" y="1507904"/>
          <a:ext cx="285322" cy="91440"/>
        </a:xfrm>
        <a:custGeom>
          <a:avLst/>
          <a:gdLst/>
          <a:ahLst/>
          <a:cxnLst/>
          <a:rect l="0" t="0" r="0" b="0"/>
          <a:pathLst>
            <a:path>
              <a:moveTo>
                <a:pt x="0" y="45720"/>
              </a:moveTo>
              <a:lnTo>
                <a:pt x="285322" y="45720"/>
              </a:lnTo>
            </a:path>
          </a:pathLst>
        </a:custGeom>
        <a:noFill/>
        <a:ln w="6350" cap="flat" cmpd="sng" algn="ctr">
          <a:solidFill>
            <a:schemeClr val="accent1">
              <a:hueOff val="0"/>
              <a:satOff val="0"/>
              <a:lumOff val="0"/>
              <a:alphaOff val="0"/>
            </a:schemeClr>
          </a:solidFill>
          <a:prstDash val="solid"/>
          <a:miter lim="800000"/>
          <a:tailEnd type="arrow"/>
        </a:ln>
        <a:effectLst/>
      </dsp:spPr>
      <dsp:style>
        <a:lnRef idx="1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12700" tIns="0" rIns="12700" bIns="0" numCol="1" spcCol="1270" anchor="ctr" anchorCtr="0">
          <a:noAutofit/>
        </a:bodyPr>
        <a:lstStyle/>
        <a:p>
          <a:pPr marL="0" lvl="0" indent="0" algn="ctr" defTabSz="22225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endParaRPr lang="en-US" sz="500" kern="1200"/>
        </a:p>
      </dsp:txBody>
      <dsp:txXfrm>
        <a:off x="4997541" y="1552044"/>
        <a:ext cx="15796" cy="3159"/>
      </dsp:txXfrm>
    </dsp:sp>
    <dsp:sp modelId="{9F27C901-5B0E-4342-AE8D-D5B324CE31C4}">
      <dsp:nvSpPr>
        <dsp:cNvPr id="0" name=""/>
        <dsp:cNvSpPr/>
      </dsp:nvSpPr>
      <dsp:spPr>
        <a:xfrm>
          <a:off x="3491001" y="1141550"/>
          <a:ext cx="1373577" cy="824146"/>
        </a:xfrm>
        <a:prstGeom prst="rect">
          <a:avLst/>
        </a:prstGeom>
        <a:solidFill>
          <a:schemeClr val="accent1">
            <a:hueOff val="0"/>
            <a:satOff val="0"/>
            <a:lumOff val="0"/>
            <a:alphaOff val="0"/>
          </a:schemeClr>
        </a:solidFill>
        <a:ln w="127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67306" tIns="70650" rIns="67306" bIns="70650" numCol="1" spcCol="1270" anchor="ctr" anchorCtr="0">
          <a:noAutofit/>
        </a:bodyPr>
        <a:lstStyle/>
        <a:p>
          <a:pPr marL="0" lvl="0" indent="0" algn="ctr" defTabSz="57785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s-ES_tradnl" sz="1300" kern="1200" dirty="0"/>
            <a:t>Asaltos Aéreos </a:t>
          </a:r>
          <a:endParaRPr lang="en-US" sz="1300" kern="1200" dirty="0"/>
        </a:p>
      </dsp:txBody>
      <dsp:txXfrm>
        <a:off x="3491001" y="1141550"/>
        <a:ext cx="1373577" cy="824146"/>
      </dsp:txXfrm>
    </dsp:sp>
    <dsp:sp modelId="{7F890F1C-975D-F046-9391-0A52710F7992}">
      <dsp:nvSpPr>
        <dsp:cNvPr id="0" name=""/>
        <dsp:cNvSpPr/>
      </dsp:nvSpPr>
      <dsp:spPr>
        <a:xfrm>
          <a:off x="798790" y="1963897"/>
          <a:ext cx="5068499" cy="285322"/>
        </a:xfrm>
        <a:custGeom>
          <a:avLst/>
          <a:gdLst/>
          <a:ahLst/>
          <a:cxnLst/>
          <a:rect l="0" t="0" r="0" b="0"/>
          <a:pathLst>
            <a:path>
              <a:moveTo>
                <a:pt x="5068499" y="0"/>
              </a:moveTo>
              <a:lnTo>
                <a:pt x="5068499" y="159761"/>
              </a:lnTo>
              <a:lnTo>
                <a:pt x="0" y="159761"/>
              </a:lnTo>
              <a:lnTo>
                <a:pt x="0" y="285322"/>
              </a:lnTo>
            </a:path>
          </a:pathLst>
        </a:custGeom>
        <a:noFill/>
        <a:ln w="6350" cap="flat" cmpd="sng" algn="ctr">
          <a:solidFill>
            <a:schemeClr val="accent1">
              <a:hueOff val="0"/>
              <a:satOff val="0"/>
              <a:lumOff val="0"/>
              <a:alphaOff val="0"/>
            </a:schemeClr>
          </a:solidFill>
          <a:prstDash val="solid"/>
          <a:miter lim="800000"/>
          <a:tailEnd type="arrow"/>
        </a:ln>
        <a:effectLst/>
      </dsp:spPr>
      <dsp:style>
        <a:lnRef idx="1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12700" tIns="0" rIns="12700" bIns="0" numCol="1" spcCol="1270" anchor="ctr" anchorCtr="0">
          <a:noAutofit/>
        </a:bodyPr>
        <a:lstStyle/>
        <a:p>
          <a:pPr marL="0" lvl="0" indent="0" algn="ctr" defTabSz="22225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endParaRPr lang="en-US" sz="500" kern="1200"/>
        </a:p>
      </dsp:txBody>
      <dsp:txXfrm>
        <a:off x="3206081" y="2104978"/>
        <a:ext cx="253916" cy="3159"/>
      </dsp:txXfrm>
    </dsp:sp>
    <dsp:sp modelId="{4E9B11C2-5E8D-7248-8605-7FCD471D422C}">
      <dsp:nvSpPr>
        <dsp:cNvPr id="0" name=""/>
        <dsp:cNvSpPr/>
      </dsp:nvSpPr>
      <dsp:spPr>
        <a:xfrm>
          <a:off x="5180501" y="1141550"/>
          <a:ext cx="1373577" cy="824146"/>
        </a:xfrm>
        <a:prstGeom prst="rect">
          <a:avLst/>
        </a:prstGeom>
        <a:solidFill>
          <a:schemeClr val="accent1">
            <a:hueOff val="0"/>
            <a:satOff val="0"/>
            <a:lumOff val="0"/>
            <a:alphaOff val="0"/>
          </a:schemeClr>
        </a:solidFill>
        <a:ln w="127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67306" tIns="70650" rIns="67306" bIns="70650" numCol="1" spcCol="1270" anchor="ctr" anchorCtr="0">
          <a:noAutofit/>
        </a:bodyPr>
        <a:lstStyle/>
        <a:p>
          <a:pPr marL="0" lvl="0" indent="0" algn="ctr" defTabSz="57785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s-ES_tradnl" sz="1300" kern="1200"/>
            <a:t>Asaltos Mecanizados </a:t>
          </a:r>
          <a:endParaRPr lang="en-US" sz="1300" kern="1200"/>
        </a:p>
      </dsp:txBody>
      <dsp:txXfrm>
        <a:off x="5180501" y="1141550"/>
        <a:ext cx="1373577" cy="824146"/>
      </dsp:txXfrm>
    </dsp:sp>
    <dsp:sp modelId="{4163240C-B55B-B149-B1B0-CB148C4192F1}">
      <dsp:nvSpPr>
        <dsp:cNvPr id="0" name=""/>
        <dsp:cNvSpPr/>
      </dsp:nvSpPr>
      <dsp:spPr>
        <a:xfrm>
          <a:off x="1483778" y="2647972"/>
          <a:ext cx="285322" cy="91440"/>
        </a:xfrm>
        <a:custGeom>
          <a:avLst/>
          <a:gdLst/>
          <a:ahLst/>
          <a:cxnLst/>
          <a:rect l="0" t="0" r="0" b="0"/>
          <a:pathLst>
            <a:path>
              <a:moveTo>
                <a:pt x="0" y="45720"/>
              </a:moveTo>
              <a:lnTo>
                <a:pt x="285322" y="45720"/>
              </a:lnTo>
            </a:path>
          </a:pathLst>
        </a:custGeom>
        <a:noFill/>
        <a:ln w="6350" cap="flat" cmpd="sng" algn="ctr">
          <a:solidFill>
            <a:schemeClr val="accent1">
              <a:hueOff val="0"/>
              <a:satOff val="0"/>
              <a:lumOff val="0"/>
              <a:alphaOff val="0"/>
            </a:schemeClr>
          </a:solidFill>
          <a:prstDash val="solid"/>
          <a:miter lim="800000"/>
          <a:tailEnd type="arrow"/>
        </a:ln>
        <a:effectLst/>
      </dsp:spPr>
      <dsp:style>
        <a:lnRef idx="1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12700" tIns="0" rIns="12700" bIns="0" numCol="1" spcCol="1270" anchor="ctr" anchorCtr="0">
          <a:noAutofit/>
        </a:bodyPr>
        <a:lstStyle/>
        <a:p>
          <a:pPr marL="0" lvl="0" indent="0" algn="ctr" defTabSz="22225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endParaRPr lang="en-US" sz="500" kern="1200"/>
        </a:p>
      </dsp:txBody>
      <dsp:txXfrm>
        <a:off x="1618542" y="2692113"/>
        <a:ext cx="15796" cy="3159"/>
      </dsp:txXfrm>
    </dsp:sp>
    <dsp:sp modelId="{E941B1D6-0D11-6B4C-BCC2-7ABE01A13E09}">
      <dsp:nvSpPr>
        <dsp:cNvPr id="0" name=""/>
        <dsp:cNvSpPr/>
      </dsp:nvSpPr>
      <dsp:spPr>
        <a:xfrm>
          <a:off x="112001" y="2281619"/>
          <a:ext cx="1373577" cy="824146"/>
        </a:xfrm>
        <a:prstGeom prst="rect">
          <a:avLst/>
        </a:prstGeom>
        <a:solidFill>
          <a:schemeClr val="accent1">
            <a:hueOff val="0"/>
            <a:satOff val="0"/>
            <a:lumOff val="0"/>
            <a:alphaOff val="0"/>
          </a:schemeClr>
        </a:solidFill>
        <a:ln w="127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67306" tIns="70650" rIns="67306" bIns="70650" numCol="1" spcCol="1270" anchor="ctr" anchorCtr="0">
          <a:noAutofit/>
        </a:bodyPr>
        <a:lstStyle/>
        <a:p>
          <a:pPr marL="0" lvl="0" indent="0" algn="ctr" defTabSz="57785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s-ES_tradnl" sz="1300" kern="1200"/>
            <a:t>Configuración de la Compañía de Fusileros IM</a:t>
          </a:r>
          <a:endParaRPr lang="en-US" sz="1300" kern="1200"/>
        </a:p>
      </dsp:txBody>
      <dsp:txXfrm>
        <a:off x="112001" y="2281619"/>
        <a:ext cx="1373577" cy="824146"/>
      </dsp:txXfrm>
    </dsp:sp>
    <dsp:sp modelId="{41368DEF-9366-9B4F-BFBD-5E9729C330E9}">
      <dsp:nvSpPr>
        <dsp:cNvPr id="0" name=""/>
        <dsp:cNvSpPr/>
      </dsp:nvSpPr>
      <dsp:spPr>
        <a:xfrm>
          <a:off x="3173278" y="2647972"/>
          <a:ext cx="285322" cy="91440"/>
        </a:xfrm>
        <a:custGeom>
          <a:avLst/>
          <a:gdLst/>
          <a:ahLst/>
          <a:cxnLst/>
          <a:rect l="0" t="0" r="0" b="0"/>
          <a:pathLst>
            <a:path>
              <a:moveTo>
                <a:pt x="0" y="45720"/>
              </a:moveTo>
              <a:lnTo>
                <a:pt x="285322" y="45720"/>
              </a:lnTo>
            </a:path>
          </a:pathLst>
        </a:custGeom>
        <a:noFill/>
        <a:ln w="6350" cap="flat" cmpd="sng" algn="ctr">
          <a:solidFill>
            <a:schemeClr val="accent1">
              <a:hueOff val="0"/>
              <a:satOff val="0"/>
              <a:lumOff val="0"/>
              <a:alphaOff val="0"/>
            </a:schemeClr>
          </a:solidFill>
          <a:prstDash val="solid"/>
          <a:miter lim="800000"/>
          <a:tailEnd type="arrow"/>
        </a:ln>
        <a:effectLst/>
      </dsp:spPr>
      <dsp:style>
        <a:lnRef idx="1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12700" tIns="0" rIns="12700" bIns="0" numCol="1" spcCol="1270" anchor="ctr" anchorCtr="0">
          <a:noAutofit/>
        </a:bodyPr>
        <a:lstStyle/>
        <a:p>
          <a:pPr marL="0" lvl="0" indent="0" algn="ctr" defTabSz="22225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endParaRPr lang="en-US" sz="500" kern="1200"/>
        </a:p>
      </dsp:txBody>
      <dsp:txXfrm>
        <a:off x="3308041" y="2692113"/>
        <a:ext cx="15796" cy="3159"/>
      </dsp:txXfrm>
    </dsp:sp>
    <dsp:sp modelId="{35AA64F7-0315-5E44-A500-2D05C107744A}">
      <dsp:nvSpPr>
        <dsp:cNvPr id="0" name=""/>
        <dsp:cNvSpPr/>
      </dsp:nvSpPr>
      <dsp:spPr>
        <a:xfrm>
          <a:off x="1801501" y="2281619"/>
          <a:ext cx="1373577" cy="824146"/>
        </a:xfrm>
        <a:prstGeom prst="rect">
          <a:avLst/>
        </a:prstGeom>
        <a:solidFill>
          <a:schemeClr val="accent1">
            <a:hueOff val="0"/>
            <a:satOff val="0"/>
            <a:lumOff val="0"/>
            <a:alphaOff val="0"/>
          </a:schemeClr>
        </a:solidFill>
        <a:ln w="127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67306" tIns="70650" rIns="67306" bIns="70650" numCol="1" spcCol="1270" anchor="ctr" anchorCtr="0">
          <a:noAutofit/>
        </a:bodyPr>
        <a:lstStyle/>
        <a:p>
          <a:pPr marL="0" lvl="0" indent="0" algn="ctr" defTabSz="57785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s-ES_tradnl" sz="1300" kern="1200"/>
            <a:t>Doctrina Anfibia Nacional</a:t>
          </a:r>
          <a:endParaRPr lang="en-US" sz="1300" kern="1200"/>
        </a:p>
      </dsp:txBody>
      <dsp:txXfrm>
        <a:off x="1801501" y="2281619"/>
        <a:ext cx="1373577" cy="824146"/>
      </dsp:txXfrm>
    </dsp:sp>
    <dsp:sp modelId="{EF2A96C4-309A-4445-AB3C-D1A909E361F7}">
      <dsp:nvSpPr>
        <dsp:cNvPr id="0" name=""/>
        <dsp:cNvSpPr/>
      </dsp:nvSpPr>
      <dsp:spPr>
        <a:xfrm>
          <a:off x="4862778" y="2647972"/>
          <a:ext cx="285322" cy="91440"/>
        </a:xfrm>
        <a:custGeom>
          <a:avLst/>
          <a:gdLst/>
          <a:ahLst/>
          <a:cxnLst/>
          <a:rect l="0" t="0" r="0" b="0"/>
          <a:pathLst>
            <a:path>
              <a:moveTo>
                <a:pt x="0" y="45720"/>
              </a:moveTo>
              <a:lnTo>
                <a:pt x="285322" y="45720"/>
              </a:lnTo>
            </a:path>
          </a:pathLst>
        </a:custGeom>
        <a:noFill/>
        <a:ln w="6350" cap="flat" cmpd="sng" algn="ctr">
          <a:solidFill>
            <a:schemeClr val="accent1">
              <a:hueOff val="0"/>
              <a:satOff val="0"/>
              <a:lumOff val="0"/>
              <a:alphaOff val="0"/>
            </a:schemeClr>
          </a:solidFill>
          <a:prstDash val="solid"/>
          <a:miter lim="800000"/>
          <a:tailEnd type="arrow"/>
        </a:ln>
        <a:effectLst/>
      </dsp:spPr>
      <dsp:style>
        <a:lnRef idx="1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12700" tIns="0" rIns="12700" bIns="0" numCol="1" spcCol="1270" anchor="ctr" anchorCtr="0">
          <a:noAutofit/>
        </a:bodyPr>
        <a:lstStyle/>
        <a:p>
          <a:pPr marL="0" lvl="0" indent="0" algn="ctr" defTabSz="22225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endParaRPr lang="en-US" sz="500" kern="1200"/>
        </a:p>
      </dsp:txBody>
      <dsp:txXfrm>
        <a:off x="4997541" y="2692113"/>
        <a:ext cx="15796" cy="3159"/>
      </dsp:txXfrm>
    </dsp:sp>
    <dsp:sp modelId="{A77EDD02-0FA5-154B-B86A-88A24D0A709F}">
      <dsp:nvSpPr>
        <dsp:cNvPr id="0" name=""/>
        <dsp:cNvSpPr/>
      </dsp:nvSpPr>
      <dsp:spPr>
        <a:xfrm>
          <a:off x="3491001" y="2281619"/>
          <a:ext cx="1373577" cy="824146"/>
        </a:xfrm>
        <a:prstGeom prst="rect">
          <a:avLst/>
        </a:prstGeom>
        <a:solidFill>
          <a:schemeClr val="accent1">
            <a:hueOff val="0"/>
            <a:satOff val="0"/>
            <a:lumOff val="0"/>
            <a:alphaOff val="0"/>
          </a:schemeClr>
        </a:solidFill>
        <a:ln w="127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67306" tIns="70650" rIns="67306" bIns="70650" numCol="1" spcCol="1270" anchor="ctr" anchorCtr="0">
          <a:noAutofit/>
        </a:bodyPr>
        <a:lstStyle/>
        <a:p>
          <a:pPr marL="0" lvl="0" indent="0" algn="ctr" defTabSz="57785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s-ES_tradnl" sz="1300" kern="1200"/>
            <a:t>Doctrina Anfibia US (JP-3-2)</a:t>
          </a:r>
          <a:endParaRPr lang="en-US" sz="1300" kern="1200"/>
        </a:p>
      </dsp:txBody>
      <dsp:txXfrm>
        <a:off x="3491001" y="2281619"/>
        <a:ext cx="1373577" cy="824146"/>
      </dsp:txXfrm>
    </dsp:sp>
    <dsp:sp modelId="{1BBA99A5-16BA-D847-8400-D7261EF0430A}">
      <dsp:nvSpPr>
        <dsp:cNvPr id="0" name=""/>
        <dsp:cNvSpPr/>
      </dsp:nvSpPr>
      <dsp:spPr>
        <a:xfrm>
          <a:off x="798790" y="3103966"/>
          <a:ext cx="5068499" cy="285322"/>
        </a:xfrm>
        <a:custGeom>
          <a:avLst/>
          <a:gdLst/>
          <a:ahLst/>
          <a:cxnLst/>
          <a:rect l="0" t="0" r="0" b="0"/>
          <a:pathLst>
            <a:path>
              <a:moveTo>
                <a:pt x="5068499" y="0"/>
              </a:moveTo>
              <a:lnTo>
                <a:pt x="5068499" y="159761"/>
              </a:lnTo>
              <a:lnTo>
                <a:pt x="0" y="159761"/>
              </a:lnTo>
              <a:lnTo>
                <a:pt x="0" y="285322"/>
              </a:lnTo>
            </a:path>
          </a:pathLst>
        </a:custGeom>
        <a:noFill/>
        <a:ln w="6350" cap="flat" cmpd="sng" algn="ctr">
          <a:solidFill>
            <a:schemeClr val="accent1">
              <a:hueOff val="0"/>
              <a:satOff val="0"/>
              <a:lumOff val="0"/>
              <a:alphaOff val="0"/>
            </a:schemeClr>
          </a:solidFill>
          <a:prstDash val="solid"/>
          <a:miter lim="800000"/>
          <a:tailEnd type="arrow"/>
        </a:ln>
        <a:effectLst/>
      </dsp:spPr>
      <dsp:style>
        <a:lnRef idx="1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12700" tIns="0" rIns="12700" bIns="0" numCol="1" spcCol="1270" anchor="ctr" anchorCtr="0">
          <a:noAutofit/>
        </a:bodyPr>
        <a:lstStyle/>
        <a:p>
          <a:pPr marL="0" lvl="0" indent="0" algn="ctr" defTabSz="22225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endParaRPr lang="en-US" sz="500" kern="1200"/>
        </a:p>
      </dsp:txBody>
      <dsp:txXfrm>
        <a:off x="3206081" y="3245047"/>
        <a:ext cx="253916" cy="3159"/>
      </dsp:txXfrm>
    </dsp:sp>
    <dsp:sp modelId="{6CA57461-F343-DE45-9CDA-B434A24A8133}">
      <dsp:nvSpPr>
        <dsp:cNvPr id="0" name=""/>
        <dsp:cNvSpPr/>
      </dsp:nvSpPr>
      <dsp:spPr>
        <a:xfrm>
          <a:off x="5180501" y="2281619"/>
          <a:ext cx="1373577" cy="824146"/>
        </a:xfrm>
        <a:prstGeom prst="rect">
          <a:avLst/>
        </a:prstGeom>
        <a:solidFill>
          <a:schemeClr val="accent1">
            <a:hueOff val="0"/>
            <a:satOff val="0"/>
            <a:lumOff val="0"/>
            <a:alphaOff val="0"/>
          </a:schemeClr>
        </a:solidFill>
        <a:ln w="127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67306" tIns="70650" rIns="67306" bIns="70650" numCol="1" spcCol="1270" anchor="ctr" anchorCtr="0">
          <a:noAutofit/>
        </a:bodyPr>
        <a:lstStyle/>
        <a:p>
          <a:pPr marL="0" lvl="0" indent="0" algn="ctr" defTabSz="57785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s-ES_tradnl" sz="1300" kern="1200"/>
            <a:t>Tipos de operaciones anfibias</a:t>
          </a:r>
          <a:endParaRPr lang="en-US" sz="1300" kern="1200"/>
        </a:p>
      </dsp:txBody>
      <dsp:txXfrm>
        <a:off x="5180501" y="2281619"/>
        <a:ext cx="1373577" cy="824146"/>
      </dsp:txXfrm>
    </dsp:sp>
    <dsp:sp modelId="{E0912FA2-25FE-7C4E-BEAE-45526A278974}">
      <dsp:nvSpPr>
        <dsp:cNvPr id="0" name=""/>
        <dsp:cNvSpPr/>
      </dsp:nvSpPr>
      <dsp:spPr>
        <a:xfrm>
          <a:off x="1483778" y="3788041"/>
          <a:ext cx="285322" cy="91440"/>
        </a:xfrm>
        <a:custGeom>
          <a:avLst/>
          <a:gdLst/>
          <a:ahLst/>
          <a:cxnLst/>
          <a:rect l="0" t="0" r="0" b="0"/>
          <a:pathLst>
            <a:path>
              <a:moveTo>
                <a:pt x="0" y="45720"/>
              </a:moveTo>
              <a:lnTo>
                <a:pt x="285322" y="45720"/>
              </a:lnTo>
            </a:path>
          </a:pathLst>
        </a:custGeom>
        <a:noFill/>
        <a:ln w="6350" cap="flat" cmpd="sng" algn="ctr">
          <a:solidFill>
            <a:schemeClr val="accent1">
              <a:hueOff val="0"/>
              <a:satOff val="0"/>
              <a:lumOff val="0"/>
              <a:alphaOff val="0"/>
            </a:schemeClr>
          </a:solidFill>
          <a:prstDash val="solid"/>
          <a:miter lim="800000"/>
          <a:tailEnd type="arrow"/>
        </a:ln>
        <a:effectLst/>
      </dsp:spPr>
      <dsp:style>
        <a:lnRef idx="1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12700" tIns="0" rIns="12700" bIns="0" numCol="1" spcCol="1270" anchor="ctr" anchorCtr="0">
          <a:noAutofit/>
        </a:bodyPr>
        <a:lstStyle/>
        <a:p>
          <a:pPr marL="0" lvl="0" indent="0" algn="ctr" defTabSz="22225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endParaRPr lang="en-US" sz="500" kern="1200"/>
        </a:p>
      </dsp:txBody>
      <dsp:txXfrm>
        <a:off x="1618542" y="3832182"/>
        <a:ext cx="15796" cy="3159"/>
      </dsp:txXfrm>
    </dsp:sp>
    <dsp:sp modelId="{55845890-8F80-3A43-A1DE-6BE627F6A7D6}">
      <dsp:nvSpPr>
        <dsp:cNvPr id="0" name=""/>
        <dsp:cNvSpPr/>
      </dsp:nvSpPr>
      <dsp:spPr>
        <a:xfrm>
          <a:off x="112001" y="3421688"/>
          <a:ext cx="1373577" cy="824146"/>
        </a:xfrm>
        <a:prstGeom prst="rect">
          <a:avLst/>
        </a:prstGeom>
        <a:solidFill>
          <a:schemeClr val="accent1">
            <a:hueOff val="0"/>
            <a:satOff val="0"/>
            <a:lumOff val="0"/>
            <a:alphaOff val="0"/>
          </a:schemeClr>
        </a:solidFill>
        <a:ln w="127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67306" tIns="70650" rIns="67306" bIns="70650" numCol="1" spcCol="1270" anchor="ctr" anchorCtr="0">
          <a:noAutofit/>
        </a:bodyPr>
        <a:lstStyle/>
        <a:p>
          <a:pPr marL="0" lvl="0" indent="0" algn="ctr" defTabSz="57785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s-ES_tradnl" sz="1300" kern="1200"/>
            <a:t>Métodos de aproximación </a:t>
          </a:r>
          <a:endParaRPr lang="en-US" sz="1300" kern="1200"/>
        </a:p>
      </dsp:txBody>
      <dsp:txXfrm>
        <a:off x="112001" y="3421688"/>
        <a:ext cx="1373577" cy="824146"/>
      </dsp:txXfrm>
    </dsp:sp>
    <dsp:sp modelId="{10661C47-7B38-A141-BE3D-F3E55ACB31BB}">
      <dsp:nvSpPr>
        <dsp:cNvPr id="0" name=""/>
        <dsp:cNvSpPr/>
      </dsp:nvSpPr>
      <dsp:spPr>
        <a:xfrm>
          <a:off x="3173278" y="3788041"/>
          <a:ext cx="285322" cy="91440"/>
        </a:xfrm>
        <a:custGeom>
          <a:avLst/>
          <a:gdLst/>
          <a:ahLst/>
          <a:cxnLst/>
          <a:rect l="0" t="0" r="0" b="0"/>
          <a:pathLst>
            <a:path>
              <a:moveTo>
                <a:pt x="0" y="45720"/>
              </a:moveTo>
              <a:lnTo>
                <a:pt x="285322" y="45720"/>
              </a:lnTo>
            </a:path>
          </a:pathLst>
        </a:custGeom>
        <a:noFill/>
        <a:ln w="6350" cap="flat" cmpd="sng" algn="ctr">
          <a:solidFill>
            <a:schemeClr val="accent1">
              <a:hueOff val="0"/>
              <a:satOff val="0"/>
              <a:lumOff val="0"/>
              <a:alphaOff val="0"/>
            </a:schemeClr>
          </a:solidFill>
          <a:prstDash val="solid"/>
          <a:miter lim="800000"/>
          <a:tailEnd type="arrow"/>
        </a:ln>
        <a:effectLst/>
      </dsp:spPr>
      <dsp:style>
        <a:lnRef idx="1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12700" tIns="0" rIns="12700" bIns="0" numCol="1" spcCol="1270" anchor="ctr" anchorCtr="0">
          <a:noAutofit/>
        </a:bodyPr>
        <a:lstStyle/>
        <a:p>
          <a:pPr marL="0" lvl="0" indent="0" algn="ctr" defTabSz="22225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endParaRPr lang="en-US" sz="500" kern="1200"/>
        </a:p>
      </dsp:txBody>
      <dsp:txXfrm>
        <a:off x="3308041" y="3832182"/>
        <a:ext cx="15796" cy="3159"/>
      </dsp:txXfrm>
    </dsp:sp>
    <dsp:sp modelId="{EA5828D9-C91D-764D-A937-DADC155A931E}">
      <dsp:nvSpPr>
        <dsp:cNvPr id="0" name=""/>
        <dsp:cNvSpPr/>
      </dsp:nvSpPr>
      <dsp:spPr>
        <a:xfrm>
          <a:off x="1801501" y="3421688"/>
          <a:ext cx="1373577" cy="824146"/>
        </a:xfrm>
        <a:prstGeom prst="rect">
          <a:avLst/>
        </a:prstGeom>
        <a:solidFill>
          <a:schemeClr val="accent1">
            <a:hueOff val="0"/>
            <a:satOff val="0"/>
            <a:lumOff val="0"/>
            <a:alphaOff val="0"/>
          </a:schemeClr>
        </a:solidFill>
        <a:ln w="127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67306" tIns="70650" rIns="67306" bIns="70650" numCol="1" spcCol="1270" anchor="ctr" anchorCtr="0">
          <a:noAutofit/>
        </a:bodyPr>
        <a:lstStyle/>
        <a:p>
          <a:pPr marL="0" lvl="0" indent="0" algn="ctr" defTabSz="57785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s-ES_tradnl" sz="1300" kern="1200"/>
            <a:t>Arquitectura C2 Anfibia </a:t>
          </a:r>
          <a:endParaRPr lang="en-US" sz="1300" kern="1200"/>
        </a:p>
      </dsp:txBody>
      <dsp:txXfrm>
        <a:off x="1801501" y="3421688"/>
        <a:ext cx="1373577" cy="824146"/>
      </dsp:txXfrm>
    </dsp:sp>
    <dsp:sp modelId="{791DB351-C314-9D4B-911D-48C74CB89E37}">
      <dsp:nvSpPr>
        <dsp:cNvPr id="0" name=""/>
        <dsp:cNvSpPr/>
      </dsp:nvSpPr>
      <dsp:spPr>
        <a:xfrm>
          <a:off x="4862778" y="3788041"/>
          <a:ext cx="285322" cy="91440"/>
        </a:xfrm>
        <a:custGeom>
          <a:avLst/>
          <a:gdLst/>
          <a:ahLst/>
          <a:cxnLst/>
          <a:rect l="0" t="0" r="0" b="0"/>
          <a:pathLst>
            <a:path>
              <a:moveTo>
                <a:pt x="0" y="45720"/>
              </a:moveTo>
              <a:lnTo>
                <a:pt x="285322" y="45720"/>
              </a:lnTo>
            </a:path>
          </a:pathLst>
        </a:custGeom>
        <a:noFill/>
        <a:ln w="6350" cap="flat" cmpd="sng" algn="ctr">
          <a:solidFill>
            <a:schemeClr val="accent1">
              <a:hueOff val="0"/>
              <a:satOff val="0"/>
              <a:lumOff val="0"/>
              <a:alphaOff val="0"/>
            </a:schemeClr>
          </a:solidFill>
          <a:prstDash val="solid"/>
          <a:miter lim="800000"/>
          <a:tailEnd type="arrow"/>
        </a:ln>
        <a:effectLst/>
      </dsp:spPr>
      <dsp:style>
        <a:lnRef idx="1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12700" tIns="0" rIns="12700" bIns="0" numCol="1" spcCol="1270" anchor="ctr" anchorCtr="0">
          <a:noAutofit/>
        </a:bodyPr>
        <a:lstStyle/>
        <a:p>
          <a:pPr marL="0" lvl="0" indent="0" algn="ctr" defTabSz="22225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endParaRPr lang="es-MX" sz="500" kern="1200"/>
        </a:p>
      </dsp:txBody>
      <dsp:txXfrm>
        <a:off x="4997541" y="3832182"/>
        <a:ext cx="15796" cy="3159"/>
      </dsp:txXfrm>
    </dsp:sp>
    <dsp:sp modelId="{65235FD0-A13E-A64D-B7B8-1F770A721B59}">
      <dsp:nvSpPr>
        <dsp:cNvPr id="0" name=""/>
        <dsp:cNvSpPr/>
      </dsp:nvSpPr>
      <dsp:spPr>
        <a:xfrm>
          <a:off x="3491001" y="3421688"/>
          <a:ext cx="1373577" cy="824146"/>
        </a:xfrm>
        <a:prstGeom prst="rect">
          <a:avLst/>
        </a:prstGeom>
        <a:solidFill>
          <a:schemeClr val="accent1">
            <a:hueOff val="0"/>
            <a:satOff val="0"/>
            <a:lumOff val="0"/>
            <a:alphaOff val="0"/>
          </a:schemeClr>
        </a:solidFill>
        <a:ln w="127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67306" tIns="70650" rIns="67306" bIns="70650" numCol="1" spcCol="1270" anchor="ctr" anchorCtr="0">
          <a:noAutofit/>
        </a:bodyPr>
        <a:lstStyle/>
        <a:p>
          <a:pPr marL="0" lvl="0" indent="0" algn="ctr" defTabSz="57785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s-MX" sz="1300" kern="1200" dirty="0"/>
            <a:t>PLanificación Anfibia a nivel CO</a:t>
          </a:r>
        </a:p>
      </dsp:txBody>
      <dsp:txXfrm>
        <a:off x="3491001" y="3421688"/>
        <a:ext cx="1373577" cy="824146"/>
      </dsp:txXfrm>
    </dsp:sp>
    <dsp:sp modelId="{0408A765-1596-1042-B19B-BE8F05AA0B31}">
      <dsp:nvSpPr>
        <dsp:cNvPr id="0" name=""/>
        <dsp:cNvSpPr/>
      </dsp:nvSpPr>
      <dsp:spPr>
        <a:xfrm>
          <a:off x="5180501" y="3421688"/>
          <a:ext cx="1373577" cy="824146"/>
        </a:xfrm>
        <a:prstGeom prst="rect">
          <a:avLst/>
        </a:prstGeom>
        <a:solidFill>
          <a:schemeClr val="accent4"/>
        </a:solidFill>
        <a:ln w="127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67306" tIns="70650" rIns="67306" bIns="70650" numCol="1" spcCol="1270" anchor="ctr" anchorCtr="0">
          <a:noAutofit/>
        </a:bodyPr>
        <a:lstStyle/>
        <a:p>
          <a:pPr marL="0" lvl="0" indent="0" algn="ctr" defTabSz="57785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s-ES_tradnl" sz="1300" b="1" kern="1200" dirty="0">
              <a:solidFill>
                <a:schemeClr val="tx1"/>
              </a:solidFill>
            </a:rPr>
            <a:t>TDG a nivel escuadra, pelotón y compañía </a:t>
          </a:r>
          <a:endParaRPr lang="en-US" sz="1300" b="1" kern="1200" dirty="0">
            <a:solidFill>
              <a:schemeClr val="tx1"/>
            </a:solidFill>
          </a:endParaRPr>
        </a:p>
      </dsp:txBody>
      <dsp:txXfrm>
        <a:off x="5180501" y="3421688"/>
        <a:ext cx="1373577" cy="824146"/>
      </dsp:txXfrm>
    </dsp:sp>
  </dsp:spTree>
</dsp:drawing>
</file>

<file path=ppt/diagrams/drawing2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  <dsp:sp modelId="{075C1F4D-A09E-F544-84A7-CDD90B7CDDA4}">
      <dsp:nvSpPr>
        <dsp:cNvPr id="0" name=""/>
        <dsp:cNvSpPr/>
      </dsp:nvSpPr>
      <dsp:spPr>
        <a:xfrm>
          <a:off x="1220620" y="487284"/>
          <a:ext cx="249041" cy="91440"/>
        </a:xfrm>
        <a:custGeom>
          <a:avLst/>
          <a:gdLst/>
          <a:ahLst/>
          <a:cxnLst/>
          <a:rect l="0" t="0" r="0" b="0"/>
          <a:pathLst>
            <a:path>
              <a:moveTo>
                <a:pt x="0" y="45720"/>
              </a:moveTo>
              <a:lnTo>
                <a:pt x="249041" y="45720"/>
              </a:lnTo>
            </a:path>
          </a:pathLst>
        </a:custGeom>
        <a:noFill/>
        <a:ln w="6350" cap="flat" cmpd="sng" algn="ctr">
          <a:solidFill>
            <a:schemeClr val="accent1">
              <a:hueOff val="0"/>
              <a:satOff val="0"/>
              <a:lumOff val="0"/>
              <a:alphaOff val="0"/>
            </a:schemeClr>
          </a:solidFill>
          <a:prstDash val="solid"/>
          <a:miter lim="800000"/>
          <a:tailEnd type="arrow"/>
        </a:ln>
        <a:effectLst/>
      </dsp:spPr>
      <dsp:style>
        <a:lnRef idx="1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12700" tIns="0" rIns="12700" bIns="0" numCol="1" spcCol="1270" anchor="ctr" anchorCtr="0">
          <a:noAutofit/>
        </a:bodyPr>
        <a:lstStyle/>
        <a:p>
          <a:pPr marL="0" lvl="0" indent="0" algn="ctr" defTabSz="22225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endParaRPr lang="en-US" sz="500" kern="1200"/>
        </a:p>
      </dsp:txBody>
      <dsp:txXfrm>
        <a:off x="1338149" y="531606"/>
        <a:ext cx="13982" cy="2796"/>
      </dsp:txXfrm>
    </dsp:sp>
    <dsp:sp modelId="{E0FE8B5C-7713-BA40-84EB-ADA6432EA863}">
      <dsp:nvSpPr>
        <dsp:cNvPr id="0" name=""/>
        <dsp:cNvSpPr/>
      </dsp:nvSpPr>
      <dsp:spPr>
        <a:xfrm>
          <a:off x="6589" y="168255"/>
          <a:ext cx="1215830" cy="729498"/>
        </a:xfrm>
        <a:prstGeom prst="rect">
          <a:avLst/>
        </a:prstGeom>
        <a:solidFill>
          <a:schemeClr val="accent1">
            <a:hueOff val="0"/>
            <a:satOff val="0"/>
            <a:lumOff val="0"/>
            <a:alphaOff val="0"/>
          </a:schemeClr>
        </a:solidFill>
        <a:ln w="127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59577" tIns="62536" rIns="59577" bIns="62536" numCol="1" spcCol="1270" anchor="ctr" anchorCtr="0">
          <a:noAutofit/>
        </a:bodyPr>
        <a:lstStyle/>
        <a:p>
          <a:pPr marL="0" lvl="0" indent="0" algn="ctr" defTabSz="5334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s-ES_tradnl" sz="1200" kern="1200"/>
            <a:t>Arquitecturas C2</a:t>
          </a:r>
          <a:endParaRPr lang="en-US" sz="1200" kern="1200"/>
        </a:p>
      </dsp:txBody>
      <dsp:txXfrm>
        <a:off x="6589" y="168255"/>
        <a:ext cx="1215830" cy="729498"/>
      </dsp:txXfrm>
    </dsp:sp>
    <dsp:sp modelId="{C4F1E180-D593-C740-88FF-482877ACAA79}">
      <dsp:nvSpPr>
        <dsp:cNvPr id="0" name=""/>
        <dsp:cNvSpPr/>
      </dsp:nvSpPr>
      <dsp:spPr>
        <a:xfrm>
          <a:off x="2716092" y="487284"/>
          <a:ext cx="249041" cy="91440"/>
        </a:xfrm>
        <a:custGeom>
          <a:avLst/>
          <a:gdLst/>
          <a:ahLst/>
          <a:cxnLst/>
          <a:rect l="0" t="0" r="0" b="0"/>
          <a:pathLst>
            <a:path>
              <a:moveTo>
                <a:pt x="0" y="45720"/>
              </a:moveTo>
              <a:lnTo>
                <a:pt x="249041" y="45720"/>
              </a:lnTo>
            </a:path>
          </a:pathLst>
        </a:custGeom>
        <a:noFill/>
        <a:ln w="6350" cap="flat" cmpd="sng" algn="ctr">
          <a:solidFill>
            <a:schemeClr val="accent1">
              <a:hueOff val="0"/>
              <a:satOff val="0"/>
              <a:lumOff val="0"/>
              <a:alphaOff val="0"/>
            </a:schemeClr>
          </a:solidFill>
          <a:prstDash val="solid"/>
          <a:miter lim="800000"/>
          <a:tailEnd type="arrow"/>
        </a:ln>
        <a:effectLst/>
      </dsp:spPr>
      <dsp:style>
        <a:lnRef idx="1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12700" tIns="0" rIns="12700" bIns="0" numCol="1" spcCol="1270" anchor="ctr" anchorCtr="0">
          <a:noAutofit/>
        </a:bodyPr>
        <a:lstStyle/>
        <a:p>
          <a:pPr marL="0" lvl="0" indent="0" algn="ctr" defTabSz="22225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endParaRPr lang="en-US" sz="500" kern="1200"/>
        </a:p>
      </dsp:txBody>
      <dsp:txXfrm>
        <a:off x="2833621" y="531606"/>
        <a:ext cx="13982" cy="2796"/>
      </dsp:txXfrm>
    </dsp:sp>
    <dsp:sp modelId="{D121A51C-050D-E94F-811D-C7B7250646B4}">
      <dsp:nvSpPr>
        <dsp:cNvPr id="0" name=""/>
        <dsp:cNvSpPr/>
      </dsp:nvSpPr>
      <dsp:spPr>
        <a:xfrm>
          <a:off x="1502061" y="168255"/>
          <a:ext cx="1215830" cy="729498"/>
        </a:xfrm>
        <a:prstGeom prst="rect">
          <a:avLst/>
        </a:prstGeom>
        <a:solidFill>
          <a:schemeClr val="accent1">
            <a:hueOff val="0"/>
            <a:satOff val="0"/>
            <a:lumOff val="0"/>
            <a:alphaOff val="0"/>
          </a:schemeClr>
        </a:solidFill>
        <a:ln w="127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59577" tIns="62536" rIns="59577" bIns="62536" numCol="1" spcCol="1270" anchor="ctr" anchorCtr="0">
          <a:noAutofit/>
        </a:bodyPr>
        <a:lstStyle/>
        <a:p>
          <a:pPr marL="0" lvl="0" indent="0" algn="ctr" defTabSz="5334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s-ES_tradnl" sz="1200" kern="1200"/>
            <a:t>Plan de comunicaciones a nivel Bn</a:t>
          </a:r>
          <a:endParaRPr lang="en-US" sz="1200" kern="1200"/>
        </a:p>
      </dsp:txBody>
      <dsp:txXfrm>
        <a:off x="1502061" y="168255"/>
        <a:ext cx="1215830" cy="729498"/>
      </dsp:txXfrm>
    </dsp:sp>
    <dsp:sp modelId="{9A4D296E-6565-844B-8C75-B479E6F03D45}">
      <dsp:nvSpPr>
        <dsp:cNvPr id="0" name=""/>
        <dsp:cNvSpPr/>
      </dsp:nvSpPr>
      <dsp:spPr>
        <a:xfrm>
          <a:off x="4211563" y="487284"/>
          <a:ext cx="249041" cy="91440"/>
        </a:xfrm>
        <a:custGeom>
          <a:avLst/>
          <a:gdLst/>
          <a:ahLst/>
          <a:cxnLst/>
          <a:rect l="0" t="0" r="0" b="0"/>
          <a:pathLst>
            <a:path>
              <a:moveTo>
                <a:pt x="0" y="45720"/>
              </a:moveTo>
              <a:lnTo>
                <a:pt x="249041" y="45720"/>
              </a:lnTo>
            </a:path>
          </a:pathLst>
        </a:custGeom>
        <a:noFill/>
        <a:ln w="6350" cap="flat" cmpd="sng" algn="ctr">
          <a:solidFill>
            <a:schemeClr val="accent1">
              <a:hueOff val="0"/>
              <a:satOff val="0"/>
              <a:lumOff val="0"/>
              <a:alphaOff val="0"/>
            </a:schemeClr>
          </a:solidFill>
          <a:prstDash val="solid"/>
          <a:miter lim="800000"/>
          <a:tailEnd type="arrow"/>
        </a:ln>
        <a:effectLst/>
      </dsp:spPr>
      <dsp:style>
        <a:lnRef idx="1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12700" tIns="0" rIns="12700" bIns="0" numCol="1" spcCol="1270" anchor="ctr" anchorCtr="0">
          <a:noAutofit/>
        </a:bodyPr>
        <a:lstStyle/>
        <a:p>
          <a:pPr marL="0" lvl="0" indent="0" algn="ctr" defTabSz="22225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endParaRPr lang="en-US" sz="500" kern="1200"/>
        </a:p>
      </dsp:txBody>
      <dsp:txXfrm>
        <a:off x="4329093" y="531606"/>
        <a:ext cx="13982" cy="2796"/>
      </dsp:txXfrm>
    </dsp:sp>
    <dsp:sp modelId="{A716AFE2-03A6-964E-98C9-C88E636BADEA}">
      <dsp:nvSpPr>
        <dsp:cNvPr id="0" name=""/>
        <dsp:cNvSpPr/>
      </dsp:nvSpPr>
      <dsp:spPr>
        <a:xfrm>
          <a:off x="2997533" y="168255"/>
          <a:ext cx="1215830" cy="729498"/>
        </a:xfrm>
        <a:prstGeom prst="rect">
          <a:avLst/>
        </a:prstGeom>
        <a:solidFill>
          <a:schemeClr val="accent1">
            <a:hueOff val="0"/>
            <a:satOff val="0"/>
            <a:lumOff val="0"/>
            <a:alphaOff val="0"/>
          </a:schemeClr>
        </a:solidFill>
        <a:ln w="127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59577" tIns="62536" rIns="59577" bIns="62536" numCol="1" spcCol="1270" anchor="ctr" anchorCtr="0">
          <a:noAutofit/>
        </a:bodyPr>
        <a:lstStyle/>
        <a:p>
          <a:pPr marL="0" lvl="0" indent="0" algn="ctr" defTabSz="5334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s-ES_tradnl" sz="1200" kern="1200"/>
            <a:t>Propagación electromagnética</a:t>
          </a:r>
          <a:endParaRPr lang="en-US" sz="1200" kern="1200"/>
        </a:p>
      </dsp:txBody>
      <dsp:txXfrm>
        <a:off x="2997533" y="168255"/>
        <a:ext cx="1215830" cy="729498"/>
      </dsp:txXfrm>
    </dsp:sp>
    <dsp:sp modelId="{658D07B3-F36C-564B-B940-8D988B7BE0DD}">
      <dsp:nvSpPr>
        <dsp:cNvPr id="0" name=""/>
        <dsp:cNvSpPr/>
      </dsp:nvSpPr>
      <dsp:spPr>
        <a:xfrm>
          <a:off x="5707035" y="487284"/>
          <a:ext cx="249041" cy="91440"/>
        </a:xfrm>
        <a:custGeom>
          <a:avLst/>
          <a:gdLst/>
          <a:ahLst/>
          <a:cxnLst/>
          <a:rect l="0" t="0" r="0" b="0"/>
          <a:pathLst>
            <a:path>
              <a:moveTo>
                <a:pt x="0" y="45720"/>
              </a:moveTo>
              <a:lnTo>
                <a:pt x="249041" y="45720"/>
              </a:lnTo>
            </a:path>
          </a:pathLst>
        </a:custGeom>
        <a:noFill/>
        <a:ln w="6350" cap="flat" cmpd="sng" algn="ctr">
          <a:solidFill>
            <a:schemeClr val="accent1">
              <a:hueOff val="0"/>
              <a:satOff val="0"/>
              <a:lumOff val="0"/>
              <a:alphaOff val="0"/>
            </a:schemeClr>
          </a:solidFill>
          <a:prstDash val="solid"/>
          <a:miter lim="800000"/>
          <a:tailEnd type="arrow"/>
        </a:ln>
        <a:effectLst/>
      </dsp:spPr>
      <dsp:style>
        <a:lnRef idx="1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12700" tIns="0" rIns="12700" bIns="0" numCol="1" spcCol="1270" anchor="ctr" anchorCtr="0">
          <a:noAutofit/>
        </a:bodyPr>
        <a:lstStyle/>
        <a:p>
          <a:pPr marL="0" lvl="0" indent="0" algn="ctr" defTabSz="22225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endParaRPr lang="en-US" sz="500" kern="1200"/>
        </a:p>
      </dsp:txBody>
      <dsp:txXfrm>
        <a:off x="5824565" y="531606"/>
        <a:ext cx="13982" cy="2796"/>
      </dsp:txXfrm>
    </dsp:sp>
    <dsp:sp modelId="{8253C720-5B5C-FE41-BD79-523F1B2B987A}">
      <dsp:nvSpPr>
        <dsp:cNvPr id="0" name=""/>
        <dsp:cNvSpPr/>
      </dsp:nvSpPr>
      <dsp:spPr>
        <a:xfrm>
          <a:off x="4493005" y="168255"/>
          <a:ext cx="1215830" cy="729498"/>
        </a:xfrm>
        <a:prstGeom prst="rect">
          <a:avLst/>
        </a:prstGeom>
        <a:solidFill>
          <a:schemeClr val="accent1">
            <a:hueOff val="0"/>
            <a:satOff val="0"/>
            <a:lumOff val="0"/>
            <a:alphaOff val="0"/>
          </a:schemeClr>
        </a:solidFill>
        <a:ln w="127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59577" tIns="62536" rIns="59577" bIns="62536" numCol="1" spcCol="1270" anchor="ctr" anchorCtr="0">
          <a:noAutofit/>
        </a:bodyPr>
        <a:lstStyle/>
        <a:p>
          <a:pPr marL="0" lvl="0" indent="0" algn="ctr" defTabSz="5334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s-ES_tradnl" sz="1200" kern="1200"/>
            <a:t>Relaciones de mando </a:t>
          </a:r>
          <a:endParaRPr lang="en-US" sz="1200" kern="1200"/>
        </a:p>
      </dsp:txBody>
      <dsp:txXfrm>
        <a:off x="4493005" y="168255"/>
        <a:ext cx="1215830" cy="729498"/>
      </dsp:txXfrm>
    </dsp:sp>
    <dsp:sp modelId="{51236A32-E7D2-5D48-ABCC-398D7FCD0212}">
      <dsp:nvSpPr>
        <dsp:cNvPr id="0" name=""/>
        <dsp:cNvSpPr/>
      </dsp:nvSpPr>
      <dsp:spPr>
        <a:xfrm>
          <a:off x="7202507" y="487284"/>
          <a:ext cx="249041" cy="91440"/>
        </a:xfrm>
        <a:custGeom>
          <a:avLst/>
          <a:gdLst/>
          <a:ahLst/>
          <a:cxnLst/>
          <a:rect l="0" t="0" r="0" b="0"/>
          <a:pathLst>
            <a:path>
              <a:moveTo>
                <a:pt x="0" y="45720"/>
              </a:moveTo>
              <a:lnTo>
                <a:pt x="249041" y="45720"/>
              </a:lnTo>
            </a:path>
          </a:pathLst>
        </a:custGeom>
        <a:noFill/>
        <a:ln w="6350" cap="flat" cmpd="sng" algn="ctr">
          <a:solidFill>
            <a:schemeClr val="accent1">
              <a:hueOff val="0"/>
              <a:satOff val="0"/>
              <a:lumOff val="0"/>
              <a:alphaOff val="0"/>
            </a:schemeClr>
          </a:solidFill>
          <a:prstDash val="solid"/>
          <a:miter lim="800000"/>
          <a:tailEnd type="arrow"/>
        </a:ln>
        <a:effectLst/>
      </dsp:spPr>
      <dsp:style>
        <a:lnRef idx="1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12700" tIns="0" rIns="12700" bIns="0" numCol="1" spcCol="1270" anchor="ctr" anchorCtr="0">
          <a:noAutofit/>
        </a:bodyPr>
        <a:lstStyle/>
        <a:p>
          <a:pPr marL="0" lvl="0" indent="0" algn="ctr" defTabSz="22225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endParaRPr lang="en-US" sz="500" kern="1200"/>
        </a:p>
      </dsp:txBody>
      <dsp:txXfrm>
        <a:off x="7320037" y="531606"/>
        <a:ext cx="13982" cy="2796"/>
      </dsp:txXfrm>
    </dsp:sp>
    <dsp:sp modelId="{7EC19C1A-A82F-344F-B7BC-135BDFB3F4B8}">
      <dsp:nvSpPr>
        <dsp:cNvPr id="0" name=""/>
        <dsp:cNvSpPr/>
      </dsp:nvSpPr>
      <dsp:spPr>
        <a:xfrm>
          <a:off x="5988476" y="168255"/>
          <a:ext cx="1215830" cy="729498"/>
        </a:xfrm>
        <a:prstGeom prst="rect">
          <a:avLst/>
        </a:prstGeom>
        <a:solidFill>
          <a:schemeClr val="accent1">
            <a:hueOff val="0"/>
            <a:satOff val="0"/>
            <a:lumOff val="0"/>
            <a:alphaOff val="0"/>
          </a:schemeClr>
        </a:solidFill>
        <a:ln w="127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59577" tIns="62536" rIns="59577" bIns="62536" numCol="1" spcCol="1270" anchor="ctr" anchorCtr="0">
          <a:noAutofit/>
        </a:bodyPr>
        <a:lstStyle/>
        <a:p>
          <a:pPr marL="0" lvl="0" indent="0" algn="ctr" defTabSz="5334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s-US" sz="1200" kern="1200"/>
            <a:t>Physical Network Analysis (PNA)</a:t>
          </a:r>
          <a:endParaRPr lang="en-US" sz="1200" kern="1200"/>
        </a:p>
      </dsp:txBody>
      <dsp:txXfrm>
        <a:off x="5988476" y="168255"/>
        <a:ext cx="1215830" cy="729498"/>
      </dsp:txXfrm>
    </dsp:sp>
    <dsp:sp modelId="{CDA40073-4916-D841-9E2B-90607DF46103}">
      <dsp:nvSpPr>
        <dsp:cNvPr id="0" name=""/>
        <dsp:cNvSpPr/>
      </dsp:nvSpPr>
      <dsp:spPr>
        <a:xfrm>
          <a:off x="614504" y="895953"/>
          <a:ext cx="7477359" cy="249041"/>
        </a:xfrm>
        <a:custGeom>
          <a:avLst/>
          <a:gdLst/>
          <a:ahLst/>
          <a:cxnLst/>
          <a:rect l="0" t="0" r="0" b="0"/>
          <a:pathLst>
            <a:path>
              <a:moveTo>
                <a:pt x="7477359" y="0"/>
              </a:moveTo>
              <a:lnTo>
                <a:pt x="7477359" y="141620"/>
              </a:lnTo>
              <a:lnTo>
                <a:pt x="0" y="141620"/>
              </a:lnTo>
              <a:lnTo>
                <a:pt x="0" y="249041"/>
              </a:lnTo>
            </a:path>
          </a:pathLst>
        </a:custGeom>
        <a:noFill/>
        <a:ln w="6350" cap="flat" cmpd="sng" algn="ctr">
          <a:solidFill>
            <a:schemeClr val="accent1">
              <a:hueOff val="0"/>
              <a:satOff val="0"/>
              <a:lumOff val="0"/>
              <a:alphaOff val="0"/>
            </a:schemeClr>
          </a:solidFill>
          <a:prstDash val="solid"/>
          <a:miter lim="800000"/>
          <a:tailEnd type="arrow"/>
        </a:ln>
        <a:effectLst/>
      </dsp:spPr>
      <dsp:style>
        <a:lnRef idx="1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12700" tIns="0" rIns="12700" bIns="0" numCol="1" spcCol="1270" anchor="ctr" anchorCtr="0">
          <a:noAutofit/>
        </a:bodyPr>
        <a:lstStyle/>
        <a:p>
          <a:pPr marL="0" lvl="0" indent="0" algn="ctr" defTabSz="22225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endParaRPr lang="en-US" sz="500" kern="1200"/>
        </a:p>
      </dsp:txBody>
      <dsp:txXfrm>
        <a:off x="4166119" y="1019076"/>
        <a:ext cx="374129" cy="2796"/>
      </dsp:txXfrm>
    </dsp:sp>
    <dsp:sp modelId="{1D33C1CB-541E-4144-9F19-9554FA09DE95}">
      <dsp:nvSpPr>
        <dsp:cNvPr id="0" name=""/>
        <dsp:cNvSpPr/>
      </dsp:nvSpPr>
      <dsp:spPr>
        <a:xfrm>
          <a:off x="7483948" y="168255"/>
          <a:ext cx="1215830" cy="729498"/>
        </a:xfrm>
        <a:prstGeom prst="rect">
          <a:avLst/>
        </a:prstGeom>
        <a:solidFill>
          <a:schemeClr val="accent1">
            <a:hueOff val="0"/>
            <a:satOff val="0"/>
            <a:lumOff val="0"/>
            <a:alphaOff val="0"/>
          </a:schemeClr>
        </a:solidFill>
        <a:ln w="127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59577" tIns="62536" rIns="59577" bIns="62536" numCol="1" spcCol="1270" anchor="ctr" anchorCtr="0">
          <a:noAutofit/>
        </a:bodyPr>
        <a:lstStyle/>
        <a:p>
          <a:pPr marL="0" lvl="0" indent="0" algn="ctr" defTabSz="5334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s-US" sz="1200" kern="1200"/>
            <a:t>Red logística</a:t>
          </a:r>
          <a:endParaRPr lang="en-US" sz="1200" kern="1200"/>
        </a:p>
      </dsp:txBody>
      <dsp:txXfrm>
        <a:off x="7483948" y="168255"/>
        <a:ext cx="1215830" cy="729498"/>
      </dsp:txXfrm>
    </dsp:sp>
    <dsp:sp modelId="{2F425FF2-419D-6942-8DF0-42201070350C}">
      <dsp:nvSpPr>
        <dsp:cNvPr id="0" name=""/>
        <dsp:cNvSpPr/>
      </dsp:nvSpPr>
      <dsp:spPr>
        <a:xfrm>
          <a:off x="1220620" y="1496424"/>
          <a:ext cx="249041" cy="91440"/>
        </a:xfrm>
        <a:custGeom>
          <a:avLst/>
          <a:gdLst/>
          <a:ahLst/>
          <a:cxnLst/>
          <a:rect l="0" t="0" r="0" b="0"/>
          <a:pathLst>
            <a:path>
              <a:moveTo>
                <a:pt x="0" y="45720"/>
              </a:moveTo>
              <a:lnTo>
                <a:pt x="249041" y="45720"/>
              </a:lnTo>
            </a:path>
          </a:pathLst>
        </a:custGeom>
        <a:noFill/>
        <a:ln w="6350" cap="flat" cmpd="sng" algn="ctr">
          <a:solidFill>
            <a:schemeClr val="accent1">
              <a:hueOff val="0"/>
              <a:satOff val="0"/>
              <a:lumOff val="0"/>
              <a:alphaOff val="0"/>
            </a:schemeClr>
          </a:solidFill>
          <a:prstDash val="solid"/>
          <a:miter lim="800000"/>
          <a:tailEnd type="arrow"/>
        </a:ln>
        <a:effectLst/>
      </dsp:spPr>
      <dsp:style>
        <a:lnRef idx="1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12700" tIns="0" rIns="12700" bIns="0" numCol="1" spcCol="1270" anchor="ctr" anchorCtr="0">
          <a:noAutofit/>
        </a:bodyPr>
        <a:lstStyle/>
        <a:p>
          <a:pPr marL="0" lvl="0" indent="0" algn="ctr" defTabSz="22225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endParaRPr lang="en-US" sz="500" kern="1200"/>
        </a:p>
      </dsp:txBody>
      <dsp:txXfrm>
        <a:off x="1338149" y="1540746"/>
        <a:ext cx="13982" cy="2796"/>
      </dsp:txXfrm>
    </dsp:sp>
    <dsp:sp modelId="{39FE0A06-6AC3-044B-AD25-243D20E8414F}">
      <dsp:nvSpPr>
        <dsp:cNvPr id="0" name=""/>
        <dsp:cNvSpPr/>
      </dsp:nvSpPr>
      <dsp:spPr>
        <a:xfrm>
          <a:off x="6589" y="1177394"/>
          <a:ext cx="1215830" cy="729498"/>
        </a:xfrm>
        <a:prstGeom prst="rect">
          <a:avLst/>
        </a:prstGeom>
        <a:solidFill>
          <a:schemeClr val="accent1">
            <a:hueOff val="0"/>
            <a:satOff val="0"/>
            <a:lumOff val="0"/>
            <a:alphaOff val="0"/>
          </a:schemeClr>
        </a:solidFill>
        <a:ln w="127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59577" tIns="62536" rIns="59577" bIns="62536" numCol="1" spcCol="1270" anchor="ctr" anchorCtr="0">
          <a:noAutofit/>
        </a:bodyPr>
        <a:lstStyle/>
        <a:p>
          <a:pPr marL="0" lvl="0" indent="0" algn="ctr" defTabSz="5334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s-US" sz="1200" kern="1200"/>
            <a:t>Estimaciones del staff logístico</a:t>
          </a:r>
          <a:endParaRPr lang="en-US" sz="1200" kern="1200"/>
        </a:p>
      </dsp:txBody>
      <dsp:txXfrm>
        <a:off x="6589" y="1177394"/>
        <a:ext cx="1215830" cy="729498"/>
      </dsp:txXfrm>
    </dsp:sp>
    <dsp:sp modelId="{8CFC7E9B-98C1-1246-9E81-186D1B895EAE}">
      <dsp:nvSpPr>
        <dsp:cNvPr id="0" name=""/>
        <dsp:cNvSpPr/>
      </dsp:nvSpPr>
      <dsp:spPr>
        <a:xfrm>
          <a:off x="2716092" y="1496424"/>
          <a:ext cx="249041" cy="91440"/>
        </a:xfrm>
        <a:custGeom>
          <a:avLst/>
          <a:gdLst/>
          <a:ahLst/>
          <a:cxnLst/>
          <a:rect l="0" t="0" r="0" b="0"/>
          <a:pathLst>
            <a:path>
              <a:moveTo>
                <a:pt x="0" y="45720"/>
              </a:moveTo>
              <a:lnTo>
                <a:pt x="249041" y="45720"/>
              </a:lnTo>
            </a:path>
          </a:pathLst>
        </a:custGeom>
        <a:noFill/>
        <a:ln w="6350" cap="flat" cmpd="sng" algn="ctr">
          <a:solidFill>
            <a:schemeClr val="accent1">
              <a:hueOff val="0"/>
              <a:satOff val="0"/>
              <a:lumOff val="0"/>
              <a:alphaOff val="0"/>
            </a:schemeClr>
          </a:solidFill>
          <a:prstDash val="solid"/>
          <a:miter lim="800000"/>
          <a:tailEnd type="arrow"/>
        </a:ln>
        <a:effectLst/>
      </dsp:spPr>
      <dsp:style>
        <a:lnRef idx="1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12700" tIns="0" rIns="12700" bIns="0" numCol="1" spcCol="1270" anchor="ctr" anchorCtr="0">
          <a:noAutofit/>
        </a:bodyPr>
        <a:lstStyle/>
        <a:p>
          <a:pPr marL="0" lvl="0" indent="0" algn="ctr" defTabSz="22225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endParaRPr lang="en-US" sz="500" kern="1200"/>
        </a:p>
      </dsp:txBody>
      <dsp:txXfrm>
        <a:off x="2833621" y="1540746"/>
        <a:ext cx="13982" cy="2796"/>
      </dsp:txXfrm>
    </dsp:sp>
    <dsp:sp modelId="{E4332FA2-F0A5-CF42-8369-D9A741CA82CE}">
      <dsp:nvSpPr>
        <dsp:cNvPr id="0" name=""/>
        <dsp:cNvSpPr/>
      </dsp:nvSpPr>
      <dsp:spPr>
        <a:xfrm>
          <a:off x="1502061" y="1177394"/>
          <a:ext cx="1215830" cy="729498"/>
        </a:xfrm>
        <a:prstGeom prst="rect">
          <a:avLst/>
        </a:prstGeom>
        <a:solidFill>
          <a:schemeClr val="accent1">
            <a:hueOff val="0"/>
            <a:satOff val="0"/>
            <a:lumOff val="0"/>
            <a:alphaOff val="0"/>
          </a:schemeClr>
        </a:solidFill>
        <a:ln w="127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59577" tIns="62536" rIns="59577" bIns="62536" numCol="1" spcCol="1270" anchor="ctr" anchorCtr="0">
          <a:noAutofit/>
        </a:bodyPr>
        <a:lstStyle/>
        <a:p>
          <a:pPr marL="0" lvl="0" indent="0" algn="ctr" defTabSz="5334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s-US" sz="1200" kern="1200"/>
            <a:t>COA Logístico </a:t>
          </a:r>
          <a:endParaRPr lang="en-US" sz="1200" kern="1200"/>
        </a:p>
      </dsp:txBody>
      <dsp:txXfrm>
        <a:off x="1502061" y="1177394"/>
        <a:ext cx="1215830" cy="729498"/>
      </dsp:txXfrm>
    </dsp:sp>
    <dsp:sp modelId="{B5C0C08E-A806-4C4E-9901-CD158D907192}">
      <dsp:nvSpPr>
        <dsp:cNvPr id="0" name=""/>
        <dsp:cNvSpPr/>
      </dsp:nvSpPr>
      <dsp:spPr>
        <a:xfrm>
          <a:off x="4211563" y="1496424"/>
          <a:ext cx="249041" cy="91440"/>
        </a:xfrm>
        <a:custGeom>
          <a:avLst/>
          <a:gdLst/>
          <a:ahLst/>
          <a:cxnLst/>
          <a:rect l="0" t="0" r="0" b="0"/>
          <a:pathLst>
            <a:path>
              <a:moveTo>
                <a:pt x="0" y="45720"/>
              </a:moveTo>
              <a:lnTo>
                <a:pt x="249041" y="45720"/>
              </a:lnTo>
            </a:path>
          </a:pathLst>
        </a:custGeom>
        <a:noFill/>
        <a:ln w="6350" cap="flat" cmpd="sng" algn="ctr">
          <a:solidFill>
            <a:schemeClr val="accent1">
              <a:hueOff val="0"/>
              <a:satOff val="0"/>
              <a:lumOff val="0"/>
              <a:alphaOff val="0"/>
            </a:schemeClr>
          </a:solidFill>
          <a:prstDash val="solid"/>
          <a:miter lim="800000"/>
          <a:tailEnd type="arrow"/>
        </a:ln>
        <a:effectLst/>
      </dsp:spPr>
      <dsp:style>
        <a:lnRef idx="1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12700" tIns="0" rIns="12700" bIns="0" numCol="1" spcCol="1270" anchor="ctr" anchorCtr="0">
          <a:noAutofit/>
        </a:bodyPr>
        <a:lstStyle/>
        <a:p>
          <a:pPr marL="0" lvl="0" indent="0" algn="ctr" defTabSz="22225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endParaRPr lang="en-US" sz="500" kern="1200"/>
        </a:p>
      </dsp:txBody>
      <dsp:txXfrm>
        <a:off x="4329093" y="1540746"/>
        <a:ext cx="13982" cy="2796"/>
      </dsp:txXfrm>
    </dsp:sp>
    <dsp:sp modelId="{040498E5-F3D1-8444-A401-3FC5C0AE41D5}">
      <dsp:nvSpPr>
        <dsp:cNvPr id="0" name=""/>
        <dsp:cNvSpPr/>
      </dsp:nvSpPr>
      <dsp:spPr>
        <a:xfrm>
          <a:off x="2997533" y="1177394"/>
          <a:ext cx="1215830" cy="729498"/>
        </a:xfrm>
        <a:prstGeom prst="rect">
          <a:avLst/>
        </a:prstGeom>
        <a:solidFill>
          <a:schemeClr val="accent1">
            <a:hueOff val="0"/>
            <a:satOff val="0"/>
            <a:lumOff val="0"/>
            <a:alphaOff val="0"/>
          </a:schemeClr>
        </a:solidFill>
        <a:ln w="127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59577" tIns="62536" rIns="59577" bIns="62536" numCol="1" spcCol="1270" anchor="ctr" anchorCtr="0">
          <a:noAutofit/>
        </a:bodyPr>
        <a:lstStyle/>
        <a:p>
          <a:pPr marL="0" lvl="0" indent="0" algn="ctr" defTabSz="5334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s-US" sz="1200" kern="1200"/>
            <a:t>IPOE </a:t>
          </a:r>
          <a:endParaRPr lang="en-US" sz="1200" kern="1200"/>
        </a:p>
      </dsp:txBody>
      <dsp:txXfrm>
        <a:off x="2997533" y="1177394"/>
        <a:ext cx="1215830" cy="729498"/>
      </dsp:txXfrm>
    </dsp:sp>
    <dsp:sp modelId="{5C8ABA01-4BCD-C045-9A7C-2DC3B004E118}">
      <dsp:nvSpPr>
        <dsp:cNvPr id="0" name=""/>
        <dsp:cNvSpPr/>
      </dsp:nvSpPr>
      <dsp:spPr>
        <a:xfrm>
          <a:off x="5707035" y="1496424"/>
          <a:ext cx="249041" cy="91440"/>
        </a:xfrm>
        <a:custGeom>
          <a:avLst/>
          <a:gdLst/>
          <a:ahLst/>
          <a:cxnLst/>
          <a:rect l="0" t="0" r="0" b="0"/>
          <a:pathLst>
            <a:path>
              <a:moveTo>
                <a:pt x="0" y="45720"/>
              </a:moveTo>
              <a:lnTo>
                <a:pt x="249041" y="45720"/>
              </a:lnTo>
            </a:path>
          </a:pathLst>
        </a:custGeom>
        <a:noFill/>
        <a:ln w="6350" cap="flat" cmpd="sng" algn="ctr">
          <a:solidFill>
            <a:schemeClr val="accent1">
              <a:hueOff val="0"/>
              <a:satOff val="0"/>
              <a:lumOff val="0"/>
              <a:alphaOff val="0"/>
            </a:schemeClr>
          </a:solidFill>
          <a:prstDash val="solid"/>
          <a:miter lim="800000"/>
          <a:tailEnd type="arrow"/>
        </a:ln>
        <a:effectLst/>
      </dsp:spPr>
      <dsp:style>
        <a:lnRef idx="1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12700" tIns="0" rIns="12700" bIns="0" numCol="1" spcCol="1270" anchor="ctr" anchorCtr="0">
          <a:noAutofit/>
        </a:bodyPr>
        <a:lstStyle/>
        <a:p>
          <a:pPr marL="0" lvl="0" indent="0" algn="ctr" defTabSz="22225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endParaRPr lang="en-US" sz="500" kern="1200"/>
        </a:p>
      </dsp:txBody>
      <dsp:txXfrm>
        <a:off x="5824565" y="1540746"/>
        <a:ext cx="13982" cy="2796"/>
      </dsp:txXfrm>
    </dsp:sp>
    <dsp:sp modelId="{29FAA5A7-A34C-6C43-92E7-D745A4FADC8B}">
      <dsp:nvSpPr>
        <dsp:cNvPr id="0" name=""/>
        <dsp:cNvSpPr/>
      </dsp:nvSpPr>
      <dsp:spPr>
        <a:xfrm>
          <a:off x="4493005" y="1177394"/>
          <a:ext cx="1215830" cy="729498"/>
        </a:xfrm>
        <a:prstGeom prst="rect">
          <a:avLst/>
        </a:prstGeom>
        <a:solidFill>
          <a:schemeClr val="accent1">
            <a:hueOff val="0"/>
            <a:satOff val="0"/>
            <a:lumOff val="0"/>
            <a:alphaOff val="0"/>
          </a:schemeClr>
        </a:solidFill>
        <a:ln w="127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59577" tIns="62536" rIns="59577" bIns="62536" numCol="1" spcCol="1270" anchor="ctr" anchorCtr="0">
          <a:noAutofit/>
        </a:bodyPr>
        <a:lstStyle/>
        <a:p>
          <a:pPr marL="0" lvl="0" indent="0" algn="ctr" defTabSz="5334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s-US" sz="1200" kern="1200"/>
            <a:t>Estimaciones del staff de inteligencia </a:t>
          </a:r>
          <a:endParaRPr lang="en-US" sz="1200" kern="1200"/>
        </a:p>
      </dsp:txBody>
      <dsp:txXfrm>
        <a:off x="4493005" y="1177394"/>
        <a:ext cx="1215830" cy="729498"/>
      </dsp:txXfrm>
    </dsp:sp>
    <dsp:sp modelId="{52B28197-4849-9241-A80F-3FCAA39516D3}">
      <dsp:nvSpPr>
        <dsp:cNvPr id="0" name=""/>
        <dsp:cNvSpPr/>
      </dsp:nvSpPr>
      <dsp:spPr>
        <a:xfrm>
          <a:off x="7202507" y="1496424"/>
          <a:ext cx="249041" cy="91440"/>
        </a:xfrm>
        <a:custGeom>
          <a:avLst/>
          <a:gdLst/>
          <a:ahLst/>
          <a:cxnLst/>
          <a:rect l="0" t="0" r="0" b="0"/>
          <a:pathLst>
            <a:path>
              <a:moveTo>
                <a:pt x="0" y="45720"/>
              </a:moveTo>
              <a:lnTo>
                <a:pt x="249041" y="45720"/>
              </a:lnTo>
            </a:path>
          </a:pathLst>
        </a:custGeom>
        <a:noFill/>
        <a:ln w="6350" cap="flat" cmpd="sng" algn="ctr">
          <a:solidFill>
            <a:schemeClr val="accent1">
              <a:hueOff val="0"/>
              <a:satOff val="0"/>
              <a:lumOff val="0"/>
              <a:alphaOff val="0"/>
            </a:schemeClr>
          </a:solidFill>
          <a:prstDash val="solid"/>
          <a:miter lim="800000"/>
          <a:tailEnd type="arrow"/>
        </a:ln>
        <a:effectLst/>
      </dsp:spPr>
      <dsp:style>
        <a:lnRef idx="1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12700" tIns="0" rIns="12700" bIns="0" numCol="1" spcCol="1270" anchor="ctr" anchorCtr="0">
          <a:noAutofit/>
        </a:bodyPr>
        <a:lstStyle/>
        <a:p>
          <a:pPr marL="0" lvl="0" indent="0" algn="ctr" defTabSz="22225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endParaRPr lang="en-US" sz="500" kern="1200"/>
        </a:p>
      </dsp:txBody>
      <dsp:txXfrm>
        <a:off x="7320037" y="1540746"/>
        <a:ext cx="13982" cy="2796"/>
      </dsp:txXfrm>
    </dsp:sp>
    <dsp:sp modelId="{28BE581E-57A1-1745-B7E0-0BDA1D8ACE57}">
      <dsp:nvSpPr>
        <dsp:cNvPr id="0" name=""/>
        <dsp:cNvSpPr/>
      </dsp:nvSpPr>
      <dsp:spPr>
        <a:xfrm>
          <a:off x="5988476" y="1177394"/>
          <a:ext cx="1215830" cy="729498"/>
        </a:xfrm>
        <a:prstGeom prst="rect">
          <a:avLst/>
        </a:prstGeom>
        <a:solidFill>
          <a:schemeClr val="accent1">
            <a:hueOff val="0"/>
            <a:satOff val="0"/>
            <a:lumOff val="0"/>
            <a:alphaOff val="0"/>
          </a:schemeClr>
        </a:solidFill>
        <a:ln w="127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59577" tIns="62536" rIns="59577" bIns="62536" numCol="1" spcCol="1270" anchor="ctr" anchorCtr="0">
          <a:noAutofit/>
        </a:bodyPr>
        <a:lstStyle/>
        <a:p>
          <a:pPr marL="0" lvl="0" indent="0" algn="ctr" defTabSz="5334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s-US" sz="1200" kern="1200"/>
            <a:t>COA Intel </a:t>
          </a:r>
          <a:endParaRPr lang="en-US" sz="1200" kern="1200"/>
        </a:p>
      </dsp:txBody>
      <dsp:txXfrm>
        <a:off x="5988476" y="1177394"/>
        <a:ext cx="1215830" cy="729498"/>
      </dsp:txXfrm>
    </dsp:sp>
    <dsp:sp modelId="{A0C22875-1778-6B4B-9F44-52F90FBA7C9C}">
      <dsp:nvSpPr>
        <dsp:cNvPr id="0" name=""/>
        <dsp:cNvSpPr/>
      </dsp:nvSpPr>
      <dsp:spPr>
        <a:xfrm>
          <a:off x="614504" y="1905093"/>
          <a:ext cx="7477359" cy="249041"/>
        </a:xfrm>
        <a:custGeom>
          <a:avLst/>
          <a:gdLst/>
          <a:ahLst/>
          <a:cxnLst/>
          <a:rect l="0" t="0" r="0" b="0"/>
          <a:pathLst>
            <a:path>
              <a:moveTo>
                <a:pt x="7477359" y="0"/>
              </a:moveTo>
              <a:lnTo>
                <a:pt x="7477359" y="141620"/>
              </a:lnTo>
              <a:lnTo>
                <a:pt x="0" y="141620"/>
              </a:lnTo>
              <a:lnTo>
                <a:pt x="0" y="249041"/>
              </a:lnTo>
            </a:path>
          </a:pathLst>
        </a:custGeom>
        <a:noFill/>
        <a:ln w="6350" cap="flat" cmpd="sng" algn="ctr">
          <a:solidFill>
            <a:schemeClr val="accent1">
              <a:hueOff val="0"/>
              <a:satOff val="0"/>
              <a:lumOff val="0"/>
              <a:alphaOff val="0"/>
            </a:schemeClr>
          </a:solidFill>
          <a:prstDash val="solid"/>
          <a:miter lim="800000"/>
          <a:tailEnd type="arrow"/>
        </a:ln>
        <a:effectLst/>
      </dsp:spPr>
      <dsp:style>
        <a:lnRef idx="1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12700" tIns="0" rIns="12700" bIns="0" numCol="1" spcCol="1270" anchor="ctr" anchorCtr="0">
          <a:noAutofit/>
        </a:bodyPr>
        <a:lstStyle/>
        <a:p>
          <a:pPr marL="0" lvl="0" indent="0" algn="ctr" defTabSz="22225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endParaRPr lang="en-US" sz="500" kern="1200"/>
        </a:p>
      </dsp:txBody>
      <dsp:txXfrm>
        <a:off x="4166119" y="2028215"/>
        <a:ext cx="374129" cy="2796"/>
      </dsp:txXfrm>
    </dsp:sp>
    <dsp:sp modelId="{67ED000A-B33F-3A4F-ADDF-578E1A8931CE}">
      <dsp:nvSpPr>
        <dsp:cNvPr id="0" name=""/>
        <dsp:cNvSpPr/>
      </dsp:nvSpPr>
      <dsp:spPr>
        <a:xfrm>
          <a:off x="7483948" y="1177394"/>
          <a:ext cx="1215830" cy="729498"/>
        </a:xfrm>
        <a:prstGeom prst="rect">
          <a:avLst/>
        </a:prstGeom>
        <a:solidFill>
          <a:schemeClr val="accent1">
            <a:hueOff val="0"/>
            <a:satOff val="0"/>
            <a:lumOff val="0"/>
            <a:alphaOff val="0"/>
          </a:schemeClr>
        </a:solidFill>
        <a:ln w="127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59577" tIns="62536" rIns="59577" bIns="62536" numCol="1" spcCol="1270" anchor="ctr" anchorCtr="0">
          <a:noAutofit/>
        </a:bodyPr>
        <a:lstStyle/>
        <a:p>
          <a:pPr marL="0" lvl="0" indent="0" algn="ctr" defTabSz="5334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s-US" sz="1200" kern="1200"/>
            <a:t>FSP </a:t>
          </a:r>
          <a:endParaRPr lang="en-US" sz="1200" kern="1200"/>
        </a:p>
      </dsp:txBody>
      <dsp:txXfrm>
        <a:off x="7483948" y="1177394"/>
        <a:ext cx="1215830" cy="729498"/>
      </dsp:txXfrm>
    </dsp:sp>
    <dsp:sp modelId="{1BB53F33-33B9-964A-AC6B-89E1CAA9498F}">
      <dsp:nvSpPr>
        <dsp:cNvPr id="0" name=""/>
        <dsp:cNvSpPr/>
      </dsp:nvSpPr>
      <dsp:spPr>
        <a:xfrm>
          <a:off x="1220620" y="2505563"/>
          <a:ext cx="249041" cy="91440"/>
        </a:xfrm>
        <a:custGeom>
          <a:avLst/>
          <a:gdLst/>
          <a:ahLst/>
          <a:cxnLst/>
          <a:rect l="0" t="0" r="0" b="0"/>
          <a:pathLst>
            <a:path>
              <a:moveTo>
                <a:pt x="0" y="45720"/>
              </a:moveTo>
              <a:lnTo>
                <a:pt x="249041" y="45720"/>
              </a:lnTo>
            </a:path>
          </a:pathLst>
        </a:custGeom>
        <a:noFill/>
        <a:ln w="6350" cap="flat" cmpd="sng" algn="ctr">
          <a:solidFill>
            <a:schemeClr val="accent1">
              <a:hueOff val="0"/>
              <a:satOff val="0"/>
              <a:lumOff val="0"/>
              <a:alphaOff val="0"/>
            </a:schemeClr>
          </a:solidFill>
          <a:prstDash val="solid"/>
          <a:miter lim="800000"/>
          <a:tailEnd type="arrow"/>
        </a:ln>
        <a:effectLst/>
      </dsp:spPr>
      <dsp:style>
        <a:lnRef idx="1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12700" tIns="0" rIns="12700" bIns="0" numCol="1" spcCol="1270" anchor="ctr" anchorCtr="0">
          <a:noAutofit/>
        </a:bodyPr>
        <a:lstStyle/>
        <a:p>
          <a:pPr marL="0" lvl="0" indent="0" algn="ctr" defTabSz="22225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endParaRPr lang="en-US" sz="500" kern="1200"/>
        </a:p>
      </dsp:txBody>
      <dsp:txXfrm>
        <a:off x="1338149" y="2549885"/>
        <a:ext cx="13982" cy="2796"/>
      </dsp:txXfrm>
    </dsp:sp>
    <dsp:sp modelId="{EBA11358-8CDE-5541-BC9D-A7675E03A82A}">
      <dsp:nvSpPr>
        <dsp:cNvPr id="0" name=""/>
        <dsp:cNvSpPr/>
      </dsp:nvSpPr>
      <dsp:spPr>
        <a:xfrm>
          <a:off x="6589" y="2186534"/>
          <a:ext cx="1215830" cy="729498"/>
        </a:xfrm>
        <a:prstGeom prst="rect">
          <a:avLst/>
        </a:prstGeom>
        <a:solidFill>
          <a:schemeClr val="accent1">
            <a:hueOff val="0"/>
            <a:satOff val="0"/>
            <a:lumOff val="0"/>
            <a:alphaOff val="0"/>
          </a:schemeClr>
        </a:solidFill>
        <a:ln w="127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59577" tIns="62536" rIns="59577" bIns="62536" numCol="1" spcCol="1270" anchor="ctr" anchorCtr="0">
          <a:noAutofit/>
        </a:bodyPr>
        <a:lstStyle/>
        <a:p>
          <a:pPr marL="0" lvl="0" indent="0" algn="ctr" defTabSz="5334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s-US" sz="1200" kern="1200"/>
            <a:t>FSCC</a:t>
          </a:r>
          <a:endParaRPr lang="en-US" sz="1200" kern="1200"/>
        </a:p>
      </dsp:txBody>
      <dsp:txXfrm>
        <a:off x="6589" y="2186534"/>
        <a:ext cx="1215830" cy="729498"/>
      </dsp:txXfrm>
    </dsp:sp>
    <dsp:sp modelId="{98D87D19-6DB2-F54F-B626-D95D49A6F4C5}">
      <dsp:nvSpPr>
        <dsp:cNvPr id="0" name=""/>
        <dsp:cNvSpPr/>
      </dsp:nvSpPr>
      <dsp:spPr>
        <a:xfrm>
          <a:off x="2716092" y="2505563"/>
          <a:ext cx="249041" cy="91440"/>
        </a:xfrm>
        <a:custGeom>
          <a:avLst/>
          <a:gdLst/>
          <a:ahLst/>
          <a:cxnLst/>
          <a:rect l="0" t="0" r="0" b="0"/>
          <a:pathLst>
            <a:path>
              <a:moveTo>
                <a:pt x="0" y="45720"/>
              </a:moveTo>
              <a:lnTo>
                <a:pt x="249041" y="45720"/>
              </a:lnTo>
            </a:path>
          </a:pathLst>
        </a:custGeom>
        <a:noFill/>
        <a:ln w="6350" cap="flat" cmpd="sng" algn="ctr">
          <a:solidFill>
            <a:schemeClr val="accent1">
              <a:hueOff val="0"/>
              <a:satOff val="0"/>
              <a:lumOff val="0"/>
              <a:alphaOff val="0"/>
            </a:schemeClr>
          </a:solidFill>
          <a:prstDash val="solid"/>
          <a:miter lim="800000"/>
          <a:tailEnd type="arrow"/>
        </a:ln>
        <a:effectLst/>
      </dsp:spPr>
      <dsp:style>
        <a:lnRef idx="1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12700" tIns="0" rIns="12700" bIns="0" numCol="1" spcCol="1270" anchor="ctr" anchorCtr="0">
          <a:noAutofit/>
        </a:bodyPr>
        <a:lstStyle/>
        <a:p>
          <a:pPr marL="0" lvl="0" indent="0" algn="ctr" defTabSz="22225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endParaRPr lang="en-US" sz="500" kern="1200"/>
        </a:p>
      </dsp:txBody>
      <dsp:txXfrm>
        <a:off x="2833621" y="2549885"/>
        <a:ext cx="13982" cy="2796"/>
      </dsp:txXfrm>
    </dsp:sp>
    <dsp:sp modelId="{BB2F4CAF-888F-734C-9BF0-9D07796E811B}">
      <dsp:nvSpPr>
        <dsp:cNvPr id="0" name=""/>
        <dsp:cNvSpPr/>
      </dsp:nvSpPr>
      <dsp:spPr>
        <a:xfrm>
          <a:off x="1502061" y="2186534"/>
          <a:ext cx="1215830" cy="729498"/>
        </a:xfrm>
        <a:prstGeom prst="rect">
          <a:avLst/>
        </a:prstGeom>
        <a:solidFill>
          <a:schemeClr val="accent1">
            <a:hueOff val="0"/>
            <a:satOff val="0"/>
            <a:lumOff val="0"/>
            <a:alphaOff val="0"/>
          </a:schemeClr>
        </a:solidFill>
        <a:ln w="127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59577" tIns="62536" rIns="59577" bIns="62536" numCol="1" spcCol="1270" anchor="ctr" anchorCtr="0">
          <a:noAutofit/>
        </a:bodyPr>
        <a:lstStyle/>
        <a:p>
          <a:pPr marL="0" lvl="0" indent="0" algn="ctr" defTabSz="5334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s-US" sz="1200" kern="1200"/>
            <a:t>Estimaciones del staff de fuegos</a:t>
          </a:r>
          <a:endParaRPr lang="en-US" sz="1200" kern="1200"/>
        </a:p>
      </dsp:txBody>
      <dsp:txXfrm>
        <a:off x="1502061" y="2186534"/>
        <a:ext cx="1215830" cy="729498"/>
      </dsp:txXfrm>
    </dsp:sp>
    <dsp:sp modelId="{E6A59826-14B0-1149-B499-371E06F30857}">
      <dsp:nvSpPr>
        <dsp:cNvPr id="0" name=""/>
        <dsp:cNvSpPr/>
      </dsp:nvSpPr>
      <dsp:spPr>
        <a:xfrm>
          <a:off x="4211563" y="2505563"/>
          <a:ext cx="249041" cy="91440"/>
        </a:xfrm>
        <a:custGeom>
          <a:avLst/>
          <a:gdLst/>
          <a:ahLst/>
          <a:cxnLst/>
          <a:rect l="0" t="0" r="0" b="0"/>
          <a:pathLst>
            <a:path>
              <a:moveTo>
                <a:pt x="0" y="45720"/>
              </a:moveTo>
              <a:lnTo>
                <a:pt x="249041" y="45720"/>
              </a:lnTo>
            </a:path>
          </a:pathLst>
        </a:custGeom>
        <a:noFill/>
        <a:ln w="6350" cap="flat" cmpd="sng" algn="ctr">
          <a:solidFill>
            <a:schemeClr val="accent1">
              <a:hueOff val="0"/>
              <a:satOff val="0"/>
              <a:lumOff val="0"/>
              <a:alphaOff val="0"/>
            </a:schemeClr>
          </a:solidFill>
          <a:prstDash val="solid"/>
          <a:miter lim="800000"/>
          <a:tailEnd type="arrow"/>
        </a:ln>
        <a:effectLst/>
      </dsp:spPr>
      <dsp:style>
        <a:lnRef idx="1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12700" tIns="0" rIns="12700" bIns="0" numCol="1" spcCol="1270" anchor="ctr" anchorCtr="0">
          <a:noAutofit/>
        </a:bodyPr>
        <a:lstStyle/>
        <a:p>
          <a:pPr marL="0" lvl="0" indent="0" algn="ctr" defTabSz="22225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endParaRPr lang="en-US" sz="500" kern="1200"/>
        </a:p>
      </dsp:txBody>
      <dsp:txXfrm>
        <a:off x="4329093" y="2549885"/>
        <a:ext cx="13982" cy="2796"/>
      </dsp:txXfrm>
    </dsp:sp>
    <dsp:sp modelId="{ADBEFB14-CF9D-3F49-9942-D9DF565C0715}">
      <dsp:nvSpPr>
        <dsp:cNvPr id="0" name=""/>
        <dsp:cNvSpPr/>
      </dsp:nvSpPr>
      <dsp:spPr>
        <a:xfrm>
          <a:off x="2997533" y="2186534"/>
          <a:ext cx="1215830" cy="729498"/>
        </a:xfrm>
        <a:prstGeom prst="rect">
          <a:avLst/>
        </a:prstGeom>
        <a:solidFill>
          <a:schemeClr val="accent1">
            <a:hueOff val="0"/>
            <a:satOff val="0"/>
            <a:lumOff val="0"/>
            <a:alphaOff val="0"/>
          </a:schemeClr>
        </a:solidFill>
        <a:ln w="127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59577" tIns="62536" rIns="59577" bIns="62536" numCol="1" spcCol="1270" anchor="ctr" anchorCtr="0">
          <a:noAutofit/>
        </a:bodyPr>
        <a:lstStyle/>
        <a:p>
          <a:pPr marL="0" lvl="0" indent="0" algn="ctr" defTabSz="5334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s-US" sz="1200" kern="1200"/>
            <a:t>COA Fuegos </a:t>
          </a:r>
          <a:endParaRPr lang="en-US" sz="1200" kern="1200"/>
        </a:p>
      </dsp:txBody>
      <dsp:txXfrm>
        <a:off x="2997533" y="2186534"/>
        <a:ext cx="1215830" cy="729498"/>
      </dsp:txXfrm>
    </dsp:sp>
    <dsp:sp modelId="{F84284A9-6CC8-294F-A654-A609E946E982}">
      <dsp:nvSpPr>
        <dsp:cNvPr id="0" name=""/>
        <dsp:cNvSpPr/>
      </dsp:nvSpPr>
      <dsp:spPr>
        <a:xfrm>
          <a:off x="5707035" y="2505563"/>
          <a:ext cx="249041" cy="91440"/>
        </a:xfrm>
        <a:custGeom>
          <a:avLst/>
          <a:gdLst/>
          <a:ahLst/>
          <a:cxnLst/>
          <a:rect l="0" t="0" r="0" b="0"/>
          <a:pathLst>
            <a:path>
              <a:moveTo>
                <a:pt x="0" y="45720"/>
              </a:moveTo>
              <a:lnTo>
                <a:pt x="249041" y="45720"/>
              </a:lnTo>
            </a:path>
          </a:pathLst>
        </a:custGeom>
        <a:noFill/>
        <a:ln w="6350" cap="flat" cmpd="sng" algn="ctr">
          <a:solidFill>
            <a:schemeClr val="accent1">
              <a:hueOff val="0"/>
              <a:satOff val="0"/>
              <a:lumOff val="0"/>
              <a:alphaOff val="0"/>
            </a:schemeClr>
          </a:solidFill>
          <a:prstDash val="solid"/>
          <a:miter lim="800000"/>
          <a:tailEnd type="arrow"/>
        </a:ln>
        <a:effectLst/>
      </dsp:spPr>
      <dsp:style>
        <a:lnRef idx="1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12700" tIns="0" rIns="12700" bIns="0" numCol="1" spcCol="1270" anchor="ctr" anchorCtr="0">
          <a:noAutofit/>
        </a:bodyPr>
        <a:lstStyle/>
        <a:p>
          <a:pPr marL="0" lvl="0" indent="0" algn="ctr" defTabSz="22225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endParaRPr lang="en-US" sz="500" kern="1200"/>
        </a:p>
      </dsp:txBody>
      <dsp:txXfrm>
        <a:off x="5824565" y="2549885"/>
        <a:ext cx="13982" cy="2796"/>
      </dsp:txXfrm>
    </dsp:sp>
    <dsp:sp modelId="{2FB218C9-46D6-474E-9594-920768A37BD8}">
      <dsp:nvSpPr>
        <dsp:cNvPr id="0" name=""/>
        <dsp:cNvSpPr/>
      </dsp:nvSpPr>
      <dsp:spPr>
        <a:xfrm>
          <a:off x="4493005" y="2186534"/>
          <a:ext cx="1215830" cy="729498"/>
        </a:xfrm>
        <a:prstGeom prst="rect">
          <a:avLst/>
        </a:prstGeom>
        <a:solidFill>
          <a:schemeClr val="accent1">
            <a:hueOff val="0"/>
            <a:satOff val="0"/>
            <a:lumOff val="0"/>
            <a:alphaOff val="0"/>
          </a:schemeClr>
        </a:solidFill>
        <a:ln w="127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59577" tIns="62536" rIns="59577" bIns="62536" numCol="1" spcCol="1270" anchor="ctr" anchorCtr="0">
          <a:noAutofit/>
        </a:bodyPr>
        <a:lstStyle/>
        <a:p>
          <a:pPr marL="0" lvl="0" indent="0" algn="ctr" defTabSz="5334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s-US" sz="1200" kern="1200"/>
            <a:t>Infops</a:t>
          </a:r>
          <a:endParaRPr lang="en-US" sz="1200" kern="1200"/>
        </a:p>
      </dsp:txBody>
      <dsp:txXfrm>
        <a:off x="4493005" y="2186534"/>
        <a:ext cx="1215830" cy="729498"/>
      </dsp:txXfrm>
    </dsp:sp>
    <dsp:sp modelId="{AE155492-246D-4B4D-BD77-9525C76244F4}">
      <dsp:nvSpPr>
        <dsp:cNvPr id="0" name=""/>
        <dsp:cNvSpPr/>
      </dsp:nvSpPr>
      <dsp:spPr>
        <a:xfrm>
          <a:off x="7202507" y="2505563"/>
          <a:ext cx="249041" cy="91440"/>
        </a:xfrm>
        <a:custGeom>
          <a:avLst/>
          <a:gdLst/>
          <a:ahLst/>
          <a:cxnLst/>
          <a:rect l="0" t="0" r="0" b="0"/>
          <a:pathLst>
            <a:path>
              <a:moveTo>
                <a:pt x="0" y="45720"/>
              </a:moveTo>
              <a:lnTo>
                <a:pt x="249041" y="45720"/>
              </a:lnTo>
            </a:path>
          </a:pathLst>
        </a:custGeom>
        <a:noFill/>
        <a:ln w="6350" cap="flat" cmpd="sng" algn="ctr">
          <a:solidFill>
            <a:schemeClr val="accent1">
              <a:hueOff val="0"/>
              <a:satOff val="0"/>
              <a:lumOff val="0"/>
              <a:alphaOff val="0"/>
            </a:schemeClr>
          </a:solidFill>
          <a:prstDash val="solid"/>
          <a:miter lim="800000"/>
          <a:tailEnd type="arrow"/>
        </a:ln>
        <a:effectLst/>
      </dsp:spPr>
      <dsp:style>
        <a:lnRef idx="1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12700" tIns="0" rIns="12700" bIns="0" numCol="1" spcCol="1270" anchor="ctr" anchorCtr="0">
          <a:noAutofit/>
        </a:bodyPr>
        <a:lstStyle/>
        <a:p>
          <a:pPr marL="0" lvl="0" indent="0" algn="ctr" defTabSz="22225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endParaRPr lang="en-US" sz="500" kern="1200"/>
        </a:p>
      </dsp:txBody>
      <dsp:txXfrm>
        <a:off x="7320037" y="2549885"/>
        <a:ext cx="13982" cy="2796"/>
      </dsp:txXfrm>
    </dsp:sp>
    <dsp:sp modelId="{2DAE2C7D-EE76-6E48-B1CC-90CC6057F939}">
      <dsp:nvSpPr>
        <dsp:cNvPr id="0" name=""/>
        <dsp:cNvSpPr/>
      </dsp:nvSpPr>
      <dsp:spPr>
        <a:xfrm>
          <a:off x="5988476" y="2186534"/>
          <a:ext cx="1215830" cy="729498"/>
        </a:xfrm>
        <a:prstGeom prst="rect">
          <a:avLst/>
        </a:prstGeom>
        <a:solidFill>
          <a:schemeClr val="accent1">
            <a:hueOff val="0"/>
            <a:satOff val="0"/>
            <a:lumOff val="0"/>
            <a:alphaOff val="0"/>
          </a:schemeClr>
        </a:solidFill>
        <a:ln w="127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59577" tIns="62536" rIns="59577" bIns="62536" numCol="1" spcCol="1270" anchor="ctr" anchorCtr="0">
          <a:noAutofit/>
        </a:bodyPr>
        <a:lstStyle/>
        <a:p>
          <a:pPr marL="0" lvl="0" indent="0" algn="ctr" defTabSz="5334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s-US" sz="1200" kern="1200"/>
            <a:t>Psyops </a:t>
          </a:r>
          <a:endParaRPr lang="en-US" sz="1200" kern="1200"/>
        </a:p>
      </dsp:txBody>
      <dsp:txXfrm>
        <a:off x="5988476" y="2186534"/>
        <a:ext cx="1215830" cy="729498"/>
      </dsp:txXfrm>
    </dsp:sp>
    <dsp:sp modelId="{1FA7C762-791F-9B43-81E3-558AB6D055EA}">
      <dsp:nvSpPr>
        <dsp:cNvPr id="0" name=""/>
        <dsp:cNvSpPr/>
      </dsp:nvSpPr>
      <dsp:spPr>
        <a:xfrm>
          <a:off x="614504" y="2914233"/>
          <a:ext cx="7477359" cy="249041"/>
        </a:xfrm>
        <a:custGeom>
          <a:avLst/>
          <a:gdLst/>
          <a:ahLst/>
          <a:cxnLst/>
          <a:rect l="0" t="0" r="0" b="0"/>
          <a:pathLst>
            <a:path>
              <a:moveTo>
                <a:pt x="7477359" y="0"/>
              </a:moveTo>
              <a:lnTo>
                <a:pt x="7477359" y="141620"/>
              </a:lnTo>
              <a:lnTo>
                <a:pt x="0" y="141620"/>
              </a:lnTo>
              <a:lnTo>
                <a:pt x="0" y="249041"/>
              </a:lnTo>
            </a:path>
          </a:pathLst>
        </a:custGeom>
        <a:noFill/>
        <a:ln w="6350" cap="flat" cmpd="sng" algn="ctr">
          <a:solidFill>
            <a:schemeClr val="accent1">
              <a:hueOff val="0"/>
              <a:satOff val="0"/>
              <a:lumOff val="0"/>
              <a:alphaOff val="0"/>
            </a:schemeClr>
          </a:solidFill>
          <a:prstDash val="solid"/>
          <a:miter lim="800000"/>
          <a:tailEnd type="arrow"/>
        </a:ln>
        <a:effectLst/>
      </dsp:spPr>
      <dsp:style>
        <a:lnRef idx="1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12700" tIns="0" rIns="12700" bIns="0" numCol="1" spcCol="1270" anchor="ctr" anchorCtr="0">
          <a:noAutofit/>
        </a:bodyPr>
        <a:lstStyle/>
        <a:p>
          <a:pPr marL="0" lvl="0" indent="0" algn="ctr" defTabSz="22225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endParaRPr lang="en-US" sz="500" kern="1200"/>
        </a:p>
      </dsp:txBody>
      <dsp:txXfrm>
        <a:off x="4166119" y="3037355"/>
        <a:ext cx="374129" cy="2796"/>
      </dsp:txXfrm>
    </dsp:sp>
    <dsp:sp modelId="{3AF94477-4114-3641-821C-635D886C3D05}">
      <dsp:nvSpPr>
        <dsp:cNvPr id="0" name=""/>
        <dsp:cNvSpPr/>
      </dsp:nvSpPr>
      <dsp:spPr>
        <a:xfrm>
          <a:off x="7483948" y="2186534"/>
          <a:ext cx="1215830" cy="729498"/>
        </a:xfrm>
        <a:prstGeom prst="rect">
          <a:avLst/>
        </a:prstGeom>
        <a:solidFill>
          <a:schemeClr val="accent1">
            <a:hueOff val="0"/>
            <a:satOff val="0"/>
            <a:lumOff val="0"/>
            <a:alphaOff val="0"/>
          </a:schemeClr>
        </a:solidFill>
        <a:ln w="127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59577" tIns="62536" rIns="59577" bIns="62536" numCol="1" spcCol="1270" anchor="ctr" anchorCtr="0">
          <a:noAutofit/>
        </a:bodyPr>
        <a:lstStyle/>
        <a:p>
          <a:pPr marL="0" lvl="0" indent="0" algn="ctr" defTabSz="5334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s-US" sz="1200" kern="1200"/>
            <a:t>EW</a:t>
          </a:r>
          <a:endParaRPr lang="en-US" sz="1200" kern="1200"/>
        </a:p>
      </dsp:txBody>
      <dsp:txXfrm>
        <a:off x="7483948" y="2186534"/>
        <a:ext cx="1215830" cy="729498"/>
      </dsp:txXfrm>
    </dsp:sp>
    <dsp:sp modelId="{940FB0C3-FB5B-6045-9798-B52C09A5077B}">
      <dsp:nvSpPr>
        <dsp:cNvPr id="0" name=""/>
        <dsp:cNvSpPr/>
      </dsp:nvSpPr>
      <dsp:spPr>
        <a:xfrm>
          <a:off x="1220620" y="3514703"/>
          <a:ext cx="249041" cy="91440"/>
        </a:xfrm>
        <a:custGeom>
          <a:avLst/>
          <a:gdLst/>
          <a:ahLst/>
          <a:cxnLst/>
          <a:rect l="0" t="0" r="0" b="0"/>
          <a:pathLst>
            <a:path>
              <a:moveTo>
                <a:pt x="0" y="45720"/>
              </a:moveTo>
              <a:lnTo>
                <a:pt x="249041" y="45720"/>
              </a:lnTo>
            </a:path>
          </a:pathLst>
        </a:custGeom>
        <a:noFill/>
        <a:ln w="6350" cap="flat" cmpd="sng" algn="ctr">
          <a:solidFill>
            <a:schemeClr val="accent1">
              <a:hueOff val="0"/>
              <a:satOff val="0"/>
              <a:lumOff val="0"/>
              <a:alphaOff val="0"/>
            </a:schemeClr>
          </a:solidFill>
          <a:prstDash val="solid"/>
          <a:miter lim="800000"/>
          <a:tailEnd type="arrow"/>
        </a:ln>
        <a:effectLst/>
      </dsp:spPr>
      <dsp:style>
        <a:lnRef idx="1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12700" tIns="0" rIns="12700" bIns="0" numCol="1" spcCol="1270" anchor="ctr" anchorCtr="0">
          <a:noAutofit/>
        </a:bodyPr>
        <a:lstStyle/>
        <a:p>
          <a:pPr marL="0" lvl="0" indent="0" algn="ctr" defTabSz="22225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endParaRPr lang="en-US" sz="500" kern="1200"/>
        </a:p>
      </dsp:txBody>
      <dsp:txXfrm>
        <a:off x="1338149" y="3559025"/>
        <a:ext cx="13982" cy="2796"/>
      </dsp:txXfrm>
    </dsp:sp>
    <dsp:sp modelId="{264CDA18-1D77-544C-BC6D-0ABC55C8DF30}">
      <dsp:nvSpPr>
        <dsp:cNvPr id="0" name=""/>
        <dsp:cNvSpPr/>
      </dsp:nvSpPr>
      <dsp:spPr>
        <a:xfrm>
          <a:off x="6589" y="3195674"/>
          <a:ext cx="1215830" cy="729498"/>
        </a:xfrm>
        <a:prstGeom prst="rect">
          <a:avLst/>
        </a:prstGeom>
        <a:solidFill>
          <a:schemeClr val="accent1">
            <a:hueOff val="0"/>
            <a:satOff val="0"/>
            <a:lumOff val="0"/>
            <a:alphaOff val="0"/>
          </a:schemeClr>
        </a:solidFill>
        <a:ln w="127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59577" tIns="62536" rIns="59577" bIns="62536" numCol="1" spcCol="1270" anchor="ctr" anchorCtr="0">
          <a:noAutofit/>
        </a:bodyPr>
        <a:lstStyle/>
        <a:p>
          <a:pPr marL="0" lvl="0" indent="0" algn="ctr" defTabSz="5334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s-US" sz="1200" kern="1200"/>
            <a:t>Cyber </a:t>
          </a:r>
          <a:endParaRPr lang="en-US" sz="1200" kern="1200"/>
        </a:p>
      </dsp:txBody>
      <dsp:txXfrm>
        <a:off x="6589" y="3195674"/>
        <a:ext cx="1215830" cy="729498"/>
      </dsp:txXfrm>
    </dsp:sp>
    <dsp:sp modelId="{7FBDB4F2-1718-AE45-B950-A4D77FC116C5}">
      <dsp:nvSpPr>
        <dsp:cNvPr id="0" name=""/>
        <dsp:cNvSpPr/>
      </dsp:nvSpPr>
      <dsp:spPr>
        <a:xfrm>
          <a:off x="2716092" y="3514703"/>
          <a:ext cx="249041" cy="91440"/>
        </a:xfrm>
        <a:custGeom>
          <a:avLst/>
          <a:gdLst/>
          <a:ahLst/>
          <a:cxnLst/>
          <a:rect l="0" t="0" r="0" b="0"/>
          <a:pathLst>
            <a:path>
              <a:moveTo>
                <a:pt x="0" y="45720"/>
              </a:moveTo>
              <a:lnTo>
                <a:pt x="249041" y="45720"/>
              </a:lnTo>
            </a:path>
          </a:pathLst>
        </a:custGeom>
        <a:noFill/>
        <a:ln w="6350" cap="flat" cmpd="sng" algn="ctr">
          <a:solidFill>
            <a:schemeClr val="accent1">
              <a:hueOff val="0"/>
              <a:satOff val="0"/>
              <a:lumOff val="0"/>
              <a:alphaOff val="0"/>
            </a:schemeClr>
          </a:solidFill>
          <a:prstDash val="solid"/>
          <a:miter lim="800000"/>
          <a:tailEnd type="arrow"/>
        </a:ln>
        <a:effectLst/>
      </dsp:spPr>
      <dsp:style>
        <a:lnRef idx="1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12700" tIns="0" rIns="12700" bIns="0" numCol="1" spcCol="1270" anchor="ctr" anchorCtr="0">
          <a:noAutofit/>
        </a:bodyPr>
        <a:lstStyle/>
        <a:p>
          <a:pPr marL="0" lvl="0" indent="0" algn="ctr" defTabSz="22225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endParaRPr lang="en-US" sz="500" kern="1200"/>
        </a:p>
      </dsp:txBody>
      <dsp:txXfrm>
        <a:off x="2833621" y="3559025"/>
        <a:ext cx="13982" cy="2796"/>
      </dsp:txXfrm>
    </dsp:sp>
    <dsp:sp modelId="{59EE3585-93BE-4C47-B027-4EFD6893EF6F}">
      <dsp:nvSpPr>
        <dsp:cNvPr id="0" name=""/>
        <dsp:cNvSpPr/>
      </dsp:nvSpPr>
      <dsp:spPr>
        <a:xfrm>
          <a:off x="1502061" y="3195674"/>
          <a:ext cx="1215830" cy="729498"/>
        </a:xfrm>
        <a:prstGeom prst="rect">
          <a:avLst/>
        </a:prstGeom>
        <a:solidFill>
          <a:schemeClr val="accent1">
            <a:hueOff val="0"/>
            <a:satOff val="0"/>
            <a:lumOff val="0"/>
            <a:alphaOff val="0"/>
          </a:schemeClr>
        </a:solidFill>
        <a:ln w="127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59577" tIns="62536" rIns="59577" bIns="62536" numCol="1" spcCol="1270" anchor="ctr" anchorCtr="0">
          <a:noAutofit/>
        </a:bodyPr>
        <a:lstStyle/>
        <a:p>
          <a:pPr marL="0" lvl="0" indent="0" algn="ctr" defTabSz="5334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s-US" sz="1200" kern="1200"/>
            <a:t>Operaciones espaciales (introducción)</a:t>
          </a:r>
          <a:endParaRPr lang="en-US" sz="1200" kern="1200"/>
        </a:p>
      </dsp:txBody>
      <dsp:txXfrm>
        <a:off x="1502061" y="3195674"/>
        <a:ext cx="1215830" cy="729498"/>
      </dsp:txXfrm>
    </dsp:sp>
    <dsp:sp modelId="{BCC7EC7E-90CE-E543-A147-4A5BBEDA714B}">
      <dsp:nvSpPr>
        <dsp:cNvPr id="0" name=""/>
        <dsp:cNvSpPr/>
      </dsp:nvSpPr>
      <dsp:spPr>
        <a:xfrm>
          <a:off x="2997533" y="3195674"/>
          <a:ext cx="1215830" cy="729498"/>
        </a:xfrm>
        <a:prstGeom prst="rect">
          <a:avLst/>
        </a:prstGeom>
        <a:solidFill>
          <a:schemeClr val="accent1">
            <a:hueOff val="0"/>
            <a:satOff val="0"/>
            <a:lumOff val="0"/>
            <a:alphaOff val="0"/>
          </a:schemeClr>
        </a:solidFill>
        <a:ln w="127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59577" tIns="62536" rIns="59577" bIns="62536" numCol="1" spcCol="1270" anchor="ctr" anchorCtr="0">
          <a:noAutofit/>
        </a:bodyPr>
        <a:lstStyle/>
        <a:p>
          <a:pPr marL="0" lvl="0" indent="0" algn="ctr" defTabSz="5334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s-US" sz="1200" kern="1200"/>
            <a:t>Planes de decepción </a:t>
          </a:r>
          <a:endParaRPr lang="en-US" sz="1200" kern="1200"/>
        </a:p>
      </dsp:txBody>
      <dsp:txXfrm>
        <a:off x="2997533" y="3195674"/>
        <a:ext cx="1215830" cy="729498"/>
      </dsp:txXfrm>
    </dsp:sp>
  </dsp:spTree>
</dsp:drawing>
</file>

<file path=ppt/diagrams/drawing3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  <dsp:sp modelId="{0BE2CC05-55F0-0E4A-ADE3-981CE9358F96}">
      <dsp:nvSpPr>
        <dsp:cNvPr id="0" name=""/>
        <dsp:cNvSpPr/>
      </dsp:nvSpPr>
      <dsp:spPr>
        <a:xfrm>
          <a:off x="1100" y="730986"/>
          <a:ext cx="6428380" cy="2730832"/>
        </a:xfrm>
        <a:prstGeom prst="rect">
          <a:avLst/>
        </a:prstGeom>
        <a:solidFill>
          <a:schemeClr val="accent5">
            <a:hueOff val="0"/>
            <a:satOff val="0"/>
            <a:lumOff val="0"/>
            <a:alphaOff val="0"/>
          </a:schemeClr>
        </a:solidFill>
        <a:ln w="127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118110" tIns="118110" rIns="118110" bIns="118110" numCol="1" spcCol="1270" anchor="t" anchorCtr="0">
          <a:noAutofit/>
        </a:bodyPr>
        <a:lstStyle/>
        <a:p>
          <a:pPr marL="0" lvl="0" indent="0" algn="l" defTabSz="137795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s-ES_tradnl" sz="3100" kern="1200" dirty="0"/>
            <a:t>Requerimientos:</a:t>
          </a:r>
          <a:endParaRPr lang="en-US" sz="3100" kern="1200" dirty="0"/>
        </a:p>
        <a:p>
          <a:pPr marL="228600" lvl="1" indent="-228600" algn="l" defTabSz="1066800">
            <a:lnSpc>
              <a:spcPct val="90000"/>
            </a:lnSpc>
            <a:spcBef>
              <a:spcPct val="0"/>
            </a:spcBef>
            <a:spcAft>
              <a:spcPct val="15000"/>
            </a:spcAft>
            <a:buChar char="•"/>
          </a:pPr>
          <a:r>
            <a:rPr lang="es-ES_tradnl" sz="2400" kern="1200" dirty="0"/>
            <a:t>Armas de infantería </a:t>
          </a:r>
          <a:endParaRPr lang="en-US" sz="2400" kern="1200" dirty="0"/>
        </a:p>
        <a:p>
          <a:pPr marL="228600" lvl="1" indent="-228600" algn="l" defTabSz="1066800">
            <a:lnSpc>
              <a:spcPct val="90000"/>
            </a:lnSpc>
            <a:spcBef>
              <a:spcPct val="0"/>
            </a:spcBef>
            <a:spcAft>
              <a:spcPct val="15000"/>
            </a:spcAft>
            <a:buChar char="•"/>
          </a:pPr>
          <a:r>
            <a:rPr lang="es-ES_tradnl" sz="2400" kern="1200"/>
            <a:t>Vinculación con Escuela Naval</a:t>
          </a:r>
          <a:endParaRPr lang="en-US" sz="2400" kern="1200"/>
        </a:p>
        <a:p>
          <a:pPr marL="228600" lvl="1" indent="-228600" algn="l" defTabSz="1066800">
            <a:lnSpc>
              <a:spcPct val="90000"/>
            </a:lnSpc>
            <a:spcBef>
              <a:spcPct val="0"/>
            </a:spcBef>
            <a:spcAft>
              <a:spcPct val="15000"/>
            </a:spcAft>
            <a:buChar char="•"/>
          </a:pPr>
          <a:r>
            <a:rPr lang="es-ES_tradnl" sz="2400" kern="1200"/>
            <a:t>Persistir en la capacitación educacional. Nuestro único limite son los profesores. </a:t>
          </a:r>
          <a:endParaRPr lang="en-US" sz="2400" kern="1200"/>
        </a:p>
        <a:p>
          <a:pPr marL="228600" lvl="1" indent="-228600" algn="l" defTabSz="1066800">
            <a:lnSpc>
              <a:spcPct val="90000"/>
            </a:lnSpc>
            <a:spcBef>
              <a:spcPct val="0"/>
            </a:spcBef>
            <a:spcAft>
              <a:spcPct val="15000"/>
            </a:spcAft>
            <a:buChar char="•"/>
          </a:pPr>
          <a:r>
            <a:rPr lang="es-ES_tradnl" sz="2400" kern="1200" dirty="0"/>
            <a:t>Integración de cadetes a ejercicios </a:t>
          </a:r>
          <a:endParaRPr lang="en-US" sz="2400" kern="1200" dirty="0"/>
        </a:p>
      </dsp:txBody>
      <dsp:txXfrm>
        <a:off x="1100" y="730986"/>
        <a:ext cx="6428380" cy="2730832"/>
      </dsp:txXfrm>
    </dsp:sp>
    <dsp:sp modelId="{E62F2478-9E8D-4045-BB37-4C7DE4D21D6B}">
      <dsp:nvSpPr>
        <dsp:cNvPr id="0" name=""/>
        <dsp:cNvSpPr/>
      </dsp:nvSpPr>
      <dsp:spPr>
        <a:xfrm>
          <a:off x="6884619" y="730986"/>
          <a:ext cx="4551388" cy="2730832"/>
        </a:xfrm>
        <a:prstGeom prst="rect">
          <a:avLst/>
        </a:prstGeom>
        <a:solidFill>
          <a:schemeClr val="accent5">
            <a:hueOff val="-7353344"/>
            <a:satOff val="-10228"/>
            <a:lumOff val="-3922"/>
            <a:alphaOff val="0"/>
          </a:schemeClr>
        </a:solidFill>
        <a:ln w="127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118110" tIns="118110" rIns="118110" bIns="118110" numCol="1" spcCol="1270" anchor="t" anchorCtr="0">
          <a:noAutofit/>
        </a:bodyPr>
        <a:lstStyle/>
        <a:p>
          <a:pPr marL="0" lvl="0" indent="0" algn="l" defTabSz="137795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s-ES_tradnl" sz="3100" kern="1200"/>
            <a:t>Oportunidades:</a:t>
          </a:r>
          <a:endParaRPr lang="en-US" sz="3100" kern="1200"/>
        </a:p>
        <a:p>
          <a:pPr marL="228600" lvl="1" indent="-228600" algn="l" defTabSz="1066800">
            <a:lnSpc>
              <a:spcPct val="90000"/>
            </a:lnSpc>
            <a:spcBef>
              <a:spcPct val="0"/>
            </a:spcBef>
            <a:spcAft>
              <a:spcPct val="15000"/>
            </a:spcAft>
            <a:buChar char="•"/>
          </a:pPr>
          <a:r>
            <a:rPr lang="es-ES_tradnl" sz="2400" kern="1200"/>
            <a:t>MEDOC (Aprender haciendo)</a:t>
          </a:r>
          <a:endParaRPr lang="en-US" sz="2400" kern="1200"/>
        </a:p>
        <a:p>
          <a:pPr marL="228600" lvl="1" indent="-228600" algn="l" defTabSz="1066800">
            <a:lnSpc>
              <a:spcPct val="90000"/>
            </a:lnSpc>
            <a:spcBef>
              <a:spcPct val="0"/>
            </a:spcBef>
            <a:spcAft>
              <a:spcPct val="15000"/>
            </a:spcAft>
            <a:buChar char="•"/>
          </a:pPr>
          <a:r>
            <a:rPr lang="es-ES_tradnl" sz="2400" kern="1200" dirty="0"/>
            <a:t>TDG</a:t>
          </a:r>
          <a:endParaRPr lang="en-US" sz="2400" kern="1200" dirty="0"/>
        </a:p>
        <a:p>
          <a:pPr marL="228600" lvl="1" indent="-228600" algn="l" defTabSz="1066800">
            <a:lnSpc>
              <a:spcPct val="90000"/>
            </a:lnSpc>
            <a:spcBef>
              <a:spcPct val="0"/>
            </a:spcBef>
            <a:spcAft>
              <a:spcPct val="15000"/>
            </a:spcAft>
            <a:buChar char="•"/>
          </a:pPr>
          <a:r>
            <a:rPr lang="en-US" sz="2400" kern="1200" dirty="0"/>
            <a:t> </a:t>
          </a:r>
          <a:r>
            <a:rPr lang="en-US" sz="2400" kern="1200" dirty="0" err="1"/>
            <a:t>Construir</a:t>
          </a:r>
          <a:r>
            <a:rPr lang="en-US" sz="2400" kern="1200" dirty="0"/>
            <a:t> Carrera </a:t>
          </a:r>
          <a:r>
            <a:rPr lang="en-US" sz="2400" kern="1200" dirty="0" err="1"/>
            <a:t>Congruente</a:t>
          </a:r>
          <a:r>
            <a:rPr lang="en-US" sz="2400" kern="1200" dirty="0"/>
            <a:t> </a:t>
          </a:r>
        </a:p>
      </dsp:txBody>
      <dsp:txXfrm>
        <a:off x="6884619" y="730986"/>
        <a:ext cx="4551388" cy="2730832"/>
      </dsp:txXfrm>
    </dsp:sp>
  </dsp:spTree>
</dsp:drawing>
</file>

<file path=ppt/diagrams/layout1.xml><?xml version="1.0" encoding="utf-8"?>
<dgm:layoutDef xmlns:dgm="http://schemas.openxmlformats.org/drawingml/2006/diagram" xmlns:a="http://schemas.openxmlformats.org/drawingml/2006/main" uniqueId="urn:microsoft.com/office/officeart/2016/7/layout/RepeatingBendingProcessNew">
  <dgm:title val="Repeating Bending Process New"/>
  <dgm:desc val=""/>
  <dgm:catLst>
    <dgm:cat type="process" pri="500"/>
  </dgm:catLst>
  <dgm:sampData>
    <dgm:dataModel>
      <dgm:ptLst>
        <dgm:pt modelId="0" type="doc"/>
        <dgm:pt modelId="1">
          <dgm:prSet phldr="1"/>
        </dgm:pt>
        <dgm:pt modelId="2">
          <dgm:prSet phldr="1"/>
        </dgm:pt>
        <dgm:pt modelId="3">
          <dgm:prSet phldr="1"/>
        </dgm:pt>
        <dgm:pt modelId="4">
          <dgm:prSet phldr="1"/>
        </dgm:pt>
        <dgm:pt modelId="5">
          <dgm:prSet phldr="1"/>
        </dgm:pt>
      </dgm:ptLst>
      <dgm:cxnLst>
        <dgm:cxn modelId="7" srcId="0" destId="1" srcOrd="0" destOrd="0"/>
        <dgm:cxn modelId="8" srcId="0" destId="2" srcOrd="1" destOrd="0"/>
        <dgm:cxn modelId="9" srcId="0" destId="3" srcOrd="2" destOrd="0"/>
        <dgm:cxn modelId="10" srcId="0" destId="4" srcOrd="3" destOrd="0"/>
        <dgm:cxn modelId="11" srcId="0" destId="5" srcOrd="4" destOrd="0"/>
      </dgm:cxnLst>
      <dgm:bg/>
      <dgm:whole/>
    </dgm:dataModel>
  </dgm:sampData>
  <dgm:styleData>
    <dgm:dataModel>
      <dgm:ptLst>
        <dgm:pt modelId="0" type="doc"/>
        <dgm:pt modelId="1"/>
        <dgm:pt modelId="2"/>
      </dgm:ptLst>
      <dgm:cxnLst>
        <dgm:cxn modelId="3" srcId="0" destId="1" srcOrd="0" destOrd="0"/>
        <dgm:cxn modelId="4" srcId="0" destId="2" srcOrd="1" destOrd="0"/>
      </dgm:cxnLst>
      <dgm:bg/>
      <dgm:whole/>
    </dgm:dataModel>
  </dgm:styleData>
  <dgm:clrData>
    <dgm:dataModel>
      <dgm:ptLst>
        <dgm:pt modelId="0" type="doc"/>
        <dgm:pt modelId="1"/>
        <dgm:pt modelId="2"/>
        <dgm:pt modelId="3"/>
        <dgm:pt modelId="4"/>
      </dgm:ptLst>
      <dgm:cxnLst>
        <dgm:cxn modelId="5" srcId="0" destId="1" srcOrd="0" destOrd="0"/>
        <dgm:cxn modelId="6" srcId="0" destId="2" srcOrd="1" destOrd="0"/>
        <dgm:cxn modelId="7" srcId="0" destId="3" srcOrd="2" destOrd="0"/>
        <dgm:cxn modelId="8" srcId="0" destId="4" srcOrd="3" destOrd="0"/>
      </dgm:cxnLst>
      <dgm:bg/>
      <dgm:whole/>
    </dgm:dataModel>
  </dgm:clrData>
  <dgm:layoutNode name="Name0">
    <dgm:varLst>
      <dgm:dir/>
      <dgm:resizeHandles val="exact"/>
    </dgm:varLst>
    <dgm:choose name="Name1">
      <dgm:if name="Name2" axis="self" func="var" arg="dir" op="equ" val="norm">
        <dgm:alg type="snake">
          <dgm:param type="grDir" val="tL"/>
          <dgm:param type="flowDir" val="row"/>
          <dgm:param type="contDir" val="sameDir"/>
          <dgm:param type="bkpt" val="endCnv"/>
        </dgm:alg>
      </dgm:if>
      <dgm:else name="Name3">
        <dgm:alg type="snake">
          <dgm:param type="grDir" val="tR"/>
          <dgm:param type="flowDir" val="row"/>
          <dgm:param type="contDir" val="sameDir"/>
          <dgm:param type="bkpt" val="endCnv"/>
        </dgm:alg>
      </dgm:else>
    </dgm:choose>
    <dgm:shape xmlns:r="http://schemas.openxmlformats.org/officeDocument/2006/relationships" r:blip="">
      <dgm:adjLst/>
    </dgm:shape>
    <dgm:presOf/>
    <dgm:constrLst>
      <dgm:constr type="w" for="ch" ptType="node" refType="w"/>
      <dgm:constr type="w" for="ch" forName="sibTrans" refType="w" refFor="ch" refPtType="node" op="equ" fact="0.23"/>
      <dgm:constr type="sp" refType="w" refFor="ch" refForName="sibTrans" op="equ"/>
      <dgm:constr type="userB" for="des" forName="connectorText" refType="sp"/>
      <dgm:constr type="primFontSz" for="ch" ptType="node" op="equ" val="65"/>
      <dgm:constr type="h" for="ch" ptType="sibTrans" op="equ"/>
      <dgm:constr type="primFontSz" for="des" forName="connectorText" op="equ" val="55"/>
      <dgm:constr type="primFontSz" for="des" forName="connectorText" refType="primFontSz" refFor="ch" refPtType="node" op="lte" fact="0.8"/>
    </dgm:constrLst>
    <dgm:ruleLst/>
    <dgm:forEach name="nodesForEach" axis="ch" ptType="node">
      <dgm:layoutNode name="node">
        <dgm:varLst>
          <dgm:bulletEnabled val="1"/>
        </dgm:varLst>
        <dgm:alg type="tx"/>
        <dgm:shape xmlns:r="http://schemas.openxmlformats.org/officeDocument/2006/relationships" type="rect" r:blip="">
          <dgm:adjLst/>
        </dgm:shape>
        <dgm:presOf axis="desOrSelf" ptType="node"/>
        <dgm:constrLst>
          <dgm:constr type="h" refType="w" fact="0.6"/>
          <dgm:constr type="tMarg" refType="h" fact="0.243"/>
          <dgm:constr type="bMarg" refType="h" fact="0.243"/>
          <dgm:constr type="lMarg" refType="w" fact="0.1389"/>
          <dgm:constr type="rMarg" refType="w" fact="0.1389"/>
        </dgm:constrLst>
        <dgm:ruleLst>
          <dgm:rule type="primFontSz" val="12" fact="NaN" max="NaN"/>
        </dgm:ruleLst>
      </dgm:layoutNode>
      <dgm:forEach name="sibTransForEach" axis="followSib" ptType="sibTrans" cnt="1">
        <dgm:layoutNode name="sibTrans">
          <dgm:choose name="Name4">
            <dgm:if name="Name5" axis="self" func="var" arg="dir" op="equ" val="norm">
              <dgm:alg type="conn">
                <dgm:param type="connRout" val="bend"/>
                <dgm:param type="dim" val="1D"/>
                <dgm:param type="begPts" val="midR bCtr"/>
                <dgm:param type="endPts" val="midL tCtr"/>
              </dgm:alg>
            </dgm:if>
            <dgm:else name="Name6">
              <dgm:alg type="conn">
                <dgm:param type="connRout" val="bend"/>
                <dgm:param type="dim" val="1D"/>
                <dgm:param type="begPts" val="midL bCtr"/>
                <dgm:param type="endPts" val="midR tCtr"/>
              </dgm:alg>
            </dgm:else>
          </dgm:choose>
          <dgm:shape xmlns:r="http://schemas.openxmlformats.org/officeDocument/2006/relationships" type="conn" r:blip="" zOrderOff="-2">
            <dgm:adjLst/>
          </dgm:shape>
          <dgm:presOf axis="self"/>
          <dgm:constrLst>
            <dgm:constr type="begPad" val="-0.05"/>
            <dgm:constr type="endPad" val="0.9"/>
            <dgm:constr type="userA" for="ch" refType="connDist"/>
          </dgm:constrLst>
          <dgm:ruleLst/>
          <dgm:layoutNode name="connectorText">
            <dgm:alg type="tx">
              <dgm:param type="autoTxRot" val="upr"/>
            </dgm:alg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userA"/>
              <dgm:constr type="userB"/>
              <dgm:constr type="w" refType="userA" fact="0.05"/>
              <dgm:constr type="h" refType="userB" fact="0.01"/>
              <dgm:constr type="lMarg" val="1"/>
              <dgm:constr type="rMarg" val="1"/>
              <dgm:constr type="tMarg"/>
              <dgm:constr type="bMarg"/>
            </dgm:constrLst>
            <dgm:ruleLst>
              <dgm:rule type="w" val="NaN" fact="0.6" max="NaN"/>
              <dgm:rule type="h" val="NaN" fact="0.6" max="NaN"/>
              <dgm:rule type="primFontSz" val="5" fact="NaN" max="NaN"/>
            </dgm:ruleLst>
          </dgm:layoutNode>
        </dgm:layoutNode>
      </dgm:forEach>
    </dgm:forEach>
  </dgm:layoutNode>
</dgm:layoutDef>
</file>

<file path=ppt/diagrams/layout2.xml><?xml version="1.0" encoding="utf-8"?>
<dgm:layoutDef xmlns:dgm="http://schemas.openxmlformats.org/drawingml/2006/diagram" xmlns:a="http://schemas.openxmlformats.org/drawingml/2006/main" uniqueId="urn:microsoft.com/office/officeart/2016/7/layout/RepeatingBendingProcessNew">
  <dgm:title val="Repeating Bending Process New"/>
  <dgm:desc val=""/>
  <dgm:catLst>
    <dgm:cat type="process" pri="500"/>
  </dgm:catLst>
  <dgm:sampData>
    <dgm:dataModel>
      <dgm:ptLst>
        <dgm:pt modelId="0" type="doc"/>
        <dgm:pt modelId="1">
          <dgm:prSet phldr="1"/>
        </dgm:pt>
        <dgm:pt modelId="2">
          <dgm:prSet phldr="1"/>
        </dgm:pt>
        <dgm:pt modelId="3">
          <dgm:prSet phldr="1"/>
        </dgm:pt>
        <dgm:pt modelId="4">
          <dgm:prSet phldr="1"/>
        </dgm:pt>
        <dgm:pt modelId="5">
          <dgm:prSet phldr="1"/>
        </dgm:pt>
      </dgm:ptLst>
      <dgm:cxnLst>
        <dgm:cxn modelId="7" srcId="0" destId="1" srcOrd="0" destOrd="0"/>
        <dgm:cxn modelId="8" srcId="0" destId="2" srcOrd="1" destOrd="0"/>
        <dgm:cxn modelId="9" srcId="0" destId="3" srcOrd="2" destOrd="0"/>
        <dgm:cxn modelId="10" srcId="0" destId="4" srcOrd="3" destOrd="0"/>
        <dgm:cxn modelId="11" srcId="0" destId="5" srcOrd="4" destOrd="0"/>
      </dgm:cxnLst>
      <dgm:bg/>
      <dgm:whole/>
    </dgm:dataModel>
  </dgm:sampData>
  <dgm:styleData>
    <dgm:dataModel>
      <dgm:ptLst>
        <dgm:pt modelId="0" type="doc"/>
        <dgm:pt modelId="1"/>
        <dgm:pt modelId="2"/>
      </dgm:ptLst>
      <dgm:cxnLst>
        <dgm:cxn modelId="3" srcId="0" destId="1" srcOrd="0" destOrd="0"/>
        <dgm:cxn modelId="4" srcId="0" destId="2" srcOrd="1" destOrd="0"/>
      </dgm:cxnLst>
      <dgm:bg/>
      <dgm:whole/>
    </dgm:dataModel>
  </dgm:styleData>
  <dgm:clrData>
    <dgm:dataModel>
      <dgm:ptLst>
        <dgm:pt modelId="0" type="doc"/>
        <dgm:pt modelId="1"/>
        <dgm:pt modelId="2"/>
        <dgm:pt modelId="3"/>
        <dgm:pt modelId="4"/>
      </dgm:ptLst>
      <dgm:cxnLst>
        <dgm:cxn modelId="5" srcId="0" destId="1" srcOrd="0" destOrd="0"/>
        <dgm:cxn modelId="6" srcId="0" destId="2" srcOrd="1" destOrd="0"/>
        <dgm:cxn modelId="7" srcId="0" destId="3" srcOrd="2" destOrd="0"/>
        <dgm:cxn modelId="8" srcId="0" destId="4" srcOrd="3" destOrd="0"/>
      </dgm:cxnLst>
      <dgm:bg/>
      <dgm:whole/>
    </dgm:dataModel>
  </dgm:clrData>
  <dgm:layoutNode name="Name0">
    <dgm:varLst>
      <dgm:dir/>
      <dgm:resizeHandles val="exact"/>
    </dgm:varLst>
    <dgm:choose name="Name1">
      <dgm:if name="Name2" axis="self" func="var" arg="dir" op="equ" val="norm">
        <dgm:alg type="snake">
          <dgm:param type="grDir" val="tL"/>
          <dgm:param type="flowDir" val="row"/>
          <dgm:param type="contDir" val="sameDir"/>
          <dgm:param type="bkpt" val="endCnv"/>
        </dgm:alg>
      </dgm:if>
      <dgm:else name="Name3">
        <dgm:alg type="snake">
          <dgm:param type="grDir" val="tR"/>
          <dgm:param type="flowDir" val="row"/>
          <dgm:param type="contDir" val="sameDir"/>
          <dgm:param type="bkpt" val="endCnv"/>
        </dgm:alg>
      </dgm:else>
    </dgm:choose>
    <dgm:shape xmlns:r="http://schemas.openxmlformats.org/officeDocument/2006/relationships" r:blip="">
      <dgm:adjLst/>
    </dgm:shape>
    <dgm:presOf/>
    <dgm:constrLst>
      <dgm:constr type="w" for="ch" ptType="node" refType="w"/>
      <dgm:constr type="w" for="ch" forName="sibTrans" refType="w" refFor="ch" refPtType="node" op="equ" fact="0.23"/>
      <dgm:constr type="sp" refType="w" refFor="ch" refForName="sibTrans" op="equ"/>
      <dgm:constr type="userB" for="des" forName="connectorText" refType="sp"/>
      <dgm:constr type="primFontSz" for="ch" ptType="node" op="equ" val="65"/>
      <dgm:constr type="h" for="ch" ptType="sibTrans" op="equ"/>
      <dgm:constr type="primFontSz" for="des" forName="connectorText" op="equ" val="55"/>
      <dgm:constr type="primFontSz" for="des" forName="connectorText" refType="primFontSz" refFor="ch" refPtType="node" op="lte" fact="0.8"/>
    </dgm:constrLst>
    <dgm:ruleLst/>
    <dgm:forEach name="nodesForEach" axis="ch" ptType="node">
      <dgm:layoutNode name="node">
        <dgm:varLst>
          <dgm:bulletEnabled val="1"/>
        </dgm:varLst>
        <dgm:alg type="tx"/>
        <dgm:shape xmlns:r="http://schemas.openxmlformats.org/officeDocument/2006/relationships" type="rect" r:blip="">
          <dgm:adjLst/>
        </dgm:shape>
        <dgm:presOf axis="desOrSelf" ptType="node"/>
        <dgm:constrLst>
          <dgm:constr type="h" refType="w" fact="0.6"/>
          <dgm:constr type="tMarg" refType="h" fact="0.243"/>
          <dgm:constr type="bMarg" refType="h" fact="0.243"/>
          <dgm:constr type="lMarg" refType="w" fact="0.1389"/>
          <dgm:constr type="rMarg" refType="w" fact="0.1389"/>
        </dgm:constrLst>
        <dgm:ruleLst>
          <dgm:rule type="primFontSz" val="12" fact="NaN" max="NaN"/>
        </dgm:ruleLst>
      </dgm:layoutNode>
      <dgm:forEach name="sibTransForEach" axis="followSib" ptType="sibTrans" cnt="1">
        <dgm:layoutNode name="sibTrans">
          <dgm:choose name="Name4">
            <dgm:if name="Name5" axis="self" func="var" arg="dir" op="equ" val="norm">
              <dgm:alg type="conn">
                <dgm:param type="connRout" val="bend"/>
                <dgm:param type="dim" val="1D"/>
                <dgm:param type="begPts" val="midR bCtr"/>
                <dgm:param type="endPts" val="midL tCtr"/>
              </dgm:alg>
            </dgm:if>
            <dgm:else name="Name6">
              <dgm:alg type="conn">
                <dgm:param type="connRout" val="bend"/>
                <dgm:param type="dim" val="1D"/>
                <dgm:param type="begPts" val="midL bCtr"/>
                <dgm:param type="endPts" val="midR tCtr"/>
              </dgm:alg>
            </dgm:else>
          </dgm:choose>
          <dgm:shape xmlns:r="http://schemas.openxmlformats.org/officeDocument/2006/relationships" type="conn" r:blip="" zOrderOff="-2">
            <dgm:adjLst/>
          </dgm:shape>
          <dgm:presOf axis="self"/>
          <dgm:constrLst>
            <dgm:constr type="begPad" val="-0.05"/>
            <dgm:constr type="endPad" val="0.9"/>
            <dgm:constr type="userA" for="ch" refType="connDist"/>
          </dgm:constrLst>
          <dgm:ruleLst/>
          <dgm:layoutNode name="connectorText">
            <dgm:alg type="tx">
              <dgm:param type="autoTxRot" val="upr"/>
            </dgm:alg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userA"/>
              <dgm:constr type="userB"/>
              <dgm:constr type="w" refType="userA" fact="0.05"/>
              <dgm:constr type="h" refType="userB" fact="0.01"/>
              <dgm:constr type="lMarg" val="1"/>
              <dgm:constr type="rMarg" val="1"/>
              <dgm:constr type="tMarg"/>
              <dgm:constr type="bMarg"/>
            </dgm:constrLst>
            <dgm:ruleLst>
              <dgm:rule type="w" val="NaN" fact="0.6" max="NaN"/>
              <dgm:rule type="h" val="NaN" fact="0.6" max="NaN"/>
              <dgm:rule type="primFontSz" val="5" fact="NaN" max="NaN"/>
            </dgm:ruleLst>
          </dgm:layoutNode>
        </dgm:layoutNode>
      </dgm:forEach>
    </dgm:forEach>
  </dgm:layoutNode>
</dgm:layoutDef>
</file>

<file path=ppt/diagrams/layout3.xml><?xml version="1.0" encoding="utf-8"?>
<dgm:layoutDef xmlns:dgm="http://schemas.openxmlformats.org/drawingml/2006/diagram" xmlns:a="http://schemas.openxmlformats.org/drawingml/2006/main" uniqueId="urn:microsoft.com/office/officeart/2005/8/layout/default">
  <dgm:title val=""/>
  <dgm:desc val=""/>
  <dgm:catLst>
    <dgm:cat type="list" pri="400"/>
  </dgm:catLst>
  <dgm:sampData>
    <dgm:dataModel>
      <dgm:ptLst>
        <dgm:pt modelId="0" type="doc"/>
        <dgm:pt modelId="1">
          <dgm:prSet phldr="1"/>
        </dgm:pt>
        <dgm:pt modelId="2">
          <dgm:prSet phldr="1"/>
        </dgm:pt>
        <dgm:pt modelId="3">
          <dgm:prSet phldr="1"/>
        </dgm:pt>
        <dgm:pt modelId="4">
          <dgm:prSet phldr="1"/>
        </dgm:pt>
        <dgm:pt modelId="5">
          <dgm:prSet phldr="1"/>
        </dgm:pt>
      </dgm:ptLst>
      <dgm:cxnLst>
        <dgm:cxn modelId="6" srcId="0" destId="1" srcOrd="0" destOrd="0"/>
        <dgm:cxn modelId="7" srcId="0" destId="2" srcOrd="1" destOrd="0"/>
        <dgm:cxn modelId="8" srcId="0" destId="3" srcOrd="2" destOrd="0"/>
        <dgm:cxn modelId="9" srcId="0" destId="4" srcOrd="3" destOrd="0"/>
        <dgm:cxn modelId="10" srcId="0" destId="5" srcOrd="4" destOrd="0"/>
      </dgm:cxnLst>
      <dgm:bg/>
      <dgm:whole/>
    </dgm:dataModel>
  </dgm:sampData>
  <dgm:styleData>
    <dgm:dataModel>
      <dgm:ptLst>
        <dgm:pt modelId="0" type="doc"/>
        <dgm:pt modelId="1"/>
        <dgm:pt modelId="2"/>
      </dgm:ptLst>
      <dgm:cxnLst>
        <dgm:cxn modelId="3" srcId="0" destId="1" srcOrd="0" destOrd="0"/>
        <dgm:cxn modelId="4" srcId="0" destId="2" srcOrd="1" destOrd="0"/>
      </dgm:cxnLst>
      <dgm:bg/>
      <dgm:whole/>
    </dgm:dataModel>
  </dgm:styleData>
  <dgm:clrData>
    <dgm:dataModel>
      <dgm:ptLst>
        <dgm:pt modelId="0" type="doc"/>
        <dgm:pt modelId="1"/>
        <dgm:pt modelId="2"/>
        <dgm:pt modelId="3"/>
        <dgm:pt modelId="4"/>
        <dgm:pt modelId="5"/>
        <dgm:pt modelId="6"/>
      </dgm:ptLst>
      <dgm:cxnLst>
        <dgm:cxn modelId="7" srcId="0" destId="1" srcOrd="0" destOrd="0"/>
        <dgm:cxn modelId="8" srcId="0" destId="2" srcOrd="1" destOrd="0"/>
        <dgm:cxn modelId="9" srcId="0" destId="3" srcOrd="2" destOrd="0"/>
        <dgm:cxn modelId="10" srcId="0" destId="4" srcOrd="3" destOrd="0"/>
        <dgm:cxn modelId="11" srcId="0" destId="5" srcOrd="4" destOrd="0"/>
        <dgm:cxn modelId="12" srcId="0" destId="6" srcOrd="5" destOrd="0"/>
      </dgm:cxnLst>
      <dgm:bg/>
      <dgm:whole/>
    </dgm:dataModel>
  </dgm:clrData>
  <dgm:layoutNode name="diagram">
    <dgm:varLst>
      <dgm:dir/>
      <dgm:resizeHandles val="exact"/>
    </dgm:varLst>
    <dgm:choose name="Name0">
      <dgm:if name="Name1" func="var" arg="dir" op="equ" val="norm">
        <dgm:alg type="snake">
          <dgm:param type="grDir" val="tL"/>
          <dgm:param type="flowDir" val="row"/>
          <dgm:param type="contDir" val="sameDir"/>
          <dgm:param type="off" val="ctr"/>
        </dgm:alg>
      </dgm:if>
      <dgm:else name="Name2">
        <dgm:alg type="snake">
          <dgm:param type="grDir" val="tR"/>
          <dgm:param type="flowDir" val="row"/>
          <dgm:param type="contDir" val="sameDir"/>
          <dgm:param type="off" val="ctr"/>
        </dgm:alg>
      </dgm:else>
    </dgm:choose>
    <dgm:shape xmlns:r="http://schemas.openxmlformats.org/officeDocument/2006/relationships" r:blip="">
      <dgm:adjLst/>
    </dgm:shape>
    <dgm:presOf/>
    <dgm:constrLst>
      <dgm:constr type="w" for="ch" forName="node" refType="w"/>
      <dgm:constr type="h" for="ch" forName="node" refType="w" refFor="ch" refForName="node" fact="0.6"/>
      <dgm:constr type="w" for="ch" forName="sibTrans" refType="w" refFor="ch" refForName="node" fact="0.1"/>
      <dgm:constr type="sp" refType="w" refFor="ch" refForName="sibTrans"/>
      <dgm:constr type="primFontSz" for="ch" forName="node" op="equ" val="65"/>
    </dgm:constrLst>
    <dgm:ruleLst/>
    <dgm:forEach name="Name3" axis="ch" ptType="node">
      <dgm:layoutNode name="node">
        <dgm:varLst>
          <dgm:bulletEnabled val="1"/>
        </dgm:varLst>
        <dgm:alg type="tx"/>
        <dgm:shape xmlns:r="http://schemas.openxmlformats.org/officeDocument/2006/relationships" type="rect" r:blip="">
          <dgm:adjLst/>
        </dgm:shape>
        <dgm:presOf axis="desOrSelf" ptType="node"/>
        <dgm:constrLst>
          <dgm:constr type="lMarg" refType="primFontSz" fact="0.3"/>
          <dgm:constr type="rMarg" refType="primFontSz" fact="0.3"/>
          <dgm:constr type="tMarg" refType="primFontSz" fact="0.3"/>
          <dgm:constr type="bMarg" refType="primFontSz" fact="0.3"/>
        </dgm:constrLst>
        <dgm:ruleLst>
          <dgm:rule type="primFontSz" val="5" fact="NaN" max="NaN"/>
        </dgm:ruleLst>
      </dgm:layoutNode>
      <dgm:forEach name="Name4" axis="followSib" ptType="sibTrans" cnt="1">
        <dgm:layoutNode name="sibTrans">
          <dgm:alg type="sp"/>
          <dgm:shape xmlns:r="http://schemas.openxmlformats.org/officeDocument/2006/relationships" r:blip="">
            <dgm:adjLst/>
          </dgm:shape>
          <dgm:presOf/>
          <dgm:constrLst/>
          <dgm:ruleLst/>
        </dgm:layoutNode>
      </dgm:forEach>
    </dgm:forEach>
  </dgm:layoutNode>
</dgm:layoutDef>
</file>

<file path=ppt/diagrams/quickStyle1.xml><?xml version="1.0" encoding="utf-8"?>
<dgm:styleDef xmlns:dgm="http://schemas.openxmlformats.org/drawingml/2006/diagram" xmlns:a="http://schemas.openxmlformats.org/drawingml/2006/main" uniqueId="urn:microsoft.com/office/officeart/2005/8/quickstyle/simple1">
  <dgm:title val=""/>
  <dgm:desc val=""/>
  <dgm:catLst>
    <dgm:cat type="simple" pri="10100"/>
  </dgm:catLst>
  <dgm:scene3d>
    <a:camera prst="orthographicFront"/>
    <a:lightRig rig="threePt" dir="t"/>
  </dgm:scene3d>
  <dgm:styleLbl name="node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diagrams/quickStyle2.xml><?xml version="1.0" encoding="utf-8"?>
<dgm:styleDef xmlns:dgm="http://schemas.openxmlformats.org/drawingml/2006/diagram" xmlns:a="http://schemas.openxmlformats.org/drawingml/2006/main" uniqueId="urn:microsoft.com/office/officeart/2005/8/quickstyle/simple1">
  <dgm:title val=""/>
  <dgm:desc val=""/>
  <dgm:catLst>
    <dgm:cat type="simple" pri="10100"/>
  </dgm:catLst>
  <dgm:scene3d>
    <a:camera prst="orthographicFront"/>
    <a:lightRig rig="threePt" dir="t"/>
  </dgm:scene3d>
  <dgm:styleLbl name="node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diagrams/quickStyle3.xml><?xml version="1.0" encoding="utf-8"?>
<dgm:styleDef xmlns:dgm="http://schemas.openxmlformats.org/drawingml/2006/diagram" xmlns:a="http://schemas.openxmlformats.org/drawingml/2006/main" uniqueId="urn:microsoft.com/office/officeart/2005/8/quickstyle/simple1">
  <dgm:title val=""/>
  <dgm:desc val=""/>
  <dgm:catLst>
    <dgm:cat type="simple" pri="10100"/>
  </dgm:catLst>
  <dgm:scene3d>
    <a:camera prst="orthographicFront"/>
    <a:lightRig rig="threePt" dir="t"/>
  </dgm:scene3d>
  <dgm:styleLbl name="node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Diapositiva de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es-ES"/>
              <a:t>Haga clic para modificar el estilo de título del patrón</a:t>
            </a:r>
            <a:endParaRPr lang="es-CL"/>
          </a:p>
        </p:txBody>
      </p:sp>
      <p:sp>
        <p:nvSpPr>
          <p:cNvPr id="3" name="Subtítulo 2"/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es-ES"/>
              <a:t>Haga clic para editar el estilo de subtítulo del patrón</a:t>
            </a:r>
            <a:endParaRPr lang="es-CL"/>
          </a:p>
        </p:txBody>
      </p:sp>
      <p:sp>
        <p:nvSpPr>
          <p:cNvPr id="4" name="Marcador de fecha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C554A13-9592-4B87-8913-48C6CBFB7F28}" type="datetimeFigureOut">
              <a:rPr lang="es-CL" smtClean="0"/>
              <a:t>06-10-25</a:t>
            </a:fld>
            <a:endParaRPr lang="es-CL"/>
          </a:p>
        </p:txBody>
      </p:sp>
      <p:sp>
        <p:nvSpPr>
          <p:cNvPr id="5" name="Marcador de pie de página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CL"/>
          </a:p>
        </p:txBody>
      </p:sp>
      <p:sp>
        <p:nvSpPr>
          <p:cNvPr id="6" name="Marcador de número de diapositiva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C5F2CB-3175-46F4-8245-918FA6ACBEAB}" type="slidenum">
              <a:rPr lang="es-CL" smtClean="0"/>
              <a:t>‹Nº›</a:t>
            </a:fld>
            <a:endParaRPr lang="es-CL"/>
          </a:p>
        </p:txBody>
      </p:sp>
    </p:spTree>
    <p:extLst>
      <p:ext uri="{BB962C8B-B14F-4D97-AF65-F5344CB8AC3E}">
        <p14:creationId xmlns:p14="http://schemas.microsoft.com/office/powerpoint/2010/main" val="1263244599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ítulo y objeto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/>
              <a:t>Haga clic para modificar el estilo de título del patrón</a:t>
            </a:r>
            <a:endParaRPr lang="es-CL"/>
          </a:p>
        </p:txBody>
      </p:sp>
      <p:sp>
        <p:nvSpPr>
          <p:cNvPr id="3" name="Marcador de contenido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s-ES"/>
              <a:t>Editar el estilo de texto del patrón</a:t>
            </a:r>
          </a:p>
          <a:p>
            <a:pPr lvl="1"/>
            <a:r>
              <a:rPr lang="es-ES"/>
              <a:t>Segundo nivel</a:t>
            </a:r>
          </a:p>
          <a:p>
            <a:pPr lvl="2"/>
            <a:r>
              <a:rPr lang="es-ES"/>
              <a:t>Tercer nivel</a:t>
            </a:r>
          </a:p>
          <a:p>
            <a:pPr lvl="3"/>
            <a:r>
              <a:rPr lang="es-ES"/>
              <a:t>Cuarto nivel</a:t>
            </a:r>
          </a:p>
          <a:p>
            <a:pPr lvl="4"/>
            <a:r>
              <a:rPr lang="es-ES"/>
              <a:t>Quinto nivel</a:t>
            </a:r>
            <a:endParaRPr lang="es-CL"/>
          </a:p>
        </p:txBody>
      </p:sp>
      <p:sp>
        <p:nvSpPr>
          <p:cNvPr id="4" name="Marcador de fecha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C554A13-9592-4B87-8913-48C6CBFB7F28}" type="datetimeFigureOut">
              <a:rPr lang="es-CL" smtClean="0"/>
              <a:t>06-10-25</a:t>
            </a:fld>
            <a:endParaRPr lang="es-CL"/>
          </a:p>
        </p:txBody>
      </p:sp>
      <p:sp>
        <p:nvSpPr>
          <p:cNvPr id="5" name="Marcador de pie de página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CL"/>
          </a:p>
        </p:txBody>
      </p:sp>
      <p:sp>
        <p:nvSpPr>
          <p:cNvPr id="6" name="Marcador de número de diapositiva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C5F2CB-3175-46F4-8245-918FA6ACBEAB}" type="slidenum">
              <a:rPr lang="es-CL" smtClean="0"/>
              <a:t>‹Nº›</a:t>
            </a:fld>
            <a:endParaRPr lang="es-CL"/>
          </a:p>
        </p:txBody>
      </p:sp>
    </p:spTree>
    <p:extLst>
      <p:ext uri="{BB962C8B-B14F-4D97-AF65-F5344CB8AC3E}">
        <p14:creationId xmlns:p14="http://schemas.microsoft.com/office/powerpoint/2010/main" val="1328005266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Encabezado de secció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es-ES"/>
              <a:t>Haga clic para modificar el estilo de título del patrón</a:t>
            </a:r>
            <a:endParaRPr lang="es-CL"/>
          </a:p>
        </p:txBody>
      </p:sp>
      <p:sp>
        <p:nvSpPr>
          <p:cNvPr id="3" name="Marcador de texto 2"/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s-ES"/>
              <a:t>Editar el estilo de texto del patrón</a:t>
            </a:r>
          </a:p>
        </p:txBody>
      </p:sp>
      <p:sp>
        <p:nvSpPr>
          <p:cNvPr id="4" name="Marcador de fecha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C554A13-9592-4B87-8913-48C6CBFB7F28}" type="datetimeFigureOut">
              <a:rPr lang="es-CL" smtClean="0"/>
              <a:t>06-10-25</a:t>
            </a:fld>
            <a:endParaRPr lang="es-CL"/>
          </a:p>
        </p:txBody>
      </p:sp>
      <p:sp>
        <p:nvSpPr>
          <p:cNvPr id="5" name="Marcador de pie de página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CL"/>
          </a:p>
        </p:txBody>
      </p:sp>
      <p:sp>
        <p:nvSpPr>
          <p:cNvPr id="6" name="Marcador de número de diapositiva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C5F2CB-3175-46F4-8245-918FA6ACBEAB}" type="slidenum">
              <a:rPr lang="es-CL" smtClean="0"/>
              <a:t>‹Nº›</a:t>
            </a:fld>
            <a:endParaRPr lang="es-CL"/>
          </a:p>
        </p:txBody>
      </p:sp>
    </p:spTree>
    <p:extLst>
      <p:ext uri="{BB962C8B-B14F-4D97-AF65-F5344CB8AC3E}">
        <p14:creationId xmlns:p14="http://schemas.microsoft.com/office/powerpoint/2010/main" val="3783971428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os objeto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/>
              <a:t>Haga clic para modificar el estilo de título del patrón</a:t>
            </a:r>
            <a:endParaRPr lang="es-CL"/>
          </a:p>
        </p:txBody>
      </p:sp>
      <p:sp>
        <p:nvSpPr>
          <p:cNvPr id="3" name="Marcador de contenido 2"/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es-ES"/>
              <a:t>Editar el estilo de texto del patrón</a:t>
            </a:r>
          </a:p>
          <a:p>
            <a:pPr lvl="1"/>
            <a:r>
              <a:rPr lang="es-ES"/>
              <a:t>Segundo nivel</a:t>
            </a:r>
          </a:p>
          <a:p>
            <a:pPr lvl="2"/>
            <a:r>
              <a:rPr lang="es-ES"/>
              <a:t>Tercer nivel</a:t>
            </a:r>
          </a:p>
          <a:p>
            <a:pPr lvl="3"/>
            <a:r>
              <a:rPr lang="es-ES"/>
              <a:t>Cuarto nivel</a:t>
            </a:r>
          </a:p>
          <a:p>
            <a:pPr lvl="4"/>
            <a:r>
              <a:rPr lang="es-ES"/>
              <a:t>Quinto nivel</a:t>
            </a:r>
            <a:endParaRPr lang="es-CL"/>
          </a:p>
        </p:txBody>
      </p:sp>
      <p:sp>
        <p:nvSpPr>
          <p:cNvPr id="4" name="Marcador de contenido 3"/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es-ES"/>
              <a:t>Editar el estilo de texto del patrón</a:t>
            </a:r>
          </a:p>
          <a:p>
            <a:pPr lvl="1"/>
            <a:r>
              <a:rPr lang="es-ES"/>
              <a:t>Segundo nivel</a:t>
            </a:r>
          </a:p>
          <a:p>
            <a:pPr lvl="2"/>
            <a:r>
              <a:rPr lang="es-ES"/>
              <a:t>Tercer nivel</a:t>
            </a:r>
          </a:p>
          <a:p>
            <a:pPr lvl="3"/>
            <a:r>
              <a:rPr lang="es-ES"/>
              <a:t>Cuarto nivel</a:t>
            </a:r>
          </a:p>
          <a:p>
            <a:pPr lvl="4"/>
            <a:r>
              <a:rPr lang="es-ES"/>
              <a:t>Quinto nivel</a:t>
            </a:r>
            <a:endParaRPr lang="es-CL"/>
          </a:p>
        </p:txBody>
      </p:sp>
      <p:sp>
        <p:nvSpPr>
          <p:cNvPr id="5" name="Marcador de fecha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C554A13-9592-4B87-8913-48C6CBFB7F28}" type="datetimeFigureOut">
              <a:rPr lang="es-CL" smtClean="0"/>
              <a:t>06-10-25</a:t>
            </a:fld>
            <a:endParaRPr lang="es-CL"/>
          </a:p>
        </p:txBody>
      </p:sp>
      <p:sp>
        <p:nvSpPr>
          <p:cNvPr id="6" name="Marcador de pie de página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CL"/>
          </a:p>
        </p:txBody>
      </p:sp>
      <p:sp>
        <p:nvSpPr>
          <p:cNvPr id="7" name="Marcador de número de diapositiva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C5F2CB-3175-46F4-8245-918FA6ACBEAB}" type="slidenum">
              <a:rPr lang="es-CL" smtClean="0"/>
              <a:t>‹Nº›</a:t>
            </a:fld>
            <a:endParaRPr lang="es-CL"/>
          </a:p>
        </p:txBody>
      </p:sp>
    </p:spTree>
    <p:extLst>
      <p:ext uri="{BB962C8B-B14F-4D97-AF65-F5344CB8AC3E}">
        <p14:creationId xmlns:p14="http://schemas.microsoft.com/office/powerpoint/2010/main" val="1393111910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ació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es-ES"/>
              <a:t>Haga clic para modificar el estilo de título del patrón</a:t>
            </a:r>
            <a:endParaRPr lang="es-CL"/>
          </a:p>
        </p:txBody>
      </p:sp>
      <p:sp>
        <p:nvSpPr>
          <p:cNvPr id="3" name="Marcador de texto 2"/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s-ES"/>
              <a:t>Editar el estilo de texto del patrón</a:t>
            </a:r>
          </a:p>
        </p:txBody>
      </p:sp>
      <p:sp>
        <p:nvSpPr>
          <p:cNvPr id="4" name="Marcador de contenido 3"/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es-ES"/>
              <a:t>Editar el estilo de texto del patrón</a:t>
            </a:r>
          </a:p>
          <a:p>
            <a:pPr lvl="1"/>
            <a:r>
              <a:rPr lang="es-ES"/>
              <a:t>Segundo nivel</a:t>
            </a:r>
          </a:p>
          <a:p>
            <a:pPr lvl="2"/>
            <a:r>
              <a:rPr lang="es-ES"/>
              <a:t>Tercer nivel</a:t>
            </a:r>
          </a:p>
          <a:p>
            <a:pPr lvl="3"/>
            <a:r>
              <a:rPr lang="es-ES"/>
              <a:t>Cuarto nivel</a:t>
            </a:r>
          </a:p>
          <a:p>
            <a:pPr lvl="4"/>
            <a:r>
              <a:rPr lang="es-ES"/>
              <a:t>Quinto nivel</a:t>
            </a:r>
            <a:endParaRPr lang="es-CL"/>
          </a:p>
        </p:txBody>
      </p:sp>
      <p:sp>
        <p:nvSpPr>
          <p:cNvPr id="5" name="Marcador de texto 4"/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s-ES"/>
              <a:t>Editar el estilo de texto del patrón</a:t>
            </a:r>
          </a:p>
        </p:txBody>
      </p:sp>
      <p:sp>
        <p:nvSpPr>
          <p:cNvPr id="6" name="Marcador de contenido 5"/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es-ES"/>
              <a:t>Editar el estilo de texto del patrón</a:t>
            </a:r>
          </a:p>
          <a:p>
            <a:pPr lvl="1"/>
            <a:r>
              <a:rPr lang="es-ES"/>
              <a:t>Segundo nivel</a:t>
            </a:r>
          </a:p>
          <a:p>
            <a:pPr lvl="2"/>
            <a:r>
              <a:rPr lang="es-ES"/>
              <a:t>Tercer nivel</a:t>
            </a:r>
          </a:p>
          <a:p>
            <a:pPr lvl="3"/>
            <a:r>
              <a:rPr lang="es-ES"/>
              <a:t>Cuarto nivel</a:t>
            </a:r>
          </a:p>
          <a:p>
            <a:pPr lvl="4"/>
            <a:r>
              <a:rPr lang="es-ES"/>
              <a:t>Quinto nivel</a:t>
            </a:r>
            <a:endParaRPr lang="es-CL"/>
          </a:p>
        </p:txBody>
      </p:sp>
      <p:sp>
        <p:nvSpPr>
          <p:cNvPr id="7" name="Marcador de fecha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C554A13-9592-4B87-8913-48C6CBFB7F28}" type="datetimeFigureOut">
              <a:rPr lang="es-CL" smtClean="0"/>
              <a:t>06-10-25</a:t>
            </a:fld>
            <a:endParaRPr lang="es-CL"/>
          </a:p>
        </p:txBody>
      </p:sp>
      <p:sp>
        <p:nvSpPr>
          <p:cNvPr id="8" name="Marcador de pie de página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CL"/>
          </a:p>
        </p:txBody>
      </p:sp>
      <p:sp>
        <p:nvSpPr>
          <p:cNvPr id="9" name="Marcador de número de diapositiva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C5F2CB-3175-46F4-8245-918FA6ACBEAB}" type="slidenum">
              <a:rPr lang="es-CL" smtClean="0"/>
              <a:t>‹Nº›</a:t>
            </a:fld>
            <a:endParaRPr lang="es-CL"/>
          </a:p>
        </p:txBody>
      </p:sp>
    </p:spTree>
    <p:extLst>
      <p:ext uri="{BB962C8B-B14F-4D97-AF65-F5344CB8AC3E}">
        <p14:creationId xmlns:p14="http://schemas.microsoft.com/office/powerpoint/2010/main" val="434725733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Solo el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/>
              <a:t>Haga clic para modificar el estilo de título del patrón</a:t>
            </a:r>
            <a:endParaRPr lang="es-CL"/>
          </a:p>
        </p:txBody>
      </p:sp>
      <p:sp>
        <p:nvSpPr>
          <p:cNvPr id="3" name="Marcador de fecha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C554A13-9592-4B87-8913-48C6CBFB7F28}" type="datetimeFigureOut">
              <a:rPr lang="es-CL" smtClean="0"/>
              <a:t>06-10-25</a:t>
            </a:fld>
            <a:endParaRPr lang="es-CL"/>
          </a:p>
        </p:txBody>
      </p:sp>
      <p:sp>
        <p:nvSpPr>
          <p:cNvPr id="4" name="Marcador de pie de página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CL"/>
          </a:p>
        </p:txBody>
      </p:sp>
      <p:sp>
        <p:nvSpPr>
          <p:cNvPr id="5" name="Marcador de número de diapositiva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C5F2CB-3175-46F4-8245-918FA6ACBEAB}" type="slidenum">
              <a:rPr lang="es-CL" smtClean="0"/>
              <a:t>‹Nº›</a:t>
            </a:fld>
            <a:endParaRPr lang="es-CL"/>
          </a:p>
        </p:txBody>
      </p:sp>
    </p:spTree>
    <p:extLst>
      <p:ext uri="{BB962C8B-B14F-4D97-AF65-F5344CB8AC3E}">
        <p14:creationId xmlns:p14="http://schemas.microsoft.com/office/powerpoint/2010/main" val="1973588961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En blanc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Marcador de fecha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C554A13-9592-4B87-8913-48C6CBFB7F28}" type="datetimeFigureOut">
              <a:rPr lang="es-CL" smtClean="0"/>
              <a:t>06-10-25</a:t>
            </a:fld>
            <a:endParaRPr lang="es-CL"/>
          </a:p>
        </p:txBody>
      </p:sp>
      <p:sp>
        <p:nvSpPr>
          <p:cNvPr id="3" name="Marcador de pie de página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CL"/>
          </a:p>
        </p:txBody>
      </p:sp>
      <p:sp>
        <p:nvSpPr>
          <p:cNvPr id="4" name="Marcador de número de diapositiva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C5F2CB-3175-46F4-8245-918FA6ACBEAB}" type="slidenum">
              <a:rPr lang="es-CL" smtClean="0"/>
              <a:t>‹Nº›</a:t>
            </a:fld>
            <a:endParaRPr lang="es-CL"/>
          </a:p>
        </p:txBody>
      </p:sp>
    </p:spTree>
    <p:extLst>
      <p:ext uri="{BB962C8B-B14F-4D97-AF65-F5344CB8AC3E}">
        <p14:creationId xmlns:p14="http://schemas.microsoft.com/office/powerpoint/2010/main" val="1012880490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ido con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s-ES"/>
              <a:t>Haga clic para modificar el estilo de título del patrón</a:t>
            </a:r>
            <a:endParaRPr lang="es-CL"/>
          </a:p>
        </p:txBody>
      </p:sp>
      <p:sp>
        <p:nvSpPr>
          <p:cNvPr id="3" name="Marcador de contenido 2"/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s-ES"/>
              <a:t>Editar el estilo de texto del patrón</a:t>
            </a:r>
          </a:p>
          <a:p>
            <a:pPr lvl="1"/>
            <a:r>
              <a:rPr lang="es-ES"/>
              <a:t>Segundo nivel</a:t>
            </a:r>
          </a:p>
          <a:p>
            <a:pPr lvl="2"/>
            <a:r>
              <a:rPr lang="es-ES"/>
              <a:t>Tercer nivel</a:t>
            </a:r>
          </a:p>
          <a:p>
            <a:pPr lvl="3"/>
            <a:r>
              <a:rPr lang="es-ES"/>
              <a:t>Cuarto nivel</a:t>
            </a:r>
          </a:p>
          <a:p>
            <a:pPr lvl="4"/>
            <a:r>
              <a:rPr lang="es-ES"/>
              <a:t>Quinto nivel</a:t>
            </a:r>
            <a:endParaRPr lang="es-CL"/>
          </a:p>
        </p:txBody>
      </p:sp>
      <p:sp>
        <p:nvSpPr>
          <p:cNvPr id="4" name="Marcador de texto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s-ES"/>
              <a:t>Editar el estilo de texto del patrón</a:t>
            </a:r>
          </a:p>
        </p:txBody>
      </p:sp>
      <p:sp>
        <p:nvSpPr>
          <p:cNvPr id="5" name="Marcador de fecha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C554A13-9592-4B87-8913-48C6CBFB7F28}" type="datetimeFigureOut">
              <a:rPr lang="es-CL" smtClean="0"/>
              <a:t>06-10-25</a:t>
            </a:fld>
            <a:endParaRPr lang="es-CL"/>
          </a:p>
        </p:txBody>
      </p:sp>
      <p:sp>
        <p:nvSpPr>
          <p:cNvPr id="6" name="Marcador de pie de página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CL"/>
          </a:p>
        </p:txBody>
      </p:sp>
      <p:sp>
        <p:nvSpPr>
          <p:cNvPr id="7" name="Marcador de número de diapositiva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C5F2CB-3175-46F4-8245-918FA6ACBEAB}" type="slidenum">
              <a:rPr lang="es-CL" smtClean="0"/>
              <a:t>‹Nº›</a:t>
            </a:fld>
            <a:endParaRPr lang="es-CL"/>
          </a:p>
        </p:txBody>
      </p:sp>
    </p:spTree>
    <p:extLst>
      <p:ext uri="{BB962C8B-B14F-4D97-AF65-F5344CB8AC3E}">
        <p14:creationId xmlns:p14="http://schemas.microsoft.com/office/powerpoint/2010/main" val="1203812860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Imagen con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s-ES"/>
              <a:t>Haga clic para modificar el estilo de título del patrón</a:t>
            </a:r>
            <a:endParaRPr lang="es-CL"/>
          </a:p>
        </p:txBody>
      </p:sp>
      <p:sp>
        <p:nvSpPr>
          <p:cNvPr id="3" name="Marcador de posición de imagen 2"/>
          <p:cNvSpPr>
            <a:spLocks noGrp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s-CL"/>
          </a:p>
        </p:txBody>
      </p:sp>
      <p:sp>
        <p:nvSpPr>
          <p:cNvPr id="4" name="Marcador de texto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s-ES"/>
              <a:t>Editar el estilo de texto del patrón</a:t>
            </a:r>
          </a:p>
        </p:txBody>
      </p:sp>
      <p:sp>
        <p:nvSpPr>
          <p:cNvPr id="5" name="Marcador de fecha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C554A13-9592-4B87-8913-48C6CBFB7F28}" type="datetimeFigureOut">
              <a:rPr lang="es-CL" smtClean="0"/>
              <a:t>06-10-25</a:t>
            </a:fld>
            <a:endParaRPr lang="es-CL"/>
          </a:p>
        </p:txBody>
      </p:sp>
      <p:sp>
        <p:nvSpPr>
          <p:cNvPr id="6" name="Marcador de pie de página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CL"/>
          </a:p>
        </p:txBody>
      </p:sp>
      <p:sp>
        <p:nvSpPr>
          <p:cNvPr id="7" name="Marcador de número de diapositiva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C5F2CB-3175-46F4-8245-918FA6ACBEAB}" type="slidenum">
              <a:rPr lang="es-CL" smtClean="0"/>
              <a:t>‹Nº›</a:t>
            </a:fld>
            <a:endParaRPr lang="es-CL"/>
          </a:p>
        </p:txBody>
      </p:sp>
    </p:spTree>
    <p:extLst>
      <p:ext uri="{BB962C8B-B14F-4D97-AF65-F5344CB8AC3E}">
        <p14:creationId xmlns:p14="http://schemas.microsoft.com/office/powerpoint/2010/main" val="2590326426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ítulo y texto vertic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/>
              <a:t>Haga clic para modificar el estilo de título del patrón</a:t>
            </a:r>
            <a:endParaRPr lang="es-CL"/>
          </a:p>
        </p:txBody>
      </p:sp>
      <p:sp>
        <p:nvSpPr>
          <p:cNvPr id="3" name="Marcador de texto vertical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s-ES"/>
              <a:t>Editar el estilo de texto del patrón</a:t>
            </a:r>
          </a:p>
          <a:p>
            <a:pPr lvl="1"/>
            <a:r>
              <a:rPr lang="es-ES"/>
              <a:t>Segundo nivel</a:t>
            </a:r>
          </a:p>
          <a:p>
            <a:pPr lvl="2"/>
            <a:r>
              <a:rPr lang="es-ES"/>
              <a:t>Tercer nivel</a:t>
            </a:r>
          </a:p>
          <a:p>
            <a:pPr lvl="3"/>
            <a:r>
              <a:rPr lang="es-ES"/>
              <a:t>Cuarto nivel</a:t>
            </a:r>
          </a:p>
          <a:p>
            <a:pPr lvl="4"/>
            <a:r>
              <a:rPr lang="es-ES"/>
              <a:t>Quinto nivel</a:t>
            </a:r>
            <a:endParaRPr lang="es-CL"/>
          </a:p>
        </p:txBody>
      </p:sp>
      <p:sp>
        <p:nvSpPr>
          <p:cNvPr id="4" name="Marcador de fecha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C554A13-9592-4B87-8913-48C6CBFB7F28}" type="datetimeFigureOut">
              <a:rPr lang="es-CL" smtClean="0"/>
              <a:t>06-10-25</a:t>
            </a:fld>
            <a:endParaRPr lang="es-CL"/>
          </a:p>
        </p:txBody>
      </p:sp>
      <p:sp>
        <p:nvSpPr>
          <p:cNvPr id="5" name="Marcador de pie de página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CL"/>
          </a:p>
        </p:txBody>
      </p:sp>
      <p:sp>
        <p:nvSpPr>
          <p:cNvPr id="6" name="Marcador de número de diapositiva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C5F2CB-3175-46F4-8245-918FA6ACBEAB}" type="slidenum">
              <a:rPr lang="es-CL" smtClean="0"/>
              <a:t>‹Nº›</a:t>
            </a:fld>
            <a:endParaRPr lang="es-CL"/>
          </a:p>
        </p:txBody>
      </p:sp>
    </p:spTree>
    <p:extLst>
      <p:ext uri="{BB962C8B-B14F-4D97-AF65-F5344CB8AC3E}">
        <p14:creationId xmlns:p14="http://schemas.microsoft.com/office/powerpoint/2010/main" val="2367437943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Título vertical y text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vertical 1"/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es-ES"/>
              <a:t>Haga clic para modificar el estilo de título del patrón</a:t>
            </a:r>
            <a:endParaRPr lang="es-CL"/>
          </a:p>
        </p:txBody>
      </p:sp>
      <p:sp>
        <p:nvSpPr>
          <p:cNvPr id="3" name="Marcador de texto vertical 2"/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es-ES"/>
              <a:t>Editar el estilo de texto del patrón</a:t>
            </a:r>
          </a:p>
          <a:p>
            <a:pPr lvl="1"/>
            <a:r>
              <a:rPr lang="es-ES"/>
              <a:t>Segundo nivel</a:t>
            </a:r>
          </a:p>
          <a:p>
            <a:pPr lvl="2"/>
            <a:r>
              <a:rPr lang="es-ES"/>
              <a:t>Tercer nivel</a:t>
            </a:r>
          </a:p>
          <a:p>
            <a:pPr lvl="3"/>
            <a:r>
              <a:rPr lang="es-ES"/>
              <a:t>Cuarto nivel</a:t>
            </a:r>
          </a:p>
          <a:p>
            <a:pPr lvl="4"/>
            <a:r>
              <a:rPr lang="es-ES"/>
              <a:t>Quinto nivel</a:t>
            </a:r>
            <a:endParaRPr lang="es-CL"/>
          </a:p>
        </p:txBody>
      </p:sp>
      <p:sp>
        <p:nvSpPr>
          <p:cNvPr id="4" name="Marcador de fecha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C554A13-9592-4B87-8913-48C6CBFB7F28}" type="datetimeFigureOut">
              <a:rPr lang="es-CL" smtClean="0"/>
              <a:t>06-10-25</a:t>
            </a:fld>
            <a:endParaRPr lang="es-CL"/>
          </a:p>
        </p:txBody>
      </p:sp>
      <p:sp>
        <p:nvSpPr>
          <p:cNvPr id="5" name="Marcador de pie de página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CL"/>
          </a:p>
        </p:txBody>
      </p:sp>
      <p:sp>
        <p:nvSpPr>
          <p:cNvPr id="6" name="Marcador de número de diapositiva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C5F2CB-3175-46F4-8245-918FA6ACBEAB}" type="slidenum">
              <a:rPr lang="es-CL" smtClean="0"/>
              <a:t>‹Nº›</a:t>
            </a:fld>
            <a:endParaRPr lang="es-CL"/>
          </a:p>
        </p:txBody>
      </p:sp>
    </p:spTree>
    <p:extLst>
      <p:ext uri="{BB962C8B-B14F-4D97-AF65-F5344CB8AC3E}">
        <p14:creationId xmlns:p14="http://schemas.microsoft.com/office/powerpoint/2010/main" val="505926128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image" Target="../media/image1.PNG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13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Marcador de título 1"/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s-ES"/>
              <a:t>Haga clic para modificar el estilo de título del patrón</a:t>
            </a:r>
            <a:endParaRPr lang="es-CL"/>
          </a:p>
        </p:txBody>
      </p:sp>
      <p:sp>
        <p:nvSpPr>
          <p:cNvPr id="3" name="Marcador de texto 2"/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s-ES"/>
              <a:t>Editar el estilo de texto del patrón</a:t>
            </a:r>
          </a:p>
          <a:p>
            <a:pPr lvl="1"/>
            <a:r>
              <a:rPr lang="es-ES"/>
              <a:t>Segundo nivel</a:t>
            </a:r>
          </a:p>
          <a:p>
            <a:pPr lvl="2"/>
            <a:r>
              <a:rPr lang="es-ES"/>
              <a:t>Tercer nivel</a:t>
            </a:r>
          </a:p>
          <a:p>
            <a:pPr lvl="3"/>
            <a:r>
              <a:rPr lang="es-ES"/>
              <a:t>Cuarto nivel</a:t>
            </a:r>
          </a:p>
          <a:p>
            <a:pPr lvl="4"/>
            <a:r>
              <a:rPr lang="es-ES"/>
              <a:t>Quinto nivel</a:t>
            </a:r>
            <a:endParaRPr lang="es-CL"/>
          </a:p>
        </p:txBody>
      </p:sp>
      <p:sp>
        <p:nvSpPr>
          <p:cNvPr id="4" name="Marcador de fecha 3"/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7C554A13-9592-4B87-8913-48C6CBFB7F28}" type="datetimeFigureOut">
              <a:rPr lang="es-CL" smtClean="0"/>
              <a:t>06-10-25</a:t>
            </a:fld>
            <a:endParaRPr lang="es-CL"/>
          </a:p>
        </p:txBody>
      </p:sp>
      <p:sp>
        <p:nvSpPr>
          <p:cNvPr id="5" name="Marcador de pie de página 4"/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s-CL"/>
          </a:p>
        </p:txBody>
      </p:sp>
      <p:sp>
        <p:nvSpPr>
          <p:cNvPr id="6" name="Marcador de número de diapositiva 5"/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B6C5F2CB-3175-46F4-8245-918FA6ACBEAB}" type="slidenum">
              <a:rPr lang="es-CL" smtClean="0"/>
              <a:t>‹Nº›</a:t>
            </a:fld>
            <a:endParaRPr lang="es-CL"/>
          </a:p>
        </p:txBody>
      </p:sp>
    </p:spTree>
    <p:extLst>
      <p:ext uri="{BB962C8B-B14F-4D97-AF65-F5344CB8AC3E}">
        <p14:creationId xmlns:p14="http://schemas.microsoft.com/office/powerpoint/2010/main" val="4057619823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s-CL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png"/><Relationship Id="rId2" Type="http://schemas.openxmlformats.org/officeDocument/2006/relationships/image" Target="../media/image4.png"/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emf"/><Relationship Id="rId2" Type="http://schemas.openxmlformats.org/officeDocument/2006/relationships/oleObject" Target="../embeddings/oleObject1.bin"/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png"/><Relationship Id="rId2" Type="http://schemas.openxmlformats.org/officeDocument/2006/relationships/image" Target="../media/image4.png"/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diagramLayout" Target="../diagrams/layout1.xml"/><Relationship Id="rId2" Type="http://schemas.openxmlformats.org/officeDocument/2006/relationships/diagramData" Target="../diagrams/data1.xml"/><Relationship Id="rId1" Type="http://schemas.openxmlformats.org/officeDocument/2006/relationships/slideLayout" Target="../slideLayouts/slideLayout2.xml"/><Relationship Id="rId6" Type="http://schemas.microsoft.com/office/2007/relationships/diagramDrawing" Target="../diagrams/drawing1.xml"/><Relationship Id="rId5" Type="http://schemas.openxmlformats.org/officeDocument/2006/relationships/diagramColors" Target="../diagrams/colors1.xml"/><Relationship Id="rId4" Type="http://schemas.openxmlformats.org/officeDocument/2006/relationships/diagramQuickStyle" Target="../diagrams/quickStyle1.xml"/></Relationships>
</file>

<file path=ppt/slides/_rels/slide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diagramLayout" Target="../diagrams/layout2.xml"/><Relationship Id="rId2" Type="http://schemas.openxmlformats.org/officeDocument/2006/relationships/diagramData" Target="../diagrams/data2.xml"/><Relationship Id="rId1" Type="http://schemas.openxmlformats.org/officeDocument/2006/relationships/slideLayout" Target="../slideLayouts/slideLayout2.xml"/><Relationship Id="rId6" Type="http://schemas.microsoft.com/office/2007/relationships/diagramDrawing" Target="../diagrams/drawing2.xml"/><Relationship Id="rId5" Type="http://schemas.openxmlformats.org/officeDocument/2006/relationships/diagramColors" Target="../diagrams/colors2.xml"/><Relationship Id="rId4" Type="http://schemas.openxmlformats.org/officeDocument/2006/relationships/diagramQuickStyle" Target="../diagrams/quickStyle2.xml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jpeg"/><Relationship Id="rId2" Type="http://schemas.openxmlformats.org/officeDocument/2006/relationships/image" Target="../media/image5.png"/><Relationship Id="rId1" Type="http://schemas.openxmlformats.org/officeDocument/2006/relationships/slideLayout" Target="../slideLayouts/slideLayout2.xml"/><Relationship Id="rId5" Type="http://schemas.openxmlformats.org/officeDocument/2006/relationships/image" Target="../media/image9.png"/><Relationship Id="rId4" Type="http://schemas.openxmlformats.org/officeDocument/2006/relationships/image" Target="../media/image8.jpeg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1.jpeg"/><Relationship Id="rId2" Type="http://schemas.openxmlformats.org/officeDocument/2006/relationships/image" Target="../media/image10.jpeg"/><Relationship Id="rId1" Type="http://schemas.openxmlformats.org/officeDocument/2006/relationships/slideLayout" Target="../slideLayouts/slideLayout2.xml"/><Relationship Id="rId5" Type="http://schemas.openxmlformats.org/officeDocument/2006/relationships/image" Target="../media/image12.jpeg"/><Relationship Id="rId4" Type="http://schemas.openxmlformats.org/officeDocument/2006/relationships/image" Target="../media/image5.png"/></Relationships>
</file>

<file path=ppt/slides/_rels/slide12.xml.rels><?xml version="1.0" encoding="UTF-8" standalone="yes"?>
<Relationships xmlns="http://schemas.openxmlformats.org/package/2006/relationships"><Relationship Id="rId3" Type="http://schemas.openxmlformats.org/officeDocument/2006/relationships/diagramLayout" Target="../diagrams/layout3.xml"/><Relationship Id="rId2" Type="http://schemas.openxmlformats.org/officeDocument/2006/relationships/diagramData" Target="../diagrams/data3.xml"/><Relationship Id="rId1" Type="http://schemas.openxmlformats.org/officeDocument/2006/relationships/slideLayout" Target="../slideLayouts/slideLayout2.xml"/><Relationship Id="rId6" Type="http://schemas.microsoft.com/office/2007/relationships/diagramDrawing" Target="../diagrams/drawing3.xml"/><Relationship Id="rId5" Type="http://schemas.openxmlformats.org/officeDocument/2006/relationships/diagramColors" Target="../diagrams/colors3.xml"/><Relationship Id="rId4" Type="http://schemas.openxmlformats.org/officeDocument/2006/relationships/diagramQuickStyle" Target="../diagrams/quickStyle3.xml"/></Relationships>
</file>

<file path=ppt/slides/_rels/slide13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png"/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1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141" name="Rectangle 5140">
            <a:extLst>
              <a:ext uri="{FF2B5EF4-FFF2-40B4-BE49-F238E27FC236}">
                <a16:creationId xmlns:a16="http://schemas.microsoft.com/office/drawing/2014/main" id="{FB5B0058-AF13-4859-B429-4EDDE2A26F7F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0" y="0"/>
            <a:ext cx="12192000" cy="6858000"/>
          </a:xfrm>
          <a:prstGeom prst="rect">
            <a:avLst/>
          </a:prstGeom>
          <a:solidFill>
            <a:schemeClr val="tx1">
              <a:lumMod val="95000"/>
              <a:lumOff val="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2" name="Título 1"/>
          <p:cNvSpPr>
            <a:spLocks noGrp="1"/>
          </p:cNvSpPr>
          <p:nvPr>
            <p:ph type="ctrTitle"/>
          </p:nvPr>
        </p:nvSpPr>
        <p:spPr>
          <a:xfrm>
            <a:off x="728663" y="1422400"/>
            <a:ext cx="4505552" cy="2387600"/>
          </a:xfrm>
        </p:spPr>
        <p:txBody>
          <a:bodyPr>
            <a:normAutofit/>
          </a:bodyPr>
          <a:lstStyle/>
          <a:p>
            <a:pPr algn="l"/>
            <a:r>
              <a:rPr lang="es-ES" sz="5000" dirty="0">
                <a:solidFill>
                  <a:schemeClr val="bg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Educación IM: Continuo Curricular </a:t>
            </a:r>
            <a:endParaRPr lang="es-CL" sz="5000" dirty="0">
              <a:solidFill>
                <a:schemeClr val="bg1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3" name="Subtítulo 2"/>
          <p:cNvSpPr>
            <a:spLocks noGrp="1"/>
          </p:cNvSpPr>
          <p:nvPr>
            <p:ph type="subTitle" idx="1"/>
          </p:nvPr>
        </p:nvSpPr>
        <p:spPr>
          <a:xfrm>
            <a:off x="728663" y="3902075"/>
            <a:ext cx="4505552" cy="1655762"/>
          </a:xfrm>
        </p:spPr>
        <p:txBody>
          <a:bodyPr>
            <a:normAutofit/>
          </a:bodyPr>
          <a:lstStyle/>
          <a:p>
            <a:pPr algn="l"/>
            <a:r>
              <a:rPr lang="es-ES" sz="2000">
                <a:solidFill>
                  <a:schemeClr val="bg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Abril 2025</a:t>
            </a:r>
            <a:endParaRPr lang="es-CL" sz="2000">
              <a:solidFill>
                <a:schemeClr val="bg1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5143" name="Freeform: Shape 5142">
            <a:extLst>
              <a:ext uri="{FF2B5EF4-FFF2-40B4-BE49-F238E27FC236}">
                <a16:creationId xmlns:a16="http://schemas.microsoft.com/office/drawing/2014/main" id="{0277405F-0B4F-4418-B773-1B38814125B6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5530421" y="226893"/>
            <a:ext cx="5968658" cy="6085007"/>
          </a:xfrm>
          <a:custGeom>
            <a:avLst/>
            <a:gdLst>
              <a:gd name="connsiteX0" fmla="*/ 0 w 5968658"/>
              <a:gd name="connsiteY0" fmla="*/ 0 h 6085007"/>
              <a:gd name="connsiteX1" fmla="*/ 3557919 w 5968658"/>
              <a:gd name="connsiteY1" fmla="*/ 0 h 6085007"/>
              <a:gd name="connsiteX2" fmla="*/ 3557919 w 5968658"/>
              <a:gd name="connsiteY2" fmla="*/ 2195749 h 6085007"/>
              <a:gd name="connsiteX3" fmla="*/ 5968658 w 5968658"/>
              <a:gd name="connsiteY3" fmla="*/ 2195749 h 6085007"/>
              <a:gd name="connsiteX4" fmla="*/ 5968658 w 5968658"/>
              <a:gd name="connsiteY4" fmla="*/ 6085007 h 6085007"/>
              <a:gd name="connsiteX5" fmla="*/ 2058230 w 5968658"/>
              <a:gd name="connsiteY5" fmla="*/ 6085007 h 6085007"/>
              <a:gd name="connsiteX6" fmla="*/ 2058230 w 5968658"/>
              <a:gd name="connsiteY6" fmla="*/ 3538657 h 6085007"/>
              <a:gd name="connsiteX7" fmla="*/ 0 w 5968658"/>
              <a:gd name="connsiteY7" fmla="*/ 3538657 h 6085007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</a:cxnLst>
            <a:rect l="l" t="t" r="r" b="b"/>
            <a:pathLst>
              <a:path w="5968658" h="6085007">
                <a:moveTo>
                  <a:pt x="0" y="0"/>
                </a:moveTo>
                <a:lnTo>
                  <a:pt x="3557919" y="0"/>
                </a:lnTo>
                <a:lnTo>
                  <a:pt x="3557919" y="2195749"/>
                </a:lnTo>
                <a:lnTo>
                  <a:pt x="5968658" y="2195749"/>
                </a:lnTo>
                <a:lnTo>
                  <a:pt x="5968658" y="6085007"/>
                </a:lnTo>
                <a:lnTo>
                  <a:pt x="2058230" y="6085007"/>
                </a:lnTo>
                <a:lnTo>
                  <a:pt x="2058230" y="3538657"/>
                </a:lnTo>
                <a:lnTo>
                  <a:pt x="0" y="3538657"/>
                </a:lnTo>
                <a:close/>
              </a:path>
            </a:pathLst>
          </a:custGeom>
          <a:solidFill>
            <a:schemeClr val="tx1">
              <a:lumMod val="95000"/>
              <a:lumOff val="5000"/>
            </a:schemeClr>
          </a:solidFill>
          <a:ln w="12700">
            <a:solidFill>
              <a:schemeClr val="accent2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square" rtlCol="0" anchor="ctr">
            <a:noAutofit/>
          </a:bodyPr>
          <a:lstStyle/>
          <a:p>
            <a:pPr algn="ctr"/>
            <a:endParaRPr lang="en-US"/>
          </a:p>
        </p:txBody>
      </p:sp>
      <p:pic>
        <p:nvPicPr>
          <p:cNvPr id="5122" name="Picture 2" descr="Cuerpo de Infantería de Marina de Chile - Wikipedia, la enciclopedia libre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 bwMode="auto">
          <a:xfrm>
            <a:off x="6096000" y="226893"/>
            <a:ext cx="2087473" cy="3243072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026" name="Picture 2" descr="EDUCACIÓN NAVAL : : :">
            <a:extLst>
              <a:ext uri="{FF2B5EF4-FFF2-40B4-BE49-F238E27FC236}">
                <a16:creationId xmlns:a16="http://schemas.microsoft.com/office/drawing/2014/main" id="{2D9C4EF5-C35A-9AD4-A984-235571A37A6E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 bwMode="auto">
          <a:xfrm>
            <a:off x="8039817" y="2616200"/>
            <a:ext cx="2999096" cy="3428152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1912127831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127" name="Rectangle 5126">
            <a:extLst>
              <a:ext uri="{FF2B5EF4-FFF2-40B4-BE49-F238E27FC236}">
                <a16:creationId xmlns:a16="http://schemas.microsoft.com/office/drawing/2014/main" id="{E8A8EAB8-D2FF-444D-B34B-7D32F106AD0E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0" y="0"/>
            <a:ext cx="12192000" cy="6858000"/>
          </a:xfrm>
          <a:prstGeom prst="rect">
            <a:avLst/>
          </a:prstGeom>
          <a:solidFill>
            <a:schemeClr val="tx1">
              <a:lumMod val="95000"/>
              <a:lumOff val="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>
              <a:solidFill>
                <a:schemeClr val="bg1"/>
              </a:solidFill>
            </a:endParaRPr>
          </a:p>
        </p:txBody>
      </p:sp>
      <p:sp>
        <p:nvSpPr>
          <p:cNvPr id="2" name="Título 1"/>
          <p:cNvSpPr>
            <a:spLocks noGrp="1"/>
          </p:cNvSpPr>
          <p:nvPr>
            <p:ph type="title"/>
          </p:nvPr>
        </p:nvSpPr>
        <p:spPr>
          <a:xfrm>
            <a:off x="1020467" y="531039"/>
            <a:ext cx="4707671" cy="1225650"/>
          </a:xfrm>
        </p:spPr>
        <p:txBody>
          <a:bodyPr vert="horz" lIns="91440" tIns="45720" rIns="91440" bIns="45720" rtlCol="0" anchor="b">
            <a:normAutofit/>
          </a:bodyPr>
          <a:lstStyle/>
          <a:p>
            <a:r>
              <a:rPr lang="en-US" sz="3800" i="1" dirty="0">
                <a:solidFill>
                  <a:schemeClr val="bg1"/>
                </a:solidFill>
              </a:rPr>
              <a:t>Agenda</a:t>
            </a:r>
          </a:p>
        </p:txBody>
      </p:sp>
      <p:sp>
        <p:nvSpPr>
          <p:cNvPr id="5" name="CuadroTexto 4"/>
          <p:cNvSpPr txBox="1"/>
          <p:nvPr/>
        </p:nvSpPr>
        <p:spPr>
          <a:xfrm>
            <a:off x="995920" y="1871882"/>
            <a:ext cx="7282285" cy="2334517"/>
          </a:xfrm>
          <a:prstGeom prst="rect">
            <a:avLst/>
          </a:prstGeom>
        </p:spPr>
        <p:txBody>
          <a:bodyPr vert="horz" lIns="91440" tIns="45720" rIns="91440" bIns="45720" rtlCol="0">
            <a:noAutofit/>
          </a:bodyPr>
          <a:lstStyle/>
          <a:p>
            <a:pPr indent="-228600">
              <a:lnSpc>
                <a:spcPct val="90000"/>
              </a:lnSpc>
              <a:spcAft>
                <a:spcPts val="600"/>
              </a:spcAft>
              <a:buFont typeface="Arial" panose="020B0604020202020204" pitchFamily="34" charset="0"/>
              <a:buChar char="•"/>
            </a:pPr>
            <a:r>
              <a:rPr lang="es-ES_tradnl" sz="2000" i="1" noProof="0" dirty="0">
                <a:solidFill>
                  <a:schemeClr val="bg1"/>
                </a:solidFill>
              </a:rPr>
              <a:t>Perfiles y Mallas </a:t>
            </a:r>
          </a:p>
          <a:p>
            <a:pPr indent="-228600">
              <a:lnSpc>
                <a:spcPct val="90000"/>
              </a:lnSpc>
              <a:spcAft>
                <a:spcPts val="600"/>
              </a:spcAft>
              <a:buFont typeface="Arial" panose="020B0604020202020204" pitchFamily="34" charset="0"/>
              <a:buChar char="•"/>
            </a:pPr>
            <a:endParaRPr lang="es-ES_tradnl" sz="2000" i="1" noProof="0" dirty="0">
              <a:solidFill>
                <a:schemeClr val="bg1"/>
              </a:solidFill>
            </a:endParaRPr>
          </a:p>
          <a:p>
            <a:pPr indent="-228600">
              <a:lnSpc>
                <a:spcPct val="90000"/>
              </a:lnSpc>
              <a:spcAft>
                <a:spcPts val="600"/>
              </a:spcAft>
              <a:buFont typeface="Arial" panose="020B0604020202020204" pitchFamily="34" charset="0"/>
              <a:buChar char="•"/>
            </a:pPr>
            <a:r>
              <a:rPr lang="es-ES_tradnl" sz="2000" i="1" noProof="0" dirty="0">
                <a:solidFill>
                  <a:schemeClr val="bg1"/>
                </a:solidFill>
              </a:rPr>
              <a:t>Líneas curriculares </a:t>
            </a:r>
          </a:p>
          <a:p>
            <a:pPr indent="-228600">
              <a:lnSpc>
                <a:spcPct val="90000"/>
              </a:lnSpc>
              <a:spcAft>
                <a:spcPts val="600"/>
              </a:spcAft>
              <a:buFont typeface="Arial" panose="020B0604020202020204" pitchFamily="34" charset="0"/>
              <a:buChar char="•"/>
            </a:pPr>
            <a:endParaRPr lang="es-ES_tradnl" sz="2000" i="1" noProof="0" dirty="0">
              <a:solidFill>
                <a:schemeClr val="bg1"/>
              </a:solidFill>
            </a:endParaRPr>
          </a:p>
          <a:p>
            <a:pPr indent="-228600">
              <a:lnSpc>
                <a:spcPct val="90000"/>
              </a:lnSpc>
              <a:spcAft>
                <a:spcPts val="600"/>
              </a:spcAft>
              <a:buFont typeface="Arial" panose="020B0604020202020204" pitchFamily="34" charset="0"/>
              <a:buChar char="•"/>
            </a:pPr>
            <a:r>
              <a:rPr lang="es-ES_tradnl" sz="2000" i="1" noProof="0" dirty="0">
                <a:solidFill>
                  <a:schemeClr val="bg1"/>
                </a:solidFill>
              </a:rPr>
              <a:t>Desafíos.</a:t>
            </a:r>
          </a:p>
          <a:p>
            <a:pPr indent="-228600">
              <a:lnSpc>
                <a:spcPct val="90000"/>
              </a:lnSpc>
              <a:spcAft>
                <a:spcPts val="600"/>
              </a:spcAft>
              <a:buFont typeface="Arial" panose="020B0604020202020204" pitchFamily="34" charset="0"/>
              <a:buChar char="•"/>
            </a:pPr>
            <a:endParaRPr lang="es-ES_tradnl" sz="2000" i="1" noProof="0" dirty="0">
              <a:solidFill>
                <a:schemeClr val="bg1"/>
              </a:solidFill>
            </a:endParaRPr>
          </a:p>
        </p:txBody>
      </p:sp>
      <p:pic>
        <p:nvPicPr>
          <p:cNvPr id="5122" name="Picture 2" descr="Infantes de Marina en un ejercicio de desembarco anfibio en el marco del ejercicio conjunto Tormenta 2018 Foto Armada de Chile">
            <a:extLst>
              <a:ext uri="{FF2B5EF4-FFF2-40B4-BE49-F238E27FC236}">
                <a16:creationId xmlns:a16="http://schemas.microsoft.com/office/drawing/2014/main" id="{5DDBEC72-1E1A-8694-3164-DC9B1CBEB71A}"/>
              </a:ext>
            </a:extLst>
          </p:cNvPr>
          <p:cNvPicPr>
            <a:picLocks noChangeAspect="1" noChangeArrowheads="1"/>
          </p:cNvPicPr>
          <p:nvPr/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16210" r="14116" b="1"/>
          <a:stretch/>
        </p:blipFill>
        <p:spPr bwMode="auto">
          <a:xfrm>
            <a:off x="6463865" y="977900"/>
            <a:ext cx="5309036" cy="48260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5129" name="Rectangle 5128">
            <a:extLst>
              <a:ext uri="{FF2B5EF4-FFF2-40B4-BE49-F238E27FC236}">
                <a16:creationId xmlns:a16="http://schemas.microsoft.com/office/drawing/2014/main" id="{9DD005C1-8C51-42D6-9BEE-B9B83849743D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126206" y="115193"/>
            <a:ext cx="11939588" cy="6627614"/>
          </a:xfrm>
          <a:prstGeom prst="rect">
            <a:avLst/>
          </a:prstGeom>
          <a:noFill/>
          <a:ln w="12700">
            <a:solidFill>
              <a:schemeClr val="accent2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5131" name="Rectangle 5130">
            <a:extLst>
              <a:ext uri="{FF2B5EF4-FFF2-40B4-BE49-F238E27FC236}">
                <a16:creationId xmlns:a16="http://schemas.microsoft.com/office/drawing/2014/main" id="{C61F2F60-14E3-4196-B7CE-175E46F04481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602461" y="1159669"/>
            <a:ext cx="10987078" cy="4462463"/>
          </a:xfrm>
          <a:prstGeom prst="rect">
            <a:avLst/>
          </a:prstGeom>
          <a:noFill/>
          <a:ln w="12700">
            <a:solidFill>
              <a:schemeClr val="accent2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8" name="CuadroTexto 7"/>
          <p:cNvSpPr txBox="1"/>
          <p:nvPr/>
        </p:nvSpPr>
        <p:spPr>
          <a:xfrm>
            <a:off x="1285364" y="3268844"/>
            <a:ext cx="237566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>
              <a:spcAft>
                <a:spcPts val="600"/>
              </a:spcAft>
            </a:pPr>
            <a:r>
              <a:rPr lang="es-ES" dirty="0"/>
              <a:t> </a:t>
            </a:r>
            <a:endParaRPr lang="es-CL" dirty="0"/>
          </a:p>
        </p:txBody>
      </p:sp>
      <p:pic>
        <p:nvPicPr>
          <p:cNvPr id="3" name="2 Imagen">
            <a:extLst>
              <a:ext uri="{FF2B5EF4-FFF2-40B4-BE49-F238E27FC236}">
                <a16:creationId xmlns:a16="http://schemas.microsoft.com/office/drawing/2014/main" id="{951DD9EB-128E-2211-5C86-A9AB7BA8E9F9}"/>
              </a:ext>
            </a:extLst>
          </p:cNvPr>
          <p:cNvPicPr>
            <a:picLocks noChangeAspect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10698838" y="-69353"/>
            <a:ext cx="1663848" cy="169955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  <p:extLst>
      <p:ext uri="{BB962C8B-B14F-4D97-AF65-F5344CB8AC3E}">
        <p14:creationId xmlns:p14="http://schemas.microsoft.com/office/powerpoint/2010/main" val="4164006117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0" name="Rectangle 9">
            <a:extLst>
              <a:ext uri="{FF2B5EF4-FFF2-40B4-BE49-F238E27FC236}">
                <a16:creationId xmlns:a16="http://schemas.microsoft.com/office/drawing/2014/main" id="{32BC26D8-82FB-445E-AA49-62A77D7C1EE0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0" y="0"/>
            <a:ext cx="12192000" cy="6858000"/>
          </a:xfrm>
          <a:prstGeom prst="rect">
            <a:avLst/>
          </a:prstGeom>
          <a:solidFill>
            <a:schemeClr val="tx1">
              <a:lumMod val="65000"/>
              <a:lumOff val="3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31" name="Rectangle 11">
            <a:extLst>
              <a:ext uri="{FF2B5EF4-FFF2-40B4-BE49-F238E27FC236}">
                <a16:creationId xmlns:a16="http://schemas.microsoft.com/office/drawing/2014/main" id="{CB44330D-EA18-4254-AA95-EB49948539B8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477012" y="480060"/>
            <a:ext cx="11237976" cy="5897880"/>
          </a:xfrm>
          <a:prstGeom prst="rect">
            <a:avLst/>
          </a:prstGeom>
          <a:solidFill>
            <a:srgbClr val="FFFFFF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graphicFrame>
        <p:nvGraphicFramePr>
          <p:cNvPr id="5" name="Tabla 4">
            <a:extLst>
              <a:ext uri="{FF2B5EF4-FFF2-40B4-BE49-F238E27FC236}">
                <a16:creationId xmlns:a16="http://schemas.microsoft.com/office/drawing/2014/main" id="{95F51E30-F47B-7F61-4162-A2D2E3096012}"/>
              </a:ext>
            </a:extLst>
          </p:cNvPr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3333123715"/>
              </p:ext>
            </p:extLst>
          </p:nvPr>
        </p:nvGraphicFramePr>
        <p:xfrm>
          <a:off x="643467" y="667606"/>
          <a:ext cx="10905068" cy="5522791"/>
        </p:xfrm>
        <a:graphic>
          <a:graphicData uri="http://schemas.openxmlformats.org/drawingml/2006/table">
            <a:tbl>
              <a:tblPr firstRow="1" bandRow="1">
                <a:solidFill>
                  <a:schemeClr val="bg1"/>
                </a:solidFill>
                <a:tableStyleId>{7DF18680-E054-41AD-8BC1-D1AEF772440D}</a:tableStyleId>
              </a:tblPr>
              <a:tblGrid>
                <a:gridCol w="752650">
                  <a:extLst>
                    <a:ext uri="{9D8B030D-6E8A-4147-A177-3AD203B41FA5}">
                      <a16:colId xmlns:a16="http://schemas.microsoft.com/office/drawing/2014/main" val="4004270223"/>
                    </a:ext>
                  </a:extLst>
                </a:gridCol>
                <a:gridCol w="4518497">
                  <a:extLst>
                    <a:ext uri="{9D8B030D-6E8A-4147-A177-3AD203B41FA5}">
                      <a16:colId xmlns:a16="http://schemas.microsoft.com/office/drawing/2014/main" val="3545461452"/>
                    </a:ext>
                  </a:extLst>
                </a:gridCol>
                <a:gridCol w="2874207">
                  <a:extLst>
                    <a:ext uri="{9D8B030D-6E8A-4147-A177-3AD203B41FA5}">
                      <a16:colId xmlns:a16="http://schemas.microsoft.com/office/drawing/2014/main" val="1299432837"/>
                    </a:ext>
                  </a:extLst>
                </a:gridCol>
                <a:gridCol w="2759714">
                  <a:extLst>
                    <a:ext uri="{9D8B030D-6E8A-4147-A177-3AD203B41FA5}">
                      <a16:colId xmlns:a16="http://schemas.microsoft.com/office/drawing/2014/main" val="2318980965"/>
                    </a:ext>
                  </a:extLst>
                </a:gridCol>
              </a:tblGrid>
              <a:tr h="464045">
                <a:tc gridSpan="4">
                  <a:txBody>
                    <a:bodyPr/>
                    <a:lstStyle/>
                    <a:p>
                      <a:pPr algn="ctr"/>
                      <a:r>
                        <a:rPr lang="es-ES_tradnl" sz="1500" b="0" cap="none" spc="0">
                          <a:solidFill>
                            <a:schemeClr val="bg1"/>
                          </a:solidFill>
                        </a:rPr>
                        <a:t>Competencias Específicas solo dadas en el Escalafón IM </a:t>
                      </a:r>
                    </a:p>
                  </a:txBody>
                  <a:tcPr marL="127449" marR="98038" marT="98038" marB="98038" anchor="ctr">
                    <a:lnL w="19050" cap="flat" cmpd="sng" algn="ctr">
                      <a:solidFill>
                        <a:schemeClr val="tx1"/>
                      </a:solidFill>
                      <a:prstDash val="solid"/>
                    </a:lnL>
                    <a:lnR w="12700" cmpd="sng">
                      <a:noFill/>
                    </a:lnR>
                    <a:lnT w="19050" cap="flat" cmpd="sng" algn="ctr">
                      <a:solidFill>
                        <a:schemeClr val="tx1"/>
                      </a:solidFill>
                      <a:prstDash val="solid"/>
                    </a:lnT>
                    <a:lnB w="38100" cmpd="sng">
                      <a:noFill/>
                    </a:lnB>
                    <a:solidFill>
                      <a:schemeClr val="tx1"/>
                    </a:solidFill>
                  </a:tcPr>
                </a:tc>
                <a:tc hMerge="1">
                  <a:txBody>
                    <a:bodyPr/>
                    <a:lstStyle/>
                    <a:p>
                      <a:pPr algn="ctr"/>
                      <a:endParaRPr lang="es-ES_tradnl" sz="1200"/>
                    </a:p>
                  </a:txBody>
                  <a:tcPr anchor="ctr"/>
                </a:tc>
                <a:tc hMerge="1">
                  <a:txBody>
                    <a:bodyPr/>
                    <a:lstStyle/>
                    <a:p>
                      <a:pPr algn="just"/>
                      <a:endParaRPr lang="es-ES_tradnl" sz="1200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pPr algn="ctr"/>
                      <a:endParaRPr lang="es-ES_tradnl" sz="1200"/>
                    </a:p>
                  </a:txBody>
                  <a:tcPr anchor="ctr"/>
                </a:tc>
                <a:extLst>
                  <a:ext uri="{0D108BD9-81ED-4DB2-BD59-A6C34878D82A}">
                    <a16:rowId xmlns:a16="http://schemas.microsoft.com/office/drawing/2014/main" val="589136846"/>
                  </a:ext>
                </a:extLst>
              </a:tr>
              <a:tr h="1150309">
                <a:tc>
                  <a:txBody>
                    <a:bodyPr/>
                    <a:lstStyle/>
                    <a:p>
                      <a:pPr algn="ctr"/>
                      <a:r>
                        <a:rPr lang="es-ES_tradnl" sz="1500" cap="none" spc="0" dirty="0">
                          <a:solidFill>
                            <a:schemeClr val="tx1"/>
                          </a:solidFill>
                        </a:rPr>
                        <a:t>CE 1</a:t>
                      </a:r>
                    </a:p>
                  </a:txBody>
                  <a:tcPr marL="127449" marR="98038" marT="98038" marB="98038" anchor="ctr">
                    <a:lnL w="19050" cap="flat" cmpd="sng" algn="ctr">
                      <a:solidFill>
                        <a:schemeClr val="tx1"/>
                      </a:solidFill>
                      <a:prstDash val="solid"/>
                    </a:lnL>
                    <a:lnR w="19050" cap="flat" cmpd="sng" algn="ctr">
                      <a:solidFill>
                        <a:schemeClr val="tx1"/>
                      </a:solidFill>
                      <a:prstDash val="solid"/>
                    </a:lnR>
                    <a:lnT w="38100" cmpd="sng">
                      <a:noFill/>
                    </a:lnT>
                    <a:lnB w="6350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s-ES_tradnl" sz="1500" cap="none" spc="0" dirty="0">
                          <a:solidFill>
                            <a:schemeClr val="tx1"/>
                          </a:solidFill>
                        </a:rPr>
                        <a:t>Comandante de Unidad Táctica </a:t>
                      </a:r>
                    </a:p>
                  </a:txBody>
                  <a:tcPr marL="127449" marR="98038" marT="98038" marB="98038" anchor="ctr">
                    <a:lnL w="19050" cap="flat" cmpd="sng" algn="ctr">
                      <a:solidFill>
                        <a:schemeClr val="tx1"/>
                      </a:solidFill>
                      <a:prstDash val="solid"/>
                    </a:lnL>
                    <a:lnR w="19050" cap="flat" cmpd="sng" algn="ctr">
                      <a:solidFill>
                        <a:schemeClr val="tx1"/>
                      </a:solidFill>
                      <a:prstDash val="solid"/>
                    </a:lnR>
                    <a:lnT w="38100" cmpd="sng">
                      <a:noFill/>
                    </a:lnT>
                    <a:lnB w="6350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just"/>
                      <a:r>
                        <a:rPr lang="es-ES_tradnl" sz="1500" cap="none" spc="0" dirty="0">
                          <a:solidFill>
                            <a:schemeClr val="tx1"/>
                          </a:solidFill>
                        </a:rPr>
                        <a:t>Conducir unidades fundamentales de Infantería de Marina, en el combate terrestre y anfibio.</a:t>
                      </a:r>
                    </a:p>
                  </a:txBody>
                  <a:tcPr marL="127449" marR="98038" marT="98038" marB="98038">
                    <a:lnL w="19050" cap="flat" cmpd="sng" algn="ctr">
                      <a:solidFill>
                        <a:schemeClr val="tx1"/>
                      </a:solidFill>
                      <a:prstDash val="solid"/>
                    </a:lnL>
                    <a:lnR w="19050" cap="flat" cmpd="sng" algn="ctr">
                      <a:solidFill>
                        <a:schemeClr val="tx1"/>
                      </a:solidFill>
                      <a:prstDash val="solid"/>
                    </a:lnR>
                    <a:lnT w="38100" cmpd="sng">
                      <a:noFill/>
                    </a:lnT>
                    <a:lnB w="6350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s-ES_tradnl" sz="1500" cap="none" spc="0" dirty="0">
                          <a:solidFill>
                            <a:schemeClr val="tx1"/>
                          </a:solidFill>
                        </a:rPr>
                        <a:t>Escuela Naval</a:t>
                      </a:r>
                    </a:p>
                  </a:txBody>
                  <a:tcPr marL="127449" marR="98038" marT="98038" marB="98038" anchor="ctr">
                    <a:lnL w="19050" cap="flat" cmpd="sng" algn="ctr">
                      <a:solidFill>
                        <a:schemeClr val="tx1"/>
                      </a:solidFill>
                      <a:prstDash val="solid"/>
                    </a:lnL>
                    <a:lnR w="19050" cap="flat" cmpd="sng" algn="ctr">
                      <a:solidFill>
                        <a:schemeClr val="tx1"/>
                      </a:solidFill>
                      <a:prstDash val="solid"/>
                    </a:lnR>
                    <a:lnT w="38100" cmpd="sng">
                      <a:noFill/>
                    </a:lnT>
                    <a:lnB w="6350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</a:lnB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32012454"/>
                  </a:ext>
                </a:extLst>
              </a:tr>
              <a:tr h="1379064">
                <a:tc>
                  <a:txBody>
                    <a:bodyPr/>
                    <a:lstStyle/>
                    <a:p>
                      <a:pPr algn="ctr"/>
                      <a:r>
                        <a:rPr lang="es-ES_tradnl" sz="1500" cap="none" spc="0" dirty="0">
                          <a:solidFill>
                            <a:schemeClr val="tx1"/>
                          </a:solidFill>
                        </a:rPr>
                        <a:t>CE 2</a:t>
                      </a:r>
                    </a:p>
                  </a:txBody>
                  <a:tcPr marL="127449" marR="98038" marT="98038" marB="98038" anchor="ctr">
                    <a:lnL w="19050" cap="flat" cmpd="sng" algn="ctr">
                      <a:solidFill>
                        <a:schemeClr val="tx1"/>
                      </a:solidFill>
                      <a:prstDash val="solid"/>
                    </a:lnL>
                    <a:lnR w="19050" cap="flat" cmpd="sng" algn="ctr">
                      <a:solidFill>
                        <a:schemeClr val="tx1"/>
                      </a:solidFill>
                      <a:prstDash val="solid"/>
                    </a:lnR>
                    <a:lnT w="6350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</a:lnT>
                    <a:lnB w="12700" cmpd="sng">
                      <a:noFill/>
                      <a:prstDash val="solid"/>
                    </a:lnB>
                    <a:solidFill>
                      <a:schemeClr val="bg1">
                        <a:lumMod val="8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s-ES_tradnl" sz="1500" cap="none" spc="0" dirty="0">
                          <a:solidFill>
                            <a:schemeClr val="tx1"/>
                          </a:solidFill>
                        </a:rPr>
                        <a:t>Filosofía Maniobrista </a:t>
                      </a:r>
                    </a:p>
                  </a:txBody>
                  <a:tcPr marL="127449" marR="98038" marT="98038" marB="98038" anchor="ctr">
                    <a:lnL w="19050" cap="flat" cmpd="sng" algn="ctr">
                      <a:solidFill>
                        <a:schemeClr val="tx1"/>
                      </a:solidFill>
                      <a:prstDash val="solid"/>
                    </a:lnL>
                    <a:lnR w="19050" cap="flat" cmpd="sng" algn="ctr">
                      <a:solidFill>
                        <a:schemeClr val="tx1"/>
                      </a:solidFill>
                      <a:prstDash val="solid"/>
                    </a:lnR>
                    <a:lnT w="6350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</a:lnT>
                    <a:lnB w="12700" cmpd="sng">
                      <a:noFill/>
                      <a:prstDash val="solid"/>
                    </a:lnB>
                    <a:solidFill>
                      <a:schemeClr val="bg1">
                        <a:lumMod val="8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just"/>
                      <a:r>
                        <a:rPr lang="es-ES_tradnl" sz="1500" cap="none" spc="0" dirty="0">
                          <a:solidFill>
                            <a:schemeClr val="tx1"/>
                          </a:solidFill>
                        </a:rPr>
                        <a:t>Evaluar problemas militares entregando soluciones orientadas a la aplicación de fuerza sobre vulnerabilidades críticas del adversario. </a:t>
                      </a:r>
                    </a:p>
                  </a:txBody>
                  <a:tcPr marL="127449" marR="98038" marT="98038" marB="98038">
                    <a:lnL w="19050" cap="flat" cmpd="sng" algn="ctr">
                      <a:solidFill>
                        <a:schemeClr val="tx1"/>
                      </a:solidFill>
                      <a:prstDash val="solid"/>
                    </a:lnL>
                    <a:lnR w="19050" cap="flat" cmpd="sng" algn="ctr">
                      <a:solidFill>
                        <a:schemeClr val="tx1"/>
                      </a:solidFill>
                      <a:prstDash val="solid"/>
                    </a:lnR>
                    <a:lnT w="6350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</a:lnT>
                    <a:lnB w="12700" cmpd="sng">
                      <a:noFill/>
                      <a:prstDash val="solid"/>
                    </a:lnB>
                    <a:solidFill>
                      <a:schemeClr val="bg1">
                        <a:lumMod val="8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s-ES_tradnl" sz="1500" cap="none" spc="0">
                          <a:solidFill>
                            <a:schemeClr val="tx1"/>
                          </a:solidFill>
                        </a:rPr>
                        <a:t>Culmina en Académica Politécnica Naval </a:t>
                      </a:r>
                    </a:p>
                  </a:txBody>
                  <a:tcPr marL="127449" marR="98038" marT="98038" marB="98038" anchor="ctr">
                    <a:lnL w="19050" cap="flat" cmpd="sng" algn="ctr">
                      <a:solidFill>
                        <a:schemeClr val="tx1"/>
                      </a:solidFill>
                      <a:prstDash val="solid"/>
                    </a:lnL>
                    <a:lnR w="12700" cmpd="sng">
                      <a:noFill/>
                      <a:prstDash val="solid"/>
                    </a:lnR>
                    <a:lnT w="6350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</a:lnT>
                    <a:lnB w="12700" cmpd="sng">
                      <a:noFill/>
                      <a:prstDash val="solid"/>
                    </a:lnB>
                    <a:solidFill>
                      <a:schemeClr val="bg1">
                        <a:lumMod val="85000"/>
                      </a:schemeClr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767337564"/>
                  </a:ext>
                </a:extLst>
              </a:tr>
              <a:tr h="1150309">
                <a:tc>
                  <a:txBody>
                    <a:bodyPr/>
                    <a:lstStyle/>
                    <a:p>
                      <a:pPr algn="ctr"/>
                      <a:r>
                        <a:rPr lang="es-ES_tradnl" sz="1500" cap="none" spc="0">
                          <a:solidFill>
                            <a:schemeClr val="tx1"/>
                          </a:solidFill>
                        </a:rPr>
                        <a:t>CE 3</a:t>
                      </a:r>
                    </a:p>
                  </a:txBody>
                  <a:tcPr marL="127449" marR="98038" marT="98038" marB="98038" anchor="ctr">
                    <a:lnL w="19050" cap="flat" cmpd="sng" algn="ctr">
                      <a:solidFill>
                        <a:schemeClr val="tx1"/>
                      </a:solidFill>
                      <a:prstDash val="solid"/>
                    </a:lnL>
                    <a:lnR w="19050" cap="flat" cmpd="sng" algn="ctr">
                      <a:solidFill>
                        <a:schemeClr val="tx1"/>
                      </a:solidFill>
                      <a:prstDash val="solid"/>
                    </a:lnR>
                    <a:lnT w="12700" cmpd="sng">
                      <a:noFill/>
                      <a:prstDash val="solid"/>
                    </a:lnT>
                    <a:lnB w="6350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s-ES_tradnl" sz="1500" cap="none" spc="0" dirty="0">
                          <a:solidFill>
                            <a:schemeClr val="tx1"/>
                          </a:solidFill>
                        </a:rPr>
                        <a:t>Visión Táctica </a:t>
                      </a:r>
                    </a:p>
                  </a:txBody>
                  <a:tcPr marL="127449" marR="98038" marT="98038" marB="98038" anchor="ctr">
                    <a:lnL w="19050" cap="flat" cmpd="sng" algn="ctr">
                      <a:solidFill>
                        <a:schemeClr val="tx1"/>
                      </a:solidFill>
                      <a:prstDash val="solid"/>
                    </a:lnL>
                    <a:lnR w="19050" cap="flat" cmpd="sng" algn="ctr">
                      <a:solidFill>
                        <a:schemeClr val="tx1"/>
                      </a:solidFill>
                      <a:prstDash val="solid"/>
                    </a:lnR>
                    <a:lnT w="12700" cmpd="sng">
                      <a:noFill/>
                      <a:prstDash val="solid"/>
                    </a:lnT>
                    <a:lnB w="6350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just"/>
                      <a:r>
                        <a:rPr lang="es-ES_tradnl" sz="1500" cap="none" spc="0" dirty="0">
                          <a:solidFill>
                            <a:schemeClr val="tx1"/>
                          </a:solidFill>
                        </a:rPr>
                        <a:t>Analizar casos de estudio históricos obteniendo conclusiones aplicables a problemas militares  futuros.</a:t>
                      </a:r>
                    </a:p>
                  </a:txBody>
                  <a:tcPr marL="127449" marR="98038" marT="98038" marB="98038">
                    <a:lnL w="19050" cap="flat" cmpd="sng" algn="ctr">
                      <a:solidFill>
                        <a:schemeClr val="tx1"/>
                      </a:solidFill>
                      <a:prstDash val="solid"/>
                    </a:lnL>
                    <a:lnR w="19050" cap="flat" cmpd="sng" algn="ctr">
                      <a:solidFill>
                        <a:schemeClr val="tx1"/>
                      </a:solidFill>
                      <a:prstDash val="solid"/>
                    </a:lnR>
                    <a:lnT w="12700" cmpd="sng">
                      <a:noFill/>
                      <a:prstDash val="solid"/>
                    </a:lnT>
                    <a:lnB w="6350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es-ES_tradnl" sz="1500" b="0" u="none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uLnTx/>
                          <a:uFillTx/>
                        </a:rPr>
                        <a:t>Culmina en Académica Politécnica Naval </a:t>
                      </a:r>
                      <a:endParaRPr kumimoji="0" lang="es-ES_tradnl" sz="1500" b="0" i="0" u="none" strike="noStrike" kern="1200" cap="none" spc="0" normalizeH="0" baseline="0" noProof="0" dirty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uLnTx/>
                        <a:uFillTx/>
                        <a:latin typeface="Calibri" panose="020F0502020204030204"/>
                        <a:ea typeface="+mn-ea"/>
                        <a:cs typeface="+mn-cs"/>
                      </a:endParaRPr>
                    </a:p>
                  </a:txBody>
                  <a:tcPr marL="127449" marR="98038" marT="98038" marB="98038" anchor="ctr">
                    <a:lnL w="19050" cap="flat" cmpd="sng" algn="ctr">
                      <a:solidFill>
                        <a:schemeClr val="tx1"/>
                      </a:solidFill>
                      <a:prstDash val="solid"/>
                    </a:lnL>
                    <a:lnR w="19050" cap="flat" cmpd="sng" algn="ctr">
                      <a:solidFill>
                        <a:schemeClr val="tx1"/>
                      </a:solidFill>
                      <a:prstDash val="solid"/>
                    </a:lnR>
                    <a:lnT w="12700" cmpd="sng">
                      <a:noFill/>
                      <a:prstDash val="solid"/>
                    </a:lnT>
                    <a:lnB w="6350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</a:lnB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4200835249"/>
                  </a:ext>
                </a:extLst>
              </a:tr>
              <a:tr h="1379064">
                <a:tc>
                  <a:txBody>
                    <a:bodyPr/>
                    <a:lstStyle/>
                    <a:p>
                      <a:pPr algn="ctr"/>
                      <a:r>
                        <a:rPr lang="es-ES_tradnl" sz="1500" cap="none" spc="0">
                          <a:solidFill>
                            <a:schemeClr val="tx1"/>
                          </a:solidFill>
                        </a:rPr>
                        <a:t>CE 4</a:t>
                      </a:r>
                    </a:p>
                  </a:txBody>
                  <a:tcPr marL="127449" marR="98038" marT="98038" marB="98038" anchor="ctr">
                    <a:lnL w="19050" cap="flat" cmpd="sng" algn="ctr">
                      <a:solidFill>
                        <a:schemeClr val="tx1"/>
                      </a:solidFill>
                      <a:prstDash val="solid"/>
                    </a:lnL>
                    <a:lnR w="19050" cap="flat" cmpd="sng" algn="ctr">
                      <a:solidFill>
                        <a:schemeClr val="tx1"/>
                      </a:solidFill>
                      <a:prstDash val="solid"/>
                    </a:lnR>
                    <a:lnT w="6350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</a:lnT>
                    <a:lnB w="12700" cmpd="sng">
                      <a:noFill/>
                      <a:prstDash val="solid"/>
                    </a:lnB>
                    <a:solidFill>
                      <a:schemeClr val="bg1">
                        <a:lumMod val="8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s-ES_tradnl" sz="1500" cap="none" spc="0">
                          <a:solidFill>
                            <a:schemeClr val="tx1"/>
                          </a:solidFill>
                        </a:rPr>
                        <a:t>Planificación Táctica Avanzada </a:t>
                      </a:r>
                    </a:p>
                  </a:txBody>
                  <a:tcPr marL="127449" marR="98038" marT="98038" marB="98038" anchor="ctr">
                    <a:lnL w="19050" cap="flat" cmpd="sng" algn="ctr">
                      <a:solidFill>
                        <a:schemeClr val="tx1"/>
                      </a:solidFill>
                      <a:prstDash val="solid"/>
                    </a:lnL>
                    <a:lnR w="19050" cap="flat" cmpd="sng" algn="ctr">
                      <a:solidFill>
                        <a:schemeClr val="tx1"/>
                      </a:solidFill>
                      <a:prstDash val="solid"/>
                    </a:lnR>
                    <a:lnT w="6350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</a:lnT>
                    <a:lnB w="12700" cmpd="sng">
                      <a:noFill/>
                      <a:prstDash val="solid"/>
                    </a:lnB>
                    <a:solidFill>
                      <a:schemeClr val="bg1">
                        <a:lumMod val="8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just"/>
                      <a:r>
                        <a:rPr lang="es-ES_tradnl" sz="1500" cap="none" spc="0" dirty="0">
                          <a:solidFill>
                            <a:schemeClr val="tx1"/>
                          </a:solidFill>
                        </a:rPr>
                        <a:t>Diseñar planes dando solución a un problema táctico, contribuyendo a la materialización de objetivos del teatro de operaciones </a:t>
                      </a:r>
                    </a:p>
                  </a:txBody>
                  <a:tcPr marL="127449" marR="98038" marT="98038" marB="98038">
                    <a:lnL w="19050" cap="flat" cmpd="sng" algn="ctr">
                      <a:solidFill>
                        <a:schemeClr val="tx1"/>
                      </a:solidFill>
                      <a:prstDash val="solid"/>
                    </a:lnL>
                    <a:lnR w="19050" cap="flat" cmpd="sng" algn="ctr">
                      <a:solidFill>
                        <a:schemeClr val="tx1"/>
                      </a:solidFill>
                      <a:prstDash val="solid"/>
                    </a:lnR>
                    <a:lnT w="6350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</a:lnT>
                    <a:lnB w="12700" cmpd="sng">
                      <a:noFill/>
                      <a:prstDash val="solid"/>
                    </a:lnB>
                    <a:solidFill>
                      <a:schemeClr val="bg1">
                        <a:lumMod val="8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es-ES_tradnl" sz="1500" b="0" u="none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uLnTx/>
                          <a:uFillTx/>
                        </a:rPr>
                        <a:t>Culmina en Académica Politécnica Naval </a:t>
                      </a:r>
                      <a:endParaRPr kumimoji="0" lang="es-ES_tradnl" sz="1500" b="0" i="0" u="none" strike="noStrike" kern="1200" cap="none" spc="0" normalizeH="0" baseline="0" noProof="0" dirty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uLnTx/>
                        <a:uFillTx/>
                        <a:latin typeface="Calibri" panose="020F0502020204030204"/>
                        <a:ea typeface="+mn-ea"/>
                        <a:cs typeface="+mn-cs"/>
                      </a:endParaRPr>
                    </a:p>
                  </a:txBody>
                  <a:tcPr marL="127449" marR="98038" marT="98038" marB="98038" anchor="ctr">
                    <a:lnL w="19050" cap="flat" cmpd="sng" algn="ctr">
                      <a:solidFill>
                        <a:schemeClr val="tx1"/>
                      </a:solidFill>
                      <a:prstDash val="solid"/>
                    </a:lnL>
                    <a:lnR w="12700" cmpd="sng">
                      <a:noFill/>
                      <a:prstDash val="solid"/>
                    </a:lnR>
                    <a:lnT w="6350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</a:lnT>
                    <a:lnB w="12700" cmpd="sng">
                      <a:noFill/>
                      <a:prstDash val="solid"/>
                    </a:lnB>
                    <a:solidFill>
                      <a:schemeClr val="bg1">
                        <a:lumMod val="85000"/>
                      </a:schemeClr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86023359"/>
                  </a:ext>
                </a:extLst>
              </a:tr>
            </a:tbl>
          </a:graphicData>
        </a:graphic>
      </p:graphicFrame>
    </p:spTree>
    <p:extLst>
      <p:ext uri="{BB962C8B-B14F-4D97-AF65-F5344CB8AC3E}">
        <p14:creationId xmlns:p14="http://schemas.microsoft.com/office/powerpoint/2010/main" val="1270838886"/>
      </p:ext>
    </p:extLst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" name="Rectangle 9">
            <a:extLst>
              <a:ext uri="{FF2B5EF4-FFF2-40B4-BE49-F238E27FC236}">
                <a16:creationId xmlns:a16="http://schemas.microsoft.com/office/drawing/2014/main" id="{715B9334-3E03-4CA7-3616-4D3C9DC2C7DE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0" y="0"/>
            <a:ext cx="12192000" cy="6858000"/>
          </a:xfrm>
          <a:prstGeom prst="rect">
            <a:avLst/>
          </a:prstGeom>
          <a:solidFill>
            <a:schemeClr val="bg1"/>
          </a:solidFill>
          <a:ln w="12700" cap="flat" cmpd="sng" algn="ctr">
            <a:noFill/>
            <a:prstDash val="solid"/>
            <a:miter lim="800000"/>
          </a:ln>
          <a:effectLst/>
          <a:extLst>
            <a:ext uri="{91240B29-F687-4F45-9708-019B960494DF}">
              <a14:hiddenLine xmlns:a14="http://schemas.microsoft.com/office/drawing/2010/main" w="12700" cap="flat" cmpd="sng" algn="ctr">
                <a:solidFill>
                  <a:schemeClr val="accent1">
                    <a:shade val="15000"/>
                  </a:schemeClr>
                </a:solidFill>
                <a:prstDash val="solid"/>
                <a:miter lim="800000"/>
              </a14:hiddenLine>
            </a:ext>
          </a:extLst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graphicFrame>
        <p:nvGraphicFramePr>
          <p:cNvPr id="11" name="Tabla 10">
            <a:extLst>
              <a:ext uri="{FF2B5EF4-FFF2-40B4-BE49-F238E27FC236}">
                <a16:creationId xmlns:a16="http://schemas.microsoft.com/office/drawing/2014/main" id="{FF37AD96-77EA-E8B4-E1C5-66C8115687CE}"/>
              </a:ext>
            </a:extLst>
          </p:cNvPr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193145553"/>
              </p:ext>
            </p:extLst>
          </p:nvPr>
        </p:nvGraphicFramePr>
        <p:xfrm>
          <a:off x="183985" y="545475"/>
          <a:ext cx="12008015" cy="5055227"/>
        </p:xfrm>
        <a:graphic>
          <a:graphicData uri="http://schemas.openxmlformats.org/drawingml/2006/table">
            <a:tbl>
              <a:tblPr/>
              <a:tblGrid>
                <a:gridCol w="154012">
                  <a:extLst>
                    <a:ext uri="{9D8B030D-6E8A-4147-A177-3AD203B41FA5}">
                      <a16:colId xmlns:a16="http://schemas.microsoft.com/office/drawing/2014/main" val="1871024073"/>
                    </a:ext>
                  </a:extLst>
                </a:gridCol>
                <a:gridCol w="1007002">
                  <a:extLst>
                    <a:ext uri="{9D8B030D-6E8A-4147-A177-3AD203B41FA5}">
                      <a16:colId xmlns:a16="http://schemas.microsoft.com/office/drawing/2014/main" val="1685526239"/>
                    </a:ext>
                  </a:extLst>
                </a:gridCol>
                <a:gridCol w="248789">
                  <a:extLst>
                    <a:ext uri="{9D8B030D-6E8A-4147-A177-3AD203B41FA5}">
                      <a16:colId xmlns:a16="http://schemas.microsoft.com/office/drawing/2014/main" val="155478458"/>
                    </a:ext>
                  </a:extLst>
                </a:gridCol>
                <a:gridCol w="68121">
                  <a:extLst>
                    <a:ext uri="{9D8B030D-6E8A-4147-A177-3AD203B41FA5}">
                      <a16:colId xmlns:a16="http://schemas.microsoft.com/office/drawing/2014/main" val="351108019"/>
                    </a:ext>
                  </a:extLst>
                </a:gridCol>
                <a:gridCol w="201401">
                  <a:extLst>
                    <a:ext uri="{9D8B030D-6E8A-4147-A177-3AD203B41FA5}">
                      <a16:colId xmlns:a16="http://schemas.microsoft.com/office/drawing/2014/main" val="241454581"/>
                    </a:ext>
                  </a:extLst>
                </a:gridCol>
                <a:gridCol w="856939">
                  <a:extLst>
                    <a:ext uri="{9D8B030D-6E8A-4147-A177-3AD203B41FA5}">
                      <a16:colId xmlns:a16="http://schemas.microsoft.com/office/drawing/2014/main" val="2122558402"/>
                    </a:ext>
                  </a:extLst>
                </a:gridCol>
                <a:gridCol w="248789">
                  <a:extLst>
                    <a:ext uri="{9D8B030D-6E8A-4147-A177-3AD203B41FA5}">
                      <a16:colId xmlns:a16="http://schemas.microsoft.com/office/drawing/2014/main" val="1581232315"/>
                    </a:ext>
                  </a:extLst>
                </a:gridCol>
                <a:gridCol w="68121">
                  <a:extLst>
                    <a:ext uri="{9D8B030D-6E8A-4147-A177-3AD203B41FA5}">
                      <a16:colId xmlns:a16="http://schemas.microsoft.com/office/drawing/2014/main" val="3322319523"/>
                    </a:ext>
                  </a:extLst>
                </a:gridCol>
                <a:gridCol w="154012">
                  <a:extLst>
                    <a:ext uri="{9D8B030D-6E8A-4147-A177-3AD203B41FA5}">
                      <a16:colId xmlns:a16="http://schemas.microsoft.com/office/drawing/2014/main" val="1599342930"/>
                    </a:ext>
                  </a:extLst>
                </a:gridCol>
                <a:gridCol w="565699">
                  <a:extLst>
                    <a:ext uri="{9D8B030D-6E8A-4147-A177-3AD203B41FA5}">
                      <a16:colId xmlns:a16="http://schemas.microsoft.com/office/drawing/2014/main" val="1241468950"/>
                    </a:ext>
                  </a:extLst>
                </a:gridCol>
                <a:gridCol w="293215">
                  <a:extLst>
                    <a:ext uri="{9D8B030D-6E8A-4147-A177-3AD203B41FA5}">
                      <a16:colId xmlns:a16="http://schemas.microsoft.com/office/drawing/2014/main" val="1020468997"/>
                    </a:ext>
                  </a:extLst>
                </a:gridCol>
                <a:gridCol w="68121">
                  <a:extLst>
                    <a:ext uri="{9D8B030D-6E8A-4147-A177-3AD203B41FA5}">
                      <a16:colId xmlns:a16="http://schemas.microsoft.com/office/drawing/2014/main" val="3879556542"/>
                    </a:ext>
                  </a:extLst>
                </a:gridCol>
                <a:gridCol w="154012">
                  <a:extLst>
                    <a:ext uri="{9D8B030D-6E8A-4147-A177-3AD203B41FA5}">
                      <a16:colId xmlns:a16="http://schemas.microsoft.com/office/drawing/2014/main" val="3048588653"/>
                    </a:ext>
                  </a:extLst>
                </a:gridCol>
                <a:gridCol w="861875">
                  <a:extLst>
                    <a:ext uri="{9D8B030D-6E8A-4147-A177-3AD203B41FA5}">
                      <a16:colId xmlns:a16="http://schemas.microsoft.com/office/drawing/2014/main" val="3021900847"/>
                    </a:ext>
                  </a:extLst>
                </a:gridCol>
                <a:gridCol w="281369">
                  <a:extLst>
                    <a:ext uri="{9D8B030D-6E8A-4147-A177-3AD203B41FA5}">
                      <a16:colId xmlns:a16="http://schemas.microsoft.com/office/drawing/2014/main" val="502744521"/>
                    </a:ext>
                  </a:extLst>
                </a:gridCol>
                <a:gridCol w="68121">
                  <a:extLst>
                    <a:ext uri="{9D8B030D-6E8A-4147-A177-3AD203B41FA5}">
                      <a16:colId xmlns:a16="http://schemas.microsoft.com/office/drawing/2014/main" val="3811759829"/>
                    </a:ext>
                  </a:extLst>
                </a:gridCol>
                <a:gridCol w="154012">
                  <a:extLst>
                    <a:ext uri="{9D8B030D-6E8A-4147-A177-3AD203B41FA5}">
                      <a16:colId xmlns:a16="http://schemas.microsoft.com/office/drawing/2014/main" val="2893123110"/>
                    </a:ext>
                  </a:extLst>
                </a:gridCol>
                <a:gridCol w="909264">
                  <a:extLst>
                    <a:ext uri="{9D8B030D-6E8A-4147-A177-3AD203B41FA5}">
                      <a16:colId xmlns:a16="http://schemas.microsoft.com/office/drawing/2014/main" val="4119346527"/>
                    </a:ext>
                  </a:extLst>
                </a:gridCol>
                <a:gridCol w="272484">
                  <a:extLst>
                    <a:ext uri="{9D8B030D-6E8A-4147-A177-3AD203B41FA5}">
                      <a16:colId xmlns:a16="http://schemas.microsoft.com/office/drawing/2014/main" val="3883038809"/>
                    </a:ext>
                  </a:extLst>
                </a:gridCol>
                <a:gridCol w="59235">
                  <a:extLst>
                    <a:ext uri="{9D8B030D-6E8A-4147-A177-3AD203B41FA5}">
                      <a16:colId xmlns:a16="http://schemas.microsoft.com/office/drawing/2014/main" val="1130532709"/>
                    </a:ext>
                  </a:extLst>
                </a:gridCol>
                <a:gridCol w="201401">
                  <a:extLst>
                    <a:ext uri="{9D8B030D-6E8A-4147-A177-3AD203B41FA5}">
                      <a16:colId xmlns:a16="http://schemas.microsoft.com/office/drawing/2014/main" val="3542331394"/>
                    </a:ext>
                  </a:extLst>
                </a:gridCol>
                <a:gridCol w="186592">
                  <a:extLst>
                    <a:ext uri="{9D8B030D-6E8A-4147-A177-3AD203B41FA5}">
                      <a16:colId xmlns:a16="http://schemas.microsoft.com/office/drawing/2014/main" val="651662299"/>
                    </a:ext>
                  </a:extLst>
                </a:gridCol>
                <a:gridCol w="68121">
                  <a:extLst>
                    <a:ext uri="{9D8B030D-6E8A-4147-A177-3AD203B41FA5}">
                      <a16:colId xmlns:a16="http://schemas.microsoft.com/office/drawing/2014/main" val="485619671"/>
                    </a:ext>
                  </a:extLst>
                </a:gridCol>
                <a:gridCol w="68121">
                  <a:extLst>
                    <a:ext uri="{9D8B030D-6E8A-4147-A177-3AD203B41FA5}">
                      <a16:colId xmlns:a16="http://schemas.microsoft.com/office/drawing/2014/main" val="4097088892"/>
                    </a:ext>
                  </a:extLst>
                </a:gridCol>
                <a:gridCol w="485731">
                  <a:extLst>
                    <a:ext uri="{9D8B030D-6E8A-4147-A177-3AD203B41FA5}">
                      <a16:colId xmlns:a16="http://schemas.microsoft.com/office/drawing/2014/main" val="2448680700"/>
                    </a:ext>
                  </a:extLst>
                </a:gridCol>
                <a:gridCol w="347515">
                  <a:extLst>
                    <a:ext uri="{9D8B030D-6E8A-4147-A177-3AD203B41FA5}">
                      <a16:colId xmlns:a16="http://schemas.microsoft.com/office/drawing/2014/main" val="1963591965"/>
                    </a:ext>
                  </a:extLst>
                </a:gridCol>
                <a:gridCol w="68121">
                  <a:extLst>
                    <a:ext uri="{9D8B030D-6E8A-4147-A177-3AD203B41FA5}">
                      <a16:colId xmlns:a16="http://schemas.microsoft.com/office/drawing/2014/main" val="4055118930"/>
                    </a:ext>
                  </a:extLst>
                </a:gridCol>
                <a:gridCol w="154012">
                  <a:extLst>
                    <a:ext uri="{9D8B030D-6E8A-4147-A177-3AD203B41FA5}">
                      <a16:colId xmlns:a16="http://schemas.microsoft.com/office/drawing/2014/main" val="897063015"/>
                    </a:ext>
                  </a:extLst>
                </a:gridCol>
                <a:gridCol w="174745">
                  <a:extLst>
                    <a:ext uri="{9D8B030D-6E8A-4147-A177-3AD203B41FA5}">
                      <a16:colId xmlns:a16="http://schemas.microsoft.com/office/drawing/2014/main" val="4147425907"/>
                    </a:ext>
                  </a:extLst>
                </a:gridCol>
                <a:gridCol w="71083">
                  <a:extLst>
                    <a:ext uri="{9D8B030D-6E8A-4147-A177-3AD203B41FA5}">
                      <a16:colId xmlns:a16="http://schemas.microsoft.com/office/drawing/2014/main" val="2793578140"/>
                    </a:ext>
                  </a:extLst>
                </a:gridCol>
                <a:gridCol w="71083">
                  <a:extLst>
                    <a:ext uri="{9D8B030D-6E8A-4147-A177-3AD203B41FA5}">
                      <a16:colId xmlns:a16="http://schemas.microsoft.com/office/drawing/2014/main" val="3856409859"/>
                    </a:ext>
                  </a:extLst>
                </a:gridCol>
                <a:gridCol w="497577">
                  <a:extLst>
                    <a:ext uri="{9D8B030D-6E8A-4147-A177-3AD203B41FA5}">
                      <a16:colId xmlns:a16="http://schemas.microsoft.com/office/drawing/2014/main" val="1984818217"/>
                    </a:ext>
                  </a:extLst>
                </a:gridCol>
                <a:gridCol w="371209">
                  <a:extLst>
                    <a:ext uri="{9D8B030D-6E8A-4147-A177-3AD203B41FA5}">
                      <a16:colId xmlns:a16="http://schemas.microsoft.com/office/drawing/2014/main" val="1479584883"/>
                    </a:ext>
                  </a:extLst>
                </a:gridCol>
                <a:gridCol w="68121">
                  <a:extLst>
                    <a:ext uri="{9D8B030D-6E8A-4147-A177-3AD203B41FA5}">
                      <a16:colId xmlns:a16="http://schemas.microsoft.com/office/drawing/2014/main" val="344418985"/>
                    </a:ext>
                  </a:extLst>
                </a:gridCol>
                <a:gridCol w="157960">
                  <a:extLst>
                    <a:ext uri="{9D8B030D-6E8A-4147-A177-3AD203B41FA5}">
                      <a16:colId xmlns:a16="http://schemas.microsoft.com/office/drawing/2014/main" val="82779742"/>
                    </a:ext>
                  </a:extLst>
                </a:gridCol>
                <a:gridCol w="186592">
                  <a:extLst>
                    <a:ext uri="{9D8B030D-6E8A-4147-A177-3AD203B41FA5}">
                      <a16:colId xmlns:a16="http://schemas.microsoft.com/office/drawing/2014/main" val="268156917"/>
                    </a:ext>
                  </a:extLst>
                </a:gridCol>
                <a:gridCol w="63185">
                  <a:extLst>
                    <a:ext uri="{9D8B030D-6E8A-4147-A177-3AD203B41FA5}">
                      <a16:colId xmlns:a16="http://schemas.microsoft.com/office/drawing/2014/main" val="3985969641"/>
                    </a:ext>
                  </a:extLst>
                </a:gridCol>
                <a:gridCol w="63185">
                  <a:extLst>
                    <a:ext uri="{9D8B030D-6E8A-4147-A177-3AD203B41FA5}">
                      <a16:colId xmlns:a16="http://schemas.microsoft.com/office/drawing/2014/main" val="3328923600"/>
                    </a:ext>
                  </a:extLst>
                </a:gridCol>
                <a:gridCol w="473883">
                  <a:extLst>
                    <a:ext uri="{9D8B030D-6E8A-4147-A177-3AD203B41FA5}">
                      <a16:colId xmlns:a16="http://schemas.microsoft.com/office/drawing/2014/main" val="1621379667"/>
                    </a:ext>
                  </a:extLst>
                </a:gridCol>
                <a:gridCol w="281369">
                  <a:extLst>
                    <a:ext uri="{9D8B030D-6E8A-4147-A177-3AD203B41FA5}">
                      <a16:colId xmlns:a16="http://schemas.microsoft.com/office/drawing/2014/main" val="4223268470"/>
                    </a:ext>
                  </a:extLst>
                </a:gridCol>
                <a:gridCol w="68121">
                  <a:extLst>
                    <a:ext uri="{9D8B030D-6E8A-4147-A177-3AD203B41FA5}">
                      <a16:colId xmlns:a16="http://schemas.microsoft.com/office/drawing/2014/main" val="3524427256"/>
                    </a:ext>
                  </a:extLst>
                </a:gridCol>
                <a:gridCol w="154012">
                  <a:extLst>
                    <a:ext uri="{9D8B030D-6E8A-4147-A177-3AD203B41FA5}">
                      <a16:colId xmlns:a16="http://schemas.microsoft.com/office/drawing/2014/main" val="1599929701"/>
                    </a:ext>
                  </a:extLst>
                </a:gridCol>
                <a:gridCol w="154012">
                  <a:extLst>
                    <a:ext uri="{9D8B030D-6E8A-4147-A177-3AD203B41FA5}">
                      <a16:colId xmlns:a16="http://schemas.microsoft.com/office/drawing/2014/main" val="1041737539"/>
                    </a:ext>
                  </a:extLst>
                </a:gridCol>
                <a:gridCol w="577545">
                  <a:extLst>
                    <a:ext uri="{9D8B030D-6E8A-4147-A177-3AD203B41FA5}">
                      <a16:colId xmlns:a16="http://schemas.microsoft.com/office/drawing/2014/main" val="4087012645"/>
                    </a:ext>
                  </a:extLst>
                </a:gridCol>
                <a:gridCol w="300126">
                  <a:extLst>
                    <a:ext uri="{9D8B030D-6E8A-4147-A177-3AD203B41FA5}">
                      <a16:colId xmlns:a16="http://schemas.microsoft.com/office/drawing/2014/main" val="915822770"/>
                    </a:ext>
                  </a:extLst>
                </a:gridCol>
              </a:tblGrid>
              <a:tr h="212799">
                <a:tc gridSpan="7">
                  <a:txBody>
                    <a:bodyPr/>
                    <a:lstStyle/>
                    <a:p>
                      <a:pPr algn="ctr" fontAlgn="ctr">
                        <a:buNone/>
                      </a:pPr>
                      <a:r>
                        <a:rPr lang="es-US" sz="500" b="1" i="0" u="none" strike="noStrike">
                          <a:effectLst/>
                          <a:latin typeface="Arial" panose="020B0604020202020204" pitchFamily="34" charset="0"/>
                        </a:rPr>
                        <a:t>Inglés</a:t>
                      </a:r>
                    </a:p>
                  </a:txBody>
                  <a:tcPr marL="0" marR="0" marT="0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>
                      <a:noFill/>
                    </a:lnB>
                    <a:solidFill>
                      <a:srgbClr val="D9D9D9"/>
                    </a:solidFill>
                  </a:tcPr>
                </a:tc>
                <a:tc hMerge="1">
                  <a:txBody>
                    <a:bodyPr/>
                    <a:lstStyle/>
                    <a:p>
                      <a:endParaRPr lang="es-ES_tradnl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es-ES_tradnl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es-ES_tradnl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es-ES_tradnl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es-ES_tradnl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es-ES_tradnl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 fontAlgn="ctr">
                        <a:buNone/>
                      </a:pPr>
                      <a:endParaRPr lang="es-US" sz="500" b="0" i="0" u="none" strike="noStrike">
                        <a:effectLst/>
                        <a:latin typeface="Arial" panose="020B0604020202020204" pitchFamily="34" charset="0"/>
                      </a:endParaRPr>
                    </a:p>
                  </a:txBody>
                  <a:tcPr marL="0" marR="0" marT="0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l" fontAlgn="b">
                        <a:buNone/>
                      </a:pPr>
                      <a:endParaRPr lang="es-US" sz="500" b="0" i="0" u="none" strike="noStrike">
                        <a:effectLst/>
                        <a:latin typeface="Arial" panose="020B0604020202020204" pitchFamily="34" charset="0"/>
                      </a:endParaRP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l" fontAlgn="b">
                        <a:buNone/>
                      </a:pPr>
                      <a:endParaRPr lang="es-US" sz="500" b="0" i="0" u="none" strike="noStrike">
                        <a:effectLst/>
                        <a:latin typeface="Arial" panose="020B0604020202020204" pitchFamily="34" charset="0"/>
                      </a:endParaRP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l" fontAlgn="b">
                        <a:buNone/>
                      </a:pPr>
                      <a:endParaRPr lang="es-US" sz="500" b="0" i="0" u="none" strike="noStrike">
                        <a:effectLst/>
                        <a:latin typeface="Arial" panose="020B0604020202020204" pitchFamily="34" charset="0"/>
                      </a:endParaRP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 fontAlgn="ctr">
                        <a:buNone/>
                      </a:pPr>
                      <a:endParaRPr lang="es-US" sz="500" b="0" i="0" u="none" strike="noStrike">
                        <a:effectLst/>
                        <a:latin typeface="Arial" panose="020B0604020202020204" pitchFamily="34" charset="0"/>
                      </a:endParaRPr>
                    </a:p>
                  </a:txBody>
                  <a:tcPr marL="0" marR="0" marT="0" marB="0" anchor="ctr">
                    <a:lnL>
                      <a:noFill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>
                      <a:noFill/>
                    </a:lnT>
                    <a:lnB>
                      <a:noFill/>
                    </a:lnB>
                    <a:noFill/>
                  </a:tcPr>
                </a:tc>
                <a:tc gridSpan="7">
                  <a:txBody>
                    <a:bodyPr/>
                    <a:lstStyle/>
                    <a:p>
                      <a:pPr algn="ctr" fontAlgn="ctr">
                        <a:buNone/>
                      </a:pPr>
                      <a:r>
                        <a:rPr lang="es-US" sz="500" b="1" i="0" u="none" strike="noStrike">
                          <a:effectLst/>
                          <a:latin typeface="Arial" panose="020B0604020202020204" pitchFamily="34" charset="0"/>
                        </a:rPr>
                        <a:t>Inglés</a:t>
                      </a:r>
                    </a:p>
                  </a:txBody>
                  <a:tcPr marL="0" marR="0" marT="0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>
                      <a:noFill/>
                    </a:lnB>
                    <a:solidFill>
                      <a:srgbClr val="D9D9D9"/>
                    </a:solidFill>
                  </a:tcPr>
                </a:tc>
                <a:tc hMerge="1">
                  <a:txBody>
                    <a:bodyPr/>
                    <a:lstStyle/>
                    <a:p>
                      <a:endParaRPr lang="es-ES_tradnl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es-ES_tradnl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es-ES_tradnl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es-ES_tradnl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es-ES_tradnl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es-ES_tradnl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 fontAlgn="ctr">
                        <a:buNone/>
                      </a:pPr>
                      <a:r>
                        <a:rPr lang="es-US" sz="500" b="0" i="0" u="none" strike="noStrike">
                          <a:effectLst/>
                          <a:latin typeface="Arial" panose="020B0604020202020204" pitchFamily="34" charset="0"/>
                        </a:rPr>
                        <a:t> </a:t>
                      </a:r>
                    </a:p>
                  </a:txBody>
                  <a:tcPr marL="0" marR="0" marT="0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>
                      <a:noFill/>
                    </a:lnT>
                    <a:lnB>
                      <a:noFill/>
                    </a:lnB>
                    <a:solidFill>
                      <a:srgbClr val="FFFFFF"/>
                    </a:solidFill>
                  </a:tcPr>
                </a:tc>
                <a:tc gridSpan="13">
                  <a:txBody>
                    <a:bodyPr/>
                    <a:lstStyle/>
                    <a:p>
                      <a:pPr algn="ctr" fontAlgn="ctr">
                        <a:buNone/>
                      </a:pPr>
                      <a:r>
                        <a:rPr lang="es-US" sz="500" b="1" i="0" u="none" strike="noStrike">
                          <a:effectLst/>
                          <a:latin typeface="Arial" panose="020B0604020202020204" pitchFamily="34" charset="0"/>
                        </a:rPr>
                        <a:t>Inglés</a:t>
                      </a:r>
                    </a:p>
                  </a:txBody>
                  <a:tcPr marL="0" marR="0" marT="0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>
                      <a:noFill/>
                    </a:lnB>
                    <a:solidFill>
                      <a:srgbClr val="D9D9D9"/>
                    </a:solidFill>
                  </a:tcPr>
                </a:tc>
                <a:tc hMerge="1">
                  <a:txBody>
                    <a:bodyPr/>
                    <a:lstStyle/>
                    <a:p>
                      <a:endParaRPr lang="es-ES_tradnl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es-ES_tradnl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es-ES_tradnl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es-ES_tradnl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es-ES_tradnl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es-ES_tradnl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es-ES_tradnl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es-ES_tradnl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es-ES_tradnl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es-ES_tradnl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es-ES_tradnl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es-ES_tradnl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 fontAlgn="ctr">
                        <a:buNone/>
                      </a:pPr>
                      <a:r>
                        <a:rPr lang="es-US" sz="500" b="0" i="0" u="none" strike="noStrike">
                          <a:effectLst/>
                          <a:latin typeface="Arial" panose="020B0604020202020204" pitchFamily="34" charset="0"/>
                        </a:rPr>
                        <a:t> </a:t>
                      </a:r>
                    </a:p>
                  </a:txBody>
                  <a:tcPr marL="0" marR="0" marT="0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>
                      <a:noFill/>
                    </a:lnT>
                    <a:lnB>
                      <a:noFill/>
                    </a:lnB>
                    <a:solidFill>
                      <a:srgbClr val="FFFFFF"/>
                    </a:solidFill>
                  </a:tcPr>
                </a:tc>
                <a:tc gridSpan="11">
                  <a:txBody>
                    <a:bodyPr/>
                    <a:lstStyle/>
                    <a:p>
                      <a:pPr algn="ctr" fontAlgn="ctr">
                        <a:buNone/>
                      </a:pPr>
                      <a:r>
                        <a:rPr lang="es-US" sz="500" b="1" i="0" u="none" strike="noStrike">
                          <a:effectLst/>
                          <a:latin typeface="Arial" panose="020B0604020202020204" pitchFamily="34" charset="0"/>
                        </a:rPr>
                        <a:t>Inglés</a:t>
                      </a:r>
                    </a:p>
                  </a:txBody>
                  <a:tcPr marL="0" marR="0" marT="0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>
                      <a:noFill/>
                    </a:lnB>
                    <a:solidFill>
                      <a:srgbClr val="D9D9D9"/>
                    </a:solidFill>
                  </a:tcPr>
                </a:tc>
                <a:tc hMerge="1">
                  <a:txBody>
                    <a:bodyPr/>
                    <a:lstStyle/>
                    <a:p>
                      <a:endParaRPr lang="es-ES_tradnl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es-ES_tradnl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es-ES_tradnl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es-ES_tradnl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es-ES_tradnl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es-ES_tradnl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es-ES_tradnl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es-ES_tradnl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es-ES_tradnl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es-ES_tradnl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2748629632"/>
                  </a:ext>
                </a:extLst>
              </a:tr>
              <a:tr h="107782">
                <a:tc>
                  <a:txBody>
                    <a:bodyPr/>
                    <a:lstStyle/>
                    <a:p>
                      <a:pPr algn="ctr" fontAlgn="ctr">
                        <a:buNone/>
                      </a:pPr>
                      <a:r>
                        <a:rPr lang="es-US" sz="500" b="1" i="0" u="none" strike="noStrike">
                          <a:effectLst/>
                          <a:latin typeface="Arial" panose="020B0604020202020204" pitchFamily="34" charset="0"/>
                        </a:rPr>
                        <a:t>0</a:t>
                      </a:r>
                    </a:p>
                  </a:txBody>
                  <a:tcPr marL="0" marR="0" marT="0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>
                      <a:noFill/>
                    </a:lnR>
                    <a:lnT>
                      <a:noFill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9D9D9"/>
                    </a:solidFill>
                  </a:tcPr>
                </a:tc>
                <a:tc>
                  <a:txBody>
                    <a:bodyPr/>
                    <a:lstStyle/>
                    <a:p>
                      <a:pPr algn="l" fontAlgn="ctr">
                        <a:buNone/>
                      </a:pPr>
                      <a:r>
                        <a:rPr lang="es-US" sz="500" b="1" i="0" u="none" strike="noStrike">
                          <a:effectLst/>
                          <a:latin typeface="Arial" panose="020B0604020202020204" pitchFamily="34" charset="0"/>
                        </a:rPr>
                        <a:t>4</a:t>
                      </a:r>
                    </a:p>
                  </a:txBody>
                  <a:tcPr marL="0" marR="0" marT="0" marB="0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9D9D9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>
                        <a:buNone/>
                      </a:pPr>
                      <a:r>
                        <a:rPr lang="es-US" sz="500" b="1" i="0" u="none" strike="noStrike">
                          <a:effectLst/>
                          <a:latin typeface="Arial" panose="020B0604020202020204" pitchFamily="34" charset="0"/>
                        </a:rPr>
                        <a:t>68</a:t>
                      </a:r>
                    </a:p>
                  </a:txBody>
                  <a:tcPr marL="0" marR="0" marT="0" marB="0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9D9D9"/>
                    </a:solidFill>
                  </a:tcPr>
                </a:tc>
                <a:tc>
                  <a:txBody>
                    <a:bodyPr/>
                    <a:lstStyle/>
                    <a:p>
                      <a:pPr algn="l" fontAlgn="ctr">
                        <a:buNone/>
                      </a:pPr>
                      <a:r>
                        <a:rPr lang="es-US" sz="500" b="1" i="0" u="none" strike="noStrike">
                          <a:effectLst/>
                          <a:latin typeface="Arial" panose="020B0604020202020204" pitchFamily="34" charset="0"/>
                        </a:rPr>
                        <a:t> </a:t>
                      </a:r>
                    </a:p>
                  </a:txBody>
                  <a:tcPr marL="0" marR="0" marT="0" marB="0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9D9D9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>
                        <a:buNone/>
                      </a:pPr>
                      <a:r>
                        <a:rPr lang="es-US" sz="500" b="1" i="0" u="none" strike="noStrike">
                          <a:effectLst/>
                          <a:latin typeface="Arial" panose="020B0604020202020204" pitchFamily="34" charset="0"/>
                        </a:rPr>
                        <a:t>0</a:t>
                      </a:r>
                    </a:p>
                  </a:txBody>
                  <a:tcPr marL="0" marR="0" marT="0" marB="0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9D9D9"/>
                    </a:solidFill>
                  </a:tcPr>
                </a:tc>
                <a:tc>
                  <a:txBody>
                    <a:bodyPr/>
                    <a:lstStyle/>
                    <a:p>
                      <a:pPr algn="l" fontAlgn="ctr">
                        <a:buNone/>
                      </a:pPr>
                      <a:r>
                        <a:rPr lang="es-US" sz="500" b="1" i="0" u="none" strike="noStrike">
                          <a:effectLst/>
                          <a:latin typeface="Arial" panose="020B0604020202020204" pitchFamily="34" charset="0"/>
                        </a:rPr>
                        <a:t>4</a:t>
                      </a:r>
                    </a:p>
                  </a:txBody>
                  <a:tcPr marL="0" marR="0" marT="0" marB="0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9D9D9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>
                        <a:buNone/>
                      </a:pPr>
                      <a:r>
                        <a:rPr lang="es-US" sz="500" b="1" i="0" u="none" strike="noStrike">
                          <a:effectLst/>
                          <a:latin typeface="Arial" panose="020B0604020202020204" pitchFamily="34" charset="0"/>
                        </a:rPr>
                        <a:t>68</a:t>
                      </a:r>
                    </a:p>
                  </a:txBody>
                  <a:tcPr marL="0" marR="0" marT="0" marB="0" anchor="ctr">
                    <a:lnL>
                      <a:noFill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>
                      <a:noFill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9D9D9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>
                        <a:buNone/>
                      </a:pPr>
                      <a:endParaRPr lang="es-US" sz="500" b="0" i="0" u="none" strike="noStrike">
                        <a:effectLst/>
                        <a:latin typeface="Arial" panose="020B0604020202020204" pitchFamily="34" charset="0"/>
                      </a:endParaRPr>
                    </a:p>
                  </a:txBody>
                  <a:tcPr marL="0" marR="0" marT="0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l" fontAlgn="b">
                        <a:buNone/>
                      </a:pPr>
                      <a:endParaRPr lang="es-US" sz="500" b="0" i="0" u="none" strike="noStrike">
                        <a:effectLst/>
                        <a:latin typeface="Arial" panose="020B0604020202020204" pitchFamily="34" charset="0"/>
                      </a:endParaRP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l" fontAlgn="b">
                        <a:buNone/>
                      </a:pPr>
                      <a:endParaRPr lang="es-US" sz="500" b="0" i="0" u="none" strike="noStrike">
                        <a:effectLst/>
                        <a:latin typeface="Arial" panose="020B0604020202020204" pitchFamily="34" charset="0"/>
                      </a:endParaRP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l" fontAlgn="b">
                        <a:buNone/>
                      </a:pPr>
                      <a:endParaRPr lang="es-US" sz="500" b="0" i="0" u="none" strike="noStrike">
                        <a:effectLst/>
                        <a:latin typeface="Arial" panose="020B0604020202020204" pitchFamily="34" charset="0"/>
                      </a:endParaRP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 fontAlgn="ctr">
                        <a:buNone/>
                      </a:pPr>
                      <a:endParaRPr lang="es-US" sz="500" b="0" i="0" u="none" strike="noStrike">
                        <a:effectLst/>
                        <a:latin typeface="Arial" panose="020B0604020202020204" pitchFamily="34" charset="0"/>
                      </a:endParaRPr>
                    </a:p>
                  </a:txBody>
                  <a:tcPr marL="0" marR="0" marT="0" marB="0" anchor="ctr">
                    <a:lnL>
                      <a:noFill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>
                      <a:noFill/>
                    </a:lnT>
                    <a:lnB>
                      <a:noFill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 fontAlgn="ctr">
                        <a:buNone/>
                      </a:pPr>
                      <a:r>
                        <a:rPr lang="es-US" sz="500" b="1" i="0" u="none" strike="noStrike">
                          <a:effectLst/>
                          <a:latin typeface="Arial" panose="020B0604020202020204" pitchFamily="34" charset="0"/>
                        </a:rPr>
                        <a:t>0</a:t>
                      </a:r>
                    </a:p>
                  </a:txBody>
                  <a:tcPr marL="0" marR="0" marT="0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>
                      <a:noFill/>
                    </a:lnR>
                    <a:lnT>
                      <a:noFill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9D9D9"/>
                    </a:solidFill>
                  </a:tcPr>
                </a:tc>
                <a:tc>
                  <a:txBody>
                    <a:bodyPr/>
                    <a:lstStyle/>
                    <a:p>
                      <a:pPr algn="l" fontAlgn="ctr">
                        <a:buNone/>
                      </a:pPr>
                      <a:r>
                        <a:rPr lang="es-US" sz="500" b="1" i="0" u="none" strike="noStrike">
                          <a:effectLst/>
                          <a:latin typeface="Arial" panose="020B0604020202020204" pitchFamily="34" charset="0"/>
                        </a:rPr>
                        <a:t>4</a:t>
                      </a:r>
                    </a:p>
                  </a:txBody>
                  <a:tcPr marL="0" marR="0" marT="0" marB="0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9D9D9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>
                        <a:buNone/>
                      </a:pPr>
                      <a:r>
                        <a:rPr lang="es-US" sz="500" b="1" i="0" u="none" strike="noStrike">
                          <a:effectLst/>
                          <a:latin typeface="Arial" panose="020B0604020202020204" pitchFamily="34" charset="0"/>
                        </a:rPr>
                        <a:t>40</a:t>
                      </a:r>
                    </a:p>
                  </a:txBody>
                  <a:tcPr marL="0" marR="0" marT="0" marB="0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9D9D9"/>
                    </a:solidFill>
                  </a:tcPr>
                </a:tc>
                <a:tc>
                  <a:txBody>
                    <a:bodyPr/>
                    <a:lstStyle/>
                    <a:p>
                      <a:pPr algn="l" fontAlgn="ctr">
                        <a:buNone/>
                      </a:pPr>
                      <a:r>
                        <a:rPr lang="es-US" sz="500" b="1" i="0" u="none" strike="noStrike">
                          <a:effectLst/>
                          <a:latin typeface="Arial" panose="020B0604020202020204" pitchFamily="34" charset="0"/>
                        </a:rPr>
                        <a:t> </a:t>
                      </a:r>
                    </a:p>
                  </a:txBody>
                  <a:tcPr marL="0" marR="0" marT="0" marB="0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9D9D9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>
                        <a:buNone/>
                      </a:pPr>
                      <a:r>
                        <a:rPr lang="es-US" sz="500" b="1" i="0" u="none" strike="noStrike">
                          <a:effectLst/>
                          <a:latin typeface="Arial" panose="020B0604020202020204" pitchFamily="34" charset="0"/>
                        </a:rPr>
                        <a:t>0</a:t>
                      </a:r>
                    </a:p>
                  </a:txBody>
                  <a:tcPr marL="0" marR="0" marT="0" marB="0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9D9D9"/>
                    </a:solidFill>
                  </a:tcPr>
                </a:tc>
                <a:tc>
                  <a:txBody>
                    <a:bodyPr/>
                    <a:lstStyle/>
                    <a:p>
                      <a:pPr algn="l" fontAlgn="ctr">
                        <a:buNone/>
                      </a:pPr>
                      <a:r>
                        <a:rPr lang="es-US" sz="500" b="1" i="0" u="none" strike="noStrike">
                          <a:effectLst/>
                          <a:latin typeface="Arial" panose="020B0604020202020204" pitchFamily="34" charset="0"/>
                        </a:rPr>
                        <a:t>4</a:t>
                      </a:r>
                    </a:p>
                  </a:txBody>
                  <a:tcPr marL="0" marR="0" marT="0" marB="0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9D9D9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>
                        <a:buNone/>
                      </a:pPr>
                      <a:r>
                        <a:rPr lang="es-US" sz="500" b="1" i="0" u="none" strike="noStrike">
                          <a:effectLst/>
                          <a:latin typeface="Arial" panose="020B0604020202020204" pitchFamily="34" charset="0"/>
                        </a:rPr>
                        <a:t>68</a:t>
                      </a:r>
                    </a:p>
                  </a:txBody>
                  <a:tcPr marL="0" marR="0" marT="0" marB="0" anchor="ctr">
                    <a:lnL>
                      <a:noFill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>
                      <a:noFill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9D9D9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>
                        <a:buNone/>
                      </a:pPr>
                      <a:r>
                        <a:rPr lang="es-US" sz="500" b="0" i="0" u="none" strike="noStrike">
                          <a:effectLst/>
                          <a:latin typeface="Arial" panose="020B0604020202020204" pitchFamily="34" charset="0"/>
                        </a:rPr>
                        <a:t> </a:t>
                      </a:r>
                    </a:p>
                  </a:txBody>
                  <a:tcPr marL="0" marR="0" marT="0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>
                      <a:noFill/>
                    </a:lnT>
                    <a:lnB>
                      <a:noFill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>
                        <a:buNone/>
                      </a:pPr>
                      <a:r>
                        <a:rPr lang="es-US" sz="500" b="1" i="0" u="none" strike="noStrike">
                          <a:effectLst/>
                          <a:latin typeface="Arial" panose="020B0604020202020204" pitchFamily="34" charset="0"/>
                        </a:rPr>
                        <a:t>0</a:t>
                      </a:r>
                    </a:p>
                  </a:txBody>
                  <a:tcPr marL="0" marR="0" marT="0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>
                      <a:noFill/>
                    </a:lnR>
                    <a:lnT>
                      <a:noFill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9D9D9"/>
                    </a:solidFill>
                  </a:tcPr>
                </a:tc>
                <a:tc>
                  <a:txBody>
                    <a:bodyPr/>
                    <a:lstStyle/>
                    <a:p>
                      <a:pPr algn="l" fontAlgn="ctr">
                        <a:buNone/>
                      </a:pPr>
                      <a:r>
                        <a:rPr lang="es-US" sz="500" b="1" i="0" u="none" strike="noStrike">
                          <a:effectLst/>
                          <a:latin typeface="Arial" panose="020B0604020202020204" pitchFamily="34" charset="0"/>
                        </a:rPr>
                        <a:t>4</a:t>
                      </a:r>
                    </a:p>
                  </a:txBody>
                  <a:tcPr marL="0" marR="0" marT="0" marB="0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9D9D9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>
                        <a:buNone/>
                      </a:pPr>
                      <a:r>
                        <a:rPr lang="es-US" sz="500" b="1" i="0" u="none" strike="noStrike">
                          <a:effectLst/>
                          <a:latin typeface="Arial" panose="020B0604020202020204" pitchFamily="34" charset="0"/>
                        </a:rPr>
                        <a:t> </a:t>
                      </a:r>
                    </a:p>
                  </a:txBody>
                  <a:tcPr marL="0" marR="0" marT="0" marB="0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9D9D9"/>
                    </a:solidFill>
                  </a:tcPr>
                </a:tc>
                <a:tc>
                  <a:txBody>
                    <a:bodyPr/>
                    <a:lstStyle/>
                    <a:p>
                      <a:pPr algn="l" fontAlgn="ctr">
                        <a:buNone/>
                      </a:pPr>
                      <a:r>
                        <a:rPr lang="es-US" sz="500" b="1" i="0" u="none" strike="noStrike">
                          <a:effectLst/>
                          <a:latin typeface="Arial" panose="020B0604020202020204" pitchFamily="34" charset="0"/>
                        </a:rPr>
                        <a:t> </a:t>
                      </a:r>
                    </a:p>
                  </a:txBody>
                  <a:tcPr marL="0" marR="0" marT="0" marB="0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9D9D9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>
                        <a:buNone/>
                      </a:pPr>
                      <a:r>
                        <a:rPr lang="es-US" sz="500" b="1" i="0" u="none" strike="noStrike">
                          <a:effectLst/>
                          <a:latin typeface="Arial" panose="020B0604020202020204" pitchFamily="34" charset="0"/>
                        </a:rPr>
                        <a:t> </a:t>
                      </a:r>
                    </a:p>
                  </a:txBody>
                  <a:tcPr marL="0" marR="0" marT="0" marB="0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9D9D9"/>
                    </a:solidFill>
                  </a:tcPr>
                </a:tc>
                <a:tc>
                  <a:txBody>
                    <a:bodyPr/>
                    <a:lstStyle/>
                    <a:p>
                      <a:pPr algn="l" fontAlgn="ctr">
                        <a:buNone/>
                      </a:pPr>
                      <a:r>
                        <a:rPr lang="es-US" sz="500" b="1" i="0" u="none" strike="noStrike">
                          <a:effectLst/>
                          <a:latin typeface="Arial" panose="020B0604020202020204" pitchFamily="34" charset="0"/>
                        </a:rPr>
                        <a:t>68</a:t>
                      </a:r>
                    </a:p>
                  </a:txBody>
                  <a:tcPr marL="0" marR="0" marT="0" marB="0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9D9D9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>
                        <a:buNone/>
                      </a:pPr>
                      <a:r>
                        <a:rPr lang="es-US" sz="500" b="1" i="0" u="none" strike="noStrike">
                          <a:effectLst/>
                          <a:latin typeface="Arial" panose="020B0604020202020204" pitchFamily="34" charset="0"/>
                        </a:rPr>
                        <a:t> </a:t>
                      </a:r>
                    </a:p>
                  </a:txBody>
                  <a:tcPr marL="0" marR="0" marT="0" marB="0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9D9D9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>
                        <a:buNone/>
                      </a:pPr>
                      <a:r>
                        <a:rPr lang="es-US" sz="500" b="1" i="0" u="none" strike="noStrike">
                          <a:effectLst/>
                          <a:latin typeface="Arial" panose="020B0604020202020204" pitchFamily="34" charset="0"/>
                        </a:rPr>
                        <a:t>0</a:t>
                      </a:r>
                    </a:p>
                  </a:txBody>
                  <a:tcPr marL="0" marR="0" marT="0" marB="0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9D9D9"/>
                    </a:solidFill>
                  </a:tcPr>
                </a:tc>
                <a:tc>
                  <a:txBody>
                    <a:bodyPr/>
                    <a:lstStyle/>
                    <a:p>
                      <a:pPr algn="l" fontAlgn="ctr">
                        <a:buNone/>
                      </a:pPr>
                      <a:r>
                        <a:rPr lang="es-US" sz="500" b="1" i="0" u="none" strike="noStrike">
                          <a:effectLst/>
                          <a:latin typeface="Arial" panose="020B0604020202020204" pitchFamily="34" charset="0"/>
                        </a:rPr>
                        <a:t>4</a:t>
                      </a:r>
                    </a:p>
                  </a:txBody>
                  <a:tcPr marL="0" marR="0" marT="0" marB="0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9D9D9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>
                        <a:buNone/>
                      </a:pPr>
                      <a:r>
                        <a:rPr lang="es-US" sz="500" b="1" i="0" u="none" strike="noStrike">
                          <a:effectLst/>
                          <a:latin typeface="Arial" panose="020B0604020202020204" pitchFamily="34" charset="0"/>
                        </a:rPr>
                        <a:t> </a:t>
                      </a:r>
                    </a:p>
                  </a:txBody>
                  <a:tcPr marL="0" marR="0" marT="0" marB="0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9D9D9"/>
                    </a:solidFill>
                  </a:tcPr>
                </a:tc>
                <a:tc>
                  <a:txBody>
                    <a:bodyPr/>
                    <a:lstStyle/>
                    <a:p>
                      <a:pPr algn="l" fontAlgn="ctr">
                        <a:buNone/>
                      </a:pPr>
                      <a:r>
                        <a:rPr lang="es-US" sz="500" b="1" i="0" u="none" strike="noStrike">
                          <a:effectLst/>
                          <a:latin typeface="Arial" panose="020B0604020202020204" pitchFamily="34" charset="0"/>
                        </a:rPr>
                        <a:t> </a:t>
                      </a:r>
                    </a:p>
                  </a:txBody>
                  <a:tcPr marL="0" marR="0" marT="0" marB="0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9D9D9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>
                        <a:buNone/>
                      </a:pPr>
                      <a:r>
                        <a:rPr lang="es-US" sz="500" b="1" i="0" u="none" strike="noStrike">
                          <a:effectLst/>
                          <a:latin typeface="Arial" panose="020B0604020202020204" pitchFamily="34" charset="0"/>
                        </a:rPr>
                        <a:t> </a:t>
                      </a:r>
                    </a:p>
                  </a:txBody>
                  <a:tcPr marL="0" marR="0" marT="0" marB="0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9D9D9"/>
                    </a:solidFill>
                  </a:tcPr>
                </a:tc>
                <a:tc>
                  <a:txBody>
                    <a:bodyPr/>
                    <a:lstStyle/>
                    <a:p>
                      <a:pPr algn="l" fontAlgn="ctr">
                        <a:buNone/>
                      </a:pPr>
                      <a:r>
                        <a:rPr lang="es-US" sz="500" b="1" i="0" u="none" strike="noStrike">
                          <a:effectLst/>
                          <a:latin typeface="Arial" panose="020B0604020202020204" pitchFamily="34" charset="0"/>
                        </a:rPr>
                        <a:t>68</a:t>
                      </a:r>
                    </a:p>
                  </a:txBody>
                  <a:tcPr marL="0" marR="0" marT="0" marB="0" anchor="ctr">
                    <a:lnL>
                      <a:noFill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>
                      <a:noFill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9D9D9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>
                        <a:buNone/>
                      </a:pPr>
                      <a:r>
                        <a:rPr lang="es-US" sz="500" b="0" i="0" u="none" strike="noStrike">
                          <a:effectLst/>
                          <a:latin typeface="Arial" panose="020B0604020202020204" pitchFamily="34" charset="0"/>
                        </a:rPr>
                        <a:t> </a:t>
                      </a:r>
                    </a:p>
                  </a:txBody>
                  <a:tcPr marL="0" marR="0" marT="0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>
                      <a:noFill/>
                    </a:lnT>
                    <a:lnB>
                      <a:noFill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>
                        <a:buNone/>
                      </a:pPr>
                      <a:r>
                        <a:rPr lang="es-US" sz="500" b="1" i="0" u="none" strike="noStrike">
                          <a:effectLst/>
                          <a:latin typeface="Arial" panose="020B0604020202020204" pitchFamily="34" charset="0"/>
                        </a:rPr>
                        <a:t>0</a:t>
                      </a:r>
                    </a:p>
                  </a:txBody>
                  <a:tcPr marL="0" marR="0" marT="0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>
                      <a:noFill/>
                    </a:lnR>
                    <a:lnT>
                      <a:noFill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9D9D9"/>
                    </a:solidFill>
                  </a:tcPr>
                </a:tc>
                <a:tc>
                  <a:txBody>
                    <a:bodyPr/>
                    <a:lstStyle/>
                    <a:p>
                      <a:pPr algn="l" fontAlgn="ctr">
                        <a:buNone/>
                      </a:pPr>
                      <a:r>
                        <a:rPr lang="es-US" sz="500" b="1" i="0" u="none" strike="noStrike">
                          <a:effectLst/>
                          <a:latin typeface="Arial" panose="020B0604020202020204" pitchFamily="34" charset="0"/>
                        </a:rPr>
                        <a:t>4</a:t>
                      </a:r>
                    </a:p>
                  </a:txBody>
                  <a:tcPr marL="0" marR="0" marT="0" marB="0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9D9D9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>
                        <a:buNone/>
                      </a:pPr>
                      <a:r>
                        <a:rPr lang="es-US" sz="500" b="1" i="0" u="none" strike="noStrike">
                          <a:effectLst/>
                          <a:latin typeface="Arial" panose="020B0604020202020204" pitchFamily="34" charset="0"/>
                        </a:rPr>
                        <a:t> </a:t>
                      </a:r>
                    </a:p>
                  </a:txBody>
                  <a:tcPr marL="0" marR="0" marT="0" marB="0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9D9D9"/>
                    </a:solidFill>
                  </a:tcPr>
                </a:tc>
                <a:tc>
                  <a:txBody>
                    <a:bodyPr/>
                    <a:lstStyle/>
                    <a:p>
                      <a:pPr algn="l" fontAlgn="ctr">
                        <a:buNone/>
                      </a:pPr>
                      <a:r>
                        <a:rPr lang="es-US" sz="500" b="1" i="0" u="none" strike="noStrike">
                          <a:effectLst/>
                          <a:latin typeface="Arial" panose="020B0604020202020204" pitchFamily="34" charset="0"/>
                        </a:rPr>
                        <a:t> </a:t>
                      </a:r>
                    </a:p>
                  </a:txBody>
                  <a:tcPr marL="0" marR="0" marT="0" marB="0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9D9D9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>
                        <a:buNone/>
                      </a:pPr>
                      <a:r>
                        <a:rPr lang="es-US" sz="500" b="1" i="0" u="none" strike="noStrike">
                          <a:effectLst/>
                          <a:latin typeface="Arial" panose="020B0604020202020204" pitchFamily="34" charset="0"/>
                        </a:rPr>
                        <a:t> </a:t>
                      </a:r>
                    </a:p>
                  </a:txBody>
                  <a:tcPr marL="0" marR="0" marT="0" marB="0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9D9D9"/>
                    </a:solidFill>
                  </a:tcPr>
                </a:tc>
                <a:tc>
                  <a:txBody>
                    <a:bodyPr/>
                    <a:lstStyle/>
                    <a:p>
                      <a:pPr algn="l" fontAlgn="ctr">
                        <a:buNone/>
                      </a:pPr>
                      <a:r>
                        <a:rPr lang="es-US" sz="500" b="1" i="0" u="none" strike="noStrike">
                          <a:effectLst/>
                          <a:latin typeface="Arial" panose="020B0604020202020204" pitchFamily="34" charset="0"/>
                        </a:rPr>
                        <a:t>68</a:t>
                      </a:r>
                    </a:p>
                  </a:txBody>
                  <a:tcPr marL="0" marR="0" marT="0" marB="0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9D9D9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>
                        <a:buNone/>
                      </a:pPr>
                      <a:r>
                        <a:rPr lang="es-US" sz="500" b="1" i="0" u="none" strike="noStrike">
                          <a:effectLst/>
                          <a:latin typeface="Arial" panose="020B0604020202020204" pitchFamily="34" charset="0"/>
                        </a:rPr>
                        <a:t> </a:t>
                      </a:r>
                    </a:p>
                  </a:txBody>
                  <a:tcPr marL="0" marR="0" marT="0" marB="0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9D9D9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>
                        <a:buNone/>
                      </a:pPr>
                      <a:r>
                        <a:rPr lang="es-US" sz="500" b="1" i="0" u="none" strike="noStrike">
                          <a:effectLst/>
                          <a:latin typeface="Arial" panose="020B0604020202020204" pitchFamily="34" charset="0"/>
                        </a:rPr>
                        <a:t>0</a:t>
                      </a:r>
                    </a:p>
                  </a:txBody>
                  <a:tcPr marL="0" marR="0" marT="0" marB="0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9D9D9"/>
                    </a:solidFill>
                  </a:tcPr>
                </a:tc>
                <a:tc>
                  <a:txBody>
                    <a:bodyPr/>
                    <a:lstStyle/>
                    <a:p>
                      <a:pPr algn="l" fontAlgn="ctr">
                        <a:buNone/>
                      </a:pPr>
                      <a:r>
                        <a:rPr lang="es-US" sz="500" b="1" i="0" u="none" strike="noStrike">
                          <a:effectLst/>
                          <a:latin typeface="Arial" panose="020B0604020202020204" pitchFamily="34" charset="0"/>
                        </a:rPr>
                        <a:t>4</a:t>
                      </a:r>
                    </a:p>
                  </a:txBody>
                  <a:tcPr marL="0" marR="0" marT="0" marB="0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9D9D9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>
                        <a:buNone/>
                      </a:pPr>
                      <a:r>
                        <a:rPr lang="es-US" sz="500" b="1" i="0" u="none" strike="noStrike">
                          <a:effectLst/>
                          <a:latin typeface="Arial" panose="020B0604020202020204" pitchFamily="34" charset="0"/>
                        </a:rPr>
                        <a:t> </a:t>
                      </a:r>
                    </a:p>
                  </a:txBody>
                  <a:tcPr marL="0" marR="0" marT="0" marB="0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9D9D9"/>
                    </a:solidFill>
                  </a:tcPr>
                </a:tc>
                <a:tc>
                  <a:txBody>
                    <a:bodyPr/>
                    <a:lstStyle/>
                    <a:p>
                      <a:pPr algn="r" fontAlgn="ctr">
                        <a:buNone/>
                      </a:pPr>
                      <a:r>
                        <a:rPr lang="es-US" sz="500" b="1" i="0" u="none" strike="noStrike">
                          <a:effectLst/>
                          <a:latin typeface="Arial" panose="020B0604020202020204" pitchFamily="34" charset="0"/>
                        </a:rPr>
                        <a:t>68</a:t>
                      </a:r>
                    </a:p>
                  </a:txBody>
                  <a:tcPr marL="0" marR="0" marT="0" marB="0" anchor="ctr">
                    <a:lnL>
                      <a:noFill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>
                      <a:noFill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9D9D9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646805341"/>
                  </a:ext>
                </a:extLst>
              </a:tr>
              <a:tr h="97279">
                <a:tc>
                  <a:txBody>
                    <a:bodyPr/>
                    <a:lstStyle/>
                    <a:p>
                      <a:pPr algn="ctr" fontAlgn="ctr">
                        <a:buNone/>
                      </a:pPr>
                      <a:endParaRPr lang="es-US" sz="500" b="1" i="0" u="none" strike="noStrike">
                        <a:effectLst/>
                        <a:latin typeface="Arial" panose="020B0604020202020204" pitchFamily="34" charset="0"/>
                      </a:endParaRPr>
                    </a:p>
                  </a:txBody>
                  <a:tcPr marL="0" marR="0" marT="0" marB="0" anchor="ctr">
                    <a:lnL>
                      <a:noFill/>
                    </a:lnL>
                    <a:lnR>
                      <a:noFill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l" fontAlgn="ctr">
                        <a:buNone/>
                      </a:pPr>
                      <a:endParaRPr lang="es-US" sz="500" b="1" i="0" u="none" strike="noStrike">
                        <a:effectLst/>
                        <a:latin typeface="Arial" panose="020B0604020202020204" pitchFamily="34" charset="0"/>
                      </a:endParaRPr>
                    </a:p>
                  </a:txBody>
                  <a:tcPr marL="0" marR="0" marT="0" marB="0" anchor="ctr">
                    <a:lnL>
                      <a:noFill/>
                    </a:lnL>
                    <a:lnR>
                      <a:noFill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l" fontAlgn="ctr">
                        <a:buNone/>
                      </a:pPr>
                      <a:endParaRPr lang="es-US" sz="500" b="1" i="0" u="none" strike="noStrike">
                        <a:effectLst/>
                        <a:latin typeface="Arial" panose="020B0604020202020204" pitchFamily="34" charset="0"/>
                      </a:endParaRPr>
                    </a:p>
                  </a:txBody>
                  <a:tcPr marL="0" marR="0" marT="0" marB="0" anchor="ctr">
                    <a:lnL>
                      <a:noFill/>
                    </a:lnL>
                    <a:lnR>
                      <a:noFill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l" fontAlgn="ctr">
                        <a:buNone/>
                      </a:pPr>
                      <a:endParaRPr lang="es-US" sz="500" b="1" i="0" u="none" strike="noStrike">
                        <a:effectLst/>
                        <a:latin typeface="Arial" panose="020B0604020202020204" pitchFamily="34" charset="0"/>
                      </a:endParaRPr>
                    </a:p>
                  </a:txBody>
                  <a:tcPr marL="0" marR="0" marT="0" marB="0" anchor="ctr">
                    <a:lnL>
                      <a:noFill/>
                    </a:lnL>
                    <a:lnR>
                      <a:noFill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>
                      <a:noFill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 fontAlgn="ctr">
                        <a:buNone/>
                      </a:pPr>
                      <a:endParaRPr lang="es-US" sz="500" b="1" i="0" u="none" strike="noStrike">
                        <a:effectLst/>
                        <a:latin typeface="Arial" panose="020B0604020202020204" pitchFamily="34" charset="0"/>
                      </a:endParaRPr>
                    </a:p>
                  </a:txBody>
                  <a:tcPr marL="0" marR="0" marT="0" marB="0" anchor="ctr">
                    <a:lnL>
                      <a:noFill/>
                    </a:lnL>
                    <a:lnR>
                      <a:noFill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l" fontAlgn="ctr">
                        <a:buNone/>
                      </a:pPr>
                      <a:endParaRPr lang="es-US" sz="500" b="1" i="0" u="none" strike="noStrike">
                        <a:effectLst/>
                        <a:latin typeface="Arial" panose="020B0604020202020204" pitchFamily="34" charset="0"/>
                      </a:endParaRPr>
                    </a:p>
                  </a:txBody>
                  <a:tcPr marL="0" marR="0" marT="0" marB="0" anchor="ctr">
                    <a:lnL>
                      <a:noFill/>
                    </a:lnL>
                    <a:lnR>
                      <a:noFill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 fontAlgn="ctr">
                        <a:buNone/>
                      </a:pPr>
                      <a:endParaRPr lang="es-US" sz="500" b="1" i="0" u="none" strike="noStrike">
                        <a:effectLst/>
                        <a:latin typeface="Arial" panose="020B0604020202020204" pitchFamily="34" charset="0"/>
                      </a:endParaRPr>
                    </a:p>
                  </a:txBody>
                  <a:tcPr marL="0" marR="0" marT="0" marB="0" anchor="ctr">
                    <a:lnL>
                      <a:noFill/>
                    </a:lnL>
                    <a:lnR>
                      <a:noFill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 fontAlgn="ctr">
                        <a:buNone/>
                      </a:pPr>
                      <a:endParaRPr lang="es-US" sz="500" b="0" i="0" u="none" strike="noStrike">
                        <a:effectLst/>
                        <a:latin typeface="Arial" panose="020B0604020202020204" pitchFamily="34" charset="0"/>
                      </a:endParaRPr>
                    </a:p>
                  </a:txBody>
                  <a:tcPr marL="0" marR="0" marT="0" marB="0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l" fontAlgn="b">
                        <a:buNone/>
                      </a:pPr>
                      <a:endParaRPr lang="es-US" sz="500" b="0" i="0" u="none" strike="noStrike">
                        <a:effectLst/>
                        <a:latin typeface="Arial" panose="020B0604020202020204" pitchFamily="34" charset="0"/>
                      </a:endParaRP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l" fontAlgn="b">
                        <a:buNone/>
                      </a:pPr>
                      <a:endParaRPr lang="es-US" sz="500" b="0" i="0" u="none" strike="noStrike">
                        <a:effectLst/>
                        <a:latin typeface="Arial" panose="020B0604020202020204" pitchFamily="34" charset="0"/>
                      </a:endParaRP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l" fontAlgn="b">
                        <a:buNone/>
                      </a:pPr>
                      <a:endParaRPr lang="es-US" sz="500" b="0" i="0" u="none" strike="noStrike">
                        <a:effectLst/>
                        <a:latin typeface="Arial" panose="020B0604020202020204" pitchFamily="34" charset="0"/>
                      </a:endParaRP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l" fontAlgn="ctr">
                        <a:buNone/>
                      </a:pPr>
                      <a:endParaRPr lang="es-US" sz="500" b="0" i="0" u="none" strike="noStrike">
                        <a:effectLst/>
                        <a:latin typeface="Arial" panose="020B0604020202020204" pitchFamily="34" charset="0"/>
                      </a:endParaRPr>
                    </a:p>
                  </a:txBody>
                  <a:tcPr marL="0" marR="0" marT="0" marB="0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l" fontAlgn="ctr">
                        <a:buNone/>
                      </a:pPr>
                      <a:r>
                        <a:rPr lang="es-US" sz="500" b="0" i="0" u="none" strike="noStrike">
                          <a:effectLst/>
                          <a:latin typeface="Arial" panose="020B0604020202020204" pitchFamily="34" charset="0"/>
                        </a:rPr>
                        <a:t> </a:t>
                      </a:r>
                    </a:p>
                  </a:txBody>
                  <a:tcPr marL="0" marR="0" marT="0" marB="0" anchor="ctr">
                    <a:lnL>
                      <a:noFill/>
                    </a:lnL>
                    <a:lnR>
                      <a:noFill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algn="l" fontAlgn="ctr">
                        <a:buNone/>
                      </a:pPr>
                      <a:r>
                        <a:rPr lang="es-US" sz="500" b="0" i="0" u="none" strike="noStrike">
                          <a:effectLst/>
                          <a:latin typeface="Arial" panose="020B0604020202020204" pitchFamily="34" charset="0"/>
                        </a:rPr>
                        <a:t> </a:t>
                      </a:r>
                    </a:p>
                  </a:txBody>
                  <a:tcPr marL="0" marR="0" marT="0" marB="0" anchor="ctr">
                    <a:lnL>
                      <a:noFill/>
                    </a:lnL>
                    <a:lnR>
                      <a:noFill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>
                        <a:buNone/>
                      </a:pPr>
                      <a:r>
                        <a:rPr lang="es-US" sz="500" b="0" i="0" u="none" strike="noStrike">
                          <a:effectLst/>
                          <a:latin typeface="Arial" panose="020B0604020202020204" pitchFamily="34" charset="0"/>
                        </a:rPr>
                        <a:t> </a:t>
                      </a:r>
                    </a:p>
                  </a:txBody>
                  <a:tcPr marL="0" marR="0" marT="0" marB="0" anchor="ctr">
                    <a:lnL>
                      <a:noFill/>
                    </a:lnL>
                    <a:lnR>
                      <a:noFill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>
                        <a:buNone/>
                      </a:pPr>
                      <a:r>
                        <a:rPr lang="es-US" sz="500" b="0" i="0" u="none" strike="noStrike">
                          <a:effectLst/>
                          <a:latin typeface="Arial" panose="020B0604020202020204" pitchFamily="34" charset="0"/>
                        </a:rPr>
                        <a:t> </a:t>
                      </a:r>
                    </a:p>
                  </a:txBody>
                  <a:tcPr marL="0" marR="0" marT="0" marB="0" anchor="ctr">
                    <a:lnL>
                      <a:noFill/>
                    </a:lnL>
                    <a:lnR>
                      <a:noFill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>
                      <a:noFill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>
                        <a:buNone/>
                      </a:pPr>
                      <a:r>
                        <a:rPr lang="es-US" sz="500" b="0" i="0" u="none" strike="noStrike">
                          <a:effectLst/>
                          <a:latin typeface="Arial" panose="020B0604020202020204" pitchFamily="34" charset="0"/>
                        </a:rPr>
                        <a:t> </a:t>
                      </a:r>
                    </a:p>
                  </a:txBody>
                  <a:tcPr marL="0" marR="0" marT="0" marB="0" anchor="ctr">
                    <a:lnL>
                      <a:noFill/>
                    </a:lnL>
                    <a:lnR>
                      <a:noFill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algn="l" fontAlgn="ctr">
                        <a:buNone/>
                      </a:pPr>
                      <a:r>
                        <a:rPr lang="es-US" sz="500" b="0" i="0" u="none" strike="noStrike">
                          <a:effectLst/>
                          <a:latin typeface="Arial" panose="020B0604020202020204" pitchFamily="34" charset="0"/>
                        </a:rPr>
                        <a:t> </a:t>
                      </a:r>
                    </a:p>
                  </a:txBody>
                  <a:tcPr marL="0" marR="0" marT="0" marB="0" anchor="ctr">
                    <a:lnL>
                      <a:noFill/>
                    </a:lnL>
                    <a:lnR>
                      <a:noFill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algn="l" fontAlgn="ctr">
                        <a:buNone/>
                      </a:pPr>
                      <a:r>
                        <a:rPr lang="es-US" sz="500" b="0" i="0" u="none" strike="noStrike">
                          <a:effectLst/>
                          <a:latin typeface="Arial" panose="020B0604020202020204" pitchFamily="34" charset="0"/>
                        </a:rPr>
                        <a:t> </a:t>
                      </a:r>
                    </a:p>
                  </a:txBody>
                  <a:tcPr marL="0" marR="0" marT="0" marB="0" anchor="ctr">
                    <a:lnL>
                      <a:noFill/>
                    </a:lnL>
                    <a:lnR>
                      <a:noFill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>
                        <a:buNone/>
                      </a:pPr>
                      <a:r>
                        <a:rPr lang="es-US" sz="500" b="0" i="0" u="none" strike="noStrike">
                          <a:effectLst/>
                          <a:latin typeface="Arial" panose="020B0604020202020204" pitchFamily="34" charset="0"/>
                        </a:rPr>
                        <a:t> </a:t>
                      </a:r>
                    </a:p>
                  </a:txBody>
                  <a:tcPr marL="0" marR="0" marT="0" marB="0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>
                        <a:buNone/>
                      </a:pPr>
                      <a:r>
                        <a:rPr lang="es-US" sz="500" b="0" i="0" u="none" strike="noStrike">
                          <a:effectLst/>
                          <a:latin typeface="Arial" panose="020B0604020202020204" pitchFamily="34" charset="0"/>
                        </a:rPr>
                        <a:t> </a:t>
                      </a:r>
                    </a:p>
                  </a:txBody>
                  <a:tcPr marL="0" marR="0" marT="0" marB="0" anchor="ctr">
                    <a:lnL>
                      <a:noFill/>
                    </a:lnL>
                    <a:lnR>
                      <a:noFill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>
                        <a:buNone/>
                      </a:pPr>
                      <a:r>
                        <a:rPr lang="es-US" sz="500" b="0" i="0" u="none" strike="noStrike">
                          <a:effectLst/>
                          <a:latin typeface="Arial" panose="020B0604020202020204" pitchFamily="34" charset="0"/>
                        </a:rPr>
                        <a:t> </a:t>
                      </a:r>
                    </a:p>
                  </a:txBody>
                  <a:tcPr marL="0" marR="0" marT="0" marB="0" anchor="ctr">
                    <a:lnL>
                      <a:noFill/>
                    </a:lnL>
                    <a:lnR>
                      <a:noFill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>
                        <a:buNone/>
                      </a:pPr>
                      <a:r>
                        <a:rPr lang="es-US" sz="500" b="0" i="0" u="none" strike="noStrike">
                          <a:effectLst/>
                          <a:latin typeface="Arial" panose="020B0604020202020204" pitchFamily="34" charset="0"/>
                        </a:rPr>
                        <a:t> </a:t>
                      </a:r>
                    </a:p>
                  </a:txBody>
                  <a:tcPr marL="0" marR="0" marT="0" marB="0" anchor="ctr">
                    <a:lnL>
                      <a:noFill/>
                    </a:lnL>
                    <a:lnR>
                      <a:noFill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>
                        <a:buNone/>
                      </a:pPr>
                      <a:r>
                        <a:rPr lang="es-US" sz="500" b="0" i="0" u="none" strike="noStrike">
                          <a:effectLst/>
                          <a:latin typeface="Arial" panose="020B0604020202020204" pitchFamily="34" charset="0"/>
                        </a:rPr>
                        <a:t> </a:t>
                      </a:r>
                    </a:p>
                  </a:txBody>
                  <a:tcPr marL="0" marR="0" marT="0" marB="0" anchor="ctr">
                    <a:lnL>
                      <a:noFill/>
                    </a:lnL>
                    <a:lnR>
                      <a:noFill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>
                        <a:buNone/>
                      </a:pPr>
                      <a:r>
                        <a:rPr lang="es-US" sz="500" b="0" i="0" u="none" strike="noStrike">
                          <a:effectLst/>
                          <a:latin typeface="Arial" panose="020B0604020202020204" pitchFamily="34" charset="0"/>
                        </a:rPr>
                        <a:t> </a:t>
                      </a:r>
                    </a:p>
                  </a:txBody>
                  <a:tcPr marL="0" marR="0" marT="0" marB="0" anchor="ctr">
                    <a:lnL>
                      <a:noFill/>
                    </a:lnL>
                    <a:lnR>
                      <a:noFill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>
                        <a:buNone/>
                      </a:pPr>
                      <a:r>
                        <a:rPr lang="es-US" sz="500" b="0" i="0" u="none" strike="noStrike">
                          <a:effectLst/>
                          <a:latin typeface="Arial" panose="020B0604020202020204" pitchFamily="34" charset="0"/>
                        </a:rPr>
                        <a:t> </a:t>
                      </a:r>
                    </a:p>
                  </a:txBody>
                  <a:tcPr marL="0" marR="0" marT="0" marB="0" anchor="ctr">
                    <a:lnL>
                      <a:noFill/>
                    </a:lnL>
                    <a:lnR>
                      <a:noFill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>
                        <a:buNone/>
                      </a:pPr>
                      <a:r>
                        <a:rPr lang="es-US" sz="500" b="0" i="0" u="none" strike="noStrike">
                          <a:effectLst/>
                          <a:latin typeface="Arial" panose="020B0604020202020204" pitchFamily="34" charset="0"/>
                        </a:rPr>
                        <a:t> </a:t>
                      </a:r>
                    </a:p>
                  </a:txBody>
                  <a:tcPr marL="0" marR="0" marT="0" marB="0" anchor="ctr">
                    <a:lnL>
                      <a:noFill/>
                    </a:lnL>
                    <a:lnR>
                      <a:noFill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>
                      <a:noFill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>
                        <a:buNone/>
                      </a:pPr>
                      <a:r>
                        <a:rPr lang="es-US" sz="500" b="0" i="0" u="none" strike="noStrike">
                          <a:effectLst/>
                          <a:latin typeface="Arial" panose="020B0604020202020204" pitchFamily="34" charset="0"/>
                        </a:rPr>
                        <a:t> </a:t>
                      </a:r>
                    </a:p>
                  </a:txBody>
                  <a:tcPr marL="0" marR="0" marT="0" marB="0" anchor="ctr">
                    <a:lnL>
                      <a:noFill/>
                    </a:lnL>
                    <a:lnR>
                      <a:noFill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>
                        <a:buNone/>
                      </a:pPr>
                      <a:r>
                        <a:rPr lang="es-US" sz="500" b="0" i="0" u="none" strike="noStrike">
                          <a:effectLst/>
                          <a:latin typeface="Arial" panose="020B0604020202020204" pitchFamily="34" charset="0"/>
                        </a:rPr>
                        <a:t> </a:t>
                      </a:r>
                    </a:p>
                  </a:txBody>
                  <a:tcPr marL="0" marR="0" marT="0" marB="0" anchor="ctr">
                    <a:lnL>
                      <a:noFill/>
                    </a:lnL>
                    <a:lnR>
                      <a:noFill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>
                        <a:buNone/>
                      </a:pPr>
                      <a:r>
                        <a:rPr lang="es-US" sz="500" b="0" i="0" u="none" strike="noStrike">
                          <a:effectLst/>
                          <a:latin typeface="Arial" panose="020B0604020202020204" pitchFamily="34" charset="0"/>
                        </a:rPr>
                        <a:t> </a:t>
                      </a:r>
                    </a:p>
                  </a:txBody>
                  <a:tcPr marL="0" marR="0" marT="0" marB="0" anchor="ctr">
                    <a:lnL>
                      <a:noFill/>
                    </a:lnL>
                    <a:lnR>
                      <a:noFill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>
                        <a:buNone/>
                      </a:pPr>
                      <a:r>
                        <a:rPr lang="es-US" sz="500" b="0" i="0" u="none" strike="noStrike">
                          <a:effectLst/>
                          <a:latin typeface="Arial" panose="020B0604020202020204" pitchFamily="34" charset="0"/>
                        </a:rPr>
                        <a:t> </a:t>
                      </a:r>
                    </a:p>
                  </a:txBody>
                  <a:tcPr marL="0" marR="0" marT="0" marB="0" anchor="ctr">
                    <a:lnL>
                      <a:noFill/>
                    </a:lnL>
                    <a:lnR>
                      <a:noFill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>
                        <a:buNone/>
                      </a:pPr>
                      <a:r>
                        <a:rPr lang="es-US" sz="500" b="0" i="0" u="none" strike="noStrike">
                          <a:effectLst/>
                          <a:latin typeface="Arial" panose="020B0604020202020204" pitchFamily="34" charset="0"/>
                        </a:rPr>
                        <a:t> </a:t>
                      </a:r>
                    </a:p>
                  </a:txBody>
                  <a:tcPr marL="0" marR="0" marT="0" marB="0" anchor="ctr">
                    <a:lnL>
                      <a:noFill/>
                    </a:lnL>
                    <a:lnR>
                      <a:noFill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>
                        <a:buNone/>
                      </a:pPr>
                      <a:r>
                        <a:rPr lang="es-US" sz="500" b="0" i="0" u="none" strike="noStrike">
                          <a:effectLst/>
                          <a:latin typeface="Arial" panose="020B0604020202020204" pitchFamily="34" charset="0"/>
                        </a:rPr>
                        <a:t> </a:t>
                      </a:r>
                    </a:p>
                  </a:txBody>
                  <a:tcPr marL="0" marR="0" marT="0" marB="0" anchor="ctr">
                    <a:lnL>
                      <a:noFill/>
                    </a:lnL>
                    <a:lnR>
                      <a:noFill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>
                        <a:buNone/>
                      </a:pPr>
                      <a:r>
                        <a:rPr lang="es-US" sz="500" b="0" i="0" u="none" strike="noStrike">
                          <a:effectLst/>
                          <a:latin typeface="Arial" panose="020B0604020202020204" pitchFamily="34" charset="0"/>
                        </a:rPr>
                        <a:t> </a:t>
                      </a:r>
                    </a:p>
                  </a:txBody>
                  <a:tcPr marL="0" marR="0" marT="0" marB="0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>
                        <a:buNone/>
                      </a:pPr>
                      <a:r>
                        <a:rPr lang="es-US" sz="500" b="1" i="0" u="none" strike="noStrike">
                          <a:effectLst/>
                          <a:latin typeface="Arial" panose="020B0604020202020204" pitchFamily="34" charset="0"/>
                        </a:rPr>
                        <a:t> </a:t>
                      </a:r>
                    </a:p>
                  </a:txBody>
                  <a:tcPr marL="0" marR="0" marT="0" marB="0" anchor="ctr">
                    <a:lnL>
                      <a:noFill/>
                    </a:lnL>
                    <a:lnR>
                      <a:noFill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>
                        <a:buNone/>
                      </a:pPr>
                      <a:r>
                        <a:rPr lang="es-US" sz="500" b="1" i="0" u="none" strike="noStrike">
                          <a:effectLst/>
                          <a:latin typeface="Arial" panose="020B0604020202020204" pitchFamily="34" charset="0"/>
                        </a:rPr>
                        <a:t> </a:t>
                      </a:r>
                    </a:p>
                  </a:txBody>
                  <a:tcPr marL="0" marR="0" marT="0" marB="0" anchor="ctr">
                    <a:lnL>
                      <a:noFill/>
                    </a:lnL>
                    <a:lnR>
                      <a:noFill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>
                        <a:buNone/>
                      </a:pPr>
                      <a:r>
                        <a:rPr lang="es-US" sz="500" b="1" i="0" u="none" strike="noStrike">
                          <a:effectLst/>
                          <a:latin typeface="Arial" panose="020B0604020202020204" pitchFamily="34" charset="0"/>
                        </a:rPr>
                        <a:t> </a:t>
                      </a:r>
                    </a:p>
                  </a:txBody>
                  <a:tcPr marL="0" marR="0" marT="0" marB="0" anchor="ctr">
                    <a:lnL>
                      <a:noFill/>
                    </a:lnL>
                    <a:lnR>
                      <a:noFill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>
                        <a:buNone/>
                      </a:pPr>
                      <a:r>
                        <a:rPr lang="es-US" sz="500" b="1" i="0" u="none" strike="noStrike">
                          <a:effectLst/>
                          <a:latin typeface="Arial" panose="020B0604020202020204" pitchFamily="34" charset="0"/>
                        </a:rPr>
                        <a:t> </a:t>
                      </a:r>
                    </a:p>
                  </a:txBody>
                  <a:tcPr marL="0" marR="0" marT="0" marB="0" anchor="ctr">
                    <a:lnL>
                      <a:noFill/>
                    </a:lnL>
                    <a:lnR>
                      <a:noFill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>
                        <a:buNone/>
                      </a:pPr>
                      <a:r>
                        <a:rPr lang="es-US" sz="500" b="1" i="0" u="none" strike="noStrike">
                          <a:effectLst/>
                          <a:latin typeface="Arial" panose="020B0604020202020204" pitchFamily="34" charset="0"/>
                        </a:rPr>
                        <a:t> </a:t>
                      </a:r>
                    </a:p>
                  </a:txBody>
                  <a:tcPr marL="0" marR="0" marT="0" marB="0" anchor="ctr">
                    <a:lnL>
                      <a:noFill/>
                    </a:lnL>
                    <a:lnR>
                      <a:noFill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algn="l" fontAlgn="ctr">
                        <a:buNone/>
                      </a:pPr>
                      <a:r>
                        <a:rPr lang="es-US" sz="500" b="1" i="0" u="none" strike="noStrike">
                          <a:effectLst/>
                          <a:latin typeface="Arial" panose="020B0604020202020204" pitchFamily="34" charset="0"/>
                        </a:rPr>
                        <a:t> </a:t>
                      </a:r>
                    </a:p>
                  </a:txBody>
                  <a:tcPr marL="0" marR="0" marT="0" marB="0" anchor="ctr">
                    <a:lnL>
                      <a:noFill/>
                    </a:lnL>
                    <a:lnR>
                      <a:noFill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algn="l" fontAlgn="ctr">
                        <a:buNone/>
                      </a:pPr>
                      <a:r>
                        <a:rPr lang="es-US" sz="500" b="1" i="0" u="none" strike="noStrike">
                          <a:effectLst/>
                          <a:latin typeface="Arial" panose="020B0604020202020204" pitchFamily="34" charset="0"/>
                        </a:rPr>
                        <a:t> </a:t>
                      </a:r>
                    </a:p>
                  </a:txBody>
                  <a:tcPr marL="0" marR="0" marT="0" marB="0" anchor="ctr">
                    <a:lnL>
                      <a:noFill/>
                    </a:lnL>
                    <a:lnR>
                      <a:noFill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>
                      <a:noFill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algn="l" fontAlgn="ctr">
                        <a:buNone/>
                      </a:pPr>
                      <a:r>
                        <a:rPr lang="es-US" sz="500" b="1" i="0" u="none" strike="noStrike">
                          <a:effectLst/>
                          <a:latin typeface="Arial" panose="020B0604020202020204" pitchFamily="34" charset="0"/>
                        </a:rPr>
                        <a:t> </a:t>
                      </a:r>
                    </a:p>
                  </a:txBody>
                  <a:tcPr marL="0" marR="0" marT="0" marB="0" anchor="ctr">
                    <a:lnL>
                      <a:noFill/>
                    </a:lnL>
                    <a:lnR>
                      <a:noFill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>
                        <a:buNone/>
                      </a:pPr>
                      <a:r>
                        <a:rPr lang="es-US" sz="500" b="1" i="0" u="none" strike="noStrike">
                          <a:effectLst/>
                          <a:latin typeface="Arial" panose="020B0604020202020204" pitchFamily="34" charset="0"/>
                        </a:rPr>
                        <a:t> </a:t>
                      </a:r>
                    </a:p>
                  </a:txBody>
                  <a:tcPr marL="0" marR="0" marT="0" marB="0" anchor="ctr">
                    <a:lnL>
                      <a:noFill/>
                    </a:lnL>
                    <a:lnR>
                      <a:noFill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>
                        <a:buNone/>
                      </a:pPr>
                      <a:r>
                        <a:rPr lang="es-US" sz="500" b="1" i="0" u="none" strike="noStrike">
                          <a:effectLst/>
                          <a:latin typeface="Arial" panose="020B0604020202020204" pitchFamily="34" charset="0"/>
                        </a:rPr>
                        <a:t> </a:t>
                      </a:r>
                    </a:p>
                  </a:txBody>
                  <a:tcPr marL="0" marR="0" marT="0" marB="0" anchor="ctr">
                    <a:lnL>
                      <a:noFill/>
                    </a:lnL>
                    <a:lnR>
                      <a:noFill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>
                        <a:buNone/>
                      </a:pPr>
                      <a:r>
                        <a:rPr lang="es-US" sz="500" b="1" i="0" u="none" strike="noStrike">
                          <a:effectLst/>
                          <a:latin typeface="Arial" panose="020B0604020202020204" pitchFamily="34" charset="0"/>
                        </a:rPr>
                        <a:t> </a:t>
                      </a:r>
                    </a:p>
                  </a:txBody>
                  <a:tcPr marL="0" marR="0" marT="0" marB="0" anchor="ctr">
                    <a:lnL>
                      <a:noFill/>
                    </a:lnL>
                    <a:lnR>
                      <a:noFill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27045387"/>
                  </a:ext>
                </a:extLst>
              </a:tr>
              <a:tr h="212799">
                <a:tc gridSpan="3">
                  <a:txBody>
                    <a:bodyPr/>
                    <a:lstStyle/>
                    <a:p>
                      <a:pPr algn="ctr" fontAlgn="ctr">
                        <a:buNone/>
                      </a:pPr>
                      <a:r>
                        <a:rPr lang="es-US" sz="500" b="1" i="0" u="none" strike="noStrike">
                          <a:effectLst/>
                          <a:latin typeface="Arial" panose="020B0604020202020204" pitchFamily="34" charset="0"/>
                        </a:rPr>
                        <a:t>Educación Física I</a:t>
                      </a:r>
                    </a:p>
                  </a:txBody>
                  <a:tcPr marL="0" marR="0" marT="0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>
                      <a:noFill/>
                    </a:lnB>
                    <a:solidFill>
                      <a:srgbClr val="D9D9D9"/>
                    </a:solidFill>
                  </a:tcPr>
                </a:tc>
                <a:tc hMerge="1">
                  <a:txBody>
                    <a:bodyPr/>
                    <a:lstStyle/>
                    <a:p>
                      <a:endParaRPr lang="es-ES_tradnl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es-ES_tradnl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l" fontAlgn="ctr">
                        <a:buNone/>
                      </a:pPr>
                      <a:r>
                        <a:rPr lang="es-US" sz="500" b="1" i="0" u="none" strike="noStrike">
                          <a:effectLst/>
                          <a:latin typeface="Arial" panose="020B0604020202020204" pitchFamily="34" charset="0"/>
                        </a:rPr>
                        <a:t> </a:t>
                      </a:r>
                    </a:p>
                  </a:txBody>
                  <a:tcPr marL="0" marR="0" marT="0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>
                      <a:noFill/>
                    </a:lnT>
                    <a:lnB>
                      <a:noFill/>
                    </a:lnB>
                    <a:noFill/>
                  </a:tcPr>
                </a:tc>
                <a:tc gridSpan="3">
                  <a:txBody>
                    <a:bodyPr/>
                    <a:lstStyle/>
                    <a:p>
                      <a:pPr algn="ctr" fontAlgn="ctr">
                        <a:buNone/>
                      </a:pPr>
                      <a:r>
                        <a:rPr lang="es-US" sz="500" b="1" i="0" u="none" strike="noStrike">
                          <a:effectLst/>
                          <a:latin typeface="Arial" panose="020B0604020202020204" pitchFamily="34" charset="0"/>
                        </a:rPr>
                        <a:t>Educación Física II</a:t>
                      </a:r>
                    </a:p>
                  </a:txBody>
                  <a:tcPr marL="0" marR="0" marT="0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>
                      <a:noFill/>
                    </a:lnB>
                    <a:solidFill>
                      <a:srgbClr val="D9D9D9"/>
                    </a:solidFill>
                  </a:tcPr>
                </a:tc>
                <a:tc hMerge="1">
                  <a:txBody>
                    <a:bodyPr/>
                    <a:lstStyle/>
                    <a:p>
                      <a:endParaRPr lang="es-ES_tradnl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es-ES_tradnl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 fontAlgn="ctr">
                        <a:buNone/>
                      </a:pPr>
                      <a:endParaRPr lang="es-US" sz="500" b="0" i="0" u="none" strike="noStrike">
                        <a:effectLst/>
                        <a:latin typeface="Arial" panose="020B0604020202020204" pitchFamily="34" charset="0"/>
                      </a:endParaRPr>
                    </a:p>
                  </a:txBody>
                  <a:tcPr marL="0" marR="0" marT="0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l" fontAlgn="ctr">
                        <a:buNone/>
                      </a:pPr>
                      <a:endParaRPr lang="es-US" sz="500" b="0" i="0" u="none" strike="noStrike">
                        <a:effectLst/>
                        <a:latin typeface="Arial" panose="020B0604020202020204" pitchFamily="34" charset="0"/>
                      </a:endParaRPr>
                    </a:p>
                  </a:txBody>
                  <a:tcPr marL="0" marR="0" marT="0" marB="0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l" fontAlgn="ctr">
                        <a:buNone/>
                      </a:pPr>
                      <a:endParaRPr lang="es-US" sz="500" b="0" i="0" u="none" strike="noStrike">
                        <a:effectLst/>
                        <a:latin typeface="Arial" panose="020B0604020202020204" pitchFamily="34" charset="0"/>
                      </a:endParaRPr>
                    </a:p>
                  </a:txBody>
                  <a:tcPr marL="0" marR="0" marT="0" marB="0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l" fontAlgn="ctr">
                        <a:buNone/>
                      </a:pPr>
                      <a:endParaRPr lang="es-US" sz="500" b="0" i="0" u="none" strike="noStrike">
                        <a:effectLst/>
                        <a:latin typeface="Arial" panose="020B0604020202020204" pitchFamily="34" charset="0"/>
                      </a:endParaRPr>
                    </a:p>
                  </a:txBody>
                  <a:tcPr marL="0" marR="0" marT="0" marB="0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 fontAlgn="ctr">
                        <a:buNone/>
                      </a:pPr>
                      <a:endParaRPr lang="es-US" sz="500" b="0" i="0" u="none" strike="noStrike">
                        <a:effectLst/>
                        <a:latin typeface="Arial" panose="020B0604020202020204" pitchFamily="34" charset="0"/>
                      </a:endParaRPr>
                    </a:p>
                  </a:txBody>
                  <a:tcPr marL="0" marR="0" marT="0" marB="0" anchor="ctr">
                    <a:lnL>
                      <a:noFill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>
                      <a:noFill/>
                    </a:lnT>
                    <a:lnB>
                      <a:noFill/>
                    </a:lnB>
                    <a:noFill/>
                  </a:tcPr>
                </a:tc>
                <a:tc gridSpan="3">
                  <a:txBody>
                    <a:bodyPr/>
                    <a:lstStyle/>
                    <a:p>
                      <a:pPr algn="ctr" fontAlgn="ctr">
                        <a:buNone/>
                      </a:pPr>
                      <a:r>
                        <a:rPr lang="es-US" sz="500" b="1" i="0" u="none" strike="noStrike">
                          <a:effectLst/>
                          <a:latin typeface="Arial" panose="020B0604020202020204" pitchFamily="34" charset="0"/>
                        </a:rPr>
                        <a:t>Ed. Física III</a:t>
                      </a:r>
                    </a:p>
                  </a:txBody>
                  <a:tcPr marL="0" marR="0" marT="0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>
                      <a:noFill/>
                    </a:lnB>
                    <a:solidFill>
                      <a:srgbClr val="D9D9D9"/>
                    </a:solidFill>
                  </a:tcPr>
                </a:tc>
                <a:tc hMerge="1">
                  <a:txBody>
                    <a:bodyPr/>
                    <a:lstStyle/>
                    <a:p>
                      <a:endParaRPr lang="es-ES_tradnl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es-ES_tradnl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l" fontAlgn="b">
                        <a:buNone/>
                      </a:pPr>
                      <a:r>
                        <a:rPr lang="es-US" sz="400" b="0" i="0" u="none" strike="noStrike">
                          <a:effectLst/>
                          <a:latin typeface="Arial" panose="020B0604020202020204" pitchFamily="34" charset="0"/>
                        </a:rPr>
                        <a:t> </a:t>
                      </a:r>
                    </a:p>
                  </a:txBody>
                  <a:tcPr marL="0" marR="0" marT="0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>
                      <a:noFill/>
                    </a:lnT>
                    <a:lnB>
                      <a:noFill/>
                    </a:lnB>
                    <a:solidFill>
                      <a:srgbClr val="FFFFFF"/>
                    </a:solidFill>
                  </a:tcPr>
                </a:tc>
                <a:tc gridSpan="3">
                  <a:txBody>
                    <a:bodyPr/>
                    <a:lstStyle/>
                    <a:p>
                      <a:pPr algn="ctr" fontAlgn="ctr">
                        <a:buNone/>
                      </a:pPr>
                      <a:r>
                        <a:rPr lang="es-US" sz="500" b="1" i="0" u="none" strike="noStrike">
                          <a:effectLst/>
                          <a:latin typeface="Arial" panose="020B0604020202020204" pitchFamily="34" charset="0"/>
                        </a:rPr>
                        <a:t>Ed. Física IV</a:t>
                      </a:r>
                    </a:p>
                  </a:txBody>
                  <a:tcPr marL="0" marR="0" marT="0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>
                      <a:noFill/>
                    </a:lnB>
                    <a:solidFill>
                      <a:srgbClr val="D9D9D9"/>
                    </a:solidFill>
                  </a:tcPr>
                </a:tc>
                <a:tc hMerge="1">
                  <a:txBody>
                    <a:bodyPr/>
                    <a:lstStyle/>
                    <a:p>
                      <a:endParaRPr lang="es-ES_tradnl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es-ES_tradnl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 fontAlgn="ctr">
                        <a:buNone/>
                      </a:pPr>
                      <a:r>
                        <a:rPr lang="es-US" sz="500" b="0" i="0" u="none" strike="noStrike">
                          <a:effectLst/>
                          <a:latin typeface="Arial" panose="020B0604020202020204" pitchFamily="34" charset="0"/>
                        </a:rPr>
                        <a:t> </a:t>
                      </a:r>
                    </a:p>
                  </a:txBody>
                  <a:tcPr marL="0" marR="0" marT="0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>
                      <a:noFill/>
                    </a:lnT>
                    <a:lnB>
                      <a:noFill/>
                    </a:lnB>
                    <a:solidFill>
                      <a:srgbClr val="FFFFFF"/>
                    </a:solidFill>
                  </a:tcPr>
                </a:tc>
                <a:tc gridSpan="6">
                  <a:txBody>
                    <a:bodyPr/>
                    <a:lstStyle/>
                    <a:p>
                      <a:pPr algn="ctr" fontAlgn="ctr">
                        <a:buNone/>
                      </a:pPr>
                      <a:r>
                        <a:rPr lang="es-US" sz="500" b="1" i="0" u="none" strike="noStrike">
                          <a:effectLst/>
                          <a:latin typeface="Arial" panose="020B0604020202020204" pitchFamily="34" charset="0"/>
                        </a:rPr>
                        <a:t>Ed. Física V</a:t>
                      </a:r>
                    </a:p>
                  </a:txBody>
                  <a:tcPr marL="0" marR="0" marT="0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>
                      <a:noFill/>
                    </a:lnB>
                    <a:solidFill>
                      <a:srgbClr val="D9D9D9"/>
                    </a:solidFill>
                  </a:tcPr>
                </a:tc>
                <a:tc hMerge="1">
                  <a:txBody>
                    <a:bodyPr/>
                    <a:lstStyle/>
                    <a:p>
                      <a:endParaRPr lang="es-ES_tradnl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es-ES_tradnl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es-ES_tradnl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es-ES_tradnl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es-ES_tradnl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l" fontAlgn="ctr">
                        <a:buNone/>
                      </a:pPr>
                      <a:r>
                        <a:rPr lang="es-US" sz="500" b="1" i="0" u="none" strike="noStrike">
                          <a:effectLst/>
                          <a:latin typeface="Arial" panose="020B0604020202020204" pitchFamily="34" charset="0"/>
                        </a:rPr>
                        <a:t> </a:t>
                      </a:r>
                    </a:p>
                  </a:txBody>
                  <a:tcPr marL="0" marR="0" marT="0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>
                      <a:noFill/>
                    </a:lnT>
                    <a:lnB>
                      <a:noFill/>
                    </a:lnB>
                    <a:solidFill>
                      <a:srgbClr val="FFFFFF"/>
                    </a:solidFill>
                  </a:tcPr>
                </a:tc>
                <a:tc gridSpan="6">
                  <a:txBody>
                    <a:bodyPr/>
                    <a:lstStyle/>
                    <a:p>
                      <a:pPr algn="ctr" fontAlgn="ctr">
                        <a:buNone/>
                      </a:pPr>
                      <a:r>
                        <a:rPr lang="es-US" sz="500" b="1" i="0" u="none" strike="noStrike">
                          <a:effectLst/>
                          <a:latin typeface="Arial" panose="020B0604020202020204" pitchFamily="34" charset="0"/>
                        </a:rPr>
                        <a:t>Ed. Física VI</a:t>
                      </a:r>
                    </a:p>
                  </a:txBody>
                  <a:tcPr marL="0" marR="0" marT="0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>
                      <a:noFill/>
                    </a:lnB>
                    <a:solidFill>
                      <a:srgbClr val="D9D9D9"/>
                    </a:solidFill>
                  </a:tcPr>
                </a:tc>
                <a:tc hMerge="1">
                  <a:txBody>
                    <a:bodyPr/>
                    <a:lstStyle/>
                    <a:p>
                      <a:endParaRPr lang="es-ES_tradnl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es-ES_tradnl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es-ES_tradnl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es-ES_tradnl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es-ES_tradnl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 fontAlgn="ctr">
                        <a:buNone/>
                      </a:pPr>
                      <a:r>
                        <a:rPr lang="es-US" sz="500" b="0" i="0" u="none" strike="noStrike">
                          <a:effectLst/>
                          <a:latin typeface="Arial" panose="020B0604020202020204" pitchFamily="34" charset="0"/>
                        </a:rPr>
                        <a:t> </a:t>
                      </a:r>
                    </a:p>
                  </a:txBody>
                  <a:tcPr marL="0" marR="0" marT="0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>
                      <a:noFill/>
                    </a:lnT>
                    <a:lnB>
                      <a:noFill/>
                    </a:lnB>
                    <a:solidFill>
                      <a:srgbClr val="FFFFFF"/>
                    </a:solidFill>
                  </a:tcPr>
                </a:tc>
                <a:tc gridSpan="6">
                  <a:txBody>
                    <a:bodyPr/>
                    <a:lstStyle/>
                    <a:p>
                      <a:pPr algn="ctr" fontAlgn="ctr">
                        <a:buNone/>
                      </a:pPr>
                      <a:r>
                        <a:rPr lang="es-US" sz="500" b="1" i="0" u="none" strike="noStrike">
                          <a:effectLst/>
                          <a:latin typeface="Arial" panose="020B0604020202020204" pitchFamily="34" charset="0"/>
                        </a:rPr>
                        <a:t>Ed. Física V</a:t>
                      </a:r>
                    </a:p>
                  </a:txBody>
                  <a:tcPr marL="0" marR="0" marT="0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>
                      <a:noFill/>
                    </a:lnB>
                    <a:solidFill>
                      <a:srgbClr val="D9D9D9"/>
                    </a:solidFill>
                  </a:tcPr>
                </a:tc>
                <a:tc hMerge="1">
                  <a:txBody>
                    <a:bodyPr/>
                    <a:lstStyle/>
                    <a:p>
                      <a:endParaRPr lang="es-ES_tradnl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es-ES_tradnl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es-ES_tradnl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es-ES_tradnl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es-ES_tradnl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l" fontAlgn="ctr">
                        <a:buNone/>
                      </a:pPr>
                      <a:r>
                        <a:rPr lang="es-US" sz="500" b="1" i="0" u="none" strike="noStrike">
                          <a:effectLst/>
                          <a:latin typeface="Arial" panose="020B0604020202020204" pitchFamily="34" charset="0"/>
                        </a:rPr>
                        <a:t> </a:t>
                      </a:r>
                    </a:p>
                  </a:txBody>
                  <a:tcPr marL="0" marR="0" marT="0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>
                      <a:noFill/>
                    </a:lnT>
                    <a:lnB>
                      <a:noFill/>
                    </a:lnB>
                    <a:solidFill>
                      <a:srgbClr val="FFFFFF"/>
                    </a:solidFill>
                  </a:tcPr>
                </a:tc>
                <a:tc gridSpan="4">
                  <a:txBody>
                    <a:bodyPr/>
                    <a:lstStyle/>
                    <a:p>
                      <a:pPr algn="ctr" fontAlgn="ctr">
                        <a:buNone/>
                      </a:pPr>
                      <a:r>
                        <a:rPr lang="es-US" sz="500" b="1" i="0" u="none" strike="noStrike">
                          <a:effectLst/>
                          <a:latin typeface="Arial" panose="020B0604020202020204" pitchFamily="34" charset="0"/>
                        </a:rPr>
                        <a:t>Ed. Física IV</a:t>
                      </a:r>
                    </a:p>
                  </a:txBody>
                  <a:tcPr marL="0" marR="0" marT="0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>
                      <a:noFill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>
                      <a:noFill/>
                    </a:lnB>
                    <a:solidFill>
                      <a:srgbClr val="D9D9D9"/>
                    </a:solidFill>
                  </a:tcPr>
                </a:tc>
                <a:tc hMerge="1">
                  <a:txBody>
                    <a:bodyPr/>
                    <a:lstStyle/>
                    <a:p>
                      <a:endParaRPr lang="es-ES_tradnl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es-ES_tradnl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es-ES_tradnl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588709601"/>
                  </a:ext>
                </a:extLst>
              </a:tr>
              <a:tr h="144631">
                <a:tc>
                  <a:txBody>
                    <a:bodyPr/>
                    <a:lstStyle/>
                    <a:p>
                      <a:pPr algn="ctr" fontAlgn="ctr">
                        <a:buNone/>
                      </a:pPr>
                      <a:r>
                        <a:rPr lang="es-US" sz="500" b="1" i="0" u="none" strike="noStrike">
                          <a:effectLst/>
                          <a:latin typeface="Arial" panose="020B0604020202020204" pitchFamily="34" charset="0"/>
                        </a:rPr>
                        <a:t>0</a:t>
                      </a:r>
                    </a:p>
                  </a:txBody>
                  <a:tcPr marL="0" marR="0" marT="0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>
                      <a:noFill/>
                    </a:lnR>
                    <a:lnT>
                      <a:noFill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9D9D9"/>
                    </a:solidFill>
                  </a:tcPr>
                </a:tc>
                <a:tc>
                  <a:txBody>
                    <a:bodyPr/>
                    <a:lstStyle/>
                    <a:p>
                      <a:pPr algn="l" fontAlgn="ctr">
                        <a:buNone/>
                      </a:pPr>
                      <a:r>
                        <a:rPr lang="es-US" sz="500" b="1" i="0" u="none" strike="noStrike">
                          <a:effectLst/>
                          <a:latin typeface="Arial" panose="020B0604020202020204" pitchFamily="34" charset="0"/>
                        </a:rPr>
                        <a:t>4</a:t>
                      </a:r>
                    </a:p>
                  </a:txBody>
                  <a:tcPr marL="0" marR="0" marT="0" marB="0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9D9D9"/>
                    </a:solidFill>
                  </a:tcPr>
                </a:tc>
                <a:tc>
                  <a:txBody>
                    <a:bodyPr/>
                    <a:lstStyle/>
                    <a:p>
                      <a:pPr algn="r" fontAlgn="ctr">
                        <a:buNone/>
                      </a:pPr>
                      <a:r>
                        <a:rPr lang="es-US" sz="500" b="1" i="0" u="none" strike="noStrike">
                          <a:effectLst/>
                          <a:latin typeface="Arial" panose="020B0604020202020204" pitchFamily="34" charset="0"/>
                        </a:rPr>
                        <a:t>68</a:t>
                      </a:r>
                    </a:p>
                  </a:txBody>
                  <a:tcPr marL="0" marR="0" marT="0" marB="0" anchor="ctr">
                    <a:lnL>
                      <a:noFill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>
                      <a:noFill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9D9D9"/>
                    </a:solidFill>
                  </a:tcPr>
                </a:tc>
                <a:tc>
                  <a:txBody>
                    <a:bodyPr/>
                    <a:lstStyle/>
                    <a:p>
                      <a:pPr algn="l" fontAlgn="ctr">
                        <a:buNone/>
                      </a:pPr>
                      <a:r>
                        <a:rPr lang="es-US" sz="500" b="1" i="0" u="none" strike="noStrike">
                          <a:effectLst/>
                          <a:latin typeface="Arial" panose="020B0604020202020204" pitchFamily="34" charset="0"/>
                        </a:rPr>
                        <a:t> </a:t>
                      </a:r>
                    </a:p>
                  </a:txBody>
                  <a:tcPr marL="0" marR="0" marT="0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>
                      <a:noFill/>
                    </a:lnT>
                    <a:lnB>
                      <a:noFill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 fontAlgn="ctr">
                        <a:buNone/>
                      </a:pPr>
                      <a:r>
                        <a:rPr lang="es-US" sz="500" b="1" i="0" u="none" strike="noStrike">
                          <a:effectLst/>
                          <a:latin typeface="Arial" panose="020B0604020202020204" pitchFamily="34" charset="0"/>
                        </a:rPr>
                        <a:t>0</a:t>
                      </a:r>
                    </a:p>
                  </a:txBody>
                  <a:tcPr marL="0" marR="0" marT="0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>
                      <a:noFill/>
                    </a:lnR>
                    <a:lnT>
                      <a:noFill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9D9D9"/>
                    </a:solidFill>
                  </a:tcPr>
                </a:tc>
                <a:tc>
                  <a:txBody>
                    <a:bodyPr/>
                    <a:lstStyle/>
                    <a:p>
                      <a:pPr algn="l" fontAlgn="ctr">
                        <a:buNone/>
                      </a:pPr>
                      <a:r>
                        <a:rPr lang="es-US" sz="500" b="1" i="0" u="none" strike="noStrike">
                          <a:effectLst/>
                          <a:latin typeface="Arial" panose="020B0604020202020204" pitchFamily="34" charset="0"/>
                        </a:rPr>
                        <a:t>4</a:t>
                      </a:r>
                    </a:p>
                  </a:txBody>
                  <a:tcPr marL="0" marR="0" marT="0" marB="0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9D9D9"/>
                    </a:solidFill>
                  </a:tcPr>
                </a:tc>
                <a:tc>
                  <a:txBody>
                    <a:bodyPr/>
                    <a:lstStyle/>
                    <a:p>
                      <a:pPr algn="r" fontAlgn="ctr">
                        <a:buNone/>
                      </a:pPr>
                      <a:r>
                        <a:rPr lang="es-US" sz="500" b="1" i="0" u="none" strike="noStrike">
                          <a:effectLst/>
                          <a:latin typeface="Arial" panose="020B0604020202020204" pitchFamily="34" charset="0"/>
                        </a:rPr>
                        <a:t>8</a:t>
                      </a:r>
                    </a:p>
                  </a:txBody>
                  <a:tcPr marL="0" marR="0" marT="0" marB="0" anchor="ctr">
                    <a:lnL>
                      <a:noFill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>
                      <a:noFill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9D9D9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>
                        <a:buNone/>
                      </a:pPr>
                      <a:endParaRPr lang="es-US" sz="500" b="0" i="0" u="none" strike="noStrike">
                        <a:effectLst/>
                        <a:latin typeface="Arial" panose="020B0604020202020204" pitchFamily="34" charset="0"/>
                      </a:endParaRPr>
                    </a:p>
                  </a:txBody>
                  <a:tcPr marL="0" marR="0" marT="0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 fontAlgn="ctr">
                        <a:buNone/>
                      </a:pPr>
                      <a:endParaRPr lang="es-US" sz="500" b="0" i="0" u="none" strike="noStrike">
                        <a:effectLst/>
                        <a:latin typeface="Arial" panose="020B0604020202020204" pitchFamily="34" charset="0"/>
                      </a:endParaRPr>
                    </a:p>
                  </a:txBody>
                  <a:tcPr marL="0" marR="0" marT="0" marB="0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l" fontAlgn="ctr">
                        <a:buNone/>
                      </a:pPr>
                      <a:endParaRPr lang="es-US" sz="500" b="0" i="0" u="none" strike="noStrike">
                        <a:effectLst/>
                        <a:latin typeface="Arial" panose="020B0604020202020204" pitchFamily="34" charset="0"/>
                      </a:endParaRPr>
                    </a:p>
                  </a:txBody>
                  <a:tcPr marL="0" marR="0" marT="0" marB="0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 fontAlgn="ctr">
                        <a:buNone/>
                      </a:pPr>
                      <a:endParaRPr lang="es-US" sz="500" b="0" i="0" u="none" strike="noStrike">
                        <a:effectLst/>
                        <a:latin typeface="Arial" panose="020B0604020202020204" pitchFamily="34" charset="0"/>
                      </a:endParaRPr>
                    </a:p>
                  </a:txBody>
                  <a:tcPr marL="0" marR="0" marT="0" marB="0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 fontAlgn="ctr">
                        <a:buNone/>
                      </a:pPr>
                      <a:endParaRPr lang="es-US" sz="500" b="0" i="0" u="none" strike="noStrike">
                        <a:effectLst/>
                        <a:latin typeface="Arial" panose="020B0604020202020204" pitchFamily="34" charset="0"/>
                      </a:endParaRPr>
                    </a:p>
                  </a:txBody>
                  <a:tcPr marL="0" marR="0" marT="0" marB="0" anchor="ctr">
                    <a:lnL>
                      <a:noFill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>
                      <a:noFill/>
                    </a:lnT>
                    <a:lnB>
                      <a:noFill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 fontAlgn="ctr">
                        <a:buNone/>
                      </a:pPr>
                      <a:r>
                        <a:rPr lang="es-US" sz="500" b="1" i="0" u="none" strike="noStrike">
                          <a:effectLst/>
                          <a:latin typeface="Arial" panose="020B0604020202020204" pitchFamily="34" charset="0"/>
                        </a:rPr>
                        <a:t>0</a:t>
                      </a:r>
                    </a:p>
                  </a:txBody>
                  <a:tcPr marL="0" marR="0" marT="0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>
                      <a:noFill/>
                    </a:lnR>
                    <a:lnT>
                      <a:noFill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9D9D9"/>
                    </a:solidFill>
                  </a:tcPr>
                </a:tc>
                <a:tc>
                  <a:txBody>
                    <a:bodyPr/>
                    <a:lstStyle/>
                    <a:p>
                      <a:pPr algn="l" fontAlgn="ctr">
                        <a:buNone/>
                      </a:pPr>
                      <a:r>
                        <a:rPr lang="es-US" sz="500" b="1" i="0" u="none" strike="noStrike">
                          <a:effectLst/>
                          <a:latin typeface="Arial" panose="020B0604020202020204" pitchFamily="34" charset="0"/>
                        </a:rPr>
                        <a:t>4</a:t>
                      </a:r>
                    </a:p>
                  </a:txBody>
                  <a:tcPr marL="0" marR="0" marT="0" marB="0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9D9D9"/>
                    </a:solidFill>
                  </a:tcPr>
                </a:tc>
                <a:tc>
                  <a:txBody>
                    <a:bodyPr/>
                    <a:lstStyle/>
                    <a:p>
                      <a:pPr algn="r" fontAlgn="ctr">
                        <a:buNone/>
                      </a:pPr>
                      <a:r>
                        <a:rPr lang="es-US" sz="500" b="1" i="0" u="none" strike="noStrike">
                          <a:effectLst/>
                          <a:latin typeface="Arial" panose="020B0604020202020204" pitchFamily="34" charset="0"/>
                        </a:rPr>
                        <a:t>40</a:t>
                      </a:r>
                    </a:p>
                  </a:txBody>
                  <a:tcPr marL="0" marR="0" marT="0" marB="0" anchor="ctr">
                    <a:lnL>
                      <a:noFill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>
                      <a:noFill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9D9D9"/>
                    </a:solidFill>
                  </a:tcPr>
                </a:tc>
                <a:tc>
                  <a:txBody>
                    <a:bodyPr/>
                    <a:lstStyle/>
                    <a:p>
                      <a:pPr algn="l" fontAlgn="b">
                        <a:buNone/>
                      </a:pPr>
                      <a:r>
                        <a:rPr lang="es-US" sz="500" b="0" i="0" u="none" strike="noStrike">
                          <a:effectLst/>
                          <a:latin typeface="Arial" panose="020B0604020202020204" pitchFamily="34" charset="0"/>
                        </a:rPr>
                        <a:t> </a:t>
                      </a:r>
                    </a:p>
                  </a:txBody>
                  <a:tcPr marL="0" marR="0" marT="0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>
                      <a:noFill/>
                    </a:lnT>
                    <a:lnB>
                      <a:noFill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>
                        <a:buNone/>
                      </a:pPr>
                      <a:r>
                        <a:rPr lang="es-US" sz="500" b="1" i="0" u="none" strike="noStrike">
                          <a:effectLst/>
                          <a:latin typeface="Arial" panose="020B0604020202020204" pitchFamily="34" charset="0"/>
                        </a:rPr>
                        <a:t>0</a:t>
                      </a:r>
                    </a:p>
                  </a:txBody>
                  <a:tcPr marL="0" marR="0" marT="0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>
                      <a:noFill/>
                    </a:lnR>
                    <a:lnT>
                      <a:noFill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9D9D9"/>
                    </a:solidFill>
                  </a:tcPr>
                </a:tc>
                <a:tc>
                  <a:txBody>
                    <a:bodyPr/>
                    <a:lstStyle/>
                    <a:p>
                      <a:pPr algn="l" fontAlgn="ctr">
                        <a:buNone/>
                      </a:pPr>
                      <a:r>
                        <a:rPr lang="es-US" sz="500" b="1" i="0" u="none" strike="noStrike">
                          <a:effectLst/>
                          <a:latin typeface="Arial" panose="020B0604020202020204" pitchFamily="34" charset="0"/>
                        </a:rPr>
                        <a:t>4</a:t>
                      </a:r>
                    </a:p>
                  </a:txBody>
                  <a:tcPr marL="0" marR="0" marT="0" marB="0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9D9D9"/>
                    </a:solidFill>
                  </a:tcPr>
                </a:tc>
                <a:tc>
                  <a:txBody>
                    <a:bodyPr/>
                    <a:lstStyle/>
                    <a:p>
                      <a:pPr algn="r" fontAlgn="ctr">
                        <a:buNone/>
                      </a:pPr>
                      <a:r>
                        <a:rPr lang="es-US" sz="500" b="1" i="0" u="none" strike="noStrike">
                          <a:effectLst/>
                          <a:latin typeface="Arial" panose="020B0604020202020204" pitchFamily="34" charset="0"/>
                        </a:rPr>
                        <a:t>68</a:t>
                      </a:r>
                    </a:p>
                  </a:txBody>
                  <a:tcPr marL="0" marR="0" marT="0" marB="0" anchor="ctr">
                    <a:lnL>
                      <a:noFill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>
                      <a:noFill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9D9D9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>
                        <a:buNone/>
                      </a:pPr>
                      <a:r>
                        <a:rPr lang="es-US" sz="500" b="0" i="0" u="none" strike="noStrike">
                          <a:effectLst/>
                          <a:latin typeface="Arial" panose="020B0604020202020204" pitchFamily="34" charset="0"/>
                        </a:rPr>
                        <a:t> </a:t>
                      </a:r>
                    </a:p>
                  </a:txBody>
                  <a:tcPr marL="0" marR="0" marT="0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>
                      <a:noFill/>
                    </a:lnT>
                    <a:lnB>
                      <a:noFill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>
                        <a:buNone/>
                      </a:pPr>
                      <a:r>
                        <a:rPr lang="es-US" sz="500" b="1" i="0" u="none" strike="noStrike">
                          <a:effectLst/>
                          <a:latin typeface="Arial" panose="020B0604020202020204" pitchFamily="34" charset="0"/>
                        </a:rPr>
                        <a:t>0</a:t>
                      </a:r>
                    </a:p>
                  </a:txBody>
                  <a:tcPr marL="0" marR="0" marT="0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>
                      <a:noFill/>
                    </a:lnR>
                    <a:lnT>
                      <a:noFill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9D9D9"/>
                    </a:solidFill>
                  </a:tcPr>
                </a:tc>
                <a:tc>
                  <a:txBody>
                    <a:bodyPr/>
                    <a:lstStyle/>
                    <a:p>
                      <a:pPr algn="l" fontAlgn="ctr">
                        <a:buNone/>
                      </a:pPr>
                      <a:r>
                        <a:rPr lang="es-US" sz="500" b="1" i="0" u="none" strike="noStrike">
                          <a:effectLst/>
                          <a:latin typeface="Arial" panose="020B0604020202020204" pitchFamily="34" charset="0"/>
                        </a:rPr>
                        <a:t>4</a:t>
                      </a:r>
                    </a:p>
                  </a:txBody>
                  <a:tcPr marL="0" marR="0" marT="0" marB="0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9D9D9"/>
                    </a:solidFill>
                  </a:tcPr>
                </a:tc>
                <a:tc>
                  <a:txBody>
                    <a:bodyPr/>
                    <a:lstStyle/>
                    <a:p>
                      <a:pPr algn="l" fontAlgn="ctr">
                        <a:buNone/>
                      </a:pPr>
                      <a:r>
                        <a:rPr lang="es-US" sz="500" b="1" i="0" u="none" strike="noStrike">
                          <a:effectLst/>
                          <a:latin typeface="Arial" panose="020B0604020202020204" pitchFamily="34" charset="0"/>
                        </a:rPr>
                        <a:t> </a:t>
                      </a:r>
                    </a:p>
                  </a:txBody>
                  <a:tcPr marL="0" marR="0" marT="0" marB="0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9D9D9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>
                        <a:buNone/>
                      </a:pPr>
                      <a:r>
                        <a:rPr lang="es-US" sz="500" b="1" i="0" u="none" strike="noStrike">
                          <a:effectLst/>
                          <a:latin typeface="Arial" panose="020B0604020202020204" pitchFamily="34" charset="0"/>
                        </a:rPr>
                        <a:t> </a:t>
                      </a:r>
                    </a:p>
                  </a:txBody>
                  <a:tcPr marL="0" marR="0" marT="0" marB="0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9D9D9"/>
                    </a:solidFill>
                  </a:tcPr>
                </a:tc>
                <a:tc>
                  <a:txBody>
                    <a:bodyPr/>
                    <a:lstStyle/>
                    <a:p>
                      <a:pPr algn="l" fontAlgn="ctr">
                        <a:buNone/>
                      </a:pPr>
                      <a:r>
                        <a:rPr lang="es-US" sz="500" b="1" i="0" u="none" strike="noStrike">
                          <a:effectLst/>
                          <a:latin typeface="Arial" panose="020B0604020202020204" pitchFamily="34" charset="0"/>
                        </a:rPr>
                        <a:t> </a:t>
                      </a:r>
                    </a:p>
                  </a:txBody>
                  <a:tcPr marL="0" marR="0" marT="0" marB="0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9D9D9"/>
                    </a:solidFill>
                  </a:tcPr>
                </a:tc>
                <a:tc>
                  <a:txBody>
                    <a:bodyPr/>
                    <a:lstStyle/>
                    <a:p>
                      <a:pPr algn="r" fontAlgn="ctr">
                        <a:buNone/>
                      </a:pPr>
                      <a:r>
                        <a:rPr lang="es-US" sz="500" b="1" i="0" u="none" strike="noStrike">
                          <a:effectLst/>
                          <a:latin typeface="Arial" panose="020B0604020202020204" pitchFamily="34" charset="0"/>
                        </a:rPr>
                        <a:t>68</a:t>
                      </a:r>
                    </a:p>
                  </a:txBody>
                  <a:tcPr marL="0" marR="0" marT="0" marB="0" anchor="ctr">
                    <a:lnL>
                      <a:noFill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>
                      <a:noFill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9D9D9"/>
                    </a:solidFill>
                  </a:tcPr>
                </a:tc>
                <a:tc>
                  <a:txBody>
                    <a:bodyPr/>
                    <a:lstStyle/>
                    <a:p>
                      <a:pPr algn="l" fontAlgn="ctr">
                        <a:buNone/>
                      </a:pPr>
                      <a:r>
                        <a:rPr lang="es-US" sz="500" b="1" i="0" u="none" strike="noStrike">
                          <a:effectLst/>
                          <a:latin typeface="Arial" panose="020B0604020202020204" pitchFamily="34" charset="0"/>
                        </a:rPr>
                        <a:t> </a:t>
                      </a:r>
                    </a:p>
                  </a:txBody>
                  <a:tcPr marL="0" marR="0" marT="0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>
                      <a:noFill/>
                    </a:lnT>
                    <a:lnB>
                      <a:noFill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>
                        <a:buNone/>
                      </a:pPr>
                      <a:r>
                        <a:rPr lang="es-US" sz="500" b="1" i="0" u="none" strike="noStrike">
                          <a:effectLst/>
                          <a:latin typeface="Arial" panose="020B0604020202020204" pitchFamily="34" charset="0"/>
                        </a:rPr>
                        <a:t>0</a:t>
                      </a:r>
                    </a:p>
                  </a:txBody>
                  <a:tcPr marL="0" marR="0" marT="0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>
                      <a:noFill/>
                    </a:lnR>
                    <a:lnT>
                      <a:noFill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9D9D9"/>
                    </a:solidFill>
                  </a:tcPr>
                </a:tc>
                <a:tc>
                  <a:txBody>
                    <a:bodyPr/>
                    <a:lstStyle/>
                    <a:p>
                      <a:pPr algn="l" fontAlgn="ctr">
                        <a:buNone/>
                      </a:pPr>
                      <a:r>
                        <a:rPr lang="es-US" sz="500" b="1" i="0" u="none" strike="noStrike">
                          <a:effectLst/>
                          <a:latin typeface="Arial" panose="020B0604020202020204" pitchFamily="34" charset="0"/>
                        </a:rPr>
                        <a:t>4</a:t>
                      </a:r>
                    </a:p>
                  </a:txBody>
                  <a:tcPr marL="0" marR="0" marT="0" marB="0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9D9D9"/>
                    </a:solidFill>
                  </a:tcPr>
                </a:tc>
                <a:tc>
                  <a:txBody>
                    <a:bodyPr/>
                    <a:lstStyle/>
                    <a:p>
                      <a:pPr algn="l" fontAlgn="ctr">
                        <a:buNone/>
                      </a:pPr>
                      <a:r>
                        <a:rPr lang="es-US" sz="500" b="1" i="0" u="none" strike="noStrike">
                          <a:effectLst/>
                          <a:latin typeface="Arial" panose="020B0604020202020204" pitchFamily="34" charset="0"/>
                        </a:rPr>
                        <a:t> </a:t>
                      </a:r>
                    </a:p>
                  </a:txBody>
                  <a:tcPr marL="0" marR="0" marT="0" marB="0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9D9D9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>
                        <a:buNone/>
                      </a:pPr>
                      <a:r>
                        <a:rPr lang="es-US" sz="500" b="1" i="0" u="none" strike="noStrike">
                          <a:effectLst/>
                          <a:latin typeface="Arial" panose="020B0604020202020204" pitchFamily="34" charset="0"/>
                        </a:rPr>
                        <a:t> </a:t>
                      </a:r>
                    </a:p>
                  </a:txBody>
                  <a:tcPr marL="0" marR="0" marT="0" marB="0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9D9D9"/>
                    </a:solidFill>
                  </a:tcPr>
                </a:tc>
                <a:tc>
                  <a:txBody>
                    <a:bodyPr/>
                    <a:lstStyle/>
                    <a:p>
                      <a:pPr algn="l" fontAlgn="ctr">
                        <a:buNone/>
                      </a:pPr>
                      <a:r>
                        <a:rPr lang="es-US" sz="500" b="1" i="0" u="none" strike="noStrike">
                          <a:effectLst/>
                          <a:latin typeface="Arial" panose="020B0604020202020204" pitchFamily="34" charset="0"/>
                        </a:rPr>
                        <a:t> </a:t>
                      </a:r>
                    </a:p>
                  </a:txBody>
                  <a:tcPr marL="0" marR="0" marT="0" marB="0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9D9D9"/>
                    </a:solidFill>
                  </a:tcPr>
                </a:tc>
                <a:tc>
                  <a:txBody>
                    <a:bodyPr/>
                    <a:lstStyle/>
                    <a:p>
                      <a:pPr algn="r" fontAlgn="ctr">
                        <a:buNone/>
                      </a:pPr>
                      <a:r>
                        <a:rPr lang="es-US" sz="500" b="1" i="0" u="none" strike="noStrike">
                          <a:effectLst/>
                          <a:latin typeface="Arial" panose="020B0604020202020204" pitchFamily="34" charset="0"/>
                        </a:rPr>
                        <a:t>68</a:t>
                      </a:r>
                    </a:p>
                  </a:txBody>
                  <a:tcPr marL="0" marR="0" marT="0" marB="0" anchor="ctr">
                    <a:lnL>
                      <a:noFill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>
                      <a:noFill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9D9D9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>
                        <a:buNone/>
                      </a:pPr>
                      <a:r>
                        <a:rPr lang="es-US" sz="500" b="0" i="0" u="none" strike="noStrike">
                          <a:effectLst/>
                          <a:latin typeface="Arial" panose="020B0604020202020204" pitchFamily="34" charset="0"/>
                        </a:rPr>
                        <a:t> </a:t>
                      </a:r>
                    </a:p>
                  </a:txBody>
                  <a:tcPr marL="0" marR="0" marT="0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>
                      <a:noFill/>
                    </a:lnT>
                    <a:lnB>
                      <a:noFill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>
                        <a:buNone/>
                      </a:pPr>
                      <a:r>
                        <a:rPr lang="es-US" sz="500" b="1" i="0" u="none" strike="noStrike">
                          <a:effectLst/>
                          <a:latin typeface="Arial" panose="020B0604020202020204" pitchFamily="34" charset="0"/>
                        </a:rPr>
                        <a:t>0</a:t>
                      </a:r>
                    </a:p>
                  </a:txBody>
                  <a:tcPr marL="0" marR="0" marT="0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>
                      <a:noFill/>
                    </a:lnR>
                    <a:lnT>
                      <a:noFill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9D9D9"/>
                    </a:solidFill>
                  </a:tcPr>
                </a:tc>
                <a:tc>
                  <a:txBody>
                    <a:bodyPr/>
                    <a:lstStyle/>
                    <a:p>
                      <a:pPr algn="l" fontAlgn="ctr">
                        <a:buNone/>
                      </a:pPr>
                      <a:r>
                        <a:rPr lang="es-US" sz="500" b="1" i="0" u="none" strike="noStrike">
                          <a:effectLst/>
                          <a:latin typeface="Arial" panose="020B0604020202020204" pitchFamily="34" charset="0"/>
                        </a:rPr>
                        <a:t>4</a:t>
                      </a:r>
                    </a:p>
                  </a:txBody>
                  <a:tcPr marL="0" marR="0" marT="0" marB="0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9D9D9"/>
                    </a:solidFill>
                  </a:tcPr>
                </a:tc>
                <a:tc>
                  <a:txBody>
                    <a:bodyPr/>
                    <a:lstStyle/>
                    <a:p>
                      <a:pPr algn="l" fontAlgn="ctr">
                        <a:buNone/>
                      </a:pPr>
                      <a:r>
                        <a:rPr lang="es-US" sz="500" b="1" i="0" u="none" strike="noStrike">
                          <a:effectLst/>
                          <a:latin typeface="Arial" panose="020B0604020202020204" pitchFamily="34" charset="0"/>
                        </a:rPr>
                        <a:t> </a:t>
                      </a:r>
                    </a:p>
                  </a:txBody>
                  <a:tcPr marL="0" marR="0" marT="0" marB="0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9D9D9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>
                        <a:buNone/>
                      </a:pPr>
                      <a:r>
                        <a:rPr lang="es-US" sz="500" b="1" i="0" u="none" strike="noStrike">
                          <a:effectLst/>
                          <a:latin typeface="Arial" panose="020B0604020202020204" pitchFamily="34" charset="0"/>
                        </a:rPr>
                        <a:t> </a:t>
                      </a:r>
                    </a:p>
                  </a:txBody>
                  <a:tcPr marL="0" marR="0" marT="0" marB="0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9D9D9"/>
                    </a:solidFill>
                  </a:tcPr>
                </a:tc>
                <a:tc>
                  <a:txBody>
                    <a:bodyPr/>
                    <a:lstStyle/>
                    <a:p>
                      <a:pPr algn="l" fontAlgn="ctr">
                        <a:buNone/>
                      </a:pPr>
                      <a:r>
                        <a:rPr lang="es-US" sz="500" b="1" i="0" u="none" strike="noStrike">
                          <a:effectLst/>
                          <a:latin typeface="Arial" panose="020B0604020202020204" pitchFamily="34" charset="0"/>
                        </a:rPr>
                        <a:t> </a:t>
                      </a:r>
                    </a:p>
                  </a:txBody>
                  <a:tcPr marL="0" marR="0" marT="0" marB="0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9D9D9"/>
                    </a:solidFill>
                  </a:tcPr>
                </a:tc>
                <a:tc>
                  <a:txBody>
                    <a:bodyPr/>
                    <a:lstStyle/>
                    <a:p>
                      <a:pPr algn="r" fontAlgn="ctr">
                        <a:buNone/>
                      </a:pPr>
                      <a:r>
                        <a:rPr lang="es-US" sz="500" b="1" i="0" u="none" strike="noStrike">
                          <a:effectLst/>
                          <a:latin typeface="Arial" panose="020B0604020202020204" pitchFamily="34" charset="0"/>
                        </a:rPr>
                        <a:t>68</a:t>
                      </a:r>
                    </a:p>
                  </a:txBody>
                  <a:tcPr marL="0" marR="0" marT="0" marB="0" anchor="ctr">
                    <a:lnL>
                      <a:noFill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>
                      <a:noFill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9D9D9"/>
                    </a:solidFill>
                  </a:tcPr>
                </a:tc>
                <a:tc>
                  <a:txBody>
                    <a:bodyPr/>
                    <a:lstStyle/>
                    <a:p>
                      <a:pPr algn="l" fontAlgn="ctr">
                        <a:buNone/>
                      </a:pPr>
                      <a:r>
                        <a:rPr lang="es-US" sz="500" b="1" i="0" u="none" strike="noStrike">
                          <a:effectLst/>
                          <a:latin typeface="Arial" panose="020B0604020202020204" pitchFamily="34" charset="0"/>
                        </a:rPr>
                        <a:t> </a:t>
                      </a:r>
                    </a:p>
                  </a:txBody>
                  <a:tcPr marL="0" marR="0" marT="0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>
                      <a:noFill/>
                    </a:lnT>
                    <a:lnB>
                      <a:noFill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>
                        <a:buNone/>
                      </a:pPr>
                      <a:r>
                        <a:rPr lang="es-US" sz="500" b="1" i="0" u="none" strike="noStrike">
                          <a:effectLst/>
                          <a:latin typeface="Arial" panose="020B0604020202020204" pitchFamily="34" charset="0"/>
                        </a:rPr>
                        <a:t>0</a:t>
                      </a:r>
                    </a:p>
                  </a:txBody>
                  <a:tcPr marL="0" marR="0" marT="0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>
                      <a:noFill/>
                    </a:lnR>
                    <a:lnT>
                      <a:noFill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9D9D9"/>
                    </a:solidFill>
                  </a:tcPr>
                </a:tc>
                <a:tc>
                  <a:txBody>
                    <a:bodyPr/>
                    <a:lstStyle/>
                    <a:p>
                      <a:pPr algn="l" fontAlgn="ctr">
                        <a:buNone/>
                      </a:pPr>
                      <a:r>
                        <a:rPr lang="es-US" sz="500" b="1" i="0" u="none" strike="noStrike">
                          <a:effectLst/>
                          <a:latin typeface="Arial" panose="020B0604020202020204" pitchFamily="34" charset="0"/>
                        </a:rPr>
                        <a:t>4</a:t>
                      </a:r>
                    </a:p>
                  </a:txBody>
                  <a:tcPr marL="0" marR="0" marT="0" marB="0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9D9D9"/>
                    </a:solidFill>
                  </a:tcPr>
                </a:tc>
                <a:tc>
                  <a:txBody>
                    <a:bodyPr/>
                    <a:lstStyle/>
                    <a:p>
                      <a:pPr algn="l" fontAlgn="ctr">
                        <a:buNone/>
                      </a:pPr>
                      <a:r>
                        <a:rPr lang="es-US" sz="500" b="1" i="0" u="none" strike="noStrike">
                          <a:effectLst/>
                          <a:latin typeface="Arial" panose="020B0604020202020204" pitchFamily="34" charset="0"/>
                        </a:rPr>
                        <a:t> </a:t>
                      </a:r>
                    </a:p>
                  </a:txBody>
                  <a:tcPr marL="0" marR="0" marT="0" marB="0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9D9D9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>
                        <a:buNone/>
                      </a:pPr>
                      <a:r>
                        <a:rPr lang="es-US" sz="500" b="1" i="0" u="none" strike="noStrike">
                          <a:effectLst/>
                          <a:latin typeface="Arial" panose="020B0604020202020204" pitchFamily="34" charset="0"/>
                        </a:rPr>
                        <a:t>68</a:t>
                      </a:r>
                    </a:p>
                  </a:txBody>
                  <a:tcPr marL="0" marR="0" marT="0" marB="0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9D9D9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4216162309"/>
                  </a:ext>
                </a:extLst>
              </a:tr>
              <a:tr h="97279">
                <a:tc>
                  <a:txBody>
                    <a:bodyPr/>
                    <a:lstStyle/>
                    <a:p>
                      <a:pPr algn="ctr" fontAlgn="ctr">
                        <a:buNone/>
                      </a:pPr>
                      <a:r>
                        <a:rPr lang="es-US" sz="500" b="1" i="0" u="none" strike="noStrike">
                          <a:effectLst/>
                          <a:latin typeface="Arial" panose="020B0604020202020204" pitchFamily="34" charset="0"/>
                        </a:rPr>
                        <a:t> </a:t>
                      </a:r>
                    </a:p>
                  </a:txBody>
                  <a:tcPr marL="0" marR="0" marT="0" marB="0" anchor="ctr">
                    <a:lnL>
                      <a:noFill/>
                    </a:lnL>
                    <a:lnR>
                      <a:noFill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algn="l" fontAlgn="ctr">
                        <a:buNone/>
                      </a:pPr>
                      <a:r>
                        <a:rPr lang="es-US" sz="500" b="1" i="0" u="none" strike="noStrike">
                          <a:effectLst/>
                          <a:latin typeface="Arial" panose="020B0604020202020204" pitchFamily="34" charset="0"/>
                        </a:rPr>
                        <a:t> </a:t>
                      </a:r>
                    </a:p>
                  </a:txBody>
                  <a:tcPr marL="0" marR="0" marT="0" marB="0" anchor="ctr">
                    <a:lnL>
                      <a:noFill/>
                    </a:lnL>
                    <a:lnR>
                      <a:noFill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>
                        <a:buNone/>
                      </a:pPr>
                      <a:r>
                        <a:rPr lang="es-US" sz="500" b="1" i="0" u="none" strike="noStrike">
                          <a:effectLst/>
                          <a:latin typeface="Arial" panose="020B0604020202020204" pitchFamily="34" charset="0"/>
                        </a:rPr>
                        <a:t> </a:t>
                      </a:r>
                    </a:p>
                  </a:txBody>
                  <a:tcPr marL="0" marR="0" marT="0" marB="0" anchor="ctr">
                    <a:lnL>
                      <a:noFill/>
                    </a:lnL>
                    <a:lnR>
                      <a:noFill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algn="l" fontAlgn="ctr">
                        <a:buNone/>
                      </a:pPr>
                      <a:r>
                        <a:rPr lang="es-US" sz="500" b="1" i="0" u="none" strike="noStrike">
                          <a:effectLst/>
                          <a:latin typeface="Arial" panose="020B0604020202020204" pitchFamily="34" charset="0"/>
                        </a:rPr>
                        <a:t> </a:t>
                      </a:r>
                    </a:p>
                  </a:txBody>
                  <a:tcPr marL="0" marR="0" marT="0" marB="0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>
                        <a:buNone/>
                      </a:pPr>
                      <a:r>
                        <a:rPr lang="es-US" sz="500" b="1" i="0" u="none" strike="noStrike">
                          <a:effectLst/>
                          <a:latin typeface="Arial" panose="020B0604020202020204" pitchFamily="34" charset="0"/>
                        </a:rPr>
                        <a:t> </a:t>
                      </a:r>
                    </a:p>
                  </a:txBody>
                  <a:tcPr marL="0" marR="0" marT="0" marB="0" anchor="ctr">
                    <a:lnL>
                      <a:noFill/>
                    </a:lnL>
                    <a:lnR>
                      <a:noFill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algn="l" fontAlgn="ctr">
                        <a:buNone/>
                      </a:pPr>
                      <a:r>
                        <a:rPr lang="es-US" sz="500" b="1" i="0" u="none" strike="noStrike">
                          <a:effectLst/>
                          <a:latin typeface="Arial" panose="020B0604020202020204" pitchFamily="34" charset="0"/>
                        </a:rPr>
                        <a:t> </a:t>
                      </a:r>
                    </a:p>
                  </a:txBody>
                  <a:tcPr marL="0" marR="0" marT="0" marB="0" anchor="ctr">
                    <a:lnL>
                      <a:noFill/>
                    </a:lnL>
                    <a:lnR>
                      <a:noFill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>
                        <a:buNone/>
                      </a:pPr>
                      <a:r>
                        <a:rPr lang="es-US" sz="500" b="1" i="0" u="none" strike="noStrike">
                          <a:effectLst/>
                          <a:latin typeface="Arial" panose="020B0604020202020204" pitchFamily="34" charset="0"/>
                        </a:rPr>
                        <a:t> </a:t>
                      </a:r>
                    </a:p>
                  </a:txBody>
                  <a:tcPr marL="0" marR="0" marT="0" marB="0" anchor="ctr">
                    <a:lnL>
                      <a:noFill/>
                    </a:lnL>
                    <a:lnR>
                      <a:noFill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>
                        <a:buNone/>
                      </a:pPr>
                      <a:endParaRPr lang="es-US" sz="500" b="0" i="0" u="none" strike="noStrike">
                        <a:effectLst/>
                        <a:latin typeface="Arial" panose="020B0604020202020204" pitchFamily="34" charset="0"/>
                      </a:endParaRPr>
                    </a:p>
                  </a:txBody>
                  <a:tcPr marL="0" marR="0" marT="0" marB="0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 fontAlgn="ctr">
                        <a:buNone/>
                      </a:pPr>
                      <a:endParaRPr lang="es-US" sz="500" b="0" i="0" u="none" strike="noStrike">
                        <a:effectLst/>
                        <a:latin typeface="Arial" panose="020B0604020202020204" pitchFamily="34" charset="0"/>
                      </a:endParaRPr>
                    </a:p>
                  </a:txBody>
                  <a:tcPr marL="0" marR="0" marT="0" marB="0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l" fontAlgn="ctr">
                        <a:buNone/>
                      </a:pPr>
                      <a:endParaRPr lang="es-US" sz="500" b="0" i="0" u="none" strike="noStrike">
                        <a:effectLst/>
                        <a:latin typeface="Arial" panose="020B0604020202020204" pitchFamily="34" charset="0"/>
                      </a:endParaRPr>
                    </a:p>
                  </a:txBody>
                  <a:tcPr marL="0" marR="0" marT="0" marB="0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 fontAlgn="ctr">
                        <a:buNone/>
                      </a:pPr>
                      <a:endParaRPr lang="es-US" sz="500" b="0" i="0" u="none" strike="noStrike">
                        <a:effectLst/>
                        <a:latin typeface="Arial" panose="020B0604020202020204" pitchFamily="34" charset="0"/>
                      </a:endParaRPr>
                    </a:p>
                  </a:txBody>
                  <a:tcPr marL="0" marR="0" marT="0" marB="0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 fontAlgn="ctr">
                        <a:buNone/>
                      </a:pPr>
                      <a:endParaRPr lang="es-US" sz="500" b="0" i="0" u="none" strike="noStrike">
                        <a:effectLst/>
                        <a:latin typeface="Arial" panose="020B0604020202020204" pitchFamily="34" charset="0"/>
                      </a:endParaRPr>
                    </a:p>
                  </a:txBody>
                  <a:tcPr marL="0" marR="0" marT="0" marB="0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 fontAlgn="ctr">
                        <a:buNone/>
                      </a:pPr>
                      <a:r>
                        <a:rPr lang="es-US" sz="500" b="1" i="0" u="none" strike="noStrike">
                          <a:effectLst/>
                          <a:latin typeface="Arial" panose="020B0604020202020204" pitchFamily="34" charset="0"/>
                        </a:rPr>
                        <a:t> </a:t>
                      </a:r>
                    </a:p>
                  </a:txBody>
                  <a:tcPr marL="0" marR="0" marT="0" marB="0" anchor="ctr">
                    <a:lnL>
                      <a:noFill/>
                    </a:lnL>
                    <a:lnR>
                      <a:noFill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algn="l" fontAlgn="ctr">
                        <a:buNone/>
                      </a:pPr>
                      <a:r>
                        <a:rPr lang="es-US" sz="500" b="1" i="0" u="none" strike="noStrike">
                          <a:effectLst/>
                          <a:latin typeface="Arial" panose="020B0604020202020204" pitchFamily="34" charset="0"/>
                        </a:rPr>
                        <a:t> </a:t>
                      </a:r>
                    </a:p>
                  </a:txBody>
                  <a:tcPr marL="0" marR="0" marT="0" marB="0" anchor="ctr">
                    <a:lnL>
                      <a:noFill/>
                    </a:lnL>
                    <a:lnR>
                      <a:noFill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>
                        <a:buNone/>
                      </a:pPr>
                      <a:r>
                        <a:rPr lang="es-US" sz="500" b="1" i="0" u="none" strike="noStrike">
                          <a:effectLst/>
                          <a:latin typeface="Arial" panose="020B0604020202020204" pitchFamily="34" charset="0"/>
                        </a:rPr>
                        <a:t> </a:t>
                      </a:r>
                    </a:p>
                  </a:txBody>
                  <a:tcPr marL="0" marR="0" marT="0" marB="0" anchor="ctr">
                    <a:lnL>
                      <a:noFill/>
                    </a:lnL>
                    <a:lnR>
                      <a:noFill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algn="l" fontAlgn="b">
                        <a:buNone/>
                      </a:pPr>
                      <a:r>
                        <a:rPr lang="es-US" sz="500" b="0" i="0" u="none" strike="noStrike">
                          <a:effectLst/>
                          <a:latin typeface="Arial" panose="020B0604020202020204" pitchFamily="34" charset="0"/>
                        </a:rPr>
                        <a:t> 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>
                        <a:buNone/>
                      </a:pPr>
                      <a:r>
                        <a:rPr lang="es-US" sz="500" b="1" i="0" u="none" strike="noStrike">
                          <a:effectLst/>
                          <a:latin typeface="Arial" panose="020B0604020202020204" pitchFamily="34" charset="0"/>
                        </a:rPr>
                        <a:t> </a:t>
                      </a:r>
                    </a:p>
                  </a:txBody>
                  <a:tcPr marL="0" marR="0" marT="0" marB="0" anchor="ctr">
                    <a:lnL>
                      <a:noFill/>
                    </a:lnL>
                    <a:lnR>
                      <a:noFill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algn="l" fontAlgn="ctr">
                        <a:buNone/>
                      </a:pPr>
                      <a:r>
                        <a:rPr lang="es-US" sz="500" b="1" i="0" u="none" strike="noStrike">
                          <a:effectLst/>
                          <a:latin typeface="Arial" panose="020B0604020202020204" pitchFamily="34" charset="0"/>
                        </a:rPr>
                        <a:t> </a:t>
                      </a:r>
                    </a:p>
                  </a:txBody>
                  <a:tcPr marL="0" marR="0" marT="0" marB="0" anchor="ctr">
                    <a:lnL>
                      <a:noFill/>
                    </a:lnL>
                    <a:lnR>
                      <a:noFill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>
                        <a:buNone/>
                      </a:pPr>
                      <a:r>
                        <a:rPr lang="es-US" sz="500" b="1" i="0" u="none" strike="noStrike">
                          <a:effectLst/>
                          <a:latin typeface="Arial" panose="020B0604020202020204" pitchFamily="34" charset="0"/>
                        </a:rPr>
                        <a:t> </a:t>
                      </a:r>
                    </a:p>
                  </a:txBody>
                  <a:tcPr marL="0" marR="0" marT="0" marB="0" anchor="ctr">
                    <a:lnL>
                      <a:noFill/>
                    </a:lnL>
                    <a:lnR>
                      <a:noFill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>
                        <a:buNone/>
                      </a:pPr>
                      <a:r>
                        <a:rPr lang="es-US" sz="500" b="0" i="0" u="none" strike="noStrike">
                          <a:effectLst/>
                          <a:latin typeface="Arial" panose="020B0604020202020204" pitchFamily="34" charset="0"/>
                        </a:rPr>
                        <a:t> </a:t>
                      </a:r>
                    </a:p>
                  </a:txBody>
                  <a:tcPr marL="0" marR="0" marT="0" marB="0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>
                        <a:buNone/>
                      </a:pPr>
                      <a:r>
                        <a:rPr lang="es-US" sz="500" b="1" i="0" u="none" strike="noStrike">
                          <a:effectLst/>
                          <a:latin typeface="Arial" panose="020B0604020202020204" pitchFamily="34" charset="0"/>
                        </a:rPr>
                        <a:t> </a:t>
                      </a:r>
                    </a:p>
                  </a:txBody>
                  <a:tcPr marL="0" marR="0" marT="0" marB="0" anchor="ctr">
                    <a:lnL>
                      <a:noFill/>
                    </a:lnL>
                    <a:lnR>
                      <a:noFill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algn="l" fontAlgn="ctr">
                        <a:buNone/>
                      </a:pPr>
                      <a:r>
                        <a:rPr lang="es-US" sz="500" b="1" i="0" u="none" strike="noStrike">
                          <a:effectLst/>
                          <a:latin typeface="Arial" panose="020B0604020202020204" pitchFamily="34" charset="0"/>
                        </a:rPr>
                        <a:t> </a:t>
                      </a:r>
                    </a:p>
                  </a:txBody>
                  <a:tcPr marL="0" marR="0" marT="0" marB="0" anchor="ctr">
                    <a:lnL>
                      <a:noFill/>
                    </a:lnL>
                    <a:lnR>
                      <a:noFill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algn="l" fontAlgn="b">
                        <a:buNone/>
                      </a:pPr>
                      <a:r>
                        <a:rPr lang="es-US" sz="500" b="0" i="0" u="none" strike="noStrike">
                          <a:effectLst/>
                          <a:latin typeface="Arial" panose="020B0604020202020204" pitchFamily="34" charset="0"/>
                        </a:rPr>
                        <a:t> 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algn="l" fontAlgn="ctr">
                        <a:buNone/>
                      </a:pPr>
                      <a:r>
                        <a:rPr lang="es-US" sz="500" b="1" i="0" u="none" strike="noStrike">
                          <a:effectLst/>
                          <a:latin typeface="Arial" panose="020B0604020202020204" pitchFamily="34" charset="0"/>
                        </a:rPr>
                        <a:t> </a:t>
                      </a:r>
                    </a:p>
                  </a:txBody>
                  <a:tcPr marL="0" marR="0" marT="0" marB="0" anchor="ctr">
                    <a:lnL>
                      <a:noFill/>
                    </a:lnL>
                    <a:lnR>
                      <a:noFill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algn="l" fontAlgn="ctr">
                        <a:buNone/>
                      </a:pPr>
                      <a:r>
                        <a:rPr lang="es-US" sz="500" b="1" i="0" u="none" strike="noStrike">
                          <a:effectLst/>
                          <a:latin typeface="Arial" panose="020B0604020202020204" pitchFamily="34" charset="0"/>
                        </a:rPr>
                        <a:t> </a:t>
                      </a:r>
                    </a:p>
                  </a:txBody>
                  <a:tcPr marL="0" marR="0" marT="0" marB="0" anchor="ctr">
                    <a:lnL>
                      <a:noFill/>
                    </a:lnL>
                    <a:lnR>
                      <a:noFill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>
                        <a:buNone/>
                      </a:pPr>
                      <a:r>
                        <a:rPr lang="es-US" sz="500" b="1" i="0" u="none" strike="noStrike">
                          <a:effectLst/>
                          <a:latin typeface="Arial" panose="020B0604020202020204" pitchFamily="34" charset="0"/>
                        </a:rPr>
                        <a:t> </a:t>
                      </a:r>
                    </a:p>
                  </a:txBody>
                  <a:tcPr marL="0" marR="0" marT="0" marB="0" anchor="ctr">
                    <a:lnL>
                      <a:noFill/>
                    </a:lnL>
                    <a:lnR>
                      <a:noFill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algn="l" fontAlgn="ctr">
                        <a:buNone/>
                      </a:pPr>
                      <a:r>
                        <a:rPr lang="es-US" sz="500" b="1" i="0" u="none" strike="noStrike">
                          <a:effectLst/>
                          <a:latin typeface="Arial" panose="020B0604020202020204" pitchFamily="34" charset="0"/>
                        </a:rPr>
                        <a:t> </a:t>
                      </a:r>
                    </a:p>
                  </a:txBody>
                  <a:tcPr marL="0" marR="0" marT="0" marB="0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>
                        <a:buNone/>
                      </a:pPr>
                      <a:r>
                        <a:rPr lang="es-US" sz="500" b="1" i="0" u="none" strike="noStrike">
                          <a:effectLst/>
                          <a:latin typeface="Arial" panose="020B0604020202020204" pitchFamily="34" charset="0"/>
                        </a:rPr>
                        <a:t> </a:t>
                      </a:r>
                    </a:p>
                  </a:txBody>
                  <a:tcPr marL="0" marR="0" marT="0" marB="0" anchor="ctr">
                    <a:lnL>
                      <a:noFill/>
                    </a:lnL>
                    <a:lnR>
                      <a:noFill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algn="l" fontAlgn="ctr">
                        <a:buNone/>
                      </a:pPr>
                      <a:r>
                        <a:rPr lang="es-US" sz="500" b="1" i="0" u="none" strike="noStrike">
                          <a:effectLst/>
                          <a:latin typeface="Arial" panose="020B0604020202020204" pitchFamily="34" charset="0"/>
                        </a:rPr>
                        <a:t> </a:t>
                      </a:r>
                    </a:p>
                  </a:txBody>
                  <a:tcPr marL="0" marR="0" marT="0" marB="0" anchor="ctr">
                    <a:lnL>
                      <a:noFill/>
                    </a:lnL>
                    <a:lnR>
                      <a:noFill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>
                        <a:buNone/>
                      </a:pPr>
                      <a:r>
                        <a:rPr lang="es-US" sz="500" b="1" i="0" u="none" strike="noStrike">
                          <a:effectLst/>
                          <a:latin typeface="Arial" panose="020B0604020202020204" pitchFamily="34" charset="0"/>
                        </a:rPr>
                        <a:t> </a:t>
                      </a:r>
                    </a:p>
                  </a:txBody>
                  <a:tcPr marL="0" marR="0" marT="0" marB="0" anchor="ctr">
                    <a:lnL>
                      <a:noFill/>
                    </a:lnL>
                    <a:lnR>
                      <a:noFill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algn="l" fontAlgn="ctr">
                        <a:buNone/>
                      </a:pPr>
                      <a:r>
                        <a:rPr lang="es-US" sz="500" b="1" i="0" u="none" strike="noStrike">
                          <a:effectLst/>
                          <a:latin typeface="Arial" panose="020B0604020202020204" pitchFamily="34" charset="0"/>
                        </a:rPr>
                        <a:t> </a:t>
                      </a:r>
                    </a:p>
                  </a:txBody>
                  <a:tcPr marL="0" marR="0" marT="0" marB="0" anchor="ctr">
                    <a:lnL>
                      <a:noFill/>
                    </a:lnL>
                    <a:lnR>
                      <a:noFill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algn="l" fontAlgn="ctr">
                        <a:buNone/>
                      </a:pPr>
                      <a:r>
                        <a:rPr lang="es-US" sz="500" b="1" i="0" u="none" strike="noStrike">
                          <a:effectLst/>
                          <a:latin typeface="Arial" panose="020B0604020202020204" pitchFamily="34" charset="0"/>
                        </a:rPr>
                        <a:t> </a:t>
                      </a:r>
                    </a:p>
                  </a:txBody>
                  <a:tcPr marL="0" marR="0" marT="0" marB="0" anchor="ctr">
                    <a:lnL>
                      <a:noFill/>
                    </a:lnL>
                    <a:lnR>
                      <a:noFill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>
                        <a:buNone/>
                      </a:pPr>
                      <a:r>
                        <a:rPr lang="es-US" sz="500" b="1" i="0" u="none" strike="noStrike">
                          <a:effectLst/>
                          <a:latin typeface="Arial" panose="020B0604020202020204" pitchFamily="34" charset="0"/>
                        </a:rPr>
                        <a:t> </a:t>
                      </a:r>
                    </a:p>
                  </a:txBody>
                  <a:tcPr marL="0" marR="0" marT="0" marB="0" anchor="ctr">
                    <a:lnL>
                      <a:noFill/>
                    </a:lnL>
                    <a:lnR>
                      <a:noFill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>
                        <a:buNone/>
                      </a:pPr>
                      <a:r>
                        <a:rPr lang="es-US" sz="500" b="0" i="0" u="none" strike="noStrike">
                          <a:effectLst/>
                          <a:latin typeface="Arial" panose="020B0604020202020204" pitchFamily="34" charset="0"/>
                        </a:rPr>
                        <a:t> </a:t>
                      </a:r>
                    </a:p>
                  </a:txBody>
                  <a:tcPr marL="0" marR="0" marT="0" marB="0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>
                        <a:buNone/>
                      </a:pPr>
                      <a:r>
                        <a:rPr lang="es-US" sz="500" b="1" i="0" u="none" strike="noStrike">
                          <a:effectLst/>
                          <a:latin typeface="Arial" panose="020B0604020202020204" pitchFamily="34" charset="0"/>
                        </a:rPr>
                        <a:t> </a:t>
                      </a:r>
                    </a:p>
                  </a:txBody>
                  <a:tcPr marL="0" marR="0" marT="0" marB="0" anchor="ctr">
                    <a:lnL>
                      <a:noFill/>
                    </a:lnL>
                    <a:lnR>
                      <a:noFill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algn="l" fontAlgn="ctr">
                        <a:buNone/>
                      </a:pPr>
                      <a:r>
                        <a:rPr lang="es-US" sz="500" b="1" i="0" u="none" strike="noStrike">
                          <a:effectLst/>
                          <a:latin typeface="Arial" panose="020B0604020202020204" pitchFamily="34" charset="0"/>
                        </a:rPr>
                        <a:t> </a:t>
                      </a:r>
                    </a:p>
                  </a:txBody>
                  <a:tcPr marL="0" marR="0" marT="0" marB="0" anchor="ctr">
                    <a:lnL>
                      <a:noFill/>
                    </a:lnL>
                    <a:lnR>
                      <a:noFill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algn="l" fontAlgn="b">
                        <a:buNone/>
                      </a:pPr>
                      <a:r>
                        <a:rPr lang="es-US" sz="500" b="0" i="0" u="none" strike="noStrike">
                          <a:effectLst/>
                          <a:latin typeface="Arial" panose="020B0604020202020204" pitchFamily="34" charset="0"/>
                        </a:rPr>
                        <a:t> 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algn="l" fontAlgn="ctr">
                        <a:buNone/>
                      </a:pPr>
                      <a:r>
                        <a:rPr lang="es-US" sz="500" b="1" i="0" u="none" strike="noStrike">
                          <a:effectLst/>
                          <a:latin typeface="Arial" panose="020B0604020202020204" pitchFamily="34" charset="0"/>
                        </a:rPr>
                        <a:t> </a:t>
                      </a:r>
                    </a:p>
                  </a:txBody>
                  <a:tcPr marL="0" marR="0" marT="0" marB="0" anchor="ctr">
                    <a:lnL>
                      <a:noFill/>
                    </a:lnL>
                    <a:lnR>
                      <a:noFill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algn="l" fontAlgn="ctr">
                        <a:buNone/>
                      </a:pPr>
                      <a:r>
                        <a:rPr lang="es-US" sz="500" b="1" i="0" u="none" strike="noStrike">
                          <a:effectLst/>
                          <a:latin typeface="Arial" panose="020B0604020202020204" pitchFamily="34" charset="0"/>
                        </a:rPr>
                        <a:t> </a:t>
                      </a:r>
                    </a:p>
                  </a:txBody>
                  <a:tcPr marL="0" marR="0" marT="0" marB="0" anchor="ctr">
                    <a:lnL>
                      <a:noFill/>
                    </a:lnL>
                    <a:lnR>
                      <a:noFill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>
                        <a:buNone/>
                      </a:pPr>
                      <a:r>
                        <a:rPr lang="es-US" sz="500" b="1" i="0" u="none" strike="noStrike">
                          <a:effectLst/>
                          <a:latin typeface="Arial" panose="020B0604020202020204" pitchFamily="34" charset="0"/>
                        </a:rPr>
                        <a:t> </a:t>
                      </a:r>
                    </a:p>
                  </a:txBody>
                  <a:tcPr marL="0" marR="0" marT="0" marB="0" anchor="ctr">
                    <a:lnL>
                      <a:noFill/>
                    </a:lnL>
                    <a:lnR>
                      <a:noFill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algn="l" fontAlgn="ctr">
                        <a:buNone/>
                      </a:pPr>
                      <a:r>
                        <a:rPr lang="es-US" sz="500" b="1" i="0" u="none" strike="noStrike">
                          <a:effectLst/>
                          <a:latin typeface="Arial" panose="020B0604020202020204" pitchFamily="34" charset="0"/>
                        </a:rPr>
                        <a:t> </a:t>
                      </a:r>
                    </a:p>
                  </a:txBody>
                  <a:tcPr marL="0" marR="0" marT="0" marB="0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>
                        <a:buNone/>
                      </a:pPr>
                      <a:r>
                        <a:rPr lang="es-US" sz="500" b="1" i="0" u="none" strike="noStrike">
                          <a:effectLst/>
                          <a:latin typeface="Arial" panose="020B0604020202020204" pitchFamily="34" charset="0"/>
                        </a:rPr>
                        <a:t> </a:t>
                      </a:r>
                    </a:p>
                  </a:txBody>
                  <a:tcPr marL="0" marR="0" marT="0" marB="0" anchor="ctr">
                    <a:lnL>
                      <a:noFill/>
                    </a:lnL>
                    <a:lnR>
                      <a:noFill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algn="l" fontAlgn="ctr">
                        <a:buNone/>
                      </a:pPr>
                      <a:r>
                        <a:rPr lang="es-US" sz="500" b="1" i="0" u="none" strike="noStrike">
                          <a:effectLst/>
                          <a:latin typeface="Arial" panose="020B0604020202020204" pitchFamily="34" charset="0"/>
                        </a:rPr>
                        <a:t> </a:t>
                      </a:r>
                    </a:p>
                  </a:txBody>
                  <a:tcPr marL="0" marR="0" marT="0" marB="0" anchor="ctr">
                    <a:lnL>
                      <a:noFill/>
                    </a:lnL>
                    <a:lnR>
                      <a:noFill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algn="l" fontAlgn="b">
                        <a:buNone/>
                      </a:pPr>
                      <a:r>
                        <a:rPr lang="es-US" sz="500" b="0" i="0" u="none" strike="noStrike">
                          <a:effectLst/>
                          <a:latin typeface="Arial" panose="020B0604020202020204" pitchFamily="34" charset="0"/>
                        </a:rPr>
                        <a:t> 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>
                        <a:buNone/>
                      </a:pPr>
                      <a:r>
                        <a:rPr lang="es-US" sz="500" b="1" i="0" u="none" strike="noStrike">
                          <a:effectLst/>
                          <a:latin typeface="Arial" panose="020B0604020202020204" pitchFamily="34" charset="0"/>
                        </a:rPr>
                        <a:t> </a:t>
                      </a:r>
                    </a:p>
                  </a:txBody>
                  <a:tcPr marL="0" marR="0" marT="0" marB="0" anchor="ctr">
                    <a:lnL>
                      <a:noFill/>
                    </a:lnL>
                    <a:lnR>
                      <a:noFill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3467006840"/>
                  </a:ext>
                </a:extLst>
              </a:tr>
              <a:tr h="144631">
                <a:tc gridSpan="7">
                  <a:txBody>
                    <a:bodyPr/>
                    <a:lstStyle/>
                    <a:p>
                      <a:pPr algn="ctr" fontAlgn="ctr">
                        <a:buNone/>
                      </a:pPr>
                      <a:r>
                        <a:rPr lang="es-US" sz="500" b="1" i="0" u="none" strike="noStrike">
                          <a:effectLst/>
                          <a:latin typeface="Arial" panose="020B0604020202020204" pitchFamily="34" charset="0"/>
                        </a:rPr>
                        <a:t>Lenguaje, Comunicación y Pensamiento Crítico </a:t>
                      </a:r>
                    </a:p>
                  </a:txBody>
                  <a:tcPr marL="0" marR="0" marT="0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>
                      <a:noFill/>
                    </a:lnB>
                    <a:solidFill>
                      <a:srgbClr val="FFFBA6"/>
                    </a:solidFill>
                  </a:tcPr>
                </a:tc>
                <a:tc hMerge="1">
                  <a:txBody>
                    <a:bodyPr/>
                    <a:lstStyle/>
                    <a:p>
                      <a:endParaRPr lang="es-ES_tradnl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es-ES_tradnl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es-ES_tradnl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es-ES_tradnl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es-ES_tradnl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es-ES_tradnl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 fontAlgn="ctr">
                        <a:buNone/>
                      </a:pPr>
                      <a:endParaRPr lang="es-US" sz="500" b="0" i="0" u="none" strike="noStrike">
                        <a:effectLst/>
                        <a:latin typeface="Arial" panose="020B0604020202020204" pitchFamily="34" charset="0"/>
                      </a:endParaRPr>
                    </a:p>
                  </a:txBody>
                  <a:tcPr marL="0" marR="0" marT="0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 fontAlgn="ctr">
                        <a:buNone/>
                      </a:pPr>
                      <a:endParaRPr lang="es-US" sz="500" b="0" i="0" u="none" strike="noStrike">
                        <a:effectLst/>
                        <a:latin typeface="Arial" panose="020B0604020202020204" pitchFamily="34" charset="0"/>
                      </a:endParaRPr>
                    </a:p>
                  </a:txBody>
                  <a:tcPr marL="0" marR="0" marT="0" marB="0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l" fontAlgn="ctr">
                        <a:buNone/>
                      </a:pPr>
                      <a:endParaRPr lang="es-US" sz="500" b="0" i="0" u="none" strike="noStrike">
                        <a:effectLst/>
                        <a:latin typeface="Arial" panose="020B0604020202020204" pitchFamily="34" charset="0"/>
                      </a:endParaRPr>
                    </a:p>
                  </a:txBody>
                  <a:tcPr marL="0" marR="0" marT="0" marB="0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 fontAlgn="ctr">
                        <a:buNone/>
                      </a:pPr>
                      <a:endParaRPr lang="es-US" sz="500" b="0" i="0" u="none" strike="noStrike">
                        <a:effectLst/>
                        <a:latin typeface="Arial" panose="020B0604020202020204" pitchFamily="34" charset="0"/>
                      </a:endParaRPr>
                    </a:p>
                  </a:txBody>
                  <a:tcPr marL="0" marR="0" marT="0" marB="0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 fontAlgn="ctr">
                        <a:buNone/>
                      </a:pPr>
                      <a:endParaRPr lang="es-US" sz="500" b="0" i="0" u="none" strike="noStrike">
                        <a:effectLst/>
                        <a:latin typeface="Arial" panose="020B0604020202020204" pitchFamily="34" charset="0"/>
                      </a:endParaRPr>
                    </a:p>
                  </a:txBody>
                  <a:tcPr marL="0" marR="0" marT="0" marB="0" anchor="ctr">
                    <a:lnL>
                      <a:noFill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>
                      <a:noFill/>
                    </a:lnT>
                    <a:lnB>
                      <a:noFill/>
                    </a:lnB>
                    <a:noFill/>
                  </a:tcPr>
                </a:tc>
                <a:tc gridSpan="7">
                  <a:txBody>
                    <a:bodyPr/>
                    <a:lstStyle/>
                    <a:p>
                      <a:pPr algn="ctr" fontAlgn="ctr">
                        <a:buNone/>
                      </a:pPr>
                      <a:r>
                        <a:rPr lang="es-US" sz="500" b="1" i="0" u="none" strike="noStrike">
                          <a:effectLst/>
                          <a:latin typeface="Arial" panose="020B0604020202020204" pitchFamily="34" charset="0"/>
                        </a:rPr>
                        <a:t>Psicología Aplicada al Mando</a:t>
                      </a:r>
                    </a:p>
                  </a:txBody>
                  <a:tcPr marL="0" marR="0" marT="0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>
                      <a:noFill/>
                    </a:lnB>
                    <a:solidFill>
                      <a:srgbClr val="FFFBA6"/>
                    </a:solidFill>
                  </a:tcPr>
                </a:tc>
                <a:tc hMerge="1">
                  <a:txBody>
                    <a:bodyPr/>
                    <a:lstStyle/>
                    <a:p>
                      <a:endParaRPr lang="es-ES_tradnl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es-ES_tradnl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es-ES_tradnl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es-ES_tradnl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es-ES_tradnl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es-ES_tradnl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 fontAlgn="ctr">
                        <a:buNone/>
                      </a:pPr>
                      <a:r>
                        <a:rPr lang="es-US" sz="500" b="0" i="0" u="none" strike="noStrike">
                          <a:effectLst/>
                          <a:latin typeface="Arial" panose="020B0604020202020204" pitchFamily="34" charset="0"/>
                        </a:rPr>
                        <a:t> </a:t>
                      </a:r>
                    </a:p>
                  </a:txBody>
                  <a:tcPr marL="0" marR="0" marT="0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>
                      <a:noFill/>
                    </a:lnT>
                    <a:lnB>
                      <a:noFill/>
                    </a:lnB>
                    <a:solidFill>
                      <a:srgbClr val="FFFFFF"/>
                    </a:solidFill>
                  </a:tcPr>
                </a:tc>
                <a:tc gridSpan="13">
                  <a:txBody>
                    <a:bodyPr/>
                    <a:lstStyle/>
                    <a:p>
                      <a:pPr algn="ctr" fontAlgn="ctr">
                        <a:buNone/>
                      </a:pPr>
                      <a:r>
                        <a:rPr lang="es-US" sz="500" b="1" i="0" u="none" strike="noStrike">
                          <a:effectLst/>
                          <a:latin typeface="Arial" panose="020B0604020202020204" pitchFamily="34" charset="0"/>
                        </a:rPr>
                        <a:t>Mando y Liderazgo II</a:t>
                      </a:r>
                    </a:p>
                  </a:txBody>
                  <a:tcPr marL="0" marR="0" marT="0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>
                      <a:noFill/>
                    </a:lnB>
                    <a:solidFill>
                      <a:srgbClr val="FFFBA6"/>
                    </a:solidFill>
                  </a:tcPr>
                </a:tc>
                <a:tc hMerge="1">
                  <a:txBody>
                    <a:bodyPr/>
                    <a:lstStyle/>
                    <a:p>
                      <a:endParaRPr lang="es-ES_tradnl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es-ES_tradnl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es-ES_tradnl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es-ES_tradnl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es-ES_tradnl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es-ES_tradnl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es-ES_tradnl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es-ES_tradnl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es-ES_tradnl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es-ES_tradnl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es-ES_tradnl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es-ES_tradnl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 fontAlgn="ctr">
                        <a:buNone/>
                      </a:pPr>
                      <a:r>
                        <a:rPr lang="es-US" sz="500" b="0" i="0" u="none" strike="noStrike">
                          <a:effectLst/>
                          <a:latin typeface="Arial" panose="020B0604020202020204" pitchFamily="34" charset="0"/>
                        </a:rPr>
                        <a:t> </a:t>
                      </a:r>
                    </a:p>
                  </a:txBody>
                  <a:tcPr marL="0" marR="0" marT="0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>
                      <a:noFill/>
                    </a:lnT>
                    <a:lnB>
                      <a:noFill/>
                    </a:lnB>
                    <a:solidFill>
                      <a:srgbClr val="FFFFFF"/>
                    </a:solidFill>
                  </a:tcPr>
                </a:tc>
                <a:tc gridSpan="11">
                  <a:txBody>
                    <a:bodyPr/>
                    <a:lstStyle/>
                    <a:p>
                      <a:pPr algn="ctr" fontAlgn="ctr">
                        <a:buNone/>
                      </a:pPr>
                      <a:r>
                        <a:rPr lang="es-US" sz="500" b="1" i="0" u="none" strike="noStrike">
                          <a:effectLst/>
                          <a:latin typeface="Arial" panose="020B0604020202020204" pitchFamily="34" charset="0"/>
                        </a:rPr>
                        <a:t>Mando y Liderazgo Aplicado</a:t>
                      </a:r>
                    </a:p>
                  </a:txBody>
                  <a:tcPr marL="0" marR="0" marT="0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>
                      <a:noFill/>
                    </a:lnB>
                    <a:solidFill>
                      <a:srgbClr val="FFFBA6"/>
                    </a:solidFill>
                  </a:tcPr>
                </a:tc>
                <a:tc hMerge="1">
                  <a:txBody>
                    <a:bodyPr/>
                    <a:lstStyle/>
                    <a:p>
                      <a:endParaRPr lang="es-ES_tradnl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es-ES_tradnl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es-ES_tradnl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es-ES_tradnl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es-ES_tradnl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es-ES_tradnl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es-ES_tradnl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es-ES_tradnl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es-ES_tradnl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es-ES_tradnl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2454075868"/>
                  </a:ext>
                </a:extLst>
              </a:tr>
              <a:tr h="157527">
                <a:tc>
                  <a:txBody>
                    <a:bodyPr/>
                    <a:lstStyle/>
                    <a:p>
                      <a:pPr algn="ctr" fontAlgn="ctr">
                        <a:buNone/>
                      </a:pPr>
                      <a:r>
                        <a:rPr lang="es-US" sz="500" b="1" i="0" u="none" strike="noStrike">
                          <a:effectLst/>
                          <a:latin typeface="Arial" panose="020B0604020202020204" pitchFamily="34" charset="0"/>
                        </a:rPr>
                        <a:t>3</a:t>
                      </a:r>
                    </a:p>
                  </a:txBody>
                  <a:tcPr marL="0" marR="0" marT="0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>
                      <a:noFill/>
                    </a:lnR>
                    <a:lnT>
                      <a:noFill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BA6"/>
                    </a:solidFill>
                  </a:tcPr>
                </a:tc>
                <a:tc>
                  <a:txBody>
                    <a:bodyPr/>
                    <a:lstStyle/>
                    <a:p>
                      <a:pPr algn="l" fontAlgn="ctr">
                        <a:buNone/>
                      </a:pPr>
                      <a:r>
                        <a:rPr lang="es-US" sz="500" b="1" i="0" u="none" strike="noStrike">
                          <a:effectLst/>
                          <a:latin typeface="Arial" panose="020B0604020202020204" pitchFamily="34" charset="0"/>
                        </a:rPr>
                        <a:t>3</a:t>
                      </a:r>
                    </a:p>
                  </a:txBody>
                  <a:tcPr marL="0" marR="0" marT="0" marB="0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BA6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>
                        <a:buNone/>
                      </a:pPr>
                      <a:r>
                        <a:rPr lang="es-US" sz="500" b="1" i="0" u="none" strike="noStrike">
                          <a:effectLst/>
                          <a:latin typeface="Arial" panose="020B0604020202020204" pitchFamily="34" charset="0"/>
                        </a:rPr>
                        <a:t>102</a:t>
                      </a:r>
                    </a:p>
                  </a:txBody>
                  <a:tcPr marL="0" marR="0" marT="0" marB="0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BA6"/>
                    </a:solidFill>
                  </a:tcPr>
                </a:tc>
                <a:tc>
                  <a:txBody>
                    <a:bodyPr/>
                    <a:lstStyle/>
                    <a:p>
                      <a:pPr algn="l" fontAlgn="ctr">
                        <a:buNone/>
                      </a:pPr>
                      <a:r>
                        <a:rPr lang="es-US" sz="500" b="1" i="0" u="none" strike="noStrike">
                          <a:effectLst/>
                          <a:latin typeface="Arial" panose="020B0604020202020204" pitchFamily="34" charset="0"/>
                        </a:rPr>
                        <a:t> </a:t>
                      </a:r>
                    </a:p>
                  </a:txBody>
                  <a:tcPr marL="0" marR="0" marT="0" marB="0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BA6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>
                        <a:buNone/>
                      </a:pPr>
                      <a:r>
                        <a:rPr lang="es-US" sz="500" b="1" i="0" u="none" strike="noStrike">
                          <a:effectLst/>
                          <a:latin typeface="Arial" panose="020B0604020202020204" pitchFamily="34" charset="0"/>
                        </a:rPr>
                        <a:t>3</a:t>
                      </a:r>
                    </a:p>
                  </a:txBody>
                  <a:tcPr marL="0" marR="0" marT="0" marB="0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BA6"/>
                    </a:solidFill>
                  </a:tcPr>
                </a:tc>
                <a:tc>
                  <a:txBody>
                    <a:bodyPr/>
                    <a:lstStyle/>
                    <a:p>
                      <a:pPr algn="l" fontAlgn="ctr">
                        <a:buNone/>
                      </a:pPr>
                      <a:r>
                        <a:rPr lang="es-US" sz="500" b="1" i="0" u="none" strike="noStrike">
                          <a:effectLst/>
                          <a:latin typeface="Arial" panose="020B0604020202020204" pitchFamily="34" charset="0"/>
                        </a:rPr>
                        <a:t>3</a:t>
                      </a:r>
                    </a:p>
                  </a:txBody>
                  <a:tcPr marL="0" marR="0" marT="0" marB="0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BA6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>
                        <a:buNone/>
                      </a:pPr>
                      <a:r>
                        <a:rPr lang="es-US" sz="500" b="1" i="0" u="none" strike="noStrike">
                          <a:effectLst/>
                          <a:latin typeface="Arial" panose="020B0604020202020204" pitchFamily="34" charset="0"/>
                        </a:rPr>
                        <a:t>102</a:t>
                      </a:r>
                    </a:p>
                  </a:txBody>
                  <a:tcPr marL="0" marR="0" marT="0" marB="0" anchor="ctr">
                    <a:lnL>
                      <a:noFill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>
                      <a:noFill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BA6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>
                        <a:buNone/>
                      </a:pPr>
                      <a:endParaRPr lang="es-US" sz="500" b="0" i="0" u="none" strike="noStrike">
                        <a:effectLst/>
                        <a:latin typeface="Arial" panose="020B0604020202020204" pitchFamily="34" charset="0"/>
                      </a:endParaRPr>
                    </a:p>
                  </a:txBody>
                  <a:tcPr marL="0" marR="0" marT="0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 fontAlgn="ctr">
                        <a:buNone/>
                      </a:pPr>
                      <a:endParaRPr lang="es-US" sz="500" b="0" i="0" u="none" strike="noStrike">
                        <a:effectLst/>
                        <a:latin typeface="Arial" panose="020B0604020202020204" pitchFamily="34" charset="0"/>
                      </a:endParaRPr>
                    </a:p>
                  </a:txBody>
                  <a:tcPr marL="0" marR="0" marT="0" marB="0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l" fontAlgn="ctr">
                        <a:buNone/>
                      </a:pPr>
                      <a:endParaRPr lang="es-US" sz="500" b="0" i="0" u="none" strike="noStrike">
                        <a:effectLst/>
                        <a:latin typeface="Arial" panose="020B0604020202020204" pitchFamily="34" charset="0"/>
                      </a:endParaRPr>
                    </a:p>
                  </a:txBody>
                  <a:tcPr marL="0" marR="0" marT="0" marB="0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 fontAlgn="ctr">
                        <a:buNone/>
                      </a:pPr>
                      <a:endParaRPr lang="es-US" sz="500" b="0" i="0" u="none" strike="noStrike">
                        <a:effectLst/>
                        <a:latin typeface="Arial" panose="020B0604020202020204" pitchFamily="34" charset="0"/>
                      </a:endParaRPr>
                    </a:p>
                  </a:txBody>
                  <a:tcPr marL="0" marR="0" marT="0" marB="0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 fontAlgn="ctr">
                        <a:buNone/>
                      </a:pPr>
                      <a:endParaRPr lang="es-US" sz="500" b="0" i="0" u="none" strike="noStrike">
                        <a:effectLst/>
                        <a:latin typeface="Arial" panose="020B0604020202020204" pitchFamily="34" charset="0"/>
                      </a:endParaRPr>
                    </a:p>
                  </a:txBody>
                  <a:tcPr marL="0" marR="0" marT="0" marB="0" anchor="ctr">
                    <a:lnL>
                      <a:noFill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>
                      <a:noFill/>
                    </a:lnT>
                    <a:lnB>
                      <a:noFill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 fontAlgn="ctr">
                        <a:buNone/>
                      </a:pPr>
                      <a:r>
                        <a:rPr lang="es-US" sz="500" b="1" i="0" u="none" strike="noStrike">
                          <a:effectLst/>
                          <a:latin typeface="Arial" panose="020B0604020202020204" pitchFamily="34" charset="0"/>
                        </a:rPr>
                        <a:t>1</a:t>
                      </a:r>
                    </a:p>
                  </a:txBody>
                  <a:tcPr marL="0" marR="0" marT="0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>
                      <a:noFill/>
                    </a:lnR>
                    <a:lnT>
                      <a:noFill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BA6"/>
                    </a:solidFill>
                  </a:tcPr>
                </a:tc>
                <a:tc>
                  <a:txBody>
                    <a:bodyPr/>
                    <a:lstStyle/>
                    <a:p>
                      <a:pPr algn="l" fontAlgn="ctr">
                        <a:buNone/>
                      </a:pPr>
                      <a:r>
                        <a:rPr lang="es-US" sz="500" b="1" i="0" u="none" strike="noStrike">
                          <a:effectLst/>
                          <a:latin typeface="Arial" panose="020B0604020202020204" pitchFamily="34" charset="0"/>
                        </a:rPr>
                        <a:t>1</a:t>
                      </a:r>
                    </a:p>
                  </a:txBody>
                  <a:tcPr marL="0" marR="0" marT="0" marB="0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BA6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>
                        <a:buNone/>
                      </a:pPr>
                      <a:r>
                        <a:rPr lang="es-US" sz="500" b="1" i="0" u="none" strike="noStrike">
                          <a:effectLst/>
                          <a:latin typeface="Arial" panose="020B0604020202020204" pitchFamily="34" charset="0"/>
                        </a:rPr>
                        <a:t>20</a:t>
                      </a:r>
                    </a:p>
                  </a:txBody>
                  <a:tcPr marL="0" marR="0" marT="0" marB="0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BA6"/>
                    </a:solidFill>
                  </a:tcPr>
                </a:tc>
                <a:tc>
                  <a:txBody>
                    <a:bodyPr/>
                    <a:lstStyle/>
                    <a:p>
                      <a:pPr algn="l" fontAlgn="ctr">
                        <a:buNone/>
                      </a:pPr>
                      <a:r>
                        <a:rPr lang="es-US" sz="500" b="1" i="0" u="none" strike="noStrike">
                          <a:effectLst/>
                          <a:latin typeface="Arial" panose="020B0604020202020204" pitchFamily="34" charset="0"/>
                        </a:rPr>
                        <a:t> </a:t>
                      </a:r>
                    </a:p>
                  </a:txBody>
                  <a:tcPr marL="0" marR="0" marT="0" marB="0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BA6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>
                        <a:buNone/>
                      </a:pPr>
                      <a:r>
                        <a:rPr lang="es-US" sz="500" b="1" i="0" u="none" strike="noStrike">
                          <a:effectLst/>
                          <a:latin typeface="Arial" panose="020B0604020202020204" pitchFamily="34" charset="0"/>
                        </a:rPr>
                        <a:t>1</a:t>
                      </a:r>
                    </a:p>
                  </a:txBody>
                  <a:tcPr marL="0" marR="0" marT="0" marB="0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BA6"/>
                    </a:solidFill>
                  </a:tcPr>
                </a:tc>
                <a:tc>
                  <a:txBody>
                    <a:bodyPr/>
                    <a:lstStyle/>
                    <a:p>
                      <a:pPr algn="l" fontAlgn="ctr">
                        <a:buNone/>
                      </a:pPr>
                      <a:r>
                        <a:rPr lang="es-US" sz="500" b="1" i="0" u="none" strike="noStrike">
                          <a:effectLst/>
                          <a:latin typeface="Arial" panose="020B0604020202020204" pitchFamily="34" charset="0"/>
                        </a:rPr>
                        <a:t>1</a:t>
                      </a:r>
                    </a:p>
                  </a:txBody>
                  <a:tcPr marL="0" marR="0" marT="0" marB="0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BA6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>
                        <a:buNone/>
                      </a:pPr>
                      <a:r>
                        <a:rPr lang="es-US" sz="500" b="1" i="0" u="none" strike="noStrike">
                          <a:effectLst/>
                          <a:latin typeface="Arial" panose="020B0604020202020204" pitchFamily="34" charset="0"/>
                        </a:rPr>
                        <a:t>34</a:t>
                      </a:r>
                    </a:p>
                  </a:txBody>
                  <a:tcPr marL="0" marR="0" marT="0" marB="0" anchor="ctr">
                    <a:lnL>
                      <a:noFill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>
                      <a:noFill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BA6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>
                        <a:buNone/>
                      </a:pPr>
                      <a:r>
                        <a:rPr lang="es-US" sz="500" b="0" i="0" u="none" strike="noStrike">
                          <a:effectLst/>
                          <a:latin typeface="Arial" panose="020B0604020202020204" pitchFamily="34" charset="0"/>
                        </a:rPr>
                        <a:t> </a:t>
                      </a:r>
                    </a:p>
                  </a:txBody>
                  <a:tcPr marL="0" marR="0" marT="0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>
                      <a:noFill/>
                    </a:lnT>
                    <a:lnB>
                      <a:noFill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>
                        <a:buNone/>
                      </a:pPr>
                      <a:r>
                        <a:rPr lang="es-US" sz="500" b="1" i="0" u="none" strike="noStrike">
                          <a:effectLst/>
                          <a:latin typeface="Arial" panose="020B0604020202020204" pitchFamily="34" charset="0"/>
                        </a:rPr>
                        <a:t>1</a:t>
                      </a:r>
                    </a:p>
                  </a:txBody>
                  <a:tcPr marL="0" marR="0" marT="0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>
                      <a:noFill/>
                    </a:lnR>
                    <a:lnT>
                      <a:noFill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BA6"/>
                    </a:solidFill>
                  </a:tcPr>
                </a:tc>
                <a:tc>
                  <a:txBody>
                    <a:bodyPr/>
                    <a:lstStyle/>
                    <a:p>
                      <a:pPr algn="l" fontAlgn="ctr">
                        <a:buNone/>
                      </a:pPr>
                      <a:r>
                        <a:rPr lang="es-US" sz="500" b="1" i="0" u="none" strike="noStrike">
                          <a:effectLst/>
                          <a:latin typeface="Arial" panose="020B0604020202020204" pitchFamily="34" charset="0"/>
                        </a:rPr>
                        <a:t>1</a:t>
                      </a:r>
                    </a:p>
                  </a:txBody>
                  <a:tcPr marL="0" marR="0" marT="0" marB="0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BA6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>
                        <a:buNone/>
                      </a:pPr>
                      <a:r>
                        <a:rPr lang="es-US" sz="500" b="1" i="0" u="none" strike="noStrike">
                          <a:effectLst/>
                          <a:latin typeface="Arial" panose="020B0604020202020204" pitchFamily="34" charset="0"/>
                        </a:rPr>
                        <a:t>1</a:t>
                      </a:r>
                    </a:p>
                  </a:txBody>
                  <a:tcPr marL="0" marR="0" marT="0" marB="0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BA6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>
                        <a:buNone/>
                      </a:pPr>
                      <a:r>
                        <a:rPr lang="es-US" sz="500" b="1" i="0" u="none" strike="noStrike">
                          <a:effectLst/>
                          <a:latin typeface="Arial" panose="020B0604020202020204" pitchFamily="34" charset="0"/>
                        </a:rPr>
                        <a:t>1</a:t>
                      </a:r>
                    </a:p>
                  </a:txBody>
                  <a:tcPr marL="0" marR="0" marT="0" marB="0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BA6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>
                        <a:buNone/>
                      </a:pPr>
                      <a:r>
                        <a:rPr lang="es-US" sz="500" b="1" i="0" u="none" strike="noStrike">
                          <a:effectLst/>
                          <a:latin typeface="Arial" panose="020B0604020202020204" pitchFamily="34" charset="0"/>
                        </a:rPr>
                        <a:t> </a:t>
                      </a:r>
                    </a:p>
                  </a:txBody>
                  <a:tcPr marL="0" marR="0" marT="0" marB="0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BA6"/>
                    </a:solidFill>
                  </a:tcPr>
                </a:tc>
                <a:tc>
                  <a:txBody>
                    <a:bodyPr/>
                    <a:lstStyle/>
                    <a:p>
                      <a:pPr algn="l" fontAlgn="ctr">
                        <a:buNone/>
                      </a:pPr>
                      <a:r>
                        <a:rPr lang="es-US" sz="500" b="1" i="0" u="none" strike="noStrike">
                          <a:effectLst/>
                          <a:latin typeface="Arial" panose="020B0604020202020204" pitchFamily="34" charset="0"/>
                        </a:rPr>
                        <a:t>34</a:t>
                      </a:r>
                    </a:p>
                  </a:txBody>
                  <a:tcPr marL="0" marR="0" marT="0" marB="0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BA6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>
                        <a:buNone/>
                      </a:pPr>
                      <a:r>
                        <a:rPr lang="es-US" sz="500" b="1" i="0" u="none" strike="noStrike">
                          <a:effectLst/>
                          <a:latin typeface="Arial" panose="020B0604020202020204" pitchFamily="34" charset="0"/>
                        </a:rPr>
                        <a:t> </a:t>
                      </a:r>
                    </a:p>
                  </a:txBody>
                  <a:tcPr marL="0" marR="0" marT="0" marB="0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BA6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>
                        <a:buNone/>
                      </a:pPr>
                      <a:r>
                        <a:rPr lang="es-US" sz="500" b="1" i="0" u="none" strike="noStrike">
                          <a:effectLst/>
                          <a:latin typeface="Arial" panose="020B0604020202020204" pitchFamily="34" charset="0"/>
                        </a:rPr>
                        <a:t>1</a:t>
                      </a:r>
                    </a:p>
                  </a:txBody>
                  <a:tcPr marL="0" marR="0" marT="0" marB="0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BA6"/>
                    </a:solidFill>
                  </a:tcPr>
                </a:tc>
                <a:tc>
                  <a:txBody>
                    <a:bodyPr/>
                    <a:lstStyle/>
                    <a:p>
                      <a:pPr algn="l" fontAlgn="ctr">
                        <a:buNone/>
                      </a:pPr>
                      <a:r>
                        <a:rPr lang="es-US" sz="500" b="1" i="0" u="none" strike="noStrike">
                          <a:effectLst/>
                          <a:latin typeface="Arial" panose="020B0604020202020204" pitchFamily="34" charset="0"/>
                        </a:rPr>
                        <a:t>1</a:t>
                      </a:r>
                    </a:p>
                  </a:txBody>
                  <a:tcPr marL="0" marR="0" marT="0" marB="0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BA6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>
                        <a:buNone/>
                      </a:pPr>
                      <a:r>
                        <a:rPr lang="es-US" sz="500" b="1" i="0" u="none" strike="noStrike">
                          <a:effectLst/>
                          <a:latin typeface="Arial" panose="020B0604020202020204" pitchFamily="34" charset="0"/>
                        </a:rPr>
                        <a:t> </a:t>
                      </a:r>
                    </a:p>
                  </a:txBody>
                  <a:tcPr marL="0" marR="0" marT="0" marB="0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BA6"/>
                    </a:solidFill>
                  </a:tcPr>
                </a:tc>
                <a:tc>
                  <a:txBody>
                    <a:bodyPr/>
                    <a:lstStyle/>
                    <a:p>
                      <a:pPr algn="l" fontAlgn="ctr">
                        <a:buNone/>
                      </a:pPr>
                      <a:r>
                        <a:rPr lang="es-US" sz="500" b="1" i="0" u="none" strike="noStrike">
                          <a:effectLst/>
                          <a:latin typeface="Arial" panose="020B0604020202020204" pitchFamily="34" charset="0"/>
                        </a:rPr>
                        <a:t> </a:t>
                      </a:r>
                    </a:p>
                  </a:txBody>
                  <a:tcPr marL="0" marR="0" marT="0" marB="0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BA6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>
                        <a:buNone/>
                      </a:pPr>
                      <a:r>
                        <a:rPr lang="es-US" sz="500" b="1" i="0" u="none" strike="noStrike">
                          <a:effectLst/>
                          <a:latin typeface="Arial" panose="020B0604020202020204" pitchFamily="34" charset="0"/>
                        </a:rPr>
                        <a:t> </a:t>
                      </a:r>
                    </a:p>
                  </a:txBody>
                  <a:tcPr marL="0" marR="0" marT="0" marB="0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BA6"/>
                    </a:solidFill>
                  </a:tcPr>
                </a:tc>
                <a:tc>
                  <a:txBody>
                    <a:bodyPr/>
                    <a:lstStyle/>
                    <a:p>
                      <a:pPr algn="l" fontAlgn="ctr">
                        <a:buNone/>
                      </a:pPr>
                      <a:r>
                        <a:rPr lang="es-US" sz="500" b="1" i="0" u="none" strike="noStrike">
                          <a:effectLst/>
                          <a:latin typeface="Arial" panose="020B0604020202020204" pitchFamily="34" charset="0"/>
                        </a:rPr>
                        <a:t>34</a:t>
                      </a:r>
                    </a:p>
                  </a:txBody>
                  <a:tcPr marL="0" marR="0" marT="0" marB="0" anchor="ctr">
                    <a:lnL>
                      <a:noFill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>
                      <a:noFill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BA6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>
                        <a:buNone/>
                      </a:pPr>
                      <a:r>
                        <a:rPr lang="es-US" sz="500" b="0" i="0" u="none" strike="noStrike">
                          <a:effectLst/>
                          <a:latin typeface="Arial" panose="020B0604020202020204" pitchFamily="34" charset="0"/>
                        </a:rPr>
                        <a:t> </a:t>
                      </a:r>
                    </a:p>
                  </a:txBody>
                  <a:tcPr marL="0" marR="0" marT="0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>
                      <a:noFill/>
                    </a:lnT>
                    <a:lnB>
                      <a:noFill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>
                        <a:buNone/>
                      </a:pPr>
                      <a:r>
                        <a:rPr lang="es-US" sz="500" b="1" i="0" u="none" strike="noStrike">
                          <a:effectLst/>
                          <a:latin typeface="Arial" panose="020B0604020202020204" pitchFamily="34" charset="0"/>
                        </a:rPr>
                        <a:t>1</a:t>
                      </a:r>
                    </a:p>
                  </a:txBody>
                  <a:tcPr marL="0" marR="0" marT="0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>
                      <a:noFill/>
                    </a:lnR>
                    <a:lnT>
                      <a:noFill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BA6"/>
                    </a:solidFill>
                  </a:tcPr>
                </a:tc>
                <a:tc>
                  <a:txBody>
                    <a:bodyPr/>
                    <a:lstStyle/>
                    <a:p>
                      <a:pPr algn="l" fontAlgn="ctr">
                        <a:buNone/>
                      </a:pPr>
                      <a:r>
                        <a:rPr lang="es-US" sz="500" b="1" i="0" u="none" strike="noStrike">
                          <a:effectLst/>
                          <a:latin typeface="Arial" panose="020B0604020202020204" pitchFamily="34" charset="0"/>
                        </a:rPr>
                        <a:t>1</a:t>
                      </a:r>
                    </a:p>
                  </a:txBody>
                  <a:tcPr marL="0" marR="0" marT="0" marB="0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BA6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>
                        <a:buNone/>
                      </a:pPr>
                      <a:r>
                        <a:rPr lang="es-US" sz="500" b="1" i="0" u="none" strike="noStrike">
                          <a:effectLst/>
                          <a:latin typeface="Arial" panose="020B0604020202020204" pitchFamily="34" charset="0"/>
                        </a:rPr>
                        <a:t> </a:t>
                      </a:r>
                    </a:p>
                  </a:txBody>
                  <a:tcPr marL="0" marR="0" marT="0" marB="0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BA6"/>
                    </a:solidFill>
                  </a:tcPr>
                </a:tc>
                <a:tc>
                  <a:txBody>
                    <a:bodyPr/>
                    <a:lstStyle/>
                    <a:p>
                      <a:pPr algn="l" fontAlgn="ctr">
                        <a:buNone/>
                      </a:pPr>
                      <a:r>
                        <a:rPr lang="es-US" sz="500" b="1" i="0" u="none" strike="noStrike">
                          <a:effectLst/>
                          <a:latin typeface="Arial" panose="020B0604020202020204" pitchFamily="34" charset="0"/>
                        </a:rPr>
                        <a:t> </a:t>
                      </a:r>
                    </a:p>
                  </a:txBody>
                  <a:tcPr marL="0" marR="0" marT="0" marB="0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BA6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>
                        <a:buNone/>
                      </a:pPr>
                      <a:r>
                        <a:rPr lang="es-US" sz="500" b="1" i="0" u="none" strike="noStrike">
                          <a:effectLst/>
                          <a:latin typeface="Arial" panose="020B0604020202020204" pitchFamily="34" charset="0"/>
                        </a:rPr>
                        <a:t> </a:t>
                      </a:r>
                    </a:p>
                  </a:txBody>
                  <a:tcPr marL="0" marR="0" marT="0" marB="0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BA6"/>
                    </a:solidFill>
                  </a:tcPr>
                </a:tc>
                <a:tc>
                  <a:txBody>
                    <a:bodyPr/>
                    <a:lstStyle/>
                    <a:p>
                      <a:pPr algn="l" fontAlgn="ctr">
                        <a:buNone/>
                      </a:pPr>
                      <a:r>
                        <a:rPr lang="es-US" sz="500" b="1" i="0" u="none" strike="noStrike">
                          <a:effectLst/>
                          <a:latin typeface="Arial" panose="020B0604020202020204" pitchFamily="34" charset="0"/>
                        </a:rPr>
                        <a:t>34</a:t>
                      </a:r>
                    </a:p>
                  </a:txBody>
                  <a:tcPr marL="0" marR="0" marT="0" marB="0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BA6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>
                        <a:buNone/>
                      </a:pPr>
                      <a:r>
                        <a:rPr lang="es-US" sz="500" b="1" i="0" u="none" strike="noStrike">
                          <a:effectLst/>
                          <a:latin typeface="Arial" panose="020B0604020202020204" pitchFamily="34" charset="0"/>
                        </a:rPr>
                        <a:t> </a:t>
                      </a:r>
                    </a:p>
                  </a:txBody>
                  <a:tcPr marL="0" marR="0" marT="0" marB="0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BA6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>
                        <a:buNone/>
                      </a:pPr>
                      <a:r>
                        <a:rPr lang="es-US" sz="500" b="1" i="0" u="none" strike="noStrike">
                          <a:effectLst/>
                          <a:latin typeface="Arial" panose="020B0604020202020204" pitchFamily="34" charset="0"/>
                        </a:rPr>
                        <a:t>1</a:t>
                      </a:r>
                    </a:p>
                  </a:txBody>
                  <a:tcPr marL="0" marR="0" marT="0" marB="0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BA6"/>
                    </a:solidFill>
                  </a:tcPr>
                </a:tc>
                <a:tc>
                  <a:txBody>
                    <a:bodyPr/>
                    <a:lstStyle/>
                    <a:p>
                      <a:pPr algn="l" fontAlgn="ctr">
                        <a:buNone/>
                      </a:pPr>
                      <a:r>
                        <a:rPr lang="es-US" sz="500" b="1" i="0" u="none" strike="noStrike">
                          <a:effectLst/>
                          <a:latin typeface="Arial" panose="020B0604020202020204" pitchFamily="34" charset="0"/>
                        </a:rPr>
                        <a:t>1</a:t>
                      </a:r>
                    </a:p>
                  </a:txBody>
                  <a:tcPr marL="0" marR="0" marT="0" marB="0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BA6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>
                        <a:buNone/>
                      </a:pPr>
                      <a:r>
                        <a:rPr lang="es-US" sz="500" b="1" i="0" u="none" strike="noStrike">
                          <a:effectLst/>
                          <a:latin typeface="Arial" panose="020B0604020202020204" pitchFamily="34" charset="0"/>
                        </a:rPr>
                        <a:t> </a:t>
                      </a:r>
                    </a:p>
                  </a:txBody>
                  <a:tcPr marL="0" marR="0" marT="0" marB="0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BA6"/>
                    </a:solidFill>
                  </a:tcPr>
                </a:tc>
                <a:tc>
                  <a:txBody>
                    <a:bodyPr/>
                    <a:lstStyle/>
                    <a:p>
                      <a:pPr algn="l" fontAlgn="ctr">
                        <a:buNone/>
                      </a:pPr>
                      <a:r>
                        <a:rPr lang="es-US" sz="500" b="1" i="0" u="none" strike="noStrike">
                          <a:effectLst/>
                          <a:latin typeface="Arial" panose="020B0604020202020204" pitchFamily="34" charset="0"/>
                        </a:rPr>
                        <a:t>34</a:t>
                      </a:r>
                    </a:p>
                  </a:txBody>
                  <a:tcPr marL="0" marR="0" marT="0" marB="0" anchor="ctr">
                    <a:lnL>
                      <a:noFill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>
                      <a:noFill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BA6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2509237528"/>
                  </a:ext>
                </a:extLst>
              </a:tr>
              <a:tr h="97279">
                <a:tc>
                  <a:txBody>
                    <a:bodyPr/>
                    <a:lstStyle/>
                    <a:p>
                      <a:pPr algn="ctr" fontAlgn="ctr">
                        <a:buNone/>
                      </a:pPr>
                      <a:r>
                        <a:rPr lang="es-US" sz="500" b="1" i="0" u="none" strike="noStrike">
                          <a:effectLst/>
                          <a:latin typeface="Arial" panose="020B0604020202020204" pitchFamily="34" charset="0"/>
                        </a:rPr>
                        <a:t> </a:t>
                      </a:r>
                    </a:p>
                  </a:txBody>
                  <a:tcPr marL="0" marR="0" marT="0" marB="0" anchor="ctr">
                    <a:lnL>
                      <a:noFill/>
                    </a:lnL>
                    <a:lnR>
                      <a:noFill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algn="l" fontAlgn="ctr">
                        <a:buNone/>
                      </a:pPr>
                      <a:r>
                        <a:rPr lang="es-US" sz="500" b="1" i="0" u="none" strike="noStrike">
                          <a:effectLst/>
                          <a:latin typeface="Arial" panose="020B0604020202020204" pitchFamily="34" charset="0"/>
                        </a:rPr>
                        <a:t> </a:t>
                      </a:r>
                    </a:p>
                  </a:txBody>
                  <a:tcPr marL="0" marR="0" marT="0" marB="0" anchor="ctr">
                    <a:lnL>
                      <a:noFill/>
                    </a:lnL>
                    <a:lnR>
                      <a:noFill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>
                        <a:buNone/>
                      </a:pPr>
                      <a:r>
                        <a:rPr lang="es-US" sz="500" b="1" i="0" u="none" strike="noStrike">
                          <a:effectLst/>
                          <a:latin typeface="Arial" panose="020B0604020202020204" pitchFamily="34" charset="0"/>
                        </a:rPr>
                        <a:t> </a:t>
                      </a:r>
                    </a:p>
                  </a:txBody>
                  <a:tcPr marL="0" marR="0" marT="0" marB="0" anchor="ctr">
                    <a:lnL>
                      <a:noFill/>
                    </a:lnL>
                    <a:lnR>
                      <a:noFill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algn="l" fontAlgn="ctr">
                        <a:buNone/>
                      </a:pPr>
                      <a:r>
                        <a:rPr lang="es-US" sz="500" b="1" i="0" u="none" strike="noStrike">
                          <a:effectLst/>
                          <a:latin typeface="Arial" panose="020B0604020202020204" pitchFamily="34" charset="0"/>
                        </a:rPr>
                        <a:t> </a:t>
                      </a:r>
                    </a:p>
                  </a:txBody>
                  <a:tcPr marL="0" marR="0" marT="0" marB="0" anchor="ctr">
                    <a:lnL>
                      <a:noFill/>
                    </a:lnL>
                    <a:lnR>
                      <a:noFill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>
                        <a:buNone/>
                      </a:pPr>
                      <a:r>
                        <a:rPr lang="es-US" sz="500" b="1" i="0" u="none" strike="noStrike">
                          <a:effectLst/>
                          <a:latin typeface="Arial" panose="020B0604020202020204" pitchFamily="34" charset="0"/>
                        </a:rPr>
                        <a:t> </a:t>
                      </a:r>
                    </a:p>
                  </a:txBody>
                  <a:tcPr marL="0" marR="0" marT="0" marB="0" anchor="ctr">
                    <a:lnL>
                      <a:noFill/>
                    </a:lnL>
                    <a:lnR>
                      <a:noFill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algn="l" fontAlgn="ctr">
                        <a:buNone/>
                      </a:pPr>
                      <a:r>
                        <a:rPr lang="es-US" sz="500" b="1" i="0" u="none" strike="noStrike">
                          <a:effectLst/>
                          <a:latin typeface="Arial" panose="020B0604020202020204" pitchFamily="34" charset="0"/>
                        </a:rPr>
                        <a:t> </a:t>
                      </a:r>
                    </a:p>
                  </a:txBody>
                  <a:tcPr marL="0" marR="0" marT="0" marB="0" anchor="ctr">
                    <a:lnL>
                      <a:noFill/>
                    </a:lnL>
                    <a:lnR>
                      <a:noFill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>
                        <a:buNone/>
                      </a:pPr>
                      <a:r>
                        <a:rPr lang="es-US" sz="500" b="1" i="0" u="none" strike="noStrike">
                          <a:effectLst/>
                          <a:latin typeface="Arial" panose="020B0604020202020204" pitchFamily="34" charset="0"/>
                        </a:rPr>
                        <a:t> </a:t>
                      </a:r>
                    </a:p>
                  </a:txBody>
                  <a:tcPr marL="0" marR="0" marT="0" marB="0" anchor="ctr">
                    <a:lnL>
                      <a:noFill/>
                    </a:lnL>
                    <a:lnR>
                      <a:noFill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>
                        <a:buNone/>
                      </a:pPr>
                      <a:endParaRPr lang="es-US" sz="500" b="0" i="0" u="none" strike="noStrike">
                        <a:effectLst/>
                        <a:latin typeface="Arial" panose="020B0604020202020204" pitchFamily="34" charset="0"/>
                      </a:endParaRPr>
                    </a:p>
                  </a:txBody>
                  <a:tcPr marL="0" marR="0" marT="0" marB="0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 fontAlgn="ctr">
                        <a:buNone/>
                      </a:pPr>
                      <a:endParaRPr lang="es-US" sz="500" b="0" i="0" u="none" strike="noStrike">
                        <a:effectLst/>
                        <a:latin typeface="Arial" panose="020B0604020202020204" pitchFamily="34" charset="0"/>
                      </a:endParaRPr>
                    </a:p>
                  </a:txBody>
                  <a:tcPr marL="0" marR="0" marT="0" marB="0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l" fontAlgn="ctr">
                        <a:buNone/>
                      </a:pPr>
                      <a:endParaRPr lang="es-US" sz="500" b="0" i="0" u="none" strike="noStrike">
                        <a:effectLst/>
                        <a:latin typeface="Arial" panose="020B0604020202020204" pitchFamily="34" charset="0"/>
                      </a:endParaRPr>
                    </a:p>
                  </a:txBody>
                  <a:tcPr marL="0" marR="0" marT="0" marB="0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 fontAlgn="ctr">
                        <a:buNone/>
                      </a:pPr>
                      <a:endParaRPr lang="es-US" sz="500" b="0" i="0" u="none" strike="noStrike">
                        <a:effectLst/>
                        <a:latin typeface="Arial" panose="020B0604020202020204" pitchFamily="34" charset="0"/>
                      </a:endParaRPr>
                    </a:p>
                  </a:txBody>
                  <a:tcPr marL="0" marR="0" marT="0" marB="0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 fontAlgn="ctr">
                        <a:buNone/>
                      </a:pPr>
                      <a:endParaRPr lang="es-US" sz="500" b="0" i="0" u="none" strike="noStrike">
                        <a:effectLst/>
                        <a:latin typeface="Arial" panose="020B0604020202020204" pitchFamily="34" charset="0"/>
                      </a:endParaRPr>
                    </a:p>
                  </a:txBody>
                  <a:tcPr marL="0" marR="0" marT="0" marB="0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 fontAlgn="ctr">
                        <a:buNone/>
                      </a:pPr>
                      <a:r>
                        <a:rPr lang="es-US" sz="500" b="1" i="0" u="none" strike="noStrike">
                          <a:effectLst/>
                          <a:latin typeface="Arial" panose="020B0604020202020204" pitchFamily="34" charset="0"/>
                        </a:rPr>
                        <a:t> </a:t>
                      </a:r>
                    </a:p>
                  </a:txBody>
                  <a:tcPr marL="0" marR="0" marT="0" marB="0" anchor="ctr">
                    <a:lnL>
                      <a:noFill/>
                    </a:lnL>
                    <a:lnR>
                      <a:noFill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algn="l" fontAlgn="ctr">
                        <a:buNone/>
                      </a:pPr>
                      <a:r>
                        <a:rPr lang="es-US" sz="500" b="1" i="0" u="none" strike="noStrike">
                          <a:effectLst/>
                          <a:latin typeface="Arial" panose="020B0604020202020204" pitchFamily="34" charset="0"/>
                        </a:rPr>
                        <a:t> </a:t>
                      </a:r>
                    </a:p>
                  </a:txBody>
                  <a:tcPr marL="0" marR="0" marT="0" marB="0" anchor="ctr">
                    <a:lnL>
                      <a:noFill/>
                    </a:lnL>
                    <a:lnR>
                      <a:noFill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>
                        <a:buNone/>
                      </a:pPr>
                      <a:r>
                        <a:rPr lang="es-US" sz="500" b="1" i="0" u="none" strike="noStrike">
                          <a:effectLst/>
                          <a:latin typeface="Arial" panose="020B0604020202020204" pitchFamily="34" charset="0"/>
                        </a:rPr>
                        <a:t> </a:t>
                      </a:r>
                    </a:p>
                  </a:txBody>
                  <a:tcPr marL="0" marR="0" marT="0" marB="0" anchor="ctr">
                    <a:lnL>
                      <a:noFill/>
                    </a:lnL>
                    <a:lnR>
                      <a:noFill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algn="l" fontAlgn="ctr">
                        <a:buNone/>
                      </a:pPr>
                      <a:r>
                        <a:rPr lang="es-US" sz="500" b="1" i="0" u="none" strike="noStrike">
                          <a:effectLst/>
                          <a:latin typeface="Arial" panose="020B0604020202020204" pitchFamily="34" charset="0"/>
                        </a:rPr>
                        <a:t> </a:t>
                      </a:r>
                    </a:p>
                  </a:txBody>
                  <a:tcPr marL="0" marR="0" marT="0" marB="0" anchor="ctr">
                    <a:lnL>
                      <a:noFill/>
                    </a:lnL>
                    <a:lnR>
                      <a:noFill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>
                      <a:noFill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>
                        <a:buNone/>
                      </a:pPr>
                      <a:r>
                        <a:rPr lang="es-US" sz="500" b="1" i="0" u="none" strike="noStrike">
                          <a:effectLst/>
                          <a:latin typeface="Arial" panose="020B0604020202020204" pitchFamily="34" charset="0"/>
                        </a:rPr>
                        <a:t> </a:t>
                      </a:r>
                    </a:p>
                  </a:txBody>
                  <a:tcPr marL="0" marR="0" marT="0" marB="0" anchor="ctr">
                    <a:lnL>
                      <a:noFill/>
                    </a:lnL>
                    <a:lnR>
                      <a:noFill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algn="l" fontAlgn="ctr">
                        <a:buNone/>
                      </a:pPr>
                      <a:r>
                        <a:rPr lang="es-US" sz="500" b="1" i="0" u="none" strike="noStrike">
                          <a:effectLst/>
                          <a:latin typeface="Arial" panose="020B0604020202020204" pitchFamily="34" charset="0"/>
                        </a:rPr>
                        <a:t> </a:t>
                      </a:r>
                    </a:p>
                  </a:txBody>
                  <a:tcPr marL="0" marR="0" marT="0" marB="0" anchor="ctr">
                    <a:lnL>
                      <a:noFill/>
                    </a:lnL>
                    <a:lnR>
                      <a:noFill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>
                        <a:buNone/>
                      </a:pPr>
                      <a:r>
                        <a:rPr lang="es-US" sz="500" b="1" i="0" u="none" strike="noStrike">
                          <a:effectLst/>
                          <a:latin typeface="Arial" panose="020B0604020202020204" pitchFamily="34" charset="0"/>
                        </a:rPr>
                        <a:t> </a:t>
                      </a:r>
                    </a:p>
                  </a:txBody>
                  <a:tcPr marL="0" marR="0" marT="0" marB="0" anchor="ctr">
                    <a:lnL>
                      <a:noFill/>
                    </a:lnL>
                    <a:lnR>
                      <a:noFill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>
                        <a:buNone/>
                      </a:pPr>
                      <a:r>
                        <a:rPr lang="es-US" sz="500" b="0" i="0" u="none" strike="noStrike">
                          <a:effectLst/>
                          <a:latin typeface="Arial" panose="020B0604020202020204" pitchFamily="34" charset="0"/>
                        </a:rPr>
                        <a:t> </a:t>
                      </a:r>
                    </a:p>
                  </a:txBody>
                  <a:tcPr marL="0" marR="0" marT="0" marB="0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>
                        <a:buNone/>
                      </a:pPr>
                      <a:r>
                        <a:rPr lang="es-US" sz="500" b="1" i="0" u="none" strike="noStrike">
                          <a:effectLst/>
                          <a:latin typeface="Arial" panose="020B0604020202020204" pitchFamily="34" charset="0"/>
                        </a:rPr>
                        <a:t> </a:t>
                      </a:r>
                    </a:p>
                  </a:txBody>
                  <a:tcPr marL="0" marR="0" marT="0" marB="0" anchor="ctr">
                    <a:lnL>
                      <a:noFill/>
                    </a:lnL>
                    <a:lnR>
                      <a:noFill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algn="l" fontAlgn="ctr">
                        <a:buNone/>
                      </a:pPr>
                      <a:r>
                        <a:rPr lang="es-US" sz="500" b="1" i="0" u="none" strike="noStrike">
                          <a:effectLst/>
                          <a:latin typeface="Arial" panose="020B0604020202020204" pitchFamily="34" charset="0"/>
                        </a:rPr>
                        <a:t> </a:t>
                      </a:r>
                    </a:p>
                  </a:txBody>
                  <a:tcPr marL="0" marR="0" marT="0" marB="0" anchor="ctr">
                    <a:lnL>
                      <a:noFill/>
                    </a:lnL>
                    <a:lnR>
                      <a:noFill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algn="l" fontAlgn="b">
                        <a:buNone/>
                      </a:pPr>
                      <a:r>
                        <a:rPr lang="es-US" sz="500" b="0" i="0" u="none" strike="noStrike">
                          <a:effectLst/>
                          <a:latin typeface="Arial" panose="020B0604020202020204" pitchFamily="34" charset="0"/>
                        </a:rPr>
                        <a:t> 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algn="l" fontAlgn="ctr">
                        <a:buNone/>
                      </a:pPr>
                      <a:r>
                        <a:rPr lang="es-US" sz="500" b="1" i="0" u="none" strike="noStrike">
                          <a:effectLst/>
                          <a:latin typeface="Arial" panose="020B0604020202020204" pitchFamily="34" charset="0"/>
                        </a:rPr>
                        <a:t> </a:t>
                      </a:r>
                    </a:p>
                  </a:txBody>
                  <a:tcPr marL="0" marR="0" marT="0" marB="0" anchor="ctr">
                    <a:lnL>
                      <a:noFill/>
                    </a:lnL>
                    <a:lnR>
                      <a:noFill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algn="l" fontAlgn="ctr">
                        <a:buNone/>
                      </a:pPr>
                      <a:r>
                        <a:rPr lang="es-US" sz="500" b="1" i="0" u="none" strike="noStrike">
                          <a:effectLst/>
                          <a:latin typeface="Arial" panose="020B0604020202020204" pitchFamily="34" charset="0"/>
                        </a:rPr>
                        <a:t> </a:t>
                      </a:r>
                    </a:p>
                  </a:txBody>
                  <a:tcPr marL="0" marR="0" marT="0" marB="0" anchor="ctr">
                    <a:lnL>
                      <a:noFill/>
                    </a:lnL>
                    <a:lnR>
                      <a:noFill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>
                        <a:buNone/>
                      </a:pPr>
                      <a:r>
                        <a:rPr lang="es-US" sz="500" b="1" i="0" u="none" strike="noStrike">
                          <a:effectLst/>
                          <a:latin typeface="Arial" panose="020B0604020202020204" pitchFamily="34" charset="0"/>
                        </a:rPr>
                        <a:t> </a:t>
                      </a:r>
                    </a:p>
                  </a:txBody>
                  <a:tcPr marL="0" marR="0" marT="0" marB="0" anchor="ctr">
                    <a:lnL>
                      <a:noFill/>
                    </a:lnL>
                    <a:lnR>
                      <a:noFill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algn="l" fontAlgn="ctr">
                        <a:buNone/>
                      </a:pPr>
                      <a:r>
                        <a:rPr lang="es-US" sz="500" b="1" i="0" u="none" strike="noStrike">
                          <a:effectLst/>
                          <a:latin typeface="Arial" panose="020B0604020202020204" pitchFamily="34" charset="0"/>
                        </a:rPr>
                        <a:t> </a:t>
                      </a:r>
                    </a:p>
                  </a:txBody>
                  <a:tcPr marL="0" marR="0" marT="0" marB="0" anchor="ctr">
                    <a:lnL>
                      <a:noFill/>
                    </a:lnL>
                    <a:lnR>
                      <a:noFill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>
                        <a:buNone/>
                      </a:pPr>
                      <a:r>
                        <a:rPr lang="es-US" sz="500" b="1" i="0" u="none" strike="noStrike">
                          <a:effectLst/>
                          <a:latin typeface="Arial" panose="020B0604020202020204" pitchFamily="34" charset="0"/>
                        </a:rPr>
                        <a:t> </a:t>
                      </a:r>
                    </a:p>
                  </a:txBody>
                  <a:tcPr marL="0" marR="0" marT="0" marB="0" anchor="ctr">
                    <a:lnL>
                      <a:noFill/>
                    </a:lnL>
                    <a:lnR>
                      <a:noFill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algn="l" fontAlgn="ctr">
                        <a:buNone/>
                      </a:pPr>
                      <a:r>
                        <a:rPr lang="es-US" sz="500" b="1" i="0" u="none" strike="noStrike">
                          <a:effectLst/>
                          <a:latin typeface="Arial" panose="020B0604020202020204" pitchFamily="34" charset="0"/>
                        </a:rPr>
                        <a:t> </a:t>
                      </a:r>
                    </a:p>
                  </a:txBody>
                  <a:tcPr marL="0" marR="0" marT="0" marB="0" anchor="ctr">
                    <a:lnL>
                      <a:noFill/>
                    </a:lnL>
                    <a:lnR>
                      <a:noFill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>
                        <a:buNone/>
                      </a:pPr>
                      <a:r>
                        <a:rPr lang="es-US" sz="500" b="1" i="0" u="none" strike="noStrike">
                          <a:effectLst/>
                          <a:latin typeface="Arial" panose="020B0604020202020204" pitchFamily="34" charset="0"/>
                        </a:rPr>
                        <a:t> </a:t>
                      </a:r>
                    </a:p>
                  </a:txBody>
                  <a:tcPr marL="0" marR="0" marT="0" marB="0" anchor="ctr">
                    <a:lnL>
                      <a:noFill/>
                    </a:lnL>
                    <a:lnR>
                      <a:noFill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algn="l" fontAlgn="ctr">
                        <a:buNone/>
                      </a:pPr>
                      <a:r>
                        <a:rPr lang="es-US" sz="500" b="1" i="0" u="none" strike="noStrike">
                          <a:effectLst/>
                          <a:latin typeface="Arial" panose="020B0604020202020204" pitchFamily="34" charset="0"/>
                        </a:rPr>
                        <a:t> </a:t>
                      </a:r>
                    </a:p>
                  </a:txBody>
                  <a:tcPr marL="0" marR="0" marT="0" marB="0" anchor="ctr">
                    <a:lnL>
                      <a:noFill/>
                    </a:lnL>
                    <a:lnR>
                      <a:noFill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algn="l" fontAlgn="ctr">
                        <a:buNone/>
                      </a:pPr>
                      <a:r>
                        <a:rPr lang="es-US" sz="500" b="1" i="0" u="none" strike="noStrike">
                          <a:effectLst/>
                          <a:latin typeface="Arial" panose="020B0604020202020204" pitchFamily="34" charset="0"/>
                        </a:rPr>
                        <a:t> </a:t>
                      </a:r>
                    </a:p>
                  </a:txBody>
                  <a:tcPr marL="0" marR="0" marT="0" marB="0" anchor="ctr">
                    <a:lnL>
                      <a:noFill/>
                    </a:lnL>
                    <a:lnR>
                      <a:noFill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>
                        <a:buNone/>
                      </a:pPr>
                      <a:r>
                        <a:rPr lang="es-US" sz="500" b="1" i="0" u="none" strike="noStrike">
                          <a:effectLst/>
                          <a:latin typeface="Arial" panose="020B0604020202020204" pitchFamily="34" charset="0"/>
                        </a:rPr>
                        <a:t> </a:t>
                      </a:r>
                    </a:p>
                  </a:txBody>
                  <a:tcPr marL="0" marR="0" marT="0" marB="0" anchor="ctr">
                    <a:lnL>
                      <a:noFill/>
                    </a:lnL>
                    <a:lnR>
                      <a:noFill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>
                        <a:buNone/>
                      </a:pPr>
                      <a:r>
                        <a:rPr lang="es-US" sz="500" b="0" i="0" u="none" strike="noStrike">
                          <a:effectLst/>
                          <a:latin typeface="Arial" panose="020B0604020202020204" pitchFamily="34" charset="0"/>
                        </a:rPr>
                        <a:t> </a:t>
                      </a:r>
                    </a:p>
                  </a:txBody>
                  <a:tcPr marL="0" marR="0" marT="0" marB="0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>
                        <a:buNone/>
                      </a:pPr>
                      <a:r>
                        <a:rPr lang="es-US" sz="500" b="1" i="0" u="none" strike="noStrike">
                          <a:effectLst/>
                          <a:latin typeface="Arial" panose="020B0604020202020204" pitchFamily="34" charset="0"/>
                        </a:rPr>
                        <a:t> </a:t>
                      </a:r>
                    </a:p>
                  </a:txBody>
                  <a:tcPr marL="0" marR="0" marT="0" marB="0" anchor="ctr">
                    <a:lnL>
                      <a:noFill/>
                    </a:lnL>
                    <a:lnR>
                      <a:noFill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algn="l" fontAlgn="ctr">
                        <a:buNone/>
                      </a:pPr>
                      <a:r>
                        <a:rPr lang="es-US" sz="500" b="1" i="0" u="none" strike="noStrike">
                          <a:effectLst/>
                          <a:latin typeface="Arial" panose="020B0604020202020204" pitchFamily="34" charset="0"/>
                        </a:rPr>
                        <a:t> </a:t>
                      </a:r>
                    </a:p>
                  </a:txBody>
                  <a:tcPr marL="0" marR="0" marT="0" marB="0" anchor="ctr">
                    <a:lnL>
                      <a:noFill/>
                    </a:lnL>
                    <a:lnR>
                      <a:noFill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algn="l" fontAlgn="b">
                        <a:buNone/>
                      </a:pPr>
                      <a:r>
                        <a:rPr lang="es-US" sz="500" b="0" i="0" u="none" strike="noStrike">
                          <a:effectLst/>
                          <a:latin typeface="Arial" panose="020B0604020202020204" pitchFamily="34" charset="0"/>
                        </a:rPr>
                        <a:t> 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algn="l" fontAlgn="ctr">
                        <a:buNone/>
                      </a:pPr>
                      <a:r>
                        <a:rPr lang="es-US" sz="500" b="1" i="0" u="none" strike="noStrike">
                          <a:effectLst/>
                          <a:latin typeface="Arial" panose="020B0604020202020204" pitchFamily="34" charset="0"/>
                        </a:rPr>
                        <a:t> </a:t>
                      </a:r>
                    </a:p>
                  </a:txBody>
                  <a:tcPr marL="0" marR="0" marT="0" marB="0" anchor="ctr">
                    <a:lnL>
                      <a:noFill/>
                    </a:lnL>
                    <a:lnR>
                      <a:noFill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algn="l" fontAlgn="ctr">
                        <a:buNone/>
                      </a:pPr>
                      <a:r>
                        <a:rPr lang="es-US" sz="500" b="1" i="0" u="none" strike="noStrike">
                          <a:effectLst/>
                          <a:latin typeface="Arial" panose="020B0604020202020204" pitchFamily="34" charset="0"/>
                        </a:rPr>
                        <a:t> </a:t>
                      </a:r>
                    </a:p>
                  </a:txBody>
                  <a:tcPr marL="0" marR="0" marT="0" marB="0" anchor="ctr">
                    <a:lnL>
                      <a:noFill/>
                    </a:lnL>
                    <a:lnR>
                      <a:noFill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>
                        <a:buNone/>
                      </a:pPr>
                      <a:r>
                        <a:rPr lang="es-US" sz="500" b="1" i="0" u="none" strike="noStrike">
                          <a:effectLst/>
                          <a:latin typeface="Arial" panose="020B0604020202020204" pitchFamily="34" charset="0"/>
                        </a:rPr>
                        <a:t> </a:t>
                      </a:r>
                    </a:p>
                  </a:txBody>
                  <a:tcPr marL="0" marR="0" marT="0" marB="0" anchor="ctr">
                    <a:lnL>
                      <a:noFill/>
                    </a:lnL>
                    <a:lnR>
                      <a:noFill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algn="l" fontAlgn="ctr">
                        <a:buNone/>
                      </a:pPr>
                      <a:r>
                        <a:rPr lang="es-US" sz="500" b="1" i="0" u="none" strike="noStrike">
                          <a:effectLst/>
                          <a:latin typeface="Arial" panose="020B0604020202020204" pitchFamily="34" charset="0"/>
                        </a:rPr>
                        <a:t> </a:t>
                      </a:r>
                    </a:p>
                  </a:txBody>
                  <a:tcPr marL="0" marR="0" marT="0" marB="0" anchor="ctr">
                    <a:lnL>
                      <a:noFill/>
                    </a:lnL>
                    <a:lnR>
                      <a:noFill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>
                      <a:noFill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>
                        <a:buNone/>
                      </a:pPr>
                      <a:r>
                        <a:rPr lang="es-US" sz="500" b="1" i="0" u="none" strike="noStrike">
                          <a:effectLst/>
                          <a:latin typeface="Arial" panose="020B0604020202020204" pitchFamily="34" charset="0"/>
                        </a:rPr>
                        <a:t> </a:t>
                      </a:r>
                    </a:p>
                  </a:txBody>
                  <a:tcPr marL="0" marR="0" marT="0" marB="0" anchor="ctr">
                    <a:lnL>
                      <a:noFill/>
                    </a:lnL>
                    <a:lnR>
                      <a:noFill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algn="l" fontAlgn="ctr">
                        <a:buNone/>
                      </a:pPr>
                      <a:r>
                        <a:rPr lang="es-US" sz="500" b="1" i="0" u="none" strike="noStrike">
                          <a:effectLst/>
                          <a:latin typeface="Arial" panose="020B0604020202020204" pitchFamily="34" charset="0"/>
                        </a:rPr>
                        <a:t> </a:t>
                      </a:r>
                    </a:p>
                  </a:txBody>
                  <a:tcPr marL="0" marR="0" marT="0" marB="0" anchor="ctr">
                    <a:lnL>
                      <a:noFill/>
                    </a:lnL>
                    <a:lnR>
                      <a:noFill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algn="l" fontAlgn="b">
                        <a:buNone/>
                      </a:pPr>
                      <a:r>
                        <a:rPr lang="es-US" sz="500" b="0" i="0" u="none" strike="noStrike">
                          <a:effectLst/>
                          <a:latin typeface="Arial" panose="020B0604020202020204" pitchFamily="34" charset="0"/>
                        </a:rPr>
                        <a:t> 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>
                        <a:buNone/>
                      </a:pPr>
                      <a:r>
                        <a:rPr lang="es-US" sz="500" b="1" i="0" u="none" strike="noStrike">
                          <a:effectLst/>
                          <a:latin typeface="Arial" panose="020B0604020202020204" pitchFamily="34" charset="0"/>
                        </a:rPr>
                        <a:t> </a:t>
                      </a:r>
                    </a:p>
                  </a:txBody>
                  <a:tcPr marL="0" marR="0" marT="0" marB="0" anchor="ctr">
                    <a:lnL>
                      <a:noFill/>
                    </a:lnL>
                    <a:lnR>
                      <a:noFill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3422132715"/>
                  </a:ext>
                </a:extLst>
              </a:tr>
              <a:tr h="207273">
                <a:tc gridSpan="7">
                  <a:txBody>
                    <a:bodyPr/>
                    <a:lstStyle/>
                    <a:p>
                      <a:pPr algn="ctr" fontAlgn="ctr">
                        <a:buNone/>
                      </a:pPr>
                      <a:r>
                        <a:rPr lang="es-US" sz="500" b="1" i="0" u="none" strike="noStrike">
                          <a:effectLst/>
                          <a:latin typeface="Arial" panose="020B0604020202020204" pitchFamily="34" charset="0"/>
                        </a:rPr>
                        <a:t>Filosofía, Ética y Moral </a:t>
                      </a:r>
                    </a:p>
                  </a:txBody>
                  <a:tcPr marL="0" marR="0" marT="0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>
                      <a:noFill/>
                    </a:lnB>
                    <a:solidFill>
                      <a:srgbClr val="FFFBA6"/>
                    </a:solidFill>
                  </a:tcPr>
                </a:tc>
                <a:tc hMerge="1">
                  <a:txBody>
                    <a:bodyPr/>
                    <a:lstStyle/>
                    <a:p>
                      <a:endParaRPr lang="es-ES_tradnl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es-ES_tradnl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es-ES_tradnl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es-ES_tradnl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es-ES_tradnl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es-ES_tradnl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 fontAlgn="ctr">
                        <a:buNone/>
                      </a:pPr>
                      <a:endParaRPr lang="es-US" sz="500" b="0" i="0" u="none" strike="noStrike">
                        <a:effectLst/>
                        <a:latin typeface="Arial" panose="020B0604020202020204" pitchFamily="34" charset="0"/>
                      </a:endParaRPr>
                    </a:p>
                  </a:txBody>
                  <a:tcPr marL="0" marR="0" marT="0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 fontAlgn="ctr">
                        <a:buNone/>
                      </a:pPr>
                      <a:endParaRPr lang="es-US" sz="500" b="0" i="0" u="none" strike="noStrike">
                        <a:effectLst/>
                        <a:latin typeface="Arial" panose="020B0604020202020204" pitchFamily="34" charset="0"/>
                      </a:endParaRPr>
                    </a:p>
                  </a:txBody>
                  <a:tcPr marL="0" marR="0" marT="0" marB="0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l" fontAlgn="ctr">
                        <a:buNone/>
                      </a:pPr>
                      <a:endParaRPr lang="es-US" sz="500" b="0" i="0" u="none" strike="noStrike">
                        <a:effectLst/>
                        <a:latin typeface="Arial" panose="020B0604020202020204" pitchFamily="34" charset="0"/>
                      </a:endParaRPr>
                    </a:p>
                  </a:txBody>
                  <a:tcPr marL="0" marR="0" marT="0" marB="0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 fontAlgn="ctr">
                        <a:buNone/>
                      </a:pPr>
                      <a:endParaRPr lang="es-US" sz="500" b="0" i="0" u="none" strike="noStrike">
                        <a:effectLst/>
                        <a:latin typeface="Arial" panose="020B0604020202020204" pitchFamily="34" charset="0"/>
                      </a:endParaRPr>
                    </a:p>
                  </a:txBody>
                  <a:tcPr marL="0" marR="0" marT="0" marB="0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 fontAlgn="ctr">
                        <a:buNone/>
                      </a:pPr>
                      <a:endParaRPr lang="es-US" sz="500" b="0" i="0" u="none" strike="noStrike">
                        <a:effectLst/>
                        <a:latin typeface="Arial" panose="020B0604020202020204" pitchFamily="34" charset="0"/>
                      </a:endParaRPr>
                    </a:p>
                  </a:txBody>
                  <a:tcPr marL="0" marR="0" marT="0" marB="0" anchor="ctr">
                    <a:lnL>
                      <a:noFill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>
                      <a:noFill/>
                    </a:lnT>
                    <a:lnB>
                      <a:noFill/>
                    </a:lnB>
                    <a:noFill/>
                  </a:tcPr>
                </a:tc>
                <a:tc gridSpan="3">
                  <a:txBody>
                    <a:bodyPr/>
                    <a:lstStyle/>
                    <a:p>
                      <a:pPr algn="ctr" fontAlgn="ctr">
                        <a:buNone/>
                      </a:pPr>
                      <a:r>
                        <a:rPr lang="es-US" sz="500" b="1" i="0" u="none" strike="noStrike">
                          <a:effectLst/>
                          <a:latin typeface="Arial" panose="020B0604020202020204" pitchFamily="34" charset="0"/>
                        </a:rPr>
                        <a:t>Filosofía, Ética y Moral II</a:t>
                      </a:r>
                    </a:p>
                  </a:txBody>
                  <a:tcPr marL="0" marR="0" marT="0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>
                      <a:noFill/>
                    </a:lnB>
                    <a:solidFill>
                      <a:srgbClr val="FFFBA6"/>
                    </a:solidFill>
                  </a:tcPr>
                </a:tc>
                <a:tc hMerge="1">
                  <a:txBody>
                    <a:bodyPr/>
                    <a:lstStyle/>
                    <a:p>
                      <a:endParaRPr lang="es-ES_tradnl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es-ES_tradnl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l" fontAlgn="ctr">
                        <a:buNone/>
                      </a:pPr>
                      <a:r>
                        <a:rPr lang="es-US" sz="500" b="1" i="0" u="none" strike="noStrike">
                          <a:effectLst/>
                          <a:latin typeface="Arial" panose="020B0604020202020204" pitchFamily="34" charset="0"/>
                        </a:rPr>
                        <a:t> </a:t>
                      </a:r>
                    </a:p>
                  </a:txBody>
                  <a:tcPr marL="0" marR="0" marT="0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>
                      <a:noFill/>
                    </a:lnT>
                    <a:lnB>
                      <a:noFill/>
                    </a:lnB>
                    <a:solidFill>
                      <a:srgbClr val="FFFFFF"/>
                    </a:solidFill>
                  </a:tcPr>
                </a:tc>
                <a:tc gridSpan="3">
                  <a:txBody>
                    <a:bodyPr/>
                    <a:lstStyle/>
                    <a:p>
                      <a:pPr algn="ctr" fontAlgn="ctr">
                        <a:buNone/>
                      </a:pPr>
                      <a:r>
                        <a:rPr lang="es-US" sz="500" b="1" i="0" u="none" strike="noStrike">
                          <a:effectLst/>
                          <a:latin typeface="Arial" panose="020B0604020202020204" pitchFamily="34" charset="0"/>
                        </a:rPr>
                        <a:t>Mando y Liderazgo I</a:t>
                      </a:r>
                    </a:p>
                  </a:txBody>
                  <a:tcPr marL="0" marR="0" marT="0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>
                      <a:noFill/>
                    </a:lnB>
                    <a:solidFill>
                      <a:srgbClr val="FFFBA6"/>
                    </a:solidFill>
                  </a:tcPr>
                </a:tc>
                <a:tc hMerge="1">
                  <a:txBody>
                    <a:bodyPr/>
                    <a:lstStyle/>
                    <a:p>
                      <a:endParaRPr lang="es-ES_tradnl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es-ES_tradnl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 fontAlgn="ctr">
                        <a:buNone/>
                      </a:pPr>
                      <a:r>
                        <a:rPr lang="es-US" sz="500" b="0" i="0" u="none" strike="noStrike">
                          <a:effectLst/>
                          <a:latin typeface="Arial" panose="020B0604020202020204" pitchFamily="34" charset="0"/>
                        </a:rPr>
                        <a:t> </a:t>
                      </a:r>
                    </a:p>
                  </a:txBody>
                  <a:tcPr marL="0" marR="0" marT="0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>
                      <a:noFill/>
                    </a:lnT>
                    <a:lnB>
                      <a:noFill/>
                    </a:lnB>
                    <a:solidFill>
                      <a:srgbClr val="FFFFFF"/>
                    </a:solidFill>
                  </a:tcPr>
                </a:tc>
                <a:tc gridSpan="13">
                  <a:txBody>
                    <a:bodyPr/>
                    <a:lstStyle/>
                    <a:p>
                      <a:pPr algn="ctr" fontAlgn="ctr">
                        <a:buNone/>
                      </a:pPr>
                      <a:r>
                        <a:rPr lang="es-US" sz="500" b="1" i="0" u="none" strike="noStrike">
                          <a:effectLst/>
                          <a:latin typeface="Arial" panose="020B0604020202020204" pitchFamily="34" charset="0"/>
                        </a:rPr>
                        <a:t>Historia Naval Aplicada  </a:t>
                      </a:r>
                    </a:p>
                  </a:txBody>
                  <a:tcPr marL="0" marR="0" marT="0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>
                      <a:noFill/>
                    </a:lnB>
                    <a:solidFill>
                      <a:srgbClr val="FFFBA6"/>
                    </a:solidFill>
                  </a:tcPr>
                </a:tc>
                <a:tc hMerge="1">
                  <a:txBody>
                    <a:bodyPr/>
                    <a:lstStyle/>
                    <a:p>
                      <a:endParaRPr lang="es-ES_tradnl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es-ES_tradnl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es-ES_tradnl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es-ES_tradnl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es-ES_tradnl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es-ES_tradnl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es-ES_tradnl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es-ES_tradnl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es-ES_tradnl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es-ES_tradnl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es-ES_tradnl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es-ES_tradnl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 fontAlgn="ctr">
                        <a:buNone/>
                      </a:pPr>
                      <a:r>
                        <a:rPr lang="es-US" sz="500" b="0" i="0" u="none" strike="noStrike">
                          <a:effectLst/>
                          <a:latin typeface="Arial" panose="020B0604020202020204" pitchFamily="34" charset="0"/>
                        </a:rPr>
                        <a:t> </a:t>
                      </a:r>
                    </a:p>
                  </a:txBody>
                  <a:tcPr marL="0" marR="0" marT="0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>
                      <a:noFill/>
                    </a:lnT>
                    <a:lnB>
                      <a:noFill/>
                    </a:lnB>
                    <a:solidFill>
                      <a:srgbClr val="FFFFFF"/>
                    </a:solidFill>
                  </a:tcPr>
                </a:tc>
                <a:tc gridSpan="6">
                  <a:txBody>
                    <a:bodyPr/>
                    <a:lstStyle/>
                    <a:p>
                      <a:pPr algn="ctr" fontAlgn="ctr">
                        <a:buNone/>
                      </a:pPr>
                      <a:r>
                        <a:rPr lang="es-US" sz="500" b="1" i="0" u="none" strike="noStrike">
                          <a:effectLst/>
                          <a:latin typeface="Arial" panose="020B0604020202020204" pitchFamily="34" charset="0"/>
                        </a:rPr>
                        <a:t>Derecho</a:t>
                      </a:r>
                    </a:p>
                  </a:txBody>
                  <a:tcPr marL="0" marR="0" marT="0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>
                      <a:noFill/>
                    </a:lnB>
                    <a:solidFill>
                      <a:srgbClr val="FFFBA6"/>
                    </a:solidFill>
                  </a:tcPr>
                </a:tc>
                <a:tc hMerge="1">
                  <a:txBody>
                    <a:bodyPr/>
                    <a:lstStyle/>
                    <a:p>
                      <a:endParaRPr lang="es-ES_tradnl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es-ES_tradnl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es-ES_tradnl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es-ES_tradnl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es-ES_tradnl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l" fontAlgn="ctr">
                        <a:buNone/>
                      </a:pPr>
                      <a:r>
                        <a:rPr lang="es-US" sz="500" b="1" i="0" u="none" strike="noStrike">
                          <a:effectLst/>
                          <a:latin typeface="Arial" panose="020B0604020202020204" pitchFamily="34" charset="0"/>
                        </a:rPr>
                        <a:t> </a:t>
                      </a:r>
                    </a:p>
                  </a:txBody>
                  <a:tcPr marL="0" marR="0" marT="0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>
                      <a:noFill/>
                    </a:lnT>
                    <a:lnB>
                      <a:noFill/>
                    </a:lnB>
                    <a:solidFill>
                      <a:srgbClr val="FFFFFF"/>
                    </a:solidFill>
                  </a:tcPr>
                </a:tc>
                <a:tc gridSpan="4">
                  <a:txBody>
                    <a:bodyPr/>
                    <a:lstStyle/>
                    <a:p>
                      <a:pPr algn="ctr" fontAlgn="ctr">
                        <a:buNone/>
                      </a:pPr>
                      <a:r>
                        <a:rPr lang="es-US" sz="500" b="1" i="0" u="none" strike="noStrike">
                          <a:effectLst/>
                          <a:latin typeface="Arial" panose="020B0604020202020204" pitchFamily="34" charset="0"/>
                        </a:rPr>
                        <a:t>Educación Cívica</a:t>
                      </a:r>
                    </a:p>
                  </a:txBody>
                  <a:tcPr marL="0" marR="0" marT="0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>
                      <a:noFill/>
                    </a:lnB>
                    <a:solidFill>
                      <a:srgbClr val="FFFBA6"/>
                    </a:solidFill>
                  </a:tcPr>
                </a:tc>
                <a:tc hMerge="1">
                  <a:txBody>
                    <a:bodyPr/>
                    <a:lstStyle/>
                    <a:p>
                      <a:endParaRPr lang="es-ES_tradnl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es-ES_tradnl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es-ES_tradnl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3158345933"/>
                  </a:ext>
                </a:extLst>
              </a:tr>
              <a:tr h="144631">
                <a:tc>
                  <a:txBody>
                    <a:bodyPr/>
                    <a:lstStyle/>
                    <a:p>
                      <a:pPr algn="ctr" fontAlgn="ctr">
                        <a:buNone/>
                      </a:pPr>
                      <a:r>
                        <a:rPr lang="es-US" sz="500" b="1" i="0" u="none" strike="noStrike">
                          <a:effectLst/>
                          <a:latin typeface="Arial" panose="020B0604020202020204" pitchFamily="34" charset="0"/>
                        </a:rPr>
                        <a:t>2</a:t>
                      </a:r>
                    </a:p>
                  </a:txBody>
                  <a:tcPr marL="0" marR="0" marT="0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>
                      <a:noFill/>
                    </a:lnR>
                    <a:lnT>
                      <a:noFill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BA6"/>
                    </a:solidFill>
                  </a:tcPr>
                </a:tc>
                <a:tc>
                  <a:txBody>
                    <a:bodyPr/>
                    <a:lstStyle/>
                    <a:p>
                      <a:pPr algn="l" fontAlgn="ctr">
                        <a:buNone/>
                      </a:pPr>
                      <a:r>
                        <a:rPr lang="es-US" sz="500" b="1" i="0" u="none" strike="noStrike">
                          <a:effectLst/>
                          <a:latin typeface="Arial" panose="020B0604020202020204" pitchFamily="34" charset="0"/>
                        </a:rPr>
                        <a:t>2</a:t>
                      </a:r>
                    </a:p>
                  </a:txBody>
                  <a:tcPr marL="0" marR="0" marT="0" marB="0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BA6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>
                        <a:buNone/>
                      </a:pPr>
                      <a:r>
                        <a:rPr lang="es-US" sz="500" b="1" i="0" u="none" strike="noStrike">
                          <a:effectLst/>
                          <a:latin typeface="Arial" panose="020B0604020202020204" pitchFamily="34" charset="0"/>
                        </a:rPr>
                        <a:t>68</a:t>
                      </a:r>
                    </a:p>
                  </a:txBody>
                  <a:tcPr marL="0" marR="0" marT="0" marB="0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BA6"/>
                    </a:solidFill>
                  </a:tcPr>
                </a:tc>
                <a:tc>
                  <a:txBody>
                    <a:bodyPr/>
                    <a:lstStyle/>
                    <a:p>
                      <a:pPr algn="l" fontAlgn="ctr">
                        <a:buNone/>
                      </a:pPr>
                      <a:r>
                        <a:rPr lang="es-US" sz="500" b="1" i="0" u="none" strike="noStrike">
                          <a:effectLst/>
                          <a:latin typeface="Arial" panose="020B0604020202020204" pitchFamily="34" charset="0"/>
                        </a:rPr>
                        <a:t> </a:t>
                      </a:r>
                    </a:p>
                  </a:txBody>
                  <a:tcPr marL="0" marR="0" marT="0" marB="0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BA6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>
                        <a:buNone/>
                      </a:pPr>
                      <a:r>
                        <a:rPr lang="es-US" sz="500" b="1" i="0" u="none" strike="noStrike">
                          <a:effectLst/>
                          <a:latin typeface="Arial" panose="020B0604020202020204" pitchFamily="34" charset="0"/>
                        </a:rPr>
                        <a:t>2</a:t>
                      </a:r>
                    </a:p>
                  </a:txBody>
                  <a:tcPr marL="0" marR="0" marT="0" marB="0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BA6"/>
                    </a:solidFill>
                  </a:tcPr>
                </a:tc>
                <a:tc>
                  <a:txBody>
                    <a:bodyPr/>
                    <a:lstStyle/>
                    <a:p>
                      <a:pPr algn="l" fontAlgn="ctr">
                        <a:buNone/>
                      </a:pPr>
                      <a:r>
                        <a:rPr lang="es-US" sz="500" b="1" i="0" u="none" strike="noStrike">
                          <a:effectLst/>
                          <a:latin typeface="Arial" panose="020B0604020202020204" pitchFamily="34" charset="0"/>
                        </a:rPr>
                        <a:t>2</a:t>
                      </a:r>
                    </a:p>
                  </a:txBody>
                  <a:tcPr marL="0" marR="0" marT="0" marB="0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BA6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>
                        <a:buNone/>
                      </a:pPr>
                      <a:r>
                        <a:rPr lang="es-US" sz="500" b="1" i="0" u="none" strike="noStrike">
                          <a:effectLst/>
                          <a:latin typeface="Arial" panose="020B0604020202020204" pitchFamily="34" charset="0"/>
                        </a:rPr>
                        <a:t>68</a:t>
                      </a:r>
                    </a:p>
                  </a:txBody>
                  <a:tcPr marL="0" marR="0" marT="0" marB="0" anchor="ctr">
                    <a:lnL>
                      <a:noFill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>
                      <a:noFill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BA6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>
                        <a:buNone/>
                      </a:pPr>
                      <a:endParaRPr lang="es-US" sz="500" b="0" i="0" u="none" strike="noStrike">
                        <a:effectLst/>
                        <a:latin typeface="Arial" panose="020B0604020202020204" pitchFamily="34" charset="0"/>
                      </a:endParaRPr>
                    </a:p>
                  </a:txBody>
                  <a:tcPr marL="0" marR="0" marT="0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 fontAlgn="ctr">
                        <a:buNone/>
                      </a:pPr>
                      <a:endParaRPr lang="es-US" sz="500" b="0" i="0" u="none" strike="noStrike">
                        <a:effectLst/>
                        <a:latin typeface="Arial" panose="020B0604020202020204" pitchFamily="34" charset="0"/>
                      </a:endParaRPr>
                    </a:p>
                  </a:txBody>
                  <a:tcPr marL="0" marR="0" marT="0" marB="0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l" fontAlgn="ctr">
                        <a:buNone/>
                      </a:pPr>
                      <a:endParaRPr lang="es-US" sz="500" b="0" i="0" u="none" strike="noStrike">
                        <a:effectLst/>
                        <a:latin typeface="Arial" panose="020B0604020202020204" pitchFamily="34" charset="0"/>
                      </a:endParaRPr>
                    </a:p>
                  </a:txBody>
                  <a:tcPr marL="0" marR="0" marT="0" marB="0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 fontAlgn="ctr">
                        <a:buNone/>
                      </a:pPr>
                      <a:endParaRPr lang="es-US" sz="500" b="0" i="0" u="none" strike="noStrike">
                        <a:effectLst/>
                        <a:latin typeface="Arial" panose="020B0604020202020204" pitchFamily="34" charset="0"/>
                      </a:endParaRPr>
                    </a:p>
                  </a:txBody>
                  <a:tcPr marL="0" marR="0" marT="0" marB="0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 fontAlgn="ctr">
                        <a:buNone/>
                      </a:pPr>
                      <a:endParaRPr lang="es-US" sz="500" b="0" i="0" u="none" strike="noStrike">
                        <a:effectLst/>
                        <a:latin typeface="Arial" panose="020B0604020202020204" pitchFamily="34" charset="0"/>
                      </a:endParaRPr>
                    </a:p>
                  </a:txBody>
                  <a:tcPr marL="0" marR="0" marT="0" marB="0" anchor="ctr">
                    <a:lnL>
                      <a:noFill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>
                      <a:noFill/>
                    </a:lnT>
                    <a:lnB>
                      <a:noFill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 fontAlgn="ctr">
                        <a:buNone/>
                      </a:pPr>
                      <a:r>
                        <a:rPr lang="es-US" sz="500" b="1" i="0" u="none" strike="noStrike">
                          <a:effectLst/>
                          <a:latin typeface="Arial" panose="020B0604020202020204" pitchFamily="34" charset="0"/>
                        </a:rPr>
                        <a:t>2</a:t>
                      </a:r>
                    </a:p>
                  </a:txBody>
                  <a:tcPr marL="0" marR="0" marT="0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>
                      <a:noFill/>
                    </a:lnR>
                    <a:lnT>
                      <a:noFill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BA6"/>
                    </a:solidFill>
                  </a:tcPr>
                </a:tc>
                <a:tc>
                  <a:txBody>
                    <a:bodyPr/>
                    <a:lstStyle/>
                    <a:p>
                      <a:pPr algn="l" fontAlgn="ctr">
                        <a:buNone/>
                      </a:pPr>
                      <a:r>
                        <a:rPr lang="es-US" sz="500" b="1" i="0" u="none" strike="noStrike">
                          <a:effectLst/>
                          <a:latin typeface="Arial" panose="020B0604020202020204" pitchFamily="34" charset="0"/>
                        </a:rPr>
                        <a:t>2</a:t>
                      </a:r>
                    </a:p>
                  </a:txBody>
                  <a:tcPr marL="0" marR="0" marT="0" marB="0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BA6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>
                        <a:buNone/>
                      </a:pPr>
                      <a:r>
                        <a:rPr lang="es-US" sz="500" b="1" i="0" u="none" strike="noStrike">
                          <a:effectLst/>
                          <a:latin typeface="Arial" panose="020B0604020202020204" pitchFamily="34" charset="0"/>
                        </a:rPr>
                        <a:t>40</a:t>
                      </a:r>
                    </a:p>
                  </a:txBody>
                  <a:tcPr marL="0" marR="0" marT="0" marB="0" anchor="ctr">
                    <a:lnL>
                      <a:noFill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>
                      <a:noFill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BA6"/>
                    </a:solidFill>
                  </a:tcPr>
                </a:tc>
                <a:tc>
                  <a:txBody>
                    <a:bodyPr/>
                    <a:lstStyle/>
                    <a:p>
                      <a:pPr algn="l" fontAlgn="ctr">
                        <a:buNone/>
                      </a:pPr>
                      <a:r>
                        <a:rPr lang="es-US" sz="500" b="1" i="0" u="none" strike="noStrike">
                          <a:effectLst/>
                          <a:latin typeface="Arial" panose="020B0604020202020204" pitchFamily="34" charset="0"/>
                        </a:rPr>
                        <a:t> </a:t>
                      </a:r>
                    </a:p>
                  </a:txBody>
                  <a:tcPr marL="0" marR="0" marT="0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>
                      <a:noFill/>
                    </a:lnT>
                    <a:lnB>
                      <a:noFill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>
                        <a:buNone/>
                      </a:pPr>
                      <a:r>
                        <a:rPr lang="es-US" sz="500" b="1" i="0" u="none" strike="noStrike">
                          <a:effectLst/>
                          <a:latin typeface="Arial" panose="020B0604020202020204" pitchFamily="34" charset="0"/>
                        </a:rPr>
                        <a:t>1</a:t>
                      </a:r>
                    </a:p>
                  </a:txBody>
                  <a:tcPr marL="0" marR="0" marT="0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>
                      <a:noFill/>
                    </a:lnR>
                    <a:lnT>
                      <a:noFill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BA6"/>
                    </a:solidFill>
                  </a:tcPr>
                </a:tc>
                <a:tc>
                  <a:txBody>
                    <a:bodyPr/>
                    <a:lstStyle/>
                    <a:p>
                      <a:pPr algn="l" fontAlgn="ctr">
                        <a:buNone/>
                      </a:pPr>
                      <a:r>
                        <a:rPr lang="es-US" sz="500" b="1" i="0" u="none" strike="noStrike">
                          <a:effectLst/>
                          <a:latin typeface="Arial" panose="020B0604020202020204" pitchFamily="34" charset="0"/>
                        </a:rPr>
                        <a:t>1</a:t>
                      </a:r>
                    </a:p>
                  </a:txBody>
                  <a:tcPr marL="0" marR="0" marT="0" marB="0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BA6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>
                        <a:buNone/>
                      </a:pPr>
                      <a:r>
                        <a:rPr lang="es-US" sz="500" b="1" i="0" u="none" strike="noStrike">
                          <a:effectLst/>
                          <a:latin typeface="Arial" panose="020B0604020202020204" pitchFamily="34" charset="0"/>
                        </a:rPr>
                        <a:t>34</a:t>
                      </a:r>
                    </a:p>
                  </a:txBody>
                  <a:tcPr marL="0" marR="0" marT="0" marB="0" anchor="ctr">
                    <a:lnL>
                      <a:noFill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>
                      <a:noFill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BA6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>
                        <a:buNone/>
                      </a:pPr>
                      <a:r>
                        <a:rPr lang="es-US" sz="500" b="0" i="0" u="none" strike="noStrike">
                          <a:effectLst/>
                          <a:latin typeface="Arial" panose="020B0604020202020204" pitchFamily="34" charset="0"/>
                        </a:rPr>
                        <a:t> </a:t>
                      </a:r>
                    </a:p>
                  </a:txBody>
                  <a:tcPr marL="0" marR="0" marT="0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>
                      <a:noFill/>
                    </a:lnT>
                    <a:lnB>
                      <a:noFill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>
                        <a:buNone/>
                      </a:pPr>
                      <a:r>
                        <a:rPr lang="es-US" sz="500" b="1" i="0" u="none" strike="noStrike">
                          <a:effectLst/>
                          <a:latin typeface="Arial" panose="020B0604020202020204" pitchFamily="34" charset="0"/>
                        </a:rPr>
                        <a:t>2</a:t>
                      </a:r>
                    </a:p>
                  </a:txBody>
                  <a:tcPr marL="0" marR="0" marT="0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>
                      <a:noFill/>
                    </a:lnR>
                    <a:lnT>
                      <a:noFill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BA6"/>
                    </a:solidFill>
                  </a:tcPr>
                </a:tc>
                <a:tc>
                  <a:txBody>
                    <a:bodyPr/>
                    <a:lstStyle/>
                    <a:p>
                      <a:pPr algn="l" fontAlgn="ctr">
                        <a:buNone/>
                      </a:pPr>
                      <a:r>
                        <a:rPr lang="es-US" sz="500" b="1" i="0" u="none" strike="noStrike">
                          <a:effectLst/>
                          <a:latin typeface="Arial" panose="020B0604020202020204" pitchFamily="34" charset="0"/>
                        </a:rPr>
                        <a:t>2</a:t>
                      </a:r>
                    </a:p>
                  </a:txBody>
                  <a:tcPr marL="0" marR="0" marT="0" marB="0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BA6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>
                        <a:buNone/>
                      </a:pPr>
                      <a:r>
                        <a:rPr lang="es-US" sz="500" b="1" i="0" u="none" strike="noStrike">
                          <a:effectLst/>
                          <a:latin typeface="Arial" panose="020B0604020202020204" pitchFamily="34" charset="0"/>
                        </a:rPr>
                        <a:t> </a:t>
                      </a:r>
                    </a:p>
                  </a:txBody>
                  <a:tcPr marL="0" marR="0" marT="0" marB="0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BA6"/>
                    </a:solidFill>
                  </a:tcPr>
                </a:tc>
                <a:tc>
                  <a:txBody>
                    <a:bodyPr/>
                    <a:lstStyle/>
                    <a:p>
                      <a:pPr algn="l" fontAlgn="ctr">
                        <a:buNone/>
                      </a:pPr>
                      <a:r>
                        <a:rPr lang="es-US" sz="500" b="1" i="0" u="none" strike="noStrike">
                          <a:effectLst/>
                          <a:latin typeface="Arial" panose="020B0604020202020204" pitchFamily="34" charset="0"/>
                        </a:rPr>
                        <a:t> </a:t>
                      </a:r>
                    </a:p>
                  </a:txBody>
                  <a:tcPr marL="0" marR="0" marT="0" marB="0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BA6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>
                        <a:buNone/>
                      </a:pPr>
                      <a:r>
                        <a:rPr lang="es-US" sz="500" b="1" i="0" u="none" strike="noStrike">
                          <a:effectLst/>
                          <a:latin typeface="Arial" panose="020B0604020202020204" pitchFamily="34" charset="0"/>
                        </a:rPr>
                        <a:t> </a:t>
                      </a:r>
                    </a:p>
                  </a:txBody>
                  <a:tcPr marL="0" marR="0" marT="0" marB="0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BA6"/>
                    </a:solidFill>
                  </a:tcPr>
                </a:tc>
                <a:tc>
                  <a:txBody>
                    <a:bodyPr/>
                    <a:lstStyle/>
                    <a:p>
                      <a:pPr algn="l" fontAlgn="ctr">
                        <a:buNone/>
                      </a:pPr>
                      <a:r>
                        <a:rPr lang="es-US" sz="500" b="1" i="0" u="none" strike="noStrike">
                          <a:effectLst/>
                          <a:latin typeface="Arial" panose="020B0604020202020204" pitchFamily="34" charset="0"/>
                        </a:rPr>
                        <a:t>68</a:t>
                      </a:r>
                    </a:p>
                  </a:txBody>
                  <a:tcPr marL="0" marR="0" marT="0" marB="0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BA6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>
                        <a:buNone/>
                      </a:pPr>
                      <a:r>
                        <a:rPr lang="es-US" sz="500" b="1" i="0" u="none" strike="noStrike">
                          <a:effectLst/>
                          <a:latin typeface="Arial" panose="020B0604020202020204" pitchFamily="34" charset="0"/>
                        </a:rPr>
                        <a:t> </a:t>
                      </a:r>
                    </a:p>
                  </a:txBody>
                  <a:tcPr marL="0" marR="0" marT="0" marB="0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BA6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>
                        <a:buNone/>
                      </a:pPr>
                      <a:r>
                        <a:rPr lang="es-US" sz="500" b="1" i="0" u="none" strike="noStrike">
                          <a:effectLst/>
                          <a:latin typeface="Arial" panose="020B0604020202020204" pitchFamily="34" charset="0"/>
                        </a:rPr>
                        <a:t>1</a:t>
                      </a:r>
                    </a:p>
                  </a:txBody>
                  <a:tcPr marL="0" marR="0" marT="0" marB="0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BA6"/>
                    </a:solidFill>
                  </a:tcPr>
                </a:tc>
                <a:tc>
                  <a:txBody>
                    <a:bodyPr/>
                    <a:lstStyle/>
                    <a:p>
                      <a:pPr algn="l" fontAlgn="ctr">
                        <a:buNone/>
                      </a:pPr>
                      <a:r>
                        <a:rPr lang="es-US" sz="500" b="1" i="0" u="none" strike="noStrike">
                          <a:effectLst/>
                          <a:latin typeface="Arial" panose="020B0604020202020204" pitchFamily="34" charset="0"/>
                        </a:rPr>
                        <a:t>1</a:t>
                      </a:r>
                    </a:p>
                  </a:txBody>
                  <a:tcPr marL="0" marR="0" marT="0" marB="0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BA6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>
                        <a:buNone/>
                      </a:pPr>
                      <a:r>
                        <a:rPr lang="es-US" sz="500" b="1" i="0" u="none" strike="noStrike">
                          <a:effectLst/>
                          <a:latin typeface="Arial" panose="020B0604020202020204" pitchFamily="34" charset="0"/>
                        </a:rPr>
                        <a:t> </a:t>
                      </a:r>
                    </a:p>
                  </a:txBody>
                  <a:tcPr marL="0" marR="0" marT="0" marB="0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BA6"/>
                    </a:solidFill>
                  </a:tcPr>
                </a:tc>
                <a:tc>
                  <a:txBody>
                    <a:bodyPr/>
                    <a:lstStyle/>
                    <a:p>
                      <a:pPr algn="l" fontAlgn="ctr">
                        <a:buNone/>
                      </a:pPr>
                      <a:r>
                        <a:rPr lang="es-US" sz="500" b="1" i="0" u="none" strike="noStrike">
                          <a:effectLst/>
                          <a:latin typeface="Arial" panose="020B0604020202020204" pitchFamily="34" charset="0"/>
                        </a:rPr>
                        <a:t> </a:t>
                      </a:r>
                    </a:p>
                  </a:txBody>
                  <a:tcPr marL="0" marR="0" marT="0" marB="0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BA6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>
                        <a:buNone/>
                      </a:pPr>
                      <a:r>
                        <a:rPr lang="es-US" sz="500" b="1" i="0" u="none" strike="noStrike">
                          <a:effectLst/>
                          <a:latin typeface="Arial" panose="020B0604020202020204" pitchFamily="34" charset="0"/>
                        </a:rPr>
                        <a:t> </a:t>
                      </a:r>
                    </a:p>
                  </a:txBody>
                  <a:tcPr marL="0" marR="0" marT="0" marB="0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BA6"/>
                    </a:solidFill>
                  </a:tcPr>
                </a:tc>
                <a:tc>
                  <a:txBody>
                    <a:bodyPr/>
                    <a:lstStyle/>
                    <a:p>
                      <a:pPr algn="l" fontAlgn="ctr">
                        <a:buNone/>
                      </a:pPr>
                      <a:r>
                        <a:rPr lang="es-US" sz="500" b="1" i="0" u="none" strike="noStrike">
                          <a:effectLst/>
                          <a:latin typeface="Arial" panose="020B0604020202020204" pitchFamily="34" charset="0"/>
                        </a:rPr>
                        <a:t>34</a:t>
                      </a:r>
                    </a:p>
                  </a:txBody>
                  <a:tcPr marL="0" marR="0" marT="0" marB="0" anchor="ctr">
                    <a:lnL>
                      <a:noFill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>
                      <a:noFill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BA6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>
                        <a:buNone/>
                      </a:pPr>
                      <a:r>
                        <a:rPr lang="es-US" sz="500" b="0" i="0" u="none" strike="noStrike">
                          <a:effectLst/>
                          <a:latin typeface="Arial" panose="020B0604020202020204" pitchFamily="34" charset="0"/>
                        </a:rPr>
                        <a:t> </a:t>
                      </a:r>
                    </a:p>
                  </a:txBody>
                  <a:tcPr marL="0" marR="0" marT="0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>
                      <a:noFill/>
                    </a:lnT>
                    <a:lnB>
                      <a:noFill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>
                        <a:buNone/>
                      </a:pPr>
                      <a:r>
                        <a:rPr lang="es-US" sz="500" b="1" i="0" u="none" strike="noStrike">
                          <a:effectLst/>
                          <a:latin typeface="Arial" panose="020B0604020202020204" pitchFamily="34" charset="0"/>
                        </a:rPr>
                        <a:t>2</a:t>
                      </a:r>
                    </a:p>
                  </a:txBody>
                  <a:tcPr marL="0" marR="0" marT="0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>
                      <a:noFill/>
                    </a:lnR>
                    <a:lnT>
                      <a:noFill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BA6"/>
                    </a:solidFill>
                  </a:tcPr>
                </a:tc>
                <a:tc>
                  <a:txBody>
                    <a:bodyPr/>
                    <a:lstStyle/>
                    <a:p>
                      <a:pPr algn="l" fontAlgn="ctr">
                        <a:buNone/>
                      </a:pPr>
                      <a:r>
                        <a:rPr lang="es-US" sz="500" b="1" i="0" u="none" strike="noStrike">
                          <a:effectLst/>
                          <a:latin typeface="Arial" panose="020B0604020202020204" pitchFamily="34" charset="0"/>
                        </a:rPr>
                        <a:t>2</a:t>
                      </a:r>
                    </a:p>
                  </a:txBody>
                  <a:tcPr marL="0" marR="0" marT="0" marB="0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BA6"/>
                    </a:solidFill>
                  </a:tcPr>
                </a:tc>
                <a:tc>
                  <a:txBody>
                    <a:bodyPr/>
                    <a:lstStyle/>
                    <a:p>
                      <a:pPr algn="l" fontAlgn="ctr">
                        <a:buNone/>
                      </a:pPr>
                      <a:r>
                        <a:rPr lang="es-US" sz="500" b="1" i="0" u="none" strike="noStrike">
                          <a:effectLst/>
                          <a:latin typeface="Arial" panose="020B0604020202020204" pitchFamily="34" charset="0"/>
                        </a:rPr>
                        <a:t> </a:t>
                      </a:r>
                    </a:p>
                  </a:txBody>
                  <a:tcPr marL="0" marR="0" marT="0" marB="0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BA6"/>
                    </a:solidFill>
                  </a:tcPr>
                </a:tc>
                <a:tc gridSpan="3">
                  <a:txBody>
                    <a:bodyPr/>
                    <a:lstStyle/>
                    <a:p>
                      <a:pPr algn="r" fontAlgn="ctr">
                        <a:buNone/>
                      </a:pPr>
                      <a:r>
                        <a:rPr lang="es-US" sz="500" b="1" i="0" u="none" strike="noStrike">
                          <a:effectLst/>
                          <a:latin typeface="Arial" panose="020B0604020202020204" pitchFamily="34" charset="0"/>
                        </a:rPr>
                        <a:t>68</a:t>
                      </a:r>
                    </a:p>
                  </a:txBody>
                  <a:tcPr marL="0" marR="0" marT="0" marB="0" anchor="ctr">
                    <a:lnL>
                      <a:noFill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>
                      <a:noFill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BA6"/>
                    </a:solidFill>
                  </a:tcPr>
                </a:tc>
                <a:tc hMerge="1">
                  <a:txBody>
                    <a:bodyPr/>
                    <a:lstStyle/>
                    <a:p>
                      <a:endParaRPr lang="es-ES_tradnl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es-ES_tradnl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l" fontAlgn="ctr">
                        <a:buNone/>
                      </a:pPr>
                      <a:r>
                        <a:rPr lang="es-US" sz="500" b="1" i="0" u="none" strike="noStrike">
                          <a:effectLst/>
                          <a:latin typeface="Arial" panose="020B0604020202020204" pitchFamily="34" charset="0"/>
                        </a:rPr>
                        <a:t> </a:t>
                      </a:r>
                    </a:p>
                  </a:txBody>
                  <a:tcPr marL="0" marR="0" marT="0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>
                      <a:noFill/>
                    </a:lnT>
                    <a:lnB>
                      <a:noFill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>
                        <a:buNone/>
                      </a:pPr>
                      <a:r>
                        <a:rPr lang="es-US" sz="500" b="1" i="0" u="none" strike="noStrike">
                          <a:effectLst/>
                          <a:latin typeface="Arial" panose="020B0604020202020204" pitchFamily="34" charset="0"/>
                        </a:rPr>
                        <a:t>1</a:t>
                      </a:r>
                    </a:p>
                  </a:txBody>
                  <a:tcPr marL="0" marR="0" marT="0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>
                      <a:noFill/>
                    </a:lnR>
                    <a:lnT>
                      <a:noFill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BA6"/>
                    </a:solidFill>
                  </a:tcPr>
                </a:tc>
                <a:tc>
                  <a:txBody>
                    <a:bodyPr/>
                    <a:lstStyle/>
                    <a:p>
                      <a:pPr algn="l" fontAlgn="ctr">
                        <a:buNone/>
                      </a:pPr>
                      <a:r>
                        <a:rPr lang="es-US" sz="500" b="1" i="0" u="none" strike="noStrike">
                          <a:effectLst/>
                          <a:latin typeface="Arial" panose="020B0604020202020204" pitchFamily="34" charset="0"/>
                        </a:rPr>
                        <a:t>1</a:t>
                      </a:r>
                    </a:p>
                  </a:txBody>
                  <a:tcPr marL="0" marR="0" marT="0" marB="0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BA6"/>
                    </a:solidFill>
                  </a:tcPr>
                </a:tc>
                <a:tc>
                  <a:txBody>
                    <a:bodyPr/>
                    <a:lstStyle/>
                    <a:p>
                      <a:pPr algn="l" fontAlgn="ctr">
                        <a:buNone/>
                      </a:pPr>
                      <a:r>
                        <a:rPr lang="es-US" sz="500" b="1" i="0" u="none" strike="noStrike">
                          <a:effectLst/>
                          <a:latin typeface="Arial" panose="020B0604020202020204" pitchFamily="34" charset="0"/>
                        </a:rPr>
                        <a:t> </a:t>
                      </a:r>
                    </a:p>
                  </a:txBody>
                  <a:tcPr marL="0" marR="0" marT="0" marB="0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BA6"/>
                    </a:solidFill>
                  </a:tcPr>
                </a:tc>
                <a:tc>
                  <a:txBody>
                    <a:bodyPr/>
                    <a:lstStyle/>
                    <a:p>
                      <a:pPr algn="r" fontAlgn="ctr">
                        <a:buNone/>
                      </a:pPr>
                      <a:r>
                        <a:rPr lang="es-US" sz="500" b="1" i="0" u="none" strike="noStrike">
                          <a:effectLst/>
                          <a:latin typeface="Arial" panose="020B0604020202020204" pitchFamily="34" charset="0"/>
                        </a:rPr>
                        <a:t>34</a:t>
                      </a:r>
                    </a:p>
                  </a:txBody>
                  <a:tcPr marL="0" marR="0" marT="0" marB="0" anchor="ctr">
                    <a:lnL>
                      <a:noFill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>
                      <a:noFill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BA6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339344684"/>
                  </a:ext>
                </a:extLst>
              </a:tr>
              <a:tr h="97279">
                <a:tc>
                  <a:txBody>
                    <a:bodyPr/>
                    <a:lstStyle/>
                    <a:p>
                      <a:pPr algn="l" fontAlgn="ctr">
                        <a:buNone/>
                      </a:pPr>
                      <a:endParaRPr lang="es-US" sz="500" b="0" i="0" u="none" strike="noStrike">
                        <a:effectLst/>
                        <a:latin typeface="Arial" panose="020B0604020202020204" pitchFamily="34" charset="0"/>
                      </a:endParaRPr>
                    </a:p>
                  </a:txBody>
                  <a:tcPr marL="0" marR="0" marT="0" marB="0" anchor="ctr">
                    <a:lnL>
                      <a:noFill/>
                    </a:lnL>
                    <a:lnR>
                      <a:noFill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l" fontAlgn="ctr">
                        <a:buNone/>
                      </a:pPr>
                      <a:endParaRPr lang="es-US" sz="500" b="0" i="0" u="none" strike="noStrike">
                        <a:effectLst/>
                        <a:latin typeface="Arial" panose="020B0604020202020204" pitchFamily="34" charset="0"/>
                      </a:endParaRPr>
                    </a:p>
                  </a:txBody>
                  <a:tcPr marL="0" marR="0" marT="0" marB="0" anchor="ctr">
                    <a:lnL>
                      <a:noFill/>
                    </a:lnL>
                    <a:lnR>
                      <a:noFill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 fontAlgn="ctr">
                        <a:buNone/>
                      </a:pPr>
                      <a:endParaRPr lang="es-US" sz="500" b="0" i="0" u="none" strike="noStrike">
                        <a:effectLst/>
                        <a:latin typeface="Arial" panose="020B0604020202020204" pitchFamily="34" charset="0"/>
                      </a:endParaRPr>
                    </a:p>
                  </a:txBody>
                  <a:tcPr marL="0" marR="0" marT="0" marB="0" anchor="ctr">
                    <a:lnL>
                      <a:noFill/>
                    </a:lnL>
                    <a:lnR>
                      <a:noFill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 fontAlgn="ctr">
                        <a:buNone/>
                      </a:pPr>
                      <a:endParaRPr lang="es-US" sz="500" b="0" i="0" u="none" strike="noStrike">
                        <a:effectLst/>
                        <a:latin typeface="Arial" panose="020B0604020202020204" pitchFamily="34" charset="0"/>
                      </a:endParaRPr>
                    </a:p>
                  </a:txBody>
                  <a:tcPr marL="0" marR="0" marT="0" marB="0" anchor="ctr">
                    <a:lnL>
                      <a:noFill/>
                    </a:lnL>
                    <a:lnR>
                      <a:noFill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>
                      <a:noFill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l" fontAlgn="ctr">
                        <a:buNone/>
                      </a:pPr>
                      <a:endParaRPr lang="es-US" sz="500" b="0" i="0" u="none" strike="noStrike">
                        <a:effectLst/>
                        <a:latin typeface="Arial" panose="020B0604020202020204" pitchFamily="34" charset="0"/>
                      </a:endParaRPr>
                    </a:p>
                  </a:txBody>
                  <a:tcPr marL="0" marR="0" marT="0" marB="0" anchor="ctr">
                    <a:lnL>
                      <a:noFill/>
                    </a:lnL>
                    <a:lnR>
                      <a:noFill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l" fontAlgn="ctr">
                        <a:buNone/>
                      </a:pPr>
                      <a:endParaRPr lang="es-US" sz="500" b="0" i="0" u="none" strike="noStrike">
                        <a:effectLst/>
                        <a:latin typeface="Arial" panose="020B0604020202020204" pitchFamily="34" charset="0"/>
                      </a:endParaRPr>
                    </a:p>
                  </a:txBody>
                  <a:tcPr marL="0" marR="0" marT="0" marB="0" anchor="ctr">
                    <a:lnL>
                      <a:noFill/>
                    </a:lnL>
                    <a:lnR>
                      <a:noFill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 fontAlgn="ctr">
                        <a:buNone/>
                      </a:pPr>
                      <a:endParaRPr lang="es-US" sz="500" b="0" i="0" u="none" strike="noStrike">
                        <a:effectLst/>
                        <a:latin typeface="Arial" panose="020B0604020202020204" pitchFamily="34" charset="0"/>
                      </a:endParaRPr>
                    </a:p>
                  </a:txBody>
                  <a:tcPr marL="0" marR="0" marT="0" marB="0" anchor="ctr">
                    <a:lnL>
                      <a:noFill/>
                    </a:lnL>
                    <a:lnR>
                      <a:noFill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 fontAlgn="ctr">
                        <a:buNone/>
                      </a:pPr>
                      <a:endParaRPr lang="es-US" sz="500" b="0" i="0" u="none" strike="noStrike">
                        <a:effectLst/>
                        <a:latin typeface="Arial" panose="020B0604020202020204" pitchFamily="34" charset="0"/>
                      </a:endParaRPr>
                    </a:p>
                  </a:txBody>
                  <a:tcPr marL="0" marR="0" marT="0" marB="0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 fontAlgn="ctr">
                        <a:buNone/>
                      </a:pPr>
                      <a:endParaRPr lang="es-US" sz="500" b="0" i="0" u="none" strike="noStrike">
                        <a:effectLst/>
                        <a:latin typeface="Arial" panose="020B0604020202020204" pitchFamily="34" charset="0"/>
                      </a:endParaRPr>
                    </a:p>
                  </a:txBody>
                  <a:tcPr marL="0" marR="0" marT="0" marB="0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 fontAlgn="ctr">
                        <a:buNone/>
                      </a:pPr>
                      <a:endParaRPr lang="es-US" sz="500" b="0" i="0" u="none" strike="noStrike">
                        <a:effectLst/>
                        <a:latin typeface="Arial" panose="020B0604020202020204" pitchFamily="34" charset="0"/>
                      </a:endParaRPr>
                    </a:p>
                  </a:txBody>
                  <a:tcPr marL="0" marR="0" marT="0" marB="0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 fontAlgn="ctr">
                        <a:buNone/>
                      </a:pPr>
                      <a:endParaRPr lang="es-US" sz="500" b="0" i="0" u="none" strike="noStrike">
                        <a:effectLst/>
                        <a:latin typeface="Arial" panose="020B0604020202020204" pitchFamily="34" charset="0"/>
                      </a:endParaRPr>
                    </a:p>
                  </a:txBody>
                  <a:tcPr marL="0" marR="0" marT="0" marB="0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 fontAlgn="ctr">
                        <a:buNone/>
                      </a:pPr>
                      <a:endParaRPr lang="es-US" sz="500" b="0" i="0" u="none" strike="noStrike">
                        <a:effectLst/>
                        <a:latin typeface="Arial" panose="020B0604020202020204" pitchFamily="34" charset="0"/>
                      </a:endParaRPr>
                    </a:p>
                  </a:txBody>
                  <a:tcPr marL="0" marR="0" marT="0" marB="0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 fontAlgn="ctr">
                        <a:buNone/>
                      </a:pPr>
                      <a:endParaRPr lang="es-US" sz="500" b="0" i="0" u="none" strike="noStrike">
                        <a:effectLst/>
                        <a:latin typeface="Arial" panose="020B0604020202020204" pitchFamily="34" charset="0"/>
                      </a:endParaRPr>
                    </a:p>
                  </a:txBody>
                  <a:tcPr marL="0" marR="0" marT="0" marB="0" anchor="ctr">
                    <a:lnL>
                      <a:noFill/>
                    </a:lnL>
                    <a:lnR>
                      <a:noFill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l" fontAlgn="ctr">
                        <a:buNone/>
                      </a:pPr>
                      <a:endParaRPr lang="es-US" sz="500" b="0" i="0" u="none" strike="noStrike">
                        <a:effectLst/>
                        <a:latin typeface="Arial" panose="020B0604020202020204" pitchFamily="34" charset="0"/>
                      </a:endParaRPr>
                    </a:p>
                  </a:txBody>
                  <a:tcPr marL="0" marR="0" marT="0" marB="0" anchor="ctr">
                    <a:lnL>
                      <a:noFill/>
                    </a:lnL>
                    <a:lnR>
                      <a:noFill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 fontAlgn="ctr">
                        <a:buNone/>
                      </a:pPr>
                      <a:endParaRPr lang="es-US" sz="500" b="0" i="0" u="none" strike="noStrike">
                        <a:effectLst/>
                        <a:latin typeface="Arial" panose="020B0604020202020204" pitchFamily="34" charset="0"/>
                      </a:endParaRPr>
                    </a:p>
                  </a:txBody>
                  <a:tcPr marL="0" marR="0" marT="0" marB="0" anchor="ctr">
                    <a:lnL>
                      <a:noFill/>
                    </a:lnL>
                    <a:lnR>
                      <a:noFill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 fontAlgn="ctr">
                        <a:buNone/>
                      </a:pPr>
                      <a:endParaRPr lang="es-US" sz="500" b="0" i="0" u="none" strike="noStrike">
                        <a:effectLst/>
                        <a:latin typeface="Arial" panose="020B0604020202020204" pitchFamily="34" charset="0"/>
                      </a:endParaRPr>
                    </a:p>
                  </a:txBody>
                  <a:tcPr marL="0" marR="0" marT="0" marB="0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 fontAlgn="ctr">
                        <a:buNone/>
                      </a:pPr>
                      <a:endParaRPr lang="es-US" sz="500" b="0" i="0" u="none" strike="noStrike">
                        <a:effectLst/>
                        <a:latin typeface="Arial" panose="020B0604020202020204" pitchFamily="34" charset="0"/>
                      </a:endParaRPr>
                    </a:p>
                  </a:txBody>
                  <a:tcPr marL="0" marR="0" marT="0" marB="0" anchor="ctr">
                    <a:lnL>
                      <a:noFill/>
                    </a:lnL>
                    <a:lnR>
                      <a:noFill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l" fontAlgn="ctr">
                        <a:buNone/>
                      </a:pPr>
                      <a:endParaRPr lang="es-US" sz="500" b="0" i="0" u="none" strike="noStrike">
                        <a:effectLst/>
                        <a:latin typeface="Arial" panose="020B0604020202020204" pitchFamily="34" charset="0"/>
                      </a:endParaRPr>
                    </a:p>
                  </a:txBody>
                  <a:tcPr marL="0" marR="0" marT="0" marB="0" anchor="ctr">
                    <a:lnL>
                      <a:noFill/>
                    </a:lnL>
                    <a:lnR>
                      <a:noFill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 fontAlgn="ctr">
                        <a:buNone/>
                      </a:pPr>
                      <a:endParaRPr lang="es-US" sz="500" b="0" i="0" u="none" strike="noStrike">
                        <a:effectLst/>
                        <a:latin typeface="Arial" panose="020B0604020202020204" pitchFamily="34" charset="0"/>
                      </a:endParaRPr>
                    </a:p>
                  </a:txBody>
                  <a:tcPr marL="0" marR="0" marT="0" marB="0" anchor="ctr">
                    <a:lnL>
                      <a:noFill/>
                    </a:lnL>
                    <a:lnR>
                      <a:noFill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 fontAlgn="ctr">
                        <a:buNone/>
                      </a:pPr>
                      <a:endParaRPr lang="es-US" sz="500" b="0" i="0" u="none" strike="noStrike">
                        <a:effectLst/>
                        <a:latin typeface="Arial" panose="020B0604020202020204" pitchFamily="34" charset="0"/>
                      </a:endParaRPr>
                    </a:p>
                  </a:txBody>
                  <a:tcPr marL="0" marR="0" marT="0" marB="0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 fontAlgn="ctr">
                        <a:buNone/>
                      </a:pPr>
                      <a:r>
                        <a:rPr lang="es-US" sz="500" b="0" i="0" u="none" strike="noStrike">
                          <a:effectLst/>
                          <a:latin typeface="Arial" panose="020B0604020202020204" pitchFamily="34" charset="0"/>
                        </a:rPr>
                        <a:t> </a:t>
                      </a:r>
                    </a:p>
                  </a:txBody>
                  <a:tcPr marL="0" marR="0" marT="0" marB="0" anchor="ctr">
                    <a:lnL>
                      <a:noFill/>
                    </a:lnL>
                    <a:lnR>
                      <a:noFill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>
                      <a:noFill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>
                        <a:buNone/>
                      </a:pPr>
                      <a:r>
                        <a:rPr lang="es-US" sz="500" b="0" i="0" u="none" strike="noStrike">
                          <a:effectLst/>
                          <a:latin typeface="Arial" panose="020B0604020202020204" pitchFamily="34" charset="0"/>
                        </a:rPr>
                        <a:t> </a:t>
                      </a:r>
                    </a:p>
                  </a:txBody>
                  <a:tcPr marL="0" marR="0" marT="0" marB="0" anchor="ctr">
                    <a:lnL>
                      <a:noFill/>
                    </a:lnL>
                    <a:lnR>
                      <a:noFill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>
                      <a:noFill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>
                        <a:buNone/>
                      </a:pPr>
                      <a:r>
                        <a:rPr lang="es-US" sz="500" b="0" i="0" u="none" strike="noStrike">
                          <a:effectLst/>
                          <a:latin typeface="Arial" panose="020B0604020202020204" pitchFamily="34" charset="0"/>
                        </a:rPr>
                        <a:t> </a:t>
                      </a:r>
                    </a:p>
                  </a:txBody>
                  <a:tcPr marL="0" marR="0" marT="0" marB="0" anchor="ctr">
                    <a:lnL>
                      <a:noFill/>
                    </a:lnL>
                    <a:lnR>
                      <a:noFill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>
                      <a:noFill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>
                        <a:buNone/>
                      </a:pPr>
                      <a:r>
                        <a:rPr lang="es-US" sz="500" b="0" i="0" u="none" strike="noStrike">
                          <a:effectLst/>
                          <a:latin typeface="Arial" panose="020B0604020202020204" pitchFamily="34" charset="0"/>
                        </a:rPr>
                        <a:t> </a:t>
                      </a:r>
                    </a:p>
                  </a:txBody>
                  <a:tcPr marL="0" marR="0" marT="0" marB="0" anchor="ctr">
                    <a:lnL>
                      <a:noFill/>
                    </a:lnL>
                    <a:lnR>
                      <a:noFill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>
                      <a:noFill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>
                        <a:buNone/>
                      </a:pPr>
                      <a:r>
                        <a:rPr lang="es-US" sz="500" b="0" i="0" u="none" strike="noStrike">
                          <a:effectLst/>
                          <a:latin typeface="Arial" panose="020B0604020202020204" pitchFamily="34" charset="0"/>
                        </a:rPr>
                        <a:t> </a:t>
                      </a:r>
                    </a:p>
                  </a:txBody>
                  <a:tcPr marL="0" marR="0" marT="0" marB="0" anchor="ctr">
                    <a:lnL>
                      <a:noFill/>
                    </a:lnL>
                    <a:lnR>
                      <a:noFill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>
                      <a:noFill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>
                        <a:buNone/>
                      </a:pPr>
                      <a:r>
                        <a:rPr lang="es-US" sz="500" b="0" i="0" u="none" strike="noStrike">
                          <a:effectLst/>
                          <a:latin typeface="Arial" panose="020B0604020202020204" pitchFamily="34" charset="0"/>
                        </a:rPr>
                        <a:t> </a:t>
                      </a:r>
                    </a:p>
                  </a:txBody>
                  <a:tcPr marL="0" marR="0" marT="0" marB="0" anchor="ctr">
                    <a:lnL>
                      <a:noFill/>
                    </a:lnL>
                    <a:lnR>
                      <a:noFill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>
                      <a:noFill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>
                        <a:buNone/>
                      </a:pPr>
                      <a:r>
                        <a:rPr lang="es-US" sz="500" b="0" i="0" u="none" strike="noStrike">
                          <a:effectLst/>
                          <a:latin typeface="Arial" panose="020B0604020202020204" pitchFamily="34" charset="0"/>
                        </a:rPr>
                        <a:t> </a:t>
                      </a:r>
                    </a:p>
                  </a:txBody>
                  <a:tcPr marL="0" marR="0" marT="0" marB="0" anchor="ctr">
                    <a:lnL>
                      <a:noFill/>
                    </a:lnL>
                    <a:lnR>
                      <a:noFill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>
                      <a:noFill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>
                        <a:buNone/>
                      </a:pPr>
                      <a:r>
                        <a:rPr lang="es-US" sz="500" b="0" i="0" u="none" strike="noStrike">
                          <a:effectLst/>
                          <a:latin typeface="Arial" panose="020B0604020202020204" pitchFamily="34" charset="0"/>
                        </a:rPr>
                        <a:t> </a:t>
                      </a:r>
                    </a:p>
                  </a:txBody>
                  <a:tcPr marL="0" marR="0" marT="0" marB="0" anchor="ctr">
                    <a:lnL>
                      <a:noFill/>
                    </a:lnL>
                    <a:lnR>
                      <a:noFill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>
                        <a:buNone/>
                      </a:pPr>
                      <a:r>
                        <a:rPr lang="es-US" sz="500" b="0" i="0" u="none" strike="noStrike">
                          <a:effectLst/>
                          <a:latin typeface="Arial" panose="020B0604020202020204" pitchFamily="34" charset="0"/>
                        </a:rPr>
                        <a:t> </a:t>
                      </a:r>
                    </a:p>
                  </a:txBody>
                  <a:tcPr marL="0" marR="0" marT="0" marB="0" anchor="ctr">
                    <a:lnL>
                      <a:noFill/>
                    </a:lnL>
                    <a:lnR>
                      <a:noFill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>
                        <a:buNone/>
                      </a:pPr>
                      <a:r>
                        <a:rPr lang="es-US" sz="500" b="0" i="0" u="none" strike="noStrike">
                          <a:effectLst/>
                          <a:latin typeface="Arial" panose="020B0604020202020204" pitchFamily="34" charset="0"/>
                        </a:rPr>
                        <a:t> </a:t>
                      </a:r>
                    </a:p>
                  </a:txBody>
                  <a:tcPr marL="0" marR="0" marT="0" marB="0" anchor="ctr">
                    <a:lnL>
                      <a:noFill/>
                    </a:lnL>
                    <a:lnR>
                      <a:noFill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>
                        <a:buNone/>
                      </a:pPr>
                      <a:r>
                        <a:rPr lang="es-US" sz="500" b="0" i="0" u="none" strike="noStrike">
                          <a:effectLst/>
                          <a:latin typeface="Arial" panose="020B0604020202020204" pitchFamily="34" charset="0"/>
                        </a:rPr>
                        <a:t> </a:t>
                      </a:r>
                    </a:p>
                  </a:txBody>
                  <a:tcPr marL="0" marR="0" marT="0" marB="0" anchor="ctr">
                    <a:lnL>
                      <a:noFill/>
                    </a:lnL>
                    <a:lnR>
                      <a:noFill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>
                        <a:buNone/>
                      </a:pPr>
                      <a:r>
                        <a:rPr lang="es-US" sz="500" b="0" i="0" u="none" strike="noStrike">
                          <a:effectLst/>
                          <a:latin typeface="Arial" panose="020B0604020202020204" pitchFamily="34" charset="0"/>
                        </a:rPr>
                        <a:t> </a:t>
                      </a:r>
                    </a:p>
                  </a:txBody>
                  <a:tcPr marL="0" marR="0" marT="0" marB="0" anchor="ctr">
                    <a:lnL>
                      <a:noFill/>
                    </a:lnL>
                    <a:lnR>
                      <a:noFill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>
                        <a:buNone/>
                      </a:pPr>
                      <a:r>
                        <a:rPr lang="es-US" sz="500" b="0" i="0" u="none" strike="noStrike">
                          <a:effectLst/>
                          <a:latin typeface="Arial" panose="020B0604020202020204" pitchFamily="34" charset="0"/>
                        </a:rPr>
                        <a:t> </a:t>
                      </a:r>
                    </a:p>
                  </a:txBody>
                  <a:tcPr marL="0" marR="0" marT="0" marB="0" anchor="ctr">
                    <a:lnL>
                      <a:noFill/>
                    </a:lnL>
                    <a:lnR>
                      <a:noFill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>
                        <a:buNone/>
                      </a:pPr>
                      <a:r>
                        <a:rPr lang="es-US" sz="500" b="0" i="0" u="none" strike="noStrike">
                          <a:effectLst/>
                          <a:latin typeface="Arial" panose="020B0604020202020204" pitchFamily="34" charset="0"/>
                        </a:rPr>
                        <a:t> </a:t>
                      </a:r>
                    </a:p>
                  </a:txBody>
                  <a:tcPr marL="0" marR="0" marT="0" marB="0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>
                        <a:buNone/>
                      </a:pPr>
                      <a:r>
                        <a:rPr lang="es-US" sz="500" b="1" i="0" u="none" strike="noStrike">
                          <a:effectLst/>
                          <a:latin typeface="Arial" panose="020B0604020202020204" pitchFamily="34" charset="0"/>
                        </a:rPr>
                        <a:t> </a:t>
                      </a:r>
                    </a:p>
                  </a:txBody>
                  <a:tcPr marL="0" marR="0" marT="0" marB="0" anchor="ctr">
                    <a:lnL>
                      <a:noFill/>
                    </a:lnL>
                    <a:lnR>
                      <a:noFill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>
                      <a:noFill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>
                        <a:buNone/>
                      </a:pPr>
                      <a:r>
                        <a:rPr lang="es-US" sz="500" b="1" i="0" u="none" strike="noStrike">
                          <a:effectLst/>
                          <a:latin typeface="Arial" panose="020B0604020202020204" pitchFamily="34" charset="0"/>
                        </a:rPr>
                        <a:t> </a:t>
                      </a:r>
                    </a:p>
                  </a:txBody>
                  <a:tcPr marL="0" marR="0" marT="0" marB="0" anchor="ctr">
                    <a:lnL>
                      <a:noFill/>
                    </a:lnL>
                    <a:lnR>
                      <a:noFill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>
                      <a:noFill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>
                        <a:buNone/>
                      </a:pPr>
                      <a:r>
                        <a:rPr lang="es-US" sz="500" b="1" i="0" u="none" strike="noStrike">
                          <a:effectLst/>
                          <a:latin typeface="Arial" panose="020B0604020202020204" pitchFamily="34" charset="0"/>
                        </a:rPr>
                        <a:t> </a:t>
                      </a:r>
                    </a:p>
                  </a:txBody>
                  <a:tcPr marL="0" marR="0" marT="0" marB="0" anchor="ctr">
                    <a:lnL>
                      <a:noFill/>
                    </a:lnL>
                    <a:lnR>
                      <a:noFill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>
                      <a:noFill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>
                        <a:buNone/>
                      </a:pPr>
                      <a:r>
                        <a:rPr lang="es-US" sz="500" b="1" i="0" u="none" strike="noStrike">
                          <a:effectLst/>
                          <a:latin typeface="Arial" panose="020B0604020202020204" pitchFamily="34" charset="0"/>
                        </a:rPr>
                        <a:t> </a:t>
                      </a:r>
                    </a:p>
                  </a:txBody>
                  <a:tcPr marL="0" marR="0" marT="0" marB="0" anchor="ctr">
                    <a:lnL>
                      <a:noFill/>
                    </a:lnL>
                    <a:lnR>
                      <a:noFill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>
                      <a:noFill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>
                        <a:buNone/>
                      </a:pPr>
                      <a:r>
                        <a:rPr lang="es-US" sz="500" b="1" i="0" u="none" strike="noStrike">
                          <a:effectLst/>
                          <a:latin typeface="Arial" panose="020B0604020202020204" pitchFamily="34" charset="0"/>
                        </a:rPr>
                        <a:t> </a:t>
                      </a:r>
                    </a:p>
                  </a:txBody>
                  <a:tcPr marL="0" marR="0" marT="0" marB="0" anchor="ctr">
                    <a:lnL>
                      <a:noFill/>
                    </a:lnL>
                    <a:lnR>
                      <a:noFill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>
                      <a:noFill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>
                        <a:buNone/>
                      </a:pPr>
                      <a:r>
                        <a:rPr lang="es-US" sz="500" b="1" i="0" u="none" strike="noStrike">
                          <a:effectLst/>
                          <a:latin typeface="Arial" panose="020B0604020202020204" pitchFamily="34" charset="0"/>
                        </a:rPr>
                        <a:t> </a:t>
                      </a:r>
                    </a:p>
                  </a:txBody>
                  <a:tcPr marL="0" marR="0" marT="0" marB="0" anchor="ctr">
                    <a:lnL>
                      <a:noFill/>
                    </a:lnL>
                    <a:lnR>
                      <a:noFill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>
                      <a:noFill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>
                        <a:buNone/>
                      </a:pPr>
                      <a:endParaRPr lang="es-US" sz="500" b="1" i="0" u="none" strike="noStrike">
                        <a:effectLst/>
                        <a:latin typeface="Arial" panose="020B0604020202020204" pitchFamily="34" charset="0"/>
                      </a:endParaRPr>
                    </a:p>
                  </a:txBody>
                  <a:tcPr marL="0" marR="0" marT="0" marB="0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 fontAlgn="ctr">
                        <a:buNone/>
                      </a:pPr>
                      <a:endParaRPr lang="es-US" sz="500" b="1" i="0" u="none" strike="noStrike">
                        <a:effectLst/>
                        <a:latin typeface="Arial" panose="020B0604020202020204" pitchFamily="34" charset="0"/>
                      </a:endParaRPr>
                    </a:p>
                  </a:txBody>
                  <a:tcPr marL="0" marR="0" marT="0" marB="0" anchor="ctr">
                    <a:lnL>
                      <a:noFill/>
                    </a:lnL>
                    <a:lnR>
                      <a:noFill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 fontAlgn="ctr">
                        <a:buNone/>
                      </a:pPr>
                      <a:endParaRPr lang="es-US" sz="500" b="1" i="0" u="none" strike="noStrike">
                        <a:effectLst/>
                        <a:latin typeface="Arial" panose="020B0604020202020204" pitchFamily="34" charset="0"/>
                      </a:endParaRPr>
                    </a:p>
                  </a:txBody>
                  <a:tcPr marL="0" marR="0" marT="0" marB="0" anchor="ctr">
                    <a:lnL>
                      <a:noFill/>
                    </a:lnL>
                    <a:lnR>
                      <a:noFill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 fontAlgn="ctr">
                        <a:buNone/>
                      </a:pPr>
                      <a:endParaRPr lang="es-US" sz="500" b="1" i="0" u="none" strike="noStrike">
                        <a:effectLst/>
                        <a:latin typeface="Arial" panose="020B0604020202020204" pitchFamily="34" charset="0"/>
                      </a:endParaRPr>
                    </a:p>
                  </a:txBody>
                  <a:tcPr marL="0" marR="0" marT="0" marB="0" anchor="ctr">
                    <a:lnL>
                      <a:noFill/>
                    </a:lnL>
                    <a:lnR>
                      <a:noFill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 fontAlgn="ctr">
                        <a:buNone/>
                      </a:pPr>
                      <a:endParaRPr lang="es-US" sz="500" b="1" i="0" u="none" strike="noStrike">
                        <a:effectLst/>
                        <a:latin typeface="Arial" panose="020B0604020202020204" pitchFamily="34" charset="0"/>
                      </a:endParaRPr>
                    </a:p>
                  </a:txBody>
                  <a:tcPr marL="0" marR="0" marT="0" marB="0" anchor="ctr">
                    <a:lnL>
                      <a:noFill/>
                    </a:lnL>
                    <a:lnR>
                      <a:noFill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1025620261"/>
                  </a:ext>
                </a:extLst>
              </a:tr>
              <a:tr h="212799">
                <a:tc gridSpan="3">
                  <a:txBody>
                    <a:bodyPr/>
                    <a:lstStyle/>
                    <a:p>
                      <a:pPr algn="ctr" fontAlgn="ctr">
                        <a:buNone/>
                      </a:pPr>
                      <a:r>
                        <a:rPr lang="es-US" sz="500" b="1" i="0" u="none" strike="noStrike">
                          <a:effectLst/>
                          <a:latin typeface="Arial" panose="020B0604020202020204" pitchFamily="34" charset="0"/>
                        </a:rPr>
                        <a:t>Geografía Marítima </a:t>
                      </a:r>
                    </a:p>
                  </a:txBody>
                  <a:tcPr marL="0" marR="0" marT="0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>
                      <a:noFill/>
                    </a:lnB>
                    <a:solidFill>
                      <a:srgbClr val="FFFBA6"/>
                    </a:solidFill>
                  </a:tcPr>
                </a:tc>
                <a:tc hMerge="1">
                  <a:txBody>
                    <a:bodyPr/>
                    <a:lstStyle/>
                    <a:p>
                      <a:endParaRPr lang="es-ES_tradnl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es-ES_tradnl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l" fontAlgn="b">
                        <a:buNone/>
                      </a:pPr>
                      <a:endParaRPr lang="es-US" sz="400" b="0" i="0" u="none" strike="noStrike">
                        <a:effectLst/>
                        <a:latin typeface="Arial" panose="020B0604020202020204" pitchFamily="34" charset="0"/>
                      </a:endParaRPr>
                    </a:p>
                  </a:txBody>
                  <a:tcPr marL="0" marR="0" marT="0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>
                      <a:noFill/>
                    </a:lnT>
                    <a:lnB>
                      <a:noFill/>
                    </a:lnB>
                    <a:noFill/>
                  </a:tcPr>
                </a:tc>
                <a:tc gridSpan="3">
                  <a:txBody>
                    <a:bodyPr/>
                    <a:lstStyle/>
                    <a:p>
                      <a:pPr algn="ctr" fontAlgn="ctr">
                        <a:buNone/>
                      </a:pPr>
                      <a:r>
                        <a:rPr lang="es-US" sz="500" b="1" i="0" u="none" strike="noStrike">
                          <a:effectLst/>
                          <a:latin typeface="Arial" panose="020B0604020202020204" pitchFamily="34" charset="0"/>
                        </a:rPr>
                        <a:t>Historia de la Cultura </a:t>
                      </a:r>
                    </a:p>
                  </a:txBody>
                  <a:tcPr marL="0" marR="0" marT="0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>
                      <a:noFill/>
                    </a:lnB>
                    <a:solidFill>
                      <a:srgbClr val="FFFBA6"/>
                    </a:solidFill>
                  </a:tcPr>
                </a:tc>
                <a:tc hMerge="1">
                  <a:txBody>
                    <a:bodyPr/>
                    <a:lstStyle/>
                    <a:p>
                      <a:endParaRPr lang="es-ES_tradnl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es-ES_tradnl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l" fontAlgn="b">
                        <a:buNone/>
                      </a:pPr>
                      <a:endParaRPr lang="es-US" sz="500" b="0" i="0" u="none" strike="noStrike">
                        <a:effectLst/>
                        <a:latin typeface="Arial" panose="020B0604020202020204" pitchFamily="34" charset="0"/>
                      </a:endParaRPr>
                    </a:p>
                  </a:txBody>
                  <a:tcPr marL="0" marR="0" marT="0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 fontAlgn="ctr">
                        <a:buNone/>
                      </a:pPr>
                      <a:endParaRPr lang="es-US" sz="500" b="0" i="0" u="none" strike="noStrike">
                        <a:effectLst/>
                        <a:latin typeface="Arial" panose="020B0604020202020204" pitchFamily="34" charset="0"/>
                      </a:endParaRPr>
                    </a:p>
                  </a:txBody>
                  <a:tcPr marL="0" marR="0" marT="0" marB="0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 fontAlgn="ctr">
                        <a:buNone/>
                      </a:pPr>
                      <a:endParaRPr lang="es-US" sz="500" b="0" i="0" u="none" strike="noStrike">
                        <a:effectLst/>
                        <a:latin typeface="Arial" panose="020B0604020202020204" pitchFamily="34" charset="0"/>
                      </a:endParaRPr>
                    </a:p>
                  </a:txBody>
                  <a:tcPr marL="0" marR="0" marT="0" marB="0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 fontAlgn="ctr">
                        <a:buNone/>
                      </a:pPr>
                      <a:endParaRPr lang="es-US" sz="500" b="0" i="0" u="none" strike="noStrike">
                        <a:effectLst/>
                        <a:latin typeface="Arial" panose="020B0604020202020204" pitchFamily="34" charset="0"/>
                      </a:endParaRPr>
                    </a:p>
                  </a:txBody>
                  <a:tcPr marL="0" marR="0" marT="0" marB="0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 fontAlgn="ctr">
                        <a:buNone/>
                      </a:pPr>
                      <a:endParaRPr lang="es-US" sz="500" b="0" i="0" u="none" strike="noStrike">
                        <a:effectLst/>
                        <a:latin typeface="Arial" panose="020B0604020202020204" pitchFamily="34" charset="0"/>
                      </a:endParaRPr>
                    </a:p>
                  </a:txBody>
                  <a:tcPr marL="0" marR="0" marT="0" marB="0" anchor="ctr">
                    <a:lnL>
                      <a:noFill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>
                      <a:noFill/>
                    </a:lnT>
                    <a:lnB>
                      <a:noFill/>
                    </a:lnB>
                    <a:noFill/>
                  </a:tcPr>
                </a:tc>
                <a:tc gridSpan="7">
                  <a:txBody>
                    <a:bodyPr/>
                    <a:lstStyle/>
                    <a:p>
                      <a:pPr algn="ctr" fontAlgn="ctr">
                        <a:buNone/>
                      </a:pPr>
                      <a:r>
                        <a:rPr lang="es-US" sz="500" b="1" i="0" u="none" strike="noStrike">
                          <a:effectLst/>
                          <a:latin typeface="Arial" panose="020B0604020202020204" pitchFamily="34" charset="0"/>
                        </a:rPr>
                        <a:t>Chile: Historia y Soberanía</a:t>
                      </a:r>
                    </a:p>
                  </a:txBody>
                  <a:tcPr marL="0" marR="0" marT="0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>
                      <a:noFill/>
                    </a:lnB>
                    <a:solidFill>
                      <a:srgbClr val="FFFBA6"/>
                    </a:solidFill>
                  </a:tcPr>
                </a:tc>
                <a:tc hMerge="1">
                  <a:txBody>
                    <a:bodyPr/>
                    <a:lstStyle/>
                    <a:p>
                      <a:endParaRPr lang="es-ES_tradnl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es-ES_tradnl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es-ES_tradnl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es-ES_tradnl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es-ES_tradnl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es-ES_tradnl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 fontAlgn="ctr">
                        <a:buNone/>
                      </a:pPr>
                      <a:endParaRPr lang="es-US" sz="500" b="0" i="0" u="none" strike="noStrike">
                        <a:effectLst/>
                        <a:latin typeface="Arial" panose="020B0604020202020204" pitchFamily="34" charset="0"/>
                      </a:endParaRPr>
                    </a:p>
                  </a:txBody>
                  <a:tcPr marL="0" marR="0" marT="0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l" fontAlgn="b">
                        <a:buNone/>
                      </a:pPr>
                      <a:endParaRPr lang="es-US" sz="400" b="0" i="0" u="none" strike="noStrike">
                        <a:effectLst/>
                        <a:latin typeface="Arial" panose="020B0604020202020204" pitchFamily="34" charset="0"/>
                      </a:endParaRP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l" fontAlgn="b">
                        <a:buNone/>
                      </a:pPr>
                      <a:endParaRPr lang="es-US" sz="400" b="0" i="0" u="none" strike="noStrike">
                        <a:effectLst/>
                        <a:latin typeface="Arial" panose="020B0604020202020204" pitchFamily="34" charset="0"/>
                      </a:endParaRP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l" fontAlgn="b">
                        <a:buNone/>
                      </a:pPr>
                      <a:endParaRPr lang="es-US" sz="400" b="0" i="0" u="none" strike="noStrike">
                        <a:effectLst/>
                        <a:latin typeface="Arial" panose="020B0604020202020204" pitchFamily="34" charset="0"/>
                      </a:endParaRP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l" fontAlgn="b">
                        <a:buNone/>
                      </a:pPr>
                      <a:endParaRPr lang="es-US" sz="400" b="0" i="0" u="none" strike="noStrike">
                        <a:effectLst/>
                        <a:latin typeface="Arial" panose="020B0604020202020204" pitchFamily="34" charset="0"/>
                      </a:endParaRP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l" fontAlgn="b">
                        <a:buNone/>
                      </a:pPr>
                      <a:endParaRPr lang="es-US" sz="400" b="0" i="0" u="none" strike="noStrike">
                        <a:effectLst/>
                        <a:latin typeface="Arial" panose="020B0604020202020204" pitchFamily="34" charset="0"/>
                      </a:endParaRP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l" fontAlgn="b">
                        <a:buNone/>
                      </a:pPr>
                      <a:endParaRPr lang="es-US" sz="400" b="0" i="0" u="none" strike="noStrike">
                        <a:effectLst/>
                        <a:latin typeface="Arial" panose="020B0604020202020204" pitchFamily="34" charset="0"/>
                      </a:endParaRP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l" fontAlgn="b">
                        <a:buNone/>
                      </a:pPr>
                      <a:r>
                        <a:rPr lang="es-US" sz="400" b="0" i="0" u="none" strike="noStrike">
                          <a:effectLst/>
                          <a:latin typeface="Arial" panose="020B0604020202020204" pitchFamily="34" charset="0"/>
                        </a:rPr>
                        <a:t> 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>
                      <a:noFill/>
                    </a:lnT>
                    <a:lnB>
                      <a:noFill/>
                    </a:lnB>
                    <a:solidFill>
                      <a:srgbClr val="FFFFFF"/>
                    </a:solidFill>
                  </a:tcPr>
                </a:tc>
                <a:tc gridSpan="6">
                  <a:txBody>
                    <a:bodyPr/>
                    <a:lstStyle/>
                    <a:p>
                      <a:pPr algn="ctr" fontAlgn="ctr">
                        <a:buNone/>
                      </a:pPr>
                      <a:r>
                        <a:rPr lang="es-US" sz="500" b="1" i="0" u="none" strike="noStrike">
                          <a:effectLst/>
                          <a:latin typeface="Arial" panose="020B0604020202020204" pitchFamily="34" charset="0"/>
                        </a:rPr>
                        <a:t>Ética y Probidad </a:t>
                      </a:r>
                    </a:p>
                  </a:txBody>
                  <a:tcPr marL="0" marR="0" marT="0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>
                      <a:noFill/>
                    </a:lnB>
                    <a:solidFill>
                      <a:srgbClr val="FFFBA6"/>
                    </a:solidFill>
                  </a:tcPr>
                </a:tc>
                <a:tc hMerge="1">
                  <a:txBody>
                    <a:bodyPr/>
                    <a:lstStyle/>
                    <a:p>
                      <a:endParaRPr lang="es-ES_tradnl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es-ES_tradnl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es-ES_tradnl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es-ES_tradnl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es-ES_tradnl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 fontAlgn="ctr">
                        <a:buNone/>
                      </a:pPr>
                      <a:r>
                        <a:rPr lang="es-US" sz="500" b="0" i="0" u="none" strike="noStrike">
                          <a:effectLst/>
                          <a:latin typeface="Arial" panose="020B0604020202020204" pitchFamily="34" charset="0"/>
                        </a:rPr>
                        <a:t> </a:t>
                      </a:r>
                    </a:p>
                  </a:txBody>
                  <a:tcPr marL="0" marR="0" marT="0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algn="l" fontAlgn="b">
                        <a:buNone/>
                      </a:pPr>
                      <a:endParaRPr lang="es-US" sz="400" b="0" i="0" u="none" strike="noStrike">
                        <a:effectLst/>
                        <a:latin typeface="Arial" panose="020B0604020202020204" pitchFamily="34" charset="0"/>
                      </a:endParaRP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l" fontAlgn="b">
                        <a:buNone/>
                      </a:pPr>
                      <a:endParaRPr lang="es-US" sz="400" b="0" i="0" u="none" strike="noStrike">
                        <a:effectLst/>
                        <a:latin typeface="Arial" panose="020B0604020202020204" pitchFamily="34" charset="0"/>
                      </a:endParaRP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l" fontAlgn="b">
                        <a:buNone/>
                      </a:pPr>
                      <a:endParaRPr lang="es-US" sz="400" b="0" i="0" u="none" strike="noStrike">
                        <a:effectLst/>
                        <a:latin typeface="Arial" panose="020B0604020202020204" pitchFamily="34" charset="0"/>
                      </a:endParaRP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l" fontAlgn="b">
                        <a:buNone/>
                      </a:pPr>
                      <a:endParaRPr lang="es-US" sz="400" b="0" i="0" u="none" strike="noStrike">
                        <a:effectLst/>
                        <a:latin typeface="Arial" panose="020B0604020202020204" pitchFamily="34" charset="0"/>
                      </a:endParaRP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l" fontAlgn="b">
                        <a:buNone/>
                      </a:pPr>
                      <a:endParaRPr lang="es-US" sz="400" b="0" i="0" u="none" strike="noStrike">
                        <a:effectLst/>
                        <a:latin typeface="Arial" panose="020B0604020202020204" pitchFamily="34" charset="0"/>
                      </a:endParaRP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l" fontAlgn="b">
                        <a:buNone/>
                      </a:pPr>
                      <a:endParaRPr lang="es-US" sz="400" b="0" i="0" u="none" strike="noStrike">
                        <a:effectLst/>
                        <a:latin typeface="Arial" panose="020B0604020202020204" pitchFamily="34" charset="0"/>
                      </a:endParaRP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l" fontAlgn="b">
                        <a:buNone/>
                      </a:pPr>
                      <a:endParaRPr lang="es-US" sz="500" b="1" i="0" u="none" strike="noStrike">
                        <a:effectLst/>
                        <a:latin typeface="Arial" panose="020B0604020202020204" pitchFamily="34" charset="0"/>
                      </a:endParaRPr>
                    </a:p>
                  </a:txBody>
                  <a:tcPr marL="0" marR="0" marT="0" marB="0" anchor="b">
                    <a:lnL>
                      <a:noFill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>
                      <a:noFill/>
                    </a:lnT>
                    <a:lnB>
                      <a:noFill/>
                    </a:lnB>
                    <a:noFill/>
                  </a:tcPr>
                </a:tc>
                <a:tc gridSpan="4">
                  <a:txBody>
                    <a:bodyPr/>
                    <a:lstStyle/>
                    <a:p>
                      <a:pPr algn="ctr" fontAlgn="ctr">
                        <a:buNone/>
                      </a:pPr>
                      <a:r>
                        <a:rPr lang="es-US" sz="500" b="1" i="0" u="none" strike="noStrike">
                          <a:effectLst/>
                          <a:latin typeface="Arial" panose="020B0604020202020204" pitchFamily="34" charset="0"/>
                        </a:rPr>
                        <a:t>Análisis de la Realidad Nacional e Internacional</a:t>
                      </a:r>
                    </a:p>
                  </a:txBody>
                  <a:tcPr marL="0" marR="0" marT="0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>
                      <a:noFill/>
                    </a:lnB>
                    <a:solidFill>
                      <a:srgbClr val="FFFBA6"/>
                    </a:solidFill>
                  </a:tcPr>
                </a:tc>
                <a:tc hMerge="1">
                  <a:txBody>
                    <a:bodyPr/>
                    <a:lstStyle/>
                    <a:p>
                      <a:endParaRPr lang="es-ES_tradnl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es-ES_tradnl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es-ES_tradnl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2502009084"/>
                  </a:ext>
                </a:extLst>
              </a:tr>
              <a:tr h="107782">
                <a:tc>
                  <a:txBody>
                    <a:bodyPr/>
                    <a:lstStyle/>
                    <a:p>
                      <a:pPr algn="ctr" fontAlgn="ctr">
                        <a:buNone/>
                      </a:pPr>
                      <a:r>
                        <a:rPr lang="es-US" sz="500" b="1" i="0" u="none" strike="noStrike">
                          <a:effectLst/>
                          <a:latin typeface="Arial" panose="020B0604020202020204" pitchFamily="34" charset="0"/>
                        </a:rPr>
                        <a:t>1</a:t>
                      </a:r>
                    </a:p>
                  </a:txBody>
                  <a:tcPr marL="0" marR="0" marT="0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>
                      <a:noFill/>
                    </a:lnR>
                    <a:lnT>
                      <a:noFill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BA6"/>
                    </a:solidFill>
                  </a:tcPr>
                </a:tc>
                <a:tc>
                  <a:txBody>
                    <a:bodyPr/>
                    <a:lstStyle/>
                    <a:p>
                      <a:pPr algn="l" fontAlgn="ctr">
                        <a:buNone/>
                      </a:pPr>
                      <a:r>
                        <a:rPr lang="es-US" sz="500" b="1" i="0" u="none" strike="noStrike">
                          <a:effectLst/>
                          <a:latin typeface="Arial" panose="020B0604020202020204" pitchFamily="34" charset="0"/>
                        </a:rPr>
                        <a:t>1</a:t>
                      </a:r>
                    </a:p>
                  </a:txBody>
                  <a:tcPr marL="0" marR="0" marT="0" marB="0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BA6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>
                        <a:buNone/>
                      </a:pPr>
                      <a:r>
                        <a:rPr lang="es-US" sz="500" b="1" i="0" u="none" strike="noStrike">
                          <a:effectLst/>
                          <a:latin typeface="Arial" panose="020B0604020202020204" pitchFamily="34" charset="0"/>
                        </a:rPr>
                        <a:t>34</a:t>
                      </a:r>
                    </a:p>
                  </a:txBody>
                  <a:tcPr marL="0" marR="0" marT="0" marB="0" anchor="ctr">
                    <a:lnL>
                      <a:noFill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>
                      <a:noFill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BA6"/>
                    </a:solidFill>
                  </a:tcPr>
                </a:tc>
                <a:tc>
                  <a:txBody>
                    <a:bodyPr/>
                    <a:lstStyle/>
                    <a:p>
                      <a:pPr algn="l" fontAlgn="b">
                        <a:buNone/>
                      </a:pPr>
                      <a:endParaRPr lang="es-US" sz="200" b="0" i="0" u="none" strike="noStrike">
                        <a:effectLst/>
                        <a:latin typeface="Arial" panose="020B0604020202020204" pitchFamily="34" charset="0"/>
                      </a:endParaRPr>
                    </a:p>
                  </a:txBody>
                  <a:tcPr marL="0" marR="0" marT="0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>
                      <a:noFill/>
                    </a:lnT>
                    <a:lnB>
                      <a:noFill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 fontAlgn="ctr">
                        <a:buNone/>
                      </a:pPr>
                      <a:r>
                        <a:rPr lang="es-US" sz="500" b="1" i="0" u="none" strike="noStrike">
                          <a:effectLst/>
                          <a:latin typeface="Arial" panose="020B0604020202020204" pitchFamily="34" charset="0"/>
                        </a:rPr>
                        <a:t>1</a:t>
                      </a:r>
                    </a:p>
                  </a:txBody>
                  <a:tcPr marL="0" marR="0" marT="0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>
                      <a:noFill/>
                    </a:lnR>
                    <a:lnT>
                      <a:noFill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BA6"/>
                    </a:solidFill>
                  </a:tcPr>
                </a:tc>
                <a:tc>
                  <a:txBody>
                    <a:bodyPr/>
                    <a:lstStyle/>
                    <a:p>
                      <a:pPr algn="l" fontAlgn="ctr">
                        <a:buNone/>
                      </a:pPr>
                      <a:r>
                        <a:rPr lang="es-US" sz="500" b="1" i="0" u="none" strike="noStrike">
                          <a:effectLst/>
                          <a:latin typeface="Arial" panose="020B0604020202020204" pitchFamily="34" charset="0"/>
                        </a:rPr>
                        <a:t>1</a:t>
                      </a:r>
                    </a:p>
                  </a:txBody>
                  <a:tcPr marL="0" marR="0" marT="0" marB="0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BA6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>
                        <a:buNone/>
                      </a:pPr>
                      <a:r>
                        <a:rPr lang="es-US" sz="500" b="1" i="0" u="none" strike="noStrike">
                          <a:effectLst/>
                          <a:latin typeface="Arial" panose="020B0604020202020204" pitchFamily="34" charset="0"/>
                        </a:rPr>
                        <a:t>34</a:t>
                      </a:r>
                    </a:p>
                  </a:txBody>
                  <a:tcPr marL="0" marR="0" marT="0" marB="0" anchor="ctr">
                    <a:lnL>
                      <a:noFill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>
                      <a:noFill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BA6"/>
                    </a:solidFill>
                  </a:tcPr>
                </a:tc>
                <a:tc>
                  <a:txBody>
                    <a:bodyPr/>
                    <a:lstStyle/>
                    <a:p>
                      <a:pPr algn="l" fontAlgn="b">
                        <a:buNone/>
                      </a:pPr>
                      <a:endParaRPr lang="es-US" sz="500" b="0" i="0" u="none" strike="noStrike">
                        <a:effectLst/>
                        <a:latin typeface="Arial" panose="020B0604020202020204" pitchFamily="34" charset="0"/>
                      </a:endParaRPr>
                    </a:p>
                  </a:txBody>
                  <a:tcPr marL="0" marR="0" marT="0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 fontAlgn="ctr">
                        <a:buNone/>
                      </a:pPr>
                      <a:endParaRPr lang="es-US" sz="500" b="0" i="0" u="none" strike="noStrike">
                        <a:effectLst/>
                        <a:latin typeface="Arial" panose="020B0604020202020204" pitchFamily="34" charset="0"/>
                      </a:endParaRPr>
                    </a:p>
                  </a:txBody>
                  <a:tcPr marL="0" marR="0" marT="0" marB="0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 fontAlgn="ctr">
                        <a:buNone/>
                      </a:pPr>
                      <a:endParaRPr lang="es-US" sz="500" b="0" i="0" u="none" strike="noStrike">
                        <a:effectLst/>
                        <a:latin typeface="Arial" panose="020B0604020202020204" pitchFamily="34" charset="0"/>
                      </a:endParaRPr>
                    </a:p>
                  </a:txBody>
                  <a:tcPr marL="0" marR="0" marT="0" marB="0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 fontAlgn="ctr">
                        <a:buNone/>
                      </a:pPr>
                      <a:endParaRPr lang="es-US" sz="500" b="0" i="0" u="none" strike="noStrike">
                        <a:effectLst/>
                        <a:latin typeface="Arial" panose="020B0604020202020204" pitchFamily="34" charset="0"/>
                      </a:endParaRPr>
                    </a:p>
                  </a:txBody>
                  <a:tcPr marL="0" marR="0" marT="0" marB="0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 fontAlgn="ctr">
                        <a:buNone/>
                      </a:pPr>
                      <a:endParaRPr lang="es-US" sz="500" b="0" i="0" u="none" strike="noStrike">
                        <a:effectLst/>
                        <a:latin typeface="Arial" panose="020B0604020202020204" pitchFamily="34" charset="0"/>
                      </a:endParaRPr>
                    </a:p>
                  </a:txBody>
                  <a:tcPr marL="0" marR="0" marT="0" marB="0" anchor="ctr">
                    <a:lnL>
                      <a:noFill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>
                      <a:noFill/>
                    </a:lnT>
                    <a:lnB>
                      <a:noFill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 fontAlgn="ctr">
                        <a:buNone/>
                      </a:pPr>
                      <a:r>
                        <a:rPr lang="es-US" sz="500" b="1" i="0" u="none" strike="noStrike">
                          <a:effectLst/>
                          <a:latin typeface="Arial" panose="020B0604020202020204" pitchFamily="34" charset="0"/>
                        </a:rPr>
                        <a:t>1</a:t>
                      </a:r>
                    </a:p>
                  </a:txBody>
                  <a:tcPr marL="0" marR="0" marT="0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>
                      <a:noFill/>
                    </a:lnR>
                    <a:lnT>
                      <a:noFill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BA6"/>
                    </a:solidFill>
                  </a:tcPr>
                </a:tc>
                <a:tc>
                  <a:txBody>
                    <a:bodyPr/>
                    <a:lstStyle/>
                    <a:p>
                      <a:pPr algn="l" fontAlgn="ctr">
                        <a:buNone/>
                      </a:pPr>
                      <a:r>
                        <a:rPr lang="es-US" sz="500" b="1" i="0" u="none" strike="noStrike">
                          <a:effectLst/>
                          <a:latin typeface="Arial" panose="020B0604020202020204" pitchFamily="34" charset="0"/>
                        </a:rPr>
                        <a:t>1</a:t>
                      </a:r>
                    </a:p>
                  </a:txBody>
                  <a:tcPr marL="0" marR="0" marT="0" marB="0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BA6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>
                        <a:buNone/>
                      </a:pPr>
                      <a:r>
                        <a:rPr lang="es-US" sz="500" b="1" i="0" u="none" strike="noStrike">
                          <a:effectLst/>
                          <a:latin typeface="Arial" panose="020B0604020202020204" pitchFamily="34" charset="0"/>
                        </a:rPr>
                        <a:t>20</a:t>
                      </a:r>
                    </a:p>
                  </a:txBody>
                  <a:tcPr marL="0" marR="0" marT="0" marB="0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BA6"/>
                    </a:solidFill>
                  </a:tcPr>
                </a:tc>
                <a:tc>
                  <a:txBody>
                    <a:bodyPr/>
                    <a:lstStyle/>
                    <a:p>
                      <a:pPr algn="l" fontAlgn="ctr">
                        <a:buNone/>
                      </a:pPr>
                      <a:r>
                        <a:rPr lang="es-US" sz="500" b="1" i="0" u="none" strike="noStrike">
                          <a:effectLst/>
                          <a:latin typeface="Arial" panose="020B0604020202020204" pitchFamily="34" charset="0"/>
                        </a:rPr>
                        <a:t> </a:t>
                      </a:r>
                    </a:p>
                  </a:txBody>
                  <a:tcPr marL="0" marR="0" marT="0" marB="0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BA6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>
                        <a:buNone/>
                      </a:pPr>
                      <a:r>
                        <a:rPr lang="es-US" sz="500" b="1" i="0" u="none" strike="noStrike">
                          <a:effectLst/>
                          <a:latin typeface="Arial" panose="020B0604020202020204" pitchFamily="34" charset="0"/>
                        </a:rPr>
                        <a:t>1</a:t>
                      </a:r>
                    </a:p>
                  </a:txBody>
                  <a:tcPr marL="0" marR="0" marT="0" marB="0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BA6"/>
                    </a:solidFill>
                  </a:tcPr>
                </a:tc>
                <a:tc>
                  <a:txBody>
                    <a:bodyPr/>
                    <a:lstStyle/>
                    <a:p>
                      <a:pPr algn="l" fontAlgn="ctr">
                        <a:buNone/>
                      </a:pPr>
                      <a:r>
                        <a:rPr lang="es-US" sz="500" b="1" i="0" u="none" strike="noStrike">
                          <a:effectLst/>
                          <a:latin typeface="Arial" panose="020B0604020202020204" pitchFamily="34" charset="0"/>
                        </a:rPr>
                        <a:t>1</a:t>
                      </a:r>
                    </a:p>
                  </a:txBody>
                  <a:tcPr marL="0" marR="0" marT="0" marB="0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BA6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>
                        <a:buNone/>
                      </a:pPr>
                      <a:r>
                        <a:rPr lang="es-US" sz="500" b="1" i="0" u="none" strike="noStrike">
                          <a:effectLst/>
                          <a:latin typeface="Arial" panose="020B0604020202020204" pitchFamily="34" charset="0"/>
                        </a:rPr>
                        <a:t>34</a:t>
                      </a:r>
                    </a:p>
                  </a:txBody>
                  <a:tcPr marL="0" marR="0" marT="0" marB="0" anchor="ctr">
                    <a:lnL>
                      <a:noFill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>
                      <a:noFill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BA6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>
                        <a:buNone/>
                      </a:pPr>
                      <a:endParaRPr lang="es-US" sz="500" b="0" i="0" u="none" strike="noStrike">
                        <a:effectLst/>
                        <a:latin typeface="Arial" panose="020B0604020202020204" pitchFamily="34" charset="0"/>
                      </a:endParaRPr>
                    </a:p>
                  </a:txBody>
                  <a:tcPr marL="0" marR="0" marT="0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l" fontAlgn="b">
                        <a:buNone/>
                      </a:pPr>
                      <a:endParaRPr lang="es-US" sz="200" b="0" i="0" u="none" strike="noStrike">
                        <a:effectLst/>
                        <a:latin typeface="Arial" panose="020B0604020202020204" pitchFamily="34" charset="0"/>
                      </a:endParaRP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l" fontAlgn="b">
                        <a:buNone/>
                      </a:pPr>
                      <a:endParaRPr lang="es-US" sz="200" b="0" i="0" u="none" strike="noStrike">
                        <a:effectLst/>
                        <a:latin typeface="Arial" panose="020B0604020202020204" pitchFamily="34" charset="0"/>
                      </a:endParaRP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l" fontAlgn="b">
                        <a:buNone/>
                      </a:pPr>
                      <a:endParaRPr lang="es-US" sz="200" b="0" i="0" u="none" strike="noStrike">
                        <a:effectLst/>
                        <a:latin typeface="Arial" panose="020B0604020202020204" pitchFamily="34" charset="0"/>
                      </a:endParaRP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l" fontAlgn="b">
                        <a:buNone/>
                      </a:pPr>
                      <a:endParaRPr lang="es-US" sz="200" b="0" i="0" u="none" strike="noStrike">
                        <a:effectLst/>
                        <a:latin typeface="Arial" panose="020B0604020202020204" pitchFamily="34" charset="0"/>
                      </a:endParaRP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l" fontAlgn="b">
                        <a:buNone/>
                      </a:pPr>
                      <a:endParaRPr lang="es-US" sz="200" b="0" i="0" u="none" strike="noStrike">
                        <a:effectLst/>
                        <a:latin typeface="Arial" panose="020B0604020202020204" pitchFamily="34" charset="0"/>
                      </a:endParaRP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l" fontAlgn="b">
                        <a:buNone/>
                      </a:pPr>
                      <a:endParaRPr lang="es-US" sz="200" b="0" i="0" u="none" strike="noStrike">
                        <a:effectLst/>
                        <a:latin typeface="Arial" panose="020B0604020202020204" pitchFamily="34" charset="0"/>
                      </a:endParaRP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l" fontAlgn="b">
                        <a:buNone/>
                      </a:pPr>
                      <a:r>
                        <a:rPr lang="es-US" sz="200" b="0" i="0" u="none" strike="noStrike">
                          <a:effectLst/>
                          <a:latin typeface="Arial" panose="020B0604020202020204" pitchFamily="34" charset="0"/>
                        </a:rPr>
                        <a:t> 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>
                      <a:noFill/>
                    </a:lnT>
                    <a:lnB>
                      <a:noFill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>
                        <a:buNone/>
                      </a:pPr>
                      <a:r>
                        <a:rPr lang="es-US" sz="500" b="1" i="0" u="none" strike="noStrike">
                          <a:effectLst/>
                          <a:latin typeface="Arial" panose="020B0604020202020204" pitchFamily="34" charset="0"/>
                        </a:rPr>
                        <a:t>1</a:t>
                      </a:r>
                    </a:p>
                  </a:txBody>
                  <a:tcPr marL="0" marR="0" marT="0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>
                      <a:noFill/>
                    </a:lnR>
                    <a:lnT>
                      <a:noFill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BA6"/>
                    </a:solidFill>
                  </a:tcPr>
                </a:tc>
                <a:tc>
                  <a:txBody>
                    <a:bodyPr/>
                    <a:lstStyle/>
                    <a:p>
                      <a:pPr algn="l" fontAlgn="ctr">
                        <a:buNone/>
                      </a:pPr>
                      <a:r>
                        <a:rPr lang="es-US" sz="500" b="1" i="0" u="none" strike="noStrike">
                          <a:effectLst/>
                          <a:latin typeface="Arial" panose="020B0604020202020204" pitchFamily="34" charset="0"/>
                        </a:rPr>
                        <a:t>1</a:t>
                      </a:r>
                    </a:p>
                  </a:txBody>
                  <a:tcPr marL="0" marR="0" marT="0" marB="0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BA6"/>
                    </a:solidFill>
                  </a:tcPr>
                </a:tc>
                <a:tc>
                  <a:txBody>
                    <a:bodyPr/>
                    <a:lstStyle/>
                    <a:p>
                      <a:pPr algn="l" fontAlgn="ctr">
                        <a:buNone/>
                      </a:pPr>
                      <a:r>
                        <a:rPr lang="es-US" sz="500" b="1" i="0" u="none" strike="noStrike">
                          <a:effectLst/>
                          <a:latin typeface="Arial" panose="020B0604020202020204" pitchFamily="34" charset="0"/>
                        </a:rPr>
                        <a:t> </a:t>
                      </a:r>
                    </a:p>
                  </a:txBody>
                  <a:tcPr marL="0" marR="0" marT="0" marB="0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BA6"/>
                    </a:solidFill>
                  </a:tcPr>
                </a:tc>
                <a:tc gridSpan="3">
                  <a:txBody>
                    <a:bodyPr/>
                    <a:lstStyle/>
                    <a:p>
                      <a:pPr algn="r" fontAlgn="ctr">
                        <a:buNone/>
                      </a:pPr>
                      <a:r>
                        <a:rPr lang="es-US" sz="500" b="1" i="0" u="none" strike="noStrike">
                          <a:effectLst/>
                          <a:latin typeface="Arial" panose="020B0604020202020204" pitchFamily="34" charset="0"/>
                        </a:rPr>
                        <a:t>34</a:t>
                      </a:r>
                    </a:p>
                  </a:txBody>
                  <a:tcPr marL="0" marR="0" marT="0" marB="0" anchor="ctr">
                    <a:lnL>
                      <a:noFill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>
                      <a:noFill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BA6"/>
                    </a:solidFill>
                  </a:tcPr>
                </a:tc>
                <a:tc hMerge="1">
                  <a:txBody>
                    <a:bodyPr/>
                    <a:lstStyle/>
                    <a:p>
                      <a:endParaRPr lang="es-ES_tradnl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es-ES_tradnl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 fontAlgn="ctr">
                        <a:buNone/>
                      </a:pPr>
                      <a:r>
                        <a:rPr lang="es-US" sz="500" b="0" i="0" u="none" strike="noStrike">
                          <a:effectLst/>
                          <a:latin typeface="Arial" panose="020B0604020202020204" pitchFamily="34" charset="0"/>
                        </a:rPr>
                        <a:t> </a:t>
                      </a:r>
                    </a:p>
                  </a:txBody>
                  <a:tcPr marL="0" marR="0" marT="0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algn="l" fontAlgn="b">
                        <a:buNone/>
                      </a:pPr>
                      <a:endParaRPr lang="es-US" sz="200" b="0" i="0" u="none" strike="noStrike">
                        <a:effectLst/>
                        <a:latin typeface="Arial" panose="020B0604020202020204" pitchFamily="34" charset="0"/>
                      </a:endParaRP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l" fontAlgn="b">
                        <a:buNone/>
                      </a:pPr>
                      <a:endParaRPr lang="es-US" sz="200" b="0" i="0" u="none" strike="noStrike">
                        <a:effectLst/>
                        <a:latin typeface="Arial" panose="020B0604020202020204" pitchFamily="34" charset="0"/>
                      </a:endParaRP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l" fontAlgn="b">
                        <a:buNone/>
                      </a:pPr>
                      <a:endParaRPr lang="es-US" sz="200" b="0" i="0" u="none" strike="noStrike">
                        <a:effectLst/>
                        <a:latin typeface="Arial" panose="020B0604020202020204" pitchFamily="34" charset="0"/>
                      </a:endParaRP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l" fontAlgn="b">
                        <a:buNone/>
                      </a:pPr>
                      <a:endParaRPr lang="es-US" sz="200" b="0" i="0" u="none" strike="noStrike">
                        <a:effectLst/>
                        <a:latin typeface="Arial" panose="020B0604020202020204" pitchFamily="34" charset="0"/>
                      </a:endParaRP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l" fontAlgn="b">
                        <a:buNone/>
                      </a:pPr>
                      <a:endParaRPr lang="es-US" sz="200" b="0" i="0" u="none" strike="noStrike">
                        <a:effectLst/>
                        <a:latin typeface="Arial" panose="020B0604020202020204" pitchFamily="34" charset="0"/>
                      </a:endParaRP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l" fontAlgn="b">
                        <a:buNone/>
                      </a:pPr>
                      <a:endParaRPr lang="es-US" sz="200" b="0" i="0" u="none" strike="noStrike">
                        <a:effectLst/>
                        <a:latin typeface="Arial" panose="020B0604020202020204" pitchFamily="34" charset="0"/>
                      </a:endParaRP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l" fontAlgn="b">
                        <a:buNone/>
                      </a:pPr>
                      <a:endParaRPr lang="es-US" sz="500" b="1" i="0" u="none" strike="noStrike">
                        <a:effectLst/>
                        <a:latin typeface="Arial" panose="020B0604020202020204" pitchFamily="34" charset="0"/>
                      </a:endParaRPr>
                    </a:p>
                  </a:txBody>
                  <a:tcPr marL="0" marR="0" marT="0" marB="0" anchor="b">
                    <a:lnL>
                      <a:noFill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>
                      <a:noFill/>
                    </a:lnT>
                    <a:lnB>
                      <a:noFill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 fontAlgn="ctr">
                        <a:buNone/>
                      </a:pPr>
                      <a:r>
                        <a:rPr lang="es-US" sz="500" b="1" i="0" u="none" strike="noStrike">
                          <a:effectLst/>
                          <a:latin typeface="Arial" panose="020B0604020202020204" pitchFamily="34" charset="0"/>
                        </a:rPr>
                        <a:t>1</a:t>
                      </a:r>
                    </a:p>
                  </a:txBody>
                  <a:tcPr marL="0" marR="0" marT="0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>
                      <a:noFill/>
                    </a:lnR>
                    <a:lnT>
                      <a:noFill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BA6"/>
                    </a:solidFill>
                  </a:tcPr>
                </a:tc>
                <a:tc>
                  <a:txBody>
                    <a:bodyPr/>
                    <a:lstStyle/>
                    <a:p>
                      <a:pPr algn="l" fontAlgn="ctr">
                        <a:buNone/>
                      </a:pPr>
                      <a:r>
                        <a:rPr lang="es-US" sz="500" b="1" i="0" u="none" strike="noStrike">
                          <a:effectLst/>
                          <a:latin typeface="Arial" panose="020B0604020202020204" pitchFamily="34" charset="0"/>
                        </a:rPr>
                        <a:t>1</a:t>
                      </a:r>
                    </a:p>
                  </a:txBody>
                  <a:tcPr marL="0" marR="0" marT="0" marB="0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BA6"/>
                    </a:solidFill>
                  </a:tcPr>
                </a:tc>
                <a:tc>
                  <a:txBody>
                    <a:bodyPr/>
                    <a:lstStyle/>
                    <a:p>
                      <a:pPr algn="l" fontAlgn="ctr">
                        <a:buNone/>
                      </a:pPr>
                      <a:r>
                        <a:rPr lang="es-US" sz="500" b="1" i="0" u="none" strike="noStrike">
                          <a:effectLst/>
                          <a:latin typeface="Arial" panose="020B0604020202020204" pitchFamily="34" charset="0"/>
                        </a:rPr>
                        <a:t> </a:t>
                      </a:r>
                    </a:p>
                  </a:txBody>
                  <a:tcPr marL="0" marR="0" marT="0" marB="0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BA6"/>
                    </a:solidFill>
                  </a:tcPr>
                </a:tc>
                <a:tc>
                  <a:txBody>
                    <a:bodyPr/>
                    <a:lstStyle/>
                    <a:p>
                      <a:pPr algn="r" fontAlgn="ctr">
                        <a:buNone/>
                      </a:pPr>
                      <a:r>
                        <a:rPr lang="es-US" sz="500" b="1" i="0" u="none" strike="noStrike">
                          <a:effectLst/>
                          <a:latin typeface="Arial" panose="020B0604020202020204" pitchFamily="34" charset="0"/>
                        </a:rPr>
                        <a:t>34</a:t>
                      </a:r>
                    </a:p>
                  </a:txBody>
                  <a:tcPr marL="0" marR="0" marT="0" marB="0" anchor="ctr">
                    <a:lnL>
                      <a:noFill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>
                      <a:noFill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BA6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293570974"/>
                  </a:ext>
                </a:extLst>
              </a:tr>
              <a:tr h="97279">
                <a:tc>
                  <a:txBody>
                    <a:bodyPr/>
                    <a:lstStyle/>
                    <a:p>
                      <a:pPr algn="l" fontAlgn="b">
                        <a:buNone/>
                      </a:pPr>
                      <a:endParaRPr lang="es-US" sz="200" b="0" i="0" u="none" strike="noStrike">
                        <a:effectLst/>
                        <a:latin typeface="Arial" panose="020B0604020202020204" pitchFamily="34" charset="0"/>
                      </a:endParaRP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l" fontAlgn="b">
                        <a:buNone/>
                      </a:pPr>
                      <a:endParaRPr lang="es-US" sz="200" b="0" i="0" u="none" strike="noStrike">
                        <a:effectLst/>
                        <a:latin typeface="Arial" panose="020B0604020202020204" pitchFamily="34" charset="0"/>
                      </a:endParaRP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l" fontAlgn="b">
                        <a:buNone/>
                      </a:pPr>
                      <a:endParaRPr lang="es-US" sz="200" b="0" i="0" u="none" strike="noStrike">
                        <a:effectLst/>
                        <a:latin typeface="Arial" panose="020B0604020202020204" pitchFamily="34" charset="0"/>
                      </a:endParaRP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l" fontAlgn="b">
                        <a:buNone/>
                      </a:pPr>
                      <a:endParaRPr lang="es-US" sz="200" b="0" i="0" u="none" strike="noStrike">
                        <a:effectLst/>
                        <a:latin typeface="Arial" panose="020B0604020202020204" pitchFamily="34" charset="0"/>
                      </a:endParaRP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l" fontAlgn="b">
                        <a:buNone/>
                      </a:pPr>
                      <a:endParaRPr lang="es-US" sz="200" b="0" i="0" u="none" strike="noStrike">
                        <a:effectLst/>
                        <a:latin typeface="Arial" panose="020B0604020202020204" pitchFamily="34" charset="0"/>
                      </a:endParaRP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l" fontAlgn="b">
                        <a:buNone/>
                      </a:pPr>
                      <a:endParaRPr lang="es-US" sz="200" b="0" i="0" u="none" strike="noStrike">
                        <a:effectLst/>
                        <a:latin typeface="Arial" panose="020B0604020202020204" pitchFamily="34" charset="0"/>
                      </a:endParaRP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l" fontAlgn="b">
                        <a:buNone/>
                      </a:pPr>
                      <a:endParaRPr lang="es-US" sz="200" b="0" i="0" u="none" strike="noStrike">
                        <a:effectLst/>
                        <a:latin typeface="Arial" panose="020B0604020202020204" pitchFamily="34" charset="0"/>
                      </a:endParaRP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 fontAlgn="ctr">
                        <a:buNone/>
                      </a:pPr>
                      <a:endParaRPr lang="es-US" sz="500" b="0" i="0" u="none" strike="noStrike">
                        <a:effectLst/>
                        <a:latin typeface="Arial" panose="020B0604020202020204" pitchFamily="34" charset="0"/>
                      </a:endParaRPr>
                    </a:p>
                  </a:txBody>
                  <a:tcPr marL="0" marR="0" marT="0" marB="0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 fontAlgn="ctr">
                        <a:buNone/>
                      </a:pPr>
                      <a:endParaRPr lang="es-US" sz="500" b="0" i="0" u="none" strike="noStrike">
                        <a:effectLst/>
                        <a:latin typeface="Arial" panose="020B0604020202020204" pitchFamily="34" charset="0"/>
                      </a:endParaRPr>
                    </a:p>
                  </a:txBody>
                  <a:tcPr marL="0" marR="0" marT="0" marB="0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 fontAlgn="ctr">
                        <a:buNone/>
                      </a:pPr>
                      <a:endParaRPr lang="es-US" sz="500" b="0" i="0" u="none" strike="noStrike">
                        <a:effectLst/>
                        <a:latin typeface="Arial" panose="020B0604020202020204" pitchFamily="34" charset="0"/>
                      </a:endParaRPr>
                    </a:p>
                  </a:txBody>
                  <a:tcPr marL="0" marR="0" marT="0" marB="0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 fontAlgn="ctr">
                        <a:buNone/>
                      </a:pPr>
                      <a:endParaRPr lang="es-US" sz="500" b="0" i="0" u="none" strike="noStrike">
                        <a:effectLst/>
                        <a:latin typeface="Arial" panose="020B0604020202020204" pitchFamily="34" charset="0"/>
                      </a:endParaRPr>
                    </a:p>
                  </a:txBody>
                  <a:tcPr marL="0" marR="0" marT="0" marB="0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 fontAlgn="ctr">
                        <a:buNone/>
                      </a:pPr>
                      <a:endParaRPr lang="es-US" sz="500" b="0" i="0" u="none" strike="noStrike">
                        <a:effectLst/>
                        <a:latin typeface="Arial" panose="020B0604020202020204" pitchFamily="34" charset="0"/>
                      </a:endParaRPr>
                    </a:p>
                  </a:txBody>
                  <a:tcPr marL="0" marR="0" marT="0" marB="0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 fontAlgn="ctr">
                        <a:buNone/>
                      </a:pPr>
                      <a:endParaRPr lang="es-US" sz="500" b="0" i="0" u="none" strike="noStrike">
                        <a:effectLst/>
                        <a:latin typeface="Arial" panose="020B0604020202020204" pitchFamily="34" charset="0"/>
                      </a:endParaRPr>
                    </a:p>
                  </a:txBody>
                  <a:tcPr marL="0" marR="0" marT="0" marB="0" anchor="ctr">
                    <a:lnL>
                      <a:noFill/>
                    </a:lnL>
                    <a:lnR>
                      <a:noFill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l" fontAlgn="ctr">
                        <a:buNone/>
                      </a:pPr>
                      <a:endParaRPr lang="es-US" sz="500" b="0" i="0" u="none" strike="noStrike">
                        <a:effectLst/>
                        <a:latin typeface="Arial" panose="020B0604020202020204" pitchFamily="34" charset="0"/>
                      </a:endParaRPr>
                    </a:p>
                  </a:txBody>
                  <a:tcPr marL="0" marR="0" marT="0" marB="0" anchor="ctr">
                    <a:lnL>
                      <a:noFill/>
                    </a:lnL>
                    <a:lnR>
                      <a:noFill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 fontAlgn="ctr">
                        <a:buNone/>
                      </a:pPr>
                      <a:endParaRPr lang="es-US" sz="500" b="0" i="0" u="none" strike="noStrike">
                        <a:effectLst/>
                        <a:latin typeface="Arial" panose="020B0604020202020204" pitchFamily="34" charset="0"/>
                      </a:endParaRPr>
                    </a:p>
                  </a:txBody>
                  <a:tcPr marL="0" marR="0" marT="0" marB="0" anchor="ctr">
                    <a:lnL>
                      <a:noFill/>
                    </a:lnL>
                    <a:lnR>
                      <a:noFill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 fontAlgn="ctr">
                        <a:buNone/>
                      </a:pPr>
                      <a:endParaRPr lang="es-US" sz="500" b="0" i="0" u="none" strike="noStrike">
                        <a:effectLst/>
                        <a:latin typeface="Arial" panose="020B0604020202020204" pitchFamily="34" charset="0"/>
                      </a:endParaRPr>
                    </a:p>
                  </a:txBody>
                  <a:tcPr marL="0" marR="0" marT="0" marB="0" anchor="ctr">
                    <a:lnL>
                      <a:noFill/>
                    </a:lnL>
                    <a:lnR>
                      <a:noFill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 fontAlgn="ctr">
                        <a:buNone/>
                      </a:pPr>
                      <a:endParaRPr lang="es-US" sz="500" b="0" i="0" u="none" strike="noStrike">
                        <a:effectLst/>
                        <a:latin typeface="Arial" panose="020B0604020202020204" pitchFamily="34" charset="0"/>
                      </a:endParaRPr>
                    </a:p>
                  </a:txBody>
                  <a:tcPr marL="0" marR="0" marT="0" marB="0" anchor="ctr">
                    <a:lnL>
                      <a:noFill/>
                    </a:lnL>
                    <a:lnR>
                      <a:noFill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l" fontAlgn="ctr">
                        <a:buNone/>
                      </a:pPr>
                      <a:endParaRPr lang="es-US" sz="500" b="0" i="0" u="none" strike="noStrike">
                        <a:effectLst/>
                        <a:latin typeface="Arial" panose="020B0604020202020204" pitchFamily="34" charset="0"/>
                      </a:endParaRPr>
                    </a:p>
                  </a:txBody>
                  <a:tcPr marL="0" marR="0" marT="0" marB="0" anchor="ctr">
                    <a:lnL>
                      <a:noFill/>
                    </a:lnL>
                    <a:lnR>
                      <a:noFill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 fontAlgn="ctr">
                        <a:buNone/>
                      </a:pPr>
                      <a:endParaRPr lang="es-US" sz="500" b="0" i="0" u="none" strike="noStrike">
                        <a:effectLst/>
                        <a:latin typeface="Arial" panose="020B0604020202020204" pitchFamily="34" charset="0"/>
                      </a:endParaRPr>
                    </a:p>
                  </a:txBody>
                  <a:tcPr marL="0" marR="0" marT="0" marB="0" anchor="ctr">
                    <a:lnL>
                      <a:noFill/>
                    </a:lnL>
                    <a:lnR>
                      <a:noFill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 fontAlgn="ctr">
                        <a:buNone/>
                      </a:pPr>
                      <a:endParaRPr lang="es-US" sz="500" b="0" i="0" u="none" strike="noStrike">
                        <a:effectLst/>
                        <a:latin typeface="Arial" panose="020B0604020202020204" pitchFamily="34" charset="0"/>
                      </a:endParaRPr>
                    </a:p>
                  </a:txBody>
                  <a:tcPr marL="0" marR="0" marT="0" marB="0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 fontAlgn="ctr">
                        <a:buNone/>
                      </a:pPr>
                      <a:r>
                        <a:rPr lang="es-US" sz="500" b="0" i="0" u="none" strike="noStrike">
                          <a:effectLst/>
                          <a:latin typeface="Arial" panose="020B0604020202020204" pitchFamily="34" charset="0"/>
                        </a:rPr>
                        <a:t> </a:t>
                      </a:r>
                    </a:p>
                  </a:txBody>
                  <a:tcPr marL="0" marR="0" marT="0" marB="0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>
                        <a:buNone/>
                      </a:pPr>
                      <a:r>
                        <a:rPr lang="es-US" sz="500" b="0" i="0" u="none" strike="noStrike">
                          <a:effectLst/>
                          <a:latin typeface="Arial" panose="020B0604020202020204" pitchFamily="34" charset="0"/>
                        </a:rPr>
                        <a:t> </a:t>
                      </a:r>
                    </a:p>
                  </a:txBody>
                  <a:tcPr marL="0" marR="0" marT="0" marB="0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>
                        <a:buNone/>
                      </a:pPr>
                      <a:r>
                        <a:rPr lang="es-US" sz="500" b="0" i="0" u="none" strike="noStrike">
                          <a:effectLst/>
                          <a:latin typeface="Arial" panose="020B0604020202020204" pitchFamily="34" charset="0"/>
                        </a:rPr>
                        <a:t> </a:t>
                      </a:r>
                    </a:p>
                  </a:txBody>
                  <a:tcPr marL="0" marR="0" marT="0" marB="0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>
                        <a:buNone/>
                      </a:pPr>
                      <a:r>
                        <a:rPr lang="es-US" sz="500" b="0" i="0" u="none" strike="noStrike">
                          <a:effectLst/>
                          <a:latin typeface="Arial" panose="020B0604020202020204" pitchFamily="34" charset="0"/>
                        </a:rPr>
                        <a:t> </a:t>
                      </a:r>
                    </a:p>
                  </a:txBody>
                  <a:tcPr marL="0" marR="0" marT="0" marB="0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>
                        <a:buNone/>
                      </a:pPr>
                      <a:r>
                        <a:rPr lang="es-US" sz="500" b="0" i="0" u="none" strike="noStrike">
                          <a:effectLst/>
                          <a:latin typeface="Arial" panose="020B0604020202020204" pitchFamily="34" charset="0"/>
                        </a:rPr>
                        <a:t> </a:t>
                      </a:r>
                    </a:p>
                  </a:txBody>
                  <a:tcPr marL="0" marR="0" marT="0" marB="0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>
                        <a:buNone/>
                      </a:pPr>
                      <a:r>
                        <a:rPr lang="es-US" sz="500" b="0" i="0" u="none" strike="noStrike">
                          <a:effectLst/>
                          <a:latin typeface="Arial" panose="020B0604020202020204" pitchFamily="34" charset="0"/>
                        </a:rPr>
                        <a:t> </a:t>
                      </a:r>
                    </a:p>
                  </a:txBody>
                  <a:tcPr marL="0" marR="0" marT="0" marB="0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>
                        <a:buNone/>
                      </a:pPr>
                      <a:r>
                        <a:rPr lang="es-US" sz="500" b="0" i="0" u="none" strike="noStrike">
                          <a:effectLst/>
                          <a:latin typeface="Arial" panose="020B0604020202020204" pitchFamily="34" charset="0"/>
                        </a:rPr>
                        <a:t> </a:t>
                      </a:r>
                    </a:p>
                  </a:txBody>
                  <a:tcPr marL="0" marR="0" marT="0" marB="0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>
                        <a:buNone/>
                      </a:pPr>
                      <a:r>
                        <a:rPr lang="es-US" sz="500" b="0" i="0" u="none" strike="noStrike">
                          <a:effectLst/>
                          <a:latin typeface="Arial" panose="020B0604020202020204" pitchFamily="34" charset="0"/>
                        </a:rPr>
                        <a:t> </a:t>
                      </a:r>
                    </a:p>
                  </a:txBody>
                  <a:tcPr marL="0" marR="0" marT="0" marB="0" anchor="ctr">
                    <a:lnL>
                      <a:noFill/>
                    </a:lnL>
                    <a:lnR>
                      <a:noFill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>
                        <a:buNone/>
                      </a:pPr>
                      <a:r>
                        <a:rPr lang="es-US" sz="500" b="0" i="0" u="none" strike="noStrike">
                          <a:effectLst/>
                          <a:latin typeface="Arial" panose="020B0604020202020204" pitchFamily="34" charset="0"/>
                        </a:rPr>
                        <a:t> </a:t>
                      </a:r>
                    </a:p>
                  </a:txBody>
                  <a:tcPr marL="0" marR="0" marT="0" marB="0" anchor="ctr">
                    <a:lnL>
                      <a:noFill/>
                    </a:lnL>
                    <a:lnR>
                      <a:noFill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>
                        <a:buNone/>
                      </a:pPr>
                      <a:r>
                        <a:rPr lang="es-US" sz="500" b="0" i="0" u="none" strike="noStrike">
                          <a:effectLst/>
                          <a:latin typeface="Arial" panose="020B0604020202020204" pitchFamily="34" charset="0"/>
                        </a:rPr>
                        <a:t> </a:t>
                      </a:r>
                    </a:p>
                  </a:txBody>
                  <a:tcPr marL="0" marR="0" marT="0" marB="0" anchor="ctr">
                    <a:lnL>
                      <a:noFill/>
                    </a:lnL>
                    <a:lnR>
                      <a:noFill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>
                        <a:buNone/>
                      </a:pPr>
                      <a:r>
                        <a:rPr lang="es-US" sz="500" b="0" i="0" u="none" strike="noStrike">
                          <a:effectLst/>
                          <a:latin typeface="Arial" panose="020B0604020202020204" pitchFamily="34" charset="0"/>
                        </a:rPr>
                        <a:t> </a:t>
                      </a:r>
                    </a:p>
                  </a:txBody>
                  <a:tcPr marL="0" marR="0" marT="0" marB="0" anchor="ctr">
                    <a:lnL>
                      <a:noFill/>
                    </a:lnL>
                    <a:lnR>
                      <a:noFill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>
                        <a:buNone/>
                      </a:pPr>
                      <a:r>
                        <a:rPr lang="es-US" sz="500" b="0" i="0" u="none" strike="noStrike">
                          <a:effectLst/>
                          <a:latin typeface="Arial" panose="020B0604020202020204" pitchFamily="34" charset="0"/>
                        </a:rPr>
                        <a:t> </a:t>
                      </a:r>
                    </a:p>
                  </a:txBody>
                  <a:tcPr marL="0" marR="0" marT="0" marB="0" anchor="ctr">
                    <a:lnL>
                      <a:noFill/>
                    </a:lnL>
                    <a:lnR>
                      <a:noFill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>
                        <a:buNone/>
                      </a:pPr>
                      <a:r>
                        <a:rPr lang="es-US" sz="500" b="0" i="0" u="none" strike="noStrike">
                          <a:effectLst/>
                          <a:latin typeface="Arial" panose="020B0604020202020204" pitchFamily="34" charset="0"/>
                        </a:rPr>
                        <a:t> </a:t>
                      </a:r>
                    </a:p>
                  </a:txBody>
                  <a:tcPr marL="0" marR="0" marT="0" marB="0" anchor="ctr">
                    <a:lnL>
                      <a:noFill/>
                    </a:lnL>
                    <a:lnR>
                      <a:noFill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>
                        <a:buNone/>
                      </a:pPr>
                      <a:r>
                        <a:rPr lang="es-US" sz="500" b="0" i="0" u="none" strike="noStrike">
                          <a:effectLst/>
                          <a:latin typeface="Arial" panose="020B0604020202020204" pitchFamily="34" charset="0"/>
                        </a:rPr>
                        <a:t> </a:t>
                      </a:r>
                    </a:p>
                  </a:txBody>
                  <a:tcPr marL="0" marR="0" marT="0" marB="0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>
                        <a:buNone/>
                      </a:pPr>
                      <a:r>
                        <a:rPr lang="es-US" sz="500" b="0" i="0" u="none" strike="noStrike">
                          <a:effectLst/>
                          <a:latin typeface="Arial" panose="020B0604020202020204" pitchFamily="34" charset="0"/>
                        </a:rPr>
                        <a:t> </a:t>
                      </a:r>
                    </a:p>
                  </a:txBody>
                  <a:tcPr marL="0" marR="0" marT="0" marB="0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>
                        <a:buNone/>
                      </a:pPr>
                      <a:r>
                        <a:rPr lang="es-US" sz="500" b="0" i="0" u="none" strike="noStrike">
                          <a:effectLst/>
                          <a:latin typeface="Arial" panose="020B0604020202020204" pitchFamily="34" charset="0"/>
                        </a:rPr>
                        <a:t> </a:t>
                      </a:r>
                    </a:p>
                  </a:txBody>
                  <a:tcPr marL="0" marR="0" marT="0" marB="0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>
                        <a:buNone/>
                      </a:pPr>
                      <a:r>
                        <a:rPr lang="es-US" sz="500" b="0" i="0" u="none" strike="noStrike">
                          <a:effectLst/>
                          <a:latin typeface="Arial" panose="020B0604020202020204" pitchFamily="34" charset="0"/>
                        </a:rPr>
                        <a:t> </a:t>
                      </a:r>
                    </a:p>
                  </a:txBody>
                  <a:tcPr marL="0" marR="0" marT="0" marB="0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>
                        <a:buNone/>
                      </a:pPr>
                      <a:r>
                        <a:rPr lang="es-US" sz="500" b="0" i="0" u="none" strike="noStrike">
                          <a:effectLst/>
                          <a:latin typeface="Arial" panose="020B0604020202020204" pitchFamily="34" charset="0"/>
                        </a:rPr>
                        <a:t> </a:t>
                      </a:r>
                    </a:p>
                  </a:txBody>
                  <a:tcPr marL="0" marR="0" marT="0" marB="0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>
                        <a:buNone/>
                      </a:pPr>
                      <a:r>
                        <a:rPr lang="es-US" sz="500" b="0" i="0" u="none" strike="noStrike">
                          <a:effectLst/>
                          <a:latin typeface="Arial" panose="020B0604020202020204" pitchFamily="34" charset="0"/>
                        </a:rPr>
                        <a:t> </a:t>
                      </a:r>
                    </a:p>
                  </a:txBody>
                  <a:tcPr marL="0" marR="0" marT="0" marB="0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>
                        <a:buNone/>
                      </a:pPr>
                      <a:r>
                        <a:rPr lang="es-US" sz="500" b="0" i="0" u="none" strike="noStrike">
                          <a:effectLst/>
                          <a:latin typeface="Arial" panose="020B0604020202020204" pitchFamily="34" charset="0"/>
                        </a:rPr>
                        <a:t> </a:t>
                      </a:r>
                    </a:p>
                  </a:txBody>
                  <a:tcPr marL="0" marR="0" marT="0" marB="0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>
                        <a:buNone/>
                      </a:pPr>
                      <a:endParaRPr lang="es-US" sz="500" b="0" i="0" u="none" strike="noStrike">
                        <a:effectLst/>
                        <a:latin typeface="Arial" panose="020B0604020202020204" pitchFamily="34" charset="0"/>
                      </a:endParaRPr>
                    </a:p>
                  </a:txBody>
                  <a:tcPr marL="0" marR="0" marT="0" marB="0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 fontAlgn="ctr">
                        <a:buNone/>
                      </a:pPr>
                      <a:endParaRPr lang="es-US" sz="500" b="0" i="0" u="none" strike="noStrike">
                        <a:effectLst/>
                        <a:latin typeface="Arial" panose="020B0604020202020204" pitchFamily="34" charset="0"/>
                      </a:endParaRPr>
                    </a:p>
                  </a:txBody>
                  <a:tcPr marL="0" marR="0" marT="0" marB="0" anchor="ctr">
                    <a:lnL>
                      <a:noFill/>
                    </a:lnL>
                    <a:lnR>
                      <a:noFill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 fontAlgn="ctr">
                        <a:buNone/>
                      </a:pPr>
                      <a:endParaRPr lang="es-US" sz="500" b="0" i="0" u="none" strike="noStrike">
                        <a:effectLst/>
                        <a:latin typeface="Arial" panose="020B0604020202020204" pitchFamily="34" charset="0"/>
                      </a:endParaRPr>
                    </a:p>
                  </a:txBody>
                  <a:tcPr marL="0" marR="0" marT="0" marB="0" anchor="ctr">
                    <a:lnL>
                      <a:noFill/>
                    </a:lnL>
                    <a:lnR>
                      <a:noFill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 fontAlgn="ctr">
                        <a:buNone/>
                      </a:pPr>
                      <a:endParaRPr lang="es-US" sz="500" b="0" i="0" u="none" strike="noStrike">
                        <a:effectLst/>
                        <a:latin typeface="Arial" panose="020B0604020202020204" pitchFamily="34" charset="0"/>
                      </a:endParaRPr>
                    </a:p>
                  </a:txBody>
                  <a:tcPr marL="0" marR="0" marT="0" marB="0" anchor="ctr">
                    <a:lnL>
                      <a:noFill/>
                    </a:lnL>
                    <a:lnR>
                      <a:noFill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 fontAlgn="ctr">
                        <a:buNone/>
                      </a:pPr>
                      <a:endParaRPr lang="es-US" sz="500" b="0" i="0" u="none" strike="noStrike">
                        <a:effectLst/>
                        <a:latin typeface="Arial" panose="020B0604020202020204" pitchFamily="34" charset="0"/>
                      </a:endParaRPr>
                    </a:p>
                  </a:txBody>
                  <a:tcPr marL="0" marR="0" marT="0" marB="0" anchor="ctr">
                    <a:lnL>
                      <a:noFill/>
                    </a:lnL>
                    <a:lnR>
                      <a:noFill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1154922127"/>
                  </a:ext>
                </a:extLst>
              </a:tr>
              <a:tr h="212799">
                <a:tc gridSpan="7">
                  <a:txBody>
                    <a:bodyPr/>
                    <a:lstStyle/>
                    <a:p>
                      <a:pPr algn="ctr" fontAlgn="ctr">
                        <a:buNone/>
                      </a:pPr>
                      <a:r>
                        <a:rPr lang="es-US" sz="500" b="1" i="0" u="none" strike="noStrike">
                          <a:effectLst/>
                          <a:latin typeface="Arial" panose="020B0604020202020204" pitchFamily="34" charset="0"/>
                        </a:rPr>
                        <a:t>Fundamentos de Cálculo</a:t>
                      </a:r>
                    </a:p>
                  </a:txBody>
                  <a:tcPr marL="0" marR="0" marT="0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>
                      <a:noFill/>
                    </a:lnB>
                    <a:solidFill>
                      <a:srgbClr val="DA9694"/>
                    </a:solidFill>
                  </a:tcPr>
                </a:tc>
                <a:tc hMerge="1">
                  <a:txBody>
                    <a:bodyPr/>
                    <a:lstStyle/>
                    <a:p>
                      <a:endParaRPr lang="es-ES_tradnl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es-ES_tradnl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es-ES_tradnl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es-ES_tradnl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es-ES_tradnl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es-ES_tradnl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 fontAlgn="ctr">
                        <a:buNone/>
                      </a:pPr>
                      <a:endParaRPr lang="es-US" sz="500" b="0" i="0" u="none" strike="noStrike">
                        <a:effectLst/>
                        <a:latin typeface="Arial" panose="020B0604020202020204" pitchFamily="34" charset="0"/>
                      </a:endParaRPr>
                    </a:p>
                  </a:txBody>
                  <a:tcPr marL="0" marR="0" marT="0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l" fontAlgn="b">
                        <a:buNone/>
                      </a:pPr>
                      <a:endParaRPr lang="es-US" sz="500" b="0" i="0" u="none" strike="noStrike">
                        <a:effectLst/>
                        <a:latin typeface="Arial" panose="020B0604020202020204" pitchFamily="34" charset="0"/>
                      </a:endParaRP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l" fontAlgn="b">
                        <a:buNone/>
                      </a:pPr>
                      <a:endParaRPr lang="es-US" sz="500" b="0" i="0" u="none" strike="noStrike">
                        <a:effectLst/>
                        <a:latin typeface="Arial" panose="020B0604020202020204" pitchFamily="34" charset="0"/>
                      </a:endParaRP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l" fontAlgn="b">
                        <a:buNone/>
                      </a:pPr>
                      <a:endParaRPr lang="es-US" sz="500" b="0" i="0" u="none" strike="noStrike">
                        <a:effectLst/>
                        <a:latin typeface="Arial" panose="020B0604020202020204" pitchFamily="34" charset="0"/>
                      </a:endParaRP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 fontAlgn="ctr">
                        <a:buNone/>
                      </a:pPr>
                      <a:endParaRPr lang="es-US" sz="500" b="0" i="0" u="none" strike="noStrike">
                        <a:effectLst/>
                        <a:latin typeface="Arial" panose="020B0604020202020204" pitchFamily="34" charset="0"/>
                      </a:endParaRPr>
                    </a:p>
                  </a:txBody>
                  <a:tcPr marL="0" marR="0" marT="0" marB="0" anchor="ctr">
                    <a:lnL>
                      <a:noFill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>
                      <a:noFill/>
                    </a:lnT>
                    <a:lnB>
                      <a:noFill/>
                    </a:lnB>
                    <a:noFill/>
                  </a:tcPr>
                </a:tc>
                <a:tc gridSpan="7">
                  <a:txBody>
                    <a:bodyPr/>
                    <a:lstStyle/>
                    <a:p>
                      <a:pPr algn="ctr" fontAlgn="ctr">
                        <a:buNone/>
                      </a:pPr>
                      <a:r>
                        <a:rPr lang="es-US" sz="500" b="1" i="0" u="none" strike="noStrike">
                          <a:effectLst/>
                          <a:latin typeface="Arial" panose="020B0604020202020204" pitchFamily="34" charset="0"/>
                        </a:rPr>
                        <a:t>Cálculo I </a:t>
                      </a:r>
                    </a:p>
                  </a:txBody>
                  <a:tcPr marL="0" marR="0" marT="0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>
                      <a:noFill/>
                    </a:lnB>
                    <a:solidFill>
                      <a:srgbClr val="DA9694"/>
                    </a:solidFill>
                  </a:tcPr>
                </a:tc>
                <a:tc hMerge="1">
                  <a:txBody>
                    <a:bodyPr/>
                    <a:lstStyle/>
                    <a:p>
                      <a:endParaRPr lang="es-ES_tradnl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es-ES_tradnl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es-ES_tradnl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es-ES_tradnl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es-ES_tradnl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es-ES_tradnl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l" fontAlgn="b">
                        <a:buNone/>
                      </a:pPr>
                      <a:endParaRPr lang="es-US" sz="500" b="0" i="0" u="none" strike="noStrike">
                        <a:effectLst/>
                        <a:latin typeface="Arial" panose="020B0604020202020204" pitchFamily="34" charset="0"/>
                      </a:endParaRPr>
                    </a:p>
                  </a:txBody>
                  <a:tcPr marL="0" marR="0" marT="0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>
                      <a:noFill/>
                    </a:lnT>
                    <a:lnB>
                      <a:noFill/>
                    </a:lnB>
                    <a:noFill/>
                  </a:tcPr>
                </a:tc>
                <a:tc gridSpan="6">
                  <a:txBody>
                    <a:bodyPr/>
                    <a:lstStyle/>
                    <a:p>
                      <a:pPr algn="ctr" fontAlgn="ctr">
                        <a:buNone/>
                      </a:pPr>
                      <a:r>
                        <a:rPr lang="es-US" sz="500" b="1" i="0" u="none" strike="noStrike">
                          <a:effectLst/>
                          <a:latin typeface="Arial" panose="020B0604020202020204" pitchFamily="34" charset="0"/>
                        </a:rPr>
                        <a:t>Cálculo II </a:t>
                      </a:r>
                    </a:p>
                  </a:txBody>
                  <a:tcPr marL="0" marR="0" marT="0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>
                      <a:noFill/>
                    </a:lnB>
                    <a:solidFill>
                      <a:srgbClr val="DA9694"/>
                    </a:solidFill>
                  </a:tcPr>
                </a:tc>
                <a:tc hMerge="1">
                  <a:txBody>
                    <a:bodyPr/>
                    <a:lstStyle/>
                    <a:p>
                      <a:endParaRPr lang="es-ES_tradnl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es-ES_tradnl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es-ES_tradnl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es-ES_tradnl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es-ES_tradnl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l" fontAlgn="b">
                        <a:buNone/>
                      </a:pPr>
                      <a:r>
                        <a:rPr lang="es-US" sz="400" b="0" i="0" u="none" strike="noStrike">
                          <a:effectLst/>
                          <a:latin typeface="Arial" panose="020B0604020202020204" pitchFamily="34" charset="0"/>
                        </a:rPr>
                        <a:t> </a:t>
                      </a:r>
                    </a:p>
                  </a:txBody>
                  <a:tcPr marL="0" marR="0" marT="0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>
                      <a:noFill/>
                    </a:lnT>
                    <a:lnB>
                      <a:noFill/>
                    </a:lnB>
                    <a:solidFill>
                      <a:srgbClr val="FFFFFF"/>
                    </a:solidFill>
                  </a:tcPr>
                </a:tc>
                <a:tc gridSpan="6">
                  <a:txBody>
                    <a:bodyPr/>
                    <a:lstStyle/>
                    <a:p>
                      <a:pPr algn="ctr" fontAlgn="ctr">
                        <a:buNone/>
                      </a:pPr>
                      <a:r>
                        <a:rPr lang="es-US" sz="500" b="1" i="0" u="none" strike="noStrike">
                          <a:effectLst/>
                          <a:latin typeface="Arial" panose="020B0604020202020204" pitchFamily="34" charset="0"/>
                        </a:rPr>
                        <a:t>Electivo I</a:t>
                      </a:r>
                    </a:p>
                  </a:txBody>
                  <a:tcPr marL="0" marR="0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>
                      <a:noFill/>
                    </a:lnB>
                    <a:solidFill>
                      <a:srgbClr val="FFFFFF"/>
                    </a:solidFill>
                  </a:tcPr>
                </a:tc>
                <a:tc hMerge="1">
                  <a:txBody>
                    <a:bodyPr/>
                    <a:lstStyle/>
                    <a:p>
                      <a:endParaRPr lang="es-ES_tradnl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es-ES_tradnl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es-ES_tradnl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es-ES_tradnl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es-ES_tradnl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l" fontAlgn="b">
                        <a:buNone/>
                      </a:pPr>
                      <a:r>
                        <a:rPr lang="es-US" sz="500" b="1" i="0" u="none" strike="noStrike">
                          <a:effectLst/>
                          <a:latin typeface="Arial" panose="020B0604020202020204" pitchFamily="34" charset="0"/>
                        </a:rPr>
                        <a:t> </a:t>
                      </a:r>
                    </a:p>
                  </a:txBody>
                  <a:tcPr marL="0" marR="0" marT="0" marB="0" anchor="b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>
                      <a:noFill/>
                    </a:lnT>
                    <a:lnB>
                      <a:noFill/>
                    </a:lnB>
                    <a:solidFill>
                      <a:srgbClr val="FFFFFF"/>
                    </a:solidFill>
                  </a:tcPr>
                </a:tc>
                <a:tc gridSpan="6">
                  <a:txBody>
                    <a:bodyPr/>
                    <a:lstStyle/>
                    <a:p>
                      <a:pPr algn="ctr" fontAlgn="ctr">
                        <a:buNone/>
                      </a:pPr>
                      <a:r>
                        <a:rPr lang="es-US" sz="500" b="1" i="0" u="none" strike="noStrike">
                          <a:effectLst/>
                          <a:latin typeface="Arial" panose="020B0604020202020204" pitchFamily="34" charset="0"/>
                        </a:rPr>
                        <a:t>Electivo II</a:t>
                      </a:r>
                    </a:p>
                  </a:txBody>
                  <a:tcPr marL="0" marR="0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>
                      <a:noFill/>
                    </a:lnB>
                    <a:solidFill>
                      <a:srgbClr val="FFFFFF"/>
                    </a:solidFill>
                  </a:tcPr>
                </a:tc>
                <a:tc hMerge="1">
                  <a:txBody>
                    <a:bodyPr/>
                    <a:lstStyle/>
                    <a:p>
                      <a:endParaRPr lang="es-ES_tradnl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es-ES_tradnl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es-ES_tradnl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es-ES_tradnl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es-ES_tradnl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l" fontAlgn="b">
                        <a:buNone/>
                      </a:pPr>
                      <a:r>
                        <a:rPr lang="es-US" sz="500" b="0" i="0" u="none" strike="noStrike">
                          <a:effectLst/>
                          <a:latin typeface="Arial" panose="020B0604020202020204" pitchFamily="34" charset="0"/>
                        </a:rPr>
                        <a:t> </a:t>
                      </a:r>
                    </a:p>
                  </a:txBody>
                  <a:tcPr marL="0" marR="0" marT="0" marB="0" anchor="b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>
                      <a:noFill/>
                    </a:lnT>
                    <a:lnB>
                      <a:noFill/>
                    </a:lnB>
                    <a:solidFill>
                      <a:srgbClr val="FFFFFF"/>
                    </a:solidFill>
                  </a:tcPr>
                </a:tc>
                <a:tc gridSpan="4">
                  <a:txBody>
                    <a:bodyPr/>
                    <a:lstStyle/>
                    <a:p>
                      <a:pPr algn="ctr" fontAlgn="ctr">
                        <a:buNone/>
                      </a:pPr>
                      <a:r>
                        <a:rPr lang="es-US" sz="500" b="1" i="0" u="none" strike="noStrike">
                          <a:effectLst/>
                          <a:latin typeface="Arial" panose="020B0604020202020204" pitchFamily="34" charset="0"/>
                        </a:rPr>
                        <a:t>TRABAJO DE TÍTULO DE </a:t>
                      </a:r>
                      <a:br>
                        <a:rPr lang="es-US" sz="500" b="1" i="0" u="none" strike="noStrike">
                          <a:effectLst/>
                          <a:latin typeface="Arial" panose="020B0604020202020204" pitchFamily="34" charset="0"/>
                        </a:rPr>
                      </a:br>
                      <a:r>
                        <a:rPr lang="es-US" sz="500" b="1" i="0" u="none" strike="noStrike">
                          <a:effectLst/>
                          <a:latin typeface="Arial" panose="020B0604020202020204" pitchFamily="34" charset="0"/>
                        </a:rPr>
                        <a:t>OFICIAL DE MARINA</a:t>
                      </a:r>
                    </a:p>
                  </a:txBody>
                  <a:tcPr marL="0" marR="0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>
                      <a:noFill/>
                    </a:lnB>
                    <a:solidFill>
                      <a:srgbClr val="FFFFFF"/>
                    </a:solidFill>
                  </a:tcPr>
                </a:tc>
                <a:tc hMerge="1">
                  <a:txBody>
                    <a:bodyPr/>
                    <a:lstStyle/>
                    <a:p>
                      <a:endParaRPr lang="es-ES_tradnl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es-ES_tradnl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es-ES_tradnl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677019808"/>
                  </a:ext>
                </a:extLst>
              </a:tr>
              <a:tr h="107782">
                <a:tc>
                  <a:txBody>
                    <a:bodyPr/>
                    <a:lstStyle/>
                    <a:p>
                      <a:pPr algn="ctr" fontAlgn="ctr">
                        <a:buNone/>
                      </a:pPr>
                      <a:r>
                        <a:rPr lang="es-US" sz="500" b="1" i="0" u="none" strike="noStrike">
                          <a:effectLst/>
                          <a:latin typeface="Arial" panose="020B0604020202020204" pitchFamily="34" charset="0"/>
                        </a:rPr>
                        <a:t>3</a:t>
                      </a:r>
                    </a:p>
                  </a:txBody>
                  <a:tcPr marL="0" marR="0" marT="0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>
                      <a:noFill/>
                    </a:lnR>
                    <a:lnT>
                      <a:noFill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A9694"/>
                    </a:solidFill>
                  </a:tcPr>
                </a:tc>
                <a:tc>
                  <a:txBody>
                    <a:bodyPr/>
                    <a:lstStyle/>
                    <a:p>
                      <a:pPr algn="l" fontAlgn="ctr">
                        <a:buNone/>
                      </a:pPr>
                      <a:r>
                        <a:rPr lang="es-US" sz="500" b="1" i="0" u="none" strike="noStrike">
                          <a:effectLst/>
                          <a:latin typeface="Arial" panose="020B0604020202020204" pitchFamily="34" charset="0"/>
                        </a:rPr>
                        <a:t>3</a:t>
                      </a:r>
                    </a:p>
                  </a:txBody>
                  <a:tcPr marL="0" marR="0" marT="0" marB="0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A9694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>
                        <a:buNone/>
                      </a:pPr>
                      <a:r>
                        <a:rPr lang="es-US" sz="500" b="1" i="0" u="none" strike="noStrike">
                          <a:effectLst/>
                          <a:latin typeface="Arial" panose="020B0604020202020204" pitchFamily="34" charset="0"/>
                        </a:rPr>
                        <a:t>102</a:t>
                      </a:r>
                    </a:p>
                  </a:txBody>
                  <a:tcPr marL="0" marR="0" marT="0" marB="0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A9694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>
                        <a:buNone/>
                      </a:pPr>
                      <a:r>
                        <a:rPr lang="es-US" sz="500" b="1" i="0" u="none" strike="noStrike">
                          <a:effectLst/>
                          <a:latin typeface="Arial" panose="020B0604020202020204" pitchFamily="34" charset="0"/>
                        </a:rPr>
                        <a:t> </a:t>
                      </a:r>
                    </a:p>
                  </a:txBody>
                  <a:tcPr marL="0" marR="0" marT="0" marB="0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A9694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>
                        <a:buNone/>
                      </a:pPr>
                      <a:r>
                        <a:rPr lang="es-US" sz="500" b="1" i="0" u="none" strike="noStrike">
                          <a:effectLst/>
                          <a:latin typeface="Arial" panose="020B0604020202020204" pitchFamily="34" charset="0"/>
                        </a:rPr>
                        <a:t>3</a:t>
                      </a:r>
                    </a:p>
                  </a:txBody>
                  <a:tcPr marL="0" marR="0" marT="0" marB="0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A9694"/>
                    </a:solidFill>
                  </a:tcPr>
                </a:tc>
                <a:tc>
                  <a:txBody>
                    <a:bodyPr/>
                    <a:lstStyle/>
                    <a:p>
                      <a:pPr algn="l" fontAlgn="ctr">
                        <a:buNone/>
                      </a:pPr>
                      <a:r>
                        <a:rPr lang="es-US" sz="500" b="1" i="0" u="none" strike="noStrike">
                          <a:effectLst/>
                          <a:latin typeface="Arial" panose="020B0604020202020204" pitchFamily="34" charset="0"/>
                        </a:rPr>
                        <a:t>3</a:t>
                      </a:r>
                    </a:p>
                  </a:txBody>
                  <a:tcPr marL="0" marR="0" marT="0" marB="0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A9694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>
                        <a:buNone/>
                      </a:pPr>
                      <a:r>
                        <a:rPr lang="es-US" sz="500" b="1" i="0" u="none" strike="noStrike">
                          <a:effectLst/>
                          <a:latin typeface="Arial" panose="020B0604020202020204" pitchFamily="34" charset="0"/>
                        </a:rPr>
                        <a:t>102</a:t>
                      </a:r>
                    </a:p>
                  </a:txBody>
                  <a:tcPr marL="0" marR="0" marT="0" marB="0" anchor="ctr">
                    <a:lnL>
                      <a:noFill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>
                      <a:noFill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A9694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>
                        <a:buNone/>
                      </a:pPr>
                      <a:endParaRPr lang="es-US" sz="500" b="0" i="0" u="none" strike="noStrike">
                        <a:effectLst/>
                        <a:latin typeface="Arial" panose="020B0604020202020204" pitchFamily="34" charset="0"/>
                      </a:endParaRPr>
                    </a:p>
                  </a:txBody>
                  <a:tcPr marL="0" marR="0" marT="0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l" fontAlgn="b">
                        <a:buNone/>
                      </a:pPr>
                      <a:endParaRPr lang="es-US" sz="500" b="0" i="0" u="none" strike="noStrike">
                        <a:effectLst/>
                        <a:latin typeface="Arial" panose="020B0604020202020204" pitchFamily="34" charset="0"/>
                      </a:endParaRP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l" fontAlgn="b">
                        <a:buNone/>
                      </a:pPr>
                      <a:endParaRPr lang="es-US" sz="500" b="0" i="0" u="none" strike="noStrike">
                        <a:effectLst/>
                        <a:latin typeface="Arial" panose="020B0604020202020204" pitchFamily="34" charset="0"/>
                      </a:endParaRP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l" fontAlgn="b">
                        <a:buNone/>
                      </a:pPr>
                      <a:endParaRPr lang="es-US" sz="500" b="0" i="0" u="none" strike="noStrike">
                        <a:effectLst/>
                        <a:latin typeface="Arial" panose="020B0604020202020204" pitchFamily="34" charset="0"/>
                      </a:endParaRP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 fontAlgn="ctr">
                        <a:buNone/>
                      </a:pPr>
                      <a:endParaRPr lang="es-US" sz="500" b="0" i="0" u="none" strike="noStrike">
                        <a:effectLst/>
                        <a:latin typeface="Arial" panose="020B0604020202020204" pitchFamily="34" charset="0"/>
                      </a:endParaRPr>
                    </a:p>
                  </a:txBody>
                  <a:tcPr marL="0" marR="0" marT="0" marB="0" anchor="ctr">
                    <a:lnL>
                      <a:noFill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>
                      <a:noFill/>
                    </a:lnT>
                    <a:lnB>
                      <a:noFill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 fontAlgn="ctr">
                        <a:buNone/>
                      </a:pPr>
                      <a:r>
                        <a:rPr lang="es-US" sz="500" b="1" i="0" u="none" strike="noStrike">
                          <a:effectLst/>
                          <a:latin typeface="Arial" panose="020B0604020202020204" pitchFamily="34" charset="0"/>
                        </a:rPr>
                        <a:t>2</a:t>
                      </a:r>
                    </a:p>
                  </a:txBody>
                  <a:tcPr marL="0" marR="0" marT="0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>
                      <a:noFill/>
                    </a:lnR>
                    <a:lnT>
                      <a:noFill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A9694"/>
                    </a:solidFill>
                  </a:tcPr>
                </a:tc>
                <a:tc>
                  <a:txBody>
                    <a:bodyPr/>
                    <a:lstStyle/>
                    <a:p>
                      <a:pPr algn="l" fontAlgn="ctr">
                        <a:buNone/>
                      </a:pPr>
                      <a:r>
                        <a:rPr lang="es-US" sz="500" b="1" i="0" u="none" strike="noStrike">
                          <a:effectLst/>
                          <a:latin typeface="Arial" panose="020B0604020202020204" pitchFamily="34" charset="0"/>
                        </a:rPr>
                        <a:t>2</a:t>
                      </a:r>
                    </a:p>
                  </a:txBody>
                  <a:tcPr marL="0" marR="0" marT="0" marB="0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A9694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>
                        <a:buNone/>
                      </a:pPr>
                      <a:r>
                        <a:rPr lang="es-US" sz="500" b="1" i="0" u="none" strike="noStrike">
                          <a:effectLst/>
                          <a:latin typeface="Arial" panose="020B0604020202020204" pitchFamily="34" charset="0"/>
                        </a:rPr>
                        <a:t>40</a:t>
                      </a:r>
                    </a:p>
                  </a:txBody>
                  <a:tcPr marL="0" marR="0" marT="0" marB="0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A9694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>
                        <a:buNone/>
                      </a:pPr>
                      <a:r>
                        <a:rPr lang="es-US" sz="500" b="1" i="0" u="none" strike="noStrike">
                          <a:effectLst/>
                          <a:latin typeface="Arial" panose="020B0604020202020204" pitchFamily="34" charset="0"/>
                        </a:rPr>
                        <a:t> </a:t>
                      </a:r>
                    </a:p>
                  </a:txBody>
                  <a:tcPr marL="0" marR="0" marT="0" marB="0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A9694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>
                        <a:buNone/>
                      </a:pPr>
                      <a:r>
                        <a:rPr lang="es-US" sz="500" b="1" i="0" u="none" strike="noStrike">
                          <a:effectLst/>
                          <a:latin typeface="Arial" panose="020B0604020202020204" pitchFamily="34" charset="0"/>
                        </a:rPr>
                        <a:t>4</a:t>
                      </a:r>
                    </a:p>
                  </a:txBody>
                  <a:tcPr marL="0" marR="0" marT="0" marB="0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A9694"/>
                    </a:solidFill>
                  </a:tcPr>
                </a:tc>
                <a:tc>
                  <a:txBody>
                    <a:bodyPr/>
                    <a:lstStyle/>
                    <a:p>
                      <a:pPr algn="l" fontAlgn="ctr">
                        <a:buNone/>
                      </a:pPr>
                      <a:r>
                        <a:rPr lang="es-US" sz="500" b="1" i="0" u="none" strike="noStrike">
                          <a:effectLst/>
                          <a:latin typeface="Arial" panose="020B0604020202020204" pitchFamily="34" charset="0"/>
                        </a:rPr>
                        <a:t>2</a:t>
                      </a:r>
                    </a:p>
                  </a:txBody>
                  <a:tcPr marL="0" marR="0" marT="0" marB="0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A9694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>
                        <a:buNone/>
                      </a:pPr>
                      <a:r>
                        <a:rPr lang="es-US" sz="500" b="1" i="0" u="none" strike="noStrike">
                          <a:effectLst/>
                          <a:latin typeface="Arial" panose="020B0604020202020204" pitchFamily="34" charset="0"/>
                        </a:rPr>
                        <a:t>102</a:t>
                      </a:r>
                    </a:p>
                  </a:txBody>
                  <a:tcPr marL="0" marR="0" marT="0" marB="0" anchor="ctr">
                    <a:lnL>
                      <a:noFill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>
                      <a:noFill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A9694"/>
                    </a:solidFill>
                  </a:tcPr>
                </a:tc>
                <a:tc>
                  <a:txBody>
                    <a:bodyPr/>
                    <a:lstStyle/>
                    <a:p>
                      <a:pPr algn="l" fontAlgn="b">
                        <a:buNone/>
                      </a:pPr>
                      <a:endParaRPr lang="es-US" sz="500" b="0" i="0" u="none" strike="noStrike">
                        <a:effectLst/>
                        <a:latin typeface="Arial" panose="020B0604020202020204" pitchFamily="34" charset="0"/>
                      </a:endParaRPr>
                    </a:p>
                  </a:txBody>
                  <a:tcPr marL="0" marR="0" marT="0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>
                      <a:noFill/>
                    </a:lnT>
                    <a:lnB>
                      <a:noFill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 fontAlgn="ctr">
                        <a:buNone/>
                      </a:pPr>
                      <a:r>
                        <a:rPr lang="es-US" sz="500" b="1" i="0" u="none" strike="noStrike">
                          <a:effectLst/>
                          <a:latin typeface="Arial" panose="020B0604020202020204" pitchFamily="34" charset="0"/>
                        </a:rPr>
                        <a:t>3</a:t>
                      </a:r>
                    </a:p>
                  </a:txBody>
                  <a:tcPr marL="0" marR="0" marT="0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>
                      <a:noFill/>
                    </a:lnR>
                    <a:lnT>
                      <a:noFill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A9694"/>
                    </a:solidFill>
                  </a:tcPr>
                </a:tc>
                <a:tc>
                  <a:txBody>
                    <a:bodyPr/>
                    <a:lstStyle/>
                    <a:p>
                      <a:pPr algn="l" fontAlgn="ctr">
                        <a:buNone/>
                      </a:pPr>
                      <a:r>
                        <a:rPr lang="es-US" sz="500" b="1" i="0" u="none" strike="noStrike">
                          <a:effectLst/>
                          <a:latin typeface="Arial" panose="020B0604020202020204" pitchFamily="34" charset="0"/>
                        </a:rPr>
                        <a:t>1</a:t>
                      </a:r>
                    </a:p>
                  </a:txBody>
                  <a:tcPr marL="0" marR="0" marT="0" marB="0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A9694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>
                        <a:buNone/>
                      </a:pPr>
                      <a:r>
                        <a:rPr lang="es-US" sz="500" b="1" i="0" u="none" strike="noStrike">
                          <a:effectLst/>
                          <a:latin typeface="Arial" panose="020B0604020202020204" pitchFamily="34" charset="0"/>
                        </a:rPr>
                        <a:t> </a:t>
                      </a:r>
                    </a:p>
                  </a:txBody>
                  <a:tcPr marL="0" marR="0" marT="0" marB="0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A9694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>
                        <a:buNone/>
                      </a:pPr>
                      <a:r>
                        <a:rPr lang="es-US" sz="500" b="1" i="0" u="none" strike="noStrike">
                          <a:effectLst/>
                          <a:latin typeface="Arial" panose="020B0604020202020204" pitchFamily="34" charset="0"/>
                        </a:rPr>
                        <a:t> </a:t>
                      </a:r>
                    </a:p>
                  </a:txBody>
                  <a:tcPr marL="0" marR="0" marT="0" marB="0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A9694"/>
                    </a:solidFill>
                  </a:tcPr>
                </a:tc>
                <a:tc>
                  <a:txBody>
                    <a:bodyPr/>
                    <a:lstStyle/>
                    <a:p>
                      <a:pPr algn="l" fontAlgn="ctr">
                        <a:buNone/>
                      </a:pPr>
                      <a:r>
                        <a:rPr lang="es-US" sz="500" b="1" i="0" u="none" strike="noStrike">
                          <a:effectLst/>
                          <a:latin typeface="Arial" panose="020B0604020202020204" pitchFamily="34" charset="0"/>
                        </a:rPr>
                        <a:t> </a:t>
                      </a:r>
                    </a:p>
                  </a:txBody>
                  <a:tcPr marL="0" marR="0" marT="0" marB="0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A9694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>
                        <a:buNone/>
                      </a:pPr>
                      <a:r>
                        <a:rPr lang="es-US" sz="500" b="1" i="0" u="none" strike="noStrike">
                          <a:effectLst/>
                          <a:latin typeface="Arial" panose="020B0604020202020204" pitchFamily="34" charset="0"/>
                        </a:rPr>
                        <a:t>68</a:t>
                      </a:r>
                    </a:p>
                  </a:txBody>
                  <a:tcPr marL="0" marR="0" marT="0" marB="0" anchor="ctr">
                    <a:lnL>
                      <a:noFill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>
                      <a:noFill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A9694"/>
                    </a:solidFill>
                  </a:tcPr>
                </a:tc>
                <a:tc>
                  <a:txBody>
                    <a:bodyPr/>
                    <a:lstStyle/>
                    <a:p>
                      <a:pPr algn="l" fontAlgn="b">
                        <a:buNone/>
                      </a:pPr>
                      <a:r>
                        <a:rPr lang="es-US" sz="200" b="0" i="0" u="none" strike="noStrike">
                          <a:effectLst/>
                          <a:latin typeface="Arial" panose="020B0604020202020204" pitchFamily="34" charset="0"/>
                        </a:rPr>
                        <a:t> </a:t>
                      </a:r>
                    </a:p>
                  </a:txBody>
                  <a:tcPr marL="0" marR="0" marT="0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>
                      <a:noFill/>
                    </a:lnT>
                    <a:lnB>
                      <a:noFill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>
                        <a:buNone/>
                      </a:pPr>
                      <a:r>
                        <a:rPr lang="es-US" sz="500" b="1" i="0" u="none" strike="noStrike">
                          <a:effectLst/>
                          <a:latin typeface="Arial" panose="020B0604020202020204" pitchFamily="34" charset="0"/>
                        </a:rPr>
                        <a:t>1</a:t>
                      </a:r>
                    </a:p>
                  </a:txBody>
                  <a:tcPr marL="0" marR="0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>
                      <a:noFill/>
                    </a:lnR>
                    <a:lnT>
                      <a:noFill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algn="l" fontAlgn="ctr">
                        <a:buNone/>
                      </a:pPr>
                      <a:r>
                        <a:rPr lang="es-US" sz="500" b="1" i="0" u="none" strike="noStrike">
                          <a:effectLst/>
                          <a:latin typeface="Arial" panose="020B0604020202020204" pitchFamily="34" charset="0"/>
                        </a:rPr>
                        <a:t>1</a:t>
                      </a:r>
                    </a:p>
                  </a:txBody>
                  <a:tcPr marL="0" marR="0" marT="0" marB="0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>
                        <a:buNone/>
                      </a:pPr>
                      <a:r>
                        <a:rPr lang="es-US" sz="500" b="1" i="0" u="none" strike="noStrike">
                          <a:effectLst/>
                          <a:latin typeface="Arial" panose="020B0604020202020204" pitchFamily="34" charset="0"/>
                        </a:rPr>
                        <a:t> </a:t>
                      </a:r>
                    </a:p>
                  </a:txBody>
                  <a:tcPr marL="0" marR="0" marT="0" marB="0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algn="l" fontAlgn="ctr">
                        <a:buNone/>
                      </a:pPr>
                      <a:r>
                        <a:rPr lang="es-US" sz="500" b="1" i="0" u="none" strike="noStrike">
                          <a:effectLst/>
                          <a:latin typeface="Arial" panose="020B0604020202020204" pitchFamily="34" charset="0"/>
                        </a:rPr>
                        <a:t> </a:t>
                      </a:r>
                    </a:p>
                  </a:txBody>
                  <a:tcPr marL="0" marR="0" marT="0" marB="0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>
                        <a:buNone/>
                      </a:pPr>
                      <a:r>
                        <a:rPr lang="es-US" sz="500" b="1" i="0" u="none" strike="noStrike">
                          <a:effectLst/>
                          <a:latin typeface="Arial" panose="020B0604020202020204" pitchFamily="34" charset="0"/>
                        </a:rPr>
                        <a:t> </a:t>
                      </a:r>
                    </a:p>
                  </a:txBody>
                  <a:tcPr marL="0" marR="0" marT="0" marB="0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algn="l" fontAlgn="ctr">
                        <a:buNone/>
                      </a:pPr>
                      <a:r>
                        <a:rPr lang="es-US" sz="500" b="1" i="0" u="none" strike="noStrike">
                          <a:effectLst/>
                          <a:latin typeface="Arial" panose="020B0604020202020204" pitchFamily="34" charset="0"/>
                        </a:rPr>
                        <a:t>34</a:t>
                      </a:r>
                    </a:p>
                  </a:txBody>
                  <a:tcPr marL="0" marR="0" marT="0" marB="0" anchor="ctr">
                    <a:lnL>
                      <a:noFill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>
                      <a:noFill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algn="l" fontAlgn="b">
                        <a:buNone/>
                      </a:pPr>
                      <a:r>
                        <a:rPr lang="es-US" sz="500" b="1" i="0" u="none" strike="noStrike">
                          <a:effectLst/>
                          <a:latin typeface="Arial" panose="020B0604020202020204" pitchFamily="34" charset="0"/>
                        </a:rPr>
                        <a:t> </a:t>
                      </a:r>
                    </a:p>
                  </a:txBody>
                  <a:tcPr marL="0" marR="0" marT="0" marB="0" anchor="b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>
                      <a:noFill/>
                    </a:lnT>
                    <a:lnB>
                      <a:noFill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>
                        <a:buNone/>
                      </a:pPr>
                      <a:r>
                        <a:rPr lang="es-US" sz="500" b="1" i="0" u="none" strike="noStrike">
                          <a:effectLst/>
                          <a:latin typeface="Arial" panose="020B0604020202020204" pitchFamily="34" charset="0"/>
                        </a:rPr>
                        <a:t>2</a:t>
                      </a:r>
                    </a:p>
                  </a:txBody>
                  <a:tcPr marL="0" marR="0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>
                      <a:noFill/>
                    </a:lnR>
                    <a:lnT>
                      <a:noFill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algn="l" fontAlgn="ctr">
                        <a:buNone/>
                      </a:pPr>
                      <a:r>
                        <a:rPr lang="es-US" sz="500" b="1" i="0" u="none" strike="noStrike">
                          <a:effectLst/>
                          <a:latin typeface="Arial" panose="020B0604020202020204" pitchFamily="34" charset="0"/>
                        </a:rPr>
                        <a:t>2</a:t>
                      </a:r>
                    </a:p>
                  </a:txBody>
                  <a:tcPr marL="0" marR="0" marT="0" marB="0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>
                        <a:buNone/>
                      </a:pPr>
                      <a:r>
                        <a:rPr lang="es-US" sz="500" b="1" i="0" u="none" strike="noStrike">
                          <a:effectLst/>
                          <a:latin typeface="Arial" panose="020B0604020202020204" pitchFamily="34" charset="0"/>
                        </a:rPr>
                        <a:t> </a:t>
                      </a:r>
                    </a:p>
                  </a:txBody>
                  <a:tcPr marL="0" marR="0" marT="0" marB="0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>
                        <a:buNone/>
                      </a:pPr>
                      <a:r>
                        <a:rPr lang="es-US" sz="500" b="1" i="0" u="none" strike="noStrike">
                          <a:effectLst/>
                          <a:latin typeface="Arial" panose="020B0604020202020204" pitchFamily="34" charset="0"/>
                        </a:rPr>
                        <a:t> </a:t>
                      </a:r>
                    </a:p>
                  </a:txBody>
                  <a:tcPr marL="0" marR="0" marT="0" marB="0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algn="l" fontAlgn="ctr">
                        <a:buNone/>
                      </a:pPr>
                      <a:r>
                        <a:rPr lang="es-US" sz="500" b="1" i="0" u="none" strike="noStrike">
                          <a:effectLst/>
                          <a:latin typeface="Arial" panose="020B0604020202020204" pitchFamily="34" charset="0"/>
                        </a:rPr>
                        <a:t> </a:t>
                      </a:r>
                    </a:p>
                  </a:txBody>
                  <a:tcPr marL="0" marR="0" marT="0" marB="0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>
                        <a:buNone/>
                      </a:pPr>
                      <a:r>
                        <a:rPr lang="es-US" sz="500" b="1" i="0" u="none" strike="noStrike">
                          <a:effectLst/>
                          <a:latin typeface="Arial" panose="020B0604020202020204" pitchFamily="34" charset="0"/>
                        </a:rPr>
                        <a:t>68</a:t>
                      </a:r>
                    </a:p>
                  </a:txBody>
                  <a:tcPr marL="0" marR="0" marT="0" marB="0" anchor="ctr">
                    <a:lnL>
                      <a:noFill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>
                      <a:noFill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algn="l" fontAlgn="b">
                        <a:buNone/>
                      </a:pPr>
                      <a:r>
                        <a:rPr lang="es-US" sz="500" b="0" i="0" u="none" strike="noStrike">
                          <a:effectLst/>
                          <a:latin typeface="Arial" panose="020B0604020202020204" pitchFamily="34" charset="0"/>
                        </a:rPr>
                        <a:t> </a:t>
                      </a:r>
                    </a:p>
                  </a:txBody>
                  <a:tcPr marL="0" marR="0" marT="0" marB="0" anchor="b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>
                      <a:noFill/>
                    </a:lnT>
                    <a:lnB>
                      <a:noFill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>
                        <a:buNone/>
                      </a:pPr>
                      <a:r>
                        <a:rPr lang="es-US" sz="500" b="1" i="0" u="none" strike="noStrike">
                          <a:effectLst/>
                          <a:latin typeface="Arial" panose="020B0604020202020204" pitchFamily="34" charset="0"/>
                        </a:rPr>
                        <a:t>1</a:t>
                      </a:r>
                    </a:p>
                  </a:txBody>
                  <a:tcPr marL="0" marR="0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>
                      <a:noFill/>
                    </a:lnR>
                    <a:lnT>
                      <a:noFill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algn="l" fontAlgn="ctr">
                        <a:buNone/>
                      </a:pPr>
                      <a:r>
                        <a:rPr lang="es-US" sz="500" b="1" i="0" u="none" strike="noStrike">
                          <a:effectLst/>
                          <a:latin typeface="Arial" panose="020B0604020202020204" pitchFamily="34" charset="0"/>
                        </a:rPr>
                        <a:t>1</a:t>
                      </a:r>
                    </a:p>
                  </a:txBody>
                  <a:tcPr marL="0" marR="0" marT="0" marB="0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>
                        <a:buNone/>
                      </a:pPr>
                      <a:r>
                        <a:rPr lang="es-US" sz="500" b="1" i="0" u="none" strike="noStrike">
                          <a:effectLst/>
                          <a:latin typeface="Arial" panose="020B0604020202020204" pitchFamily="34" charset="0"/>
                        </a:rPr>
                        <a:t> </a:t>
                      </a:r>
                    </a:p>
                  </a:txBody>
                  <a:tcPr marL="0" marR="0" marT="0" marB="0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>
                        <a:buNone/>
                      </a:pPr>
                      <a:r>
                        <a:rPr lang="es-US" sz="500" b="1" i="0" u="none" strike="noStrike">
                          <a:effectLst/>
                          <a:latin typeface="Arial" panose="020B0604020202020204" pitchFamily="34" charset="0"/>
                        </a:rPr>
                        <a:t>34</a:t>
                      </a:r>
                    </a:p>
                  </a:txBody>
                  <a:tcPr marL="0" marR="0" marT="0" marB="0" anchor="ctr">
                    <a:lnL>
                      <a:noFill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>
                      <a:noFill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2691187667"/>
                  </a:ext>
                </a:extLst>
              </a:tr>
              <a:tr h="97279">
                <a:tc>
                  <a:txBody>
                    <a:bodyPr/>
                    <a:lstStyle/>
                    <a:p>
                      <a:pPr algn="ctr" fontAlgn="ctr">
                        <a:buNone/>
                      </a:pPr>
                      <a:endParaRPr lang="es-US" sz="500" b="1" i="0" u="none" strike="noStrike">
                        <a:effectLst/>
                        <a:latin typeface="Arial" panose="020B0604020202020204" pitchFamily="34" charset="0"/>
                      </a:endParaRPr>
                    </a:p>
                  </a:txBody>
                  <a:tcPr marL="0" marR="0" marT="0" marB="0" anchor="ctr">
                    <a:lnL>
                      <a:noFill/>
                    </a:lnL>
                    <a:lnR>
                      <a:noFill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 fontAlgn="ctr">
                        <a:buNone/>
                      </a:pPr>
                      <a:endParaRPr lang="es-US" sz="500" b="1" i="0" u="none" strike="noStrike">
                        <a:effectLst/>
                        <a:latin typeface="Arial" panose="020B0604020202020204" pitchFamily="34" charset="0"/>
                      </a:endParaRPr>
                    </a:p>
                  </a:txBody>
                  <a:tcPr marL="0" marR="0" marT="0" marB="0" anchor="ctr">
                    <a:lnL>
                      <a:noFill/>
                    </a:lnL>
                    <a:lnR>
                      <a:noFill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l" fontAlgn="ctr">
                        <a:buNone/>
                      </a:pPr>
                      <a:endParaRPr lang="es-US" sz="500" b="1" i="0" u="none" strike="noStrike">
                        <a:effectLst/>
                        <a:latin typeface="Arial" panose="020B0604020202020204" pitchFamily="34" charset="0"/>
                      </a:endParaRPr>
                    </a:p>
                  </a:txBody>
                  <a:tcPr marL="0" marR="0" marT="0" marB="0" anchor="ctr">
                    <a:lnL>
                      <a:noFill/>
                    </a:lnL>
                    <a:lnR>
                      <a:noFill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 fontAlgn="ctr">
                        <a:buNone/>
                      </a:pPr>
                      <a:endParaRPr lang="es-US" sz="500" b="1" i="0" u="none" strike="noStrike">
                        <a:effectLst/>
                        <a:latin typeface="Arial" panose="020B0604020202020204" pitchFamily="34" charset="0"/>
                      </a:endParaRPr>
                    </a:p>
                  </a:txBody>
                  <a:tcPr marL="0" marR="0" marT="0" marB="0" anchor="ctr">
                    <a:lnL>
                      <a:noFill/>
                    </a:lnL>
                    <a:lnR>
                      <a:noFill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>
                      <a:noFill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 fontAlgn="ctr">
                        <a:buNone/>
                      </a:pPr>
                      <a:endParaRPr lang="es-US" sz="500" b="1" i="0" u="none" strike="noStrike">
                        <a:effectLst/>
                        <a:latin typeface="Arial" panose="020B0604020202020204" pitchFamily="34" charset="0"/>
                      </a:endParaRPr>
                    </a:p>
                  </a:txBody>
                  <a:tcPr marL="0" marR="0" marT="0" marB="0" anchor="ctr">
                    <a:lnL>
                      <a:noFill/>
                    </a:lnL>
                    <a:lnR>
                      <a:noFill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 fontAlgn="ctr">
                        <a:buNone/>
                      </a:pPr>
                      <a:endParaRPr lang="es-US" sz="500" b="1" i="0" u="none" strike="noStrike">
                        <a:effectLst/>
                        <a:latin typeface="Arial" panose="020B0604020202020204" pitchFamily="34" charset="0"/>
                      </a:endParaRPr>
                    </a:p>
                  </a:txBody>
                  <a:tcPr marL="0" marR="0" marT="0" marB="0" anchor="ctr">
                    <a:lnL>
                      <a:noFill/>
                    </a:lnL>
                    <a:lnR>
                      <a:noFill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l" fontAlgn="ctr">
                        <a:buNone/>
                      </a:pPr>
                      <a:endParaRPr lang="es-US" sz="500" b="1" i="0" u="none" strike="noStrike">
                        <a:effectLst/>
                        <a:latin typeface="Arial" panose="020B0604020202020204" pitchFamily="34" charset="0"/>
                      </a:endParaRPr>
                    </a:p>
                  </a:txBody>
                  <a:tcPr marL="0" marR="0" marT="0" marB="0" anchor="ctr">
                    <a:lnL>
                      <a:noFill/>
                    </a:lnL>
                    <a:lnR>
                      <a:noFill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 fontAlgn="ctr">
                        <a:buNone/>
                      </a:pPr>
                      <a:endParaRPr lang="es-US" sz="500" b="0" i="0" u="none" strike="noStrike">
                        <a:effectLst/>
                        <a:latin typeface="Arial" panose="020B0604020202020204" pitchFamily="34" charset="0"/>
                      </a:endParaRPr>
                    </a:p>
                  </a:txBody>
                  <a:tcPr marL="0" marR="0" marT="0" marB="0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l" fontAlgn="b">
                        <a:buNone/>
                      </a:pPr>
                      <a:endParaRPr lang="es-US" sz="500" b="0" i="0" u="none" strike="noStrike">
                        <a:effectLst/>
                        <a:latin typeface="Arial" panose="020B0604020202020204" pitchFamily="34" charset="0"/>
                      </a:endParaRP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l" fontAlgn="b">
                        <a:buNone/>
                      </a:pPr>
                      <a:endParaRPr lang="es-US" sz="500" b="0" i="0" u="none" strike="noStrike">
                        <a:effectLst/>
                        <a:latin typeface="Arial" panose="020B0604020202020204" pitchFamily="34" charset="0"/>
                      </a:endParaRP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l" fontAlgn="b">
                        <a:buNone/>
                      </a:pPr>
                      <a:endParaRPr lang="es-US" sz="500" b="0" i="0" u="none" strike="noStrike">
                        <a:effectLst/>
                        <a:latin typeface="Arial" panose="020B0604020202020204" pitchFamily="34" charset="0"/>
                      </a:endParaRP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 fontAlgn="ctr">
                        <a:buNone/>
                      </a:pPr>
                      <a:endParaRPr lang="es-US" sz="500" b="0" i="0" u="none" strike="noStrike">
                        <a:effectLst/>
                        <a:latin typeface="Arial" panose="020B0604020202020204" pitchFamily="34" charset="0"/>
                      </a:endParaRPr>
                    </a:p>
                  </a:txBody>
                  <a:tcPr marL="0" marR="0" marT="0" marB="0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l" fontAlgn="b">
                        <a:buNone/>
                      </a:pPr>
                      <a:endParaRPr lang="es-US" sz="500" b="0" i="0" u="none" strike="noStrike">
                        <a:effectLst/>
                        <a:latin typeface="Arial" panose="020B0604020202020204" pitchFamily="34" charset="0"/>
                      </a:endParaRP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l" fontAlgn="b">
                        <a:buNone/>
                      </a:pPr>
                      <a:endParaRPr lang="es-US" sz="500" b="0" i="0" u="none" strike="noStrike">
                        <a:effectLst/>
                        <a:latin typeface="Arial" panose="020B0604020202020204" pitchFamily="34" charset="0"/>
                      </a:endParaRP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l" fontAlgn="b">
                        <a:buNone/>
                      </a:pPr>
                      <a:endParaRPr lang="es-US" sz="500" b="0" i="0" u="none" strike="noStrike">
                        <a:effectLst/>
                        <a:latin typeface="Arial" panose="020B0604020202020204" pitchFamily="34" charset="0"/>
                      </a:endParaRP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 fontAlgn="ctr">
                        <a:buNone/>
                      </a:pPr>
                      <a:endParaRPr lang="es-US" sz="500" b="0" i="0" u="none" strike="noStrike">
                        <a:effectLst/>
                        <a:latin typeface="Arial" panose="020B0604020202020204" pitchFamily="34" charset="0"/>
                      </a:endParaRPr>
                    </a:p>
                  </a:txBody>
                  <a:tcPr marL="0" marR="0" marT="0" marB="0" anchor="ctr">
                    <a:lnL>
                      <a:noFill/>
                    </a:lnL>
                    <a:lnR>
                      <a:noFill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l" fontAlgn="b">
                        <a:buNone/>
                      </a:pPr>
                      <a:endParaRPr lang="es-US" sz="500" b="0" i="0" u="none" strike="noStrike">
                        <a:effectLst/>
                        <a:latin typeface="Arial" panose="020B0604020202020204" pitchFamily="34" charset="0"/>
                      </a:endParaRP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l" fontAlgn="b">
                        <a:buNone/>
                      </a:pPr>
                      <a:endParaRPr lang="es-US" sz="500" b="0" i="0" u="none" strike="noStrike">
                        <a:effectLst/>
                        <a:latin typeface="Arial" panose="020B0604020202020204" pitchFamily="34" charset="0"/>
                      </a:endParaRP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l" fontAlgn="b">
                        <a:buNone/>
                      </a:pPr>
                      <a:endParaRPr lang="es-US" sz="500" b="0" i="0" u="none" strike="noStrike">
                        <a:effectLst/>
                        <a:latin typeface="Arial" panose="020B0604020202020204" pitchFamily="34" charset="0"/>
                      </a:endParaRP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 fontAlgn="ctr">
                        <a:buNone/>
                      </a:pPr>
                      <a:endParaRPr lang="es-US" sz="500" b="0" i="0" u="none" strike="noStrike">
                        <a:effectLst/>
                        <a:latin typeface="Arial" panose="020B0604020202020204" pitchFamily="34" charset="0"/>
                      </a:endParaRPr>
                    </a:p>
                  </a:txBody>
                  <a:tcPr marL="0" marR="0" marT="0" marB="0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 fontAlgn="ctr">
                        <a:buNone/>
                      </a:pPr>
                      <a:r>
                        <a:rPr lang="es-US" sz="500" b="0" i="0" u="none" strike="noStrike">
                          <a:effectLst/>
                          <a:latin typeface="Arial" panose="020B0604020202020204" pitchFamily="34" charset="0"/>
                        </a:rPr>
                        <a:t> </a:t>
                      </a:r>
                    </a:p>
                  </a:txBody>
                  <a:tcPr marL="0" marR="0" marT="0" marB="0" anchor="ctr">
                    <a:lnL>
                      <a:noFill/>
                    </a:lnL>
                    <a:lnR>
                      <a:noFill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>
                        <a:buNone/>
                      </a:pPr>
                      <a:r>
                        <a:rPr lang="es-US" sz="500" b="0" i="0" u="none" strike="noStrike">
                          <a:effectLst/>
                          <a:latin typeface="Arial" panose="020B0604020202020204" pitchFamily="34" charset="0"/>
                        </a:rPr>
                        <a:t> </a:t>
                      </a:r>
                    </a:p>
                  </a:txBody>
                  <a:tcPr marL="0" marR="0" marT="0" marB="0" anchor="ctr">
                    <a:lnL>
                      <a:noFill/>
                    </a:lnL>
                    <a:lnR>
                      <a:noFill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>
                        <a:buNone/>
                      </a:pPr>
                      <a:r>
                        <a:rPr lang="es-US" sz="500" b="0" i="0" u="none" strike="noStrike">
                          <a:effectLst/>
                          <a:latin typeface="Arial" panose="020B0604020202020204" pitchFamily="34" charset="0"/>
                        </a:rPr>
                        <a:t> </a:t>
                      </a:r>
                    </a:p>
                  </a:txBody>
                  <a:tcPr marL="0" marR="0" marT="0" marB="0" anchor="ctr">
                    <a:lnL>
                      <a:noFill/>
                    </a:lnL>
                    <a:lnR>
                      <a:noFill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>
                        <a:buNone/>
                      </a:pPr>
                      <a:r>
                        <a:rPr lang="es-US" sz="500" b="0" i="0" u="none" strike="noStrike">
                          <a:effectLst/>
                          <a:latin typeface="Arial" panose="020B0604020202020204" pitchFamily="34" charset="0"/>
                        </a:rPr>
                        <a:t> </a:t>
                      </a:r>
                    </a:p>
                  </a:txBody>
                  <a:tcPr marL="0" marR="0" marT="0" marB="0" anchor="ctr">
                    <a:lnL>
                      <a:noFill/>
                    </a:lnL>
                    <a:lnR>
                      <a:noFill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>
                        <a:buNone/>
                      </a:pPr>
                      <a:r>
                        <a:rPr lang="es-US" sz="500" b="0" i="0" u="none" strike="noStrike">
                          <a:effectLst/>
                          <a:latin typeface="Arial" panose="020B0604020202020204" pitchFamily="34" charset="0"/>
                        </a:rPr>
                        <a:t> </a:t>
                      </a:r>
                    </a:p>
                  </a:txBody>
                  <a:tcPr marL="0" marR="0" marT="0" marB="0" anchor="ctr">
                    <a:lnL>
                      <a:noFill/>
                    </a:lnL>
                    <a:lnR>
                      <a:noFill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>
                        <a:buNone/>
                      </a:pPr>
                      <a:r>
                        <a:rPr lang="es-US" sz="500" b="0" i="0" u="none" strike="noStrike">
                          <a:effectLst/>
                          <a:latin typeface="Arial" panose="020B0604020202020204" pitchFamily="34" charset="0"/>
                        </a:rPr>
                        <a:t> </a:t>
                      </a:r>
                    </a:p>
                  </a:txBody>
                  <a:tcPr marL="0" marR="0" marT="0" marB="0" anchor="ctr">
                    <a:lnL>
                      <a:noFill/>
                    </a:lnL>
                    <a:lnR>
                      <a:noFill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>
                        <a:buNone/>
                      </a:pPr>
                      <a:r>
                        <a:rPr lang="es-US" sz="500" b="0" i="0" u="none" strike="noStrike">
                          <a:effectLst/>
                          <a:latin typeface="Arial" panose="020B0604020202020204" pitchFamily="34" charset="0"/>
                        </a:rPr>
                        <a:t> </a:t>
                      </a:r>
                    </a:p>
                  </a:txBody>
                  <a:tcPr marL="0" marR="0" marT="0" marB="0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>
                        <a:buNone/>
                      </a:pPr>
                      <a:r>
                        <a:rPr lang="es-US" sz="500" b="0" i="0" u="none" strike="noStrike">
                          <a:effectLst/>
                          <a:latin typeface="Arial" panose="020B0604020202020204" pitchFamily="34" charset="0"/>
                        </a:rPr>
                        <a:t> </a:t>
                      </a:r>
                    </a:p>
                  </a:txBody>
                  <a:tcPr marL="0" marR="0" marT="0" marB="0" anchor="ctr">
                    <a:lnL>
                      <a:noFill/>
                    </a:lnL>
                    <a:lnR>
                      <a:noFill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>
                        <a:buNone/>
                      </a:pPr>
                      <a:r>
                        <a:rPr lang="es-US" sz="500" b="0" i="0" u="none" strike="noStrike">
                          <a:effectLst/>
                          <a:latin typeface="Arial" panose="020B0604020202020204" pitchFamily="34" charset="0"/>
                        </a:rPr>
                        <a:t> </a:t>
                      </a:r>
                    </a:p>
                  </a:txBody>
                  <a:tcPr marL="0" marR="0" marT="0" marB="0" anchor="ctr">
                    <a:lnL>
                      <a:noFill/>
                    </a:lnL>
                    <a:lnR>
                      <a:noFill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>
                        <a:buNone/>
                      </a:pPr>
                      <a:r>
                        <a:rPr lang="es-US" sz="500" b="0" i="0" u="none" strike="noStrike">
                          <a:effectLst/>
                          <a:latin typeface="Arial" panose="020B0604020202020204" pitchFamily="34" charset="0"/>
                        </a:rPr>
                        <a:t> </a:t>
                      </a:r>
                    </a:p>
                  </a:txBody>
                  <a:tcPr marL="0" marR="0" marT="0" marB="0" anchor="ctr">
                    <a:lnL>
                      <a:noFill/>
                    </a:lnL>
                    <a:lnR>
                      <a:noFill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>
                        <a:buNone/>
                      </a:pPr>
                      <a:r>
                        <a:rPr lang="es-US" sz="500" b="0" i="0" u="none" strike="noStrike">
                          <a:effectLst/>
                          <a:latin typeface="Arial" panose="020B0604020202020204" pitchFamily="34" charset="0"/>
                        </a:rPr>
                        <a:t> </a:t>
                      </a:r>
                    </a:p>
                  </a:txBody>
                  <a:tcPr marL="0" marR="0" marT="0" marB="0" anchor="ctr">
                    <a:lnL>
                      <a:noFill/>
                    </a:lnL>
                    <a:lnR>
                      <a:noFill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>
                        <a:buNone/>
                      </a:pPr>
                      <a:r>
                        <a:rPr lang="es-US" sz="500" b="0" i="0" u="none" strike="noStrike">
                          <a:effectLst/>
                          <a:latin typeface="Arial" panose="020B0604020202020204" pitchFamily="34" charset="0"/>
                        </a:rPr>
                        <a:t> </a:t>
                      </a:r>
                    </a:p>
                  </a:txBody>
                  <a:tcPr marL="0" marR="0" marT="0" marB="0" anchor="ctr">
                    <a:lnL>
                      <a:noFill/>
                    </a:lnL>
                    <a:lnR>
                      <a:noFill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>
                        <a:buNone/>
                      </a:pPr>
                      <a:r>
                        <a:rPr lang="es-US" sz="500" b="0" i="0" u="none" strike="noStrike">
                          <a:effectLst/>
                          <a:latin typeface="Arial" panose="020B0604020202020204" pitchFamily="34" charset="0"/>
                        </a:rPr>
                        <a:t> </a:t>
                      </a:r>
                    </a:p>
                  </a:txBody>
                  <a:tcPr marL="0" marR="0" marT="0" marB="0" anchor="ctr">
                    <a:lnL>
                      <a:noFill/>
                    </a:lnL>
                    <a:lnR>
                      <a:noFill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>
                        <a:buNone/>
                      </a:pPr>
                      <a:r>
                        <a:rPr lang="es-US" sz="500" b="0" i="0" u="none" strike="noStrike">
                          <a:effectLst/>
                          <a:latin typeface="Arial" panose="020B0604020202020204" pitchFamily="34" charset="0"/>
                        </a:rPr>
                        <a:t> </a:t>
                      </a:r>
                    </a:p>
                  </a:txBody>
                  <a:tcPr marL="0" marR="0" marT="0" marB="0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>
                        <a:buNone/>
                      </a:pPr>
                      <a:r>
                        <a:rPr lang="es-US" sz="500" b="0" i="0" u="none" strike="noStrike">
                          <a:effectLst/>
                          <a:latin typeface="Arial" panose="020B0604020202020204" pitchFamily="34" charset="0"/>
                        </a:rPr>
                        <a:t> </a:t>
                      </a:r>
                    </a:p>
                  </a:txBody>
                  <a:tcPr marL="0" marR="0" marT="0" marB="0" anchor="ctr">
                    <a:lnL>
                      <a:noFill/>
                    </a:lnL>
                    <a:lnR>
                      <a:noFill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>
                      <a:noFill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>
                        <a:buNone/>
                      </a:pPr>
                      <a:r>
                        <a:rPr lang="es-US" sz="500" b="0" i="0" u="none" strike="noStrike">
                          <a:effectLst/>
                          <a:latin typeface="Arial" panose="020B0604020202020204" pitchFamily="34" charset="0"/>
                        </a:rPr>
                        <a:t> </a:t>
                      </a:r>
                    </a:p>
                  </a:txBody>
                  <a:tcPr marL="0" marR="0" marT="0" marB="0" anchor="ctr">
                    <a:lnL>
                      <a:noFill/>
                    </a:lnL>
                    <a:lnR>
                      <a:noFill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>
                      <a:noFill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>
                        <a:buNone/>
                      </a:pPr>
                      <a:r>
                        <a:rPr lang="es-US" sz="500" b="0" i="0" u="none" strike="noStrike">
                          <a:effectLst/>
                          <a:latin typeface="Arial" panose="020B0604020202020204" pitchFamily="34" charset="0"/>
                        </a:rPr>
                        <a:t> </a:t>
                      </a:r>
                    </a:p>
                  </a:txBody>
                  <a:tcPr marL="0" marR="0" marT="0" marB="0" anchor="ctr">
                    <a:lnL>
                      <a:noFill/>
                    </a:lnL>
                    <a:lnR>
                      <a:noFill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>
                      <a:noFill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>
                        <a:buNone/>
                      </a:pPr>
                      <a:r>
                        <a:rPr lang="es-US" sz="500" b="0" i="0" u="none" strike="noStrike">
                          <a:effectLst/>
                          <a:latin typeface="Arial" panose="020B0604020202020204" pitchFamily="34" charset="0"/>
                        </a:rPr>
                        <a:t> </a:t>
                      </a:r>
                    </a:p>
                  </a:txBody>
                  <a:tcPr marL="0" marR="0" marT="0" marB="0" anchor="ctr">
                    <a:lnL>
                      <a:noFill/>
                    </a:lnL>
                    <a:lnR>
                      <a:noFill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>
                      <a:noFill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>
                        <a:buNone/>
                      </a:pPr>
                      <a:r>
                        <a:rPr lang="es-US" sz="500" b="0" i="0" u="none" strike="noStrike">
                          <a:effectLst/>
                          <a:latin typeface="Arial" panose="020B0604020202020204" pitchFamily="34" charset="0"/>
                        </a:rPr>
                        <a:t> </a:t>
                      </a:r>
                    </a:p>
                  </a:txBody>
                  <a:tcPr marL="0" marR="0" marT="0" marB="0" anchor="ctr">
                    <a:lnL>
                      <a:noFill/>
                    </a:lnL>
                    <a:lnR>
                      <a:noFill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>
                      <a:noFill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>
                        <a:buNone/>
                      </a:pPr>
                      <a:r>
                        <a:rPr lang="es-US" sz="500" b="0" i="0" u="none" strike="noStrike">
                          <a:effectLst/>
                          <a:latin typeface="Arial" panose="020B0604020202020204" pitchFamily="34" charset="0"/>
                        </a:rPr>
                        <a:t> </a:t>
                      </a:r>
                    </a:p>
                  </a:txBody>
                  <a:tcPr marL="0" marR="0" marT="0" marB="0" anchor="ctr">
                    <a:lnL>
                      <a:noFill/>
                    </a:lnL>
                    <a:lnR>
                      <a:noFill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>
                      <a:noFill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>
                        <a:buNone/>
                      </a:pPr>
                      <a:endParaRPr lang="es-US" sz="500" b="0" i="0" u="none" strike="noStrike">
                        <a:effectLst/>
                        <a:latin typeface="Arial" panose="020B0604020202020204" pitchFamily="34" charset="0"/>
                      </a:endParaRPr>
                    </a:p>
                  </a:txBody>
                  <a:tcPr marL="0" marR="0" marT="0" marB="0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 fontAlgn="ctr">
                        <a:buNone/>
                      </a:pPr>
                      <a:endParaRPr lang="es-US" sz="500" b="0" i="0" u="none" strike="noStrike">
                        <a:effectLst/>
                        <a:latin typeface="Arial" panose="020B0604020202020204" pitchFamily="34" charset="0"/>
                      </a:endParaRPr>
                    </a:p>
                  </a:txBody>
                  <a:tcPr marL="0" marR="0" marT="0" marB="0" anchor="ctr">
                    <a:lnL>
                      <a:noFill/>
                    </a:lnL>
                    <a:lnR>
                      <a:noFill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>
                      <a:noFill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 fontAlgn="ctr">
                        <a:buNone/>
                      </a:pPr>
                      <a:endParaRPr lang="es-US" sz="500" b="0" i="0" u="none" strike="noStrike">
                        <a:effectLst/>
                        <a:latin typeface="Arial" panose="020B0604020202020204" pitchFamily="34" charset="0"/>
                      </a:endParaRPr>
                    </a:p>
                  </a:txBody>
                  <a:tcPr marL="0" marR="0" marT="0" marB="0" anchor="ctr">
                    <a:lnL>
                      <a:noFill/>
                    </a:lnL>
                    <a:lnR>
                      <a:noFill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>
                      <a:noFill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 fontAlgn="ctr">
                        <a:buNone/>
                      </a:pPr>
                      <a:endParaRPr lang="es-US" sz="500" b="0" i="0" u="none" strike="noStrike">
                        <a:effectLst/>
                        <a:latin typeface="Arial" panose="020B0604020202020204" pitchFamily="34" charset="0"/>
                      </a:endParaRPr>
                    </a:p>
                  </a:txBody>
                  <a:tcPr marL="0" marR="0" marT="0" marB="0" anchor="ctr">
                    <a:lnL>
                      <a:noFill/>
                    </a:lnL>
                    <a:lnR>
                      <a:noFill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>
                      <a:noFill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 fontAlgn="ctr">
                        <a:buNone/>
                      </a:pPr>
                      <a:endParaRPr lang="es-US" sz="500" b="0" i="0" u="none" strike="noStrike">
                        <a:effectLst/>
                        <a:latin typeface="Arial" panose="020B0604020202020204" pitchFamily="34" charset="0"/>
                      </a:endParaRPr>
                    </a:p>
                  </a:txBody>
                  <a:tcPr marL="0" marR="0" marT="0" marB="0" anchor="ctr">
                    <a:lnL>
                      <a:noFill/>
                    </a:lnL>
                    <a:lnR>
                      <a:noFill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>
                      <a:noFill/>
                    </a:lnB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290555367"/>
                  </a:ext>
                </a:extLst>
              </a:tr>
              <a:tr h="212799">
                <a:tc gridSpan="3">
                  <a:txBody>
                    <a:bodyPr/>
                    <a:lstStyle/>
                    <a:p>
                      <a:pPr algn="ctr" fontAlgn="ctr">
                        <a:buNone/>
                      </a:pPr>
                      <a:r>
                        <a:rPr lang="es-US" sz="500" b="1" i="0" u="none" strike="noStrike">
                          <a:effectLst/>
                          <a:latin typeface="Arial" panose="020B0604020202020204" pitchFamily="34" charset="0"/>
                        </a:rPr>
                        <a:t>Estrategias de Aprendizaje</a:t>
                      </a:r>
                    </a:p>
                  </a:txBody>
                  <a:tcPr marL="0" marR="0" marT="0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>
                      <a:noFill/>
                    </a:lnB>
                    <a:solidFill>
                      <a:srgbClr val="FFFFFF"/>
                    </a:solidFill>
                  </a:tcPr>
                </a:tc>
                <a:tc hMerge="1">
                  <a:txBody>
                    <a:bodyPr/>
                    <a:lstStyle/>
                    <a:p>
                      <a:endParaRPr lang="es-ES_tradnl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es-ES_tradnl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l" fontAlgn="b">
                        <a:buNone/>
                      </a:pPr>
                      <a:endParaRPr lang="es-US" sz="400" b="0" i="0" u="none" strike="noStrike">
                        <a:effectLst/>
                        <a:latin typeface="Arial" panose="020B0604020202020204" pitchFamily="34" charset="0"/>
                      </a:endParaRPr>
                    </a:p>
                  </a:txBody>
                  <a:tcPr marL="0" marR="0" marT="0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>
                      <a:noFill/>
                    </a:lnT>
                    <a:lnB>
                      <a:noFill/>
                    </a:lnB>
                    <a:noFill/>
                  </a:tcPr>
                </a:tc>
                <a:tc gridSpan="3">
                  <a:txBody>
                    <a:bodyPr/>
                    <a:lstStyle/>
                    <a:p>
                      <a:pPr algn="ctr" fontAlgn="ctr">
                        <a:buNone/>
                      </a:pPr>
                      <a:r>
                        <a:rPr lang="es-US" sz="500" b="1" i="0" u="none" strike="noStrike">
                          <a:effectLst/>
                          <a:latin typeface="Arial" panose="020B0604020202020204" pitchFamily="34" charset="0"/>
                        </a:rPr>
                        <a:t>Fundamentos de Física</a:t>
                      </a:r>
                    </a:p>
                  </a:txBody>
                  <a:tcPr marL="0" marR="0" marT="0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>
                      <a:noFill/>
                    </a:lnB>
                    <a:solidFill>
                      <a:srgbClr val="DA9694"/>
                    </a:solidFill>
                  </a:tcPr>
                </a:tc>
                <a:tc hMerge="1">
                  <a:txBody>
                    <a:bodyPr/>
                    <a:lstStyle/>
                    <a:p>
                      <a:endParaRPr lang="es-ES_tradnl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es-ES_tradnl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 fontAlgn="ctr">
                        <a:buNone/>
                      </a:pPr>
                      <a:endParaRPr lang="es-US" sz="500" b="1" i="0" u="none" strike="noStrike">
                        <a:effectLst/>
                        <a:latin typeface="Arial" panose="020B0604020202020204" pitchFamily="34" charset="0"/>
                      </a:endParaRPr>
                    </a:p>
                  </a:txBody>
                  <a:tcPr marL="0" marR="0" marT="0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l" fontAlgn="ctr">
                        <a:buNone/>
                      </a:pPr>
                      <a:endParaRPr lang="es-US" sz="500" b="1" i="0" u="none" strike="noStrike">
                        <a:effectLst/>
                        <a:latin typeface="Arial" panose="020B0604020202020204" pitchFamily="34" charset="0"/>
                      </a:endParaRPr>
                    </a:p>
                  </a:txBody>
                  <a:tcPr marL="0" marR="0" marT="0" marB="0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l" fontAlgn="ctr">
                        <a:buNone/>
                      </a:pPr>
                      <a:endParaRPr lang="es-US" sz="500" b="1" i="0" u="none" strike="noStrike">
                        <a:effectLst/>
                        <a:latin typeface="Arial" panose="020B0604020202020204" pitchFamily="34" charset="0"/>
                      </a:endParaRPr>
                    </a:p>
                  </a:txBody>
                  <a:tcPr marL="0" marR="0" marT="0" marB="0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l" fontAlgn="ctr">
                        <a:buNone/>
                      </a:pPr>
                      <a:endParaRPr lang="es-US" sz="500" b="1" i="0" u="none" strike="noStrike">
                        <a:effectLst/>
                        <a:latin typeface="Arial" panose="020B0604020202020204" pitchFamily="34" charset="0"/>
                      </a:endParaRPr>
                    </a:p>
                  </a:txBody>
                  <a:tcPr marL="0" marR="0" marT="0" marB="0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l" fontAlgn="ctr">
                        <a:buNone/>
                      </a:pPr>
                      <a:endParaRPr lang="es-US" sz="500" b="1" i="0" u="none" strike="noStrike">
                        <a:effectLst/>
                        <a:latin typeface="Arial" panose="020B0604020202020204" pitchFamily="34" charset="0"/>
                      </a:endParaRPr>
                    </a:p>
                  </a:txBody>
                  <a:tcPr marL="0" marR="0" marT="0" marB="0" anchor="ctr">
                    <a:lnL>
                      <a:noFill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>
                      <a:noFill/>
                    </a:lnT>
                    <a:lnB>
                      <a:noFill/>
                    </a:lnB>
                    <a:noFill/>
                  </a:tcPr>
                </a:tc>
                <a:tc gridSpan="7">
                  <a:txBody>
                    <a:bodyPr/>
                    <a:lstStyle/>
                    <a:p>
                      <a:pPr algn="ctr" fontAlgn="ctr">
                        <a:buNone/>
                      </a:pPr>
                      <a:r>
                        <a:rPr lang="es-US" sz="500" b="1" i="0" u="none" strike="noStrike">
                          <a:effectLst/>
                          <a:latin typeface="Arial" panose="020B0604020202020204" pitchFamily="34" charset="0"/>
                        </a:rPr>
                        <a:t>Química Aplicada IM</a:t>
                      </a:r>
                    </a:p>
                  </a:txBody>
                  <a:tcPr marL="0" marR="0" marT="0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>
                      <a:noFill/>
                    </a:lnB>
                    <a:solidFill>
                      <a:srgbClr val="DA9694"/>
                    </a:solidFill>
                  </a:tcPr>
                </a:tc>
                <a:tc hMerge="1">
                  <a:txBody>
                    <a:bodyPr/>
                    <a:lstStyle/>
                    <a:p>
                      <a:endParaRPr lang="es-ES_tradnl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es-ES_tradnl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es-ES_tradnl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es-ES_tradnl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es-ES_tradnl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es-ES_tradnl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 fontAlgn="ctr">
                        <a:buNone/>
                      </a:pPr>
                      <a:endParaRPr lang="es-US" sz="500" b="1" i="0" u="none" strike="noStrike">
                        <a:effectLst/>
                        <a:latin typeface="Arial" panose="020B0604020202020204" pitchFamily="34" charset="0"/>
                      </a:endParaRPr>
                    </a:p>
                  </a:txBody>
                  <a:tcPr marL="0" marR="0" marT="0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>
                      <a:noFill/>
                    </a:lnT>
                    <a:lnB>
                      <a:noFill/>
                    </a:lnB>
                    <a:noFill/>
                  </a:tcPr>
                </a:tc>
                <a:tc gridSpan="13">
                  <a:txBody>
                    <a:bodyPr/>
                    <a:lstStyle/>
                    <a:p>
                      <a:pPr algn="ctr" fontAlgn="ctr">
                        <a:buNone/>
                      </a:pPr>
                      <a:r>
                        <a:rPr lang="es-US" sz="500" b="1" i="0" u="none" strike="noStrike">
                          <a:effectLst/>
                          <a:latin typeface="Arial" panose="020B0604020202020204" pitchFamily="34" charset="0"/>
                        </a:rPr>
                        <a:t>Electrotecnia IM</a:t>
                      </a:r>
                    </a:p>
                  </a:txBody>
                  <a:tcPr marL="0" marR="0" marT="0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>
                      <a:noFill/>
                    </a:lnB>
                    <a:solidFill>
                      <a:srgbClr val="DA9694"/>
                    </a:solidFill>
                  </a:tcPr>
                </a:tc>
                <a:tc hMerge="1">
                  <a:txBody>
                    <a:bodyPr/>
                    <a:lstStyle/>
                    <a:p>
                      <a:endParaRPr lang="es-ES_tradnl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es-ES_tradnl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es-ES_tradnl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es-ES_tradnl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es-ES_tradnl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es-ES_tradnl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es-ES_tradnl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es-ES_tradnl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es-ES_tradnl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es-ES_tradnl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es-ES_tradnl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es-ES_tradnl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l" fontAlgn="b">
                        <a:buNone/>
                      </a:pPr>
                      <a:endParaRPr lang="es-US" sz="400" b="0" i="0" u="none" strike="noStrike">
                        <a:effectLst/>
                        <a:latin typeface="Arial" panose="020B0604020202020204" pitchFamily="34" charset="0"/>
                      </a:endParaRPr>
                    </a:p>
                  </a:txBody>
                  <a:tcPr marL="0" marR="0" marT="0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l" fontAlgn="b">
                        <a:buNone/>
                      </a:pPr>
                      <a:endParaRPr lang="es-US" sz="400" b="0" i="0" u="none" strike="noStrike">
                        <a:effectLst/>
                        <a:latin typeface="Arial" panose="020B0604020202020204" pitchFamily="34" charset="0"/>
                      </a:endParaRP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l" fontAlgn="b">
                        <a:buNone/>
                      </a:pPr>
                      <a:endParaRPr lang="es-US" sz="400" b="0" i="0" u="none" strike="noStrike">
                        <a:effectLst/>
                        <a:latin typeface="Arial" panose="020B0604020202020204" pitchFamily="34" charset="0"/>
                      </a:endParaRP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l" fontAlgn="b">
                        <a:buNone/>
                      </a:pPr>
                      <a:endParaRPr lang="es-US" sz="400" b="0" i="0" u="none" strike="noStrike">
                        <a:effectLst/>
                        <a:latin typeface="Arial" panose="020B0604020202020204" pitchFamily="34" charset="0"/>
                      </a:endParaRP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l" fontAlgn="b">
                        <a:buNone/>
                      </a:pPr>
                      <a:endParaRPr lang="es-US" sz="400" b="0" i="0" u="none" strike="noStrike">
                        <a:effectLst/>
                        <a:latin typeface="Arial" panose="020B0604020202020204" pitchFamily="34" charset="0"/>
                      </a:endParaRP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l" fontAlgn="b">
                        <a:buNone/>
                      </a:pPr>
                      <a:endParaRPr lang="es-US" sz="400" b="0" i="0" u="none" strike="noStrike">
                        <a:effectLst/>
                        <a:latin typeface="Arial" panose="020B0604020202020204" pitchFamily="34" charset="0"/>
                      </a:endParaRP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l" fontAlgn="b">
                        <a:buNone/>
                      </a:pPr>
                      <a:endParaRPr lang="es-US" sz="400" b="0" i="0" u="none" strike="noStrike">
                        <a:effectLst/>
                        <a:latin typeface="Arial" panose="020B0604020202020204" pitchFamily="34" charset="0"/>
                      </a:endParaRP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l" fontAlgn="b">
                        <a:buNone/>
                      </a:pPr>
                      <a:endParaRPr lang="es-US" sz="400" b="0" i="0" u="none" strike="noStrike">
                        <a:effectLst/>
                        <a:latin typeface="Arial" panose="020B0604020202020204" pitchFamily="34" charset="0"/>
                      </a:endParaRP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l" fontAlgn="b">
                        <a:buNone/>
                      </a:pPr>
                      <a:endParaRPr lang="es-US" sz="400" b="0" i="0" u="none" strike="noStrike">
                        <a:effectLst/>
                        <a:latin typeface="Arial" panose="020B0604020202020204" pitchFamily="34" charset="0"/>
                      </a:endParaRP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l" fontAlgn="b">
                        <a:buNone/>
                      </a:pPr>
                      <a:endParaRPr lang="es-US" sz="400" b="0" i="0" u="none" strike="noStrike">
                        <a:effectLst/>
                        <a:latin typeface="Arial" panose="020B0604020202020204" pitchFamily="34" charset="0"/>
                      </a:endParaRP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l" fontAlgn="b">
                        <a:buNone/>
                      </a:pPr>
                      <a:endParaRPr lang="es-US" sz="400" b="0" i="0" u="none" strike="noStrike">
                        <a:effectLst/>
                        <a:latin typeface="Arial" panose="020B0604020202020204" pitchFamily="34" charset="0"/>
                      </a:endParaRP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l" fontAlgn="b">
                        <a:buNone/>
                      </a:pPr>
                      <a:endParaRPr lang="es-US" sz="400" b="0" i="0" u="none" strike="noStrike">
                        <a:effectLst/>
                        <a:latin typeface="Arial" panose="020B0604020202020204" pitchFamily="34" charset="0"/>
                      </a:endParaRP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2743759723"/>
                  </a:ext>
                </a:extLst>
              </a:tr>
              <a:tr h="107782">
                <a:tc>
                  <a:txBody>
                    <a:bodyPr/>
                    <a:lstStyle/>
                    <a:p>
                      <a:pPr algn="ctr" fontAlgn="ctr">
                        <a:buNone/>
                      </a:pPr>
                      <a:r>
                        <a:rPr lang="es-US" sz="500" b="1" i="0" u="none" strike="noStrike">
                          <a:effectLst/>
                          <a:latin typeface="Arial" panose="020B0604020202020204" pitchFamily="34" charset="0"/>
                        </a:rPr>
                        <a:t>1</a:t>
                      </a:r>
                    </a:p>
                  </a:txBody>
                  <a:tcPr marL="0" marR="0" marT="0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>
                      <a:noFill/>
                    </a:lnR>
                    <a:lnT>
                      <a:noFill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algn="l" fontAlgn="ctr">
                        <a:buNone/>
                      </a:pPr>
                      <a:r>
                        <a:rPr lang="es-US" sz="500" b="1" i="0" u="none" strike="noStrike">
                          <a:effectLst/>
                          <a:latin typeface="Arial" panose="020B0604020202020204" pitchFamily="34" charset="0"/>
                        </a:rPr>
                        <a:t>1</a:t>
                      </a:r>
                    </a:p>
                  </a:txBody>
                  <a:tcPr marL="0" marR="0" marT="0" marB="0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>
                        <a:buNone/>
                      </a:pPr>
                      <a:r>
                        <a:rPr lang="es-US" sz="500" b="1" i="0" u="none" strike="noStrike">
                          <a:effectLst/>
                          <a:latin typeface="Arial" panose="020B0604020202020204" pitchFamily="34" charset="0"/>
                        </a:rPr>
                        <a:t>34</a:t>
                      </a:r>
                    </a:p>
                  </a:txBody>
                  <a:tcPr marL="0" marR="0" marT="0" marB="0" anchor="ctr">
                    <a:lnL>
                      <a:noFill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>
                      <a:noFill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algn="l" fontAlgn="b">
                        <a:buNone/>
                      </a:pPr>
                      <a:endParaRPr lang="es-US" sz="200" b="0" i="0" u="none" strike="noStrike">
                        <a:effectLst/>
                        <a:latin typeface="Arial" panose="020B0604020202020204" pitchFamily="34" charset="0"/>
                      </a:endParaRPr>
                    </a:p>
                  </a:txBody>
                  <a:tcPr marL="0" marR="0" marT="0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>
                      <a:noFill/>
                    </a:lnT>
                    <a:lnB>
                      <a:noFill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 fontAlgn="ctr">
                        <a:buNone/>
                      </a:pPr>
                      <a:r>
                        <a:rPr lang="es-US" sz="500" b="1" i="0" u="none" strike="noStrike">
                          <a:effectLst/>
                          <a:latin typeface="Arial" panose="020B0604020202020204" pitchFamily="34" charset="0"/>
                        </a:rPr>
                        <a:t>2</a:t>
                      </a:r>
                    </a:p>
                  </a:txBody>
                  <a:tcPr marL="0" marR="0" marT="0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>
                      <a:noFill/>
                    </a:lnR>
                    <a:lnT>
                      <a:noFill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A9694"/>
                    </a:solidFill>
                  </a:tcPr>
                </a:tc>
                <a:tc>
                  <a:txBody>
                    <a:bodyPr/>
                    <a:lstStyle/>
                    <a:p>
                      <a:pPr algn="l" fontAlgn="ctr">
                        <a:buNone/>
                      </a:pPr>
                      <a:r>
                        <a:rPr lang="es-US" sz="500" b="1" i="0" u="none" strike="noStrike">
                          <a:effectLst/>
                          <a:latin typeface="Arial" panose="020B0604020202020204" pitchFamily="34" charset="0"/>
                        </a:rPr>
                        <a:t>2</a:t>
                      </a:r>
                    </a:p>
                  </a:txBody>
                  <a:tcPr marL="0" marR="0" marT="0" marB="0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A9694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>
                        <a:buNone/>
                      </a:pPr>
                      <a:r>
                        <a:rPr lang="es-US" sz="500" b="1" i="0" u="none" strike="noStrike">
                          <a:effectLst/>
                          <a:latin typeface="Arial" panose="020B0604020202020204" pitchFamily="34" charset="0"/>
                        </a:rPr>
                        <a:t>68</a:t>
                      </a:r>
                    </a:p>
                  </a:txBody>
                  <a:tcPr marL="0" marR="0" marT="0" marB="0" anchor="ctr">
                    <a:lnL>
                      <a:noFill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>
                      <a:noFill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A9694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>
                        <a:buNone/>
                      </a:pPr>
                      <a:endParaRPr lang="es-US" sz="500" b="1" i="0" u="none" strike="noStrike">
                        <a:effectLst/>
                        <a:latin typeface="Arial" panose="020B0604020202020204" pitchFamily="34" charset="0"/>
                      </a:endParaRPr>
                    </a:p>
                  </a:txBody>
                  <a:tcPr marL="0" marR="0" marT="0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l" fontAlgn="ctr">
                        <a:buNone/>
                      </a:pPr>
                      <a:endParaRPr lang="es-US" sz="500" b="1" i="0" u="none" strike="noStrike">
                        <a:effectLst/>
                        <a:latin typeface="Arial" panose="020B0604020202020204" pitchFamily="34" charset="0"/>
                      </a:endParaRPr>
                    </a:p>
                  </a:txBody>
                  <a:tcPr marL="0" marR="0" marT="0" marB="0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l" fontAlgn="ctr">
                        <a:buNone/>
                      </a:pPr>
                      <a:endParaRPr lang="es-US" sz="500" b="1" i="0" u="none" strike="noStrike">
                        <a:effectLst/>
                        <a:latin typeface="Arial" panose="020B0604020202020204" pitchFamily="34" charset="0"/>
                      </a:endParaRPr>
                    </a:p>
                  </a:txBody>
                  <a:tcPr marL="0" marR="0" marT="0" marB="0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l" fontAlgn="ctr">
                        <a:buNone/>
                      </a:pPr>
                      <a:endParaRPr lang="es-US" sz="500" b="1" i="0" u="none" strike="noStrike">
                        <a:effectLst/>
                        <a:latin typeface="Arial" panose="020B0604020202020204" pitchFamily="34" charset="0"/>
                      </a:endParaRPr>
                    </a:p>
                  </a:txBody>
                  <a:tcPr marL="0" marR="0" marT="0" marB="0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l" fontAlgn="ctr">
                        <a:buNone/>
                      </a:pPr>
                      <a:endParaRPr lang="es-US" sz="500" b="1" i="0" u="none" strike="noStrike">
                        <a:effectLst/>
                        <a:latin typeface="Arial" panose="020B0604020202020204" pitchFamily="34" charset="0"/>
                      </a:endParaRPr>
                    </a:p>
                  </a:txBody>
                  <a:tcPr marL="0" marR="0" marT="0" marB="0" anchor="ctr">
                    <a:lnL>
                      <a:noFill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>
                      <a:noFill/>
                    </a:lnT>
                    <a:lnB>
                      <a:noFill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 fontAlgn="ctr">
                        <a:buNone/>
                      </a:pPr>
                      <a:r>
                        <a:rPr lang="es-US" sz="500" b="1" i="0" u="none" strike="noStrike">
                          <a:effectLst/>
                          <a:latin typeface="Arial" panose="020B0604020202020204" pitchFamily="34" charset="0"/>
                        </a:rPr>
                        <a:t>2</a:t>
                      </a:r>
                    </a:p>
                  </a:txBody>
                  <a:tcPr marL="0" marR="0" marT="0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>
                      <a:noFill/>
                    </a:lnR>
                    <a:lnT>
                      <a:noFill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A9694"/>
                    </a:solidFill>
                  </a:tcPr>
                </a:tc>
                <a:tc>
                  <a:txBody>
                    <a:bodyPr/>
                    <a:lstStyle/>
                    <a:p>
                      <a:pPr algn="l" fontAlgn="ctr">
                        <a:buNone/>
                      </a:pPr>
                      <a:r>
                        <a:rPr lang="es-US" sz="500" b="1" i="0" u="none" strike="noStrike">
                          <a:effectLst/>
                          <a:latin typeface="Arial" panose="020B0604020202020204" pitchFamily="34" charset="0"/>
                        </a:rPr>
                        <a:t>2</a:t>
                      </a:r>
                    </a:p>
                  </a:txBody>
                  <a:tcPr marL="0" marR="0" marT="0" marB="0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A9694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>
                        <a:buNone/>
                      </a:pPr>
                      <a:r>
                        <a:rPr lang="es-US" sz="500" b="1" i="0" u="none" strike="noStrike">
                          <a:effectLst/>
                          <a:latin typeface="Arial" panose="020B0604020202020204" pitchFamily="34" charset="0"/>
                        </a:rPr>
                        <a:t>40</a:t>
                      </a:r>
                    </a:p>
                  </a:txBody>
                  <a:tcPr marL="0" marR="0" marT="0" marB="0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A9694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>
                        <a:buNone/>
                      </a:pPr>
                      <a:r>
                        <a:rPr lang="es-US" sz="500" b="1" i="0" u="none" strike="noStrike">
                          <a:effectLst/>
                          <a:latin typeface="Arial" panose="020B0604020202020204" pitchFamily="34" charset="0"/>
                        </a:rPr>
                        <a:t> </a:t>
                      </a:r>
                    </a:p>
                  </a:txBody>
                  <a:tcPr marL="0" marR="0" marT="0" marB="0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A9694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>
                        <a:buNone/>
                      </a:pPr>
                      <a:r>
                        <a:rPr lang="es-US" sz="500" b="1" i="0" u="none" strike="noStrike">
                          <a:effectLst/>
                          <a:latin typeface="Arial" panose="020B0604020202020204" pitchFamily="34" charset="0"/>
                        </a:rPr>
                        <a:t>2</a:t>
                      </a:r>
                    </a:p>
                  </a:txBody>
                  <a:tcPr marL="0" marR="0" marT="0" marB="0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A9694"/>
                    </a:solidFill>
                  </a:tcPr>
                </a:tc>
                <a:tc>
                  <a:txBody>
                    <a:bodyPr/>
                    <a:lstStyle/>
                    <a:p>
                      <a:pPr algn="l" fontAlgn="ctr">
                        <a:buNone/>
                      </a:pPr>
                      <a:r>
                        <a:rPr lang="es-US" sz="500" b="1" i="0" u="none" strike="noStrike">
                          <a:effectLst/>
                          <a:latin typeface="Arial" panose="020B0604020202020204" pitchFamily="34" charset="0"/>
                        </a:rPr>
                        <a:t>2</a:t>
                      </a:r>
                    </a:p>
                  </a:txBody>
                  <a:tcPr marL="0" marR="0" marT="0" marB="0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A9694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>
                        <a:buNone/>
                      </a:pPr>
                      <a:r>
                        <a:rPr lang="es-US" sz="500" b="1" i="0" u="none" strike="noStrike">
                          <a:effectLst/>
                          <a:latin typeface="Arial" panose="020B0604020202020204" pitchFamily="34" charset="0"/>
                        </a:rPr>
                        <a:t>68</a:t>
                      </a:r>
                    </a:p>
                  </a:txBody>
                  <a:tcPr marL="0" marR="0" marT="0" marB="0" anchor="ctr">
                    <a:lnL>
                      <a:noFill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>
                      <a:noFill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A9694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>
                        <a:buNone/>
                      </a:pPr>
                      <a:endParaRPr lang="es-US" sz="500" b="1" i="0" u="none" strike="noStrike">
                        <a:effectLst/>
                        <a:latin typeface="Arial" panose="020B0604020202020204" pitchFamily="34" charset="0"/>
                      </a:endParaRPr>
                    </a:p>
                  </a:txBody>
                  <a:tcPr marL="0" marR="0" marT="0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>
                      <a:noFill/>
                    </a:lnT>
                    <a:lnB>
                      <a:noFill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 fontAlgn="ctr">
                        <a:buNone/>
                      </a:pPr>
                      <a:r>
                        <a:rPr lang="es-US" sz="500" b="1" i="0" u="none" strike="noStrike">
                          <a:effectLst/>
                          <a:latin typeface="Arial" panose="020B0604020202020204" pitchFamily="34" charset="0"/>
                        </a:rPr>
                        <a:t>1</a:t>
                      </a:r>
                    </a:p>
                  </a:txBody>
                  <a:tcPr marL="0" marR="0" marT="0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>
                      <a:noFill/>
                    </a:lnR>
                    <a:lnT>
                      <a:noFill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A9694"/>
                    </a:solidFill>
                  </a:tcPr>
                </a:tc>
                <a:tc>
                  <a:txBody>
                    <a:bodyPr/>
                    <a:lstStyle/>
                    <a:p>
                      <a:pPr algn="l" fontAlgn="ctr">
                        <a:buNone/>
                      </a:pPr>
                      <a:r>
                        <a:rPr lang="es-US" sz="500" b="1" i="0" u="none" strike="noStrike">
                          <a:effectLst/>
                          <a:latin typeface="Arial" panose="020B0604020202020204" pitchFamily="34" charset="0"/>
                        </a:rPr>
                        <a:t>1</a:t>
                      </a:r>
                    </a:p>
                  </a:txBody>
                  <a:tcPr marL="0" marR="0" marT="0" marB="0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A9694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>
                        <a:buNone/>
                      </a:pPr>
                      <a:r>
                        <a:rPr lang="es-US" sz="500" b="1" i="0" u="none" strike="noStrike">
                          <a:effectLst/>
                          <a:latin typeface="Arial" panose="020B0604020202020204" pitchFamily="34" charset="0"/>
                        </a:rPr>
                        <a:t> </a:t>
                      </a:r>
                    </a:p>
                  </a:txBody>
                  <a:tcPr marL="0" marR="0" marT="0" marB="0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A9694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>
                        <a:buNone/>
                      </a:pPr>
                      <a:r>
                        <a:rPr lang="es-US" sz="500" b="1" i="0" u="none" strike="noStrike">
                          <a:effectLst/>
                          <a:latin typeface="Arial" panose="020B0604020202020204" pitchFamily="34" charset="0"/>
                        </a:rPr>
                        <a:t> </a:t>
                      </a:r>
                    </a:p>
                  </a:txBody>
                  <a:tcPr marL="0" marR="0" marT="0" marB="0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A9694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>
                        <a:buNone/>
                      </a:pPr>
                      <a:r>
                        <a:rPr lang="es-US" sz="500" b="1" i="0" u="none" strike="noStrike">
                          <a:effectLst/>
                          <a:latin typeface="Arial" panose="020B0604020202020204" pitchFamily="34" charset="0"/>
                        </a:rPr>
                        <a:t> </a:t>
                      </a:r>
                    </a:p>
                  </a:txBody>
                  <a:tcPr marL="0" marR="0" marT="0" marB="0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A9694"/>
                    </a:solidFill>
                  </a:tcPr>
                </a:tc>
                <a:tc>
                  <a:txBody>
                    <a:bodyPr/>
                    <a:lstStyle/>
                    <a:p>
                      <a:pPr algn="l" fontAlgn="ctr">
                        <a:buNone/>
                      </a:pPr>
                      <a:r>
                        <a:rPr lang="es-US" sz="500" b="1" i="0" u="none" strike="noStrike">
                          <a:effectLst/>
                          <a:latin typeface="Arial" panose="020B0604020202020204" pitchFamily="34" charset="0"/>
                        </a:rPr>
                        <a:t>34</a:t>
                      </a:r>
                    </a:p>
                  </a:txBody>
                  <a:tcPr marL="0" marR="0" marT="0" marB="0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A9694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>
                        <a:buNone/>
                      </a:pPr>
                      <a:r>
                        <a:rPr lang="es-US" sz="500" b="1" i="0" u="none" strike="noStrike">
                          <a:effectLst/>
                          <a:latin typeface="Arial" panose="020B0604020202020204" pitchFamily="34" charset="0"/>
                        </a:rPr>
                        <a:t> </a:t>
                      </a:r>
                    </a:p>
                  </a:txBody>
                  <a:tcPr marL="0" marR="0" marT="0" marB="0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A9694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>
                        <a:buNone/>
                      </a:pPr>
                      <a:r>
                        <a:rPr lang="es-US" sz="500" b="1" i="0" u="none" strike="noStrike">
                          <a:effectLst/>
                          <a:latin typeface="Arial" panose="020B0604020202020204" pitchFamily="34" charset="0"/>
                        </a:rPr>
                        <a:t>1</a:t>
                      </a:r>
                    </a:p>
                  </a:txBody>
                  <a:tcPr marL="0" marR="0" marT="0" marB="0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A9694"/>
                    </a:solidFill>
                  </a:tcPr>
                </a:tc>
                <a:tc>
                  <a:txBody>
                    <a:bodyPr/>
                    <a:lstStyle/>
                    <a:p>
                      <a:pPr algn="l" fontAlgn="ctr">
                        <a:buNone/>
                      </a:pPr>
                      <a:r>
                        <a:rPr lang="es-US" sz="500" b="1" i="0" u="none" strike="noStrike">
                          <a:effectLst/>
                          <a:latin typeface="Arial" panose="020B0604020202020204" pitchFamily="34" charset="0"/>
                        </a:rPr>
                        <a:t>1</a:t>
                      </a:r>
                    </a:p>
                  </a:txBody>
                  <a:tcPr marL="0" marR="0" marT="0" marB="0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A9694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>
                        <a:buNone/>
                      </a:pPr>
                      <a:r>
                        <a:rPr lang="es-US" sz="500" b="1" i="0" u="none" strike="noStrike">
                          <a:effectLst/>
                          <a:latin typeface="Arial" panose="020B0604020202020204" pitchFamily="34" charset="0"/>
                        </a:rPr>
                        <a:t> </a:t>
                      </a:r>
                    </a:p>
                  </a:txBody>
                  <a:tcPr marL="0" marR="0" marT="0" marB="0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A9694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>
                        <a:buNone/>
                      </a:pPr>
                      <a:r>
                        <a:rPr lang="es-US" sz="500" b="1" i="0" u="none" strike="noStrike">
                          <a:effectLst/>
                          <a:latin typeface="Arial" panose="020B0604020202020204" pitchFamily="34" charset="0"/>
                        </a:rPr>
                        <a:t> </a:t>
                      </a:r>
                    </a:p>
                  </a:txBody>
                  <a:tcPr marL="0" marR="0" marT="0" marB="0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A9694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>
                        <a:buNone/>
                      </a:pPr>
                      <a:r>
                        <a:rPr lang="es-US" sz="500" b="1" i="0" u="none" strike="noStrike">
                          <a:effectLst/>
                          <a:latin typeface="Arial" panose="020B0604020202020204" pitchFamily="34" charset="0"/>
                        </a:rPr>
                        <a:t> </a:t>
                      </a:r>
                    </a:p>
                  </a:txBody>
                  <a:tcPr marL="0" marR="0" marT="0" marB="0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A9694"/>
                    </a:solidFill>
                  </a:tcPr>
                </a:tc>
                <a:tc>
                  <a:txBody>
                    <a:bodyPr/>
                    <a:lstStyle/>
                    <a:p>
                      <a:pPr algn="l" fontAlgn="ctr">
                        <a:buNone/>
                      </a:pPr>
                      <a:r>
                        <a:rPr lang="es-US" sz="500" b="1" i="0" u="none" strike="noStrike">
                          <a:effectLst/>
                          <a:latin typeface="Arial" panose="020B0604020202020204" pitchFamily="34" charset="0"/>
                        </a:rPr>
                        <a:t>34</a:t>
                      </a:r>
                    </a:p>
                  </a:txBody>
                  <a:tcPr marL="0" marR="0" marT="0" marB="0" anchor="ctr">
                    <a:lnL>
                      <a:noFill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>
                      <a:noFill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A9694"/>
                    </a:solidFill>
                  </a:tcPr>
                </a:tc>
                <a:tc>
                  <a:txBody>
                    <a:bodyPr/>
                    <a:lstStyle/>
                    <a:p>
                      <a:pPr algn="l" fontAlgn="b">
                        <a:buNone/>
                      </a:pPr>
                      <a:endParaRPr lang="es-US" sz="200" b="0" i="0" u="none" strike="noStrike">
                        <a:effectLst/>
                        <a:latin typeface="Arial" panose="020B0604020202020204" pitchFamily="34" charset="0"/>
                      </a:endParaRPr>
                    </a:p>
                  </a:txBody>
                  <a:tcPr marL="0" marR="0" marT="0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l" fontAlgn="b">
                        <a:buNone/>
                      </a:pPr>
                      <a:endParaRPr lang="es-US" sz="200" b="0" i="0" u="none" strike="noStrike">
                        <a:effectLst/>
                        <a:latin typeface="Arial" panose="020B0604020202020204" pitchFamily="34" charset="0"/>
                      </a:endParaRP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l" fontAlgn="b">
                        <a:buNone/>
                      </a:pPr>
                      <a:endParaRPr lang="es-US" sz="200" b="0" i="0" u="none" strike="noStrike">
                        <a:effectLst/>
                        <a:latin typeface="Arial" panose="020B0604020202020204" pitchFamily="34" charset="0"/>
                      </a:endParaRP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l" fontAlgn="b">
                        <a:buNone/>
                      </a:pPr>
                      <a:endParaRPr lang="es-US" sz="200" b="0" i="0" u="none" strike="noStrike">
                        <a:effectLst/>
                        <a:latin typeface="Arial" panose="020B0604020202020204" pitchFamily="34" charset="0"/>
                      </a:endParaRP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l" fontAlgn="b">
                        <a:buNone/>
                      </a:pPr>
                      <a:endParaRPr lang="es-US" sz="200" b="0" i="0" u="none" strike="noStrike">
                        <a:effectLst/>
                        <a:latin typeface="Arial" panose="020B0604020202020204" pitchFamily="34" charset="0"/>
                      </a:endParaRP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l" fontAlgn="b">
                        <a:buNone/>
                      </a:pPr>
                      <a:endParaRPr lang="es-US" sz="200" b="0" i="0" u="none" strike="noStrike">
                        <a:effectLst/>
                        <a:latin typeface="Arial" panose="020B0604020202020204" pitchFamily="34" charset="0"/>
                      </a:endParaRP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l" fontAlgn="b">
                        <a:buNone/>
                      </a:pPr>
                      <a:endParaRPr lang="es-US" sz="200" b="0" i="0" u="none" strike="noStrike">
                        <a:effectLst/>
                        <a:latin typeface="Arial" panose="020B0604020202020204" pitchFamily="34" charset="0"/>
                      </a:endParaRP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l" fontAlgn="b">
                        <a:buNone/>
                      </a:pPr>
                      <a:endParaRPr lang="es-US" sz="200" b="0" i="0" u="none" strike="noStrike">
                        <a:effectLst/>
                        <a:latin typeface="Arial" panose="020B0604020202020204" pitchFamily="34" charset="0"/>
                      </a:endParaRP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l" fontAlgn="b">
                        <a:buNone/>
                      </a:pPr>
                      <a:endParaRPr lang="es-US" sz="200" b="0" i="0" u="none" strike="noStrike">
                        <a:effectLst/>
                        <a:latin typeface="Arial" panose="020B0604020202020204" pitchFamily="34" charset="0"/>
                      </a:endParaRP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l" fontAlgn="b">
                        <a:buNone/>
                      </a:pPr>
                      <a:endParaRPr lang="es-US" sz="200" b="0" i="0" u="none" strike="noStrike">
                        <a:effectLst/>
                        <a:latin typeface="Arial" panose="020B0604020202020204" pitchFamily="34" charset="0"/>
                      </a:endParaRP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l" fontAlgn="b">
                        <a:buNone/>
                      </a:pPr>
                      <a:endParaRPr lang="es-US" sz="200" b="0" i="0" u="none" strike="noStrike">
                        <a:effectLst/>
                        <a:latin typeface="Arial" panose="020B0604020202020204" pitchFamily="34" charset="0"/>
                      </a:endParaRP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l" fontAlgn="b">
                        <a:buNone/>
                      </a:pPr>
                      <a:endParaRPr lang="es-US" sz="200" b="0" i="0" u="none" strike="noStrike">
                        <a:effectLst/>
                        <a:latin typeface="Arial" panose="020B0604020202020204" pitchFamily="34" charset="0"/>
                      </a:endParaRP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3904887605"/>
                  </a:ext>
                </a:extLst>
              </a:tr>
              <a:tr h="97279">
                <a:tc>
                  <a:txBody>
                    <a:bodyPr/>
                    <a:lstStyle/>
                    <a:p>
                      <a:pPr algn="l" fontAlgn="ctr">
                        <a:buNone/>
                      </a:pPr>
                      <a:endParaRPr lang="es-US" sz="500" b="0" i="0" u="none" strike="noStrike">
                        <a:effectLst/>
                        <a:latin typeface="Arial" panose="020B0604020202020204" pitchFamily="34" charset="0"/>
                      </a:endParaRPr>
                    </a:p>
                  </a:txBody>
                  <a:tcPr marL="0" marR="0" marT="0" marB="0" anchor="ctr">
                    <a:lnL>
                      <a:noFill/>
                    </a:lnL>
                    <a:lnR>
                      <a:noFill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>
                      <a:noFill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l" fontAlgn="ctr">
                        <a:buNone/>
                      </a:pPr>
                      <a:endParaRPr lang="es-US" sz="500" b="0" i="0" u="none" strike="noStrike">
                        <a:effectLst/>
                        <a:latin typeface="Arial" panose="020B0604020202020204" pitchFamily="34" charset="0"/>
                      </a:endParaRPr>
                    </a:p>
                  </a:txBody>
                  <a:tcPr marL="0" marR="0" marT="0" marB="0" anchor="ctr">
                    <a:lnL>
                      <a:noFill/>
                    </a:lnL>
                    <a:lnR>
                      <a:noFill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>
                      <a:noFill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 fontAlgn="ctr">
                        <a:buNone/>
                      </a:pPr>
                      <a:endParaRPr lang="es-US" sz="500" b="0" i="0" u="none" strike="noStrike">
                        <a:effectLst/>
                        <a:latin typeface="Arial" panose="020B0604020202020204" pitchFamily="34" charset="0"/>
                      </a:endParaRPr>
                    </a:p>
                  </a:txBody>
                  <a:tcPr marL="0" marR="0" marT="0" marB="0" anchor="ctr">
                    <a:lnL>
                      <a:noFill/>
                    </a:lnL>
                    <a:lnR>
                      <a:noFill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>
                      <a:noFill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 fontAlgn="ctr">
                        <a:buNone/>
                      </a:pPr>
                      <a:endParaRPr lang="es-US" sz="500" b="0" i="0" u="none" strike="noStrike">
                        <a:effectLst/>
                        <a:latin typeface="Arial" panose="020B0604020202020204" pitchFamily="34" charset="0"/>
                      </a:endParaRPr>
                    </a:p>
                  </a:txBody>
                  <a:tcPr marL="0" marR="0" marT="0" marB="0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l" fontAlgn="ctr">
                        <a:buNone/>
                      </a:pPr>
                      <a:endParaRPr lang="es-US" sz="500" b="0" i="0" u="none" strike="noStrike">
                        <a:effectLst/>
                        <a:latin typeface="Arial" panose="020B0604020202020204" pitchFamily="34" charset="0"/>
                      </a:endParaRPr>
                    </a:p>
                  </a:txBody>
                  <a:tcPr marL="0" marR="0" marT="0" marB="0" anchor="ctr">
                    <a:lnL>
                      <a:noFill/>
                    </a:lnL>
                    <a:lnR>
                      <a:noFill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>
                      <a:noFill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l" fontAlgn="ctr">
                        <a:buNone/>
                      </a:pPr>
                      <a:endParaRPr lang="es-US" sz="500" b="0" i="0" u="none" strike="noStrike">
                        <a:effectLst/>
                        <a:latin typeface="Arial" panose="020B0604020202020204" pitchFamily="34" charset="0"/>
                      </a:endParaRPr>
                    </a:p>
                  </a:txBody>
                  <a:tcPr marL="0" marR="0" marT="0" marB="0" anchor="ctr">
                    <a:lnL>
                      <a:noFill/>
                    </a:lnL>
                    <a:lnR>
                      <a:noFill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>
                      <a:noFill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 fontAlgn="ctr">
                        <a:buNone/>
                      </a:pPr>
                      <a:endParaRPr lang="es-US" sz="500" b="0" i="0" u="none" strike="noStrike">
                        <a:effectLst/>
                        <a:latin typeface="Arial" panose="020B0604020202020204" pitchFamily="34" charset="0"/>
                      </a:endParaRPr>
                    </a:p>
                  </a:txBody>
                  <a:tcPr marL="0" marR="0" marT="0" marB="0" anchor="ctr">
                    <a:lnL>
                      <a:noFill/>
                    </a:lnL>
                    <a:lnR>
                      <a:noFill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>
                      <a:noFill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 fontAlgn="ctr">
                        <a:buNone/>
                      </a:pPr>
                      <a:endParaRPr lang="es-US" sz="500" b="0" i="0" u="none" strike="noStrike">
                        <a:effectLst/>
                        <a:latin typeface="Arial" panose="020B0604020202020204" pitchFamily="34" charset="0"/>
                      </a:endParaRPr>
                    </a:p>
                  </a:txBody>
                  <a:tcPr marL="0" marR="0" marT="0" marB="0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l" fontAlgn="b">
                        <a:buNone/>
                      </a:pPr>
                      <a:endParaRPr lang="es-US" sz="500" b="0" i="0" u="none" strike="noStrike">
                        <a:effectLst/>
                        <a:latin typeface="Arial" panose="020B0604020202020204" pitchFamily="34" charset="0"/>
                      </a:endParaRP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l" fontAlgn="b">
                        <a:buNone/>
                      </a:pPr>
                      <a:endParaRPr lang="es-US" sz="500" b="0" i="0" u="none" strike="noStrike">
                        <a:effectLst/>
                        <a:latin typeface="Arial" panose="020B0604020202020204" pitchFamily="34" charset="0"/>
                      </a:endParaRP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l" fontAlgn="b">
                        <a:buNone/>
                      </a:pPr>
                      <a:endParaRPr lang="es-US" sz="500" b="0" i="0" u="none" strike="noStrike">
                        <a:effectLst/>
                        <a:latin typeface="Arial" panose="020B0604020202020204" pitchFamily="34" charset="0"/>
                      </a:endParaRP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l" fontAlgn="b">
                        <a:buNone/>
                      </a:pPr>
                      <a:endParaRPr lang="es-US" sz="500" b="0" i="0" u="none" strike="noStrike">
                        <a:effectLst/>
                        <a:latin typeface="Arial" panose="020B0604020202020204" pitchFamily="34" charset="0"/>
                      </a:endParaRP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l" fontAlgn="b">
                        <a:buNone/>
                      </a:pPr>
                      <a:endParaRPr lang="es-US" sz="500" b="0" i="0" u="none" strike="noStrike">
                        <a:effectLst/>
                        <a:latin typeface="Arial" panose="020B0604020202020204" pitchFamily="34" charset="0"/>
                      </a:endParaRP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l" fontAlgn="b">
                        <a:buNone/>
                      </a:pPr>
                      <a:endParaRPr lang="es-US" sz="500" b="0" i="0" u="none" strike="noStrike">
                        <a:effectLst/>
                        <a:latin typeface="Arial" panose="020B0604020202020204" pitchFamily="34" charset="0"/>
                      </a:endParaRP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l" fontAlgn="b">
                        <a:buNone/>
                      </a:pPr>
                      <a:endParaRPr lang="es-US" sz="500" b="0" i="0" u="none" strike="noStrike">
                        <a:effectLst/>
                        <a:latin typeface="Arial" panose="020B0604020202020204" pitchFamily="34" charset="0"/>
                      </a:endParaRP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l" fontAlgn="b">
                        <a:buNone/>
                      </a:pPr>
                      <a:endParaRPr lang="es-US" sz="500" b="0" i="0" u="none" strike="noStrike">
                        <a:effectLst/>
                        <a:latin typeface="Arial" panose="020B0604020202020204" pitchFamily="34" charset="0"/>
                      </a:endParaRP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l" fontAlgn="b">
                        <a:buNone/>
                      </a:pPr>
                      <a:endParaRPr lang="es-US" sz="500" b="0" i="0" u="none" strike="noStrike">
                        <a:effectLst/>
                        <a:latin typeface="Arial" panose="020B0604020202020204" pitchFamily="34" charset="0"/>
                      </a:endParaRP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l" fontAlgn="b">
                        <a:buNone/>
                      </a:pPr>
                      <a:endParaRPr lang="es-US" sz="500" b="0" i="0" u="none" strike="noStrike">
                        <a:effectLst/>
                        <a:latin typeface="Arial" panose="020B0604020202020204" pitchFamily="34" charset="0"/>
                      </a:endParaRP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l" fontAlgn="b">
                        <a:buNone/>
                      </a:pPr>
                      <a:endParaRPr lang="es-US" sz="500" b="0" i="0" u="none" strike="noStrike">
                        <a:effectLst/>
                        <a:latin typeface="Arial" panose="020B0604020202020204" pitchFamily="34" charset="0"/>
                      </a:endParaRP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 fontAlgn="ctr">
                        <a:buNone/>
                      </a:pPr>
                      <a:endParaRPr lang="es-US" sz="500" b="0" i="0" u="none" strike="noStrike">
                        <a:effectLst/>
                        <a:latin typeface="Arial" panose="020B0604020202020204" pitchFamily="34" charset="0"/>
                      </a:endParaRPr>
                    </a:p>
                  </a:txBody>
                  <a:tcPr marL="0" marR="0" marT="0" marB="0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l" fontAlgn="b">
                        <a:buNone/>
                      </a:pPr>
                      <a:r>
                        <a:rPr lang="es-US" sz="500" b="0" i="0" u="none" strike="noStrike">
                          <a:effectLst/>
                          <a:latin typeface="Arial" panose="020B0604020202020204" pitchFamily="34" charset="0"/>
                        </a:rPr>
                        <a:t> 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>
                      <a:noFill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>
                        <a:buNone/>
                      </a:pPr>
                      <a:r>
                        <a:rPr lang="es-US" sz="500" b="0" i="0" u="none" strike="noStrike">
                          <a:effectLst/>
                          <a:latin typeface="Arial" panose="020B0604020202020204" pitchFamily="34" charset="0"/>
                        </a:rPr>
                        <a:t> </a:t>
                      </a:r>
                    </a:p>
                  </a:txBody>
                  <a:tcPr marL="0" marR="0" marT="0" marB="0" anchor="ctr">
                    <a:lnL>
                      <a:noFill/>
                    </a:lnL>
                    <a:lnR>
                      <a:noFill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>
                      <a:noFill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>
                        <a:buNone/>
                      </a:pPr>
                      <a:r>
                        <a:rPr lang="es-US" sz="500" b="0" i="0" u="none" strike="noStrike">
                          <a:effectLst/>
                          <a:latin typeface="Arial" panose="020B0604020202020204" pitchFamily="34" charset="0"/>
                        </a:rPr>
                        <a:t> </a:t>
                      </a:r>
                    </a:p>
                  </a:txBody>
                  <a:tcPr marL="0" marR="0" marT="0" marB="0" anchor="ctr">
                    <a:lnL>
                      <a:noFill/>
                    </a:lnL>
                    <a:lnR>
                      <a:noFill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>
                      <a:noFill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>
                        <a:buNone/>
                      </a:pPr>
                      <a:r>
                        <a:rPr lang="es-US" sz="500" b="0" i="0" u="none" strike="noStrike">
                          <a:effectLst/>
                          <a:latin typeface="Arial" panose="020B0604020202020204" pitchFamily="34" charset="0"/>
                        </a:rPr>
                        <a:t> </a:t>
                      </a:r>
                    </a:p>
                  </a:txBody>
                  <a:tcPr marL="0" marR="0" marT="0" marB="0" anchor="ctr">
                    <a:lnL>
                      <a:noFill/>
                    </a:lnL>
                    <a:lnR>
                      <a:noFill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>
                      <a:noFill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>
                        <a:buNone/>
                      </a:pPr>
                      <a:r>
                        <a:rPr lang="es-US" sz="500" b="0" i="0" u="none" strike="noStrike">
                          <a:effectLst/>
                          <a:latin typeface="Arial" panose="020B0604020202020204" pitchFamily="34" charset="0"/>
                        </a:rPr>
                        <a:t> </a:t>
                      </a:r>
                    </a:p>
                  </a:txBody>
                  <a:tcPr marL="0" marR="0" marT="0" marB="0" anchor="ctr">
                    <a:lnL>
                      <a:noFill/>
                    </a:lnL>
                    <a:lnR>
                      <a:noFill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>
                      <a:noFill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>
                        <a:buNone/>
                      </a:pPr>
                      <a:r>
                        <a:rPr lang="es-US" sz="500" b="0" i="0" u="none" strike="noStrike">
                          <a:effectLst/>
                          <a:latin typeface="Arial" panose="020B0604020202020204" pitchFamily="34" charset="0"/>
                        </a:rPr>
                        <a:t> </a:t>
                      </a:r>
                    </a:p>
                  </a:txBody>
                  <a:tcPr marL="0" marR="0" marT="0" marB="0" anchor="ctr">
                    <a:lnL>
                      <a:noFill/>
                    </a:lnL>
                    <a:lnR>
                      <a:noFill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>
                      <a:noFill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>
                        <a:buNone/>
                      </a:pPr>
                      <a:r>
                        <a:rPr lang="es-US" sz="500" b="0" i="0" u="none" strike="noStrike">
                          <a:effectLst/>
                          <a:latin typeface="Arial" panose="020B0604020202020204" pitchFamily="34" charset="0"/>
                        </a:rPr>
                        <a:t> </a:t>
                      </a:r>
                    </a:p>
                  </a:txBody>
                  <a:tcPr marL="0" marR="0" marT="0" marB="0" anchor="ctr">
                    <a:lnL>
                      <a:noFill/>
                    </a:lnL>
                    <a:lnR>
                      <a:noFill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>
                      <a:noFill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>
                        <a:buNone/>
                      </a:pPr>
                      <a:r>
                        <a:rPr lang="es-US" sz="500" b="0" i="0" u="none" strike="noStrike">
                          <a:effectLst/>
                          <a:latin typeface="Arial" panose="020B0604020202020204" pitchFamily="34" charset="0"/>
                        </a:rPr>
                        <a:t> </a:t>
                      </a:r>
                    </a:p>
                  </a:txBody>
                  <a:tcPr marL="0" marR="0" marT="0" marB="0" anchor="ctr">
                    <a:lnL>
                      <a:noFill/>
                    </a:lnL>
                    <a:lnR>
                      <a:noFill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>
                      <a:noFill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>
                        <a:buNone/>
                      </a:pPr>
                      <a:r>
                        <a:rPr lang="es-US" sz="500" b="0" i="0" u="none" strike="noStrike">
                          <a:effectLst/>
                          <a:latin typeface="Arial" panose="020B0604020202020204" pitchFamily="34" charset="0"/>
                        </a:rPr>
                        <a:t> </a:t>
                      </a:r>
                    </a:p>
                  </a:txBody>
                  <a:tcPr marL="0" marR="0" marT="0" marB="0" anchor="ctr">
                    <a:lnL>
                      <a:noFill/>
                    </a:lnL>
                    <a:lnR>
                      <a:noFill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>
                      <a:noFill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>
                        <a:buNone/>
                      </a:pPr>
                      <a:r>
                        <a:rPr lang="es-US" sz="500" b="0" i="0" u="none" strike="noStrike">
                          <a:effectLst/>
                          <a:latin typeface="Arial" panose="020B0604020202020204" pitchFamily="34" charset="0"/>
                        </a:rPr>
                        <a:t> </a:t>
                      </a:r>
                    </a:p>
                  </a:txBody>
                  <a:tcPr marL="0" marR="0" marT="0" marB="0" anchor="ctr">
                    <a:lnL>
                      <a:noFill/>
                    </a:lnL>
                    <a:lnR>
                      <a:noFill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>
                      <a:noFill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algn="l" fontAlgn="b">
                        <a:buNone/>
                      </a:pPr>
                      <a:r>
                        <a:rPr lang="es-US" sz="500" b="0" i="0" u="none" strike="noStrike">
                          <a:effectLst/>
                          <a:latin typeface="Arial" panose="020B0604020202020204" pitchFamily="34" charset="0"/>
                        </a:rPr>
                        <a:t> 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>
                      <a:noFill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algn="l" fontAlgn="b">
                        <a:buNone/>
                      </a:pPr>
                      <a:r>
                        <a:rPr lang="es-US" sz="500" b="0" i="0" u="none" strike="noStrike">
                          <a:effectLst/>
                          <a:latin typeface="Arial" panose="020B0604020202020204" pitchFamily="34" charset="0"/>
                        </a:rPr>
                        <a:t> 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>
                      <a:noFill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>
                        <a:buNone/>
                      </a:pPr>
                      <a:r>
                        <a:rPr lang="es-US" sz="500" b="0" i="0" u="none" strike="noStrike">
                          <a:effectLst/>
                          <a:latin typeface="Arial" panose="020B0604020202020204" pitchFamily="34" charset="0"/>
                        </a:rPr>
                        <a:t> </a:t>
                      </a:r>
                    </a:p>
                  </a:txBody>
                  <a:tcPr marL="0" marR="0" marT="0" marB="0" anchor="ctr">
                    <a:lnL>
                      <a:noFill/>
                    </a:lnL>
                    <a:lnR>
                      <a:noFill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>
                      <a:noFill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>
                        <a:buNone/>
                      </a:pPr>
                      <a:endParaRPr lang="es-US" sz="500" b="0" i="0" u="none" strike="noStrike">
                        <a:effectLst/>
                        <a:latin typeface="Arial" panose="020B0604020202020204" pitchFamily="34" charset="0"/>
                      </a:endParaRPr>
                    </a:p>
                  </a:txBody>
                  <a:tcPr marL="0" marR="0" marT="0" marB="0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 fontAlgn="ctr">
                        <a:buNone/>
                      </a:pPr>
                      <a:r>
                        <a:rPr lang="es-US" sz="500" b="0" i="0" u="none" strike="noStrike">
                          <a:effectLst/>
                          <a:latin typeface="Arial" panose="020B0604020202020204" pitchFamily="34" charset="0"/>
                        </a:rPr>
                        <a:t> </a:t>
                      </a:r>
                    </a:p>
                  </a:txBody>
                  <a:tcPr marL="0" marR="0" marT="0" marB="0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>
                        <a:buNone/>
                      </a:pPr>
                      <a:r>
                        <a:rPr lang="es-US" sz="500" b="0" i="0" u="none" strike="noStrike">
                          <a:effectLst/>
                          <a:latin typeface="Arial" panose="020B0604020202020204" pitchFamily="34" charset="0"/>
                        </a:rPr>
                        <a:t> </a:t>
                      </a:r>
                    </a:p>
                  </a:txBody>
                  <a:tcPr marL="0" marR="0" marT="0" marB="0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>
                        <a:buNone/>
                      </a:pPr>
                      <a:r>
                        <a:rPr lang="es-US" sz="500" b="0" i="0" u="none" strike="noStrike">
                          <a:effectLst/>
                          <a:latin typeface="Arial" panose="020B0604020202020204" pitchFamily="34" charset="0"/>
                        </a:rPr>
                        <a:t> </a:t>
                      </a:r>
                    </a:p>
                  </a:txBody>
                  <a:tcPr marL="0" marR="0" marT="0" marB="0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>
                        <a:buNone/>
                      </a:pPr>
                      <a:r>
                        <a:rPr lang="es-US" sz="500" b="0" i="0" u="none" strike="noStrike">
                          <a:effectLst/>
                          <a:latin typeface="Arial" panose="020B0604020202020204" pitchFamily="34" charset="0"/>
                        </a:rPr>
                        <a:t> </a:t>
                      </a:r>
                    </a:p>
                  </a:txBody>
                  <a:tcPr marL="0" marR="0" marT="0" marB="0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>
                        <a:buNone/>
                      </a:pPr>
                      <a:r>
                        <a:rPr lang="es-US" sz="500" b="0" i="0" u="none" strike="noStrike">
                          <a:effectLst/>
                          <a:latin typeface="Arial" panose="020B0604020202020204" pitchFamily="34" charset="0"/>
                        </a:rPr>
                        <a:t> </a:t>
                      </a:r>
                    </a:p>
                  </a:txBody>
                  <a:tcPr marL="0" marR="0" marT="0" marB="0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>
                        <a:buNone/>
                      </a:pPr>
                      <a:r>
                        <a:rPr lang="es-US" sz="500" b="0" i="0" u="none" strike="noStrike">
                          <a:effectLst/>
                          <a:latin typeface="Arial" panose="020B0604020202020204" pitchFamily="34" charset="0"/>
                        </a:rPr>
                        <a:t> </a:t>
                      </a:r>
                    </a:p>
                  </a:txBody>
                  <a:tcPr marL="0" marR="0" marT="0" marB="0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>
                        <a:buNone/>
                      </a:pPr>
                      <a:r>
                        <a:rPr lang="es-US" sz="500" b="0" i="0" u="none" strike="noStrike">
                          <a:effectLst/>
                          <a:latin typeface="Arial" panose="020B0604020202020204" pitchFamily="34" charset="0"/>
                        </a:rPr>
                        <a:t> </a:t>
                      </a:r>
                    </a:p>
                  </a:txBody>
                  <a:tcPr marL="0" marR="0" marT="0" marB="0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>
                        <a:buNone/>
                      </a:pPr>
                      <a:r>
                        <a:rPr lang="es-US" sz="500" b="0" i="0" u="none" strike="noStrike">
                          <a:effectLst/>
                          <a:latin typeface="Arial" panose="020B0604020202020204" pitchFamily="34" charset="0"/>
                        </a:rPr>
                        <a:t> </a:t>
                      </a:r>
                    </a:p>
                  </a:txBody>
                  <a:tcPr marL="0" marR="0" marT="0" marB="0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>
                        <a:buNone/>
                      </a:pPr>
                      <a:r>
                        <a:rPr lang="es-US" sz="500" b="0" i="0" u="none" strike="noStrike">
                          <a:effectLst/>
                          <a:latin typeface="Arial" panose="020B0604020202020204" pitchFamily="34" charset="0"/>
                        </a:rPr>
                        <a:t> </a:t>
                      </a:r>
                    </a:p>
                  </a:txBody>
                  <a:tcPr marL="0" marR="0" marT="0" marB="0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>
                        <a:buNone/>
                      </a:pPr>
                      <a:r>
                        <a:rPr lang="es-US" sz="500" b="0" i="0" u="none" strike="noStrike">
                          <a:effectLst/>
                          <a:latin typeface="Arial" panose="020B0604020202020204" pitchFamily="34" charset="0"/>
                        </a:rPr>
                        <a:t> </a:t>
                      </a:r>
                    </a:p>
                  </a:txBody>
                  <a:tcPr marL="0" marR="0" marT="0" marB="0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>
                        <a:buNone/>
                      </a:pPr>
                      <a:r>
                        <a:rPr lang="es-US" sz="500" b="0" i="0" u="none" strike="noStrike">
                          <a:effectLst/>
                          <a:latin typeface="Arial" panose="020B0604020202020204" pitchFamily="34" charset="0"/>
                        </a:rPr>
                        <a:t> </a:t>
                      </a:r>
                    </a:p>
                  </a:txBody>
                  <a:tcPr marL="0" marR="0" marT="0" marB="0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solidFill>
                      <a:srgbClr val="FFFFFF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189089856"/>
                  </a:ext>
                </a:extLst>
              </a:tr>
              <a:tr h="279127">
                <a:tc>
                  <a:txBody>
                    <a:bodyPr/>
                    <a:lstStyle/>
                    <a:p>
                      <a:pPr algn="l" fontAlgn="b">
                        <a:buNone/>
                      </a:pPr>
                      <a:endParaRPr lang="es-US" sz="400" b="0" i="0" u="none" strike="noStrike">
                        <a:effectLst/>
                        <a:latin typeface="Arial" panose="020B0604020202020204" pitchFamily="34" charset="0"/>
                      </a:endParaRP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l" fontAlgn="b">
                        <a:buNone/>
                      </a:pPr>
                      <a:endParaRPr lang="es-US" sz="400" b="0" i="0" u="none" strike="noStrike">
                        <a:effectLst/>
                        <a:latin typeface="Arial" panose="020B0604020202020204" pitchFamily="34" charset="0"/>
                      </a:endParaRP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l" fontAlgn="b">
                        <a:buNone/>
                      </a:pPr>
                      <a:endParaRPr lang="es-US" sz="400" b="0" i="0" u="none" strike="noStrike">
                        <a:effectLst/>
                        <a:latin typeface="Arial" panose="020B0604020202020204" pitchFamily="34" charset="0"/>
                      </a:endParaRP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l" fontAlgn="b">
                        <a:buNone/>
                      </a:pPr>
                      <a:endParaRPr lang="es-US" sz="400" b="0" i="0" u="none" strike="noStrike">
                        <a:effectLst/>
                        <a:latin typeface="Arial" panose="020B0604020202020204" pitchFamily="34" charset="0"/>
                      </a:endParaRP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l" fontAlgn="b">
                        <a:buNone/>
                      </a:pPr>
                      <a:endParaRPr lang="es-US" sz="400" b="0" i="0" u="none" strike="noStrike">
                        <a:effectLst/>
                        <a:latin typeface="Arial" panose="020B0604020202020204" pitchFamily="34" charset="0"/>
                      </a:endParaRP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l" fontAlgn="b">
                        <a:buNone/>
                      </a:pPr>
                      <a:endParaRPr lang="es-US" sz="400" b="0" i="0" u="none" strike="noStrike">
                        <a:effectLst/>
                        <a:latin typeface="Arial" panose="020B0604020202020204" pitchFamily="34" charset="0"/>
                      </a:endParaRP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l" fontAlgn="b">
                        <a:buNone/>
                      </a:pPr>
                      <a:endParaRPr lang="es-US" sz="400" b="0" i="0" u="none" strike="noStrike">
                        <a:effectLst/>
                        <a:latin typeface="Arial" panose="020B0604020202020204" pitchFamily="34" charset="0"/>
                      </a:endParaRP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 fontAlgn="ctr">
                        <a:buNone/>
                      </a:pPr>
                      <a:endParaRPr lang="es-US" sz="500" b="0" i="0" u="none" strike="noStrike">
                        <a:effectLst/>
                        <a:latin typeface="Arial" panose="020B0604020202020204" pitchFamily="34" charset="0"/>
                      </a:endParaRPr>
                    </a:p>
                  </a:txBody>
                  <a:tcPr marL="0" marR="0" marT="0" marB="0" anchor="ctr">
                    <a:lnL>
                      <a:noFill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>
                      <a:noFill/>
                    </a:lnT>
                    <a:lnB>
                      <a:noFill/>
                    </a:lnB>
                    <a:noFill/>
                  </a:tcPr>
                </a:tc>
                <a:tc rowSpan="7" gridSpan="3">
                  <a:txBody>
                    <a:bodyPr/>
                    <a:lstStyle/>
                    <a:p>
                      <a:pPr algn="ctr" fontAlgn="ctr">
                        <a:buNone/>
                      </a:pPr>
                      <a:r>
                        <a:rPr lang="es-US" sz="500" b="1" i="0" u="none" strike="noStrike" dirty="0">
                          <a:effectLst/>
                          <a:latin typeface="Arial" panose="020B0604020202020204" pitchFamily="34" charset="0"/>
                        </a:rPr>
                        <a:t>Curso Combatiente   </a:t>
                      </a:r>
                      <a:br>
                        <a:rPr lang="es-US" sz="500" b="1" i="0" u="none" strike="noStrike" dirty="0">
                          <a:effectLst/>
                          <a:latin typeface="Arial" panose="020B0604020202020204" pitchFamily="34" charset="0"/>
                        </a:rPr>
                      </a:br>
                      <a:r>
                        <a:rPr lang="es-US" sz="500" b="1" i="0" u="none" strike="noStrike" dirty="0">
                          <a:effectLst/>
                          <a:latin typeface="Arial" panose="020B0604020202020204" pitchFamily="34" charset="0"/>
                        </a:rPr>
                        <a:t>Básico Anfibio</a:t>
                      </a:r>
                    </a:p>
                  </a:txBody>
                  <a:tcPr marL="0" marR="0" marT="0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>
                      <a:noFill/>
                    </a:lnB>
                    <a:solidFill>
                      <a:srgbClr val="B0FBFF"/>
                    </a:solidFill>
                  </a:tcPr>
                </a:tc>
                <a:tc rowSpan="7" hMerge="1">
                  <a:txBody>
                    <a:bodyPr/>
                    <a:lstStyle/>
                    <a:p>
                      <a:endParaRPr lang="es-ES_tradnl"/>
                    </a:p>
                  </a:txBody>
                  <a:tcPr/>
                </a:tc>
                <a:tc rowSpan="7" hMerge="1">
                  <a:txBody>
                    <a:bodyPr/>
                    <a:lstStyle/>
                    <a:p>
                      <a:endParaRPr lang="es-ES_tradnl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 fontAlgn="ctr">
                        <a:buNone/>
                      </a:pPr>
                      <a:endParaRPr lang="es-US" sz="500" b="0" i="0" u="none" strike="noStrike">
                        <a:effectLst/>
                        <a:latin typeface="Arial" panose="020B0604020202020204" pitchFamily="34" charset="0"/>
                      </a:endParaRPr>
                    </a:p>
                  </a:txBody>
                  <a:tcPr marL="0" marR="0" marT="0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>
                      <a:noFill/>
                    </a:lnT>
                    <a:lnB>
                      <a:noFill/>
                    </a:lnB>
                    <a:noFill/>
                  </a:tcPr>
                </a:tc>
                <a:tc gridSpan="7">
                  <a:txBody>
                    <a:bodyPr/>
                    <a:lstStyle/>
                    <a:p>
                      <a:pPr algn="ctr" fontAlgn="ctr">
                        <a:buNone/>
                      </a:pPr>
                      <a:r>
                        <a:rPr lang="es-US" sz="500" b="1" i="0" u="none" strike="noStrike">
                          <a:effectLst/>
                          <a:latin typeface="Arial" panose="020B0604020202020204" pitchFamily="34" charset="0"/>
                        </a:rPr>
                        <a:t>Física Mecánica IM</a:t>
                      </a:r>
                    </a:p>
                  </a:txBody>
                  <a:tcPr marL="0" marR="0" marT="0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>
                      <a:noFill/>
                    </a:lnB>
                    <a:solidFill>
                      <a:srgbClr val="DA9694"/>
                    </a:solidFill>
                  </a:tcPr>
                </a:tc>
                <a:tc hMerge="1">
                  <a:txBody>
                    <a:bodyPr/>
                    <a:lstStyle/>
                    <a:p>
                      <a:endParaRPr lang="es-ES_tradnl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es-ES_tradnl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es-ES_tradnl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es-ES_tradnl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es-ES_tradnl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es-ES_tradnl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 fontAlgn="ctr">
                        <a:buNone/>
                      </a:pPr>
                      <a:endParaRPr lang="es-US" sz="500" b="0" i="0" u="none" strike="noStrike">
                        <a:effectLst/>
                        <a:latin typeface="Arial" panose="020B0604020202020204" pitchFamily="34" charset="0"/>
                      </a:endParaRPr>
                    </a:p>
                  </a:txBody>
                  <a:tcPr marL="0" marR="0" marT="0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l" fontAlgn="b">
                        <a:buNone/>
                      </a:pPr>
                      <a:endParaRPr lang="es-US" sz="400" b="0" i="0" u="none" strike="noStrike">
                        <a:effectLst/>
                        <a:latin typeface="Arial" panose="020B0604020202020204" pitchFamily="34" charset="0"/>
                      </a:endParaRP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l" fontAlgn="b">
                        <a:buNone/>
                      </a:pPr>
                      <a:endParaRPr lang="es-US" sz="400" b="0" i="0" u="none" strike="noStrike">
                        <a:effectLst/>
                        <a:latin typeface="Arial" panose="020B0604020202020204" pitchFamily="34" charset="0"/>
                      </a:endParaRP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l" fontAlgn="b">
                        <a:buNone/>
                      </a:pPr>
                      <a:endParaRPr lang="es-US" sz="400" b="0" i="0" u="none" strike="noStrike">
                        <a:effectLst/>
                        <a:latin typeface="Arial" panose="020B0604020202020204" pitchFamily="34" charset="0"/>
                      </a:endParaRP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l" fontAlgn="b">
                        <a:buNone/>
                      </a:pPr>
                      <a:endParaRPr lang="es-US" sz="400" b="0" i="0" u="none" strike="noStrike">
                        <a:effectLst/>
                        <a:latin typeface="Arial" panose="020B0604020202020204" pitchFamily="34" charset="0"/>
                      </a:endParaRP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l" fontAlgn="b">
                        <a:buNone/>
                      </a:pPr>
                      <a:endParaRPr lang="es-US" sz="400" b="0" i="0" u="none" strike="noStrike">
                        <a:effectLst/>
                        <a:latin typeface="Arial" panose="020B0604020202020204" pitchFamily="34" charset="0"/>
                      </a:endParaRP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l" fontAlgn="b">
                        <a:buNone/>
                      </a:pPr>
                      <a:endParaRPr lang="es-US" sz="400" b="0" i="0" u="none" strike="noStrike">
                        <a:effectLst/>
                        <a:latin typeface="Arial" panose="020B0604020202020204" pitchFamily="34" charset="0"/>
                      </a:endParaRP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l" fontAlgn="b">
                        <a:buNone/>
                      </a:pPr>
                      <a:endParaRPr lang="es-US" sz="400" b="0" i="0" u="none" strike="noStrike">
                        <a:effectLst/>
                        <a:latin typeface="Arial" panose="020B0604020202020204" pitchFamily="34" charset="0"/>
                      </a:endParaRP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l" fontAlgn="b">
                        <a:buNone/>
                      </a:pPr>
                      <a:endParaRPr lang="es-US" sz="400" b="0" i="0" u="none" strike="noStrike">
                        <a:effectLst/>
                        <a:latin typeface="Arial" panose="020B0604020202020204" pitchFamily="34" charset="0"/>
                      </a:endParaRP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l" fontAlgn="b">
                        <a:buNone/>
                      </a:pPr>
                      <a:endParaRPr lang="es-US" sz="400" b="0" i="0" u="none" strike="noStrike">
                        <a:effectLst/>
                        <a:latin typeface="Arial" panose="020B0604020202020204" pitchFamily="34" charset="0"/>
                      </a:endParaRP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l" fontAlgn="b">
                        <a:buNone/>
                      </a:pPr>
                      <a:endParaRPr lang="es-US" sz="400" b="0" i="0" u="none" strike="noStrike">
                        <a:effectLst/>
                        <a:latin typeface="Arial" panose="020B0604020202020204" pitchFamily="34" charset="0"/>
                      </a:endParaRP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l" fontAlgn="b">
                        <a:buNone/>
                      </a:pPr>
                      <a:endParaRPr lang="es-US" sz="400" b="0" i="0" u="none" strike="noStrike">
                        <a:effectLst/>
                        <a:latin typeface="Arial" panose="020B0604020202020204" pitchFamily="34" charset="0"/>
                      </a:endParaRP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l" fontAlgn="b">
                        <a:buNone/>
                      </a:pPr>
                      <a:endParaRPr lang="es-US" sz="400" b="0" i="0" u="none" strike="noStrike">
                        <a:effectLst/>
                        <a:latin typeface="Arial" panose="020B0604020202020204" pitchFamily="34" charset="0"/>
                      </a:endParaRP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l" fontAlgn="b">
                        <a:buNone/>
                      </a:pPr>
                      <a:endParaRPr lang="es-US" sz="400" b="0" i="0" u="none" strike="noStrike">
                        <a:effectLst/>
                        <a:latin typeface="Arial" panose="020B0604020202020204" pitchFamily="34" charset="0"/>
                      </a:endParaRP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l" fontAlgn="b">
                        <a:buNone/>
                      </a:pPr>
                      <a:endParaRPr lang="es-US" sz="500" b="0" i="0" u="none" strike="noStrike">
                        <a:effectLst/>
                        <a:latin typeface="Arial" panose="020B0604020202020204" pitchFamily="34" charset="0"/>
                      </a:endParaRPr>
                    </a:p>
                  </a:txBody>
                  <a:tcPr marL="0" marR="0" marT="0" marB="0" anchor="b">
                    <a:lnL>
                      <a:noFill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>
                      <a:noFill/>
                    </a:lnT>
                    <a:lnB>
                      <a:noFill/>
                    </a:lnB>
                    <a:noFill/>
                  </a:tcPr>
                </a:tc>
                <a:tc gridSpan="6">
                  <a:txBody>
                    <a:bodyPr/>
                    <a:lstStyle/>
                    <a:p>
                      <a:pPr algn="ctr" fontAlgn="ctr">
                        <a:buNone/>
                      </a:pPr>
                      <a:r>
                        <a:rPr lang="es-US" sz="500" b="1" i="0" u="none" strike="noStrike" dirty="0">
                          <a:effectLst/>
                          <a:latin typeface="Arial" panose="020B0604020202020204" pitchFamily="34" charset="0"/>
                        </a:rPr>
                        <a:t>Fundamentos de Operaciones de Estabilización</a:t>
                      </a:r>
                    </a:p>
                  </a:txBody>
                  <a:tcPr marL="0" marR="0" marT="0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>
                      <a:noFill/>
                    </a:lnB>
                    <a:solidFill>
                      <a:srgbClr val="B0FBFF"/>
                    </a:solidFill>
                  </a:tcPr>
                </a:tc>
                <a:tc hMerge="1">
                  <a:txBody>
                    <a:bodyPr/>
                    <a:lstStyle/>
                    <a:p>
                      <a:endParaRPr lang="es-ES_tradnl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es-ES_tradnl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es-ES_tradnl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es-ES_tradnl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es-ES_tradnl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l" fontAlgn="b">
                        <a:buNone/>
                      </a:pPr>
                      <a:endParaRPr lang="es-US" sz="500" b="0" i="0" u="none" strike="noStrike">
                        <a:effectLst/>
                        <a:latin typeface="Arial" panose="020B0604020202020204" pitchFamily="34" charset="0"/>
                      </a:endParaRPr>
                    </a:p>
                  </a:txBody>
                  <a:tcPr marL="0" marR="0" marT="0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l" fontAlgn="b">
                        <a:buNone/>
                      </a:pPr>
                      <a:endParaRPr lang="es-US" sz="400" b="0" i="0" u="none" strike="noStrike">
                        <a:effectLst/>
                        <a:latin typeface="Arial" panose="020B0604020202020204" pitchFamily="34" charset="0"/>
                      </a:endParaRP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l" fontAlgn="b">
                        <a:buNone/>
                      </a:pPr>
                      <a:endParaRPr lang="es-US" sz="400" b="0" i="0" u="none" strike="noStrike">
                        <a:effectLst/>
                        <a:latin typeface="Arial" panose="020B0604020202020204" pitchFamily="34" charset="0"/>
                      </a:endParaRP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l" fontAlgn="b">
                        <a:buNone/>
                      </a:pPr>
                      <a:endParaRPr lang="es-US" sz="400" b="0" i="0" u="none" strike="noStrike">
                        <a:effectLst/>
                        <a:latin typeface="Arial" panose="020B0604020202020204" pitchFamily="34" charset="0"/>
                      </a:endParaRP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l" fontAlgn="b">
                        <a:buNone/>
                      </a:pPr>
                      <a:endParaRPr lang="es-US" sz="400" b="0" i="0" u="none" strike="noStrike">
                        <a:effectLst/>
                        <a:latin typeface="Arial" panose="020B0604020202020204" pitchFamily="34" charset="0"/>
                      </a:endParaRP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1051944310"/>
                  </a:ext>
                </a:extLst>
              </a:tr>
              <a:tr h="107782">
                <a:tc>
                  <a:txBody>
                    <a:bodyPr/>
                    <a:lstStyle/>
                    <a:p>
                      <a:pPr algn="l" fontAlgn="b">
                        <a:buNone/>
                      </a:pPr>
                      <a:endParaRPr lang="es-US" sz="200" b="0" i="0" u="none" strike="noStrike">
                        <a:effectLst/>
                        <a:latin typeface="Arial" panose="020B0604020202020204" pitchFamily="34" charset="0"/>
                      </a:endParaRP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l" fontAlgn="b">
                        <a:buNone/>
                      </a:pPr>
                      <a:endParaRPr lang="es-US" sz="200" b="0" i="0" u="none" strike="noStrike">
                        <a:effectLst/>
                        <a:latin typeface="Arial" panose="020B0604020202020204" pitchFamily="34" charset="0"/>
                      </a:endParaRP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l" fontAlgn="b">
                        <a:buNone/>
                      </a:pPr>
                      <a:endParaRPr lang="es-US" sz="200" b="0" i="0" u="none" strike="noStrike">
                        <a:effectLst/>
                        <a:latin typeface="Arial" panose="020B0604020202020204" pitchFamily="34" charset="0"/>
                      </a:endParaRP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l" fontAlgn="b">
                        <a:buNone/>
                      </a:pPr>
                      <a:endParaRPr lang="es-US" sz="200" b="0" i="0" u="none" strike="noStrike">
                        <a:effectLst/>
                        <a:latin typeface="Arial" panose="020B0604020202020204" pitchFamily="34" charset="0"/>
                      </a:endParaRP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l" fontAlgn="b">
                        <a:buNone/>
                      </a:pPr>
                      <a:endParaRPr lang="es-US" sz="200" b="0" i="0" u="none" strike="noStrike">
                        <a:effectLst/>
                        <a:latin typeface="Arial" panose="020B0604020202020204" pitchFamily="34" charset="0"/>
                      </a:endParaRP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l" fontAlgn="b">
                        <a:buNone/>
                      </a:pPr>
                      <a:endParaRPr lang="es-US" sz="200" b="0" i="0" u="none" strike="noStrike">
                        <a:effectLst/>
                        <a:latin typeface="Arial" panose="020B0604020202020204" pitchFamily="34" charset="0"/>
                      </a:endParaRP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l" fontAlgn="b">
                        <a:buNone/>
                      </a:pPr>
                      <a:endParaRPr lang="es-US" sz="200" b="0" i="0" u="none" strike="noStrike">
                        <a:effectLst/>
                        <a:latin typeface="Arial" panose="020B0604020202020204" pitchFamily="34" charset="0"/>
                      </a:endParaRP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 fontAlgn="ctr">
                        <a:buNone/>
                      </a:pPr>
                      <a:endParaRPr lang="es-US" sz="500" b="0" i="0" u="none" strike="noStrike">
                        <a:effectLst/>
                        <a:latin typeface="Arial" panose="020B0604020202020204" pitchFamily="34" charset="0"/>
                      </a:endParaRPr>
                    </a:p>
                  </a:txBody>
                  <a:tcPr marL="0" marR="0" marT="0" marB="0" anchor="ctr">
                    <a:lnL>
                      <a:noFill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>
                      <a:noFill/>
                    </a:lnT>
                    <a:lnB>
                      <a:noFill/>
                    </a:lnB>
                    <a:noFill/>
                  </a:tcPr>
                </a:tc>
                <a:tc gridSpan="3" vMerge="1">
                  <a:txBody>
                    <a:bodyPr/>
                    <a:lstStyle/>
                    <a:p>
                      <a:endParaRPr lang="es-ES_tradnl"/>
                    </a:p>
                  </a:txBody>
                  <a:tcPr/>
                </a:tc>
                <a:tc hMerge="1" vMerge="1">
                  <a:txBody>
                    <a:bodyPr/>
                    <a:lstStyle/>
                    <a:p>
                      <a:endParaRPr lang="es-ES_tradnl"/>
                    </a:p>
                  </a:txBody>
                  <a:tcPr/>
                </a:tc>
                <a:tc hMerge="1" vMerge="1">
                  <a:txBody>
                    <a:bodyPr/>
                    <a:lstStyle/>
                    <a:p>
                      <a:endParaRPr lang="es-ES_tradnl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 fontAlgn="ctr">
                        <a:buNone/>
                      </a:pPr>
                      <a:endParaRPr lang="es-US" sz="500" b="0" i="0" u="none" strike="noStrike">
                        <a:effectLst/>
                        <a:latin typeface="Arial" panose="020B0604020202020204" pitchFamily="34" charset="0"/>
                      </a:endParaRPr>
                    </a:p>
                  </a:txBody>
                  <a:tcPr marL="0" marR="0" marT="0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>
                      <a:noFill/>
                    </a:lnT>
                    <a:lnB>
                      <a:noFill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 fontAlgn="ctr">
                        <a:buNone/>
                      </a:pPr>
                      <a:r>
                        <a:rPr lang="es-US" sz="500" b="1" i="0" u="none" strike="noStrike">
                          <a:effectLst/>
                          <a:latin typeface="Arial" panose="020B0604020202020204" pitchFamily="34" charset="0"/>
                        </a:rPr>
                        <a:t>2</a:t>
                      </a:r>
                    </a:p>
                  </a:txBody>
                  <a:tcPr marL="0" marR="0" marT="0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>
                      <a:noFill/>
                    </a:lnR>
                    <a:lnT>
                      <a:noFill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A9694"/>
                    </a:solidFill>
                  </a:tcPr>
                </a:tc>
                <a:tc>
                  <a:txBody>
                    <a:bodyPr/>
                    <a:lstStyle/>
                    <a:p>
                      <a:pPr algn="l" fontAlgn="ctr">
                        <a:buNone/>
                      </a:pPr>
                      <a:r>
                        <a:rPr lang="es-US" sz="500" b="1" i="0" u="none" strike="noStrike">
                          <a:effectLst/>
                          <a:latin typeface="Arial" panose="020B0604020202020204" pitchFamily="34" charset="0"/>
                        </a:rPr>
                        <a:t>2</a:t>
                      </a:r>
                    </a:p>
                  </a:txBody>
                  <a:tcPr marL="0" marR="0" marT="0" marB="0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A9694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>
                        <a:buNone/>
                      </a:pPr>
                      <a:r>
                        <a:rPr lang="es-US" sz="500" b="1" i="0" u="none" strike="noStrike">
                          <a:effectLst/>
                          <a:latin typeface="Arial" panose="020B0604020202020204" pitchFamily="34" charset="0"/>
                        </a:rPr>
                        <a:t>40</a:t>
                      </a:r>
                    </a:p>
                  </a:txBody>
                  <a:tcPr marL="0" marR="0" marT="0" marB="0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A9694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>
                        <a:buNone/>
                      </a:pPr>
                      <a:r>
                        <a:rPr lang="es-US" sz="500" b="1" i="0" u="none" strike="noStrike">
                          <a:effectLst/>
                          <a:latin typeface="Arial" panose="020B0604020202020204" pitchFamily="34" charset="0"/>
                        </a:rPr>
                        <a:t> </a:t>
                      </a:r>
                    </a:p>
                  </a:txBody>
                  <a:tcPr marL="0" marR="0" marT="0" marB="0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A9694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>
                        <a:buNone/>
                      </a:pPr>
                      <a:r>
                        <a:rPr lang="es-US" sz="500" b="1" i="0" u="none" strike="noStrike">
                          <a:effectLst/>
                          <a:latin typeface="Arial" panose="020B0604020202020204" pitchFamily="34" charset="0"/>
                        </a:rPr>
                        <a:t>2</a:t>
                      </a:r>
                    </a:p>
                  </a:txBody>
                  <a:tcPr marL="0" marR="0" marT="0" marB="0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A9694"/>
                    </a:solidFill>
                  </a:tcPr>
                </a:tc>
                <a:tc>
                  <a:txBody>
                    <a:bodyPr/>
                    <a:lstStyle/>
                    <a:p>
                      <a:pPr algn="l" fontAlgn="ctr">
                        <a:buNone/>
                      </a:pPr>
                      <a:r>
                        <a:rPr lang="es-US" sz="500" b="1" i="0" u="none" strike="noStrike">
                          <a:effectLst/>
                          <a:latin typeface="Arial" panose="020B0604020202020204" pitchFamily="34" charset="0"/>
                        </a:rPr>
                        <a:t>2</a:t>
                      </a:r>
                    </a:p>
                  </a:txBody>
                  <a:tcPr marL="0" marR="0" marT="0" marB="0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A9694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>
                        <a:buNone/>
                      </a:pPr>
                      <a:r>
                        <a:rPr lang="es-US" sz="500" b="1" i="0" u="none" strike="noStrike">
                          <a:effectLst/>
                          <a:latin typeface="Arial" panose="020B0604020202020204" pitchFamily="34" charset="0"/>
                        </a:rPr>
                        <a:t>68</a:t>
                      </a:r>
                    </a:p>
                  </a:txBody>
                  <a:tcPr marL="0" marR="0" marT="0" marB="0" anchor="ctr">
                    <a:lnL>
                      <a:noFill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>
                      <a:noFill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A9694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>
                        <a:buNone/>
                      </a:pPr>
                      <a:endParaRPr lang="es-US" sz="500" b="0" i="0" u="none" strike="noStrike">
                        <a:effectLst/>
                        <a:latin typeface="Arial" panose="020B0604020202020204" pitchFamily="34" charset="0"/>
                      </a:endParaRPr>
                    </a:p>
                  </a:txBody>
                  <a:tcPr marL="0" marR="0" marT="0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l" fontAlgn="b">
                        <a:buNone/>
                      </a:pPr>
                      <a:endParaRPr lang="es-US" sz="400" b="0" i="0" u="none" strike="noStrike">
                        <a:effectLst/>
                        <a:latin typeface="Arial" panose="020B0604020202020204" pitchFamily="34" charset="0"/>
                      </a:endParaRP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l" fontAlgn="b">
                        <a:buNone/>
                      </a:pPr>
                      <a:endParaRPr lang="es-US" sz="400" b="0" i="0" u="none" strike="noStrike">
                        <a:effectLst/>
                        <a:latin typeface="Arial" panose="020B0604020202020204" pitchFamily="34" charset="0"/>
                      </a:endParaRP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l" fontAlgn="b">
                        <a:buNone/>
                      </a:pPr>
                      <a:endParaRPr lang="es-US" sz="400" b="0" i="0" u="none" strike="noStrike">
                        <a:effectLst/>
                        <a:latin typeface="Arial" panose="020B0604020202020204" pitchFamily="34" charset="0"/>
                      </a:endParaRP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l" fontAlgn="b">
                        <a:buNone/>
                      </a:pPr>
                      <a:endParaRPr lang="es-US" sz="400" b="0" i="0" u="none" strike="noStrike">
                        <a:effectLst/>
                        <a:latin typeface="Arial" panose="020B0604020202020204" pitchFamily="34" charset="0"/>
                      </a:endParaRP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l" fontAlgn="b">
                        <a:buNone/>
                      </a:pPr>
                      <a:endParaRPr lang="es-US" sz="400" b="0" i="0" u="none" strike="noStrike">
                        <a:effectLst/>
                        <a:latin typeface="Arial" panose="020B0604020202020204" pitchFamily="34" charset="0"/>
                      </a:endParaRP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l" fontAlgn="b">
                        <a:buNone/>
                      </a:pPr>
                      <a:endParaRPr lang="es-US" sz="400" b="0" i="0" u="none" strike="noStrike">
                        <a:effectLst/>
                        <a:latin typeface="Arial" panose="020B0604020202020204" pitchFamily="34" charset="0"/>
                      </a:endParaRP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l" fontAlgn="b">
                        <a:buNone/>
                      </a:pPr>
                      <a:endParaRPr lang="es-US" sz="400" b="0" i="0" u="none" strike="noStrike">
                        <a:effectLst/>
                        <a:latin typeface="Arial" panose="020B0604020202020204" pitchFamily="34" charset="0"/>
                      </a:endParaRP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l" fontAlgn="b">
                        <a:buNone/>
                      </a:pPr>
                      <a:endParaRPr lang="es-US" sz="200" b="0" i="0" u="none" strike="noStrike">
                        <a:effectLst/>
                        <a:latin typeface="Arial" panose="020B0604020202020204" pitchFamily="34" charset="0"/>
                      </a:endParaRP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l" fontAlgn="b">
                        <a:buNone/>
                      </a:pPr>
                      <a:endParaRPr lang="es-US" sz="200" b="0" i="0" u="none" strike="noStrike">
                        <a:effectLst/>
                        <a:latin typeface="Arial" panose="020B0604020202020204" pitchFamily="34" charset="0"/>
                      </a:endParaRP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l" fontAlgn="b">
                        <a:buNone/>
                      </a:pPr>
                      <a:endParaRPr lang="es-US" sz="200" b="0" i="0" u="none" strike="noStrike">
                        <a:effectLst/>
                        <a:latin typeface="Arial" panose="020B0604020202020204" pitchFamily="34" charset="0"/>
                      </a:endParaRP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l" fontAlgn="b">
                        <a:buNone/>
                      </a:pPr>
                      <a:endParaRPr lang="es-US" sz="200" b="0" i="0" u="none" strike="noStrike">
                        <a:effectLst/>
                        <a:latin typeface="Arial" panose="020B0604020202020204" pitchFamily="34" charset="0"/>
                      </a:endParaRP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l" fontAlgn="b">
                        <a:buNone/>
                      </a:pPr>
                      <a:endParaRPr lang="es-US" sz="200" b="0" i="0" u="none" strike="noStrike">
                        <a:effectLst/>
                        <a:latin typeface="Arial" panose="020B0604020202020204" pitchFamily="34" charset="0"/>
                      </a:endParaRP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l" fontAlgn="b">
                        <a:buNone/>
                      </a:pPr>
                      <a:endParaRPr lang="es-US" sz="200" b="0" i="0" u="none" strike="noStrike">
                        <a:effectLst/>
                        <a:latin typeface="Arial" panose="020B0604020202020204" pitchFamily="34" charset="0"/>
                      </a:endParaRP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l" fontAlgn="b">
                        <a:buNone/>
                      </a:pPr>
                      <a:endParaRPr lang="es-US" sz="500" b="0" i="0" u="none" strike="noStrike">
                        <a:effectLst/>
                        <a:latin typeface="Arial" panose="020B0604020202020204" pitchFamily="34" charset="0"/>
                      </a:endParaRPr>
                    </a:p>
                  </a:txBody>
                  <a:tcPr marL="0" marR="0" marT="0" marB="0" anchor="b">
                    <a:lnL>
                      <a:noFill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>
                      <a:noFill/>
                    </a:lnT>
                    <a:lnB>
                      <a:noFill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 fontAlgn="ctr">
                        <a:buNone/>
                      </a:pPr>
                      <a:r>
                        <a:rPr lang="es-US" sz="500" b="1" i="0" u="none" strike="noStrike">
                          <a:effectLst/>
                          <a:latin typeface="Arial" panose="020B0604020202020204" pitchFamily="34" charset="0"/>
                        </a:rPr>
                        <a:t>1</a:t>
                      </a:r>
                    </a:p>
                  </a:txBody>
                  <a:tcPr marL="0" marR="0" marT="0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>
                      <a:noFill/>
                    </a:lnR>
                    <a:lnT>
                      <a:noFill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B0FBFF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>
                        <a:buNone/>
                      </a:pPr>
                      <a:r>
                        <a:rPr lang="es-US" sz="500" b="1" i="0" u="none" strike="noStrike">
                          <a:effectLst/>
                          <a:latin typeface="Arial" panose="020B0604020202020204" pitchFamily="34" charset="0"/>
                        </a:rPr>
                        <a:t>1</a:t>
                      </a:r>
                    </a:p>
                  </a:txBody>
                  <a:tcPr marL="0" marR="0" marT="0" marB="0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B0FBFF"/>
                    </a:solidFill>
                  </a:tcPr>
                </a:tc>
                <a:tc gridSpan="4">
                  <a:txBody>
                    <a:bodyPr/>
                    <a:lstStyle/>
                    <a:p>
                      <a:pPr algn="r" fontAlgn="ctr">
                        <a:buNone/>
                      </a:pPr>
                      <a:r>
                        <a:rPr lang="es-US" sz="500" b="1" i="0" u="none" strike="noStrike">
                          <a:effectLst/>
                          <a:latin typeface="Arial" panose="020B0604020202020204" pitchFamily="34" charset="0"/>
                        </a:rPr>
                        <a:t>34</a:t>
                      </a:r>
                    </a:p>
                  </a:txBody>
                  <a:tcPr marL="0" marR="0" marT="0" marB="0" anchor="ctr">
                    <a:lnL>
                      <a:noFill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>
                      <a:noFill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B0FBFF"/>
                    </a:solidFill>
                  </a:tcPr>
                </a:tc>
                <a:tc hMerge="1">
                  <a:txBody>
                    <a:bodyPr/>
                    <a:lstStyle/>
                    <a:p>
                      <a:endParaRPr lang="es-ES_tradnl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es-ES_tradnl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es-ES_tradnl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l" fontAlgn="b">
                        <a:buNone/>
                      </a:pPr>
                      <a:endParaRPr lang="es-US" sz="500" b="0" i="0" u="none" strike="noStrike">
                        <a:effectLst/>
                        <a:latin typeface="Arial" panose="020B0604020202020204" pitchFamily="34" charset="0"/>
                      </a:endParaRPr>
                    </a:p>
                  </a:txBody>
                  <a:tcPr marL="0" marR="0" marT="0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l" fontAlgn="b">
                        <a:buNone/>
                      </a:pPr>
                      <a:endParaRPr lang="es-US" sz="200" b="0" i="0" u="none" strike="noStrike">
                        <a:effectLst/>
                        <a:latin typeface="Arial" panose="020B0604020202020204" pitchFamily="34" charset="0"/>
                      </a:endParaRP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l" fontAlgn="b">
                        <a:buNone/>
                      </a:pPr>
                      <a:endParaRPr lang="es-US" sz="200" b="0" i="0" u="none" strike="noStrike">
                        <a:effectLst/>
                        <a:latin typeface="Arial" panose="020B0604020202020204" pitchFamily="34" charset="0"/>
                      </a:endParaRP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l" fontAlgn="b">
                        <a:buNone/>
                      </a:pPr>
                      <a:endParaRPr lang="es-US" sz="200" b="0" i="0" u="none" strike="noStrike">
                        <a:effectLst/>
                        <a:latin typeface="Arial" panose="020B0604020202020204" pitchFamily="34" charset="0"/>
                      </a:endParaRP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l" fontAlgn="b">
                        <a:buNone/>
                      </a:pPr>
                      <a:endParaRPr lang="es-US" sz="200" b="0" i="0" u="none" strike="noStrike">
                        <a:effectLst/>
                        <a:latin typeface="Arial" panose="020B0604020202020204" pitchFamily="34" charset="0"/>
                      </a:endParaRP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1409687913"/>
                  </a:ext>
                </a:extLst>
              </a:tr>
              <a:tr h="97279">
                <a:tc>
                  <a:txBody>
                    <a:bodyPr/>
                    <a:lstStyle/>
                    <a:p>
                      <a:pPr algn="ctr" fontAlgn="ctr">
                        <a:buNone/>
                      </a:pPr>
                      <a:r>
                        <a:rPr lang="es-US" sz="500" b="1" i="0" u="none" strike="noStrike">
                          <a:effectLst/>
                          <a:latin typeface="Arial" panose="020B0604020202020204" pitchFamily="34" charset="0"/>
                        </a:rPr>
                        <a:t> </a:t>
                      </a:r>
                    </a:p>
                  </a:txBody>
                  <a:tcPr marL="0" marR="0" marT="0" marB="0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algn="l" fontAlgn="ctr">
                        <a:buNone/>
                      </a:pPr>
                      <a:r>
                        <a:rPr lang="es-US" sz="500" b="1" i="0" u="none" strike="noStrike">
                          <a:effectLst/>
                          <a:latin typeface="Arial" panose="020B0604020202020204" pitchFamily="34" charset="0"/>
                        </a:rPr>
                        <a:t> </a:t>
                      </a:r>
                    </a:p>
                  </a:txBody>
                  <a:tcPr marL="0" marR="0" marT="0" marB="0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algn="l" fontAlgn="ctr">
                        <a:buNone/>
                      </a:pPr>
                      <a:r>
                        <a:rPr lang="es-US" sz="500" b="1" i="0" u="none" strike="noStrike">
                          <a:effectLst/>
                          <a:latin typeface="Arial" panose="020B0604020202020204" pitchFamily="34" charset="0"/>
                        </a:rPr>
                        <a:t> </a:t>
                      </a:r>
                    </a:p>
                  </a:txBody>
                  <a:tcPr marL="0" marR="0" marT="0" marB="0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algn="l" fontAlgn="ctr">
                        <a:buNone/>
                      </a:pPr>
                      <a:r>
                        <a:rPr lang="es-US" sz="500" b="1" i="0" u="none" strike="noStrike">
                          <a:effectLst/>
                          <a:latin typeface="Arial" panose="020B0604020202020204" pitchFamily="34" charset="0"/>
                        </a:rPr>
                        <a:t> </a:t>
                      </a:r>
                    </a:p>
                  </a:txBody>
                  <a:tcPr marL="0" marR="0" marT="0" marB="0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algn="l" fontAlgn="ctr">
                        <a:buNone/>
                      </a:pPr>
                      <a:r>
                        <a:rPr lang="es-US" sz="500" b="1" i="0" u="none" strike="noStrike">
                          <a:effectLst/>
                          <a:latin typeface="Arial" panose="020B0604020202020204" pitchFamily="34" charset="0"/>
                        </a:rPr>
                        <a:t> </a:t>
                      </a:r>
                    </a:p>
                  </a:txBody>
                  <a:tcPr marL="0" marR="0" marT="0" marB="0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algn="l" fontAlgn="ctr">
                        <a:buNone/>
                      </a:pPr>
                      <a:r>
                        <a:rPr lang="es-US" sz="500" b="1" i="0" u="none" strike="noStrike">
                          <a:effectLst/>
                          <a:latin typeface="Arial" panose="020B0604020202020204" pitchFamily="34" charset="0"/>
                        </a:rPr>
                        <a:t> </a:t>
                      </a:r>
                    </a:p>
                  </a:txBody>
                  <a:tcPr marL="0" marR="0" marT="0" marB="0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>
                        <a:buNone/>
                      </a:pPr>
                      <a:r>
                        <a:rPr lang="es-US" sz="500" b="1" i="0" u="none" strike="noStrike">
                          <a:effectLst/>
                          <a:latin typeface="Arial" panose="020B0604020202020204" pitchFamily="34" charset="0"/>
                        </a:rPr>
                        <a:t> </a:t>
                      </a:r>
                    </a:p>
                  </a:txBody>
                  <a:tcPr marL="0" marR="0" marT="0" marB="0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>
                        <a:buNone/>
                      </a:pPr>
                      <a:endParaRPr lang="es-US" sz="500" b="0" i="0" u="none" strike="noStrike">
                        <a:effectLst/>
                        <a:latin typeface="Arial" panose="020B0604020202020204" pitchFamily="34" charset="0"/>
                      </a:endParaRPr>
                    </a:p>
                  </a:txBody>
                  <a:tcPr marL="0" marR="0" marT="0" marB="0" anchor="ctr">
                    <a:lnL>
                      <a:noFill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>
                      <a:noFill/>
                    </a:lnT>
                    <a:lnB>
                      <a:noFill/>
                    </a:lnB>
                    <a:noFill/>
                  </a:tcPr>
                </a:tc>
                <a:tc gridSpan="3" vMerge="1">
                  <a:txBody>
                    <a:bodyPr/>
                    <a:lstStyle/>
                    <a:p>
                      <a:endParaRPr lang="es-ES_tradnl"/>
                    </a:p>
                  </a:txBody>
                  <a:tcPr/>
                </a:tc>
                <a:tc hMerge="1" vMerge="1">
                  <a:txBody>
                    <a:bodyPr/>
                    <a:lstStyle/>
                    <a:p>
                      <a:endParaRPr lang="es-ES_tradnl"/>
                    </a:p>
                  </a:txBody>
                  <a:tcPr/>
                </a:tc>
                <a:tc hMerge="1" vMerge="1">
                  <a:txBody>
                    <a:bodyPr/>
                    <a:lstStyle/>
                    <a:p>
                      <a:endParaRPr lang="es-ES_tradnl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 fontAlgn="ctr">
                        <a:buNone/>
                      </a:pPr>
                      <a:endParaRPr lang="es-US" sz="500" b="0" i="0" u="none" strike="noStrike">
                        <a:effectLst/>
                        <a:latin typeface="Arial" panose="020B0604020202020204" pitchFamily="34" charset="0"/>
                      </a:endParaRPr>
                    </a:p>
                  </a:txBody>
                  <a:tcPr marL="0" marR="0" marT="0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 fontAlgn="ctr">
                        <a:buNone/>
                      </a:pPr>
                      <a:endParaRPr lang="es-US" sz="500" b="0" i="0" u="none" strike="noStrike">
                        <a:effectLst/>
                        <a:latin typeface="Arial" panose="020B0604020202020204" pitchFamily="34" charset="0"/>
                      </a:endParaRPr>
                    </a:p>
                  </a:txBody>
                  <a:tcPr marL="0" marR="0" marT="0" marB="0" anchor="ctr">
                    <a:lnL>
                      <a:noFill/>
                    </a:lnL>
                    <a:lnR>
                      <a:noFill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>
                      <a:noFill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l" fontAlgn="ctr">
                        <a:buNone/>
                      </a:pPr>
                      <a:endParaRPr lang="es-US" sz="500" b="0" i="0" u="none" strike="noStrike">
                        <a:effectLst/>
                        <a:latin typeface="Arial" panose="020B0604020202020204" pitchFamily="34" charset="0"/>
                      </a:endParaRPr>
                    </a:p>
                  </a:txBody>
                  <a:tcPr marL="0" marR="0" marT="0" marB="0" anchor="ctr">
                    <a:lnL>
                      <a:noFill/>
                    </a:lnL>
                    <a:lnR>
                      <a:noFill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>
                      <a:noFill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 fontAlgn="ctr">
                        <a:buNone/>
                      </a:pPr>
                      <a:endParaRPr lang="es-US" sz="500" b="0" i="0" u="none" strike="noStrike">
                        <a:effectLst/>
                        <a:latin typeface="Arial" panose="020B0604020202020204" pitchFamily="34" charset="0"/>
                      </a:endParaRPr>
                    </a:p>
                  </a:txBody>
                  <a:tcPr marL="0" marR="0" marT="0" marB="0" anchor="ctr">
                    <a:lnL>
                      <a:noFill/>
                    </a:lnL>
                    <a:lnR>
                      <a:noFill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>
                      <a:noFill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 fontAlgn="ctr">
                        <a:buNone/>
                      </a:pPr>
                      <a:endParaRPr lang="es-US" sz="500" b="0" i="0" u="none" strike="noStrike">
                        <a:effectLst/>
                        <a:latin typeface="Arial" panose="020B0604020202020204" pitchFamily="34" charset="0"/>
                      </a:endParaRPr>
                    </a:p>
                  </a:txBody>
                  <a:tcPr marL="0" marR="0" marT="0" marB="0" anchor="ctr">
                    <a:lnL>
                      <a:noFill/>
                    </a:lnL>
                    <a:lnR>
                      <a:noFill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>
                      <a:noFill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 fontAlgn="ctr">
                        <a:buNone/>
                      </a:pPr>
                      <a:endParaRPr lang="es-US" sz="500" b="0" i="0" u="none" strike="noStrike">
                        <a:effectLst/>
                        <a:latin typeface="Arial" panose="020B0604020202020204" pitchFamily="34" charset="0"/>
                      </a:endParaRPr>
                    </a:p>
                  </a:txBody>
                  <a:tcPr marL="0" marR="0" marT="0" marB="0" anchor="ctr">
                    <a:lnL>
                      <a:noFill/>
                    </a:lnL>
                    <a:lnR>
                      <a:noFill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>
                      <a:noFill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l" fontAlgn="ctr">
                        <a:buNone/>
                      </a:pPr>
                      <a:endParaRPr lang="es-US" sz="500" b="0" i="0" u="none" strike="noStrike">
                        <a:effectLst/>
                        <a:latin typeface="Arial" panose="020B0604020202020204" pitchFamily="34" charset="0"/>
                      </a:endParaRPr>
                    </a:p>
                  </a:txBody>
                  <a:tcPr marL="0" marR="0" marT="0" marB="0" anchor="ctr">
                    <a:lnL>
                      <a:noFill/>
                    </a:lnL>
                    <a:lnR>
                      <a:noFill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>
                      <a:noFill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 fontAlgn="ctr">
                        <a:buNone/>
                      </a:pPr>
                      <a:endParaRPr lang="es-US" sz="500" b="0" i="0" u="none" strike="noStrike">
                        <a:effectLst/>
                        <a:latin typeface="Arial" panose="020B0604020202020204" pitchFamily="34" charset="0"/>
                      </a:endParaRPr>
                    </a:p>
                  </a:txBody>
                  <a:tcPr marL="0" marR="0" marT="0" marB="0" anchor="ctr">
                    <a:lnL>
                      <a:noFill/>
                    </a:lnL>
                    <a:lnR>
                      <a:noFill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>
                      <a:noFill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 fontAlgn="ctr">
                        <a:buNone/>
                      </a:pPr>
                      <a:endParaRPr lang="es-US" sz="500" b="0" i="0" u="none" strike="noStrike">
                        <a:effectLst/>
                        <a:latin typeface="Arial" panose="020B0604020202020204" pitchFamily="34" charset="0"/>
                      </a:endParaRPr>
                    </a:p>
                  </a:txBody>
                  <a:tcPr marL="0" marR="0" marT="0" marB="0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l" fontAlgn="b">
                        <a:buNone/>
                      </a:pPr>
                      <a:r>
                        <a:rPr lang="es-US" sz="500" b="0" i="0" u="none" strike="noStrike">
                          <a:effectLst/>
                          <a:latin typeface="Arial" panose="020B0604020202020204" pitchFamily="34" charset="0"/>
                        </a:rPr>
                        <a:t> 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>
                        <a:buNone/>
                      </a:pPr>
                      <a:r>
                        <a:rPr lang="es-US" sz="500" b="0" i="0" u="none" strike="noStrike">
                          <a:effectLst/>
                          <a:latin typeface="Arial" panose="020B0604020202020204" pitchFamily="34" charset="0"/>
                        </a:rPr>
                        <a:t> </a:t>
                      </a:r>
                    </a:p>
                  </a:txBody>
                  <a:tcPr marL="0" marR="0" marT="0" marB="0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>
                        <a:buNone/>
                      </a:pPr>
                      <a:r>
                        <a:rPr lang="es-US" sz="500" b="0" i="0" u="none" strike="noStrike">
                          <a:effectLst/>
                          <a:latin typeface="Arial" panose="020B0604020202020204" pitchFamily="34" charset="0"/>
                        </a:rPr>
                        <a:t> </a:t>
                      </a:r>
                    </a:p>
                  </a:txBody>
                  <a:tcPr marL="0" marR="0" marT="0" marB="0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>
                        <a:buNone/>
                      </a:pPr>
                      <a:r>
                        <a:rPr lang="es-US" sz="500" b="0" i="0" u="none" strike="noStrike">
                          <a:effectLst/>
                          <a:latin typeface="Arial" panose="020B0604020202020204" pitchFamily="34" charset="0"/>
                        </a:rPr>
                        <a:t> </a:t>
                      </a:r>
                    </a:p>
                  </a:txBody>
                  <a:tcPr marL="0" marR="0" marT="0" marB="0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>
                        <a:buNone/>
                      </a:pPr>
                      <a:r>
                        <a:rPr lang="es-US" sz="500" b="0" i="0" u="none" strike="noStrike">
                          <a:effectLst/>
                          <a:latin typeface="Arial" panose="020B0604020202020204" pitchFamily="34" charset="0"/>
                        </a:rPr>
                        <a:t> </a:t>
                      </a:r>
                    </a:p>
                  </a:txBody>
                  <a:tcPr marL="0" marR="0" marT="0" marB="0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>
                        <a:buNone/>
                      </a:pPr>
                      <a:r>
                        <a:rPr lang="es-US" sz="500" b="0" i="0" u="none" strike="noStrike">
                          <a:effectLst/>
                          <a:latin typeface="Arial" panose="020B0604020202020204" pitchFamily="34" charset="0"/>
                        </a:rPr>
                        <a:t> </a:t>
                      </a:r>
                    </a:p>
                  </a:txBody>
                  <a:tcPr marL="0" marR="0" marT="0" marB="0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>
                        <a:buNone/>
                      </a:pPr>
                      <a:r>
                        <a:rPr lang="es-US" sz="500" b="0" i="0" u="none" strike="noStrike">
                          <a:effectLst/>
                          <a:latin typeface="Arial" panose="020B0604020202020204" pitchFamily="34" charset="0"/>
                        </a:rPr>
                        <a:t> </a:t>
                      </a:r>
                    </a:p>
                  </a:txBody>
                  <a:tcPr marL="0" marR="0" marT="0" marB="0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>
                        <a:buNone/>
                      </a:pPr>
                      <a:r>
                        <a:rPr lang="es-US" sz="500" b="0" i="0" u="none" strike="noStrike">
                          <a:effectLst/>
                          <a:latin typeface="Arial" panose="020B0604020202020204" pitchFamily="34" charset="0"/>
                        </a:rPr>
                        <a:t> </a:t>
                      </a:r>
                    </a:p>
                  </a:txBody>
                  <a:tcPr marL="0" marR="0" marT="0" marB="0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>
                        <a:buNone/>
                      </a:pPr>
                      <a:r>
                        <a:rPr lang="es-US" sz="500" b="0" i="0" u="none" strike="noStrike">
                          <a:effectLst/>
                          <a:latin typeface="Arial" panose="020B0604020202020204" pitchFamily="34" charset="0"/>
                        </a:rPr>
                        <a:t> </a:t>
                      </a:r>
                    </a:p>
                  </a:txBody>
                  <a:tcPr marL="0" marR="0" marT="0" marB="0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>
                        <a:buNone/>
                      </a:pPr>
                      <a:r>
                        <a:rPr lang="es-US" sz="500" b="0" i="0" u="none" strike="noStrike">
                          <a:effectLst/>
                          <a:latin typeface="Arial" panose="020B0604020202020204" pitchFamily="34" charset="0"/>
                        </a:rPr>
                        <a:t> </a:t>
                      </a:r>
                    </a:p>
                  </a:txBody>
                  <a:tcPr marL="0" marR="0" marT="0" marB="0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algn="l" fontAlgn="b">
                        <a:buNone/>
                      </a:pPr>
                      <a:r>
                        <a:rPr lang="es-US" sz="500" b="0" i="0" u="none" strike="noStrike">
                          <a:effectLst/>
                          <a:latin typeface="Arial" panose="020B0604020202020204" pitchFamily="34" charset="0"/>
                        </a:rPr>
                        <a:t> 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algn="l" fontAlgn="b">
                        <a:buNone/>
                      </a:pPr>
                      <a:r>
                        <a:rPr lang="es-US" sz="500" b="0" i="0" u="none" strike="noStrike">
                          <a:effectLst/>
                          <a:latin typeface="Arial" panose="020B0604020202020204" pitchFamily="34" charset="0"/>
                        </a:rPr>
                        <a:t> 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algn="l" fontAlgn="b">
                        <a:buNone/>
                      </a:pPr>
                      <a:r>
                        <a:rPr lang="es-US" sz="500" b="0" i="0" u="none" strike="noStrike">
                          <a:effectLst/>
                          <a:latin typeface="Arial" panose="020B0604020202020204" pitchFamily="34" charset="0"/>
                        </a:rPr>
                        <a:t> 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>
                        <a:buNone/>
                      </a:pPr>
                      <a:endParaRPr lang="es-US" sz="500" b="0" i="0" u="none" strike="noStrike">
                        <a:effectLst/>
                        <a:latin typeface="Arial" panose="020B0604020202020204" pitchFamily="34" charset="0"/>
                      </a:endParaRPr>
                    </a:p>
                  </a:txBody>
                  <a:tcPr marL="0" marR="0" marT="0" marB="0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 fontAlgn="ctr">
                        <a:buNone/>
                      </a:pPr>
                      <a:r>
                        <a:rPr lang="es-US" sz="500" b="0" i="0" u="none" strike="noStrike">
                          <a:effectLst/>
                          <a:latin typeface="Arial" panose="020B0604020202020204" pitchFamily="34" charset="0"/>
                        </a:rPr>
                        <a:t> </a:t>
                      </a:r>
                    </a:p>
                  </a:txBody>
                  <a:tcPr marL="0" marR="0" marT="0" marB="0" anchor="ctr">
                    <a:lnL>
                      <a:noFill/>
                    </a:lnL>
                    <a:lnR>
                      <a:noFill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>
                        <a:buNone/>
                      </a:pPr>
                      <a:r>
                        <a:rPr lang="es-US" sz="500" b="0" i="0" u="none" strike="noStrike">
                          <a:effectLst/>
                          <a:latin typeface="Arial" panose="020B0604020202020204" pitchFamily="34" charset="0"/>
                        </a:rPr>
                        <a:t> </a:t>
                      </a:r>
                    </a:p>
                  </a:txBody>
                  <a:tcPr marL="0" marR="0" marT="0" marB="0" anchor="ctr">
                    <a:lnL>
                      <a:noFill/>
                    </a:lnL>
                    <a:lnR>
                      <a:noFill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>
                        <a:buNone/>
                      </a:pPr>
                      <a:r>
                        <a:rPr lang="es-US" sz="500" b="0" i="0" u="none" strike="noStrike">
                          <a:effectLst/>
                          <a:latin typeface="Arial" panose="020B0604020202020204" pitchFamily="34" charset="0"/>
                        </a:rPr>
                        <a:t> </a:t>
                      </a:r>
                    </a:p>
                  </a:txBody>
                  <a:tcPr marL="0" marR="0" marT="0" marB="0" anchor="ctr">
                    <a:lnL>
                      <a:noFill/>
                    </a:lnL>
                    <a:lnR>
                      <a:noFill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>
                        <a:buNone/>
                      </a:pPr>
                      <a:r>
                        <a:rPr lang="es-US" sz="500" b="0" i="0" u="none" strike="noStrike">
                          <a:effectLst/>
                          <a:latin typeface="Arial" panose="020B0604020202020204" pitchFamily="34" charset="0"/>
                        </a:rPr>
                        <a:t> </a:t>
                      </a:r>
                    </a:p>
                  </a:txBody>
                  <a:tcPr marL="0" marR="0" marT="0" marB="0" anchor="ctr">
                    <a:lnL>
                      <a:noFill/>
                    </a:lnL>
                    <a:lnR>
                      <a:noFill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>
                        <a:buNone/>
                      </a:pPr>
                      <a:r>
                        <a:rPr lang="es-US" sz="500" b="0" i="0" u="none" strike="noStrike">
                          <a:effectLst/>
                          <a:latin typeface="Arial" panose="020B0604020202020204" pitchFamily="34" charset="0"/>
                        </a:rPr>
                        <a:t> </a:t>
                      </a:r>
                    </a:p>
                  </a:txBody>
                  <a:tcPr marL="0" marR="0" marT="0" marB="0" anchor="ctr">
                    <a:lnL>
                      <a:noFill/>
                    </a:lnL>
                    <a:lnR>
                      <a:noFill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>
                        <a:buNone/>
                      </a:pPr>
                      <a:r>
                        <a:rPr lang="es-US" sz="500" b="0" i="0" u="none" strike="noStrike">
                          <a:effectLst/>
                          <a:latin typeface="Arial" panose="020B0604020202020204" pitchFamily="34" charset="0"/>
                        </a:rPr>
                        <a:t> </a:t>
                      </a:r>
                    </a:p>
                  </a:txBody>
                  <a:tcPr marL="0" marR="0" marT="0" marB="0" anchor="ctr">
                    <a:lnL>
                      <a:noFill/>
                    </a:lnL>
                    <a:lnR>
                      <a:noFill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>
                        <a:buNone/>
                      </a:pPr>
                      <a:endParaRPr lang="es-US" sz="500" b="0" i="0" u="none" strike="noStrike">
                        <a:effectLst/>
                        <a:latin typeface="Arial" panose="020B0604020202020204" pitchFamily="34" charset="0"/>
                      </a:endParaRPr>
                    </a:p>
                  </a:txBody>
                  <a:tcPr marL="0" marR="0" marT="0" marB="0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 fontAlgn="ctr">
                        <a:buNone/>
                      </a:pPr>
                      <a:endParaRPr lang="es-US" sz="500" b="1" i="0" u="none" strike="noStrike">
                        <a:effectLst/>
                        <a:latin typeface="Arial" panose="020B0604020202020204" pitchFamily="34" charset="0"/>
                      </a:endParaRPr>
                    </a:p>
                  </a:txBody>
                  <a:tcPr marL="0" marR="0" marT="0" marB="0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 fontAlgn="ctr">
                        <a:buNone/>
                      </a:pPr>
                      <a:endParaRPr lang="es-US" sz="500" b="1" i="0" u="none" strike="noStrike">
                        <a:effectLst/>
                        <a:latin typeface="Arial" panose="020B0604020202020204" pitchFamily="34" charset="0"/>
                      </a:endParaRPr>
                    </a:p>
                  </a:txBody>
                  <a:tcPr marL="0" marR="0" marT="0" marB="0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 fontAlgn="ctr">
                        <a:buNone/>
                      </a:pPr>
                      <a:endParaRPr lang="es-US" sz="500" b="1" i="0" u="none" strike="noStrike">
                        <a:effectLst/>
                        <a:latin typeface="Arial" panose="020B0604020202020204" pitchFamily="34" charset="0"/>
                      </a:endParaRPr>
                    </a:p>
                  </a:txBody>
                  <a:tcPr marL="0" marR="0" marT="0" marB="0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 fontAlgn="ctr">
                        <a:buNone/>
                      </a:pPr>
                      <a:endParaRPr lang="es-US" sz="500" b="1" i="0" u="none" strike="noStrike">
                        <a:effectLst/>
                        <a:latin typeface="Arial" panose="020B0604020202020204" pitchFamily="34" charset="0"/>
                      </a:endParaRPr>
                    </a:p>
                  </a:txBody>
                  <a:tcPr marL="0" marR="0" marT="0" marB="0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416138247"/>
                  </a:ext>
                </a:extLst>
              </a:tr>
              <a:tr h="212799">
                <a:tc>
                  <a:txBody>
                    <a:bodyPr/>
                    <a:lstStyle/>
                    <a:p>
                      <a:pPr algn="l" fontAlgn="b">
                        <a:buNone/>
                      </a:pPr>
                      <a:endParaRPr lang="es-US" sz="400" b="0" i="0" u="none" strike="noStrike">
                        <a:effectLst/>
                        <a:latin typeface="Arial" panose="020B0604020202020204" pitchFamily="34" charset="0"/>
                      </a:endParaRP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l" fontAlgn="b">
                        <a:buNone/>
                      </a:pPr>
                      <a:endParaRPr lang="es-US" sz="400" b="0" i="0" u="none" strike="noStrike">
                        <a:effectLst/>
                        <a:latin typeface="Arial" panose="020B0604020202020204" pitchFamily="34" charset="0"/>
                      </a:endParaRP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l" fontAlgn="b">
                        <a:buNone/>
                      </a:pPr>
                      <a:endParaRPr lang="es-US" sz="400" b="0" i="0" u="none" strike="noStrike">
                        <a:effectLst/>
                        <a:latin typeface="Arial" panose="020B0604020202020204" pitchFamily="34" charset="0"/>
                      </a:endParaRP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l" fontAlgn="b">
                        <a:buNone/>
                      </a:pPr>
                      <a:endParaRPr lang="es-US" sz="400" b="0" i="0" u="none" strike="noStrike">
                        <a:effectLst/>
                        <a:latin typeface="Arial" panose="020B0604020202020204" pitchFamily="34" charset="0"/>
                      </a:endParaRP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l" fontAlgn="b">
                        <a:buNone/>
                      </a:pPr>
                      <a:endParaRPr lang="es-US" sz="400" b="0" i="0" u="none" strike="noStrike">
                        <a:effectLst/>
                        <a:latin typeface="Arial" panose="020B0604020202020204" pitchFamily="34" charset="0"/>
                      </a:endParaRP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l" fontAlgn="b">
                        <a:buNone/>
                      </a:pPr>
                      <a:endParaRPr lang="es-US" sz="400" b="0" i="0" u="none" strike="noStrike">
                        <a:effectLst/>
                        <a:latin typeface="Arial" panose="020B0604020202020204" pitchFamily="34" charset="0"/>
                      </a:endParaRP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l" fontAlgn="b">
                        <a:buNone/>
                      </a:pPr>
                      <a:endParaRPr lang="es-US" sz="400" b="0" i="0" u="none" strike="noStrike">
                        <a:effectLst/>
                        <a:latin typeface="Arial" panose="020B0604020202020204" pitchFamily="34" charset="0"/>
                      </a:endParaRP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 fontAlgn="ctr">
                        <a:buNone/>
                      </a:pPr>
                      <a:endParaRPr lang="es-US" sz="500" b="0" i="0" u="none" strike="noStrike">
                        <a:effectLst/>
                        <a:latin typeface="Arial" panose="020B0604020202020204" pitchFamily="34" charset="0"/>
                      </a:endParaRPr>
                    </a:p>
                  </a:txBody>
                  <a:tcPr marL="0" marR="0" marT="0" marB="0" anchor="ctr">
                    <a:lnL>
                      <a:noFill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>
                      <a:noFill/>
                    </a:lnT>
                    <a:lnB>
                      <a:noFill/>
                    </a:lnB>
                    <a:noFill/>
                  </a:tcPr>
                </a:tc>
                <a:tc gridSpan="3" vMerge="1">
                  <a:txBody>
                    <a:bodyPr/>
                    <a:lstStyle/>
                    <a:p>
                      <a:endParaRPr lang="es-ES_tradnl"/>
                    </a:p>
                  </a:txBody>
                  <a:tcPr/>
                </a:tc>
                <a:tc hMerge="1" vMerge="1">
                  <a:txBody>
                    <a:bodyPr/>
                    <a:lstStyle/>
                    <a:p>
                      <a:endParaRPr lang="es-ES_tradnl"/>
                    </a:p>
                  </a:txBody>
                  <a:tcPr/>
                </a:tc>
                <a:tc hMerge="1" vMerge="1">
                  <a:txBody>
                    <a:bodyPr/>
                    <a:lstStyle/>
                    <a:p>
                      <a:endParaRPr lang="es-ES_tradnl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l" fontAlgn="b">
                        <a:buNone/>
                      </a:pPr>
                      <a:endParaRPr lang="es-US" sz="500" b="0" i="0" u="none" strike="noStrike">
                        <a:effectLst/>
                        <a:latin typeface="Arial" panose="020B0604020202020204" pitchFamily="34" charset="0"/>
                      </a:endParaRPr>
                    </a:p>
                  </a:txBody>
                  <a:tcPr marL="0" marR="0" marT="0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l" fontAlgn="b">
                        <a:buNone/>
                      </a:pPr>
                      <a:endParaRPr lang="es-US" sz="400" b="0" i="0" u="none" strike="noStrike">
                        <a:effectLst/>
                        <a:latin typeface="Arial" panose="020B0604020202020204" pitchFamily="34" charset="0"/>
                      </a:endParaRP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l" fontAlgn="b">
                        <a:buNone/>
                      </a:pPr>
                      <a:endParaRPr lang="es-US" sz="400" b="0" i="0" u="none" strike="noStrike">
                        <a:effectLst/>
                        <a:latin typeface="Arial" panose="020B0604020202020204" pitchFamily="34" charset="0"/>
                      </a:endParaRP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l" fontAlgn="b">
                        <a:buNone/>
                      </a:pPr>
                      <a:endParaRPr lang="es-US" sz="400" b="0" i="0" u="none" strike="noStrike">
                        <a:effectLst/>
                        <a:latin typeface="Arial" panose="020B0604020202020204" pitchFamily="34" charset="0"/>
                      </a:endParaRP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l" fontAlgn="b">
                        <a:buNone/>
                      </a:pPr>
                      <a:endParaRPr lang="es-US" sz="400" b="0" i="0" u="none" strike="noStrike">
                        <a:effectLst/>
                        <a:latin typeface="Arial" panose="020B0604020202020204" pitchFamily="34" charset="0"/>
                      </a:endParaRP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l" fontAlgn="b">
                        <a:buNone/>
                      </a:pPr>
                      <a:endParaRPr lang="es-US" sz="400" b="0" i="0" u="none" strike="noStrike">
                        <a:effectLst/>
                        <a:latin typeface="Arial" panose="020B0604020202020204" pitchFamily="34" charset="0"/>
                      </a:endParaRP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l" fontAlgn="b">
                        <a:buNone/>
                      </a:pPr>
                      <a:endParaRPr lang="es-US" sz="400" b="0" i="0" u="none" strike="noStrike">
                        <a:effectLst/>
                        <a:latin typeface="Arial" panose="020B0604020202020204" pitchFamily="34" charset="0"/>
                      </a:endParaRP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l" fontAlgn="b">
                        <a:buNone/>
                      </a:pPr>
                      <a:endParaRPr lang="es-US" sz="400" b="0" i="0" u="none" strike="noStrike">
                        <a:effectLst/>
                        <a:latin typeface="Arial" panose="020B0604020202020204" pitchFamily="34" charset="0"/>
                      </a:endParaRP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 fontAlgn="ctr">
                        <a:buNone/>
                      </a:pPr>
                      <a:endParaRPr lang="es-US" sz="500" b="0" i="0" u="none" strike="noStrike">
                        <a:effectLst/>
                        <a:latin typeface="Arial" panose="020B0604020202020204" pitchFamily="34" charset="0"/>
                      </a:endParaRPr>
                    </a:p>
                  </a:txBody>
                  <a:tcPr marL="0" marR="0" marT="0" marB="0" anchor="ctr">
                    <a:lnL>
                      <a:noFill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>
                      <a:noFill/>
                    </a:lnT>
                    <a:lnB>
                      <a:noFill/>
                    </a:lnB>
                    <a:noFill/>
                  </a:tcPr>
                </a:tc>
                <a:tc gridSpan="13">
                  <a:txBody>
                    <a:bodyPr/>
                    <a:lstStyle/>
                    <a:p>
                      <a:pPr algn="ctr" fontAlgn="ctr">
                        <a:buNone/>
                      </a:pPr>
                      <a:r>
                        <a:rPr lang="es-US" sz="500" b="1" i="0" u="none" strike="noStrike" dirty="0">
                          <a:effectLst/>
                          <a:latin typeface="Arial" panose="020B0604020202020204" pitchFamily="34" charset="0"/>
                        </a:rPr>
                        <a:t>Funciones de Combate</a:t>
                      </a:r>
                    </a:p>
                  </a:txBody>
                  <a:tcPr marL="0" marR="0" marT="0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>
                      <a:noFill/>
                    </a:lnB>
                    <a:solidFill>
                      <a:srgbClr val="B0FBFF"/>
                    </a:solidFill>
                  </a:tcPr>
                </a:tc>
                <a:tc hMerge="1">
                  <a:txBody>
                    <a:bodyPr/>
                    <a:lstStyle/>
                    <a:p>
                      <a:endParaRPr lang="es-ES_tradnl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es-ES_tradnl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es-ES_tradnl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es-ES_tradnl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es-ES_tradnl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es-ES_tradnl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es-ES_tradnl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es-ES_tradnl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es-ES_tradnl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es-ES_tradnl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es-ES_tradnl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es-ES_tradnl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 fontAlgn="ctr">
                        <a:buNone/>
                      </a:pPr>
                      <a:endParaRPr lang="es-US" sz="500" b="0" i="0" u="none" strike="noStrike">
                        <a:effectLst/>
                        <a:latin typeface="Arial" panose="020B0604020202020204" pitchFamily="34" charset="0"/>
                      </a:endParaRPr>
                    </a:p>
                  </a:txBody>
                  <a:tcPr marL="0" marR="0" marT="0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>
                      <a:noFill/>
                    </a:lnT>
                    <a:lnB>
                      <a:noFill/>
                    </a:lnB>
                    <a:noFill/>
                  </a:tcPr>
                </a:tc>
                <a:tc gridSpan="11">
                  <a:txBody>
                    <a:bodyPr/>
                    <a:lstStyle/>
                    <a:p>
                      <a:pPr algn="ctr" fontAlgn="ctr">
                        <a:buNone/>
                      </a:pPr>
                      <a:r>
                        <a:rPr lang="es-US" sz="500" b="1" i="0" u="none" strike="noStrike">
                          <a:effectLst/>
                          <a:latin typeface="Arial" panose="020B0604020202020204" pitchFamily="34" charset="0"/>
                        </a:rPr>
                        <a:t>Historia Militar y Teorías de la Guerra </a:t>
                      </a:r>
                    </a:p>
                  </a:txBody>
                  <a:tcPr marL="0" marR="0" marT="0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>
                      <a:noFill/>
                    </a:lnB>
                    <a:solidFill>
                      <a:srgbClr val="B0FBFF"/>
                    </a:solidFill>
                  </a:tcPr>
                </a:tc>
                <a:tc hMerge="1">
                  <a:txBody>
                    <a:bodyPr/>
                    <a:lstStyle/>
                    <a:p>
                      <a:endParaRPr lang="es-ES_tradnl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es-ES_tradnl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es-ES_tradnl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es-ES_tradnl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es-ES_tradnl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es-ES_tradnl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es-ES_tradnl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es-ES_tradnl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es-ES_tradnl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es-ES_tradnl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2074994555"/>
                  </a:ext>
                </a:extLst>
              </a:tr>
              <a:tr h="107782">
                <a:tc>
                  <a:txBody>
                    <a:bodyPr/>
                    <a:lstStyle/>
                    <a:p>
                      <a:pPr algn="l" fontAlgn="b">
                        <a:buNone/>
                      </a:pPr>
                      <a:endParaRPr lang="es-US" sz="200" b="0" i="0" u="none" strike="noStrike">
                        <a:effectLst/>
                        <a:latin typeface="Arial" panose="020B0604020202020204" pitchFamily="34" charset="0"/>
                      </a:endParaRP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l" fontAlgn="b">
                        <a:buNone/>
                      </a:pPr>
                      <a:endParaRPr lang="es-US" sz="200" b="0" i="0" u="none" strike="noStrike">
                        <a:effectLst/>
                        <a:latin typeface="Arial" panose="020B0604020202020204" pitchFamily="34" charset="0"/>
                      </a:endParaRP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l" fontAlgn="b">
                        <a:buNone/>
                      </a:pPr>
                      <a:endParaRPr lang="es-US" sz="200" b="0" i="0" u="none" strike="noStrike">
                        <a:effectLst/>
                        <a:latin typeface="Arial" panose="020B0604020202020204" pitchFamily="34" charset="0"/>
                      </a:endParaRP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l" fontAlgn="b">
                        <a:buNone/>
                      </a:pPr>
                      <a:endParaRPr lang="es-US" sz="200" b="0" i="0" u="none" strike="noStrike">
                        <a:effectLst/>
                        <a:latin typeface="Arial" panose="020B0604020202020204" pitchFamily="34" charset="0"/>
                      </a:endParaRP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l" fontAlgn="b">
                        <a:buNone/>
                      </a:pPr>
                      <a:endParaRPr lang="es-US" sz="200" b="0" i="0" u="none" strike="noStrike">
                        <a:effectLst/>
                        <a:latin typeface="Arial" panose="020B0604020202020204" pitchFamily="34" charset="0"/>
                      </a:endParaRP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l" fontAlgn="b">
                        <a:buNone/>
                      </a:pPr>
                      <a:endParaRPr lang="es-US" sz="200" b="0" i="0" u="none" strike="noStrike">
                        <a:effectLst/>
                        <a:latin typeface="Arial" panose="020B0604020202020204" pitchFamily="34" charset="0"/>
                      </a:endParaRP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l" fontAlgn="b">
                        <a:buNone/>
                      </a:pPr>
                      <a:endParaRPr lang="es-US" sz="200" b="0" i="0" u="none" strike="noStrike">
                        <a:effectLst/>
                        <a:latin typeface="Arial" panose="020B0604020202020204" pitchFamily="34" charset="0"/>
                      </a:endParaRP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 fontAlgn="ctr">
                        <a:buNone/>
                      </a:pPr>
                      <a:endParaRPr lang="es-US" sz="500" b="0" i="0" u="none" strike="noStrike">
                        <a:effectLst/>
                        <a:latin typeface="Arial" panose="020B0604020202020204" pitchFamily="34" charset="0"/>
                      </a:endParaRPr>
                    </a:p>
                  </a:txBody>
                  <a:tcPr marL="0" marR="0" marT="0" marB="0" anchor="ctr">
                    <a:lnL>
                      <a:noFill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>
                      <a:noFill/>
                    </a:lnT>
                    <a:lnB>
                      <a:noFill/>
                    </a:lnB>
                    <a:noFill/>
                  </a:tcPr>
                </a:tc>
                <a:tc gridSpan="3" vMerge="1">
                  <a:txBody>
                    <a:bodyPr/>
                    <a:lstStyle/>
                    <a:p>
                      <a:endParaRPr lang="es-ES_tradnl"/>
                    </a:p>
                  </a:txBody>
                  <a:tcPr/>
                </a:tc>
                <a:tc hMerge="1" vMerge="1">
                  <a:txBody>
                    <a:bodyPr/>
                    <a:lstStyle/>
                    <a:p>
                      <a:endParaRPr lang="es-ES_tradnl"/>
                    </a:p>
                  </a:txBody>
                  <a:tcPr/>
                </a:tc>
                <a:tc hMerge="1" vMerge="1">
                  <a:txBody>
                    <a:bodyPr/>
                    <a:lstStyle/>
                    <a:p>
                      <a:endParaRPr lang="es-ES_tradnl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l" fontAlgn="b">
                        <a:buNone/>
                      </a:pPr>
                      <a:endParaRPr lang="es-US" sz="500" b="0" i="0" u="none" strike="noStrike">
                        <a:effectLst/>
                        <a:latin typeface="Arial" panose="020B0604020202020204" pitchFamily="34" charset="0"/>
                      </a:endParaRPr>
                    </a:p>
                  </a:txBody>
                  <a:tcPr marL="0" marR="0" marT="0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l" fontAlgn="b">
                        <a:buNone/>
                      </a:pPr>
                      <a:endParaRPr lang="es-US" sz="200" b="0" i="0" u="none" strike="noStrike">
                        <a:effectLst/>
                        <a:latin typeface="Arial" panose="020B0604020202020204" pitchFamily="34" charset="0"/>
                      </a:endParaRP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l" fontAlgn="b">
                        <a:buNone/>
                      </a:pPr>
                      <a:endParaRPr lang="es-US" sz="200" b="0" i="0" u="none" strike="noStrike">
                        <a:effectLst/>
                        <a:latin typeface="Arial" panose="020B0604020202020204" pitchFamily="34" charset="0"/>
                      </a:endParaRP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l" fontAlgn="b">
                        <a:buNone/>
                      </a:pPr>
                      <a:endParaRPr lang="es-US" sz="200" b="0" i="0" u="none" strike="noStrike">
                        <a:effectLst/>
                        <a:latin typeface="Arial" panose="020B0604020202020204" pitchFamily="34" charset="0"/>
                      </a:endParaRP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l" fontAlgn="b">
                        <a:buNone/>
                      </a:pPr>
                      <a:endParaRPr lang="es-US" sz="200" b="0" i="0" u="none" strike="noStrike">
                        <a:effectLst/>
                        <a:latin typeface="Arial" panose="020B0604020202020204" pitchFamily="34" charset="0"/>
                      </a:endParaRP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l" fontAlgn="b">
                        <a:buNone/>
                      </a:pPr>
                      <a:endParaRPr lang="es-US" sz="200" b="0" i="0" u="none" strike="noStrike">
                        <a:effectLst/>
                        <a:latin typeface="Arial" panose="020B0604020202020204" pitchFamily="34" charset="0"/>
                      </a:endParaRP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l" fontAlgn="b">
                        <a:buNone/>
                      </a:pPr>
                      <a:endParaRPr lang="es-US" sz="200" b="0" i="0" u="none" strike="noStrike">
                        <a:effectLst/>
                        <a:latin typeface="Arial" panose="020B0604020202020204" pitchFamily="34" charset="0"/>
                      </a:endParaRP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l" fontAlgn="b">
                        <a:buNone/>
                      </a:pPr>
                      <a:endParaRPr lang="es-US" sz="200" b="0" i="0" u="none" strike="noStrike">
                        <a:effectLst/>
                        <a:latin typeface="Arial" panose="020B0604020202020204" pitchFamily="34" charset="0"/>
                      </a:endParaRP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 fontAlgn="ctr">
                        <a:buNone/>
                      </a:pPr>
                      <a:endParaRPr lang="es-US" sz="500" b="0" i="0" u="none" strike="noStrike">
                        <a:effectLst/>
                        <a:latin typeface="Arial" panose="020B0604020202020204" pitchFamily="34" charset="0"/>
                      </a:endParaRPr>
                    </a:p>
                  </a:txBody>
                  <a:tcPr marL="0" marR="0" marT="0" marB="0" anchor="ctr">
                    <a:lnL>
                      <a:noFill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>
                      <a:noFill/>
                    </a:lnT>
                    <a:lnB>
                      <a:noFill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 fontAlgn="ctr">
                        <a:buNone/>
                      </a:pPr>
                      <a:r>
                        <a:rPr lang="es-US" sz="500" b="1" i="0" u="none" strike="noStrike">
                          <a:effectLst/>
                          <a:latin typeface="Arial" panose="020B0604020202020204" pitchFamily="34" charset="0"/>
                        </a:rPr>
                        <a:t>2</a:t>
                      </a:r>
                    </a:p>
                  </a:txBody>
                  <a:tcPr marL="0" marR="0" marT="0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>
                      <a:noFill/>
                    </a:lnR>
                    <a:lnT>
                      <a:noFill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B0FBFF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>
                        <a:buNone/>
                      </a:pPr>
                      <a:r>
                        <a:rPr lang="es-US" sz="500" b="1" i="0" u="none" strike="noStrike">
                          <a:effectLst/>
                          <a:latin typeface="Arial" panose="020B0604020202020204" pitchFamily="34" charset="0"/>
                        </a:rPr>
                        <a:t>2</a:t>
                      </a:r>
                    </a:p>
                  </a:txBody>
                  <a:tcPr marL="0" marR="0" marT="0" marB="0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B0FBFF"/>
                    </a:solidFill>
                  </a:tcPr>
                </a:tc>
                <a:tc>
                  <a:txBody>
                    <a:bodyPr/>
                    <a:lstStyle/>
                    <a:p>
                      <a:pPr algn="l" fontAlgn="ctr">
                        <a:buNone/>
                      </a:pPr>
                      <a:r>
                        <a:rPr lang="es-US" sz="500" b="1" i="0" u="none" strike="noStrike">
                          <a:effectLst/>
                          <a:latin typeface="Arial" panose="020B0604020202020204" pitchFamily="34" charset="0"/>
                        </a:rPr>
                        <a:t> </a:t>
                      </a:r>
                    </a:p>
                  </a:txBody>
                  <a:tcPr marL="0" marR="0" marT="0" marB="0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B0FBFF"/>
                    </a:solidFill>
                  </a:tcPr>
                </a:tc>
                <a:tc>
                  <a:txBody>
                    <a:bodyPr/>
                    <a:lstStyle/>
                    <a:p>
                      <a:pPr algn="l" fontAlgn="ctr">
                        <a:buNone/>
                      </a:pPr>
                      <a:r>
                        <a:rPr lang="es-US" sz="500" b="1" i="0" u="none" strike="noStrike">
                          <a:effectLst/>
                          <a:latin typeface="Arial" panose="020B0604020202020204" pitchFamily="34" charset="0"/>
                        </a:rPr>
                        <a:t> </a:t>
                      </a:r>
                    </a:p>
                  </a:txBody>
                  <a:tcPr marL="0" marR="0" marT="0" marB="0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B0FBFF"/>
                    </a:solidFill>
                  </a:tcPr>
                </a:tc>
                <a:tc>
                  <a:txBody>
                    <a:bodyPr/>
                    <a:lstStyle/>
                    <a:p>
                      <a:pPr algn="l" fontAlgn="ctr">
                        <a:buNone/>
                      </a:pPr>
                      <a:r>
                        <a:rPr lang="es-US" sz="500" b="1" i="0" u="none" strike="noStrike">
                          <a:effectLst/>
                          <a:latin typeface="Arial" panose="020B0604020202020204" pitchFamily="34" charset="0"/>
                        </a:rPr>
                        <a:t> </a:t>
                      </a:r>
                    </a:p>
                  </a:txBody>
                  <a:tcPr marL="0" marR="0" marT="0" marB="0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B0FBFF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>
                        <a:buNone/>
                      </a:pPr>
                      <a:r>
                        <a:rPr lang="es-US" sz="500" b="1" i="0" u="none" strike="noStrike">
                          <a:effectLst/>
                          <a:latin typeface="Arial" panose="020B0604020202020204" pitchFamily="34" charset="0"/>
                        </a:rPr>
                        <a:t>68</a:t>
                      </a:r>
                    </a:p>
                  </a:txBody>
                  <a:tcPr marL="0" marR="0" marT="0" marB="0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B0FBFF"/>
                    </a:solidFill>
                  </a:tcPr>
                </a:tc>
                <a:tc>
                  <a:txBody>
                    <a:bodyPr/>
                    <a:lstStyle/>
                    <a:p>
                      <a:pPr algn="l" fontAlgn="ctr">
                        <a:buNone/>
                      </a:pPr>
                      <a:r>
                        <a:rPr lang="es-US" sz="500" b="1" i="0" u="none" strike="noStrike">
                          <a:effectLst/>
                          <a:latin typeface="Arial" panose="020B0604020202020204" pitchFamily="34" charset="0"/>
                        </a:rPr>
                        <a:t> </a:t>
                      </a:r>
                    </a:p>
                  </a:txBody>
                  <a:tcPr marL="0" marR="0" marT="0" marB="0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B0FBFF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>
                        <a:buNone/>
                      </a:pPr>
                      <a:r>
                        <a:rPr lang="es-US" sz="500" b="1" i="0" u="none" strike="noStrike">
                          <a:effectLst/>
                          <a:latin typeface="Arial" panose="020B0604020202020204" pitchFamily="34" charset="0"/>
                        </a:rPr>
                        <a:t>2</a:t>
                      </a:r>
                    </a:p>
                  </a:txBody>
                  <a:tcPr marL="0" marR="0" marT="0" marB="0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B0FBFF"/>
                    </a:solidFill>
                  </a:tcPr>
                </a:tc>
                <a:tc>
                  <a:txBody>
                    <a:bodyPr/>
                    <a:lstStyle/>
                    <a:p>
                      <a:pPr algn="l" fontAlgn="ctr">
                        <a:buNone/>
                      </a:pPr>
                      <a:r>
                        <a:rPr lang="es-US" sz="500" b="1" i="0" u="none" strike="noStrike">
                          <a:effectLst/>
                          <a:latin typeface="Arial" panose="020B0604020202020204" pitchFamily="34" charset="0"/>
                        </a:rPr>
                        <a:t>2</a:t>
                      </a:r>
                    </a:p>
                  </a:txBody>
                  <a:tcPr marL="0" marR="0" marT="0" marB="0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B0FBFF"/>
                    </a:solidFill>
                  </a:tcPr>
                </a:tc>
                <a:tc>
                  <a:txBody>
                    <a:bodyPr/>
                    <a:lstStyle/>
                    <a:p>
                      <a:pPr algn="l" fontAlgn="ctr">
                        <a:buNone/>
                      </a:pPr>
                      <a:r>
                        <a:rPr lang="es-US" sz="500" b="1" i="0" u="none" strike="noStrike">
                          <a:effectLst/>
                          <a:latin typeface="Arial" panose="020B0604020202020204" pitchFamily="34" charset="0"/>
                        </a:rPr>
                        <a:t> </a:t>
                      </a:r>
                    </a:p>
                  </a:txBody>
                  <a:tcPr marL="0" marR="0" marT="0" marB="0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B0FBFF"/>
                    </a:solidFill>
                  </a:tcPr>
                </a:tc>
                <a:tc>
                  <a:txBody>
                    <a:bodyPr/>
                    <a:lstStyle/>
                    <a:p>
                      <a:pPr algn="l" fontAlgn="ctr">
                        <a:buNone/>
                      </a:pPr>
                      <a:r>
                        <a:rPr lang="es-US" sz="500" b="1" i="0" u="none" strike="noStrike">
                          <a:effectLst/>
                          <a:latin typeface="Arial" panose="020B0604020202020204" pitchFamily="34" charset="0"/>
                        </a:rPr>
                        <a:t> </a:t>
                      </a:r>
                    </a:p>
                  </a:txBody>
                  <a:tcPr marL="0" marR="0" marT="0" marB="0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B0FBFF"/>
                    </a:solidFill>
                  </a:tcPr>
                </a:tc>
                <a:tc>
                  <a:txBody>
                    <a:bodyPr/>
                    <a:lstStyle/>
                    <a:p>
                      <a:pPr algn="l" fontAlgn="ctr">
                        <a:buNone/>
                      </a:pPr>
                      <a:r>
                        <a:rPr lang="es-US" sz="500" b="1" i="0" u="none" strike="noStrike">
                          <a:effectLst/>
                          <a:latin typeface="Arial" panose="020B0604020202020204" pitchFamily="34" charset="0"/>
                        </a:rPr>
                        <a:t> </a:t>
                      </a:r>
                    </a:p>
                  </a:txBody>
                  <a:tcPr marL="0" marR="0" marT="0" marB="0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B0FBFF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>
                        <a:buNone/>
                      </a:pPr>
                      <a:r>
                        <a:rPr lang="es-US" sz="500" b="1" i="0" u="none" strike="noStrike">
                          <a:effectLst/>
                          <a:latin typeface="Arial" panose="020B0604020202020204" pitchFamily="34" charset="0"/>
                        </a:rPr>
                        <a:t>68</a:t>
                      </a:r>
                    </a:p>
                  </a:txBody>
                  <a:tcPr marL="0" marR="0" marT="0" marB="0" anchor="ctr">
                    <a:lnL>
                      <a:noFill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>
                      <a:noFill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B0FBFF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>
                        <a:buNone/>
                      </a:pPr>
                      <a:endParaRPr lang="es-US" sz="500" b="0" i="0" u="none" strike="noStrike">
                        <a:effectLst/>
                        <a:latin typeface="Arial" panose="020B0604020202020204" pitchFamily="34" charset="0"/>
                      </a:endParaRPr>
                    </a:p>
                  </a:txBody>
                  <a:tcPr marL="0" marR="0" marT="0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>
                      <a:noFill/>
                    </a:lnT>
                    <a:lnB>
                      <a:noFill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 fontAlgn="ctr">
                        <a:buNone/>
                      </a:pPr>
                      <a:r>
                        <a:rPr lang="es-US" sz="500" b="1" i="0" u="none" strike="noStrike">
                          <a:effectLst/>
                          <a:latin typeface="Arial" panose="020B0604020202020204" pitchFamily="34" charset="0"/>
                        </a:rPr>
                        <a:t>1</a:t>
                      </a:r>
                    </a:p>
                  </a:txBody>
                  <a:tcPr marL="0" marR="0" marT="0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>
                      <a:noFill/>
                    </a:lnR>
                    <a:lnT>
                      <a:noFill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B0FBFF"/>
                    </a:solidFill>
                  </a:tcPr>
                </a:tc>
                <a:tc>
                  <a:txBody>
                    <a:bodyPr/>
                    <a:lstStyle/>
                    <a:p>
                      <a:pPr algn="l" fontAlgn="ctr">
                        <a:buNone/>
                      </a:pPr>
                      <a:r>
                        <a:rPr lang="es-US" sz="500" b="1" i="0" u="none" strike="noStrike">
                          <a:effectLst/>
                          <a:latin typeface="Arial" panose="020B0604020202020204" pitchFamily="34" charset="0"/>
                        </a:rPr>
                        <a:t>1</a:t>
                      </a:r>
                    </a:p>
                  </a:txBody>
                  <a:tcPr marL="0" marR="0" marT="0" marB="0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B0FBFF"/>
                    </a:solidFill>
                  </a:tcPr>
                </a:tc>
                <a:tc>
                  <a:txBody>
                    <a:bodyPr/>
                    <a:lstStyle/>
                    <a:p>
                      <a:pPr algn="l" fontAlgn="ctr">
                        <a:buNone/>
                      </a:pPr>
                      <a:r>
                        <a:rPr lang="es-US" sz="500" b="1" i="0" u="none" strike="noStrike">
                          <a:effectLst/>
                          <a:latin typeface="Arial" panose="020B0604020202020204" pitchFamily="34" charset="0"/>
                        </a:rPr>
                        <a:t> </a:t>
                      </a:r>
                    </a:p>
                  </a:txBody>
                  <a:tcPr marL="0" marR="0" marT="0" marB="0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B0FBFF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>
                        <a:buNone/>
                      </a:pPr>
                      <a:r>
                        <a:rPr lang="es-US" sz="500" b="1" i="0" u="none" strike="noStrike">
                          <a:effectLst/>
                          <a:latin typeface="Arial" panose="020B0604020202020204" pitchFamily="34" charset="0"/>
                        </a:rPr>
                        <a:t> </a:t>
                      </a:r>
                    </a:p>
                  </a:txBody>
                  <a:tcPr marL="0" marR="0" marT="0" marB="0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B0FBFF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>
                        <a:buNone/>
                      </a:pPr>
                      <a:r>
                        <a:rPr lang="es-US" sz="500" b="1" i="0" u="none" strike="noStrike">
                          <a:effectLst/>
                          <a:latin typeface="Arial" panose="020B0604020202020204" pitchFamily="34" charset="0"/>
                        </a:rPr>
                        <a:t> </a:t>
                      </a:r>
                    </a:p>
                  </a:txBody>
                  <a:tcPr marL="0" marR="0" marT="0" marB="0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B0FBFF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>
                        <a:buNone/>
                      </a:pPr>
                      <a:r>
                        <a:rPr lang="es-US" sz="500" b="1" i="0" u="none" strike="noStrike">
                          <a:effectLst/>
                          <a:latin typeface="Arial" panose="020B0604020202020204" pitchFamily="34" charset="0"/>
                        </a:rPr>
                        <a:t>34</a:t>
                      </a:r>
                    </a:p>
                  </a:txBody>
                  <a:tcPr marL="0" marR="0" marT="0" marB="0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B0FBFF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>
                        <a:buNone/>
                      </a:pPr>
                      <a:r>
                        <a:rPr lang="es-US" sz="500" b="1" i="0" u="none" strike="noStrike">
                          <a:effectLst/>
                          <a:latin typeface="Arial" panose="020B0604020202020204" pitchFamily="34" charset="0"/>
                        </a:rPr>
                        <a:t> </a:t>
                      </a:r>
                    </a:p>
                  </a:txBody>
                  <a:tcPr marL="0" marR="0" marT="0" marB="0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B0FBFF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>
                        <a:buNone/>
                      </a:pPr>
                      <a:r>
                        <a:rPr lang="es-US" sz="500" b="1" i="0" u="none" strike="noStrike">
                          <a:effectLst/>
                          <a:latin typeface="Arial" panose="020B0604020202020204" pitchFamily="34" charset="0"/>
                        </a:rPr>
                        <a:t>2</a:t>
                      </a:r>
                    </a:p>
                  </a:txBody>
                  <a:tcPr marL="0" marR="0" marT="0" marB="0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B0FBFF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>
                        <a:buNone/>
                      </a:pPr>
                      <a:r>
                        <a:rPr lang="es-US" sz="500" b="1" i="0" u="none" strike="noStrike">
                          <a:effectLst/>
                          <a:latin typeface="Arial" panose="020B0604020202020204" pitchFamily="34" charset="0"/>
                        </a:rPr>
                        <a:t>2</a:t>
                      </a:r>
                    </a:p>
                  </a:txBody>
                  <a:tcPr marL="0" marR="0" marT="0" marB="0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B0FBFF"/>
                    </a:solidFill>
                  </a:tcPr>
                </a:tc>
                <a:tc>
                  <a:txBody>
                    <a:bodyPr/>
                    <a:lstStyle/>
                    <a:p>
                      <a:pPr algn="l" fontAlgn="ctr">
                        <a:buNone/>
                      </a:pPr>
                      <a:r>
                        <a:rPr lang="es-US" sz="500" b="1" i="0" u="none" strike="noStrike">
                          <a:effectLst/>
                          <a:latin typeface="Arial" panose="020B0604020202020204" pitchFamily="34" charset="0"/>
                        </a:rPr>
                        <a:t> </a:t>
                      </a:r>
                    </a:p>
                  </a:txBody>
                  <a:tcPr marL="0" marR="0" marT="0" marB="0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B0FBFF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>
                        <a:buNone/>
                      </a:pPr>
                      <a:r>
                        <a:rPr lang="es-US" sz="500" b="1" i="0" u="none" strike="noStrike">
                          <a:effectLst/>
                          <a:latin typeface="Arial" panose="020B0604020202020204" pitchFamily="34" charset="0"/>
                        </a:rPr>
                        <a:t>68</a:t>
                      </a:r>
                    </a:p>
                  </a:txBody>
                  <a:tcPr marL="0" marR="0" marT="0" marB="0" anchor="ctr">
                    <a:lnL>
                      <a:noFill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>
                      <a:noFill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B0FBFF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4040609883"/>
                  </a:ext>
                </a:extLst>
              </a:tr>
              <a:tr h="97279">
                <a:tc>
                  <a:txBody>
                    <a:bodyPr/>
                    <a:lstStyle/>
                    <a:p>
                      <a:pPr algn="l" fontAlgn="b">
                        <a:buNone/>
                      </a:pPr>
                      <a:endParaRPr lang="es-US" sz="500" b="1" i="0" u="none" strike="noStrike">
                        <a:effectLst/>
                        <a:latin typeface="Arial" panose="020B0604020202020204" pitchFamily="34" charset="0"/>
                      </a:endParaRP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l" fontAlgn="b">
                        <a:buNone/>
                      </a:pPr>
                      <a:endParaRPr lang="es-US" sz="500" b="1" i="0" u="none" strike="noStrike">
                        <a:effectLst/>
                        <a:latin typeface="Arial" panose="020B0604020202020204" pitchFamily="34" charset="0"/>
                      </a:endParaRP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l" fontAlgn="b">
                        <a:buNone/>
                      </a:pPr>
                      <a:endParaRPr lang="es-US" sz="500" b="1" i="0" u="none" strike="noStrike">
                        <a:effectLst/>
                        <a:latin typeface="Arial" panose="020B0604020202020204" pitchFamily="34" charset="0"/>
                      </a:endParaRP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l" fontAlgn="b">
                        <a:buNone/>
                      </a:pPr>
                      <a:endParaRPr lang="es-US" sz="500" b="1" i="0" u="none" strike="noStrike">
                        <a:effectLst/>
                        <a:latin typeface="Arial" panose="020B0604020202020204" pitchFamily="34" charset="0"/>
                      </a:endParaRP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l" fontAlgn="b">
                        <a:buNone/>
                      </a:pPr>
                      <a:endParaRPr lang="es-US" sz="500" b="1" i="0" u="none" strike="noStrike">
                        <a:effectLst/>
                        <a:latin typeface="Arial" panose="020B0604020202020204" pitchFamily="34" charset="0"/>
                      </a:endParaRP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l" fontAlgn="b">
                        <a:buNone/>
                      </a:pPr>
                      <a:endParaRPr lang="es-US" sz="500" b="1" i="0" u="none" strike="noStrike">
                        <a:effectLst/>
                        <a:latin typeface="Arial" panose="020B0604020202020204" pitchFamily="34" charset="0"/>
                      </a:endParaRP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l" fontAlgn="b">
                        <a:buNone/>
                      </a:pPr>
                      <a:endParaRPr lang="es-US" sz="500" b="1" i="0" u="none" strike="noStrike">
                        <a:effectLst/>
                        <a:latin typeface="Arial" panose="020B0604020202020204" pitchFamily="34" charset="0"/>
                      </a:endParaRP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 fontAlgn="ctr">
                        <a:buNone/>
                      </a:pPr>
                      <a:endParaRPr lang="es-US" sz="500" b="0" i="0" u="none" strike="noStrike">
                        <a:effectLst/>
                        <a:latin typeface="Arial" panose="020B0604020202020204" pitchFamily="34" charset="0"/>
                      </a:endParaRPr>
                    </a:p>
                  </a:txBody>
                  <a:tcPr marL="0" marR="0" marT="0" marB="0" anchor="ctr">
                    <a:lnL>
                      <a:noFill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>
                      <a:noFill/>
                    </a:lnT>
                    <a:lnB>
                      <a:noFill/>
                    </a:lnB>
                    <a:noFill/>
                  </a:tcPr>
                </a:tc>
                <a:tc gridSpan="3" vMerge="1">
                  <a:txBody>
                    <a:bodyPr/>
                    <a:lstStyle/>
                    <a:p>
                      <a:endParaRPr lang="es-ES_tradnl"/>
                    </a:p>
                  </a:txBody>
                  <a:tcPr/>
                </a:tc>
                <a:tc hMerge="1" vMerge="1">
                  <a:txBody>
                    <a:bodyPr/>
                    <a:lstStyle/>
                    <a:p>
                      <a:endParaRPr lang="es-ES_tradnl"/>
                    </a:p>
                  </a:txBody>
                  <a:tcPr/>
                </a:tc>
                <a:tc hMerge="1" vMerge="1">
                  <a:txBody>
                    <a:bodyPr/>
                    <a:lstStyle/>
                    <a:p>
                      <a:endParaRPr lang="es-ES_tradnl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l" fontAlgn="b">
                        <a:buNone/>
                      </a:pPr>
                      <a:endParaRPr lang="es-US" sz="500" b="0" i="0" u="none" strike="noStrike">
                        <a:effectLst/>
                        <a:latin typeface="Arial" panose="020B0604020202020204" pitchFamily="34" charset="0"/>
                      </a:endParaRPr>
                    </a:p>
                  </a:txBody>
                  <a:tcPr marL="0" marR="0" marT="0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l" fontAlgn="b">
                        <a:buNone/>
                      </a:pPr>
                      <a:endParaRPr lang="es-US" sz="500" b="0" i="0" u="none" strike="noStrike">
                        <a:effectLst/>
                        <a:latin typeface="Arial" panose="020B0604020202020204" pitchFamily="34" charset="0"/>
                      </a:endParaRP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l" fontAlgn="b">
                        <a:buNone/>
                      </a:pPr>
                      <a:endParaRPr lang="es-US" sz="500" b="0" i="0" u="none" strike="noStrike">
                        <a:effectLst/>
                        <a:latin typeface="Arial" panose="020B0604020202020204" pitchFamily="34" charset="0"/>
                      </a:endParaRP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l" fontAlgn="b">
                        <a:buNone/>
                      </a:pPr>
                      <a:endParaRPr lang="es-US" sz="500" b="0" i="0" u="none" strike="noStrike">
                        <a:effectLst/>
                        <a:latin typeface="Arial" panose="020B0604020202020204" pitchFamily="34" charset="0"/>
                      </a:endParaRP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l" fontAlgn="b">
                        <a:buNone/>
                      </a:pPr>
                      <a:endParaRPr lang="es-US" sz="500" b="0" i="0" u="none" strike="noStrike">
                        <a:effectLst/>
                        <a:latin typeface="Arial" panose="020B0604020202020204" pitchFamily="34" charset="0"/>
                      </a:endParaRP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 fontAlgn="ctr">
                        <a:buNone/>
                      </a:pPr>
                      <a:endParaRPr lang="es-US" sz="500" b="0" i="0" u="none" strike="noStrike">
                        <a:effectLst/>
                        <a:latin typeface="Arial" panose="020B0604020202020204" pitchFamily="34" charset="0"/>
                      </a:endParaRPr>
                    </a:p>
                  </a:txBody>
                  <a:tcPr marL="0" marR="0" marT="0" marB="0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l" fontAlgn="ctr">
                        <a:buNone/>
                      </a:pPr>
                      <a:endParaRPr lang="es-US" sz="500" b="0" i="0" u="none" strike="noStrike">
                        <a:effectLst/>
                        <a:latin typeface="Arial" panose="020B0604020202020204" pitchFamily="34" charset="0"/>
                      </a:endParaRPr>
                    </a:p>
                  </a:txBody>
                  <a:tcPr marL="0" marR="0" marT="0" marB="0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 fontAlgn="ctr">
                        <a:buNone/>
                      </a:pPr>
                      <a:endParaRPr lang="es-US" sz="500" b="0" i="0" u="none" strike="noStrike">
                        <a:effectLst/>
                        <a:latin typeface="Arial" panose="020B0604020202020204" pitchFamily="34" charset="0"/>
                      </a:endParaRPr>
                    </a:p>
                  </a:txBody>
                  <a:tcPr marL="0" marR="0" marT="0" marB="0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 fontAlgn="ctr">
                        <a:buNone/>
                      </a:pPr>
                      <a:endParaRPr lang="es-US" sz="500" b="0" i="0" u="none" strike="noStrike">
                        <a:effectLst/>
                        <a:latin typeface="Arial" panose="020B0604020202020204" pitchFamily="34" charset="0"/>
                      </a:endParaRPr>
                    </a:p>
                  </a:txBody>
                  <a:tcPr marL="0" marR="0" marT="0" marB="0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l" fontAlgn="ctr">
                        <a:buNone/>
                      </a:pPr>
                      <a:r>
                        <a:rPr lang="es-US" sz="500" b="0" i="0" u="none" strike="noStrike">
                          <a:effectLst/>
                          <a:latin typeface="Arial" panose="020B0604020202020204" pitchFamily="34" charset="0"/>
                        </a:rPr>
                        <a:t> </a:t>
                      </a:r>
                    </a:p>
                  </a:txBody>
                  <a:tcPr marL="0" marR="0" marT="0" marB="0" anchor="ctr">
                    <a:lnL>
                      <a:noFill/>
                    </a:lnL>
                    <a:lnR>
                      <a:noFill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algn="l" fontAlgn="ctr">
                        <a:buNone/>
                      </a:pPr>
                      <a:r>
                        <a:rPr lang="es-US" sz="500" b="0" i="0" u="none" strike="noStrike">
                          <a:effectLst/>
                          <a:latin typeface="Arial" panose="020B0604020202020204" pitchFamily="34" charset="0"/>
                        </a:rPr>
                        <a:t> </a:t>
                      </a:r>
                    </a:p>
                  </a:txBody>
                  <a:tcPr marL="0" marR="0" marT="0" marB="0" anchor="ctr">
                    <a:lnL>
                      <a:noFill/>
                    </a:lnL>
                    <a:lnR>
                      <a:noFill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algn="l" fontAlgn="ctr">
                        <a:buNone/>
                      </a:pPr>
                      <a:r>
                        <a:rPr lang="es-US" sz="500" b="0" i="0" u="none" strike="noStrike">
                          <a:effectLst/>
                          <a:latin typeface="Arial" panose="020B0604020202020204" pitchFamily="34" charset="0"/>
                        </a:rPr>
                        <a:t> </a:t>
                      </a:r>
                    </a:p>
                  </a:txBody>
                  <a:tcPr marL="0" marR="0" marT="0" marB="0" anchor="ctr">
                    <a:lnL>
                      <a:noFill/>
                    </a:lnL>
                    <a:lnR>
                      <a:noFill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algn="l" fontAlgn="ctr">
                        <a:buNone/>
                      </a:pPr>
                      <a:r>
                        <a:rPr lang="es-US" sz="500" b="0" i="0" u="none" strike="noStrike">
                          <a:effectLst/>
                          <a:latin typeface="Arial" panose="020B0604020202020204" pitchFamily="34" charset="0"/>
                        </a:rPr>
                        <a:t> </a:t>
                      </a:r>
                    </a:p>
                  </a:txBody>
                  <a:tcPr marL="0" marR="0" marT="0" marB="0" anchor="ctr">
                    <a:lnL>
                      <a:noFill/>
                    </a:lnL>
                    <a:lnR>
                      <a:noFill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algn="l" fontAlgn="ctr">
                        <a:buNone/>
                      </a:pPr>
                      <a:r>
                        <a:rPr lang="es-US" sz="500" b="0" i="0" u="none" strike="noStrike">
                          <a:effectLst/>
                          <a:latin typeface="Arial" panose="020B0604020202020204" pitchFamily="34" charset="0"/>
                        </a:rPr>
                        <a:t> </a:t>
                      </a:r>
                    </a:p>
                  </a:txBody>
                  <a:tcPr marL="0" marR="0" marT="0" marB="0" anchor="ctr">
                    <a:lnL>
                      <a:noFill/>
                    </a:lnL>
                    <a:lnR>
                      <a:noFill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>
                        <a:buNone/>
                      </a:pPr>
                      <a:r>
                        <a:rPr lang="es-US" sz="500" b="0" i="0" u="none" strike="noStrike">
                          <a:effectLst/>
                          <a:latin typeface="Arial" panose="020B0604020202020204" pitchFamily="34" charset="0"/>
                        </a:rPr>
                        <a:t> </a:t>
                      </a:r>
                    </a:p>
                  </a:txBody>
                  <a:tcPr marL="0" marR="0" marT="0" marB="0" anchor="ctr">
                    <a:lnL>
                      <a:noFill/>
                    </a:lnL>
                    <a:lnR>
                      <a:noFill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>
                        <a:buNone/>
                      </a:pPr>
                      <a:r>
                        <a:rPr lang="es-US" sz="500" b="0" i="0" u="none" strike="noStrike">
                          <a:effectLst/>
                          <a:latin typeface="Arial" panose="020B0604020202020204" pitchFamily="34" charset="0"/>
                        </a:rPr>
                        <a:t> </a:t>
                      </a:r>
                    </a:p>
                  </a:txBody>
                  <a:tcPr marL="0" marR="0" marT="0" marB="0" anchor="ctr">
                    <a:lnL>
                      <a:noFill/>
                    </a:lnL>
                    <a:lnR>
                      <a:noFill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>
                        <a:buNone/>
                      </a:pPr>
                      <a:r>
                        <a:rPr lang="es-US" sz="500" b="0" i="0" u="none" strike="noStrike">
                          <a:effectLst/>
                          <a:latin typeface="Arial" panose="020B0604020202020204" pitchFamily="34" charset="0"/>
                        </a:rPr>
                        <a:t> </a:t>
                      </a:r>
                    </a:p>
                  </a:txBody>
                  <a:tcPr marL="0" marR="0" marT="0" marB="0" anchor="ctr">
                    <a:lnL>
                      <a:noFill/>
                    </a:lnL>
                    <a:lnR>
                      <a:noFill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>
                        <a:buNone/>
                      </a:pPr>
                      <a:r>
                        <a:rPr lang="es-US" sz="500" b="0" i="0" u="none" strike="noStrike">
                          <a:effectLst/>
                          <a:latin typeface="Arial" panose="020B0604020202020204" pitchFamily="34" charset="0"/>
                        </a:rPr>
                        <a:t> </a:t>
                      </a:r>
                    </a:p>
                  </a:txBody>
                  <a:tcPr marL="0" marR="0" marT="0" marB="0" anchor="ctr">
                    <a:lnL>
                      <a:noFill/>
                    </a:lnL>
                    <a:lnR>
                      <a:noFill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>
                        <a:buNone/>
                      </a:pPr>
                      <a:r>
                        <a:rPr lang="es-US" sz="500" b="0" i="0" u="none" strike="noStrike">
                          <a:effectLst/>
                          <a:latin typeface="Arial" panose="020B0604020202020204" pitchFamily="34" charset="0"/>
                        </a:rPr>
                        <a:t> </a:t>
                      </a:r>
                    </a:p>
                  </a:txBody>
                  <a:tcPr marL="0" marR="0" marT="0" marB="0" anchor="ctr">
                    <a:lnL>
                      <a:noFill/>
                    </a:lnL>
                    <a:lnR>
                      <a:noFill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>
                        <a:buNone/>
                      </a:pPr>
                      <a:r>
                        <a:rPr lang="es-US" sz="500" b="0" i="0" u="none" strike="noStrike">
                          <a:effectLst/>
                          <a:latin typeface="Arial" panose="020B0604020202020204" pitchFamily="34" charset="0"/>
                        </a:rPr>
                        <a:t> </a:t>
                      </a:r>
                    </a:p>
                  </a:txBody>
                  <a:tcPr marL="0" marR="0" marT="0" marB="0" anchor="ctr">
                    <a:lnL>
                      <a:noFill/>
                    </a:lnL>
                    <a:lnR>
                      <a:noFill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>
                        <a:buNone/>
                      </a:pPr>
                      <a:r>
                        <a:rPr lang="es-US" sz="500" b="0" i="0" u="none" strike="noStrike">
                          <a:effectLst/>
                          <a:latin typeface="Arial" panose="020B0604020202020204" pitchFamily="34" charset="0"/>
                        </a:rPr>
                        <a:t> </a:t>
                      </a:r>
                    </a:p>
                  </a:txBody>
                  <a:tcPr marL="0" marR="0" marT="0" marB="0" anchor="ctr">
                    <a:lnL>
                      <a:noFill/>
                    </a:lnL>
                    <a:lnR>
                      <a:noFill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>
                        <a:buNone/>
                      </a:pPr>
                      <a:r>
                        <a:rPr lang="es-US" sz="500" b="0" i="0" u="none" strike="noStrike">
                          <a:effectLst/>
                          <a:latin typeface="Arial" panose="020B0604020202020204" pitchFamily="34" charset="0"/>
                        </a:rPr>
                        <a:t> </a:t>
                      </a:r>
                    </a:p>
                  </a:txBody>
                  <a:tcPr marL="0" marR="0" marT="0" marB="0" anchor="ctr">
                    <a:lnL>
                      <a:noFill/>
                    </a:lnL>
                    <a:lnR>
                      <a:noFill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>
                        <a:buNone/>
                      </a:pPr>
                      <a:endParaRPr lang="es-US" sz="500" b="0" i="0" u="none" strike="noStrike">
                        <a:effectLst/>
                        <a:latin typeface="Arial" panose="020B0604020202020204" pitchFamily="34" charset="0"/>
                      </a:endParaRPr>
                    </a:p>
                  </a:txBody>
                  <a:tcPr marL="0" marR="0" marT="0" marB="0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 fontAlgn="ctr">
                        <a:buNone/>
                      </a:pPr>
                      <a:r>
                        <a:rPr lang="es-US" sz="500" b="1" i="0" u="none" strike="noStrike">
                          <a:effectLst/>
                          <a:latin typeface="Arial" panose="020B0604020202020204" pitchFamily="34" charset="0"/>
                        </a:rPr>
                        <a:t> </a:t>
                      </a:r>
                    </a:p>
                  </a:txBody>
                  <a:tcPr marL="0" marR="0" marT="0" marB="0" anchor="ctr">
                    <a:lnL>
                      <a:noFill/>
                    </a:lnL>
                    <a:lnR>
                      <a:noFill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>
                        <a:buNone/>
                      </a:pPr>
                      <a:r>
                        <a:rPr lang="es-US" sz="500" b="1" i="0" u="none" strike="noStrike">
                          <a:effectLst/>
                          <a:latin typeface="Arial" panose="020B0604020202020204" pitchFamily="34" charset="0"/>
                        </a:rPr>
                        <a:t> </a:t>
                      </a:r>
                    </a:p>
                  </a:txBody>
                  <a:tcPr marL="0" marR="0" marT="0" marB="0" anchor="ctr">
                    <a:lnL>
                      <a:noFill/>
                    </a:lnL>
                    <a:lnR>
                      <a:noFill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>
                        <a:buNone/>
                      </a:pPr>
                      <a:r>
                        <a:rPr lang="es-US" sz="500" b="1" i="0" u="none" strike="noStrike">
                          <a:effectLst/>
                          <a:latin typeface="Arial" panose="020B0604020202020204" pitchFamily="34" charset="0"/>
                        </a:rPr>
                        <a:t> </a:t>
                      </a:r>
                    </a:p>
                  </a:txBody>
                  <a:tcPr marL="0" marR="0" marT="0" marB="0" anchor="ctr">
                    <a:lnL>
                      <a:noFill/>
                    </a:lnL>
                    <a:lnR>
                      <a:noFill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>
                        <a:buNone/>
                      </a:pPr>
                      <a:r>
                        <a:rPr lang="es-US" sz="500" b="1" i="0" u="none" strike="noStrike">
                          <a:effectLst/>
                          <a:latin typeface="Arial" panose="020B0604020202020204" pitchFamily="34" charset="0"/>
                        </a:rPr>
                        <a:t> </a:t>
                      </a:r>
                    </a:p>
                  </a:txBody>
                  <a:tcPr marL="0" marR="0" marT="0" marB="0" anchor="ctr">
                    <a:lnL>
                      <a:noFill/>
                    </a:lnL>
                    <a:lnR>
                      <a:noFill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>
                        <a:buNone/>
                      </a:pPr>
                      <a:r>
                        <a:rPr lang="es-US" sz="500" b="1" i="0" u="none" strike="noStrike">
                          <a:effectLst/>
                          <a:latin typeface="Arial" panose="020B0604020202020204" pitchFamily="34" charset="0"/>
                        </a:rPr>
                        <a:t> </a:t>
                      </a:r>
                    </a:p>
                  </a:txBody>
                  <a:tcPr marL="0" marR="0" marT="0" marB="0" anchor="ctr">
                    <a:lnL>
                      <a:noFill/>
                    </a:lnL>
                    <a:lnR>
                      <a:noFill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>
                        <a:buNone/>
                      </a:pPr>
                      <a:endParaRPr lang="es-US" sz="500" b="1" i="0" u="none" strike="noStrike">
                        <a:effectLst/>
                        <a:latin typeface="Arial" panose="020B0604020202020204" pitchFamily="34" charset="0"/>
                      </a:endParaRPr>
                    </a:p>
                  </a:txBody>
                  <a:tcPr marL="0" marR="0" marT="0" marB="0" anchor="ctr">
                    <a:lnL>
                      <a:noFill/>
                    </a:lnL>
                    <a:lnR>
                      <a:noFill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 fontAlgn="ctr">
                        <a:buNone/>
                      </a:pPr>
                      <a:endParaRPr lang="es-US" sz="500" b="0" i="0" u="none" strike="noStrike">
                        <a:effectLst/>
                        <a:latin typeface="Arial" panose="020B0604020202020204" pitchFamily="34" charset="0"/>
                      </a:endParaRPr>
                    </a:p>
                  </a:txBody>
                  <a:tcPr marL="0" marR="0" marT="0" marB="0" anchor="ctr">
                    <a:lnL>
                      <a:noFill/>
                    </a:lnL>
                    <a:lnR>
                      <a:noFill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 fontAlgn="ctr">
                        <a:buNone/>
                      </a:pPr>
                      <a:endParaRPr lang="es-US" sz="500" b="1" i="0" u="none" strike="noStrike">
                        <a:effectLst/>
                        <a:latin typeface="Arial" panose="020B0604020202020204" pitchFamily="34" charset="0"/>
                      </a:endParaRPr>
                    </a:p>
                  </a:txBody>
                  <a:tcPr marL="0" marR="0" marT="0" marB="0" anchor="ctr">
                    <a:lnL>
                      <a:noFill/>
                    </a:lnL>
                    <a:lnR>
                      <a:noFill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 fontAlgn="ctr">
                        <a:buNone/>
                      </a:pPr>
                      <a:endParaRPr lang="es-US" sz="500" b="1" i="0" u="none" strike="noStrike">
                        <a:effectLst/>
                        <a:latin typeface="Arial" panose="020B0604020202020204" pitchFamily="34" charset="0"/>
                      </a:endParaRPr>
                    </a:p>
                  </a:txBody>
                  <a:tcPr marL="0" marR="0" marT="0" marB="0" anchor="ctr">
                    <a:lnL>
                      <a:noFill/>
                    </a:lnL>
                    <a:lnR>
                      <a:noFill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 fontAlgn="ctr">
                        <a:buNone/>
                      </a:pPr>
                      <a:endParaRPr lang="es-US" sz="500" b="1" i="0" u="none" strike="noStrike">
                        <a:effectLst/>
                        <a:latin typeface="Arial" panose="020B0604020202020204" pitchFamily="34" charset="0"/>
                      </a:endParaRPr>
                    </a:p>
                  </a:txBody>
                  <a:tcPr marL="0" marR="0" marT="0" marB="0" anchor="ctr">
                    <a:lnL>
                      <a:noFill/>
                    </a:lnL>
                    <a:lnR>
                      <a:noFill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 fontAlgn="ctr">
                        <a:buNone/>
                      </a:pPr>
                      <a:endParaRPr lang="es-US" sz="500" b="1" i="0" u="none" strike="noStrike">
                        <a:effectLst/>
                        <a:latin typeface="Arial" panose="020B0604020202020204" pitchFamily="34" charset="0"/>
                      </a:endParaRPr>
                    </a:p>
                  </a:txBody>
                  <a:tcPr marL="0" marR="0" marT="0" marB="0" anchor="ctr">
                    <a:lnL>
                      <a:noFill/>
                    </a:lnL>
                    <a:lnR>
                      <a:noFill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2991318218"/>
                  </a:ext>
                </a:extLst>
              </a:tr>
              <a:tr h="212799">
                <a:tc>
                  <a:txBody>
                    <a:bodyPr/>
                    <a:lstStyle/>
                    <a:p>
                      <a:pPr algn="l" fontAlgn="b">
                        <a:buNone/>
                      </a:pPr>
                      <a:endParaRPr lang="es-US" sz="400" b="0" i="0" u="none" strike="noStrike">
                        <a:effectLst/>
                        <a:latin typeface="Arial" panose="020B0604020202020204" pitchFamily="34" charset="0"/>
                      </a:endParaRP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l" fontAlgn="b">
                        <a:buNone/>
                      </a:pPr>
                      <a:endParaRPr lang="es-US" sz="400" b="0" i="0" u="none" strike="noStrike">
                        <a:effectLst/>
                        <a:latin typeface="Arial" panose="020B0604020202020204" pitchFamily="34" charset="0"/>
                      </a:endParaRP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l" fontAlgn="b">
                        <a:buNone/>
                      </a:pPr>
                      <a:endParaRPr lang="es-US" sz="400" b="0" i="0" u="none" strike="noStrike">
                        <a:effectLst/>
                        <a:latin typeface="Arial" panose="020B0604020202020204" pitchFamily="34" charset="0"/>
                      </a:endParaRP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l" fontAlgn="b">
                        <a:buNone/>
                      </a:pPr>
                      <a:endParaRPr lang="es-US" sz="400" b="0" i="0" u="none" strike="noStrike">
                        <a:effectLst/>
                        <a:latin typeface="Arial" panose="020B0604020202020204" pitchFamily="34" charset="0"/>
                      </a:endParaRP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l" fontAlgn="b">
                        <a:buNone/>
                      </a:pPr>
                      <a:endParaRPr lang="es-US" sz="400" b="0" i="0" u="none" strike="noStrike">
                        <a:effectLst/>
                        <a:latin typeface="Arial" panose="020B0604020202020204" pitchFamily="34" charset="0"/>
                      </a:endParaRP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l" fontAlgn="b">
                        <a:buNone/>
                      </a:pPr>
                      <a:endParaRPr lang="es-US" sz="400" b="0" i="0" u="none" strike="noStrike">
                        <a:effectLst/>
                        <a:latin typeface="Arial" panose="020B0604020202020204" pitchFamily="34" charset="0"/>
                      </a:endParaRP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l" fontAlgn="b">
                        <a:buNone/>
                      </a:pPr>
                      <a:endParaRPr lang="es-US" sz="400" b="0" i="0" u="none" strike="noStrike">
                        <a:effectLst/>
                        <a:latin typeface="Arial" panose="020B0604020202020204" pitchFamily="34" charset="0"/>
                      </a:endParaRP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l" fontAlgn="b">
                        <a:buNone/>
                      </a:pPr>
                      <a:endParaRPr lang="es-US" sz="400" b="0" i="0" u="none" strike="noStrike">
                        <a:effectLst/>
                        <a:latin typeface="Arial" panose="020B0604020202020204" pitchFamily="34" charset="0"/>
                      </a:endParaRPr>
                    </a:p>
                  </a:txBody>
                  <a:tcPr marL="0" marR="0" marT="0" marB="0" anchor="b">
                    <a:lnL>
                      <a:noFill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>
                      <a:noFill/>
                    </a:lnT>
                    <a:lnB>
                      <a:noFill/>
                    </a:lnB>
                    <a:noFill/>
                  </a:tcPr>
                </a:tc>
                <a:tc gridSpan="3" vMerge="1">
                  <a:txBody>
                    <a:bodyPr/>
                    <a:lstStyle/>
                    <a:p>
                      <a:endParaRPr lang="es-ES_tradnl"/>
                    </a:p>
                  </a:txBody>
                  <a:tcPr/>
                </a:tc>
                <a:tc hMerge="1" vMerge="1">
                  <a:txBody>
                    <a:bodyPr/>
                    <a:lstStyle/>
                    <a:p>
                      <a:endParaRPr lang="es-ES_tradnl"/>
                    </a:p>
                  </a:txBody>
                  <a:tcPr/>
                </a:tc>
                <a:tc hMerge="1" vMerge="1">
                  <a:txBody>
                    <a:bodyPr/>
                    <a:lstStyle/>
                    <a:p>
                      <a:endParaRPr lang="es-ES_tradnl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l" fontAlgn="b">
                        <a:buNone/>
                      </a:pPr>
                      <a:endParaRPr lang="es-US" sz="400" b="0" i="0" u="none" strike="noStrike">
                        <a:effectLst/>
                        <a:latin typeface="Arial" panose="020B0604020202020204" pitchFamily="34" charset="0"/>
                      </a:endParaRPr>
                    </a:p>
                  </a:txBody>
                  <a:tcPr marL="0" marR="0" marT="0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l" fontAlgn="b">
                        <a:buNone/>
                      </a:pPr>
                      <a:endParaRPr lang="es-US" sz="400" b="0" i="0" u="none" strike="noStrike">
                        <a:effectLst/>
                        <a:latin typeface="Arial" panose="020B0604020202020204" pitchFamily="34" charset="0"/>
                      </a:endParaRP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l" fontAlgn="b">
                        <a:buNone/>
                      </a:pPr>
                      <a:endParaRPr lang="es-US" sz="400" b="0" i="0" u="none" strike="noStrike">
                        <a:effectLst/>
                        <a:latin typeface="Arial" panose="020B0604020202020204" pitchFamily="34" charset="0"/>
                      </a:endParaRP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l" fontAlgn="b">
                        <a:buNone/>
                      </a:pPr>
                      <a:endParaRPr lang="es-US" sz="400" b="0" i="0" u="none" strike="noStrike">
                        <a:effectLst/>
                        <a:latin typeface="Arial" panose="020B0604020202020204" pitchFamily="34" charset="0"/>
                      </a:endParaRP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l" fontAlgn="b">
                        <a:buNone/>
                      </a:pPr>
                      <a:endParaRPr lang="es-US" sz="400" b="0" i="0" u="none" strike="noStrike">
                        <a:effectLst/>
                        <a:latin typeface="Arial" panose="020B0604020202020204" pitchFamily="34" charset="0"/>
                      </a:endParaRP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l" fontAlgn="b">
                        <a:buNone/>
                      </a:pPr>
                      <a:endParaRPr lang="es-US" sz="400" b="0" i="0" u="none" strike="noStrike">
                        <a:effectLst/>
                        <a:latin typeface="Arial" panose="020B0604020202020204" pitchFamily="34" charset="0"/>
                      </a:endParaRP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l" fontAlgn="b">
                        <a:buNone/>
                      </a:pPr>
                      <a:endParaRPr lang="es-US" sz="400" b="0" i="0" u="none" strike="noStrike">
                        <a:effectLst/>
                        <a:latin typeface="Arial" panose="020B0604020202020204" pitchFamily="34" charset="0"/>
                      </a:endParaRP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l" fontAlgn="b">
                        <a:buNone/>
                      </a:pPr>
                      <a:endParaRPr lang="es-US" sz="400" b="0" i="0" u="none" strike="noStrike">
                        <a:effectLst/>
                        <a:latin typeface="Arial" panose="020B0604020202020204" pitchFamily="34" charset="0"/>
                      </a:endParaRP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l" fontAlgn="b">
                        <a:buNone/>
                      </a:pPr>
                      <a:endParaRPr lang="es-US" sz="500" b="0" i="0" u="none" strike="noStrike">
                        <a:effectLst/>
                        <a:latin typeface="Arial" panose="020B0604020202020204" pitchFamily="34" charset="0"/>
                      </a:endParaRPr>
                    </a:p>
                  </a:txBody>
                  <a:tcPr marL="0" marR="0" marT="0" marB="0" anchor="b">
                    <a:lnL>
                      <a:noFill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>
                      <a:noFill/>
                    </a:lnT>
                    <a:lnB>
                      <a:noFill/>
                    </a:lnB>
                    <a:noFill/>
                  </a:tcPr>
                </a:tc>
                <a:tc gridSpan="13">
                  <a:txBody>
                    <a:bodyPr/>
                    <a:lstStyle/>
                    <a:p>
                      <a:pPr algn="ctr" fontAlgn="ctr">
                        <a:buNone/>
                      </a:pPr>
                      <a:r>
                        <a:rPr lang="es-US" sz="500" b="1" i="0" u="none" strike="noStrike" dirty="0">
                          <a:effectLst/>
                          <a:latin typeface="Arial" panose="020B0604020202020204" pitchFamily="34" charset="0"/>
                        </a:rPr>
                        <a:t>CCC I</a:t>
                      </a:r>
                    </a:p>
                  </a:txBody>
                  <a:tcPr marL="0" marR="0" marT="0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>
                      <a:noFill/>
                    </a:lnB>
                    <a:solidFill>
                      <a:srgbClr val="B0FBFF"/>
                    </a:solidFill>
                  </a:tcPr>
                </a:tc>
                <a:tc hMerge="1">
                  <a:txBody>
                    <a:bodyPr/>
                    <a:lstStyle/>
                    <a:p>
                      <a:endParaRPr lang="es-ES_tradnl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es-ES_tradnl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es-ES_tradnl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es-ES_tradnl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es-ES_tradnl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es-ES_tradnl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es-ES_tradnl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es-ES_tradnl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es-ES_tradnl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es-ES_tradnl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es-ES_tradnl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es-ES_tradnl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 fontAlgn="ctr">
                        <a:buNone/>
                      </a:pPr>
                      <a:endParaRPr lang="es-US" sz="500" b="0" i="0" u="none" strike="noStrike">
                        <a:effectLst/>
                        <a:latin typeface="Arial" panose="020B0604020202020204" pitchFamily="34" charset="0"/>
                      </a:endParaRPr>
                    </a:p>
                  </a:txBody>
                  <a:tcPr marL="0" marR="0" marT="0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>
                      <a:noFill/>
                    </a:lnT>
                    <a:lnB>
                      <a:noFill/>
                    </a:lnB>
                    <a:noFill/>
                  </a:tcPr>
                </a:tc>
                <a:tc gridSpan="11">
                  <a:txBody>
                    <a:bodyPr/>
                    <a:lstStyle/>
                    <a:p>
                      <a:pPr algn="ctr" fontAlgn="ctr">
                        <a:buNone/>
                      </a:pPr>
                      <a:r>
                        <a:rPr lang="es-US" sz="500" b="1" i="0" u="none" strike="noStrike">
                          <a:effectLst/>
                          <a:latin typeface="Arial" panose="020B0604020202020204" pitchFamily="34" charset="0"/>
                        </a:rPr>
                        <a:t>CCC II</a:t>
                      </a:r>
                    </a:p>
                  </a:txBody>
                  <a:tcPr marL="0" marR="0" marT="0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>
                      <a:noFill/>
                    </a:lnB>
                    <a:solidFill>
                      <a:srgbClr val="B0FBFF"/>
                    </a:solidFill>
                  </a:tcPr>
                </a:tc>
                <a:tc hMerge="1">
                  <a:txBody>
                    <a:bodyPr/>
                    <a:lstStyle/>
                    <a:p>
                      <a:endParaRPr lang="es-ES_tradnl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es-ES_tradnl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es-ES_tradnl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es-ES_tradnl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es-ES_tradnl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es-ES_tradnl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es-ES_tradnl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es-ES_tradnl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es-ES_tradnl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es-ES_tradnl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3446664591"/>
                  </a:ext>
                </a:extLst>
              </a:tr>
              <a:tr h="107782">
                <a:tc>
                  <a:txBody>
                    <a:bodyPr/>
                    <a:lstStyle/>
                    <a:p>
                      <a:pPr algn="l" fontAlgn="b">
                        <a:buNone/>
                      </a:pPr>
                      <a:endParaRPr lang="es-US" sz="200" b="0" i="0" u="none" strike="noStrike">
                        <a:effectLst/>
                        <a:latin typeface="Arial" panose="020B0604020202020204" pitchFamily="34" charset="0"/>
                      </a:endParaRP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l" fontAlgn="b">
                        <a:buNone/>
                      </a:pPr>
                      <a:endParaRPr lang="es-US" sz="200" b="0" i="0" u="none" strike="noStrike">
                        <a:effectLst/>
                        <a:latin typeface="Arial" panose="020B0604020202020204" pitchFamily="34" charset="0"/>
                      </a:endParaRP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l" fontAlgn="b">
                        <a:buNone/>
                      </a:pPr>
                      <a:endParaRPr lang="es-US" sz="200" b="0" i="0" u="none" strike="noStrike">
                        <a:effectLst/>
                        <a:latin typeface="Arial" panose="020B0604020202020204" pitchFamily="34" charset="0"/>
                      </a:endParaRP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l" fontAlgn="b">
                        <a:buNone/>
                      </a:pPr>
                      <a:endParaRPr lang="es-US" sz="200" b="0" i="0" u="none" strike="noStrike">
                        <a:effectLst/>
                        <a:latin typeface="Arial" panose="020B0604020202020204" pitchFamily="34" charset="0"/>
                      </a:endParaRP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l" fontAlgn="b">
                        <a:buNone/>
                      </a:pPr>
                      <a:endParaRPr lang="es-US" sz="200" b="0" i="0" u="none" strike="noStrike">
                        <a:effectLst/>
                        <a:latin typeface="Arial" panose="020B0604020202020204" pitchFamily="34" charset="0"/>
                      </a:endParaRP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l" fontAlgn="b">
                        <a:buNone/>
                      </a:pPr>
                      <a:endParaRPr lang="es-US" sz="200" b="0" i="0" u="none" strike="noStrike">
                        <a:effectLst/>
                        <a:latin typeface="Arial" panose="020B0604020202020204" pitchFamily="34" charset="0"/>
                      </a:endParaRP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l" fontAlgn="b">
                        <a:buNone/>
                      </a:pPr>
                      <a:endParaRPr lang="es-US" sz="200" b="0" i="0" u="none" strike="noStrike">
                        <a:effectLst/>
                        <a:latin typeface="Arial" panose="020B0604020202020204" pitchFamily="34" charset="0"/>
                      </a:endParaRP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l" fontAlgn="b">
                        <a:buNone/>
                      </a:pPr>
                      <a:endParaRPr lang="es-US" sz="200" b="0" i="0" u="none" strike="noStrike">
                        <a:effectLst/>
                        <a:latin typeface="Arial" panose="020B0604020202020204" pitchFamily="34" charset="0"/>
                      </a:endParaRPr>
                    </a:p>
                  </a:txBody>
                  <a:tcPr marL="0" marR="0" marT="0" marB="0" anchor="b">
                    <a:lnL>
                      <a:noFill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>
                      <a:noFill/>
                    </a:lnT>
                    <a:lnB>
                      <a:noFill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 fontAlgn="ctr">
                        <a:buNone/>
                      </a:pPr>
                      <a:r>
                        <a:rPr lang="es-US" sz="500" b="1" i="0" u="none" strike="noStrike">
                          <a:effectLst/>
                          <a:latin typeface="Arial" panose="020B0604020202020204" pitchFamily="34" charset="0"/>
                        </a:rPr>
                        <a:t>0</a:t>
                      </a:r>
                    </a:p>
                  </a:txBody>
                  <a:tcPr marL="0" marR="0" marT="0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>
                      <a:noFill/>
                    </a:lnR>
                    <a:lnT>
                      <a:noFill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B0FBFF"/>
                    </a:solidFill>
                  </a:tcPr>
                </a:tc>
                <a:tc>
                  <a:txBody>
                    <a:bodyPr/>
                    <a:lstStyle/>
                    <a:p>
                      <a:pPr algn="l" fontAlgn="ctr">
                        <a:buNone/>
                      </a:pPr>
                      <a:r>
                        <a:rPr lang="es-US" sz="500" b="1" i="0" u="none" strike="noStrike">
                          <a:effectLst/>
                          <a:latin typeface="Arial" panose="020B0604020202020204" pitchFamily="34" charset="0"/>
                        </a:rPr>
                        <a:t>50</a:t>
                      </a:r>
                    </a:p>
                  </a:txBody>
                  <a:tcPr marL="0" marR="0" marT="0" marB="0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B0FBFF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>
                        <a:buNone/>
                      </a:pPr>
                      <a:r>
                        <a:rPr lang="es-US" sz="500" b="1" i="0" u="none" strike="noStrike">
                          <a:effectLst/>
                          <a:latin typeface="Arial" panose="020B0604020202020204" pitchFamily="34" charset="0"/>
                        </a:rPr>
                        <a:t>400</a:t>
                      </a:r>
                    </a:p>
                  </a:txBody>
                  <a:tcPr marL="0" marR="0" marT="0" marB="0" anchor="ctr">
                    <a:lnL>
                      <a:noFill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>
                      <a:noFill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B0FBFF"/>
                    </a:solidFill>
                  </a:tcPr>
                </a:tc>
                <a:tc>
                  <a:txBody>
                    <a:bodyPr/>
                    <a:lstStyle/>
                    <a:p>
                      <a:pPr algn="l" fontAlgn="b">
                        <a:buNone/>
                      </a:pPr>
                      <a:endParaRPr lang="es-US" sz="200" b="0" i="0" u="none" strike="noStrike">
                        <a:effectLst/>
                        <a:latin typeface="Arial" panose="020B0604020202020204" pitchFamily="34" charset="0"/>
                      </a:endParaRPr>
                    </a:p>
                  </a:txBody>
                  <a:tcPr marL="0" marR="0" marT="0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l" fontAlgn="b">
                        <a:buNone/>
                      </a:pPr>
                      <a:endParaRPr lang="es-US" sz="200" b="0" i="0" u="none" strike="noStrike">
                        <a:effectLst/>
                        <a:latin typeface="Arial" panose="020B0604020202020204" pitchFamily="34" charset="0"/>
                      </a:endParaRP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l" fontAlgn="b">
                        <a:buNone/>
                      </a:pPr>
                      <a:endParaRPr lang="es-US" sz="200" b="0" i="0" u="none" strike="noStrike">
                        <a:effectLst/>
                        <a:latin typeface="Arial" panose="020B0604020202020204" pitchFamily="34" charset="0"/>
                      </a:endParaRP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l" fontAlgn="b">
                        <a:buNone/>
                      </a:pPr>
                      <a:endParaRPr lang="es-US" sz="200" b="0" i="0" u="none" strike="noStrike">
                        <a:effectLst/>
                        <a:latin typeface="Arial" panose="020B0604020202020204" pitchFamily="34" charset="0"/>
                      </a:endParaRP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l" fontAlgn="b">
                        <a:buNone/>
                      </a:pPr>
                      <a:endParaRPr lang="es-US" sz="200" b="0" i="0" u="none" strike="noStrike">
                        <a:effectLst/>
                        <a:latin typeface="Arial" panose="020B0604020202020204" pitchFamily="34" charset="0"/>
                      </a:endParaRP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l" fontAlgn="b">
                        <a:buNone/>
                      </a:pPr>
                      <a:endParaRPr lang="es-US" sz="200" b="0" i="0" u="none" strike="noStrike">
                        <a:effectLst/>
                        <a:latin typeface="Arial" panose="020B0604020202020204" pitchFamily="34" charset="0"/>
                      </a:endParaRP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l" fontAlgn="b">
                        <a:buNone/>
                      </a:pPr>
                      <a:endParaRPr lang="es-US" sz="200" b="0" i="0" u="none" strike="noStrike">
                        <a:effectLst/>
                        <a:latin typeface="Arial" panose="020B0604020202020204" pitchFamily="34" charset="0"/>
                      </a:endParaRP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l" fontAlgn="b">
                        <a:buNone/>
                      </a:pPr>
                      <a:endParaRPr lang="es-US" sz="200" b="0" i="0" u="none" strike="noStrike">
                        <a:effectLst/>
                        <a:latin typeface="Arial" panose="020B0604020202020204" pitchFamily="34" charset="0"/>
                      </a:endParaRP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l" fontAlgn="b">
                        <a:buNone/>
                      </a:pPr>
                      <a:endParaRPr lang="es-US" sz="500" b="0" i="0" u="none" strike="noStrike">
                        <a:effectLst/>
                        <a:latin typeface="Arial" panose="020B0604020202020204" pitchFamily="34" charset="0"/>
                      </a:endParaRPr>
                    </a:p>
                  </a:txBody>
                  <a:tcPr marL="0" marR="0" marT="0" marB="0" anchor="b">
                    <a:lnL>
                      <a:noFill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>
                      <a:noFill/>
                    </a:lnT>
                    <a:lnB>
                      <a:noFill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 fontAlgn="ctr">
                        <a:buNone/>
                      </a:pPr>
                      <a:r>
                        <a:rPr lang="es-US" sz="500" b="1" i="0" u="none" strike="noStrike">
                          <a:effectLst/>
                          <a:latin typeface="Arial" panose="020B0604020202020204" pitchFamily="34" charset="0"/>
                        </a:rPr>
                        <a:t>0</a:t>
                      </a:r>
                    </a:p>
                  </a:txBody>
                  <a:tcPr marL="0" marR="0" marT="0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>
                      <a:noFill/>
                    </a:lnR>
                    <a:lnT>
                      <a:noFill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B0FBFF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>
                        <a:buNone/>
                      </a:pPr>
                      <a:r>
                        <a:rPr lang="es-US" sz="500" b="1" i="0" u="none" strike="noStrike">
                          <a:effectLst/>
                          <a:latin typeface="Arial" panose="020B0604020202020204" pitchFamily="34" charset="0"/>
                        </a:rPr>
                        <a:t>2</a:t>
                      </a:r>
                    </a:p>
                  </a:txBody>
                  <a:tcPr marL="0" marR="0" marT="0" marB="0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B0FBFF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>
                        <a:buNone/>
                      </a:pPr>
                      <a:r>
                        <a:rPr lang="es-US" sz="500" b="1" i="0" u="none" strike="noStrike">
                          <a:effectLst/>
                          <a:latin typeface="Arial" panose="020B0604020202020204" pitchFamily="34" charset="0"/>
                        </a:rPr>
                        <a:t>2</a:t>
                      </a:r>
                    </a:p>
                  </a:txBody>
                  <a:tcPr marL="0" marR="0" marT="0" marB="0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B0FBFF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>
                        <a:buNone/>
                      </a:pPr>
                      <a:r>
                        <a:rPr lang="es-US" sz="500" b="1" i="0" u="none" strike="noStrike">
                          <a:effectLst/>
                          <a:latin typeface="Arial" panose="020B0604020202020204" pitchFamily="34" charset="0"/>
                        </a:rPr>
                        <a:t> </a:t>
                      </a:r>
                    </a:p>
                  </a:txBody>
                  <a:tcPr marL="0" marR="0" marT="0" marB="0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B0FBFF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>
                        <a:buNone/>
                      </a:pPr>
                      <a:r>
                        <a:rPr lang="es-US" sz="500" b="1" i="0" u="none" strike="noStrike">
                          <a:effectLst/>
                          <a:latin typeface="Arial" panose="020B0604020202020204" pitchFamily="34" charset="0"/>
                        </a:rPr>
                        <a:t> </a:t>
                      </a:r>
                    </a:p>
                  </a:txBody>
                  <a:tcPr marL="0" marR="0" marT="0" marB="0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B0FBFF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>
                        <a:buNone/>
                      </a:pPr>
                      <a:r>
                        <a:rPr lang="es-US" sz="500" b="1" i="0" u="none" strike="noStrike">
                          <a:effectLst/>
                          <a:latin typeface="Arial" panose="020B0604020202020204" pitchFamily="34" charset="0"/>
                        </a:rPr>
                        <a:t>34</a:t>
                      </a:r>
                    </a:p>
                  </a:txBody>
                  <a:tcPr marL="0" marR="0" marT="0" marB="0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B0FBFF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>
                        <a:buNone/>
                      </a:pPr>
                      <a:r>
                        <a:rPr lang="es-US" sz="500" b="1" i="0" u="none" strike="noStrike">
                          <a:effectLst/>
                          <a:latin typeface="Arial" panose="020B0604020202020204" pitchFamily="34" charset="0"/>
                        </a:rPr>
                        <a:t> </a:t>
                      </a:r>
                    </a:p>
                  </a:txBody>
                  <a:tcPr marL="0" marR="0" marT="0" marB="0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B0FBFF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>
                        <a:buNone/>
                      </a:pPr>
                      <a:r>
                        <a:rPr lang="es-US" sz="500" b="1" i="0" u="none" strike="noStrike">
                          <a:effectLst/>
                          <a:latin typeface="Arial" panose="020B0604020202020204" pitchFamily="34" charset="0"/>
                        </a:rPr>
                        <a:t>0</a:t>
                      </a:r>
                    </a:p>
                  </a:txBody>
                  <a:tcPr marL="0" marR="0" marT="0" marB="0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B0FBFF"/>
                    </a:solidFill>
                  </a:tcPr>
                </a:tc>
                <a:tc>
                  <a:txBody>
                    <a:bodyPr/>
                    <a:lstStyle/>
                    <a:p>
                      <a:pPr algn="l" fontAlgn="ctr">
                        <a:buNone/>
                      </a:pPr>
                      <a:r>
                        <a:rPr lang="es-US" sz="500" b="1" i="0" u="none" strike="noStrike">
                          <a:effectLst/>
                          <a:latin typeface="Arial" panose="020B0604020202020204" pitchFamily="34" charset="0"/>
                        </a:rPr>
                        <a:t>2</a:t>
                      </a:r>
                    </a:p>
                  </a:txBody>
                  <a:tcPr marL="0" marR="0" marT="0" marB="0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B0FBFF"/>
                    </a:solidFill>
                  </a:tcPr>
                </a:tc>
                <a:tc>
                  <a:txBody>
                    <a:bodyPr/>
                    <a:lstStyle/>
                    <a:p>
                      <a:pPr algn="l" fontAlgn="ctr">
                        <a:buNone/>
                      </a:pPr>
                      <a:r>
                        <a:rPr lang="es-US" sz="500" b="1" i="0" u="none" strike="noStrike">
                          <a:effectLst/>
                          <a:latin typeface="Arial" panose="020B0604020202020204" pitchFamily="34" charset="0"/>
                        </a:rPr>
                        <a:t> </a:t>
                      </a:r>
                    </a:p>
                  </a:txBody>
                  <a:tcPr marL="0" marR="0" marT="0" marB="0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B0FBFF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>
                        <a:buNone/>
                      </a:pPr>
                      <a:r>
                        <a:rPr lang="es-US" sz="500" b="1" i="0" u="none" strike="noStrike">
                          <a:effectLst/>
                          <a:latin typeface="Arial" panose="020B0604020202020204" pitchFamily="34" charset="0"/>
                        </a:rPr>
                        <a:t> </a:t>
                      </a:r>
                    </a:p>
                  </a:txBody>
                  <a:tcPr marL="0" marR="0" marT="0" marB="0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B0FBFF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>
                        <a:buNone/>
                      </a:pPr>
                      <a:r>
                        <a:rPr lang="es-US" sz="500" b="1" i="0" u="none" strike="noStrike">
                          <a:effectLst/>
                          <a:latin typeface="Arial" panose="020B0604020202020204" pitchFamily="34" charset="0"/>
                        </a:rPr>
                        <a:t> </a:t>
                      </a:r>
                    </a:p>
                  </a:txBody>
                  <a:tcPr marL="0" marR="0" marT="0" marB="0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B0FBFF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>
                        <a:buNone/>
                      </a:pPr>
                      <a:r>
                        <a:rPr lang="es-US" sz="500" b="1" i="0" u="none" strike="noStrike">
                          <a:effectLst/>
                          <a:latin typeface="Arial" panose="020B0604020202020204" pitchFamily="34" charset="0"/>
                        </a:rPr>
                        <a:t>34</a:t>
                      </a:r>
                    </a:p>
                  </a:txBody>
                  <a:tcPr marL="0" marR="0" marT="0" marB="0" anchor="ctr">
                    <a:lnL>
                      <a:noFill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>
                      <a:noFill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B0FBFF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>
                        <a:buNone/>
                      </a:pPr>
                      <a:endParaRPr lang="es-US" sz="500" b="0" i="0" u="none" strike="noStrike">
                        <a:effectLst/>
                        <a:latin typeface="Arial" panose="020B0604020202020204" pitchFamily="34" charset="0"/>
                      </a:endParaRPr>
                    </a:p>
                  </a:txBody>
                  <a:tcPr marL="0" marR="0" marT="0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>
                      <a:noFill/>
                    </a:lnT>
                    <a:lnB>
                      <a:noFill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 fontAlgn="ctr">
                        <a:buNone/>
                      </a:pPr>
                      <a:r>
                        <a:rPr lang="es-US" sz="500" b="1" i="0" u="none" strike="noStrike">
                          <a:effectLst/>
                          <a:latin typeface="Arial" panose="020B0604020202020204" pitchFamily="34" charset="0"/>
                        </a:rPr>
                        <a:t>0</a:t>
                      </a:r>
                    </a:p>
                  </a:txBody>
                  <a:tcPr marL="0" marR="0" marT="0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>
                      <a:noFill/>
                    </a:lnR>
                    <a:lnT>
                      <a:noFill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B0FBFF"/>
                    </a:solidFill>
                  </a:tcPr>
                </a:tc>
                <a:tc>
                  <a:txBody>
                    <a:bodyPr/>
                    <a:lstStyle/>
                    <a:p>
                      <a:pPr algn="l" fontAlgn="ctr">
                        <a:buNone/>
                      </a:pPr>
                      <a:r>
                        <a:rPr lang="es-US" sz="500" b="1" i="0" u="none" strike="noStrike">
                          <a:effectLst/>
                          <a:latin typeface="Arial" panose="020B0604020202020204" pitchFamily="34" charset="0"/>
                        </a:rPr>
                        <a:t>2</a:t>
                      </a:r>
                    </a:p>
                  </a:txBody>
                  <a:tcPr marL="0" marR="0" marT="0" marB="0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B0FBFF"/>
                    </a:solidFill>
                  </a:tcPr>
                </a:tc>
                <a:tc>
                  <a:txBody>
                    <a:bodyPr/>
                    <a:lstStyle/>
                    <a:p>
                      <a:pPr algn="l" fontAlgn="ctr">
                        <a:buNone/>
                      </a:pPr>
                      <a:r>
                        <a:rPr lang="es-US" sz="500" b="1" i="0" u="none" strike="noStrike">
                          <a:effectLst/>
                          <a:latin typeface="Arial" panose="020B0604020202020204" pitchFamily="34" charset="0"/>
                        </a:rPr>
                        <a:t> </a:t>
                      </a:r>
                    </a:p>
                  </a:txBody>
                  <a:tcPr marL="0" marR="0" marT="0" marB="0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B0FBFF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>
                        <a:buNone/>
                      </a:pPr>
                      <a:r>
                        <a:rPr lang="es-US" sz="500" b="1" i="0" u="none" strike="noStrike">
                          <a:effectLst/>
                          <a:latin typeface="Arial" panose="020B0604020202020204" pitchFamily="34" charset="0"/>
                        </a:rPr>
                        <a:t> </a:t>
                      </a:r>
                    </a:p>
                  </a:txBody>
                  <a:tcPr marL="0" marR="0" marT="0" marB="0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B0FBFF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>
                        <a:buNone/>
                      </a:pPr>
                      <a:r>
                        <a:rPr lang="es-US" sz="500" b="1" i="0" u="none" strike="noStrike">
                          <a:effectLst/>
                          <a:latin typeface="Arial" panose="020B0604020202020204" pitchFamily="34" charset="0"/>
                        </a:rPr>
                        <a:t> </a:t>
                      </a:r>
                    </a:p>
                  </a:txBody>
                  <a:tcPr marL="0" marR="0" marT="0" marB="0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B0FBFF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>
                        <a:buNone/>
                      </a:pPr>
                      <a:r>
                        <a:rPr lang="es-US" sz="500" b="1" i="0" u="none" strike="noStrike">
                          <a:effectLst/>
                          <a:latin typeface="Arial" panose="020B0604020202020204" pitchFamily="34" charset="0"/>
                        </a:rPr>
                        <a:t>34</a:t>
                      </a:r>
                    </a:p>
                  </a:txBody>
                  <a:tcPr marL="0" marR="0" marT="0" marB="0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B0FBFF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>
                        <a:buNone/>
                      </a:pPr>
                      <a:r>
                        <a:rPr lang="es-US" sz="500" b="1" i="0" u="none" strike="noStrike">
                          <a:effectLst/>
                          <a:latin typeface="Arial" panose="020B0604020202020204" pitchFamily="34" charset="0"/>
                        </a:rPr>
                        <a:t> </a:t>
                      </a:r>
                    </a:p>
                  </a:txBody>
                  <a:tcPr marL="0" marR="0" marT="0" marB="0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B0FBFF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>
                        <a:buNone/>
                      </a:pPr>
                      <a:r>
                        <a:rPr lang="es-US" sz="500" b="1" i="0" u="none" strike="noStrike">
                          <a:effectLst/>
                          <a:latin typeface="Arial" panose="020B0604020202020204" pitchFamily="34" charset="0"/>
                        </a:rPr>
                        <a:t>0</a:t>
                      </a:r>
                    </a:p>
                  </a:txBody>
                  <a:tcPr marL="0" marR="0" marT="0" marB="0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B0FBFF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>
                        <a:buNone/>
                      </a:pPr>
                      <a:r>
                        <a:rPr lang="es-US" sz="500" b="1" i="0" u="none" strike="noStrike">
                          <a:effectLst/>
                          <a:latin typeface="Arial" panose="020B0604020202020204" pitchFamily="34" charset="0"/>
                        </a:rPr>
                        <a:t>4</a:t>
                      </a:r>
                    </a:p>
                  </a:txBody>
                  <a:tcPr marL="0" marR="0" marT="0" marB="0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B0FBFF"/>
                    </a:solidFill>
                  </a:tcPr>
                </a:tc>
                <a:tc>
                  <a:txBody>
                    <a:bodyPr/>
                    <a:lstStyle/>
                    <a:p>
                      <a:pPr algn="l" fontAlgn="ctr">
                        <a:buNone/>
                      </a:pPr>
                      <a:r>
                        <a:rPr lang="es-US" sz="500" b="1" i="0" u="none" strike="noStrike">
                          <a:effectLst/>
                          <a:latin typeface="Arial" panose="020B0604020202020204" pitchFamily="34" charset="0"/>
                        </a:rPr>
                        <a:t> </a:t>
                      </a:r>
                    </a:p>
                  </a:txBody>
                  <a:tcPr marL="0" marR="0" marT="0" marB="0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B0FBFF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>
                        <a:buNone/>
                      </a:pPr>
                      <a:r>
                        <a:rPr lang="es-US" sz="500" b="1" i="0" u="none" strike="noStrike">
                          <a:effectLst/>
                          <a:latin typeface="Arial" panose="020B0604020202020204" pitchFamily="34" charset="0"/>
                        </a:rPr>
                        <a:t>68</a:t>
                      </a:r>
                    </a:p>
                  </a:txBody>
                  <a:tcPr marL="0" marR="0" marT="0" marB="0" anchor="ctr">
                    <a:lnL>
                      <a:noFill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>
                      <a:noFill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B0FBFF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150072513"/>
                  </a:ext>
                </a:extLst>
              </a:tr>
              <a:tr h="97279">
                <a:tc>
                  <a:txBody>
                    <a:bodyPr/>
                    <a:lstStyle/>
                    <a:p>
                      <a:pPr algn="l" fontAlgn="b">
                        <a:buNone/>
                      </a:pPr>
                      <a:r>
                        <a:rPr lang="es-US" sz="500" b="1" i="0" u="none" strike="noStrike">
                          <a:effectLst/>
                          <a:latin typeface="Arial" panose="020B0604020202020204" pitchFamily="34" charset="0"/>
                        </a:rPr>
                        <a:t> 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algn="l" fontAlgn="b">
                        <a:buNone/>
                      </a:pPr>
                      <a:r>
                        <a:rPr lang="es-US" sz="500" b="1" i="0" u="none" strike="noStrike">
                          <a:effectLst/>
                          <a:latin typeface="Arial" panose="020B0604020202020204" pitchFamily="34" charset="0"/>
                        </a:rPr>
                        <a:t> 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algn="l" fontAlgn="b">
                        <a:buNone/>
                      </a:pPr>
                      <a:r>
                        <a:rPr lang="es-US" sz="500" b="1" i="0" u="none" strike="noStrike">
                          <a:effectLst/>
                          <a:latin typeface="Arial" panose="020B0604020202020204" pitchFamily="34" charset="0"/>
                        </a:rPr>
                        <a:t> 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algn="l" fontAlgn="b">
                        <a:buNone/>
                      </a:pPr>
                      <a:r>
                        <a:rPr lang="es-US" sz="500" b="1" i="0" u="none" strike="noStrike">
                          <a:effectLst/>
                          <a:latin typeface="Arial" panose="020B0604020202020204" pitchFamily="34" charset="0"/>
                        </a:rPr>
                        <a:t> 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algn="l" fontAlgn="b">
                        <a:buNone/>
                      </a:pPr>
                      <a:r>
                        <a:rPr lang="es-US" sz="500" b="1" i="0" u="none" strike="noStrike">
                          <a:effectLst/>
                          <a:latin typeface="Arial" panose="020B0604020202020204" pitchFamily="34" charset="0"/>
                        </a:rPr>
                        <a:t> 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algn="l" fontAlgn="b">
                        <a:buNone/>
                      </a:pPr>
                      <a:r>
                        <a:rPr lang="es-US" sz="500" b="1" i="0" u="none" strike="noStrike">
                          <a:effectLst/>
                          <a:latin typeface="Arial" panose="020B0604020202020204" pitchFamily="34" charset="0"/>
                        </a:rPr>
                        <a:t> 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algn="l" fontAlgn="b">
                        <a:buNone/>
                      </a:pPr>
                      <a:r>
                        <a:rPr lang="es-US" sz="500" b="1" i="0" u="none" strike="noStrike">
                          <a:effectLst/>
                          <a:latin typeface="Arial" panose="020B0604020202020204" pitchFamily="34" charset="0"/>
                        </a:rPr>
                        <a:t> 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>
                        <a:buNone/>
                      </a:pPr>
                      <a:endParaRPr lang="es-US" sz="500" b="0" i="0" u="none" strike="noStrike">
                        <a:effectLst/>
                        <a:latin typeface="Arial" panose="020B0604020202020204" pitchFamily="34" charset="0"/>
                      </a:endParaRPr>
                    </a:p>
                  </a:txBody>
                  <a:tcPr marL="0" marR="0" marT="0" marB="0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l" fontAlgn="b">
                        <a:buNone/>
                      </a:pPr>
                      <a:endParaRPr lang="es-US" sz="500" b="0" i="0" u="none" strike="noStrike">
                        <a:effectLst/>
                        <a:latin typeface="Arial" panose="020B0604020202020204" pitchFamily="34" charset="0"/>
                      </a:endParaRP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>
                      <a:noFill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l" fontAlgn="b">
                        <a:buNone/>
                      </a:pPr>
                      <a:endParaRPr lang="es-US" sz="500" b="0" i="0" u="none" strike="noStrike">
                        <a:effectLst/>
                        <a:latin typeface="Arial" panose="020B0604020202020204" pitchFamily="34" charset="0"/>
                      </a:endParaRP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>
                      <a:noFill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l" fontAlgn="b">
                        <a:buNone/>
                      </a:pPr>
                      <a:endParaRPr lang="es-US" sz="500" b="0" i="0" u="none" strike="noStrike">
                        <a:effectLst/>
                        <a:latin typeface="Arial" panose="020B0604020202020204" pitchFamily="34" charset="0"/>
                      </a:endParaRP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>
                      <a:noFill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l" fontAlgn="b">
                        <a:buNone/>
                      </a:pPr>
                      <a:endParaRPr lang="es-US" sz="500" b="0" i="0" u="none" strike="noStrike">
                        <a:effectLst/>
                        <a:latin typeface="Arial" panose="020B0604020202020204" pitchFamily="34" charset="0"/>
                      </a:endParaRP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l" fontAlgn="b">
                        <a:buNone/>
                      </a:pPr>
                      <a:endParaRPr lang="es-US" sz="500" b="0" i="0" u="none" strike="noStrike">
                        <a:effectLst/>
                        <a:latin typeface="Arial" panose="020B0604020202020204" pitchFamily="34" charset="0"/>
                      </a:endParaRP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l" fontAlgn="b">
                        <a:buNone/>
                      </a:pPr>
                      <a:endParaRPr lang="es-US" sz="500" b="0" i="0" u="none" strike="noStrike">
                        <a:effectLst/>
                        <a:latin typeface="Arial" panose="020B0604020202020204" pitchFamily="34" charset="0"/>
                      </a:endParaRP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l" fontAlgn="b">
                        <a:buNone/>
                      </a:pPr>
                      <a:endParaRPr lang="es-US" sz="500" b="0" i="0" u="none" strike="noStrike">
                        <a:effectLst/>
                        <a:latin typeface="Arial" panose="020B0604020202020204" pitchFamily="34" charset="0"/>
                      </a:endParaRP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l" fontAlgn="b">
                        <a:buNone/>
                      </a:pPr>
                      <a:endParaRPr lang="es-US" sz="500" b="0" i="0" u="none" strike="noStrike">
                        <a:effectLst/>
                        <a:latin typeface="Arial" panose="020B0604020202020204" pitchFamily="34" charset="0"/>
                      </a:endParaRP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l" fontAlgn="b">
                        <a:buNone/>
                      </a:pPr>
                      <a:endParaRPr lang="es-US" sz="500" b="0" i="0" u="none" strike="noStrike">
                        <a:effectLst/>
                        <a:latin typeface="Arial" panose="020B0604020202020204" pitchFamily="34" charset="0"/>
                      </a:endParaRP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l" fontAlgn="b">
                        <a:buNone/>
                      </a:pPr>
                      <a:endParaRPr lang="es-US" sz="500" b="0" i="0" u="none" strike="noStrike">
                        <a:effectLst/>
                        <a:latin typeface="Arial" panose="020B0604020202020204" pitchFamily="34" charset="0"/>
                      </a:endParaRP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l" fontAlgn="b">
                        <a:buNone/>
                      </a:pPr>
                      <a:endParaRPr lang="es-US" sz="500" b="0" i="0" u="none" strike="noStrike">
                        <a:effectLst/>
                        <a:latin typeface="Arial" panose="020B0604020202020204" pitchFamily="34" charset="0"/>
                      </a:endParaRP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 fontAlgn="ctr">
                        <a:buNone/>
                      </a:pPr>
                      <a:endParaRPr lang="es-US" sz="500" b="0" i="0" u="none" strike="noStrike">
                        <a:effectLst/>
                        <a:latin typeface="Arial" panose="020B0604020202020204" pitchFamily="34" charset="0"/>
                      </a:endParaRPr>
                    </a:p>
                  </a:txBody>
                  <a:tcPr marL="0" marR="0" marT="0" marB="0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l" fontAlgn="ctr">
                        <a:buNone/>
                      </a:pPr>
                      <a:r>
                        <a:rPr lang="es-US" sz="500" b="0" i="0" u="none" strike="noStrike">
                          <a:effectLst/>
                          <a:latin typeface="Arial" panose="020B0604020202020204" pitchFamily="34" charset="0"/>
                        </a:rPr>
                        <a:t> </a:t>
                      </a:r>
                    </a:p>
                  </a:txBody>
                  <a:tcPr marL="0" marR="0" marT="0" marB="0" anchor="ctr">
                    <a:lnL>
                      <a:noFill/>
                    </a:lnL>
                    <a:lnR>
                      <a:noFill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algn="l" fontAlgn="ctr">
                        <a:buNone/>
                      </a:pPr>
                      <a:r>
                        <a:rPr lang="es-US" sz="500" b="0" i="0" u="none" strike="noStrike">
                          <a:effectLst/>
                          <a:latin typeface="Arial" panose="020B0604020202020204" pitchFamily="34" charset="0"/>
                        </a:rPr>
                        <a:t> </a:t>
                      </a:r>
                    </a:p>
                  </a:txBody>
                  <a:tcPr marL="0" marR="0" marT="0" marB="0" anchor="ctr">
                    <a:lnL>
                      <a:noFill/>
                    </a:lnL>
                    <a:lnR>
                      <a:noFill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algn="l" fontAlgn="ctr">
                        <a:buNone/>
                      </a:pPr>
                      <a:r>
                        <a:rPr lang="es-US" sz="500" b="0" i="0" u="none" strike="noStrike">
                          <a:effectLst/>
                          <a:latin typeface="Arial" panose="020B0604020202020204" pitchFamily="34" charset="0"/>
                        </a:rPr>
                        <a:t> </a:t>
                      </a:r>
                    </a:p>
                  </a:txBody>
                  <a:tcPr marL="0" marR="0" marT="0" marB="0" anchor="ctr">
                    <a:lnL>
                      <a:noFill/>
                    </a:lnL>
                    <a:lnR>
                      <a:noFill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algn="l" fontAlgn="ctr">
                        <a:buNone/>
                      </a:pPr>
                      <a:r>
                        <a:rPr lang="es-US" sz="500" b="0" i="0" u="none" strike="noStrike">
                          <a:effectLst/>
                          <a:latin typeface="Arial" panose="020B0604020202020204" pitchFamily="34" charset="0"/>
                        </a:rPr>
                        <a:t> </a:t>
                      </a:r>
                    </a:p>
                  </a:txBody>
                  <a:tcPr marL="0" marR="0" marT="0" marB="0" anchor="ctr">
                    <a:lnL>
                      <a:noFill/>
                    </a:lnL>
                    <a:lnR>
                      <a:noFill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algn="l" fontAlgn="ctr">
                        <a:buNone/>
                      </a:pPr>
                      <a:r>
                        <a:rPr lang="es-US" sz="500" b="0" i="0" u="none" strike="noStrike">
                          <a:effectLst/>
                          <a:latin typeface="Arial" panose="020B0604020202020204" pitchFamily="34" charset="0"/>
                        </a:rPr>
                        <a:t> </a:t>
                      </a:r>
                    </a:p>
                  </a:txBody>
                  <a:tcPr marL="0" marR="0" marT="0" marB="0" anchor="ctr">
                    <a:lnL>
                      <a:noFill/>
                    </a:lnL>
                    <a:lnR>
                      <a:noFill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>
                        <a:buNone/>
                      </a:pPr>
                      <a:r>
                        <a:rPr lang="es-US" sz="500" b="0" i="0" u="none" strike="noStrike">
                          <a:effectLst/>
                          <a:latin typeface="Arial" panose="020B0604020202020204" pitchFamily="34" charset="0"/>
                        </a:rPr>
                        <a:t> </a:t>
                      </a:r>
                    </a:p>
                  </a:txBody>
                  <a:tcPr marL="0" marR="0" marT="0" marB="0" anchor="ctr">
                    <a:lnL>
                      <a:noFill/>
                    </a:lnL>
                    <a:lnR>
                      <a:noFill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>
                        <a:buNone/>
                      </a:pPr>
                      <a:r>
                        <a:rPr lang="es-US" sz="500" b="0" i="0" u="none" strike="noStrike">
                          <a:effectLst/>
                          <a:latin typeface="Arial" panose="020B0604020202020204" pitchFamily="34" charset="0"/>
                        </a:rPr>
                        <a:t> </a:t>
                      </a:r>
                    </a:p>
                  </a:txBody>
                  <a:tcPr marL="0" marR="0" marT="0" marB="0" anchor="ctr">
                    <a:lnL>
                      <a:noFill/>
                    </a:lnL>
                    <a:lnR>
                      <a:noFill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>
                        <a:buNone/>
                      </a:pPr>
                      <a:r>
                        <a:rPr lang="es-US" sz="500" b="0" i="0" u="none" strike="noStrike">
                          <a:effectLst/>
                          <a:latin typeface="Arial" panose="020B0604020202020204" pitchFamily="34" charset="0"/>
                        </a:rPr>
                        <a:t> </a:t>
                      </a:r>
                    </a:p>
                  </a:txBody>
                  <a:tcPr marL="0" marR="0" marT="0" marB="0" anchor="ctr">
                    <a:lnL>
                      <a:noFill/>
                    </a:lnL>
                    <a:lnR>
                      <a:noFill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>
                        <a:buNone/>
                      </a:pPr>
                      <a:r>
                        <a:rPr lang="es-US" sz="500" b="0" i="0" u="none" strike="noStrike">
                          <a:effectLst/>
                          <a:latin typeface="Arial" panose="020B0604020202020204" pitchFamily="34" charset="0"/>
                        </a:rPr>
                        <a:t> </a:t>
                      </a:r>
                    </a:p>
                  </a:txBody>
                  <a:tcPr marL="0" marR="0" marT="0" marB="0" anchor="ctr">
                    <a:lnL>
                      <a:noFill/>
                    </a:lnL>
                    <a:lnR>
                      <a:noFill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>
                        <a:buNone/>
                      </a:pPr>
                      <a:r>
                        <a:rPr lang="es-US" sz="500" b="0" i="0" u="none" strike="noStrike">
                          <a:effectLst/>
                          <a:latin typeface="Arial" panose="020B0604020202020204" pitchFamily="34" charset="0"/>
                        </a:rPr>
                        <a:t> </a:t>
                      </a:r>
                    </a:p>
                  </a:txBody>
                  <a:tcPr marL="0" marR="0" marT="0" marB="0" anchor="ctr">
                    <a:lnL>
                      <a:noFill/>
                    </a:lnL>
                    <a:lnR>
                      <a:noFill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>
                        <a:buNone/>
                      </a:pPr>
                      <a:r>
                        <a:rPr lang="es-US" sz="500" b="0" i="0" u="none" strike="noStrike">
                          <a:effectLst/>
                          <a:latin typeface="Arial" panose="020B0604020202020204" pitchFamily="34" charset="0"/>
                        </a:rPr>
                        <a:t> </a:t>
                      </a:r>
                    </a:p>
                  </a:txBody>
                  <a:tcPr marL="0" marR="0" marT="0" marB="0" anchor="ctr">
                    <a:lnL>
                      <a:noFill/>
                    </a:lnL>
                    <a:lnR>
                      <a:noFill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>
                        <a:buNone/>
                      </a:pPr>
                      <a:r>
                        <a:rPr lang="es-US" sz="500" b="0" i="0" u="none" strike="noStrike">
                          <a:effectLst/>
                          <a:latin typeface="Arial" panose="020B0604020202020204" pitchFamily="34" charset="0"/>
                        </a:rPr>
                        <a:t> </a:t>
                      </a:r>
                    </a:p>
                  </a:txBody>
                  <a:tcPr marL="0" marR="0" marT="0" marB="0" anchor="ctr">
                    <a:lnL>
                      <a:noFill/>
                    </a:lnL>
                    <a:lnR>
                      <a:noFill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>
                        <a:buNone/>
                      </a:pPr>
                      <a:r>
                        <a:rPr lang="es-US" sz="500" b="0" i="0" u="none" strike="noStrike">
                          <a:effectLst/>
                          <a:latin typeface="Arial" panose="020B0604020202020204" pitchFamily="34" charset="0"/>
                        </a:rPr>
                        <a:t> </a:t>
                      </a:r>
                    </a:p>
                  </a:txBody>
                  <a:tcPr marL="0" marR="0" marT="0" marB="0" anchor="ctr">
                    <a:lnL>
                      <a:noFill/>
                    </a:lnL>
                    <a:lnR>
                      <a:noFill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>
                        <a:buNone/>
                      </a:pPr>
                      <a:endParaRPr lang="es-US" sz="500" b="0" i="0" u="none" strike="noStrike">
                        <a:effectLst/>
                        <a:latin typeface="Arial" panose="020B0604020202020204" pitchFamily="34" charset="0"/>
                      </a:endParaRPr>
                    </a:p>
                  </a:txBody>
                  <a:tcPr marL="0" marR="0" marT="0" marB="0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 fontAlgn="ctr">
                        <a:buNone/>
                      </a:pPr>
                      <a:r>
                        <a:rPr lang="es-US" sz="500" b="1" i="0" u="none" strike="noStrike">
                          <a:effectLst/>
                          <a:latin typeface="Arial" panose="020B0604020202020204" pitchFamily="34" charset="0"/>
                        </a:rPr>
                        <a:t> </a:t>
                      </a:r>
                    </a:p>
                  </a:txBody>
                  <a:tcPr marL="0" marR="0" marT="0" marB="0" anchor="ctr">
                    <a:lnL>
                      <a:noFill/>
                    </a:lnL>
                    <a:lnR>
                      <a:noFill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>
                        <a:buNone/>
                      </a:pPr>
                      <a:r>
                        <a:rPr lang="es-US" sz="500" b="1" i="0" u="none" strike="noStrike">
                          <a:effectLst/>
                          <a:latin typeface="Arial" panose="020B0604020202020204" pitchFamily="34" charset="0"/>
                        </a:rPr>
                        <a:t> </a:t>
                      </a:r>
                    </a:p>
                  </a:txBody>
                  <a:tcPr marL="0" marR="0" marT="0" marB="0" anchor="ctr">
                    <a:lnL>
                      <a:noFill/>
                    </a:lnL>
                    <a:lnR>
                      <a:noFill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>
                        <a:buNone/>
                      </a:pPr>
                      <a:r>
                        <a:rPr lang="es-US" sz="500" b="1" i="0" u="none" strike="noStrike">
                          <a:effectLst/>
                          <a:latin typeface="Arial" panose="020B0604020202020204" pitchFamily="34" charset="0"/>
                        </a:rPr>
                        <a:t> </a:t>
                      </a:r>
                    </a:p>
                  </a:txBody>
                  <a:tcPr marL="0" marR="0" marT="0" marB="0" anchor="ctr">
                    <a:lnL>
                      <a:noFill/>
                    </a:lnL>
                    <a:lnR>
                      <a:noFill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>
                        <a:buNone/>
                      </a:pPr>
                      <a:r>
                        <a:rPr lang="es-US" sz="500" b="1" i="0" u="none" strike="noStrike">
                          <a:effectLst/>
                          <a:latin typeface="Arial" panose="020B0604020202020204" pitchFamily="34" charset="0"/>
                        </a:rPr>
                        <a:t> </a:t>
                      </a:r>
                    </a:p>
                  </a:txBody>
                  <a:tcPr marL="0" marR="0" marT="0" marB="0" anchor="ctr">
                    <a:lnL>
                      <a:noFill/>
                    </a:lnL>
                    <a:lnR>
                      <a:noFill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>
                        <a:buNone/>
                      </a:pPr>
                      <a:r>
                        <a:rPr lang="es-US" sz="500" b="1" i="0" u="none" strike="noStrike">
                          <a:effectLst/>
                          <a:latin typeface="Arial" panose="020B0604020202020204" pitchFamily="34" charset="0"/>
                        </a:rPr>
                        <a:t> </a:t>
                      </a:r>
                    </a:p>
                  </a:txBody>
                  <a:tcPr marL="0" marR="0" marT="0" marB="0" anchor="ctr">
                    <a:lnL>
                      <a:noFill/>
                    </a:lnL>
                    <a:lnR>
                      <a:noFill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>
                        <a:buNone/>
                      </a:pPr>
                      <a:endParaRPr lang="es-US" sz="500" b="1" i="0" u="none" strike="noStrike">
                        <a:effectLst/>
                        <a:latin typeface="Arial" panose="020B0604020202020204" pitchFamily="34" charset="0"/>
                      </a:endParaRPr>
                    </a:p>
                  </a:txBody>
                  <a:tcPr marL="0" marR="0" marT="0" marB="0" anchor="ctr">
                    <a:lnL>
                      <a:noFill/>
                    </a:lnL>
                    <a:lnR>
                      <a:noFill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 fontAlgn="ctr">
                        <a:buNone/>
                      </a:pPr>
                      <a:endParaRPr lang="es-US" sz="500" b="0" i="0" u="none" strike="noStrike">
                        <a:effectLst/>
                        <a:latin typeface="Arial" panose="020B0604020202020204" pitchFamily="34" charset="0"/>
                      </a:endParaRPr>
                    </a:p>
                  </a:txBody>
                  <a:tcPr marL="0" marR="0" marT="0" marB="0" anchor="ctr">
                    <a:lnL>
                      <a:noFill/>
                    </a:lnL>
                    <a:lnR>
                      <a:noFill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 fontAlgn="ctr">
                        <a:buNone/>
                      </a:pPr>
                      <a:endParaRPr lang="es-US" sz="500" b="1" i="0" u="none" strike="noStrike">
                        <a:effectLst/>
                        <a:latin typeface="Arial" panose="020B0604020202020204" pitchFamily="34" charset="0"/>
                      </a:endParaRPr>
                    </a:p>
                  </a:txBody>
                  <a:tcPr marL="0" marR="0" marT="0" marB="0" anchor="ctr">
                    <a:lnL>
                      <a:noFill/>
                    </a:lnL>
                    <a:lnR>
                      <a:noFill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 fontAlgn="ctr">
                        <a:buNone/>
                      </a:pPr>
                      <a:endParaRPr lang="es-US" sz="500" b="1" i="0" u="none" strike="noStrike">
                        <a:effectLst/>
                        <a:latin typeface="Arial" panose="020B0604020202020204" pitchFamily="34" charset="0"/>
                      </a:endParaRPr>
                    </a:p>
                  </a:txBody>
                  <a:tcPr marL="0" marR="0" marT="0" marB="0" anchor="ctr">
                    <a:lnL>
                      <a:noFill/>
                    </a:lnL>
                    <a:lnR>
                      <a:noFill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 fontAlgn="ctr">
                        <a:buNone/>
                      </a:pPr>
                      <a:endParaRPr lang="es-US" sz="500" b="1" i="0" u="none" strike="noStrike">
                        <a:effectLst/>
                        <a:latin typeface="Arial" panose="020B0604020202020204" pitchFamily="34" charset="0"/>
                      </a:endParaRPr>
                    </a:p>
                  </a:txBody>
                  <a:tcPr marL="0" marR="0" marT="0" marB="0" anchor="ctr">
                    <a:lnL>
                      <a:noFill/>
                    </a:lnL>
                    <a:lnR>
                      <a:noFill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 fontAlgn="ctr">
                        <a:buNone/>
                      </a:pPr>
                      <a:endParaRPr lang="es-US" sz="500" b="1" i="0" u="none" strike="noStrike">
                        <a:effectLst/>
                        <a:latin typeface="Arial" panose="020B0604020202020204" pitchFamily="34" charset="0"/>
                      </a:endParaRPr>
                    </a:p>
                  </a:txBody>
                  <a:tcPr marL="0" marR="0" marT="0" marB="0" anchor="ctr">
                    <a:lnL>
                      <a:noFill/>
                    </a:lnL>
                    <a:lnR>
                      <a:noFill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3113256237"/>
                  </a:ext>
                </a:extLst>
              </a:tr>
              <a:tr h="212799">
                <a:tc gridSpan="7">
                  <a:txBody>
                    <a:bodyPr/>
                    <a:lstStyle/>
                    <a:p>
                      <a:pPr algn="ctr" fontAlgn="ctr">
                        <a:buNone/>
                      </a:pPr>
                      <a:r>
                        <a:rPr lang="es-US" sz="500" b="1" i="0" u="none" strike="noStrike" dirty="0">
                          <a:effectLst/>
                          <a:latin typeface="Arial" panose="020B0604020202020204" pitchFamily="34" charset="0"/>
                        </a:rPr>
                        <a:t>Náutica</a:t>
                      </a:r>
                    </a:p>
                  </a:txBody>
                  <a:tcPr marL="0" marR="0" marT="0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>
                      <a:noFill/>
                    </a:lnB>
                    <a:solidFill>
                      <a:srgbClr val="B0FBFF"/>
                    </a:solidFill>
                  </a:tcPr>
                </a:tc>
                <a:tc hMerge="1">
                  <a:txBody>
                    <a:bodyPr/>
                    <a:lstStyle/>
                    <a:p>
                      <a:endParaRPr lang="es-ES_tradnl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es-ES_tradnl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es-ES_tradnl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es-ES_tradnl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es-ES_tradnl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es-ES_tradnl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 fontAlgn="ctr">
                        <a:buNone/>
                      </a:pPr>
                      <a:endParaRPr lang="es-US" sz="500" b="0" i="0" u="none" strike="noStrike">
                        <a:effectLst/>
                        <a:latin typeface="Arial" panose="020B0604020202020204" pitchFamily="34" charset="0"/>
                      </a:endParaRPr>
                    </a:p>
                  </a:txBody>
                  <a:tcPr marL="0" marR="0" marT="0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l" fontAlgn="b">
                        <a:buNone/>
                      </a:pPr>
                      <a:endParaRPr lang="es-US" sz="400" b="0" i="0" u="none" strike="noStrike">
                        <a:effectLst/>
                        <a:latin typeface="Arial" panose="020B0604020202020204" pitchFamily="34" charset="0"/>
                      </a:endParaRP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l" fontAlgn="b">
                        <a:buNone/>
                      </a:pPr>
                      <a:endParaRPr lang="es-US" sz="400" b="0" i="0" u="none" strike="noStrike">
                        <a:effectLst/>
                        <a:latin typeface="Arial" panose="020B0604020202020204" pitchFamily="34" charset="0"/>
                      </a:endParaRP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l" fontAlgn="b">
                        <a:buNone/>
                      </a:pPr>
                      <a:endParaRPr lang="es-US" sz="400" b="0" i="0" u="none" strike="noStrike">
                        <a:effectLst/>
                        <a:latin typeface="Arial" panose="020B0604020202020204" pitchFamily="34" charset="0"/>
                      </a:endParaRP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l" fontAlgn="b">
                        <a:buNone/>
                      </a:pPr>
                      <a:endParaRPr lang="es-US" sz="500" b="0" i="0" u="none" strike="noStrike">
                        <a:effectLst/>
                        <a:latin typeface="Arial" panose="020B0604020202020204" pitchFamily="34" charset="0"/>
                      </a:endParaRPr>
                    </a:p>
                  </a:txBody>
                  <a:tcPr marL="0" marR="0" marT="0" marB="0" anchor="b">
                    <a:lnL>
                      <a:noFill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>
                      <a:noFill/>
                    </a:lnT>
                    <a:lnB>
                      <a:noFill/>
                    </a:lnB>
                    <a:noFill/>
                  </a:tcPr>
                </a:tc>
                <a:tc gridSpan="7">
                  <a:txBody>
                    <a:bodyPr/>
                    <a:lstStyle/>
                    <a:p>
                      <a:pPr algn="ctr" fontAlgn="ctr">
                        <a:buNone/>
                      </a:pPr>
                      <a:r>
                        <a:rPr lang="es-US" sz="500" b="1" i="0" u="none" strike="noStrike" dirty="0">
                          <a:effectLst/>
                          <a:latin typeface="Arial" panose="020B0604020202020204" pitchFamily="34" charset="0"/>
                        </a:rPr>
                        <a:t>Táctica I</a:t>
                      </a:r>
                    </a:p>
                  </a:txBody>
                  <a:tcPr marL="0" marR="0" marT="0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>
                      <a:noFill/>
                    </a:lnB>
                    <a:solidFill>
                      <a:srgbClr val="B0FBFF"/>
                    </a:solidFill>
                  </a:tcPr>
                </a:tc>
                <a:tc hMerge="1">
                  <a:txBody>
                    <a:bodyPr/>
                    <a:lstStyle/>
                    <a:p>
                      <a:endParaRPr lang="es-ES_tradnl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es-ES_tradnl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es-ES_tradnl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es-ES_tradnl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es-ES_tradnl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es-ES_tradnl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l" fontAlgn="b">
                        <a:buNone/>
                      </a:pPr>
                      <a:endParaRPr lang="es-US" sz="500" b="0" i="0" u="none" strike="noStrike">
                        <a:effectLst/>
                        <a:latin typeface="Arial" panose="020B0604020202020204" pitchFamily="34" charset="0"/>
                      </a:endParaRPr>
                    </a:p>
                  </a:txBody>
                  <a:tcPr marL="0" marR="0" marT="0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>
                      <a:noFill/>
                    </a:lnT>
                    <a:lnB>
                      <a:noFill/>
                    </a:lnB>
                    <a:noFill/>
                  </a:tcPr>
                </a:tc>
                <a:tc gridSpan="13">
                  <a:txBody>
                    <a:bodyPr/>
                    <a:lstStyle/>
                    <a:p>
                      <a:pPr algn="ctr" fontAlgn="ctr">
                        <a:buNone/>
                      </a:pPr>
                      <a:r>
                        <a:rPr lang="es-US" sz="500" b="1" i="0" u="none" strike="noStrike" dirty="0">
                          <a:effectLst/>
                          <a:latin typeface="Arial" panose="020B0604020202020204" pitchFamily="34" charset="0"/>
                        </a:rPr>
                        <a:t>Táctica II</a:t>
                      </a:r>
                    </a:p>
                  </a:txBody>
                  <a:tcPr marL="0" marR="0" marT="0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>
                      <a:noFill/>
                    </a:lnB>
                    <a:solidFill>
                      <a:srgbClr val="B0FBFF"/>
                    </a:solidFill>
                  </a:tcPr>
                </a:tc>
                <a:tc hMerge="1">
                  <a:txBody>
                    <a:bodyPr/>
                    <a:lstStyle/>
                    <a:p>
                      <a:endParaRPr lang="es-ES_tradnl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es-ES_tradnl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es-ES_tradnl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es-ES_tradnl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es-ES_tradnl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es-ES_tradnl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es-ES_tradnl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es-ES_tradnl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es-ES_tradnl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es-ES_tradnl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es-ES_tradnl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es-ES_tradnl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 fontAlgn="ctr">
                        <a:buNone/>
                      </a:pPr>
                      <a:endParaRPr lang="es-US" sz="500" b="0" i="0" u="none" strike="noStrike">
                        <a:effectLst/>
                        <a:latin typeface="Arial" panose="020B0604020202020204" pitchFamily="34" charset="0"/>
                      </a:endParaRPr>
                    </a:p>
                  </a:txBody>
                  <a:tcPr marL="0" marR="0" marT="0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>
                      <a:noFill/>
                    </a:lnT>
                    <a:lnB>
                      <a:noFill/>
                    </a:lnB>
                    <a:noFill/>
                  </a:tcPr>
                </a:tc>
                <a:tc gridSpan="11">
                  <a:txBody>
                    <a:bodyPr/>
                    <a:lstStyle/>
                    <a:p>
                      <a:pPr algn="ctr" fontAlgn="ctr">
                        <a:buNone/>
                      </a:pPr>
                      <a:r>
                        <a:rPr lang="es-US" sz="500" b="1" i="0" u="none" strike="noStrike" dirty="0">
                          <a:effectLst/>
                          <a:latin typeface="Arial" panose="020B0604020202020204" pitchFamily="34" charset="0"/>
                        </a:rPr>
                        <a:t>Táctica Anfibia </a:t>
                      </a:r>
                    </a:p>
                  </a:txBody>
                  <a:tcPr marL="0" marR="0" marT="0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>
                      <a:noFill/>
                    </a:lnB>
                    <a:solidFill>
                      <a:srgbClr val="B0FBFF"/>
                    </a:solidFill>
                  </a:tcPr>
                </a:tc>
                <a:tc hMerge="1">
                  <a:txBody>
                    <a:bodyPr/>
                    <a:lstStyle/>
                    <a:p>
                      <a:endParaRPr lang="es-ES_tradnl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es-ES_tradnl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es-ES_tradnl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es-ES_tradnl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es-ES_tradnl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es-ES_tradnl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es-ES_tradnl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es-ES_tradnl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es-ES_tradnl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es-ES_tradnl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3697174766"/>
                  </a:ext>
                </a:extLst>
              </a:tr>
              <a:tr h="107782">
                <a:tc>
                  <a:txBody>
                    <a:bodyPr/>
                    <a:lstStyle/>
                    <a:p>
                      <a:pPr algn="ctr" fontAlgn="ctr">
                        <a:buNone/>
                      </a:pPr>
                      <a:r>
                        <a:rPr lang="es-US" sz="500" b="1" i="0" u="none" strike="noStrike">
                          <a:effectLst/>
                          <a:latin typeface="Arial" panose="020B0604020202020204" pitchFamily="34" charset="0"/>
                        </a:rPr>
                        <a:t>1</a:t>
                      </a:r>
                    </a:p>
                  </a:txBody>
                  <a:tcPr marL="0" marR="0" marT="0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>
                      <a:noFill/>
                    </a:lnR>
                    <a:lnT>
                      <a:noFill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B0FBFF"/>
                    </a:solidFill>
                  </a:tcPr>
                </a:tc>
                <a:tc>
                  <a:txBody>
                    <a:bodyPr/>
                    <a:lstStyle/>
                    <a:p>
                      <a:pPr algn="l" fontAlgn="ctr">
                        <a:buNone/>
                      </a:pPr>
                      <a:r>
                        <a:rPr lang="es-US" sz="500" b="1" i="0" u="none" strike="noStrike">
                          <a:effectLst/>
                          <a:latin typeface="Arial" panose="020B0604020202020204" pitchFamily="34" charset="0"/>
                        </a:rPr>
                        <a:t>1</a:t>
                      </a:r>
                    </a:p>
                  </a:txBody>
                  <a:tcPr marL="0" marR="0" marT="0" marB="0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B0FBFF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>
                        <a:buNone/>
                      </a:pPr>
                      <a:r>
                        <a:rPr lang="es-US" sz="500" b="1" i="0" u="none" strike="noStrike">
                          <a:effectLst/>
                          <a:latin typeface="Arial" panose="020B0604020202020204" pitchFamily="34" charset="0"/>
                        </a:rPr>
                        <a:t>34</a:t>
                      </a:r>
                    </a:p>
                  </a:txBody>
                  <a:tcPr marL="0" marR="0" marT="0" marB="0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B0FBFF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>
                        <a:buNone/>
                      </a:pPr>
                      <a:r>
                        <a:rPr lang="es-US" sz="500" b="1" i="0" u="none" strike="noStrike">
                          <a:effectLst/>
                          <a:latin typeface="Arial" panose="020B0604020202020204" pitchFamily="34" charset="0"/>
                        </a:rPr>
                        <a:t> </a:t>
                      </a:r>
                    </a:p>
                  </a:txBody>
                  <a:tcPr marL="0" marR="0" marT="0" marB="0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B0FBFF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>
                        <a:buNone/>
                      </a:pPr>
                      <a:r>
                        <a:rPr lang="es-US" sz="500" b="1" i="0" u="none" strike="noStrike">
                          <a:effectLst/>
                          <a:latin typeface="Arial" panose="020B0604020202020204" pitchFamily="34" charset="0"/>
                        </a:rPr>
                        <a:t>1</a:t>
                      </a:r>
                    </a:p>
                  </a:txBody>
                  <a:tcPr marL="0" marR="0" marT="0" marB="0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B0FBFF"/>
                    </a:solidFill>
                  </a:tcPr>
                </a:tc>
                <a:tc>
                  <a:txBody>
                    <a:bodyPr/>
                    <a:lstStyle/>
                    <a:p>
                      <a:pPr algn="l" fontAlgn="ctr">
                        <a:buNone/>
                      </a:pPr>
                      <a:r>
                        <a:rPr lang="es-US" sz="500" b="1" i="0" u="none" strike="noStrike">
                          <a:effectLst/>
                          <a:latin typeface="Arial" panose="020B0604020202020204" pitchFamily="34" charset="0"/>
                        </a:rPr>
                        <a:t>1</a:t>
                      </a:r>
                    </a:p>
                  </a:txBody>
                  <a:tcPr marL="0" marR="0" marT="0" marB="0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B0FBFF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>
                        <a:buNone/>
                      </a:pPr>
                      <a:r>
                        <a:rPr lang="es-US" sz="500" b="1" i="0" u="none" strike="noStrike">
                          <a:effectLst/>
                          <a:latin typeface="Arial" panose="020B0604020202020204" pitchFamily="34" charset="0"/>
                        </a:rPr>
                        <a:t>34</a:t>
                      </a:r>
                    </a:p>
                  </a:txBody>
                  <a:tcPr marL="0" marR="0" marT="0" marB="0" anchor="ctr">
                    <a:lnL>
                      <a:noFill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>
                      <a:noFill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B0FBFF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>
                        <a:buNone/>
                      </a:pPr>
                      <a:endParaRPr lang="es-US" sz="500" b="0" i="0" u="none" strike="noStrike">
                        <a:effectLst/>
                        <a:latin typeface="Arial" panose="020B0604020202020204" pitchFamily="34" charset="0"/>
                      </a:endParaRPr>
                    </a:p>
                  </a:txBody>
                  <a:tcPr marL="0" marR="0" marT="0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l" fontAlgn="b">
                        <a:buNone/>
                      </a:pPr>
                      <a:endParaRPr lang="es-US" sz="200" b="0" i="0" u="none" strike="noStrike">
                        <a:effectLst/>
                        <a:latin typeface="Arial" panose="020B0604020202020204" pitchFamily="34" charset="0"/>
                      </a:endParaRP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l" fontAlgn="b">
                        <a:buNone/>
                      </a:pPr>
                      <a:endParaRPr lang="es-US" sz="200" b="0" i="0" u="none" strike="noStrike">
                        <a:effectLst/>
                        <a:latin typeface="Arial" panose="020B0604020202020204" pitchFamily="34" charset="0"/>
                      </a:endParaRP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l" fontAlgn="b">
                        <a:buNone/>
                      </a:pPr>
                      <a:endParaRPr lang="es-US" sz="200" b="0" i="0" u="none" strike="noStrike">
                        <a:effectLst/>
                        <a:latin typeface="Arial" panose="020B0604020202020204" pitchFamily="34" charset="0"/>
                      </a:endParaRP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l" fontAlgn="b">
                        <a:buNone/>
                      </a:pPr>
                      <a:endParaRPr lang="es-US" sz="500" b="0" i="0" u="none" strike="noStrike">
                        <a:effectLst/>
                        <a:latin typeface="Arial" panose="020B0604020202020204" pitchFamily="34" charset="0"/>
                      </a:endParaRPr>
                    </a:p>
                  </a:txBody>
                  <a:tcPr marL="0" marR="0" marT="0" marB="0" anchor="b">
                    <a:lnL>
                      <a:noFill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>
                      <a:noFill/>
                    </a:lnT>
                    <a:lnB>
                      <a:noFill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 fontAlgn="ctr">
                        <a:buNone/>
                      </a:pPr>
                      <a:r>
                        <a:rPr lang="es-US" sz="500" b="1" i="0" u="none" strike="noStrike">
                          <a:effectLst/>
                          <a:latin typeface="Arial" panose="020B0604020202020204" pitchFamily="34" charset="0"/>
                        </a:rPr>
                        <a:t>2</a:t>
                      </a:r>
                    </a:p>
                  </a:txBody>
                  <a:tcPr marL="0" marR="0" marT="0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>
                      <a:noFill/>
                    </a:lnR>
                    <a:lnT>
                      <a:noFill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B0FBFF"/>
                    </a:solidFill>
                  </a:tcPr>
                </a:tc>
                <a:tc>
                  <a:txBody>
                    <a:bodyPr/>
                    <a:lstStyle/>
                    <a:p>
                      <a:pPr algn="l" fontAlgn="ctr">
                        <a:buNone/>
                      </a:pPr>
                      <a:r>
                        <a:rPr lang="es-US" sz="500" b="1" i="0" u="none" strike="noStrike">
                          <a:effectLst/>
                          <a:latin typeface="Arial" panose="020B0604020202020204" pitchFamily="34" charset="0"/>
                        </a:rPr>
                        <a:t>2</a:t>
                      </a:r>
                    </a:p>
                  </a:txBody>
                  <a:tcPr marL="0" marR="0" marT="0" marB="0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B0FBFF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>
                        <a:buNone/>
                      </a:pPr>
                      <a:r>
                        <a:rPr lang="es-US" sz="500" b="1" i="0" u="none" strike="noStrike">
                          <a:effectLst/>
                          <a:latin typeface="Arial" panose="020B0604020202020204" pitchFamily="34" charset="0"/>
                        </a:rPr>
                        <a:t>40</a:t>
                      </a:r>
                    </a:p>
                  </a:txBody>
                  <a:tcPr marL="0" marR="0" marT="0" marB="0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B0FBFF"/>
                    </a:solidFill>
                  </a:tcPr>
                </a:tc>
                <a:tc>
                  <a:txBody>
                    <a:bodyPr/>
                    <a:lstStyle/>
                    <a:p>
                      <a:pPr algn="l" fontAlgn="ctr">
                        <a:buNone/>
                      </a:pPr>
                      <a:r>
                        <a:rPr lang="es-US" sz="500" b="1" i="0" u="none" strike="noStrike">
                          <a:effectLst/>
                          <a:latin typeface="Arial" panose="020B0604020202020204" pitchFamily="34" charset="0"/>
                        </a:rPr>
                        <a:t> </a:t>
                      </a:r>
                    </a:p>
                  </a:txBody>
                  <a:tcPr marL="0" marR="0" marT="0" marB="0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B0FBFF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>
                        <a:buNone/>
                      </a:pPr>
                      <a:r>
                        <a:rPr lang="es-US" sz="500" b="1" i="0" u="none" strike="noStrike">
                          <a:effectLst/>
                          <a:latin typeface="Arial" panose="020B0604020202020204" pitchFamily="34" charset="0"/>
                        </a:rPr>
                        <a:t>2</a:t>
                      </a:r>
                    </a:p>
                  </a:txBody>
                  <a:tcPr marL="0" marR="0" marT="0" marB="0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B0FBFF"/>
                    </a:solidFill>
                  </a:tcPr>
                </a:tc>
                <a:tc>
                  <a:txBody>
                    <a:bodyPr/>
                    <a:lstStyle/>
                    <a:p>
                      <a:pPr algn="l" fontAlgn="ctr">
                        <a:buNone/>
                      </a:pPr>
                      <a:r>
                        <a:rPr lang="es-US" sz="500" b="1" i="0" u="none" strike="noStrike">
                          <a:effectLst/>
                          <a:latin typeface="Arial" panose="020B0604020202020204" pitchFamily="34" charset="0"/>
                        </a:rPr>
                        <a:t>2</a:t>
                      </a:r>
                    </a:p>
                  </a:txBody>
                  <a:tcPr marL="0" marR="0" marT="0" marB="0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B0FBFF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>
                        <a:buNone/>
                      </a:pPr>
                      <a:r>
                        <a:rPr lang="es-US" sz="500" b="1" i="0" u="none" strike="noStrike">
                          <a:effectLst/>
                          <a:latin typeface="Arial" panose="020B0604020202020204" pitchFamily="34" charset="0"/>
                        </a:rPr>
                        <a:t>68</a:t>
                      </a:r>
                    </a:p>
                  </a:txBody>
                  <a:tcPr marL="0" marR="0" marT="0" marB="0" anchor="ctr">
                    <a:lnL>
                      <a:noFill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>
                      <a:noFill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B0FBFF"/>
                    </a:solidFill>
                  </a:tcPr>
                </a:tc>
                <a:tc>
                  <a:txBody>
                    <a:bodyPr/>
                    <a:lstStyle/>
                    <a:p>
                      <a:pPr algn="l" fontAlgn="b">
                        <a:buNone/>
                      </a:pPr>
                      <a:endParaRPr lang="es-US" sz="500" b="0" i="0" u="none" strike="noStrike">
                        <a:effectLst/>
                        <a:latin typeface="Arial" panose="020B0604020202020204" pitchFamily="34" charset="0"/>
                      </a:endParaRPr>
                    </a:p>
                  </a:txBody>
                  <a:tcPr marL="0" marR="0" marT="0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>
                      <a:noFill/>
                    </a:lnT>
                    <a:lnB>
                      <a:noFill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 fontAlgn="ctr">
                        <a:buNone/>
                      </a:pPr>
                      <a:r>
                        <a:rPr lang="es-US" sz="500" b="1" i="0" u="none" strike="noStrike">
                          <a:effectLst/>
                          <a:latin typeface="Arial" panose="020B0604020202020204" pitchFamily="34" charset="0"/>
                        </a:rPr>
                        <a:t>2</a:t>
                      </a:r>
                    </a:p>
                  </a:txBody>
                  <a:tcPr marL="0" marR="0" marT="0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>
                      <a:noFill/>
                    </a:lnR>
                    <a:lnT>
                      <a:noFill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B0FBFF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>
                        <a:buNone/>
                      </a:pPr>
                      <a:r>
                        <a:rPr lang="es-US" sz="500" b="1" i="0" u="none" strike="noStrike">
                          <a:effectLst/>
                          <a:latin typeface="Arial" panose="020B0604020202020204" pitchFamily="34" charset="0"/>
                        </a:rPr>
                        <a:t>4</a:t>
                      </a:r>
                    </a:p>
                  </a:txBody>
                  <a:tcPr marL="0" marR="0" marT="0" marB="0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B0FBFF"/>
                    </a:solidFill>
                  </a:tcPr>
                </a:tc>
                <a:tc>
                  <a:txBody>
                    <a:bodyPr/>
                    <a:lstStyle/>
                    <a:p>
                      <a:pPr algn="l" fontAlgn="ctr">
                        <a:buNone/>
                      </a:pPr>
                      <a:r>
                        <a:rPr lang="es-US" sz="500" b="1" i="0" u="none" strike="noStrike">
                          <a:effectLst/>
                          <a:latin typeface="Arial" panose="020B0604020202020204" pitchFamily="34" charset="0"/>
                        </a:rPr>
                        <a:t> </a:t>
                      </a:r>
                    </a:p>
                  </a:txBody>
                  <a:tcPr marL="0" marR="0" marT="0" marB="0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B0FBFF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>
                        <a:buNone/>
                      </a:pPr>
                      <a:r>
                        <a:rPr lang="es-US" sz="500" b="1" i="0" u="none" strike="noStrike">
                          <a:effectLst/>
                          <a:latin typeface="Arial" panose="020B0604020202020204" pitchFamily="34" charset="0"/>
                        </a:rPr>
                        <a:t> </a:t>
                      </a:r>
                    </a:p>
                  </a:txBody>
                  <a:tcPr marL="0" marR="0" marT="0" marB="0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B0FBFF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>
                        <a:buNone/>
                      </a:pPr>
                      <a:r>
                        <a:rPr lang="es-US" sz="500" b="1" i="0" u="none" strike="noStrike">
                          <a:effectLst/>
                          <a:latin typeface="Arial" panose="020B0604020202020204" pitchFamily="34" charset="0"/>
                        </a:rPr>
                        <a:t> </a:t>
                      </a:r>
                    </a:p>
                  </a:txBody>
                  <a:tcPr marL="0" marR="0" marT="0" marB="0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B0FBFF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>
                        <a:buNone/>
                      </a:pPr>
                      <a:r>
                        <a:rPr lang="es-US" sz="500" b="1" i="0" u="none" strike="noStrike">
                          <a:effectLst/>
                          <a:latin typeface="Arial" panose="020B0604020202020204" pitchFamily="34" charset="0"/>
                        </a:rPr>
                        <a:t>102</a:t>
                      </a:r>
                    </a:p>
                  </a:txBody>
                  <a:tcPr marL="0" marR="0" marT="0" marB="0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B0FBFF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>
                        <a:buNone/>
                      </a:pPr>
                      <a:r>
                        <a:rPr lang="es-US" sz="500" b="1" i="0" u="none" strike="noStrike">
                          <a:effectLst/>
                          <a:latin typeface="Arial" panose="020B0604020202020204" pitchFamily="34" charset="0"/>
                        </a:rPr>
                        <a:t> </a:t>
                      </a:r>
                    </a:p>
                  </a:txBody>
                  <a:tcPr marL="0" marR="0" marT="0" marB="0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B0FBFF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>
                        <a:buNone/>
                      </a:pPr>
                      <a:r>
                        <a:rPr lang="es-US" sz="500" b="1" i="0" u="none" strike="noStrike">
                          <a:effectLst/>
                          <a:latin typeface="Arial" panose="020B0604020202020204" pitchFamily="34" charset="0"/>
                        </a:rPr>
                        <a:t>2</a:t>
                      </a:r>
                    </a:p>
                  </a:txBody>
                  <a:tcPr marL="0" marR="0" marT="0" marB="0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B0FBFF"/>
                    </a:solidFill>
                  </a:tcPr>
                </a:tc>
                <a:tc>
                  <a:txBody>
                    <a:bodyPr/>
                    <a:lstStyle/>
                    <a:p>
                      <a:pPr algn="l" fontAlgn="ctr">
                        <a:buNone/>
                      </a:pPr>
                      <a:r>
                        <a:rPr lang="es-US" sz="500" b="1" i="0" u="none" strike="noStrike">
                          <a:effectLst/>
                          <a:latin typeface="Arial" panose="020B0604020202020204" pitchFamily="34" charset="0"/>
                        </a:rPr>
                        <a:t>4</a:t>
                      </a:r>
                    </a:p>
                  </a:txBody>
                  <a:tcPr marL="0" marR="0" marT="0" marB="0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B0FBFF"/>
                    </a:solidFill>
                  </a:tcPr>
                </a:tc>
                <a:tc>
                  <a:txBody>
                    <a:bodyPr/>
                    <a:lstStyle/>
                    <a:p>
                      <a:pPr algn="l" fontAlgn="ctr">
                        <a:buNone/>
                      </a:pPr>
                      <a:r>
                        <a:rPr lang="es-US" sz="500" b="1" i="0" u="none" strike="noStrike">
                          <a:effectLst/>
                          <a:latin typeface="Arial" panose="020B0604020202020204" pitchFamily="34" charset="0"/>
                        </a:rPr>
                        <a:t> </a:t>
                      </a:r>
                    </a:p>
                  </a:txBody>
                  <a:tcPr marL="0" marR="0" marT="0" marB="0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B0FBFF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>
                        <a:buNone/>
                      </a:pPr>
                      <a:r>
                        <a:rPr lang="es-US" sz="500" b="1" i="0" u="none" strike="noStrike">
                          <a:effectLst/>
                          <a:latin typeface="Arial" panose="020B0604020202020204" pitchFamily="34" charset="0"/>
                        </a:rPr>
                        <a:t> </a:t>
                      </a:r>
                    </a:p>
                  </a:txBody>
                  <a:tcPr marL="0" marR="0" marT="0" marB="0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B0FBFF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>
                        <a:buNone/>
                      </a:pPr>
                      <a:r>
                        <a:rPr lang="es-US" sz="500" b="1" i="0" u="none" strike="noStrike">
                          <a:effectLst/>
                          <a:latin typeface="Arial" panose="020B0604020202020204" pitchFamily="34" charset="0"/>
                        </a:rPr>
                        <a:t> </a:t>
                      </a:r>
                    </a:p>
                  </a:txBody>
                  <a:tcPr marL="0" marR="0" marT="0" marB="0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B0FBFF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>
                        <a:buNone/>
                      </a:pPr>
                      <a:r>
                        <a:rPr lang="es-US" sz="500" b="1" i="0" u="none" strike="noStrike">
                          <a:effectLst/>
                          <a:latin typeface="Arial" panose="020B0604020202020204" pitchFamily="34" charset="0"/>
                        </a:rPr>
                        <a:t>102</a:t>
                      </a:r>
                    </a:p>
                  </a:txBody>
                  <a:tcPr marL="0" marR="0" marT="0" marB="0" anchor="ctr">
                    <a:lnL>
                      <a:noFill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>
                      <a:noFill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B0FBFF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>
                        <a:buNone/>
                      </a:pPr>
                      <a:endParaRPr lang="es-US" sz="500" b="0" i="0" u="none" strike="noStrike">
                        <a:effectLst/>
                        <a:latin typeface="Arial" panose="020B0604020202020204" pitchFamily="34" charset="0"/>
                      </a:endParaRPr>
                    </a:p>
                  </a:txBody>
                  <a:tcPr marL="0" marR="0" marT="0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>
                      <a:noFill/>
                    </a:lnT>
                    <a:lnB>
                      <a:noFill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 fontAlgn="ctr">
                        <a:buNone/>
                      </a:pPr>
                      <a:r>
                        <a:rPr lang="es-US" sz="500" b="1" i="0" u="none" strike="noStrike">
                          <a:effectLst/>
                          <a:latin typeface="Arial" panose="020B0604020202020204" pitchFamily="34" charset="0"/>
                        </a:rPr>
                        <a:t>2</a:t>
                      </a:r>
                    </a:p>
                  </a:txBody>
                  <a:tcPr marL="0" marR="0" marT="0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>
                      <a:noFill/>
                    </a:lnR>
                    <a:lnT>
                      <a:noFill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B0FBFF"/>
                    </a:solidFill>
                  </a:tcPr>
                </a:tc>
                <a:tc>
                  <a:txBody>
                    <a:bodyPr/>
                    <a:lstStyle/>
                    <a:p>
                      <a:pPr algn="l" fontAlgn="ctr">
                        <a:buNone/>
                      </a:pPr>
                      <a:r>
                        <a:rPr lang="es-US" sz="500" b="1" i="0" u="none" strike="noStrike">
                          <a:effectLst/>
                          <a:latin typeface="Arial" panose="020B0604020202020204" pitchFamily="34" charset="0"/>
                        </a:rPr>
                        <a:t>2</a:t>
                      </a:r>
                    </a:p>
                  </a:txBody>
                  <a:tcPr marL="0" marR="0" marT="0" marB="0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B0FBFF"/>
                    </a:solidFill>
                  </a:tcPr>
                </a:tc>
                <a:tc>
                  <a:txBody>
                    <a:bodyPr/>
                    <a:lstStyle/>
                    <a:p>
                      <a:pPr algn="l" fontAlgn="ctr">
                        <a:buNone/>
                      </a:pPr>
                      <a:r>
                        <a:rPr lang="es-US" sz="500" b="1" i="0" u="none" strike="noStrike">
                          <a:effectLst/>
                          <a:latin typeface="Arial" panose="020B0604020202020204" pitchFamily="34" charset="0"/>
                        </a:rPr>
                        <a:t> </a:t>
                      </a:r>
                    </a:p>
                  </a:txBody>
                  <a:tcPr marL="0" marR="0" marT="0" marB="0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B0FBFF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>
                        <a:buNone/>
                      </a:pPr>
                      <a:r>
                        <a:rPr lang="es-US" sz="500" b="1" i="0" u="none" strike="noStrike">
                          <a:effectLst/>
                          <a:latin typeface="Arial" panose="020B0604020202020204" pitchFamily="34" charset="0"/>
                        </a:rPr>
                        <a:t> </a:t>
                      </a:r>
                    </a:p>
                  </a:txBody>
                  <a:tcPr marL="0" marR="0" marT="0" marB="0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B0FBFF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>
                        <a:buNone/>
                      </a:pPr>
                      <a:r>
                        <a:rPr lang="es-US" sz="500" b="1" i="0" u="none" strike="noStrike">
                          <a:effectLst/>
                          <a:latin typeface="Arial" panose="020B0604020202020204" pitchFamily="34" charset="0"/>
                        </a:rPr>
                        <a:t> </a:t>
                      </a:r>
                    </a:p>
                  </a:txBody>
                  <a:tcPr marL="0" marR="0" marT="0" marB="0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B0FBFF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>
                        <a:buNone/>
                      </a:pPr>
                      <a:r>
                        <a:rPr lang="es-US" sz="500" b="1" i="0" u="none" strike="noStrike">
                          <a:effectLst/>
                          <a:latin typeface="Arial" panose="020B0604020202020204" pitchFamily="34" charset="0"/>
                        </a:rPr>
                        <a:t>68</a:t>
                      </a:r>
                    </a:p>
                  </a:txBody>
                  <a:tcPr marL="0" marR="0" marT="0" marB="0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B0FBFF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>
                        <a:buNone/>
                      </a:pPr>
                      <a:r>
                        <a:rPr lang="es-US" sz="500" b="1" i="0" u="none" strike="noStrike">
                          <a:effectLst/>
                          <a:latin typeface="Arial" panose="020B0604020202020204" pitchFamily="34" charset="0"/>
                        </a:rPr>
                        <a:t> </a:t>
                      </a:r>
                    </a:p>
                  </a:txBody>
                  <a:tcPr marL="0" marR="0" marT="0" marB="0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B0FBFF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>
                        <a:buNone/>
                      </a:pPr>
                      <a:r>
                        <a:rPr lang="es-US" sz="500" b="1" i="0" u="none" strike="noStrike">
                          <a:effectLst/>
                          <a:latin typeface="Arial" panose="020B0604020202020204" pitchFamily="34" charset="0"/>
                        </a:rPr>
                        <a:t>2</a:t>
                      </a:r>
                    </a:p>
                  </a:txBody>
                  <a:tcPr marL="0" marR="0" marT="0" marB="0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B0FBFF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>
                        <a:buNone/>
                      </a:pPr>
                      <a:r>
                        <a:rPr lang="es-US" sz="500" b="1" i="0" u="none" strike="noStrike">
                          <a:effectLst/>
                          <a:latin typeface="Arial" panose="020B0604020202020204" pitchFamily="34" charset="0"/>
                        </a:rPr>
                        <a:t>2</a:t>
                      </a:r>
                    </a:p>
                  </a:txBody>
                  <a:tcPr marL="0" marR="0" marT="0" marB="0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B0FBFF"/>
                    </a:solidFill>
                  </a:tcPr>
                </a:tc>
                <a:tc>
                  <a:txBody>
                    <a:bodyPr/>
                    <a:lstStyle/>
                    <a:p>
                      <a:pPr algn="l" fontAlgn="ctr">
                        <a:buNone/>
                      </a:pPr>
                      <a:r>
                        <a:rPr lang="es-US" sz="500" b="1" i="0" u="none" strike="noStrike">
                          <a:effectLst/>
                          <a:latin typeface="Arial" panose="020B0604020202020204" pitchFamily="34" charset="0"/>
                        </a:rPr>
                        <a:t> </a:t>
                      </a:r>
                    </a:p>
                  </a:txBody>
                  <a:tcPr marL="0" marR="0" marT="0" marB="0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B0FBFF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>
                        <a:buNone/>
                      </a:pPr>
                      <a:r>
                        <a:rPr lang="es-US" sz="500" b="1" i="0" u="none" strike="noStrike">
                          <a:effectLst/>
                          <a:latin typeface="Arial" panose="020B0604020202020204" pitchFamily="34" charset="0"/>
                        </a:rPr>
                        <a:t>68</a:t>
                      </a:r>
                    </a:p>
                  </a:txBody>
                  <a:tcPr marL="0" marR="0" marT="0" marB="0" anchor="ctr">
                    <a:lnL>
                      <a:noFill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>
                      <a:noFill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B0FBFF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715929500"/>
                  </a:ext>
                </a:extLst>
              </a:tr>
              <a:tr h="97279">
                <a:tc>
                  <a:txBody>
                    <a:bodyPr/>
                    <a:lstStyle/>
                    <a:p>
                      <a:pPr algn="ctr" fontAlgn="ctr">
                        <a:buNone/>
                      </a:pPr>
                      <a:endParaRPr lang="es-US" sz="500" b="0" i="0" u="none" strike="noStrike">
                        <a:effectLst/>
                        <a:latin typeface="Arial" panose="020B0604020202020204" pitchFamily="34" charset="0"/>
                      </a:endParaRPr>
                    </a:p>
                  </a:txBody>
                  <a:tcPr marL="0" marR="0" marT="0" marB="0" anchor="ctr">
                    <a:lnL>
                      <a:noFill/>
                    </a:lnL>
                    <a:lnR>
                      <a:noFill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 fontAlgn="ctr">
                        <a:buNone/>
                      </a:pPr>
                      <a:endParaRPr lang="es-US" sz="500" b="0" i="0" u="none" strike="noStrike">
                        <a:effectLst/>
                        <a:latin typeface="Arial" panose="020B0604020202020204" pitchFamily="34" charset="0"/>
                      </a:endParaRPr>
                    </a:p>
                  </a:txBody>
                  <a:tcPr marL="0" marR="0" marT="0" marB="0" anchor="ctr">
                    <a:lnL>
                      <a:noFill/>
                    </a:lnL>
                    <a:lnR>
                      <a:noFill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 fontAlgn="ctr">
                        <a:buNone/>
                      </a:pPr>
                      <a:endParaRPr lang="es-US" sz="500" b="0" i="0" u="none" strike="noStrike">
                        <a:effectLst/>
                        <a:latin typeface="Arial" panose="020B0604020202020204" pitchFamily="34" charset="0"/>
                      </a:endParaRPr>
                    </a:p>
                  </a:txBody>
                  <a:tcPr marL="0" marR="0" marT="0" marB="0" anchor="ctr">
                    <a:lnL>
                      <a:noFill/>
                    </a:lnL>
                    <a:lnR>
                      <a:noFill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 fontAlgn="ctr">
                        <a:buNone/>
                      </a:pPr>
                      <a:endParaRPr lang="es-US" sz="500" b="0" i="0" u="none" strike="noStrike">
                        <a:effectLst/>
                        <a:latin typeface="Arial" panose="020B0604020202020204" pitchFamily="34" charset="0"/>
                      </a:endParaRPr>
                    </a:p>
                  </a:txBody>
                  <a:tcPr marL="0" marR="0" marT="0" marB="0" anchor="ctr">
                    <a:lnL>
                      <a:noFill/>
                    </a:lnL>
                    <a:lnR>
                      <a:noFill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 fontAlgn="ctr">
                        <a:buNone/>
                      </a:pPr>
                      <a:endParaRPr lang="es-US" sz="500" b="0" i="0" u="none" strike="noStrike">
                        <a:effectLst/>
                        <a:latin typeface="Arial" panose="020B0604020202020204" pitchFamily="34" charset="0"/>
                      </a:endParaRPr>
                    </a:p>
                  </a:txBody>
                  <a:tcPr marL="0" marR="0" marT="0" marB="0" anchor="ctr">
                    <a:lnL>
                      <a:noFill/>
                    </a:lnL>
                    <a:lnR>
                      <a:noFill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 fontAlgn="ctr">
                        <a:buNone/>
                      </a:pPr>
                      <a:endParaRPr lang="es-US" sz="500" b="0" i="0" u="none" strike="noStrike">
                        <a:effectLst/>
                        <a:latin typeface="Arial" panose="020B0604020202020204" pitchFamily="34" charset="0"/>
                      </a:endParaRPr>
                    </a:p>
                  </a:txBody>
                  <a:tcPr marL="0" marR="0" marT="0" marB="0" anchor="ctr">
                    <a:lnL>
                      <a:noFill/>
                    </a:lnL>
                    <a:lnR>
                      <a:noFill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 fontAlgn="ctr">
                        <a:buNone/>
                      </a:pPr>
                      <a:endParaRPr lang="es-US" sz="500" b="0" i="0" u="none" strike="noStrike">
                        <a:effectLst/>
                        <a:latin typeface="Arial" panose="020B0604020202020204" pitchFamily="34" charset="0"/>
                      </a:endParaRPr>
                    </a:p>
                  </a:txBody>
                  <a:tcPr marL="0" marR="0" marT="0" marB="0" anchor="ctr">
                    <a:lnL>
                      <a:noFill/>
                    </a:lnL>
                    <a:lnR>
                      <a:noFill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 fontAlgn="ctr">
                        <a:buNone/>
                      </a:pPr>
                      <a:endParaRPr lang="es-US" sz="500" b="0" i="0" u="none" strike="noStrike">
                        <a:effectLst/>
                        <a:latin typeface="Arial" panose="020B0604020202020204" pitchFamily="34" charset="0"/>
                      </a:endParaRPr>
                    </a:p>
                  </a:txBody>
                  <a:tcPr marL="0" marR="0" marT="0" marB="0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l" fontAlgn="b">
                        <a:buNone/>
                      </a:pPr>
                      <a:endParaRPr lang="es-US" sz="200" b="0" i="0" u="none" strike="noStrike">
                        <a:effectLst/>
                        <a:latin typeface="Arial" panose="020B0604020202020204" pitchFamily="34" charset="0"/>
                      </a:endParaRP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l" fontAlgn="b">
                        <a:buNone/>
                      </a:pPr>
                      <a:endParaRPr lang="es-US" sz="200" b="0" i="0" u="none" strike="noStrike">
                        <a:effectLst/>
                        <a:latin typeface="Arial" panose="020B0604020202020204" pitchFamily="34" charset="0"/>
                      </a:endParaRP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l" fontAlgn="b">
                        <a:buNone/>
                      </a:pPr>
                      <a:endParaRPr lang="es-US" sz="200" b="0" i="0" u="none" strike="noStrike">
                        <a:effectLst/>
                        <a:latin typeface="Arial" panose="020B0604020202020204" pitchFamily="34" charset="0"/>
                      </a:endParaRP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l" fontAlgn="b">
                        <a:buNone/>
                      </a:pPr>
                      <a:endParaRPr lang="es-US" sz="500" b="0" i="0" u="none" strike="noStrike">
                        <a:effectLst/>
                        <a:latin typeface="Arial" panose="020B0604020202020204" pitchFamily="34" charset="0"/>
                      </a:endParaRP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l" fontAlgn="b">
                        <a:buNone/>
                      </a:pPr>
                      <a:endParaRPr lang="es-US" sz="500" b="0" i="0" u="none" strike="noStrike">
                        <a:effectLst/>
                        <a:latin typeface="Arial" panose="020B0604020202020204" pitchFamily="34" charset="0"/>
                      </a:endParaRP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l" fontAlgn="b">
                        <a:buNone/>
                      </a:pPr>
                      <a:endParaRPr lang="es-US" sz="500" b="0" i="0" u="none" strike="noStrike">
                        <a:effectLst/>
                        <a:latin typeface="Arial" panose="020B0604020202020204" pitchFamily="34" charset="0"/>
                      </a:endParaRP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l" fontAlgn="b">
                        <a:buNone/>
                      </a:pPr>
                      <a:endParaRPr lang="es-US" sz="500" b="0" i="0" u="none" strike="noStrike">
                        <a:effectLst/>
                        <a:latin typeface="Arial" panose="020B0604020202020204" pitchFamily="34" charset="0"/>
                      </a:endParaRP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l" fontAlgn="b">
                        <a:buNone/>
                      </a:pPr>
                      <a:endParaRPr lang="es-US" sz="500" b="0" i="0" u="none" strike="noStrike">
                        <a:effectLst/>
                        <a:latin typeface="Arial" panose="020B0604020202020204" pitchFamily="34" charset="0"/>
                      </a:endParaRP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l" fontAlgn="b">
                        <a:buNone/>
                      </a:pPr>
                      <a:endParaRPr lang="es-US" sz="500" b="0" i="0" u="none" strike="noStrike">
                        <a:effectLst/>
                        <a:latin typeface="Arial" panose="020B0604020202020204" pitchFamily="34" charset="0"/>
                      </a:endParaRP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l" fontAlgn="b">
                        <a:buNone/>
                      </a:pPr>
                      <a:endParaRPr lang="es-US" sz="500" b="0" i="0" u="none" strike="noStrike">
                        <a:effectLst/>
                        <a:latin typeface="Arial" panose="020B0604020202020204" pitchFamily="34" charset="0"/>
                      </a:endParaRP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l" fontAlgn="b">
                        <a:buNone/>
                      </a:pPr>
                      <a:endParaRPr lang="es-US" sz="500" b="0" i="0" u="none" strike="noStrike">
                        <a:effectLst/>
                        <a:latin typeface="Arial" panose="020B0604020202020204" pitchFamily="34" charset="0"/>
                      </a:endParaRP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 fontAlgn="ctr">
                        <a:buNone/>
                      </a:pPr>
                      <a:endParaRPr lang="es-US" sz="500" b="0" i="0" u="none" strike="noStrike">
                        <a:effectLst/>
                        <a:latin typeface="Arial" panose="020B0604020202020204" pitchFamily="34" charset="0"/>
                      </a:endParaRPr>
                    </a:p>
                  </a:txBody>
                  <a:tcPr marL="0" marR="0" marT="0" marB="0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 fontAlgn="ctr">
                        <a:buNone/>
                      </a:pPr>
                      <a:r>
                        <a:rPr lang="es-US" sz="500" b="1" i="0" u="none" strike="noStrike">
                          <a:effectLst/>
                          <a:latin typeface="Arial" panose="020B0604020202020204" pitchFamily="34" charset="0"/>
                        </a:rPr>
                        <a:t> </a:t>
                      </a:r>
                    </a:p>
                  </a:txBody>
                  <a:tcPr marL="0" marR="0" marT="0" marB="0" anchor="ctr">
                    <a:lnL>
                      <a:noFill/>
                    </a:lnL>
                    <a:lnR>
                      <a:noFill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>
                        <a:buNone/>
                      </a:pPr>
                      <a:r>
                        <a:rPr lang="es-US" sz="500" b="0" i="0" u="none" strike="noStrike">
                          <a:effectLst/>
                          <a:latin typeface="Arial" panose="020B0604020202020204" pitchFamily="34" charset="0"/>
                        </a:rPr>
                        <a:t> </a:t>
                      </a:r>
                    </a:p>
                  </a:txBody>
                  <a:tcPr marL="0" marR="0" marT="0" marB="0" anchor="ctr">
                    <a:lnL>
                      <a:noFill/>
                    </a:lnL>
                    <a:lnR>
                      <a:noFill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>
                        <a:buNone/>
                      </a:pPr>
                      <a:r>
                        <a:rPr lang="es-US" sz="500" b="0" i="0" u="none" strike="noStrike">
                          <a:effectLst/>
                          <a:latin typeface="Arial" panose="020B0604020202020204" pitchFamily="34" charset="0"/>
                        </a:rPr>
                        <a:t> </a:t>
                      </a:r>
                    </a:p>
                  </a:txBody>
                  <a:tcPr marL="0" marR="0" marT="0" marB="0" anchor="ctr">
                    <a:lnL>
                      <a:noFill/>
                    </a:lnL>
                    <a:lnR>
                      <a:noFill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>
                        <a:buNone/>
                      </a:pPr>
                      <a:r>
                        <a:rPr lang="es-US" sz="500" b="0" i="0" u="none" strike="noStrike">
                          <a:effectLst/>
                          <a:latin typeface="Arial" panose="020B0604020202020204" pitchFamily="34" charset="0"/>
                        </a:rPr>
                        <a:t> </a:t>
                      </a:r>
                    </a:p>
                  </a:txBody>
                  <a:tcPr marL="0" marR="0" marT="0" marB="0" anchor="ctr">
                    <a:lnL>
                      <a:noFill/>
                    </a:lnL>
                    <a:lnR>
                      <a:noFill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>
                        <a:buNone/>
                      </a:pPr>
                      <a:r>
                        <a:rPr lang="es-US" sz="500" b="0" i="0" u="none" strike="noStrike">
                          <a:effectLst/>
                          <a:latin typeface="Arial" panose="020B0604020202020204" pitchFamily="34" charset="0"/>
                        </a:rPr>
                        <a:t> </a:t>
                      </a:r>
                    </a:p>
                  </a:txBody>
                  <a:tcPr marL="0" marR="0" marT="0" marB="0" anchor="ctr">
                    <a:lnL>
                      <a:noFill/>
                    </a:lnL>
                    <a:lnR>
                      <a:noFill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>
                        <a:buNone/>
                      </a:pPr>
                      <a:r>
                        <a:rPr lang="es-US" sz="500" b="0" i="0" u="none" strike="noStrike">
                          <a:effectLst/>
                          <a:latin typeface="Arial" panose="020B0604020202020204" pitchFamily="34" charset="0"/>
                        </a:rPr>
                        <a:t> </a:t>
                      </a:r>
                    </a:p>
                  </a:txBody>
                  <a:tcPr marL="0" marR="0" marT="0" marB="0" anchor="ctr">
                    <a:lnL>
                      <a:noFill/>
                    </a:lnL>
                    <a:lnR>
                      <a:noFill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>
                        <a:buNone/>
                      </a:pPr>
                      <a:r>
                        <a:rPr lang="es-US" sz="500" b="0" i="0" u="none" strike="noStrike">
                          <a:effectLst/>
                          <a:latin typeface="Arial" panose="020B0604020202020204" pitchFamily="34" charset="0"/>
                        </a:rPr>
                        <a:t> </a:t>
                      </a:r>
                    </a:p>
                  </a:txBody>
                  <a:tcPr marL="0" marR="0" marT="0" marB="0" anchor="ctr">
                    <a:lnL>
                      <a:noFill/>
                    </a:lnL>
                    <a:lnR>
                      <a:noFill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>
                        <a:buNone/>
                      </a:pPr>
                      <a:r>
                        <a:rPr lang="es-US" sz="500" b="0" i="0" u="none" strike="noStrike">
                          <a:effectLst/>
                          <a:latin typeface="Arial" panose="020B0604020202020204" pitchFamily="34" charset="0"/>
                        </a:rPr>
                        <a:t> </a:t>
                      </a:r>
                    </a:p>
                  </a:txBody>
                  <a:tcPr marL="0" marR="0" marT="0" marB="0" anchor="ctr">
                    <a:lnL>
                      <a:noFill/>
                    </a:lnL>
                    <a:lnR>
                      <a:noFill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>
                        <a:buNone/>
                      </a:pPr>
                      <a:r>
                        <a:rPr lang="es-US" sz="500" b="0" i="0" u="none" strike="noStrike">
                          <a:effectLst/>
                          <a:latin typeface="Arial" panose="020B0604020202020204" pitchFamily="34" charset="0"/>
                        </a:rPr>
                        <a:t> </a:t>
                      </a:r>
                    </a:p>
                  </a:txBody>
                  <a:tcPr marL="0" marR="0" marT="0" marB="0" anchor="ctr">
                    <a:lnL>
                      <a:noFill/>
                    </a:lnL>
                    <a:lnR>
                      <a:noFill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>
                        <a:buNone/>
                      </a:pPr>
                      <a:r>
                        <a:rPr lang="es-US" sz="500" b="0" i="0" u="none" strike="noStrike">
                          <a:effectLst/>
                          <a:latin typeface="Arial" panose="020B0604020202020204" pitchFamily="34" charset="0"/>
                        </a:rPr>
                        <a:t> </a:t>
                      </a:r>
                    </a:p>
                  </a:txBody>
                  <a:tcPr marL="0" marR="0" marT="0" marB="0" anchor="ctr">
                    <a:lnL>
                      <a:noFill/>
                    </a:lnL>
                    <a:lnR>
                      <a:noFill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>
                        <a:buNone/>
                      </a:pPr>
                      <a:r>
                        <a:rPr lang="es-US" sz="500" b="0" i="0" u="none" strike="noStrike">
                          <a:effectLst/>
                          <a:latin typeface="Arial" panose="020B0604020202020204" pitchFamily="34" charset="0"/>
                        </a:rPr>
                        <a:t> </a:t>
                      </a:r>
                    </a:p>
                  </a:txBody>
                  <a:tcPr marL="0" marR="0" marT="0" marB="0" anchor="ctr">
                    <a:lnL>
                      <a:noFill/>
                    </a:lnL>
                    <a:lnR>
                      <a:noFill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algn="l" fontAlgn="b">
                        <a:buNone/>
                      </a:pPr>
                      <a:r>
                        <a:rPr lang="es-US" sz="500" b="0" i="0" u="none" strike="noStrike">
                          <a:effectLst/>
                          <a:latin typeface="Arial" panose="020B0604020202020204" pitchFamily="34" charset="0"/>
                        </a:rPr>
                        <a:t> 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>
                        <a:buNone/>
                      </a:pPr>
                      <a:r>
                        <a:rPr lang="es-US" sz="500" b="1" i="0" u="none" strike="noStrike">
                          <a:effectLst/>
                          <a:latin typeface="Arial" panose="020B0604020202020204" pitchFamily="34" charset="0"/>
                        </a:rPr>
                        <a:t> </a:t>
                      </a:r>
                    </a:p>
                  </a:txBody>
                  <a:tcPr marL="0" marR="0" marT="0" marB="0" anchor="ctr">
                    <a:lnL>
                      <a:noFill/>
                    </a:lnL>
                    <a:lnR>
                      <a:noFill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>
                        <a:buNone/>
                      </a:pPr>
                      <a:endParaRPr lang="es-US" sz="500" b="0" i="0" u="none" strike="noStrike">
                        <a:effectLst/>
                        <a:latin typeface="Arial" panose="020B0604020202020204" pitchFamily="34" charset="0"/>
                      </a:endParaRPr>
                    </a:p>
                  </a:txBody>
                  <a:tcPr marL="0" marR="0" marT="0" marB="0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 fontAlgn="ctr">
                        <a:buNone/>
                      </a:pPr>
                      <a:r>
                        <a:rPr lang="es-US" sz="500" b="1" i="0" u="none" strike="noStrike">
                          <a:effectLst/>
                          <a:latin typeface="Arial" panose="020B0604020202020204" pitchFamily="34" charset="0"/>
                        </a:rPr>
                        <a:t> </a:t>
                      </a:r>
                    </a:p>
                  </a:txBody>
                  <a:tcPr marL="0" marR="0" marT="0" marB="0" anchor="ctr">
                    <a:lnL>
                      <a:noFill/>
                    </a:lnL>
                    <a:lnR>
                      <a:noFill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>
                      <a:noFill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>
                        <a:buNone/>
                      </a:pPr>
                      <a:r>
                        <a:rPr lang="es-US" sz="500" b="1" i="0" u="none" strike="noStrike">
                          <a:effectLst/>
                          <a:latin typeface="Arial" panose="020B0604020202020204" pitchFamily="34" charset="0"/>
                        </a:rPr>
                        <a:t> </a:t>
                      </a:r>
                    </a:p>
                  </a:txBody>
                  <a:tcPr marL="0" marR="0" marT="0" marB="0" anchor="ctr">
                    <a:lnL>
                      <a:noFill/>
                    </a:lnL>
                    <a:lnR>
                      <a:noFill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>
                      <a:noFill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>
                        <a:buNone/>
                      </a:pPr>
                      <a:r>
                        <a:rPr lang="es-US" sz="500" b="1" i="0" u="none" strike="noStrike">
                          <a:effectLst/>
                          <a:latin typeface="Arial" panose="020B0604020202020204" pitchFamily="34" charset="0"/>
                        </a:rPr>
                        <a:t> </a:t>
                      </a:r>
                    </a:p>
                  </a:txBody>
                  <a:tcPr marL="0" marR="0" marT="0" marB="0" anchor="ctr">
                    <a:lnL>
                      <a:noFill/>
                    </a:lnL>
                    <a:lnR>
                      <a:noFill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>
                      <a:noFill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>
                        <a:buNone/>
                      </a:pPr>
                      <a:r>
                        <a:rPr lang="es-US" sz="500" b="1" i="0" u="none" strike="noStrike">
                          <a:effectLst/>
                          <a:latin typeface="Arial" panose="020B0604020202020204" pitchFamily="34" charset="0"/>
                        </a:rPr>
                        <a:t> </a:t>
                      </a:r>
                    </a:p>
                  </a:txBody>
                  <a:tcPr marL="0" marR="0" marT="0" marB="0" anchor="ctr">
                    <a:lnL>
                      <a:noFill/>
                    </a:lnL>
                    <a:lnR>
                      <a:noFill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>
                      <a:noFill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>
                        <a:buNone/>
                      </a:pPr>
                      <a:r>
                        <a:rPr lang="es-US" sz="500" b="1" i="0" u="none" strike="noStrike">
                          <a:effectLst/>
                          <a:latin typeface="Arial" panose="020B0604020202020204" pitchFamily="34" charset="0"/>
                        </a:rPr>
                        <a:t> </a:t>
                      </a:r>
                    </a:p>
                  </a:txBody>
                  <a:tcPr marL="0" marR="0" marT="0" marB="0" anchor="ctr">
                    <a:lnL>
                      <a:noFill/>
                    </a:lnL>
                    <a:lnR>
                      <a:noFill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>
                      <a:noFill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>
                        <a:buNone/>
                      </a:pPr>
                      <a:r>
                        <a:rPr lang="es-US" sz="500" b="1" i="0" u="none" strike="noStrike">
                          <a:effectLst/>
                          <a:latin typeface="Arial" panose="020B0604020202020204" pitchFamily="34" charset="0"/>
                        </a:rPr>
                        <a:t> </a:t>
                      </a:r>
                    </a:p>
                  </a:txBody>
                  <a:tcPr marL="0" marR="0" marT="0" marB="0" anchor="ctr">
                    <a:lnL>
                      <a:noFill/>
                    </a:lnL>
                    <a:lnR>
                      <a:noFill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>
                      <a:noFill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>
                        <a:buNone/>
                      </a:pPr>
                      <a:endParaRPr lang="es-US" sz="500" b="0" i="0" u="none" strike="noStrike">
                        <a:effectLst/>
                        <a:latin typeface="Arial" panose="020B0604020202020204" pitchFamily="34" charset="0"/>
                      </a:endParaRPr>
                    </a:p>
                  </a:txBody>
                  <a:tcPr marL="0" marR="0" marT="0" marB="0" anchor="ctr">
                    <a:lnL>
                      <a:noFill/>
                    </a:lnL>
                    <a:lnR>
                      <a:noFill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>
                      <a:noFill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 fontAlgn="ctr">
                        <a:buNone/>
                      </a:pPr>
                      <a:endParaRPr lang="es-US" sz="500" b="1" i="0" u="none" strike="noStrike">
                        <a:effectLst/>
                        <a:latin typeface="Arial" panose="020B0604020202020204" pitchFamily="34" charset="0"/>
                      </a:endParaRPr>
                    </a:p>
                  </a:txBody>
                  <a:tcPr marL="0" marR="0" marT="0" marB="0" anchor="ctr">
                    <a:lnL>
                      <a:noFill/>
                    </a:lnL>
                    <a:lnR>
                      <a:noFill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>
                      <a:noFill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 fontAlgn="ctr">
                        <a:buNone/>
                      </a:pPr>
                      <a:endParaRPr lang="es-US" sz="500" b="1" i="0" u="none" strike="noStrike">
                        <a:effectLst/>
                        <a:latin typeface="Arial" panose="020B0604020202020204" pitchFamily="34" charset="0"/>
                      </a:endParaRPr>
                    </a:p>
                  </a:txBody>
                  <a:tcPr marL="0" marR="0" marT="0" marB="0" anchor="ctr">
                    <a:lnL>
                      <a:noFill/>
                    </a:lnL>
                    <a:lnR>
                      <a:noFill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>
                      <a:noFill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 fontAlgn="ctr">
                        <a:buNone/>
                      </a:pPr>
                      <a:endParaRPr lang="es-US" sz="500" b="1" i="0" u="none" strike="noStrike">
                        <a:effectLst/>
                        <a:latin typeface="Arial" panose="020B0604020202020204" pitchFamily="34" charset="0"/>
                      </a:endParaRPr>
                    </a:p>
                  </a:txBody>
                  <a:tcPr marL="0" marR="0" marT="0" marB="0" anchor="ctr">
                    <a:lnL>
                      <a:noFill/>
                    </a:lnL>
                    <a:lnR>
                      <a:noFill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>
                      <a:noFill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 fontAlgn="ctr">
                        <a:buNone/>
                      </a:pPr>
                      <a:endParaRPr lang="es-US" sz="500" b="1" i="0" u="none" strike="noStrike">
                        <a:effectLst/>
                        <a:latin typeface="Arial" panose="020B0604020202020204" pitchFamily="34" charset="0"/>
                      </a:endParaRPr>
                    </a:p>
                  </a:txBody>
                  <a:tcPr marL="0" marR="0" marT="0" marB="0" anchor="ctr">
                    <a:lnL>
                      <a:noFill/>
                    </a:lnL>
                    <a:lnR>
                      <a:noFill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>
                      <a:noFill/>
                    </a:lnB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1874459659"/>
                  </a:ext>
                </a:extLst>
              </a:tr>
              <a:tr h="212799">
                <a:tc gridSpan="7">
                  <a:txBody>
                    <a:bodyPr/>
                    <a:lstStyle/>
                    <a:p>
                      <a:pPr algn="ctr" fontAlgn="ctr">
                        <a:buNone/>
                      </a:pPr>
                      <a:r>
                        <a:rPr lang="es-US" sz="500" b="1" i="0" u="none" strike="noStrike">
                          <a:effectLst/>
                          <a:latin typeface="Arial" panose="020B0604020202020204" pitchFamily="34" charset="0"/>
                        </a:rPr>
                        <a:t>Fundamentos  Navales  </a:t>
                      </a:r>
                    </a:p>
                  </a:txBody>
                  <a:tcPr marL="0" marR="0" marT="0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>
                      <a:noFill/>
                    </a:lnB>
                    <a:solidFill>
                      <a:srgbClr val="B0FBFF"/>
                    </a:solidFill>
                  </a:tcPr>
                </a:tc>
                <a:tc hMerge="1">
                  <a:txBody>
                    <a:bodyPr/>
                    <a:lstStyle/>
                    <a:p>
                      <a:endParaRPr lang="es-ES_tradnl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es-ES_tradnl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es-ES_tradnl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es-ES_tradnl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es-ES_tradnl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es-ES_tradnl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 fontAlgn="ctr">
                        <a:buNone/>
                      </a:pPr>
                      <a:endParaRPr lang="es-US" sz="500" b="0" i="0" u="none" strike="noStrike">
                        <a:effectLst/>
                        <a:latin typeface="Arial" panose="020B0604020202020204" pitchFamily="34" charset="0"/>
                      </a:endParaRPr>
                    </a:p>
                  </a:txBody>
                  <a:tcPr marL="0" marR="0" marT="0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l" fontAlgn="b">
                        <a:buNone/>
                      </a:pPr>
                      <a:endParaRPr lang="es-US" sz="400" b="0" i="0" u="none" strike="noStrike">
                        <a:effectLst/>
                        <a:latin typeface="Arial" panose="020B0604020202020204" pitchFamily="34" charset="0"/>
                      </a:endParaRP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l" fontAlgn="b">
                        <a:buNone/>
                      </a:pPr>
                      <a:endParaRPr lang="es-US" sz="400" b="0" i="0" u="none" strike="noStrike">
                        <a:effectLst/>
                        <a:latin typeface="Arial" panose="020B0604020202020204" pitchFamily="34" charset="0"/>
                      </a:endParaRP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l" fontAlgn="b">
                        <a:buNone/>
                      </a:pPr>
                      <a:endParaRPr lang="es-US" sz="400" b="0" i="0" u="none" strike="noStrike">
                        <a:effectLst/>
                        <a:latin typeface="Arial" panose="020B0604020202020204" pitchFamily="34" charset="0"/>
                      </a:endParaRP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l" fontAlgn="b">
                        <a:buNone/>
                      </a:pPr>
                      <a:endParaRPr lang="es-US" sz="500" b="0" i="0" u="none" strike="noStrike">
                        <a:effectLst/>
                        <a:latin typeface="Arial" panose="020B0604020202020204" pitchFamily="34" charset="0"/>
                      </a:endParaRPr>
                    </a:p>
                  </a:txBody>
                  <a:tcPr marL="0" marR="0" marT="0" marB="0" anchor="b">
                    <a:lnL>
                      <a:noFill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>
                      <a:noFill/>
                    </a:lnT>
                    <a:lnB>
                      <a:noFill/>
                    </a:lnB>
                    <a:noFill/>
                  </a:tcPr>
                </a:tc>
                <a:tc gridSpan="7">
                  <a:txBody>
                    <a:bodyPr/>
                    <a:lstStyle/>
                    <a:p>
                      <a:pPr algn="ctr" fontAlgn="ctr">
                        <a:buNone/>
                      </a:pPr>
                      <a:r>
                        <a:rPr lang="es-US" sz="500" b="1" i="0" u="none" strike="noStrike" dirty="0">
                          <a:effectLst/>
                          <a:latin typeface="Arial" panose="020B0604020202020204" pitchFamily="34" charset="0"/>
                        </a:rPr>
                        <a:t>Formación Naval I</a:t>
                      </a:r>
                    </a:p>
                  </a:txBody>
                  <a:tcPr marL="0" marR="0" marT="0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>
                      <a:noFill/>
                    </a:lnB>
                    <a:solidFill>
                      <a:srgbClr val="B0FBFF"/>
                    </a:solidFill>
                  </a:tcPr>
                </a:tc>
                <a:tc hMerge="1">
                  <a:txBody>
                    <a:bodyPr/>
                    <a:lstStyle/>
                    <a:p>
                      <a:endParaRPr lang="es-ES_tradnl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es-ES_tradnl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es-ES_tradnl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es-ES_tradnl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es-ES_tradnl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es-ES_tradnl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 fontAlgn="ctr">
                        <a:buNone/>
                      </a:pPr>
                      <a:endParaRPr lang="es-US" sz="500" b="1" i="0" u="none" strike="noStrike">
                        <a:effectLst/>
                        <a:latin typeface="Arial" panose="020B0604020202020204" pitchFamily="34" charset="0"/>
                      </a:endParaRPr>
                    </a:p>
                  </a:txBody>
                  <a:tcPr marL="0" marR="0" marT="0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>
                      <a:noFill/>
                    </a:lnT>
                    <a:lnB>
                      <a:noFill/>
                    </a:lnB>
                    <a:noFill/>
                  </a:tcPr>
                </a:tc>
                <a:tc gridSpan="13">
                  <a:txBody>
                    <a:bodyPr/>
                    <a:lstStyle/>
                    <a:p>
                      <a:pPr algn="ctr" fontAlgn="ctr">
                        <a:buNone/>
                      </a:pPr>
                      <a:r>
                        <a:rPr lang="es-US" sz="500" b="1" i="0" u="none" strike="noStrike" dirty="0">
                          <a:effectLst/>
                          <a:latin typeface="Arial" panose="020B0604020202020204" pitchFamily="34" charset="0"/>
                        </a:rPr>
                        <a:t>Formación Naval II</a:t>
                      </a:r>
                    </a:p>
                  </a:txBody>
                  <a:tcPr marL="0" marR="0" marT="0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>
                      <a:noFill/>
                    </a:lnB>
                    <a:solidFill>
                      <a:srgbClr val="B0FBFF"/>
                    </a:solidFill>
                  </a:tcPr>
                </a:tc>
                <a:tc hMerge="1">
                  <a:txBody>
                    <a:bodyPr/>
                    <a:lstStyle/>
                    <a:p>
                      <a:endParaRPr lang="es-ES_tradnl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es-ES_tradnl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es-ES_tradnl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es-ES_tradnl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es-ES_tradnl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es-ES_tradnl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es-ES_tradnl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es-ES_tradnl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es-ES_tradnl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es-ES_tradnl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es-ES_tradnl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es-ES_tradnl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l" fontAlgn="b">
                        <a:buNone/>
                      </a:pPr>
                      <a:endParaRPr lang="es-US" sz="500" b="1" i="0" u="none" strike="noStrike">
                        <a:effectLst/>
                        <a:latin typeface="Arial" panose="020B0604020202020204" pitchFamily="34" charset="0"/>
                      </a:endParaRPr>
                    </a:p>
                  </a:txBody>
                  <a:tcPr marL="0" marR="0" marT="0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noFill/>
                  </a:tcPr>
                </a:tc>
                <a:tc gridSpan="11">
                  <a:txBody>
                    <a:bodyPr/>
                    <a:lstStyle/>
                    <a:p>
                      <a:pPr algn="ctr" fontAlgn="ctr">
                        <a:buNone/>
                      </a:pPr>
                      <a:r>
                        <a:rPr lang="es-US" sz="500" b="1" i="0" u="none" strike="noStrike" dirty="0">
                          <a:effectLst/>
                          <a:latin typeface="Arial" panose="020B0604020202020204" pitchFamily="34" charset="0"/>
                        </a:rPr>
                        <a:t> </a:t>
                      </a:r>
                    </a:p>
                  </a:txBody>
                  <a:tcPr marL="0" marR="0" marT="0" marB="0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solidFill>
                      <a:srgbClr val="FFFFFF"/>
                    </a:solidFill>
                  </a:tcPr>
                </a:tc>
                <a:tc hMerge="1">
                  <a:txBody>
                    <a:bodyPr/>
                    <a:lstStyle/>
                    <a:p>
                      <a:endParaRPr lang="es-ES_tradnl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es-ES_tradnl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es-ES_tradnl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es-ES_tradnl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es-ES_tradnl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es-ES_tradnl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es-ES_tradnl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es-ES_tradnl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es-ES_tradnl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es-ES_tradnl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2397571282"/>
                  </a:ext>
                </a:extLst>
              </a:tr>
              <a:tr h="129891">
                <a:tc>
                  <a:txBody>
                    <a:bodyPr/>
                    <a:lstStyle/>
                    <a:p>
                      <a:pPr algn="ctr" fontAlgn="ctr">
                        <a:buNone/>
                      </a:pPr>
                      <a:r>
                        <a:rPr lang="es-US" sz="500" b="1" i="0" u="none" strike="noStrike">
                          <a:effectLst/>
                          <a:latin typeface="Arial" panose="020B0604020202020204" pitchFamily="34" charset="0"/>
                        </a:rPr>
                        <a:t>1</a:t>
                      </a:r>
                    </a:p>
                  </a:txBody>
                  <a:tcPr marL="0" marR="0" marT="0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>
                      <a:noFill/>
                    </a:lnR>
                    <a:lnT>
                      <a:noFill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B0FBFF"/>
                    </a:solidFill>
                  </a:tcPr>
                </a:tc>
                <a:tc>
                  <a:txBody>
                    <a:bodyPr/>
                    <a:lstStyle/>
                    <a:p>
                      <a:pPr algn="l" fontAlgn="ctr">
                        <a:buNone/>
                      </a:pPr>
                      <a:r>
                        <a:rPr lang="es-US" sz="500" b="1" i="0" u="none" strike="noStrike">
                          <a:effectLst/>
                          <a:latin typeface="Arial" panose="020B0604020202020204" pitchFamily="34" charset="0"/>
                        </a:rPr>
                        <a:t>1</a:t>
                      </a:r>
                    </a:p>
                  </a:txBody>
                  <a:tcPr marL="0" marR="0" marT="0" marB="0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B0FBFF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>
                        <a:buNone/>
                      </a:pPr>
                      <a:r>
                        <a:rPr lang="es-US" sz="500" b="1" i="0" u="none" strike="noStrike">
                          <a:effectLst/>
                          <a:latin typeface="Arial" panose="020B0604020202020204" pitchFamily="34" charset="0"/>
                        </a:rPr>
                        <a:t>34</a:t>
                      </a:r>
                    </a:p>
                  </a:txBody>
                  <a:tcPr marL="0" marR="0" marT="0" marB="0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B0FBFF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>
                        <a:buNone/>
                      </a:pPr>
                      <a:r>
                        <a:rPr lang="es-US" sz="500" b="1" i="0" u="none" strike="noStrike">
                          <a:effectLst/>
                          <a:latin typeface="Arial" panose="020B0604020202020204" pitchFamily="34" charset="0"/>
                        </a:rPr>
                        <a:t> </a:t>
                      </a:r>
                    </a:p>
                  </a:txBody>
                  <a:tcPr marL="0" marR="0" marT="0" marB="0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B0FBFF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>
                        <a:buNone/>
                      </a:pPr>
                      <a:r>
                        <a:rPr lang="es-US" sz="500" b="1" i="0" u="none" strike="noStrike">
                          <a:effectLst/>
                          <a:latin typeface="Arial" panose="020B0604020202020204" pitchFamily="34" charset="0"/>
                        </a:rPr>
                        <a:t>1</a:t>
                      </a:r>
                    </a:p>
                  </a:txBody>
                  <a:tcPr marL="0" marR="0" marT="0" marB="0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B0FBFF"/>
                    </a:solidFill>
                  </a:tcPr>
                </a:tc>
                <a:tc>
                  <a:txBody>
                    <a:bodyPr/>
                    <a:lstStyle/>
                    <a:p>
                      <a:pPr algn="l" fontAlgn="ctr">
                        <a:buNone/>
                      </a:pPr>
                      <a:r>
                        <a:rPr lang="es-US" sz="500" b="1" i="0" u="none" strike="noStrike">
                          <a:effectLst/>
                          <a:latin typeface="Arial" panose="020B0604020202020204" pitchFamily="34" charset="0"/>
                        </a:rPr>
                        <a:t>1</a:t>
                      </a:r>
                    </a:p>
                  </a:txBody>
                  <a:tcPr marL="0" marR="0" marT="0" marB="0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B0FBFF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>
                        <a:buNone/>
                      </a:pPr>
                      <a:r>
                        <a:rPr lang="es-US" sz="500" b="1" i="0" u="none" strike="noStrike">
                          <a:effectLst/>
                          <a:latin typeface="Arial" panose="020B0604020202020204" pitchFamily="34" charset="0"/>
                        </a:rPr>
                        <a:t>34</a:t>
                      </a:r>
                    </a:p>
                  </a:txBody>
                  <a:tcPr marL="0" marR="0" marT="0" marB="0" anchor="ctr">
                    <a:lnL>
                      <a:noFill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>
                      <a:noFill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B0FBFF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>
                        <a:buNone/>
                      </a:pPr>
                      <a:endParaRPr lang="es-US" sz="500" b="0" i="0" u="none" strike="noStrike">
                        <a:effectLst/>
                        <a:latin typeface="Arial" panose="020B0604020202020204" pitchFamily="34" charset="0"/>
                      </a:endParaRPr>
                    </a:p>
                  </a:txBody>
                  <a:tcPr marL="0" marR="0" marT="0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l" fontAlgn="b">
                        <a:buNone/>
                      </a:pPr>
                      <a:endParaRPr lang="es-US" sz="200" b="0" i="0" u="none" strike="noStrike">
                        <a:effectLst/>
                        <a:latin typeface="Arial" panose="020B0604020202020204" pitchFamily="34" charset="0"/>
                      </a:endParaRP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l" fontAlgn="b">
                        <a:buNone/>
                      </a:pPr>
                      <a:endParaRPr lang="es-US" sz="200" b="0" i="0" u="none" strike="noStrike">
                        <a:effectLst/>
                        <a:latin typeface="Arial" panose="020B0604020202020204" pitchFamily="34" charset="0"/>
                      </a:endParaRP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l" fontAlgn="b">
                        <a:buNone/>
                      </a:pPr>
                      <a:endParaRPr lang="es-US" sz="200" b="0" i="0" u="none" strike="noStrike">
                        <a:effectLst/>
                        <a:latin typeface="Arial" panose="020B0604020202020204" pitchFamily="34" charset="0"/>
                      </a:endParaRP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l" fontAlgn="b">
                        <a:buNone/>
                      </a:pPr>
                      <a:endParaRPr lang="es-US" sz="500" b="0" i="0" u="none" strike="noStrike">
                        <a:effectLst/>
                        <a:latin typeface="Arial" panose="020B0604020202020204" pitchFamily="34" charset="0"/>
                      </a:endParaRPr>
                    </a:p>
                  </a:txBody>
                  <a:tcPr marL="0" marR="0" marT="0" marB="0" anchor="b">
                    <a:lnL>
                      <a:noFill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>
                      <a:noFill/>
                    </a:lnT>
                    <a:lnB>
                      <a:noFill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 fontAlgn="ctr">
                        <a:buNone/>
                      </a:pPr>
                      <a:r>
                        <a:rPr lang="es-US" sz="500" b="1" i="0" u="none" strike="noStrike">
                          <a:effectLst/>
                          <a:latin typeface="Arial" panose="020B0604020202020204" pitchFamily="34" charset="0"/>
                        </a:rPr>
                        <a:t>1</a:t>
                      </a:r>
                    </a:p>
                  </a:txBody>
                  <a:tcPr marL="0" marR="0" marT="0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>
                      <a:noFill/>
                    </a:lnR>
                    <a:lnT>
                      <a:noFill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B0FBFF"/>
                    </a:solidFill>
                  </a:tcPr>
                </a:tc>
                <a:tc>
                  <a:txBody>
                    <a:bodyPr/>
                    <a:lstStyle/>
                    <a:p>
                      <a:pPr algn="l" fontAlgn="ctr">
                        <a:buNone/>
                      </a:pPr>
                      <a:r>
                        <a:rPr lang="es-US" sz="500" b="1" i="0" u="none" strike="noStrike">
                          <a:effectLst/>
                          <a:latin typeface="Arial" panose="020B0604020202020204" pitchFamily="34" charset="0"/>
                        </a:rPr>
                        <a:t>1</a:t>
                      </a:r>
                    </a:p>
                  </a:txBody>
                  <a:tcPr marL="0" marR="0" marT="0" marB="0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B0FBFF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>
                        <a:buNone/>
                      </a:pPr>
                      <a:r>
                        <a:rPr lang="es-US" sz="500" b="1" i="0" u="none" strike="noStrike">
                          <a:effectLst/>
                          <a:latin typeface="Arial" panose="020B0604020202020204" pitchFamily="34" charset="0"/>
                        </a:rPr>
                        <a:t>20</a:t>
                      </a:r>
                    </a:p>
                  </a:txBody>
                  <a:tcPr marL="0" marR="0" marT="0" marB="0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B0FBFF"/>
                    </a:solidFill>
                  </a:tcPr>
                </a:tc>
                <a:tc>
                  <a:txBody>
                    <a:bodyPr/>
                    <a:lstStyle/>
                    <a:p>
                      <a:pPr algn="l" fontAlgn="ctr">
                        <a:buNone/>
                      </a:pPr>
                      <a:r>
                        <a:rPr lang="es-US" sz="500" b="1" i="0" u="none" strike="noStrike">
                          <a:effectLst/>
                          <a:latin typeface="Arial" panose="020B0604020202020204" pitchFamily="34" charset="0"/>
                        </a:rPr>
                        <a:t> </a:t>
                      </a:r>
                    </a:p>
                  </a:txBody>
                  <a:tcPr marL="0" marR="0" marT="0" marB="0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B0FBFF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>
                        <a:buNone/>
                      </a:pPr>
                      <a:r>
                        <a:rPr lang="es-US" sz="500" b="1" i="0" u="none" strike="noStrike">
                          <a:effectLst/>
                          <a:latin typeface="Arial" panose="020B0604020202020204" pitchFamily="34" charset="0"/>
                        </a:rPr>
                        <a:t>1</a:t>
                      </a:r>
                    </a:p>
                  </a:txBody>
                  <a:tcPr marL="0" marR="0" marT="0" marB="0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B0FBFF"/>
                    </a:solidFill>
                  </a:tcPr>
                </a:tc>
                <a:tc>
                  <a:txBody>
                    <a:bodyPr/>
                    <a:lstStyle/>
                    <a:p>
                      <a:pPr algn="l" fontAlgn="ctr">
                        <a:buNone/>
                      </a:pPr>
                      <a:r>
                        <a:rPr lang="es-US" sz="500" b="1" i="0" u="none" strike="noStrike" dirty="0">
                          <a:effectLst/>
                          <a:latin typeface="Arial" panose="020B0604020202020204" pitchFamily="34" charset="0"/>
                        </a:rPr>
                        <a:t>1</a:t>
                      </a:r>
                    </a:p>
                  </a:txBody>
                  <a:tcPr marL="0" marR="0" marT="0" marB="0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B0FBFF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>
                        <a:buNone/>
                      </a:pPr>
                      <a:r>
                        <a:rPr lang="es-US" sz="500" b="1" i="0" u="none" strike="noStrike">
                          <a:effectLst/>
                          <a:latin typeface="Arial" panose="020B0604020202020204" pitchFamily="34" charset="0"/>
                        </a:rPr>
                        <a:t>34</a:t>
                      </a:r>
                    </a:p>
                  </a:txBody>
                  <a:tcPr marL="0" marR="0" marT="0" marB="0" anchor="ctr">
                    <a:lnL>
                      <a:noFill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>
                      <a:noFill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B0FBFF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>
                        <a:buNone/>
                      </a:pPr>
                      <a:endParaRPr lang="es-US" sz="500" b="1" i="0" u="none" strike="noStrike">
                        <a:effectLst/>
                        <a:latin typeface="Arial" panose="020B0604020202020204" pitchFamily="34" charset="0"/>
                      </a:endParaRPr>
                    </a:p>
                  </a:txBody>
                  <a:tcPr marL="0" marR="0" marT="0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>
                      <a:noFill/>
                    </a:lnT>
                    <a:lnB>
                      <a:noFill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 fontAlgn="ctr">
                        <a:buNone/>
                      </a:pPr>
                      <a:r>
                        <a:rPr lang="es-US" sz="500" b="1" i="0" u="none" strike="noStrike">
                          <a:effectLst/>
                          <a:latin typeface="Arial" panose="020B0604020202020204" pitchFamily="34" charset="0"/>
                        </a:rPr>
                        <a:t>1</a:t>
                      </a:r>
                    </a:p>
                  </a:txBody>
                  <a:tcPr marL="0" marR="0" marT="0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>
                      <a:noFill/>
                    </a:lnR>
                    <a:lnT>
                      <a:noFill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B0FBFF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>
                        <a:buNone/>
                      </a:pPr>
                      <a:r>
                        <a:rPr lang="es-US" sz="500" b="1" i="0" u="none" strike="noStrike">
                          <a:effectLst/>
                          <a:latin typeface="Arial" panose="020B0604020202020204" pitchFamily="34" charset="0"/>
                        </a:rPr>
                        <a:t>1</a:t>
                      </a:r>
                    </a:p>
                  </a:txBody>
                  <a:tcPr marL="0" marR="0" marT="0" marB="0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B0FBFF"/>
                    </a:solidFill>
                  </a:tcPr>
                </a:tc>
                <a:tc>
                  <a:txBody>
                    <a:bodyPr/>
                    <a:lstStyle/>
                    <a:p>
                      <a:pPr algn="l" fontAlgn="ctr">
                        <a:buNone/>
                      </a:pPr>
                      <a:r>
                        <a:rPr lang="es-US" sz="500" b="1" i="0" u="none" strike="noStrike">
                          <a:effectLst/>
                          <a:latin typeface="Arial" panose="020B0604020202020204" pitchFamily="34" charset="0"/>
                        </a:rPr>
                        <a:t> </a:t>
                      </a:r>
                    </a:p>
                  </a:txBody>
                  <a:tcPr marL="0" marR="0" marT="0" marB="0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B0FBFF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>
                        <a:buNone/>
                      </a:pPr>
                      <a:r>
                        <a:rPr lang="es-US" sz="500" b="1" i="0" u="none" strike="noStrike">
                          <a:effectLst/>
                          <a:latin typeface="Arial" panose="020B0604020202020204" pitchFamily="34" charset="0"/>
                        </a:rPr>
                        <a:t> </a:t>
                      </a:r>
                    </a:p>
                  </a:txBody>
                  <a:tcPr marL="0" marR="0" marT="0" marB="0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B0FBFF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>
                        <a:buNone/>
                      </a:pPr>
                      <a:r>
                        <a:rPr lang="es-US" sz="500" b="1" i="0" u="none" strike="noStrike">
                          <a:effectLst/>
                          <a:latin typeface="Arial" panose="020B0604020202020204" pitchFamily="34" charset="0"/>
                        </a:rPr>
                        <a:t> </a:t>
                      </a:r>
                    </a:p>
                  </a:txBody>
                  <a:tcPr marL="0" marR="0" marT="0" marB="0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B0FBFF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>
                        <a:buNone/>
                      </a:pPr>
                      <a:r>
                        <a:rPr lang="es-US" sz="500" b="1" i="0" u="none" strike="noStrike">
                          <a:effectLst/>
                          <a:latin typeface="Arial" panose="020B0604020202020204" pitchFamily="34" charset="0"/>
                        </a:rPr>
                        <a:t>34</a:t>
                      </a:r>
                    </a:p>
                  </a:txBody>
                  <a:tcPr marL="0" marR="0" marT="0" marB="0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B0FBFF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>
                        <a:buNone/>
                      </a:pPr>
                      <a:r>
                        <a:rPr lang="es-US" sz="500" b="1" i="0" u="none" strike="noStrike">
                          <a:effectLst/>
                          <a:latin typeface="Arial" panose="020B0604020202020204" pitchFamily="34" charset="0"/>
                        </a:rPr>
                        <a:t> </a:t>
                      </a:r>
                    </a:p>
                  </a:txBody>
                  <a:tcPr marL="0" marR="0" marT="0" marB="0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B0FBFF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>
                        <a:buNone/>
                      </a:pPr>
                      <a:r>
                        <a:rPr lang="es-US" sz="500" b="1" i="0" u="none" strike="noStrike">
                          <a:effectLst/>
                          <a:latin typeface="Arial" panose="020B0604020202020204" pitchFamily="34" charset="0"/>
                        </a:rPr>
                        <a:t>1</a:t>
                      </a:r>
                    </a:p>
                  </a:txBody>
                  <a:tcPr marL="0" marR="0" marT="0" marB="0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B0FBFF"/>
                    </a:solidFill>
                  </a:tcPr>
                </a:tc>
                <a:tc>
                  <a:txBody>
                    <a:bodyPr/>
                    <a:lstStyle/>
                    <a:p>
                      <a:pPr algn="l" fontAlgn="ctr">
                        <a:buNone/>
                      </a:pPr>
                      <a:r>
                        <a:rPr lang="es-US" sz="500" b="1" i="0" u="none" strike="noStrike">
                          <a:effectLst/>
                          <a:latin typeface="Arial" panose="020B0604020202020204" pitchFamily="34" charset="0"/>
                        </a:rPr>
                        <a:t>1</a:t>
                      </a:r>
                    </a:p>
                  </a:txBody>
                  <a:tcPr marL="0" marR="0" marT="0" marB="0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B0FBFF"/>
                    </a:solidFill>
                  </a:tcPr>
                </a:tc>
                <a:tc>
                  <a:txBody>
                    <a:bodyPr/>
                    <a:lstStyle/>
                    <a:p>
                      <a:pPr algn="l" fontAlgn="ctr">
                        <a:buNone/>
                      </a:pPr>
                      <a:r>
                        <a:rPr lang="es-US" sz="500" b="1" i="0" u="none" strike="noStrike">
                          <a:effectLst/>
                          <a:latin typeface="Arial" panose="020B0604020202020204" pitchFamily="34" charset="0"/>
                        </a:rPr>
                        <a:t> </a:t>
                      </a:r>
                    </a:p>
                  </a:txBody>
                  <a:tcPr marL="0" marR="0" marT="0" marB="0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B0FBFF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>
                        <a:buNone/>
                      </a:pPr>
                      <a:r>
                        <a:rPr lang="es-US" sz="500" b="1" i="0" u="none" strike="noStrike">
                          <a:effectLst/>
                          <a:latin typeface="Arial" panose="020B0604020202020204" pitchFamily="34" charset="0"/>
                        </a:rPr>
                        <a:t> </a:t>
                      </a:r>
                    </a:p>
                  </a:txBody>
                  <a:tcPr marL="0" marR="0" marT="0" marB="0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B0FBFF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>
                        <a:buNone/>
                      </a:pPr>
                      <a:r>
                        <a:rPr lang="es-US" sz="500" b="1" i="0" u="none" strike="noStrike">
                          <a:effectLst/>
                          <a:latin typeface="Arial" panose="020B0604020202020204" pitchFamily="34" charset="0"/>
                        </a:rPr>
                        <a:t> </a:t>
                      </a:r>
                    </a:p>
                  </a:txBody>
                  <a:tcPr marL="0" marR="0" marT="0" marB="0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B0FBFF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>
                        <a:buNone/>
                      </a:pPr>
                      <a:r>
                        <a:rPr lang="es-US" sz="500" b="1" i="0" u="none" strike="noStrike">
                          <a:effectLst/>
                          <a:latin typeface="Arial" panose="020B0604020202020204" pitchFamily="34" charset="0"/>
                        </a:rPr>
                        <a:t>34</a:t>
                      </a:r>
                    </a:p>
                  </a:txBody>
                  <a:tcPr marL="0" marR="0" marT="0" marB="0" anchor="ctr">
                    <a:lnL>
                      <a:noFill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>
                      <a:noFill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B0FBFF"/>
                    </a:solidFill>
                  </a:tcPr>
                </a:tc>
                <a:tc>
                  <a:txBody>
                    <a:bodyPr/>
                    <a:lstStyle/>
                    <a:p>
                      <a:pPr algn="l" fontAlgn="b">
                        <a:buNone/>
                      </a:pPr>
                      <a:endParaRPr lang="es-US" sz="500" b="1" i="0" u="none" strike="noStrike">
                        <a:effectLst/>
                        <a:latin typeface="Arial" panose="020B0604020202020204" pitchFamily="34" charset="0"/>
                      </a:endParaRPr>
                    </a:p>
                  </a:txBody>
                  <a:tcPr marL="0" marR="0" marT="0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 fontAlgn="ctr">
                        <a:buNone/>
                      </a:pPr>
                      <a:r>
                        <a:rPr lang="es-US" sz="500" b="1" i="0" u="none" strike="noStrike">
                          <a:effectLst/>
                          <a:latin typeface="Arial" panose="020B0604020202020204" pitchFamily="34" charset="0"/>
                        </a:rPr>
                        <a:t> </a:t>
                      </a:r>
                    </a:p>
                  </a:txBody>
                  <a:tcPr marL="0" marR="0" marT="0" marB="0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algn="l" fontAlgn="ctr">
                        <a:buNone/>
                      </a:pPr>
                      <a:r>
                        <a:rPr lang="es-US" sz="500" b="1" i="0" u="none" strike="noStrike">
                          <a:effectLst/>
                          <a:latin typeface="Arial" panose="020B0604020202020204" pitchFamily="34" charset="0"/>
                        </a:rPr>
                        <a:t> </a:t>
                      </a:r>
                    </a:p>
                  </a:txBody>
                  <a:tcPr marL="0" marR="0" marT="0" marB="0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algn="l" fontAlgn="ctr">
                        <a:buNone/>
                      </a:pPr>
                      <a:r>
                        <a:rPr lang="es-US" sz="500" b="1" i="0" u="none" strike="noStrike">
                          <a:effectLst/>
                          <a:latin typeface="Arial" panose="020B0604020202020204" pitchFamily="34" charset="0"/>
                        </a:rPr>
                        <a:t> </a:t>
                      </a:r>
                    </a:p>
                  </a:txBody>
                  <a:tcPr marL="0" marR="0" marT="0" marB="0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algn="l" fontAlgn="ctr">
                        <a:buNone/>
                      </a:pPr>
                      <a:r>
                        <a:rPr lang="es-US" sz="500" b="1" i="0" u="none" strike="noStrike">
                          <a:effectLst/>
                          <a:latin typeface="Arial" panose="020B0604020202020204" pitchFamily="34" charset="0"/>
                        </a:rPr>
                        <a:t> </a:t>
                      </a:r>
                    </a:p>
                  </a:txBody>
                  <a:tcPr marL="0" marR="0" marT="0" marB="0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algn="l" fontAlgn="ctr">
                        <a:buNone/>
                      </a:pPr>
                      <a:r>
                        <a:rPr lang="es-US" sz="500" b="1" i="0" u="none" strike="noStrike">
                          <a:effectLst/>
                          <a:latin typeface="Arial" panose="020B0604020202020204" pitchFamily="34" charset="0"/>
                        </a:rPr>
                        <a:t> </a:t>
                      </a:r>
                    </a:p>
                  </a:txBody>
                  <a:tcPr marL="0" marR="0" marT="0" marB="0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>
                        <a:buNone/>
                      </a:pPr>
                      <a:r>
                        <a:rPr lang="es-US" sz="500" b="1" i="0" u="none" strike="noStrike">
                          <a:effectLst/>
                          <a:latin typeface="Arial" panose="020B0604020202020204" pitchFamily="34" charset="0"/>
                        </a:rPr>
                        <a:t> </a:t>
                      </a:r>
                    </a:p>
                  </a:txBody>
                  <a:tcPr marL="0" marR="0" marT="0" marB="0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algn="l" fontAlgn="ctr">
                        <a:buNone/>
                      </a:pPr>
                      <a:r>
                        <a:rPr lang="es-US" sz="500" b="1" i="0" u="none" strike="noStrike">
                          <a:effectLst/>
                          <a:latin typeface="Arial" panose="020B0604020202020204" pitchFamily="34" charset="0"/>
                        </a:rPr>
                        <a:t> </a:t>
                      </a:r>
                    </a:p>
                  </a:txBody>
                  <a:tcPr marL="0" marR="0" marT="0" marB="0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algn="l" fontAlgn="ctr">
                        <a:buNone/>
                      </a:pPr>
                      <a:r>
                        <a:rPr lang="es-US" sz="500" b="1" i="0" u="none" strike="noStrike">
                          <a:effectLst/>
                          <a:latin typeface="Arial" panose="020B0604020202020204" pitchFamily="34" charset="0"/>
                        </a:rPr>
                        <a:t> </a:t>
                      </a:r>
                    </a:p>
                  </a:txBody>
                  <a:tcPr marL="0" marR="0" marT="0" marB="0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>
                        <a:buNone/>
                      </a:pPr>
                      <a:r>
                        <a:rPr lang="es-US" sz="500" b="1" i="0" u="none" strike="noStrike">
                          <a:effectLst/>
                          <a:latin typeface="Arial" panose="020B0604020202020204" pitchFamily="34" charset="0"/>
                        </a:rPr>
                        <a:t> </a:t>
                      </a:r>
                    </a:p>
                  </a:txBody>
                  <a:tcPr marL="0" marR="0" marT="0" marB="0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algn="l" fontAlgn="ctr">
                        <a:buNone/>
                      </a:pPr>
                      <a:r>
                        <a:rPr lang="es-US" sz="500" b="1" i="0" u="none" strike="noStrike">
                          <a:effectLst/>
                          <a:latin typeface="Arial" panose="020B0604020202020204" pitchFamily="34" charset="0"/>
                        </a:rPr>
                        <a:t> </a:t>
                      </a:r>
                    </a:p>
                  </a:txBody>
                  <a:tcPr marL="0" marR="0" marT="0" marB="0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>
                        <a:buNone/>
                      </a:pPr>
                      <a:r>
                        <a:rPr lang="es-US" sz="500" b="1" i="0" u="none" strike="noStrike" dirty="0">
                          <a:effectLst/>
                          <a:latin typeface="Arial" panose="020B0604020202020204" pitchFamily="34" charset="0"/>
                        </a:rPr>
                        <a:t> </a:t>
                      </a:r>
                    </a:p>
                  </a:txBody>
                  <a:tcPr marL="0" marR="0" marT="0" marB="0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solidFill>
                      <a:srgbClr val="FFFFFF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4261103904"/>
                  </a:ext>
                </a:extLst>
              </a:tr>
            </a:tbl>
          </a:graphicData>
        </a:graphic>
      </p:graphicFrame>
      <p:sp>
        <p:nvSpPr>
          <p:cNvPr id="15" name="Rectángulo 14">
            <a:extLst>
              <a:ext uri="{FF2B5EF4-FFF2-40B4-BE49-F238E27FC236}">
                <a16:creationId xmlns:a16="http://schemas.microsoft.com/office/drawing/2014/main" id="{692D261B-5DB1-04AD-D3B8-D2E9D3747EC5}"/>
              </a:ext>
            </a:extLst>
          </p:cNvPr>
          <p:cNvSpPr/>
          <p:nvPr/>
        </p:nvSpPr>
        <p:spPr>
          <a:xfrm>
            <a:off x="2957112" y="5932171"/>
            <a:ext cx="3832308" cy="594360"/>
          </a:xfrm>
          <a:prstGeom prst="rect">
            <a:avLst/>
          </a:prstGeom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s-ES_tradnl" sz="900" dirty="0"/>
              <a:t>Formación individual</a:t>
            </a:r>
          </a:p>
          <a:p>
            <a:pPr algn="ctr"/>
            <a:r>
              <a:rPr lang="es-ES_tradnl" sz="900" dirty="0"/>
              <a:t>Táctica a </a:t>
            </a:r>
            <a:r>
              <a:rPr lang="es-ES_tradnl" sz="900"/>
              <a:t>nivel Escuadra</a:t>
            </a:r>
            <a:endParaRPr lang="es-ES_tradnl" sz="900" dirty="0"/>
          </a:p>
        </p:txBody>
      </p:sp>
      <p:sp>
        <p:nvSpPr>
          <p:cNvPr id="17" name="Rectángulo 16">
            <a:extLst>
              <a:ext uri="{FF2B5EF4-FFF2-40B4-BE49-F238E27FC236}">
                <a16:creationId xmlns:a16="http://schemas.microsoft.com/office/drawing/2014/main" id="{05BC289F-05A6-7C80-B1B9-2BDE3C0ED448}"/>
              </a:ext>
            </a:extLst>
          </p:cNvPr>
          <p:cNvSpPr/>
          <p:nvPr/>
        </p:nvSpPr>
        <p:spPr>
          <a:xfrm>
            <a:off x="6976110" y="5932171"/>
            <a:ext cx="2602230" cy="594360"/>
          </a:xfrm>
          <a:prstGeom prst="rect">
            <a:avLst/>
          </a:prstGeom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s-ES_tradnl" sz="900" dirty="0"/>
              <a:t>Táctica a Nivel Pelotón </a:t>
            </a:r>
          </a:p>
          <a:p>
            <a:pPr algn="ctr"/>
            <a:r>
              <a:rPr lang="es-ES_tradnl" sz="900" dirty="0"/>
              <a:t>Integración de funciones de combate a nivel PLT </a:t>
            </a:r>
          </a:p>
        </p:txBody>
      </p:sp>
      <p:sp>
        <p:nvSpPr>
          <p:cNvPr id="18" name="Rectángulo 17">
            <a:extLst>
              <a:ext uri="{FF2B5EF4-FFF2-40B4-BE49-F238E27FC236}">
                <a16:creationId xmlns:a16="http://schemas.microsoft.com/office/drawing/2014/main" id="{224F074C-9707-CA4B-A03B-025721D3C9AB}"/>
              </a:ext>
            </a:extLst>
          </p:cNvPr>
          <p:cNvSpPr/>
          <p:nvPr/>
        </p:nvSpPr>
        <p:spPr>
          <a:xfrm>
            <a:off x="9746532" y="5932171"/>
            <a:ext cx="2445468" cy="594360"/>
          </a:xfrm>
          <a:prstGeom prst="rect">
            <a:avLst/>
          </a:prstGeom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s-ES_tradnl" sz="900" dirty="0"/>
              <a:t>Táctica a nivel Compañía integrando funciones de combate y  el ambiente anfibio</a:t>
            </a:r>
          </a:p>
          <a:p>
            <a:pPr algn="ctr"/>
            <a:r>
              <a:rPr lang="es-ES_tradnl" sz="900" dirty="0"/>
              <a:t>Juicio militar y contextualización operativa  </a:t>
            </a:r>
          </a:p>
        </p:txBody>
      </p:sp>
      <p:sp>
        <p:nvSpPr>
          <p:cNvPr id="2" name="Elipse 1">
            <a:extLst>
              <a:ext uri="{FF2B5EF4-FFF2-40B4-BE49-F238E27FC236}">
                <a16:creationId xmlns:a16="http://schemas.microsoft.com/office/drawing/2014/main" id="{DD1D2A78-E14E-FF0A-4888-45C6B911A189}"/>
              </a:ext>
            </a:extLst>
          </p:cNvPr>
          <p:cNvSpPr/>
          <p:nvPr/>
        </p:nvSpPr>
        <p:spPr>
          <a:xfrm>
            <a:off x="5200650" y="4972050"/>
            <a:ext cx="185738" cy="114300"/>
          </a:xfrm>
          <a:prstGeom prst="ellipse">
            <a:avLst/>
          </a:prstGeom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_tradnl"/>
          </a:p>
        </p:txBody>
      </p:sp>
      <p:sp>
        <p:nvSpPr>
          <p:cNvPr id="4" name="Elipse 3">
            <a:extLst>
              <a:ext uri="{FF2B5EF4-FFF2-40B4-BE49-F238E27FC236}">
                <a16:creationId xmlns:a16="http://schemas.microsoft.com/office/drawing/2014/main" id="{4FD24B55-1C91-D855-F88F-631024CC35D5}"/>
              </a:ext>
            </a:extLst>
          </p:cNvPr>
          <p:cNvSpPr/>
          <p:nvPr/>
        </p:nvSpPr>
        <p:spPr>
          <a:xfrm flipV="1">
            <a:off x="7120890" y="4891085"/>
            <a:ext cx="322898" cy="292894"/>
          </a:xfrm>
          <a:prstGeom prst="ellipse">
            <a:avLst/>
          </a:prstGeom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_tradnl"/>
          </a:p>
        </p:txBody>
      </p:sp>
      <p:sp>
        <p:nvSpPr>
          <p:cNvPr id="5" name="Elipse 4">
            <a:extLst>
              <a:ext uri="{FF2B5EF4-FFF2-40B4-BE49-F238E27FC236}">
                <a16:creationId xmlns:a16="http://schemas.microsoft.com/office/drawing/2014/main" id="{C9105E00-DAE0-8518-0EFA-B815E6602185}"/>
              </a:ext>
            </a:extLst>
          </p:cNvPr>
          <p:cNvSpPr/>
          <p:nvPr/>
        </p:nvSpPr>
        <p:spPr>
          <a:xfrm>
            <a:off x="5353050" y="5124450"/>
            <a:ext cx="185738" cy="114300"/>
          </a:xfrm>
          <a:prstGeom prst="ellipse">
            <a:avLst/>
          </a:prstGeom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_tradnl"/>
          </a:p>
        </p:txBody>
      </p:sp>
      <p:sp>
        <p:nvSpPr>
          <p:cNvPr id="6" name="Elipse 5">
            <a:extLst>
              <a:ext uri="{FF2B5EF4-FFF2-40B4-BE49-F238E27FC236}">
                <a16:creationId xmlns:a16="http://schemas.microsoft.com/office/drawing/2014/main" id="{99D99C61-66B0-1D9B-EC06-5D01E5DFA9C0}"/>
              </a:ext>
            </a:extLst>
          </p:cNvPr>
          <p:cNvSpPr/>
          <p:nvPr/>
        </p:nvSpPr>
        <p:spPr>
          <a:xfrm flipV="1">
            <a:off x="10009194" y="4810126"/>
            <a:ext cx="604838" cy="423861"/>
          </a:xfrm>
          <a:prstGeom prst="ellipse">
            <a:avLst/>
          </a:prstGeom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_tradnl"/>
          </a:p>
        </p:txBody>
      </p:sp>
      <p:sp>
        <p:nvSpPr>
          <p:cNvPr id="7" name="Elipse 6">
            <a:extLst>
              <a:ext uri="{FF2B5EF4-FFF2-40B4-BE49-F238E27FC236}">
                <a16:creationId xmlns:a16="http://schemas.microsoft.com/office/drawing/2014/main" id="{E0D0DA19-2917-29D3-ADD7-B5959557CCF0}"/>
              </a:ext>
            </a:extLst>
          </p:cNvPr>
          <p:cNvSpPr/>
          <p:nvPr/>
        </p:nvSpPr>
        <p:spPr>
          <a:xfrm flipV="1">
            <a:off x="7258050" y="3971924"/>
            <a:ext cx="322898" cy="292892"/>
          </a:xfrm>
          <a:prstGeom prst="ellipse">
            <a:avLst/>
          </a:prstGeom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_tradnl"/>
          </a:p>
        </p:txBody>
      </p:sp>
    </p:spTree>
    <p:extLst>
      <p:ext uri="{BB962C8B-B14F-4D97-AF65-F5344CB8AC3E}">
        <p14:creationId xmlns:p14="http://schemas.microsoft.com/office/powerpoint/2010/main" val="2962411077"/>
      </p:ext>
    </p:extLst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 useBgFill="1">
        <p:nvSpPr>
          <p:cNvPr id="8" name="Rectangle 7">
            <a:extLst>
              <a:ext uri="{FF2B5EF4-FFF2-40B4-BE49-F238E27FC236}">
                <a16:creationId xmlns:a16="http://schemas.microsoft.com/office/drawing/2014/main" id="{095B79CA-1CB8-A133-67D7-E2B7AC1F9454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0" y="0"/>
            <a:ext cx="12192000" cy="6858000"/>
          </a:xfrm>
          <a:prstGeom prst="rect">
            <a:avLst/>
          </a:prstGeom>
          <a:ln w="12700" cap="flat" cmpd="sng" algn="ctr">
            <a:noFill/>
            <a:prstDash val="solid"/>
            <a:miter lim="800000"/>
          </a:ln>
          <a:effectLst/>
          <a:extLst>
            <a:ext uri="{91240B29-F687-4F45-9708-019B960494DF}">
              <a14:hiddenLine xmlns:a14="http://schemas.microsoft.com/office/drawing/2010/main" w="12700" cap="flat" cmpd="sng" algn="ctr">
                <a:solidFill>
                  <a:schemeClr val="accent1">
                    <a:shade val="15000"/>
                  </a:schemeClr>
                </a:solidFill>
                <a:prstDash val="solid"/>
                <a:miter lim="800000"/>
              </a14:hiddenLine>
            </a:ext>
          </a:extLst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graphicFrame>
        <p:nvGraphicFramePr>
          <p:cNvPr id="9" name="Objeto 8">
            <a:extLst>
              <a:ext uri="{FF2B5EF4-FFF2-40B4-BE49-F238E27FC236}">
                <a16:creationId xmlns:a16="http://schemas.microsoft.com/office/drawing/2014/main" id="{05C2A540-9532-CCC8-242C-7C8803589833}"/>
              </a:ext>
            </a:extLst>
          </p:cNvPr>
          <p:cNvGraphicFramePr>
            <a:graphicFrameLocks noChangeAspect="1"/>
          </p:cNvGraphicFramePr>
          <p:nvPr>
            <p:extLst>
              <p:ext uri="{D42A27DB-BD31-4B8C-83A1-F6EECF244321}">
                <p14:modId xmlns:p14="http://schemas.microsoft.com/office/powerpoint/2010/main" val="4215347193"/>
              </p:ext>
            </p:extLst>
          </p:nvPr>
        </p:nvGraphicFramePr>
        <p:xfrm>
          <a:off x="220980" y="1"/>
          <a:ext cx="11750040" cy="5349240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name="Hoja de cálculo" r:id="rId2" imgW="19558000" imgH="4787900" progId="Excel.Sheet.8">
                  <p:embed/>
                </p:oleObj>
              </mc:Choice>
              <mc:Fallback>
                <p:oleObj name="Hoja de cálculo" r:id="rId2" imgW="19558000" imgH="4787900" progId="Excel.Sheet.8">
                  <p:embed/>
                  <p:pic>
                    <p:nvPicPr>
                      <p:cNvPr id="20" name="Objeto 19">
                        <a:extLst>
                          <a:ext uri="{FF2B5EF4-FFF2-40B4-BE49-F238E27FC236}">
                            <a16:creationId xmlns:a16="http://schemas.microsoft.com/office/drawing/2014/main" id="{F361C27C-3177-7255-D2E6-3925CF33587D}"/>
                          </a:ext>
                        </a:extLst>
                      </p:cNvPr>
                      <p:cNvPicPr/>
                      <p:nvPr/>
                    </p:nvPicPr>
                    <p:blipFill>
                      <a:blip r:embed="rId3"/>
                      <a:stretch>
                        <a:fillRect/>
                      </a:stretch>
                    </p:blipFill>
                    <p:spPr>
                      <a:xfrm>
                        <a:off x="220980" y="1"/>
                        <a:ext cx="11750040" cy="5349240"/>
                      </a:xfrm>
                      <a:prstGeom prst="rect">
                        <a:avLst/>
                      </a:prstGeom>
                    </p:spPr>
                  </p:pic>
                </p:oleObj>
              </mc:Fallback>
            </mc:AlternateContent>
          </a:graphicData>
        </a:graphic>
      </p:graphicFrame>
      <p:sp>
        <p:nvSpPr>
          <p:cNvPr id="10" name="Rectángulo 9">
            <a:extLst>
              <a:ext uri="{FF2B5EF4-FFF2-40B4-BE49-F238E27FC236}">
                <a16:creationId xmlns:a16="http://schemas.microsoft.com/office/drawing/2014/main" id="{4174D74D-06BE-DDA6-2C84-3FA0AAD940F7}"/>
              </a:ext>
            </a:extLst>
          </p:cNvPr>
          <p:cNvSpPr/>
          <p:nvPr/>
        </p:nvSpPr>
        <p:spPr>
          <a:xfrm>
            <a:off x="220980" y="5829300"/>
            <a:ext cx="3230880" cy="594360"/>
          </a:xfrm>
          <a:prstGeom prst="rect">
            <a:avLst/>
          </a:prstGeom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s-ES_tradnl" sz="1400" dirty="0"/>
              <a:t>Profundización </a:t>
            </a:r>
            <a:r>
              <a:rPr lang="es-ES_tradnl" sz="1400"/>
              <a:t>Doctrinal </a:t>
            </a:r>
            <a:endParaRPr lang="es-ES_tradnl" sz="1400" dirty="0"/>
          </a:p>
        </p:txBody>
      </p:sp>
      <p:sp>
        <p:nvSpPr>
          <p:cNvPr id="11" name="Rectángulo 10">
            <a:extLst>
              <a:ext uri="{FF2B5EF4-FFF2-40B4-BE49-F238E27FC236}">
                <a16:creationId xmlns:a16="http://schemas.microsoft.com/office/drawing/2014/main" id="{4F01CFC5-6E6A-C683-A670-2F975D82D5D6}"/>
              </a:ext>
            </a:extLst>
          </p:cNvPr>
          <p:cNvSpPr/>
          <p:nvPr/>
        </p:nvSpPr>
        <p:spPr>
          <a:xfrm>
            <a:off x="3672840" y="5829300"/>
            <a:ext cx="6568440" cy="594360"/>
          </a:xfrm>
          <a:prstGeom prst="rect">
            <a:avLst/>
          </a:prstGeom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s-ES_tradnl" sz="1400" dirty="0"/>
              <a:t>Planificación e integración de funciones de combate  a nivel Batallón-BAE</a:t>
            </a:r>
          </a:p>
          <a:p>
            <a:pPr algn="ctr"/>
            <a:r>
              <a:rPr lang="es-ES_tradnl" sz="1400" dirty="0"/>
              <a:t>Refinamiento del Juicio Militar </a:t>
            </a:r>
          </a:p>
        </p:txBody>
      </p:sp>
      <p:sp>
        <p:nvSpPr>
          <p:cNvPr id="12" name="Rectángulo 11">
            <a:extLst>
              <a:ext uri="{FF2B5EF4-FFF2-40B4-BE49-F238E27FC236}">
                <a16:creationId xmlns:a16="http://schemas.microsoft.com/office/drawing/2014/main" id="{41F55836-2562-F0CA-A16E-FC894B2D831A}"/>
              </a:ext>
            </a:extLst>
          </p:cNvPr>
          <p:cNvSpPr/>
          <p:nvPr/>
        </p:nvSpPr>
        <p:spPr>
          <a:xfrm>
            <a:off x="10454640" y="5829301"/>
            <a:ext cx="1516380" cy="594360"/>
          </a:xfrm>
          <a:prstGeom prst="rect">
            <a:avLst/>
          </a:prstGeom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s-ES_tradnl" sz="1400" dirty="0"/>
              <a:t>Contexto Operativo </a:t>
            </a:r>
          </a:p>
        </p:txBody>
      </p:sp>
      <p:sp>
        <p:nvSpPr>
          <p:cNvPr id="2" name="Elipse 1">
            <a:extLst>
              <a:ext uri="{FF2B5EF4-FFF2-40B4-BE49-F238E27FC236}">
                <a16:creationId xmlns:a16="http://schemas.microsoft.com/office/drawing/2014/main" id="{7CE5E469-B984-938A-32FF-D9CC07E897E9}"/>
              </a:ext>
            </a:extLst>
          </p:cNvPr>
          <p:cNvSpPr/>
          <p:nvPr/>
        </p:nvSpPr>
        <p:spPr>
          <a:xfrm flipV="1">
            <a:off x="5793581" y="1084898"/>
            <a:ext cx="604838" cy="423861"/>
          </a:xfrm>
          <a:prstGeom prst="ellipse">
            <a:avLst/>
          </a:prstGeom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_tradnl"/>
          </a:p>
        </p:txBody>
      </p:sp>
      <p:sp>
        <p:nvSpPr>
          <p:cNvPr id="3" name="Elipse 2">
            <a:extLst>
              <a:ext uri="{FF2B5EF4-FFF2-40B4-BE49-F238E27FC236}">
                <a16:creationId xmlns:a16="http://schemas.microsoft.com/office/drawing/2014/main" id="{C576C6AF-0488-E226-5997-66AFA22CBEEF}"/>
              </a:ext>
            </a:extLst>
          </p:cNvPr>
          <p:cNvSpPr/>
          <p:nvPr/>
        </p:nvSpPr>
        <p:spPr>
          <a:xfrm flipV="1">
            <a:off x="7576185" y="1084898"/>
            <a:ext cx="604838" cy="423861"/>
          </a:xfrm>
          <a:prstGeom prst="ellipse">
            <a:avLst/>
          </a:prstGeom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_tradnl"/>
          </a:p>
        </p:txBody>
      </p:sp>
      <p:sp>
        <p:nvSpPr>
          <p:cNvPr id="4" name="Elipse 3">
            <a:extLst>
              <a:ext uri="{FF2B5EF4-FFF2-40B4-BE49-F238E27FC236}">
                <a16:creationId xmlns:a16="http://schemas.microsoft.com/office/drawing/2014/main" id="{B2204C24-E928-253F-40B9-696265FED3A2}"/>
              </a:ext>
            </a:extLst>
          </p:cNvPr>
          <p:cNvSpPr/>
          <p:nvPr/>
        </p:nvSpPr>
        <p:spPr>
          <a:xfrm flipV="1">
            <a:off x="2704862" y="1084897"/>
            <a:ext cx="604838" cy="423861"/>
          </a:xfrm>
          <a:prstGeom prst="ellipse">
            <a:avLst/>
          </a:prstGeom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_tradnl"/>
          </a:p>
        </p:txBody>
      </p:sp>
      <p:sp>
        <p:nvSpPr>
          <p:cNvPr id="5" name="Elipse 4">
            <a:extLst>
              <a:ext uri="{FF2B5EF4-FFF2-40B4-BE49-F238E27FC236}">
                <a16:creationId xmlns:a16="http://schemas.microsoft.com/office/drawing/2014/main" id="{C8040CBE-E3AD-5A02-E65B-D76B01822B3F}"/>
              </a:ext>
            </a:extLst>
          </p:cNvPr>
          <p:cNvSpPr/>
          <p:nvPr/>
        </p:nvSpPr>
        <p:spPr>
          <a:xfrm flipV="1">
            <a:off x="4297441" y="1084897"/>
            <a:ext cx="604838" cy="423861"/>
          </a:xfrm>
          <a:prstGeom prst="ellipse">
            <a:avLst/>
          </a:prstGeom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_tradnl"/>
          </a:p>
        </p:txBody>
      </p:sp>
      <p:sp>
        <p:nvSpPr>
          <p:cNvPr id="6" name="Elipse 5">
            <a:extLst>
              <a:ext uri="{FF2B5EF4-FFF2-40B4-BE49-F238E27FC236}">
                <a16:creationId xmlns:a16="http://schemas.microsoft.com/office/drawing/2014/main" id="{6B4E3D22-7607-6053-5F6A-80A18D94FA6E}"/>
              </a:ext>
            </a:extLst>
          </p:cNvPr>
          <p:cNvSpPr/>
          <p:nvPr/>
        </p:nvSpPr>
        <p:spPr>
          <a:xfrm flipV="1">
            <a:off x="4186000" y="1630676"/>
            <a:ext cx="604838" cy="423861"/>
          </a:xfrm>
          <a:prstGeom prst="ellipse">
            <a:avLst/>
          </a:prstGeom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_tradnl"/>
          </a:p>
        </p:txBody>
      </p:sp>
      <p:sp>
        <p:nvSpPr>
          <p:cNvPr id="7" name="Elipse 6">
            <a:extLst>
              <a:ext uri="{FF2B5EF4-FFF2-40B4-BE49-F238E27FC236}">
                <a16:creationId xmlns:a16="http://schemas.microsoft.com/office/drawing/2014/main" id="{83407CD4-A528-88AE-CB68-A5BC6B09CB1D}"/>
              </a:ext>
            </a:extLst>
          </p:cNvPr>
          <p:cNvSpPr/>
          <p:nvPr/>
        </p:nvSpPr>
        <p:spPr>
          <a:xfrm flipV="1">
            <a:off x="4488419" y="2250760"/>
            <a:ext cx="604838" cy="423861"/>
          </a:xfrm>
          <a:prstGeom prst="ellipse">
            <a:avLst/>
          </a:prstGeom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_tradnl"/>
          </a:p>
        </p:txBody>
      </p:sp>
      <p:sp>
        <p:nvSpPr>
          <p:cNvPr id="13" name="Elipse 12">
            <a:extLst>
              <a:ext uri="{FF2B5EF4-FFF2-40B4-BE49-F238E27FC236}">
                <a16:creationId xmlns:a16="http://schemas.microsoft.com/office/drawing/2014/main" id="{C83B5B90-968F-55C0-8B0D-190211B33A5D}"/>
              </a:ext>
            </a:extLst>
          </p:cNvPr>
          <p:cNvSpPr/>
          <p:nvPr/>
        </p:nvSpPr>
        <p:spPr>
          <a:xfrm flipV="1">
            <a:off x="4297441" y="2809867"/>
            <a:ext cx="604838" cy="423861"/>
          </a:xfrm>
          <a:prstGeom prst="ellipse">
            <a:avLst/>
          </a:prstGeom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_tradnl"/>
          </a:p>
        </p:txBody>
      </p:sp>
      <p:sp>
        <p:nvSpPr>
          <p:cNvPr id="14" name="Elipse 13">
            <a:extLst>
              <a:ext uri="{FF2B5EF4-FFF2-40B4-BE49-F238E27FC236}">
                <a16:creationId xmlns:a16="http://schemas.microsoft.com/office/drawing/2014/main" id="{8EB0BBE7-0392-4308-8F40-13100A843842}"/>
              </a:ext>
            </a:extLst>
          </p:cNvPr>
          <p:cNvSpPr/>
          <p:nvPr/>
        </p:nvSpPr>
        <p:spPr>
          <a:xfrm flipV="1">
            <a:off x="4297441" y="3400897"/>
            <a:ext cx="604838" cy="423861"/>
          </a:xfrm>
          <a:prstGeom prst="ellipse">
            <a:avLst/>
          </a:prstGeom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_tradnl"/>
          </a:p>
        </p:txBody>
      </p:sp>
    </p:spTree>
    <p:extLst>
      <p:ext uri="{BB962C8B-B14F-4D97-AF65-F5344CB8AC3E}">
        <p14:creationId xmlns:p14="http://schemas.microsoft.com/office/powerpoint/2010/main" val="2170374456"/>
      </p:ext>
    </p:extLst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>
          <a:extLst>
            <a:ext uri="{FF2B5EF4-FFF2-40B4-BE49-F238E27FC236}">
              <a16:creationId xmlns:a16="http://schemas.microsoft.com/office/drawing/2014/main" id="{C13F815E-9E82-9B96-C8A5-3D8B53E06F13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127" name="Rectangle 5126">
            <a:extLst>
              <a:ext uri="{FF2B5EF4-FFF2-40B4-BE49-F238E27FC236}">
                <a16:creationId xmlns:a16="http://schemas.microsoft.com/office/drawing/2014/main" id="{B12AE1A8-AD25-45D7-D37E-04B57824802C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0" y="0"/>
            <a:ext cx="12192000" cy="6858000"/>
          </a:xfrm>
          <a:prstGeom prst="rect">
            <a:avLst/>
          </a:prstGeom>
          <a:solidFill>
            <a:schemeClr val="tx1">
              <a:lumMod val="95000"/>
              <a:lumOff val="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>
              <a:solidFill>
                <a:schemeClr val="bg1"/>
              </a:solidFill>
            </a:endParaRPr>
          </a:p>
        </p:txBody>
      </p:sp>
      <p:sp>
        <p:nvSpPr>
          <p:cNvPr id="2" name="Título 1">
            <a:extLst>
              <a:ext uri="{FF2B5EF4-FFF2-40B4-BE49-F238E27FC236}">
                <a16:creationId xmlns:a16="http://schemas.microsoft.com/office/drawing/2014/main" id="{FBEB3D93-418C-BF08-856F-B2A1B015BAA2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1020467" y="531039"/>
            <a:ext cx="4707671" cy="1225650"/>
          </a:xfrm>
        </p:spPr>
        <p:txBody>
          <a:bodyPr vert="horz" lIns="91440" tIns="45720" rIns="91440" bIns="45720" rtlCol="0" anchor="b">
            <a:normAutofit/>
          </a:bodyPr>
          <a:lstStyle/>
          <a:p>
            <a:r>
              <a:rPr lang="en-US" sz="3800" i="1" dirty="0">
                <a:solidFill>
                  <a:schemeClr val="bg1"/>
                </a:solidFill>
              </a:rPr>
              <a:t>Agenda</a:t>
            </a:r>
          </a:p>
        </p:txBody>
      </p:sp>
      <p:sp>
        <p:nvSpPr>
          <p:cNvPr id="5" name="CuadroTexto 4">
            <a:extLst>
              <a:ext uri="{FF2B5EF4-FFF2-40B4-BE49-F238E27FC236}">
                <a16:creationId xmlns:a16="http://schemas.microsoft.com/office/drawing/2014/main" id="{E1443708-6586-EC76-0245-30E7F652FC89}"/>
              </a:ext>
            </a:extLst>
          </p:cNvPr>
          <p:cNvSpPr txBox="1"/>
          <p:nvPr/>
        </p:nvSpPr>
        <p:spPr>
          <a:xfrm>
            <a:off x="995920" y="1871882"/>
            <a:ext cx="7282285" cy="2334517"/>
          </a:xfrm>
          <a:prstGeom prst="rect">
            <a:avLst/>
          </a:prstGeom>
        </p:spPr>
        <p:txBody>
          <a:bodyPr vert="horz" lIns="91440" tIns="45720" rIns="91440" bIns="45720" rtlCol="0">
            <a:noAutofit/>
          </a:bodyPr>
          <a:lstStyle/>
          <a:p>
            <a:pPr indent="-228600">
              <a:lnSpc>
                <a:spcPct val="90000"/>
              </a:lnSpc>
              <a:spcAft>
                <a:spcPts val="600"/>
              </a:spcAft>
              <a:buFont typeface="Arial" panose="020B0604020202020204" pitchFamily="34" charset="0"/>
              <a:buChar char="•"/>
            </a:pPr>
            <a:r>
              <a:rPr lang="es-ES_tradnl" sz="2000" i="1" noProof="0" dirty="0">
                <a:solidFill>
                  <a:schemeClr val="bg1"/>
                </a:solidFill>
              </a:rPr>
              <a:t>Perfiles y Mallas </a:t>
            </a:r>
          </a:p>
          <a:p>
            <a:pPr indent="-228600">
              <a:lnSpc>
                <a:spcPct val="90000"/>
              </a:lnSpc>
              <a:spcAft>
                <a:spcPts val="600"/>
              </a:spcAft>
              <a:buFont typeface="Arial" panose="020B0604020202020204" pitchFamily="34" charset="0"/>
              <a:buChar char="•"/>
            </a:pPr>
            <a:endParaRPr lang="es-ES_tradnl" sz="2000" i="1" noProof="0" dirty="0">
              <a:solidFill>
                <a:schemeClr val="bg1"/>
              </a:solidFill>
            </a:endParaRPr>
          </a:p>
          <a:p>
            <a:pPr indent="-228600">
              <a:lnSpc>
                <a:spcPct val="90000"/>
              </a:lnSpc>
              <a:spcAft>
                <a:spcPts val="600"/>
              </a:spcAft>
              <a:buFont typeface="Arial" panose="020B0604020202020204" pitchFamily="34" charset="0"/>
              <a:buChar char="•"/>
            </a:pPr>
            <a:r>
              <a:rPr lang="es-ES_tradnl" sz="2000" i="1" noProof="0" dirty="0">
                <a:solidFill>
                  <a:schemeClr val="bg1"/>
                </a:solidFill>
              </a:rPr>
              <a:t>Líneas curriculares </a:t>
            </a:r>
          </a:p>
          <a:p>
            <a:pPr indent="-228600">
              <a:lnSpc>
                <a:spcPct val="90000"/>
              </a:lnSpc>
              <a:spcAft>
                <a:spcPts val="600"/>
              </a:spcAft>
              <a:buFont typeface="Arial" panose="020B0604020202020204" pitchFamily="34" charset="0"/>
              <a:buChar char="•"/>
            </a:pPr>
            <a:endParaRPr lang="es-ES_tradnl" sz="2000" i="1" noProof="0" dirty="0">
              <a:solidFill>
                <a:schemeClr val="bg1"/>
              </a:solidFill>
            </a:endParaRPr>
          </a:p>
          <a:p>
            <a:pPr indent="-228600">
              <a:lnSpc>
                <a:spcPct val="90000"/>
              </a:lnSpc>
              <a:spcAft>
                <a:spcPts val="600"/>
              </a:spcAft>
              <a:buFont typeface="Arial" panose="020B0604020202020204" pitchFamily="34" charset="0"/>
              <a:buChar char="•"/>
            </a:pPr>
            <a:r>
              <a:rPr lang="es-ES_tradnl" sz="2000" i="1" noProof="0" dirty="0">
                <a:solidFill>
                  <a:schemeClr val="bg1"/>
                </a:solidFill>
              </a:rPr>
              <a:t>Desafíos.</a:t>
            </a:r>
          </a:p>
          <a:p>
            <a:pPr indent="-228600">
              <a:lnSpc>
                <a:spcPct val="90000"/>
              </a:lnSpc>
              <a:spcAft>
                <a:spcPts val="600"/>
              </a:spcAft>
              <a:buFont typeface="Arial" panose="020B0604020202020204" pitchFamily="34" charset="0"/>
              <a:buChar char="•"/>
            </a:pPr>
            <a:endParaRPr lang="es-ES_tradnl" sz="2000" i="1" noProof="0" dirty="0">
              <a:solidFill>
                <a:schemeClr val="bg1"/>
              </a:solidFill>
            </a:endParaRPr>
          </a:p>
        </p:txBody>
      </p:sp>
      <p:pic>
        <p:nvPicPr>
          <p:cNvPr id="5122" name="Picture 2" descr="Infantes de Marina en un ejercicio de desembarco anfibio en el marco del ejercicio conjunto Tormenta 2018 Foto Armada de Chile">
            <a:extLst>
              <a:ext uri="{FF2B5EF4-FFF2-40B4-BE49-F238E27FC236}">
                <a16:creationId xmlns:a16="http://schemas.microsoft.com/office/drawing/2014/main" id="{3737C225-864D-F601-64C0-1450840929B8}"/>
              </a:ext>
            </a:extLst>
          </p:cNvPr>
          <p:cNvPicPr>
            <a:picLocks noChangeAspect="1" noChangeArrowheads="1"/>
          </p:cNvPicPr>
          <p:nvPr/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16210" r="14116" b="1"/>
          <a:stretch/>
        </p:blipFill>
        <p:spPr bwMode="auto">
          <a:xfrm>
            <a:off x="6463865" y="977900"/>
            <a:ext cx="5309036" cy="48260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5129" name="Rectangle 5128">
            <a:extLst>
              <a:ext uri="{FF2B5EF4-FFF2-40B4-BE49-F238E27FC236}">
                <a16:creationId xmlns:a16="http://schemas.microsoft.com/office/drawing/2014/main" id="{060C2503-2C69-14F5-3FA1-2D5C83AA67A5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126206" y="115193"/>
            <a:ext cx="11939588" cy="6627614"/>
          </a:xfrm>
          <a:prstGeom prst="rect">
            <a:avLst/>
          </a:prstGeom>
          <a:noFill/>
          <a:ln w="12700">
            <a:solidFill>
              <a:schemeClr val="accent2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5131" name="Rectangle 5130">
            <a:extLst>
              <a:ext uri="{FF2B5EF4-FFF2-40B4-BE49-F238E27FC236}">
                <a16:creationId xmlns:a16="http://schemas.microsoft.com/office/drawing/2014/main" id="{AB07C031-D8F8-633A-6978-51D43C7C1565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602461" y="1159669"/>
            <a:ext cx="10987078" cy="4462463"/>
          </a:xfrm>
          <a:prstGeom prst="rect">
            <a:avLst/>
          </a:prstGeom>
          <a:noFill/>
          <a:ln w="12700">
            <a:solidFill>
              <a:schemeClr val="accent2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8" name="CuadroTexto 7">
            <a:extLst>
              <a:ext uri="{FF2B5EF4-FFF2-40B4-BE49-F238E27FC236}">
                <a16:creationId xmlns:a16="http://schemas.microsoft.com/office/drawing/2014/main" id="{3F97D3FE-3991-FA2B-21B9-7A437E1DD558}"/>
              </a:ext>
            </a:extLst>
          </p:cNvPr>
          <p:cNvSpPr txBox="1"/>
          <p:nvPr/>
        </p:nvSpPr>
        <p:spPr>
          <a:xfrm>
            <a:off x="1285364" y="3268844"/>
            <a:ext cx="237566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>
              <a:spcAft>
                <a:spcPts val="600"/>
              </a:spcAft>
            </a:pPr>
            <a:r>
              <a:rPr lang="es-ES" dirty="0"/>
              <a:t> </a:t>
            </a:r>
            <a:endParaRPr lang="es-CL" dirty="0"/>
          </a:p>
        </p:txBody>
      </p:sp>
      <p:pic>
        <p:nvPicPr>
          <p:cNvPr id="3" name="2 Imagen">
            <a:extLst>
              <a:ext uri="{FF2B5EF4-FFF2-40B4-BE49-F238E27FC236}">
                <a16:creationId xmlns:a16="http://schemas.microsoft.com/office/drawing/2014/main" id="{BF5CD610-2CAA-3553-AA62-08C1EFB70791}"/>
              </a:ext>
            </a:extLst>
          </p:cNvPr>
          <p:cNvPicPr>
            <a:picLocks noChangeAspect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10698838" y="-69353"/>
            <a:ext cx="1663848" cy="169955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  <p:extLst>
      <p:ext uri="{BB962C8B-B14F-4D97-AF65-F5344CB8AC3E}">
        <p14:creationId xmlns:p14="http://schemas.microsoft.com/office/powerpoint/2010/main" val="2374170956"/>
      </p:ext>
    </p:extLst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 useBgFill="1">
        <p:nvSpPr>
          <p:cNvPr id="8" name="Rectangle 7">
            <a:extLst>
              <a:ext uri="{FF2B5EF4-FFF2-40B4-BE49-F238E27FC236}">
                <a16:creationId xmlns:a16="http://schemas.microsoft.com/office/drawing/2014/main" id="{1B15ED52-F352-441B-82BF-E0EA34836D08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0" y="0"/>
            <a:ext cx="12192000" cy="6858000"/>
          </a:xfrm>
          <a:prstGeom prst="rect">
            <a:avLst/>
          </a:prstGeom>
          <a:ln w="12700" cap="flat" cmpd="sng" algn="ctr">
            <a:noFill/>
            <a:prstDash val="solid"/>
            <a:miter lim="800000"/>
          </a:ln>
          <a:effectLst/>
          <a:extLst>
            <a:ext uri="{91240B29-F687-4F45-9708-019B960494DF}">
              <a14:hiddenLine xmlns:a14="http://schemas.microsoft.com/office/drawing/2010/main" w="12700" cap="flat" cmpd="sng" algn="ctr">
                <a:solidFill>
                  <a:schemeClr val="accent1">
                    <a:shade val="50000"/>
                  </a:schemeClr>
                </a:solidFill>
                <a:prstDash val="solid"/>
                <a:miter lim="800000"/>
              </a14:hiddenLine>
            </a:ext>
          </a:ex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0" name="Rectangle 9">
            <a:extLst>
              <a:ext uri="{FF2B5EF4-FFF2-40B4-BE49-F238E27FC236}">
                <a16:creationId xmlns:a16="http://schemas.microsoft.com/office/drawing/2014/main" id="{3B2E3793-BFE6-45A2-9B7B-E18844431C99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 flipH="1">
            <a:off x="-1" y="-1"/>
            <a:ext cx="12191998" cy="1590742"/>
          </a:xfrm>
          <a:prstGeom prst="rect">
            <a:avLst/>
          </a:prstGeom>
          <a:gradFill>
            <a:gsLst>
              <a:gs pos="0">
                <a:srgbClr val="000000"/>
              </a:gs>
              <a:gs pos="100000">
                <a:schemeClr val="accent1">
                  <a:lumMod val="75000"/>
                </a:schemeClr>
              </a:gs>
            </a:gsLst>
            <a:lin ang="8400000" scaled="0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2" name="Rectangle 11">
            <a:extLst>
              <a:ext uri="{FF2B5EF4-FFF2-40B4-BE49-F238E27FC236}">
                <a16:creationId xmlns:a16="http://schemas.microsoft.com/office/drawing/2014/main" id="{BC4C4868-CB8F-4AF9-9CDB-8108F2C19B67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 rot="10800000" flipH="1">
            <a:off x="-3" y="0"/>
            <a:ext cx="8115306" cy="1590742"/>
          </a:xfrm>
          <a:prstGeom prst="rect">
            <a:avLst/>
          </a:prstGeom>
          <a:gradFill>
            <a:gsLst>
              <a:gs pos="20000">
                <a:schemeClr val="accent1">
                  <a:alpha val="0"/>
                </a:schemeClr>
              </a:gs>
              <a:gs pos="100000">
                <a:schemeClr val="accent1">
                  <a:lumMod val="50000"/>
                  <a:alpha val="55000"/>
                </a:schemeClr>
              </a:gs>
            </a:gsLst>
            <a:lin ang="13800000" scaled="0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4" name="Rectangle 13">
            <a:extLst>
              <a:ext uri="{FF2B5EF4-FFF2-40B4-BE49-F238E27FC236}">
                <a16:creationId xmlns:a16="http://schemas.microsoft.com/office/drawing/2014/main" id="{375E0459-6403-40CD-989D-56A4407CA12E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 flipH="1">
            <a:off x="8115299" y="-1"/>
            <a:ext cx="4076698" cy="1590742"/>
          </a:xfrm>
          <a:prstGeom prst="rect">
            <a:avLst/>
          </a:prstGeom>
          <a:gradFill>
            <a:gsLst>
              <a:gs pos="0">
                <a:schemeClr val="accent1">
                  <a:alpha val="66000"/>
                </a:schemeClr>
              </a:gs>
              <a:gs pos="100000">
                <a:srgbClr val="000000">
                  <a:alpha val="30000"/>
                </a:srgbClr>
              </a:gs>
            </a:gsLst>
            <a:lin ang="13200000" scaled="0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6" name="Rectangle 15">
            <a:extLst>
              <a:ext uri="{FF2B5EF4-FFF2-40B4-BE49-F238E27FC236}">
                <a16:creationId xmlns:a16="http://schemas.microsoft.com/office/drawing/2014/main" id="{53E5B1A8-3AC9-4BD1-9BBC-78CA94F2D1BA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459350" y="-1"/>
            <a:ext cx="11732646" cy="1597433"/>
          </a:xfrm>
          <a:prstGeom prst="rect">
            <a:avLst/>
          </a:prstGeom>
          <a:gradFill>
            <a:gsLst>
              <a:gs pos="50000">
                <a:srgbClr val="000000">
                  <a:alpha val="0"/>
                </a:srgbClr>
              </a:gs>
              <a:gs pos="99000">
                <a:schemeClr val="accent1">
                  <a:lumMod val="50000"/>
                  <a:alpha val="52000"/>
                </a:schemeClr>
              </a:gs>
            </a:gsLst>
            <a:lin ang="16800000" scaled="0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2" name="Título 1">
            <a:extLst>
              <a:ext uri="{FF2B5EF4-FFF2-40B4-BE49-F238E27FC236}">
                <a16:creationId xmlns:a16="http://schemas.microsoft.com/office/drawing/2014/main" id="{E6786354-73C8-AF5E-54ED-63520ECCA40E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1371599" y="294538"/>
            <a:ext cx="9895951" cy="1033669"/>
          </a:xfrm>
        </p:spPr>
        <p:txBody>
          <a:bodyPr>
            <a:normAutofit/>
          </a:bodyPr>
          <a:lstStyle/>
          <a:p>
            <a:r>
              <a:rPr lang="es-ES_tradnl" sz="4000" dirty="0">
                <a:solidFill>
                  <a:srgbClr val="FFFFFF"/>
                </a:solidFill>
              </a:rPr>
              <a:t>LC 1: Táctica </a:t>
            </a:r>
          </a:p>
        </p:txBody>
      </p:sp>
      <p:sp>
        <p:nvSpPr>
          <p:cNvPr id="4" name="Rectángulo 3">
            <a:extLst>
              <a:ext uri="{FF2B5EF4-FFF2-40B4-BE49-F238E27FC236}">
                <a16:creationId xmlns:a16="http://schemas.microsoft.com/office/drawing/2014/main" id="{6D68DF53-D572-B0E5-7F5D-F39CF2DD35C1}"/>
              </a:ext>
            </a:extLst>
          </p:cNvPr>
          <p:cNvSpPr/>
          <p:nvPr/>
        </p:nvSpPr>
        <p:spPr>
          <a:xfrm>
            <a:off x="278605" y="1650389"/>
            <a:ext cx="2185987" cy="842962"/>
          </a:xfrm>
          <a:prstGeom prst="rect">
            <a:avLst/>
          </a:prstGeom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s-ES_tradnl" dirty="0"/>
              <a:t>Táctica I</a:t>
            </a:r>
          </a:p>
        </p:txBody>
      </p:sp>
      <p:sp>
        <p:nvSpPr>
          <p:cNvPr id="5" name="Rectángulo 4">
            <a:extLst>
              <a:ext uri="{FF2B5EF4-FFF2-40B4-BE49-F238E27FC236}">
                <a16:creationId xmlns:a16="http://schemas.microsoft.com/office/drawing/2014/main" id="{28415C26-69B2-8371-5E53-86138FB072E8}"/>
              </a:ext>
            </a:extLst>
          </p:cNvPr>
          <p:cNvSpPr/>
          <p:nvPr/>
        </p:nvSpPr>
        <p:spPr>
          <a:xfrm>
            <a:off x="2639383" y="1650389"/>
            <a:ext cx="2112168" cy="842962"/>
          </a:xfrm>
          <a:prstGeom prst="rect">
            <a:avLst/>
          </a:prstGeom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s-ES_tradnl" dirty="0"/>
              <a:t>Táctica II</a:t>
            </a:r>
          </a:p>
        </p:txBody>
      </p:sp>
      <p:sp>
        <p:nvSpPr>
          <p:cNvPr id="6" name="Rectángulo 5">
            <a:extLst>
              <a:ext uri="{FF2B5EF4-FFF2-40B4-BE49-F238E27FC236}">
                <a16:creationId xmlns:a16="http://schemas.microsoft.com/office/drawing/2014/main" id="{2754E1E6-D556-3856-0097-60DF3A287C88}"/>
              </a:ext>
            </a:extLst>
          </p:cNvPr>
          <p:cNvSpPr/>
          <p:nvPr/>
        </p:nvSpPr>
        <p:spPr>
          <a:xfrm>
            <a:off x="4926343" y="1650389"/>
            <a:ext cx="2112168" cy="842962"/>
          </a:xfrm>
          <a:prstGeom prst="rect">
            <a:avLst/>
          </a:prstGeom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s-ES_tradnl" dirty="0"/>
              <a:t>Táctica Anfibia</a:t>
            </a:r>
          </a:p>
        </p:txBody>
      </p:sp>
      <p:sp>
        <p:nvSpPr>
          <p:cNvPr id="11" name="Rectángulo 10">
            <a:extLst>
              <a:ext uri="{FF2B5EF4-FFF2-40B4-BE49-F238E27FC236}">
                <a16:creationId xmlns:a16="http://schemas.microsoft.com/office/drawing/2014/main" id="{351355D2-8C57-4D19-39E3-6DD8DC2BA323}"/>
              </a:ext>
            </a:extLst>
          </p:cNvPr>
          <p:cNvSpPr/>
          <p:nvPr/>
        </p:nvSpPr>
        <p:spPr>
          <a:xfrm>
            <a:off x="7213303" y="1643377"/>
            <a:ext cx="2112168" cy="842962"/>
          </a:xfrm>
          <a:prstGeom prst="rect">
            <a:avLst/>
          </a:prstGeom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s-ES_tradnl" dirty="0"/>
              <a:t>Planificación Nivel CO</a:t>
            </a:r>
          </a:p>
        </p:txBody>
      </p:sp>
      <p:sp>
        <p:nvSpPr>
          <p:cNvPr id="13" name="Rectángulo 12">
            <a:extLst>
              <a:ext uri="{FF2B5EF4-FFF2-40B4-BE49-F238E27FC236}">
                <a16:creationId xmlns:a16="http://schemas.microsoft.com/office/drawing/2014/main" id="{08854694-C9AF-D716-1582-530473270AF3}"/>
              </a:ext>
            </a:extLst>
          </p:cNvPr>
          <p:cNvSpPr/>
          <p:nvPr/>
        </p:nvSpPr>
        <p:spPr>
          <a:xfrm>
            <a:off x="9500262" y="1650389"/>
            <a:ext cx="2112168" cy="842962"/>
          </a:xfrm>
          <a:prstGeom prst="rect">
            <a:avLst/>
          </a:prstGeom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s-ES_tradnl" dirty="0"/>
              <a:t>Planificación Nivel BN + ANF</a:t>
            </a:r>
          </a:p>
        </p:txBody>
      </p:sp>
      <p:sp>
        <p:nvSpPr>
          <p:cNvPr id="15" name="CuadroTexto 14">
            <a:extLst>
              <a:ext uri="{FF2B5EF4-FFF2-40B4-BE49-F238E27FC236}">
                <a16:creationId xmlns:a16="http://schemas.microsoft.com/office/drawing/2014/main" id="{4BA0E10F-7C98-A288-A6EE-E3A11536E122}"/>
              </a:ext>
            </a:extLst>
          </p:cNvPr>
          <p:cNvSpPr txBox="1"/>
          <p:nvPr/>
        </p:nvSpPr>
        <p:spPr>
          <a:xfrm>
            <a:off x="7213302" y="2464241"/>
            <a:ext cx="4802485" cy="452431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285750" indent="-285750">
              <a:buFont typeface="Wingdings" pitchFamily="2" charset="2"/>
              <a:buChar char="ü"/>
            </a:pPr>
            <a:r>
              <a:rPr lang="es-ES_tradnl" dirty="0"/>
              <a:t>Planificación a nivel UUFF (avanzado)</a:t>
            </a:r>
          </a:p>
          <a:p>
            <a:pPr marL="285750" indent="-285750">
              <a:buFont typeface="Wingdings" pitchFamily="2" charset="2"/>
              <a:buChar char="ü"/>
            </a:pPr>
            <a:r>
              <a:rPr lang="es-ES_tradnl" dirty="0"/>
              <a:t>Integración a procesos de planificación en unidades</a:t>
            </a:r>
          </a:p>
          <a:p>
            <a:pPr marL="285750" indent="-285750">
              <a:buFont typeface="Wingdings" pitchFamily="2" charset="2"/>
              <a:buChar char="ü"/>
            </a:pPr>
            <a:r>
              <a:rPr lang="es-ES_tradnl" dirty="0"/>
              <a:t>TDG a nivel Compañía (</a:t>
            </a:r>
            <a:r>
              <a:rPr lang="es-ES_tradnl" dirty="0" err="1"/>
              <a:t>ref</a:t>
            </a:r>
            <a:r>
              <a:rPr lang="es-ES_tradnl" dirty="0"/>
              <a:t>)</a:t>
            </a:r>
          </a:p>
          <a:p>
            <a:pPr marL="285750" indent="-285750">
              <a:buFont typeface="Wingdings" pitchFamily="2" charset="2"/>
              <a:buChar char="ü"/>
            </a:pPr>
            <a:r>
              <a:rPr lang="es-ES_tradnl" dirty="0"/>
              <a:t>Metodología de Planificación MCPP </a:t>
            </a:r>
          </a:p>
          <a:p>
            <a:pPr marL="285750" indent="-285750">
              <a:buFont typeface="Wingdings" pitchFamily="2" charset="2"/>
              <a:buChar char="ü"/>
            </a:pPr>
            <a:r>
              <a:rPr lang="es-ES_tradnl" dirty="0"/>
              <a:t>Análisis de Problemas</a:t>
            </a:r>
          </a:p>
          <a:p>
            <a:pPr marL="285750" indent="-285750">
              <a:buFont typeface="Wingdings" pitchFamily="2" charset="2"/>
              <a:buChar char="ü"/>
            </a:pPr>
            <a:r>
              <a:rPr lang="es-ES_tradnl" dirty="0"/>
              <a:t>Elaboración de </a:t>
            </a:r>
            <a:r>
              <a:rPr lang="es-ES_tradnl" dirty="0" err="1"/>
              <a:t>COAs</a:t>
            </a:r>
            <a:endParaRPr lang="es-ES_tradnl" dirty="0"/>
          </a:p>
          <a:p>
            <a:pPr marL="285750" indent="-285750">
              <a:buFont typeface="Wingdings" pitchFamily="2" charset="2"/>
              <a:buChar char="ü"/>
            </a:pPr>
            <a:r>
              <a:rPr lang="es-ES_tradnl" dirty="0" err="1"/>
              <a:t>Wargaming</a:t>
            </a:r>
            <a:endParaRPr lang="es-ES_tradnl" dirty="0"/>
          </a:p>
          <a:p>
            <a:pPr marL="285750" indent="-285750">
              <a:buFont typeface="Wingdings" pitchFamily="2" charset="2"/>
              <a:buChar char="ü"/>
            </a:pPr>
            <a:r>
              <a:rPr lang="es-ES_tradnl" dirty="0"/>
              <a:t>Análisis de </a:t>
            </a:r>
            <a:r>
              <a:rPr lang="es-ES_tradnl" dirty="0" err="1"/>
              <a:t>COAs</a:t>
            </a:r>
            <a:endParaRPr lang="es-ES_tradnl" dirty="0"/>
          </a:p>
          <a:p>
            <a:pPr marL="285750" indent="-285750">
              <a:buFont typeface="Wingdings" pitchFamily="2" charset="2"/>
              <a:buChar char="ü"/>
            </a:pPr>
            <a:r>
              <a:rPr lang="es-ES_tradnl" dirty="0"/>
              <a:t>Elaboración de ordenes </a:t>
            </a:r>
          </a:p>
          <a:p>
            <a:pPr marL="285750" indent="-285750">
              <a:buFont typeface="Wingdings" pitchFamily="2" charset="2"/>
              <a:buChar char="ü"/>
            </a:pPr>
            <a:r>
              <a:rPr lang="es-ES_tradnl" dirty="0"/>
              <a:t>Transición </a:t>
            </a:r>
          </a:p>
          <a:p>
            <a:pPr marL="285750" indent="-285750">
              <a:buFont typeface="Wingdings" pitchFamily="2" charset="2"/>
              <a:buChar char="ü"/>
            </a:pPr>
            <a:r>
              <a:rPr lang="es-ES_tradnl" dirty="0"/>
              <a:t>Operaciones terrestres a nivel </a:t>
            </a:r>
            <a:r>
              <a:rPr lang="es-ES_tradnl" dirty="0" err="1"/>
              <a:t>Bn</a:t>
            </a:r>
            <a:endParaRPr lang="es-ES_tradnl" dirty="0"/>
          </a:p>
          <a:p>
            <a:pPr marL="285750" indent="-285750">
              <a:buFont typeface="Wingdings" pitchFamily="2" charset="2"/>
              <a:buChar char="ü"/>
            </a:pPr>
            <a:r>
              <a:rPr lang="es-ES_tradnl" dirty="0"/>
              <a:t>Revisión de doctrina anfibia</a:t>
            </a:r>
          </a:p>
          <a:p>
            <a:pPr marL="285750" indent="-285750">
              <a:buFont typeface="Wingdings" pitchFamily="2" charset="2"/>
              <a:buChar char="ü"/>
            </a:pPr>
            <a:r>
              <a:rPr lang="es-ES_tradnl" dirty="0"/>
              <a:t>Táctica Naval (Fleet Tactics)</a:t>
            </a:r>
          </a:p>
          <a:p>
            <a:pPr marL="285750" indent="-285750">
              <a:buFont typeface="Wingdings" pitchFamily="2" charset="2"/>
              <a:buChar char="ü"/>
            </a:pPr>
            <a:r>
              <a:rPr lang="es-ES_tradnl" dirty="0"/>
              <a:t>Planificación Anfibia nivel </a:t>
            </a:r>
            <a:r>
              <a:rPr lang="es-ES_tradnl" dirty="0" err="1"/>
              <a:t>Bn</a:t>
            </a:r>
            <a:r>
              <a:rPr lang="es-ES_tradnl" dirty="0"/>
              <a:t> (JP 3-2 + MCPP)</a:t>
            </a:r>
          </a:p>
          <a:p>
            <a:pPr marL="285750" indent="-285750">
              <a:buFont typeface="Wingdings" pitchFamily="2" charset="2"/>
              <a:buChar char="ü"/>
            </a:pPr>
            <a:r>
              <a:rPr lang="es-ES_tradnl" dirty="0"/>
              <a:t>EABO </a:t>
            </a:r>
          </a:p>
        </p:txBody>
      </p:sp>
      <p:graphicFrame>
        <p:nvGraphicFramePr>
          <p:cNvPr id="18" name="CuadroTexto 8">
            <a:extLst>
              <a:ext uri="{FF2B5EF4-FFF2-40B4-BE49-F238E27FC236}">
                <a16:creationId xmlns:a16="http://schemas.microsoft.com/office/drawing/2014/main" id="{9509BC1C-E3B9-1C1E-D821-1CCD18A2690D}"/>
              </a:ext>
            </a:extLst>
          </p:cNvPr>
          <p:cNvGraphicFramePr/>
          <p:nvPr>
            <p:extLst>
              <p:ext uri="{D42A27DB-BD31-4B8C-83A1-F6EECF244321}">
                <p14:modId xmlns:p14="http://schemas.microsoft.com/office/powerpoint/2010/main" val="3610937046"/>
              </p:ext>
            </p:extLst>
          </p:nvPr>
        </p:nvGraphicFramePr>
        <p:xfrm>
          <a:off x="372431" y="2532284"/>
          <a:ext cx="6666080" cy="4247317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2" r:lo="rId3" r:qs="rId4" r:cs="rId5"/>
          </a:graphicData>
        </a:graphic>
      </p:graphicFrame>
      <p:cxnSp>
        <p:nvCxnSpPr>
          <p:cNvPr id="19" name="Conector recto 18">
            <a:extLst>
              <a:ext uri="{FF2B5EF4-FFF2-40B4-BE49-F238E27FC236}">
                <a16:creationId xmlns:a16="http://schemas.microsoft.com/office/drawing/2014/main" id="{645E4617-0FA8-E76A-21E1-2517774B4AB5}"/>
              </a:ext>
            </a:extLst>
          </p:cNvPr>
          <p:cNvCxnSpPr/>
          <p:nvPr/>
        </p:nvCxnSpPr>
        <p:spPr>
          <a:xfrm>
            <a:off x="7124239" y="1650389"/>
            <a:ext cx="0" cy="5129212"/>
          </a:xfrm>
          <a:prstGeom prst="line">
            <a:avLst/>
          </a:prstGeom>
          <a:ln w="57150"/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3674423019"/>
      </p:ext>
    </p:extLst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>
          <a:extLst>
            <a:ext uri="{FF2B5EF4-FFF2-40B4-BE49-F238E27FC236}">
              <a16:creationId xmlns:a16="http://schemas.microsoft.com/office/drawing/2014/main" id="{14631570-D14E-EE14-1119-59FBF6CBE03A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 useBgFill="1">
        <p:nvSpPr>
          <p:cNvPr id="8" name="Rectangle 7">
            <a:extLst>
              <a:ext uri="{FF2B5EF4-FFF2-40B4-BE49-F238E27FC236}">
                <a16:creationId xmlns:a16="http://schemas.microsoft.com/office/drawing/2014/main" id="{D6ADD542-4949-2054-E2B1-28F2C8502C1E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0" y="0"/>
            <a:ext cx="12192000" cy="6858000"/>
          </a:xfrm>
          <a:prstGeom prst="rect">
            <a:avLst/>
          </a:prstGeom>
          <a:ln w="12700" cap="flat" cmpd="sng" algn="ctr">
            <a:noFill/>
            <a:prstDash val="solid"/>
            <a:miter lim="800000"/>
          </a:ln>
          <a:effectLst/>
          <a:extLst>
            <a:ext uri="{91240B29-F687-4F45-9708-019B960494DF}">
              <a14:hiddenLine xmlns:a14="http://schemas.microsoft.com/office/drawing/2010/main" w="12700" cap="flat" cmpd="sng" algn="ctr">
                <a:solidFill>
                  <a:schemeClr val="accent1">
                    <a:shade val="50000"/>
                  </a:schemeClr>
                </a:solidFill>
                <a:prstDash val="solid"/>
                <a:miter lim="800000"/>
              </a14:hiddenLine>
            </a:ext>
          </a:ex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0" name="Rectangle 9">
            <a:extLst>
              <a:ext uri="{FF2B5EF4-FFF2-40B4-BE49-F238E27FC236}">
                <a16:creationId xmlns:a16="http://schemas.microsoft.com/office/drawing/2014/main" id="{B94EA66E-DCB5-4B69-24A4-7A29E33829EA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 flipH="1">
            <a:off x="-1" y="-1"/>
            <a:ext cx="12191998" cy="1590742"/>
          </a:xfrm>
          <a:prstGeom prst="rect">
            <a:avLst/>
          </a:prstGeom>
          <a:gradFill>
            <a:gsLst>
              <a:gs pos="0">
                <a:srgbClr val="000000"/>
              </a:gs>
              <a:gs pos="100000">
                <a:schemeClr val="accent1">
                  <a:lumMod val="75000"/>
                </a:schemeClr>
              </a:gs>
            </a:gsLst>
            <a:lin ang="8400000" scaled="0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2" name="Rectangle 11">
            <a:extLst>
              <a:ext uri="{FF2B5EF4-FFF2-40B4-BE49-F238E27FC236}">
                <a16:creationId xmlns:a16="http://schemas.microsoft.com/office/drawing/2014/main" id="{F0011832-F859-051C-2F27-265216E3579C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 rot="10800000" flipH="1">
            <a:off x="-3" y="0"/>
            <a:ext cx="8115306" cy="1590742"/>
          </a:xfrm>
          <a:prstGeom prst="rect">
            <a:avLst/>
          </a:prstGeom>
          <a:gradFill>
            <a:gsLst>
              <a:gs pos="20000">
                <a:schemeClr val="accent1">
                  <a:alpha val="0"/>
                </a:schemeClr>
              </a:gs>
              <a:gs pos="100000">
                <a:schemeClr val="accent1">
                  <a:lumMod val="50000"/>
                  <a:alpha val="55000"/>
                </a:schemeClr>
              </a:gs>
            </a:gsLst>
            <a:lin ang="13800000" scaled="0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4" name="Rectangle 13">
            <a:extLst>
              <a:ext uri="{FF2B5EF4-FFF2-40B4-BE49-F238E27FC236}">
                <a16:creationId xmlns:a16="http://schemas.microsoft.com/office/drawing/2014/main" id="{2E19D959-E056-23CF-E498-953BF8F53875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 flipH="1">
            <a:off x="8115299" y="-1"/>
            <a:ext cx="4076698" cy="1590742"/>
          </a:xfrm>
          <a:prstGeom prst="rect">
            <a:avLst/>
          </a:prstGeom>
          <a:gradFill>
            <a:gsLst>
              <a:gs pos="0">
                <a:schemeClr val="accent1">
                  <a:alpha val="66000"/>
                </a:schemeClr>
              </a:gs>
              <a:gs pos="100000">
                <a:srgbClr val="000000">
                  <a:alpha val="30000"/>
                </a:srgbClr>
              </a:gs>
            </a:gsLst>
            <a:lin ang="13200000" scaled="0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6" name="Rectangle 15">
            <a:extLst>
              <a:ext uri="{FF2B5EF4-FFF2-40B4-BE49-F238E27FC236}">
                <a16:creationId xmlns:a16="http://schemas.microsoft.com/office/drawing/2014/main" id="{E433B103-1D26-F4D5-E4E8-011A14DEBC7D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459350" y="-1"/>
            <a:ext cx="11732646" cy="1597433"/>
          </a:xfrm>
          <a:prstGeom prst="rect">
            <a:avLst/>
          </a:prstGeom>
          <a:gradFill>
            <a:gsLst>
              <a:gs pos="50000">
                <a:srgbClr val="000000">
                  <a:alpha val="0"/>
                </a:srgbClr>
              </a:gs>
              <a:gs pos="99000">
                <a:schemeClr val="accent1">
                  <a:lumMod val="50000"/>
                  <a:alpha val="52000"/>
                </a:schemeClr>
              </a:gs>
            </a:gsLst>
            <a:lin ang="16800000" scaled="0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2" name="Título 1">
            <a:extLst>
              <a:ext uri="{FF2B5EF4-FFF2-40B4-BE49-F238E27FC236}">
                <a16:creationId xmlns:a16="http://schemas.microsoft.com/office/drawing/2014/main" id="{9420605D-3E68-9C82-499B-0A92239E0256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1371599" y="294538"/>
            <a:ext cx="9895951" cy="1033669"/>
          </a:xfrm>
        </p:spPr>
        <p:txBody>
          <a:bodyPr>
            <a:normAutofit/>
          </a:bodyPr>
          <a:lstStyle/>
          <a:p>
            <a:r>
              <a:rPr lang="es-ES_tradnl" sz="4000" dirty="0">
                <a:solidFill>
                  <a:srgbClr val="FFFFFF"/>
                </a:solidFill>
              </a:rPr>
              <a:t>LC 1: Táctica-Bibliografía  </a:t>
            </a:r>
          </a:p>
        </p:txBody>
      </p:sp>
    </p:spTree>
    <p:extLst>
      <p:ext uri="{BB962C8B-B14F-4D97-AF65-F5344CB8AC3E}">
        <p14:creationId xmlns:p14="http://schemas.microsoft.com/office/powerpoint/2010/main" val="1889070493"/>
      </p:ext>
    </p:extLst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>
          <a:extLst>
            <a:ext uri="{FF2B5EF4-FFF2-40B4-BE49-F238E27FC236}">
              <a16:creationId xmlns:a16="http://schemas.microsoft.com/office/drawing/2014/main" id="{75E75203-A674-1097-5989-D5B7D9A084AD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 useBgFill="1">
        <p:nvSpPr>
          <p:cNvPr id="8" name="Rectangle 7">
            <a:extLst>
              <a:ext uri="{FF2B5EF4-FFF2-40B4-BE49-F238E27FC236}">
                <a16:creationId xmlns:a16="http://schemas.microsoft.com/office/drawing/2014/main" id="{D0F64DB8-3CD1-880B-ABBB-B5750862A15B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0" y="0"/>
            <a:ext cx="12192000" cy="6858000"/>
          </a:xfrm>
          <a:prstGeom prst="rect">
            <a:avLst/>
          </a:prstGeom>
          <a:ln w="12700" cap="flat" cmpd="sng" algn="ctr">
            <a:noFill/>
            <a:prstDash val="solid"/>
            <a:miter lim="800000"/>
          </a:ln>
          <a:effectLst/>
          <a:extLst>
            <a:ext uri="{91240B29-F687-4F45-9708-019B960494DF}">
              <a14:hiddenLine xmlns:a14="http://schemas.microsoft.com/office/drawing/2010/main" w="12700" cap="flat" cmpd="sng" algn="ctr">
                <a:solidFill>
                  <a:schemeClr val="accent1">
                    <a:shade val="50000"/>
                  </a:schemeClr>
                </a:solidFill>
                <a:prstDash val="solid"/>
                <a:miter lim="800000"/>
              </a14:hiddenLine>
            </a:ext>
          </a:ex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0" name="Rectangle 9">
            <a:extLst>
              <a:ext uri="{FF2B5EF4-FFF2-40B4-BE49-F238E27FC236}">
                <a16:creationId xmlns:a16="http://schemas.microsoft.com/office/drawing/2014/main" id="{80C2D4C1-2111-6C34-6C6D-D711A7D018F9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 flipH="1">
            <a:off x="-1" y="-1"/>
            <a:ext cx="12191998" cy="1590742"/>
          </a:xfrm>
          <a:prstGeom prst="rect">
            <a:avLst/>
          </a:prstGeom>
          <a:gradFill>
            <a:gsLst>
              <a:gs pos="0">
                <a:srgbClr val="000000"/>
              </a:gs>
              <a:gs pos="100000">
                <a:schemeClr val="accent1">
                  <a:lumMod val="75000"/>
                </a:schemeClr>
              </a:gs>
            </a:gsLst>
            <a:lin ang="8400000" scaled="0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2" name="Rectangle 11">
            <a:extLst>
              <a:ext uri="{FF2B5EF4-FFF2-40B4-BE49-F238E27FC236}">
                <a16:creationId xmlns:a16="http://schemas.microsoft.com/office/drawing/2014/main" id="{BBFC2CAC-1D76-1A73-7BDA-39A3555E237B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 rot="10800000" flipH="1">
            <a:off x="-3" y="0"/>
            <a:ext cx="8115306" cy="1590742"/>
          </a:xfrm>
          <a:prstGeom prst="rect">
            <a:avLst/>
          </a:prstGeom>
          <a:gradFill>
            <a:gsLst>
              <a:gs pos="20000">
                <a:schemeClr val="accent1">
                  <a:alpha val="0"/>
                </a:schemeClr>
              </a:gs>
              <a:gs pos="100000">
                <a:schemeClr val="accent1">
                  <a:lumMod val="50000"/>
                  <a:alpha val="55000"/>
                </a:schemeClr>
              </a:gs>
            </a:gsLst>
            <a:lin ang="13800000" scaled="0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4" name="Rectangle 13">
            <a:extLst>
              <a:ext uri="{FF2B5EF4-FFF2-40B4-BE49-F238E27FC236}">
                <a16:creationId xmlns:a16="http://schemas.microsoft.com/office/drawing/2014/main" id="{FE370CB7-6CA5-2A51-749C-E33A658AA8CC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 flipH="1">
            <a:off x="8115299" y="-1"/>
            <a:ext cx="4076698" cy="1590742"/>
          </a:xfrm>
          <a:prstGeom prst="rect">
            <a:avLst/>
          </a:prstGeom>
          <a:gradFill>
            <a:gsLst>
              <a:gs pos="0">
                <a:schemeClr val="accent1">
                  <a:alpha val="66000"/>
                </a:schemeClr>
              </a:gs>
              <a:gs pos="100000">
                <a:srgbClr val="000000">
                  <a:alpha val="30000"/>
                </a:srgbClr>
              </a:gs>
            </a:gsLst>
            <a:lin ang="13200000" scaled="0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6" name="Rectangle 15">
            <a:extLst>
              <a:ext uri="{FF2B5EF4-FFF2-40B4-BE49-F238E27FC236}">
                <a16:creationId xmlns:a16="http://schemas.microsoft.com/office/drawing/2014/main" id="{95110A75-5068-951C-66BA-C94F97993231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459350" y="-1"/>
            <a:ext cx="11732646" cy="1597433"/>
          </a:xfrm>
          <a:prstGeom prst="rect">
            <a:avLst/>
          </a:prstGeom>
          <a:gradFill>
            <a:gsLst>
              <a:gs pos="50000">
                <a:srgbClr val="000000">
                  <a:alpha val="0"/>
                </a:srgbClr>
              </a:gs>
              <a:gs pos="99000">
                <a:schemeClr val="accent1">
                  <a:lumMod val="50000"/>
                  <a:alpha val="52000"/>
                </a:schemeClr>
              </a:gs>
            </a:gsLst>
            <a:lin ang="16800000" scaled="0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2" name="Título 1">
            <a:extLst>
              <a:ext uri="{FF2B5EF4-FFF2-40B4-BE49-F238E27FC236}">
                <a16:creationId xmlns:a16="http://schemas.microsoft.com/office/drawing/2014/main" id="{94270DB6-658C-1B0A-8F63-692C9954B2F3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1371599" y="294538"/>
            <a:ext cx="9895951" cy="1033669"/>
          </a:xfrm>
        </p:spPr>
        <p:txBody>
          <a:bodyPr>
            <a:normAutofit/>
          </a:bodyPr>
          <a:lstStyle/>
          <a:p>
            <a:r>
              <a:rPr lang="es-ES_tradnl" sz="4000" dirty="0">
                <a:solidFill>
                  <a:srgbClr val="FFFFFF"/>
                </a:solidFill>
              </a:rPr>
              <a:t>LC 2: FUNCIONES DE COMBATE  </a:t>
            </a:r>
          </a:p>
        </p:txBody>
      </p:sp>
      <p:sp>
        <p:nvSpPr>
          <p:cNvPr id="4" name="Rectángulo 3">
            <a:extLst>
              <a:ext uri="{FF2B5EF4-FFF2-40B4-BE49-F238E27FC236}">
                <a16:creationId xmlns:a16="http://schemas.microsoft.com/office/drawing/2014/main" id="{9958A56A-B9B5-7A82-7A46-7ACB7E8E8DB2}"/>
              </a:ext>
            </a:extLst>
          </p:cNvPr>
          <p:cNvSpPr/>
          <p:nvPr/>
        </p:nvSpPr>
        <p:spPr>
          <a:xfrm>
            <a:off x="547623" y="1664859"/>
            <a:ext cx="2185987" cy="842962"/>
          </a:xfrm>
          <a:prstGeom prst="rect">
            <a:avLst/>
          </a:prstGeom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s-ES_tradnl" dirty="0"/>
              <a:t>Funciones de Combate</a:t>
            </a:r>
          </a:p>
        </p:txBody>
      </p:sp>
      <p:cxnSp>
        <p:nvCxnSpPr>
          <p:cNvPr id="19" name="Conector recto 18">
            <a:extLst>
              <a:ext uri="{FF2B5EF4-FFF2-40B4-BE49-F238E27FC236}">
                <a16:creationId xmlns:a16="http://schemas.microsoft.com/office/drawing/2014/main" id="{C9ADD429-FD17-7EF8-EC3E-650718E62A5A}"/>
              </a:ext>
            </a:extLst>
          </p:cNvPr>
          <p:cNvCxnSpPr/>
          <p:nvPr/>
        </p:nvCxnSpPr>
        <p:spPr>
          <a:xfrm>
            <a:off x="3309477" y="1664859"/>
            <a:ext cx="0" cy="5129212"/>
          </a:xfrm>
          <a:prstGeom prst="line">
            <a:avLst/>
          </a:prstGeom>
          <a:ln w="57150"/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3" name="Rectángulo 2">
            <a:extLst>
              <a:ext uri="{FF2B5EF4-FFF2-40B4-BE49-F238E27FC236}">
                <a16:creationId xmlns:a16="http://schemas.microsoft.com/office/drawing/2014/main" id="{6225E3ED-3C01-8926-945D-F7019952862F}"/>
              </a:ext>
            </a:extLst>
          </p:cNvPr>
          <p:cNvSpPr/>
          <p:nvPr/>
        </p:nvSpPr>
        <p:spPr>
          <a:xfrm>
            <a:off x="3702383" y="1664859"/>
            <a:ext cx="1355392" cy="842962"/>
          </a:xfrm>
          <a:prstGeom prst="rect">
            <a:avLst/>
          </a:prstGeom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s-ES_tradnl" dirty="0"/>
              <a:t>C2</a:t>
            </a:r>
          </a:p>
        </p:txBody>
      </p:sp>
      <p:sp>
        <p:nvSpPr>
          <p:cNvPr id="7" name="Rectángulo 6">
            <a:extLst>
              <a:ext uri="{FF2B5EF4-FFF2-40B4-BE49-F238E27FC236}">
                <a16:creationId xmlns:a16="http://schemas.microsoft.com/office/drawing/2014/main" id="{312E606E-3D5B-6B34-AF1E-F1FC8271CC21}"/>
              </a:ext>
            </a:extLst>
          </p:cNvPr>
          <p:cNvSpPr/>
          <p:nvPr/>
        </p:nvSpPr>
        <p:spPr>
          <a:xfrm>
            <a:off x="5254782" y="1664859"/>
            <a:ext cx="1109207" cy="842962"/>
          </a:xfrm>
          <a:prstGeom prst="rect">
            <a:avLst/>
          </a:prstGeom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s-ES_tradnl" dirty="0"/>
              <a:t>SOST</a:t>
            </a:r>
          </a:p>
        </p:txBody>
      </p:sp>
      <p:sp>
        <p:nvSpPr>
          <p:cNvPr id="9" name="Rectángulo 8">
            <a:extLst>
              <a:ext uri="{FF2B5EF4-FFF2-40B4-BE49-F238E27FC236}">
                <a16:creationId xmlns:a16="http://schemas.microsoft.com/office/drawing/2014/main" id="{D2B77109-F319-BB93-DE7F-67B482A2686F}"/>
              </a:ext>
            </a:extLst>
          </p:cNvPr>
          <p:cNvSpPr/>
          <p:nvPr/>
        </p:nvSpPr>
        <p:spPr>
          <a:xfrm>
            <a:off x="6623940" y="1664859"/>
            <a:ext cx="1255386" cy="842962"/>
          </a:xfrm>
          <a:prstGeom prst="rect">
            <a:avLst/>
          </a:prstGeom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s-ES_tradnl" dirty="0"/>
              <a:t>FUEGOS</a:t>
            </a:r>
          </a:p>
        </p:txBody>
      </p:sp>
      <p:sp>
        <p:nvSpPr>
          <p:cNvPr id="17" name="Rectángulo 16">
            <a:extLst>
              <a:ext uri="{FF2B5EF4-FFF2-40B4-BE49-F238E27FC236}">
                <a16:creationId xmlns:a16="http://schemas.microsoft.com/office/drawing/2014/main" id="{89CDB4F2-276F-8FDF-B449-E1500A01EF36}"/>
              </a:ext>
            </a:extLst>
          </p:cNvPr>
          <p:cNvSpPr/>
          <p:nvPr/>
        </p:nvSpPr>
        <p:spPr>
          <a:xfrm>
            <a:off x="8323340" y="1664859"/>
            <a:ext cx="1255386" cy="842962"/>
          </a:xfrm>
          <a:prstGeom prst="rect">
            <a:avLst/>
          </a:prstGeom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s-ES_tradnl" dirty="0"/>
              <a:t>INTEL</a:t>
            </a:r>
          </a:p>
        </p:txBody>
      </p:sp>
      <p:sp>
        <p:nvSpPr>
          <p:cNvPr id="20" name="Rectángulo 19">
            <a:extLst>
              <a:ext uri="{FF2B5EF4-FFF2-40B4-BE49-F238E27FC236}">
                <a16:creationId xmlns:a16="http://schemas.microsoft.com/office/drawing/2014/main" id="{093977E1-CC87-61AC-1B07-F9FBD61BF412}"/>
              </a:ext>
            </a:extLst>
          </p:cNvPr>
          <p:cNvSpPr/>
          <p:nvPr/>
        </p:nvSpPr>
        <p:spPr>
          <a:xfrm>
            <a:off x="10022740" y="1664859"/>
            <a:ext cx="1592993" cy="842962"/>
          </a:xfrm>
          <a:prstGeom prst="rect">
            <a:avLst/>
          </a:prstGeom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s-ES_tradnl" dirty="0"/>
              <a:t>INFORMACIÓN</a:t>
            </a:r>
          </a:p>
        </p:txBody>
      </p:sp>
      <p:sp>
        <p:nvSpPr>
          <p:cNvPr id="21" name="CuadroTexto 20">
            <a:extLst>
              <a:ext uri="{FF2B5EF4-FFF2-40B4-BE49-F238E27FC236}">
                <a16:creationId xmlns:a16="http://schemas.microsoft.com/office/drawing/2014/main" id="{BDD1E767-D3B1-DDD5-71EE-55A8BF0393DA}"/>
              </a:ext>
            </a:extLst>
          </p:cNvPr>
          <p:cNvSpPr txBox="1"/>
          <p:nvPr/>
        </p:nvSpPr>
        <p:spPr>
          <a:xfrm>
            <a:off x="102197" y="2931530"/>
            <a:ext cx="3031131" cy="369331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s-ES_tradnl" dirty="0"/>
              <a:t>Fuegos livianos </a:t>
            </a:r>
          </a:p>
          <a:p>
            <a:r>
              <a:rPr lang="es-ES_tradnl" dirty="0"/>
              <a:t>Planificación de fuego de morteros</a:t>
            </a:r>
          </a:p>
          <a:p>
            <a:r>
              <a:rPr lang="es-ES_tradnl" dirty="0"/>
              <a:t>IPB nivel CO</a:t>
            </a:r>
          </a:p>
          <a:p>
            <a:r>
              <a:rPr lang="es-ES_tradnl" dirty="0"/>
              <a:t>Reconocimiento </a:t>
            </a:r>
          </a:p>
          <a:p>
            <a:r>
              <a:rPr lang="es-ES_tradnl" dirty="0"/>
              <a:t>Filosofía C2</a:t>
            </a:r>
          </a:p>
          <a:p>
            <a:r>
              <a:rPr lang="es-ES_tradnl" dirty="0"/>
              <a:t>Planes de comunicaciones </a:t>
            </a:r>
          </a:p>
          <a:p>
            <a:r>
              <a:rPr lang="es-ES_tradnl" dirty="0"/>
              <a:t>Empleo material Tc</a:t>
            </a:r>
          </a:p>
          <a:p>
            <a:r>
              <a:rPr lang="es-ES_tradnl" dirty="0"/>
              <a:t>Elementos Funcionales logísticos</a:t>
            </a:r>
          </a:p>
          <a:p>
            <a:r>
              <a:rPr lang="es-ES_tradnl" dirty="0"/>
              <a:t>Construcción de red logísticas (CSSA, RRP, FARP)</a:t>
            </a:r>
          </a:p>
          <a:p>
            <a:endParaRPr lang="es-ES_tradnl" dirty="0"/>
          </a:p>
        </p:txBody>
      </p:sp>
      <p:graphicFrame>
        <p:nvGraphicFramePr>
          <p:cNvPr id="24" name="CuadroTexto 21">
            <a:extLst>
              <a:ext uri="{FF2B5EF4-FFF2-40B4-BE49-F238E27FC236}">
                <a16:creationId xmlns:a16="http://schemas.microsoft.com/office/drawing/2014/main" id="{9325FC2C-703B-1D82-B811-301AAFC68C12}"/>
              </a:ext>
            </a:extLst>
          </p:cNvPr>
          <p:cNvGraphicFramePr/>
          <p:nvPr/>
        </p:nvGraphicFramePr>
        <p:xfrm>
          <a:off x="3485625" y="2731476"/>
          <a:ext cx="8706369" cy="4093428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2" r:lo="rId3" r:qs="rId4" r:cs="rId5"/>
          </a:graphicData>
        </a:graphic>
      </p:graphicFrame>
    </p:spTree>
    <p:extLst>
      <p:ext uri="{BB962C8B-B14F-4D97-AF65-F5344CB8AC3E}">
        <p14:creationId xmlns:p14="http://schemas.microsoft.com/office/powerpoint/2010/main" val="867378594"/>
      </p:ext>
    </p:extLst>
  </p:cSld>
  <p:clrMapOvr>
    <a:masterClrMapping/>
  </p:clrMapOvr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 show="0">
  <p:cSld>
    <p:bg>
      <p:bgPr>
        <a:solidFill>
          <a:schemeClr val="bg1"/>
        </a:solidFill>
        <a:effectLst/>
      </p:bgPr>
    </p:bg>
    <p:spTree>
      <p:nvGrpSpPr>
        <p:cNvPr id="1" name="">
          <a:extLst>
            <a:ext uri="{FF2B5EF4-FFF2-40B4-BE49-F238E27FC236}">
              <a16:creationId xmlns:a16="http://schemas.microsoft.com/office/drawing/2014/main" id="{617E7D1B-8FEE-C2EB-9805-488F5737F03F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 useBgFill="1">
        <p:nvSpPr>
          <p:cNvPr id="1033" name="Rectangle 1032">
            <a:extLst>
              <a:ext uri="{FF2B5EF4-FFF2-40B4-BE49-F238E27FC236}">
                <a16:creationId xmlns:a16="http://schemas.microsoft.com/office/drawing/2014/main" id="{E89FB37B-E18F-E18D-BA97-B41F5DC7DA71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0" y="0"/>
            <a:ext cx="12192000" cy="6858000"/>
          </a:xfrm>
          <a:prstGeom prst="rect">
            <a:avLst/>
          </a:prstGeom>
          <a:ln w="12700" cap="flat" cmpd="sng" algn="ctr">
            <a:noFill/>
            <a:prstDash val="solid"/>
            <a:miter lim="800000"/>
          </a:ln>
          <a:effectLst/>
          <a:extLst>
            <a:ext uri="{91240B29-F687-4F45-9708-019B960494DF}">
              <a14:hiddenLine xmlns:a14="http://schemas.microsoft.com/office/drawing/2010/main" w="12700" cap="flat" cmpd="sng" algn="ctr">
                <a:solidFill>
                  <a:schemeClr val="accent1">
                    <a:shade val="50000"/>
                  </a:schemeClr>
                </a:solidFill>
                <a:prstDash val="solid"/>
                <a:miter lim="800000"/>
              </a14:hiddenLine>
            </a:ext>
          </a:ex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035" name="Rectangle 1034">
            <a:extLst>
              <a:ext uri="{FF2B5EF4-FFF2-40B4-BE49-F238E27FC236}">
                <a16:creationId xmlns:a16="http://schemas.microsoft.com/office/drawing/2014/main" id="{B9E1A5E6-D8F0-8133-B46A-DE760BED46F0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 rot="10800000" flipH="1">
            <a:off x="2" y="0"/>
            <a:ext cx="12191998" cy="1575955"/>
          </a:xfrm>
          <a:prstGeom prst="rect">
            <a:avLst/>
          </a:prstGeom>
          <a:gradFill>
            <a:gsLst>
              <a:gs pos="0">
                <a:srgbClr val="000000">
                  <a:alpha val="96000"/>
                </a:srgbClr>
              </a:gs>
              <a:gs pos="100000">
                <a:schemeClr val="accent1">
                  <a:lumMod val="75000"/>
                </a:schemeClr>
              </a:gs>
            </a:gsLst>
            <a:lin ang="6000000" scaled="0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037" name="Rectangle 1036">
            <a:extLst>
              <a:ext uri="{FF2B5EF4-FFF2-40B4-BE49-F238E27FC236}">
                <a16:creationId xmlns:a16="http://schemas.microsoft.com/office/drawing/2014/main" id="{BEF8352A-BB60-2B06-0B55-4D452B647F80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0" y="0"/>
            <a:ext cx="8128856" cy="1575461"/>
          </a:xfrm>
          <a:prstGeom prst="rect">
            <a:avLst/>
          </a:prstGeom>
          <a:gradFill>
            <a:gsLst>
              <a:gs pos="0">
                <a:schemeClr val="accent1">
                  <a:alpha val="41000"/>
                </a:schemeClr>
              </a:gs>
              <a:gs pos="74000">
                <a:schemeClr val="accent1">
                  <a:lumMod val="60000"/>
                  <a:lumOff val="40000"/>
                  <a:alpha val="0"/>
                </a:schemeClr>
              </a:gs>
            </a:gsLst>
            <a:lin ang="8400000" scaled="0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039" name="Rectangle 1038">
            <a:extLst>
              <a:ext uri="{FF2B5EF4-FFF2-40B4-BE49-F238E27FC236}">
                <a16:creationId xmlns:a16="http://schemas.microsoft.com/office/drawing/2014/main" id="{909B4D37-4B3F-6471-60D6-B2E51951DDB2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 flipH="1">
            <a:off x="-3" y="-1"/>
            <a:ext cx="12192002" cy="1574311"/>
          </a:xfrm>
          <a:prstGeom prst="rect">
            <a:avLst/>
          </a:prstGeom>
          <a:gradFill>
            <a:gsLst>
              <a:gs pos="0">
                <a:srgbClr val="000000">
                  <a:alpha val="63000"/>
                </a:srgbClr>
              </a:gs>
              <a:gs pos="78000">
                <a:schemeClr val="accent1">
                  <a:alpha val="15000"/>
                </a:schemeClr>
              </a:gs>
            </a:gsLst>
            <a:lin ang="15600000" scaled="0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6" name="Título 15">
            <a:extLst>
              <a:ext uri="{FF2B5EF4-FFF2-40B4-BE49-F238E27FC236}">
                <a16:creationId xmlns:a16="http://schemas.microsoft.com/office/drawing/2014/main" id="{7F9043F1-8044-CF70-373C-6CC3E2B3D57A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s-ES_tradnl" dirty="0"/>
          </a:p>
        </p:txBody>
      </p:sp>
      <p:sp>
        <p:nvSpPr>
          <p:cNvPr id="17" name="Título 1">
            <a:extLst>
              <a:ext uri="{FF2B5EF4-FFF2-40B4-BE49-F238E27FC236}">
                <a16:creationId xmlns:a16="http://schemas.microsoft.com/office/drawing/2014/main" id="{29FC5A0E-1D48-098D-EBAB-DBD412636173}"/>
              </a:ext>
            </a:extLst>
          </p:cNvPr>
          <p:cNvSpPr txBox="1">
            <a:spLocks/>
          </p:cNvSpPr>
          <p:nvPr/>
        </p:nvSpPr>
        <p:spPr>
          <a:xfrm>
            <a:off x="699713" y="248038"/>
            <a:ext cx="9828439" cy="11592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 lnSpcReduction="10000"/>
          </a:bodyPr>
          <a:lstStyle>
            <a:lvl1pPr algn="l" defTabSz="9144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44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r>
              <a:rPr lang="en-US" sz="4000" b="1" i="1" dirty="0">
                <a:solidFill>
                  <a:srgbClr val="FFFFFF"/>
                </a:solidFill>
              </a:rPr>
              <a:t>RAMA WARGAMING Y ESTUDIOS SOBRE LA GUERRA</a:t>
            </a:r>
          </a:p>
        </p:txBody>
      </p:sp>
      <p:pic>
        <p:nvPicPr>
          <p:cNvPr id="18" name="2 Imagen">
            <a:extLst>
              <a:ext uri="{FF2B5EF4-FFF2-40B4-BE49-F238E27FC236}">
                <a16:creationId xmlns:a16="http://schemas.microsoft.com/office/drawing/2014/main" id="{93A6D743-2062-6E10-4915-1E1CC8DCE95B}"/>
              </a:ext>
            </a:extLst>
          </p:cNvPr>
          <p:cNvPicPr>
            <a:picLocks noChangeAspect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10698838" y="-69353"/>
            <a:ext cx="1663848" cy="169955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5122" name="Picture 2">
            <a:extLst>
              <a:ext uri="{FF2B5EF4-FFF2-40B4-BE49-F238E27FC236}">
                <a16:creationId xmlns:a16="http://schemas.microsoft.com/office/drawing/2014/main" id="{3FA47628-A10D-4F9E-79E4-39D8C68149CD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83509" y="1807775"/>
            <a:ext cx="6202352" cy="4669599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5126" name="Picture 6" descr="Undaunted: Normandy review – an elegant, entertaining hybrid">
            <a:extLst>
              <a:ext uri="{FF2B5EF4-FFF2-40B4-BE49-F238E27FC236}">
                <a16:creationId xmlns:a16="http://schemas.microsoft.com/office/drawing/2014/main" id="{D810D245-DF64-3A39-A6CB-5C34F019D662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769370" y="1825033"/>
            <a:ext cx="2892881" cy="2390546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5128" name="Picture 8" descr="Memoir ‘44">
            <a:extLst>
              <a:ext uri="{FF2B5EF4-FFF2-40B4-BE49-F238E27FC236}">
                <a16:creationId xmlns:a16="http://schemas.microsoft.com/office/drawing/2014/main" id="{C37DE1A4-F439-DF0F-2A82-E87F6FE3D737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861659" y="4355240"/>
            <a:ext cx="3601183" cy="2159738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4048964870"/>
      </p:ext>
    </p:extLst>
  </p:cSld>
  <p:clrMapOvr>
    <a:masterClrMapping/>
  </p:clrMapOvr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 show="0">
  <p:cSld>
    <p:bg>
      <p:bgPr>
        <a:solidFill>
          <a:schemeClr val="bg1"/>
        </a:solidFill>
        <a:effectLst/>
      </p:bgPr>
    </p:bg>
    <p:spTree>
      <p:nvGrpSpPr>
        <p:cNvPr id="1" name="">
          <a:extLst>
            <a:ext uri="{FF2B5EF4-FFF2-40B4-BE49-F238E27FC236}">
              <a16:creationId xmlns:a16="http://schemas.microsoft.com/office/drawing/2014/main" id="{2F195E41-7B16-3FB9-1CDD-758282732AA6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 useBgFill="1">
        <p:nvSpPr>
          <p:cNvPr id="7179" name="Rectangle 7178">
            <a:extLst>
              <a:ext uri="{FF2B5EF4-FFF2-40B4-BE49-F238E27FC236}">
                <a16:creationId xmlns:a16="http://schemas.microsoft.com/office/drawing/2014/main" id="{533BF18B-C8A1-400D-BBBD-6103EC90FE1A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0" y="0"/>
            <a:ext cx="12191999" cy="6857365"/>
          </a:xfrm>
          <a:prstGeom prst="rect">
            <a:avLst/>
          </a:pr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6" name="Título 15">
            <a:extLst>
              <a:ext uri="{FF2B5EF4-FFF2-40B4-BE49-F238E27FC236}">
                <a16:creationId xmlns:a16="http://schemas.microsoft.com/office/drawing/2014/main" id="{15D8C737-77E7-8C11-889E-BE8CDA00DF6D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9267909" y="2023110"/>
            <a:ext cx="2469624" cy="2846070"/>
          </a:xfr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 sz="3100" b="1" i="1" kern="1200">
                <a:solidFill>
                  <a:schemeClr val="tx1"/>
                </a:solidFill>
                <a:latin typeface="+mj-lt"/>
                <a:ea typeface="+mj-ea"/>
                <a:cs typeface="+mj-cs"/>
              </a:rPr>
              <a:t>RAMA WARGAMING Y ESTUDIOS SOBRE LA GUERRA</a:t>
            </a:r>
          </a:p>
        </p:txBody>
      </p:sp>
      <p:sp>
        <p:nvSpPr>
          <p:cNvPr id="7181" name="Rectangle 7180">
            <a:extLst>
              <a:ext uri="{FF2B5EF4-FFF2-40B4-BE49-F238E27FC236}">
                <a16:creationId xmlns:a16="http://schemas.microsoft.com/office/drawing/2014/main" id="{99413ED5-9ED4-4772-BCE4-2BCAE6B12E35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 rot="16200000">
            <a:off x="3433973" y="-827233"/>
            <a:ext cx="1715478" cy="8583421"/>
          </a:xfrm>
          <a:prstGeom prst="rect">
            <a:avLst/>
          </a:prstGeom>
          <a:solidFill>
            <a:schemeClr val="accent4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7183" name="Rectangle 7182">
            <a:extLst>
              <a:ext uri="{FF2B5EF4-FFF2-40B4-BE49-F238E27FC236}">
                <a16:creationId xmlns:a16="http://schemas.microsoft.com/office/drawing/2014/main" id="{04357C93-F0CB-4A1C-8F77-4E9063789819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302085" y="664308"/>
            <a:ext cx="8082632" cy="5600340"/>
          </a:xfrm>
          <a:prstGeom prst="rect">
            <a:avLst/>
          </a:prstGeom>
          <a:solidFill>
            <a:schemeClr val="bg1"/>
          </a:solidFill>
          <a:ln>
            <a:noFill/>
          </a:ln>
          <a:effectLst>
            <a:outerShdw blurRad="139700" dist="127000" dir="5400000" algn="t" rotWithShape="0">
              <a:prstClr val="black">
                <a:alpha val="1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pic>
        <p:nvPicPr>
          <p:cNvPr id="7174" name="Picture 6" descr="3rd Marine Division challenges junior Marines with war games &gt; 3rd Marine  Division &gt; Article">
            <a:extLst>
              <a:ext uri="{FF2B5EF4-FFF2-40B4-BE49-F238E27FC236}">
                <a16:creationId xmlns:a16="http://schemas.microsoft.com/office/drawing/2014/main" id="{5051665E-8E98-CFB1-4505-FBC64168BABF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1824" r="3" b="3"/>
          <a:stretch/>
        </p:blipFill>
        <p:spPr bwMode="auto">
          <a:xfrm>
            <a:off x="4457706" y="858524"/>
            <a:ext cx="3685032" cy="2505456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7170" name="Picture 2" descr="This Marine vet created a wargame for enlisted leaders">
            <a:extLst>
              <a:ext uri="{FF2B5EF4-FFF2-40B4-BE49-F238E27FC236}">
                <a16:creationId xmlns:a16="http://schemas.microsoft.com/office/drawing/2014/main" id="{4C5FC8A6-767F-13C3-E61A-6D5AE24F8B39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r="5" b="9351"/>
          <a:stretch/>
        </p:blipFill>
        <p:spPr bwMode="auto">
          <a:xfrm>
            <a:off x="4457712" y="3564974"/>
            <a:ext cx="3685031" cy="2505456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7185" name="Rectangle 7184">
            <a:extLst>
              <a:ext uri="{FF2B5EF4-FFF2-40B4-BE49-F238E27FC236}">
                <a16:creationId xmlns:a16="http://schemas.microsoft.com/office/drawing/2014/main" id="{90F533E9-6690-41A8-A372-4C6C622D028D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 rot="5400000">
            <a:off x="7950447" y="3392097"/>
            <a:ext cx="1719072" cy="152382"/>
          </a:xfrm>
          <a:prstGeom prst="rect">
            <a:avLst/>
          </a:prstGeom>
          <a:solidFill>
            <a:schemeClr val="accent4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pic>
        <p:nvPicPr>
          <p:cNvPr id="2" name="2 Imagen">
            <a:extLst>
              <a:ext uri="{FF2B5EF4-FFF2-40B4-BE49-F238E27FC236}">
                <a16:creationId xmlns:a16="http://schemas.microsoft.com/office/drawing/2014/main" id="{79F7813A-2830-8CCC-D675-DBD36EA1CC0E}"/>
              </a:ext>
            </a:extLst>
          </p:cNvPr>
          <p:cNvPicPr>
            <a:picLocks noChangeAspect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10698838" y="-69353"/>
            <a:ext cx="1663848" cy="169955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4" name="Imagen 3">
            <a:extLst>
              <a:ext uri="{FF2B5EF4-FFF2-40B4-BE49-F238E27FC236}">
                <a16:creationId xmlns:a16="http://schemas.microsoft.com/office/drawing/2014/main" id="{D9DDF445-B6ED-9098-2C80-0200D6C5C89D}"/>
              </a:ext>
            </a:extLst>
          </p:cNvPr>
          <p:cNvPicPr>
            <a:picLocks noChangeAspect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rot="5400000">
            <a:off x="-181630" y="1621961"/>
            <a:ext cx="5211906" cy="3685032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394613639"/>
      </p:ext>
    </p:extLst>
  </p:cSld>
  <p:clrMapOvr>
    <a:masterClrMapping/>
  </p:clrMapOvr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 show="0">
  <p:cSld>
    <p:bg>
      <p:bgPr>
        <a:solidFill>
          <a:schemeClr val="bg1"/>
        </a:solidFill>
        <a:effectLst/>
      </p:bgPr>
    </p:bg>
    <p:spTree>
      <p:nvGrpSpPr>
        <p:cNvPr id="1" name="">
          <a:extLst>
            <a:ext uri="{FF2B5EF4-FFF2-40B4-BE49-F238E27FC236}">
              <a16:creationId xmlns:a16="http://schemas.microsoft.com/office/drawing/2014/main" id="{0EE197FB-52CD-F36B-8F3C-74F38B6D6AF6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 useBgFill="1">
        <p:nvSpPr>
          <p:cNvPr id="9" name="Rectangle 8">
            <a:extLst>
              <a:ext uri="{FF2B5EF4-FFF2-40B4-BE49-F238E27FC236}">
                <a16:creationId xmlns:a16="http://schemas.microsoft.com/office/drawing/2014/main" id="{BACC6370-2D7E-4714-9D71-7542949D7D5D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0" y="0"/>
            <a:ext cx="12192000" cy="6858000"/>
          </a:xfrm>
          <a:prstGeom prst="rect">
            <a:avLst/>
          </a:prstGeom>
          <a:ln w="12700" cap="flat" cmpd="sng" algn="ctr">
            <a:noFill/>
            <a:prstDash val="solid"/>
            <a:miter lim="800000"/>
          </a:ln>
          <a:effectLst/>
          <a:extLst>
            <a:ext uri="{91240B29-F687-4F45-9708-019B960494DF}">
              <a14:hiddenLine xmlns:a14="http://schemas.microsoft.com/office/drawing/2010/main" w="12700" cap="flat" cmpd="sng" algn="ctr">
                <a:solidFill>
                  <a:schemeClr val="accent1">
                    <a:shade val="50000"/>
                  </a:schemeClr>
                </a:solidFill>
                <a:prstDash val="solid"/>
                <a:miter lim="800000"/>
              </a14:hiddenLine>
            </a:ext>
          </a:ex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1" name="Rectangle 10">
            <a:extLst>
              <a:ext uri="{FF2B5EF4-FFF2-40B4-BE49-F238E27FC236}">
                <a16:creationId xmlns:a16="http://schemas.microsoft.com/office/drawing/2014/main" id="{F68B3F68-107C-434F-AA38-110D5EA91B85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 flipH="1">
            <a:off x="2" y="0"/>
            <a:ext cx="12191998" cy="1575955"/>
          </a:xfrm>
          <a:prstGeom prst="rect">
            <a:avLst/>
          </a:prstGeom>
          <a:gradFill>
            <a:gsLst>
              <a:gs pos="0">
                <a:srgbClr val="000000">
                  <a:alpha val="96000"/>
                </a:srgbClr>
              </a:gs>
              <a:gs pos="100000">
                <a:schemeClr val="accent1">
                  <a:lumMod val="75000"/>
                </a:schemeClr>
              </a:gs>
            </a:gsLst>
            <a:lin ang="8400000" scaled="0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3" name="Rectangle 12">
            <a:extLst>
              <a:ext uri="{FF2B5EF4-FFF2-40B4-BE49-F238E27FC236}">
                <a16:creationId xmlns:a16="http://schemas.microsoft.com/office/drawing/2014/main" id="{AAD0DBB9-1A4B-4391-81D4-CB19F9AB918A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 rot="10800000" flipH="1">
            <a:off x="8128857" y="0"/>
            <a:ext cx="4063143" cy="1576412"/>
          </a:xfrm>
          <a:prstGeom prst="rect">
            <a:avLst/>
          </a:prstGeom>
          <a:gradFill>
            <a:gsLst>
              <a:gs pos="19000">
                <a:schemeClr val="accent1">
                  <a:lumMod val="50000"/>
                  <a:alpha val="68000"/>
                </a:schemeClr>
              </a:gs>
              <a:gs pos="100000">
                <a:schemeClr val="accent1">
                  <a:alpha val="79000"/>
                </a:schemeClr>
              </a:gs>
            </a:gsLst>
            <a:lin ang="19200000" scaled="0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5" name="Rectangle 14">
            <a:extLst>
              <a:ext uri="{FF2B5EF4-FFF2-40B4-BE49-F238E27FC236}">
                <a16:creationId xmlns:a16="http://schemas.microsoft.com/office/drawing/2014/main" id="{063BBA22-50EA-4C4D-BE05-F1CE4E63AA56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 rot="5400000">
            <a:off x="5307777" y="-5307778"/>
            <a:ext cx="1576446" cy="12192002"/>
          </a:xfrm>
          <a:prstGeom prst="rect">
            <a:avLst/>
          </a:prstGeom>
          <a:gradFill>
            <a:gsLst>
              <a:gs pos="23000">
                <a:schemeClr val="accent1">
                  <a:alpha val="0"/>
                </a:schemeClr>
              </a:gs>
              <a:gs pos="99000">
                <a:srgbClr val="000000">
                  <a:alpha val="74000"/>
                </a:srgbClr>
              </a:gs>
            </a:gsLst>
            <a:lin ang="20400000" scaled="0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2" name="Título 1">
            <a:extLst>
              <a:ext uri="{FF2B5EF4-FFF2-40B4-BE49-F238E27FC236}">
                <a16:creationId xmlns:a16="http://schemas.microsoft.com/office/drawing/2014/main" id="{09D0E991-C0B4-03A3-2E6C-99694FBF3869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1371597" y="348865"/>
            <a:ext cx="10044023" cy="877729"/>
          </a:xfr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 sz="4000" b="1" i="1" kern="1200" dirty="0" err="1">
                <a:solidFill>
                  <a:srgbClr val="FFFFFF"/>
                </a:solidFill>
                <a:latin typeface="+mj-lt"/>
                <a:ea typeface="+mj-ea"/>
                <a:cs typeface="+mj-cs"/>
              </a:rPr>
              <a:t>Requerimientos</a:t>
            </a:r>
            <a:r>
              <a:rPr lang="en-US" sz="4000" b="1" i="1" kern="1200" dirty="0">
                <a:solidFill>
                  <a:srgbClr val="FFFFFF"/>
                </a:solidFill>
                <a:latin typeface="+mj-lt"/>
                <a:ea typeface="+mj-ea"/>
                <a:cs typeface="+mj-cs"/>
              </a:rPr>
              <a:t> y </a:t>
            </a:r>
            <a:r>
              <a:rPr lang="en-US" sz="4000" b="1" i="1" kern="1200" dirty="0" err="1">
                <a:solidFill>
                  <a:srgbClr val="FFFFFF"/>
                </a:solidFill>
                <a:latin typeface="+mj-lt"/>
                <a:ea typeface="+mj-ea"/>
                <a:cs typeface="+mj-cs"/>
              </a:rPr>
              <a:t>Oportunidades</a:t>
            </a:r>
            <a:r>
              <a:rPr lang="en-US" sz="4000" b="1" i="1" kern="1200" dirty="0">
                <a:solidFill>
                  <a:srgbClr val="FFFFFF"/>
                </a:solidFill>
                <a:latin typeface="+mj-lt"/>
                <a:ea typeface="+mj-ea"/>
                <a:cs typeface="+mj-cs"/>
              </a:rPr>
              <a:t> </a:t>
            </a:r>
          </a:p>
        </p:txBody>
      </p:sp>
      <p:graphicFrame>
        <p:nvGraphicFramePr>
          <p:cNvPr id="5" name="CuadroTexto 2">
            <a:extLst>
              <a:ext uri="{FF2B5EF4-FFF2-40B4-BE49-F238E27FC236}">
                <a16:creationId xmlns:a16="http://schemas.microsoft.com/office/drawing/2014/main" id="{26094E37-EE8C-4954-01B7-AFD3A20A7347}"/>
              </a:ext>
            </a:extLst>
          </p:cNvPr>
          <p:cNvGraphicFramePr/>
          <p:nvPr>
            <p:extLst>
              <p:ext uri="{D42A27DB-BD31-4B8C-83A1-F6EECF244321}">
                <p14:modId xmlns:p14="http://schemas.microsoft.com/office/powerpoint/2010/main" val="2012695444"/>
              </p:ext>
            </p:extLst>
          </p:nvPr>
        </p:nvGraphicFramePr>
        <p:xfrm>
          <a:off x="377446" y="2120329"/>
          <a:ext cx="11437108" cy="4192805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2" r:lo="rId3" r:qs="rId4" r:cs="rId5"/>
          </a:graphicData>
        </a:graphic>
      </p:graphicFrame>
    </p:spTree>
    <p:extLst>
      <p:ext uri="{BB962C8B-B14F-4D97-AF65-F5344CB8AC3E}">
        <p14:creationId xmlns:p14="http://schemas.microsoft.com/office/powerpoint/2010/main" val="2264084425"/>
      </p:ext>
    </p:extLst>
  </p:cSld>
  <p:clrMapOvr>
    <a:masterClrMapping/>
  </p:clrMapOvr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>
          <a:extLst>
            <a:ext uri="{FF2B5EF4-FFF2-40B4-BE49-F238E27FC236}">
              <a16:creationId xmlns:a16="http://schemas.microsoft.com/office/drawing/2014/main" id="{62934392-1439-F9CF-F92A-549E08BBDB39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134" name="Rectangle 5133">
            <a:extLst>
              <a:ext uri="{FF2B5EF4-FFF2-40B4-BE49-F238E27FC236}">
                <a16:creationId xmlns:a16="http://schemas.microsoft.com/office/drawing/2014/main" id="{9983CEDF-07C7-6D86-0A04-925138543159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0" y="0"/>
            <a:ext cx="12192000" cy="6858000"/>
          </a:xfrm>
          <a:prstGeom prst="rect">
            <a:avLst/>
          </a:prstGeom>
          <a:solidFill>
            <a:schemeClr val="tx1">
              <a:lumMod val="95000"/>
              <a:lumOff val="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2" name="Título 1">
            <a:extLst>
              <a:ext uri="{FF2B5EF4-FFF2-40B4-BE49-F238E27FC236}">
                <a16:creationId xmlns:a16="http://schemas.microsoft.com/office/drawing/2014/main" id="{EB7C966D-84FC-0386-84C6-24A8A5E43B66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728663" y="1422400"/>
            <a:ext cx="4505552" cy="2387600"/>
          </a:xfrm>
        </p:spPr>
        <p:txBody>
          <a:bodyPr>
            <a:normAutofit/>
          </a:bodyPr>
          <a:lstStyle/>
          <a:p>
            <a:pPr algn="l"/>
            <a:r>
              <a:rPr lang="es-ES" sz="5000" dirty="0">
                <a:solidFill>
                  <a:schemeClr val="bg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Educación Escuela Naval</a:t>
            </a:r>
            <a:endParaRPr lang="es-CL" sz="5000" dirty="0">
              <a:solidFill>
                <a:schemeClr val="bg1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3" name="Subtítulo 2">
            <a:extLst>
              <a:ext uri="{FF2B5EF4-FFF2-40B4-BE49-F238E27FC236}">
                <a16:creationId xmlns:a16="http://schemas.microsoft.com/office/drawing/2014/main" id="{69D2C5F2-6638-E071-B4B1-0F740B1C3183}"/>
              </a:ext>
            </a:extLst>
          </p:cNvPr>
          <p:cNvSpPr>
            <a:spLocks noGrp="1"/>
          </p:cNvSpPr>
          <p:nvPr>
            <p:ph type="subTitle" idx="1"/>
          </p:nvPr>
        </p:nvSpPr>
        <p:spPr>
          <a:xfrm>
            <a:off x="728663" y="3902075"/>
            <a:ext cx="4505552" cy="1655762"/>
          </a:xfrm>
        </p:spPr>
        <p:txBody>
          <a:bodyPr>
            <a:normAutofit/>
          </a:bodyPr>
          <a:lstStyle/>
          <a:p>
            <a:pPr algn="l"/>
            <a:r>
              <a:rPr lang="es-ES" sz="2000">
                <a:solidFill>
                  <a:schemeClr val="bg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Abril 2025</a:t>
            </a:r>
            <a:endParaRPr lang="es-CL" sz="2000">
              <a:solidFill>
                <a:schemeClr val="bg1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5136" name="Freeform: Shape 5135">
            <a:extLst>
              <a:ext uri="{FF2B5EF4-FFF2-40B4-BE49-F238E27FC236}">
                <a16:creationId xmlns:a16="http://schemas.microsoft.com/office/drawing/2014/main" id="{0A9300E8-654A-8655-AF0A-996D69C37DC8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5530421" y="226893"/>
            <a:ext cx="5968658" cy="6085007"/>
          </a:xfrm>
          <a:custGeom>
            <a:avLst/>
            <a:gdLst>
              <a:gd name="connsiteX0" fmla="*/ 0 w 5968658"/>
              <a:gd name="connsiteY0" fmla="*/ 0 h 6085007"/>
              <a:gd name="connsiteX1" fmla="*/ 3557919 w 5968658"/>
              <a:gd name="connsiteY1" fmla="*/ 0 h 6085007"/>
              <a:gd name="connsiteX2" fmla="*/ 3557919 w 5968658"/>
              <a:gd name="connsiteY2" fmla="*/ 2195749 h 6085007"/>
              <a:gd name="connsiteX3" fmla="*/ 5968658 w 5968658"/>
              <a:gd name="connsiteY3" fmla="*/ 2195749 h 6085007"/>
              <a:gd name="connsiteX4" fmla="*/ 5968658 w 5968658"/>
              <a:gd name="connsiteY4" fmla="*/ 6085007 h 6085007"/>
              <a:gd name="connsiteX5" fmla="*/ 2058230 w 5968658"/>
              <a:gd name="connsiteY5" fmla="*/ 6085007 h 6085007"/>
              <a:gd name="connsiteX6" fmla="*/ 2058230 w 5968658"/>
              <a:gd name="connsiteY6" fmla="*/ 3538657 h 6085007"/>
              <a:gd name="connsiteX7" fmla="*/ 0 w 5968658"/>
              <a:gd name="connsiteY7" fmla="*/ 3538657 h 6085007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</a:cxnLst>
            <a:rect l="l" t="t" r="r" b="b"/>
            <a:pathLst>
              <a:path w="5968658" h="6085007">
                <a:moveTo>
                  <a:pt x="0" y="0"/>
                </a:moveTo>
                <a:lnTo>
                  <a:pt x="3557919" y="0"/>
                </a:lnTo>
                <a:lnTo>
                  <a:pt x="3557919" y="2195749"/>
                </a:lnTo>
                <a:lnTo>
                  <a:pt x="5968658" y="2195749"/>
                </a:lnTo>
                <a:lnTo>
                  <a:pt x="5968658" y="6085007"/>
                </a:lnTo>
                <a:lnTo>
                  <a:pt x="2058230" y="6085007"/>
                </a:lnTo>
                <a:lnTo>
                  <a:pt x="2058230" y="3538657"/>
                </a:lnTo>
                <a:lnTo>
                  <a:pt x="0" y="3538657"/>
                </a:lnTo>
                <a:close/>
              </a:path>
            </a:pathLst>
          </a:custGeom>
          <a:solidFill>
            <a:schemeClr val="tx1">
              <a:lumMod val="95000"/>
              <a:lumOff val="5000"/>
            </a:schemeClr>
          </a:solidFill>
          <a:ln w="12700">
            <a:solidFill>
              <a:schemeClr val="accent2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square" rtlCol="0" anchor="ctr">
            <a:noAutofit/>
          </a:bodyPr>
          <a:lstStyle/>
          <a:p>
            <a:pPr algn="ctr"/>
            <a:endParaRPr lang="en-US"/>
          </a:p>
        </p:txBody>
      </p:sp>
      <p:pic>
        <p:nvPicPr>
          <p:cNvPr id="5122" name="Picture 2" descr="Cuerpo de Infantería de Marina de Chile - Wikipedia, la enciclopedia libre">
            <a:extLst>
              <a:ext uri="{FF2B5EF4-FFF2-40B4-BE49-F238E27FC236}">
                <a16:creationId xmlns:a16="http://schemas.microsoft.com/office/drawing/2014/main" id="{E7B6D73F-38F4-D812-358D-2FC1FA9FC75E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 bwMode="auto">
          <a:xfrm>
            <a:off x="8500129" y="2663211"/>
            <a:ext cx="2087473" cy="340812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4" name="2 Imagen">
            <a:extLst>
              <a:ext uri="{FF2B5EF4-FFF2-40B4-BE49-F238E27FC236}">
                <a16:creationId xmlns:a16="http://schemas.microsoft.com/office/drawing/2014/main" id="{B462A784-39A0-9E95-0563-D61C43B5B230}"/>
              </a:ext>
            </a:extLst>
          </p:cNvPr>
          <p:cNvPicPr>
            <a:picLocks noChangeAspect="1"/>
          </p:cNvPicPr>
          <p:nvPr/>
        </p:nvPicPr>
        <p:blipFill>
          <a:blip r:embed="rId3" cstate="print"/>
          <a:stretch>
            <a:fillRect/>
          </a:stretch>
        </p:blipFill>
        <p:spPr bwMode="auto">
          <a:xfrm>
            <a:off x="5847322" y="496673"/>
            <a:ext cx="2924117" cy="2999096"/>
          </a:xfrm>
          <a:prstGeom prst="rect">
            <a:avLst/>
          </a:prstGeom>
          <a:noFill/>
        </p:spPr>
      </p:pic>
    </p:spTree>
    <p:extLst>
      <p:ext uri="{BB962C8B-B14F-4D97-AF65-F5344CB8AC3E}">
        <p14:creationId xmlns:p14="http://schemas.microsoft.com/office/powerpoint/2010/main" val="4085689198"/>
      </p:ext>
    </p:extLst>
  </p:cSld>
  <p:clrMapOvr>
    <a:masterClrMapping/>
  </p:clrMapOvr>
</p:sld>
</file>

<file path=ppt/theme/theme1.xml><?xml version="1.0" encoding="utf-8"?>
<a:theme xmlns:a="http://schemas.openxmlformats.org/drawingml/2006/main" name="Tema de Offic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emplate/>
  <TotalTime>5335</TotalTime>
  <Words>1359</Words>
  <Application>Microsoft Macintosh PowerPoint</Application>
  <PresentationFormat>Panorámica</PresentationFormat>
  <Paragraphs>871</Paragraphs>
  <Slides>13</Slides>
  <Notes>0</Notes>
  <HiddenSlides>3</HiddenSlides>
  <MMClips>0</MMClips>
  <ScaleCrop>false</ScaleCrop>
  <HeadingPairs>
    <vt:vector size="8" baseType="variant">
      <vt:variant>
        <vt:lpstr>Fuentes usadas</vt:lpstr>
      </vt:variant>
      <vt:variant>
        <vt:i4>4</vt:i4>
      </vt:variant>
      <vt:variant>
        <vt:lpstr>Tema</vt:lpstr>
      </vt:variant>
      <vt:variant>
        <vt:i4>1</vt:i4>
      </vt:variant>
      <vt:variant>
        <vt:lpstr>Servidores OLE incrustados</vt:lpstr>
      </vt:variant>
      <vt:variant>
        <vt:i4>1</vt:i4>
      </vt:variant>
      <vt:variant>
        <vt:lpstr>Títulos de diapositiva</vt:lpstr>
      </vt:variant>
      <vt:variant>
        <vt:i4>13</vt:i4>
      </vt:variant>
    </vt:vector>
  </HeadingPairs>
  <TitlesOfParts>
    <vt:vector size="19" baseType="lpstr">
      <vt:lpstr>Arial</vt:lpstr>
      <vt:lpstr>Calibri</vt:lpstr>
      <vt:lpstr>Calibri Light</vt:lpstr>
      <vt:lpstr>Wingdings</vt:lpstr>
      <vt:lpstr>Tema de Office</vt:lpstr>
      <vt:lpstr>Hoja de cálculo</vt:lpstr>
      <vt:lpstr>Educación IM: Continuo Curricular </vt:lpstr>
      <vt:lpstr>Agenda</vt:lpstr>
      <vt:lpstr>Presentación de PowerPoint</vt:lpstr>
      <vt:lpstr>Presentación de PowerPoint</vt:lpstr>
      <vt:lpstr>Presentación de PowerPoint</vt:lpstr>
      <vt:lpstr>Agenda</vt:lpstr>
      <vt:lpstr>LC 1: Táctica </vt:lpstr>
      <vt:lpstr>LC 1: Táctica-Bibliografía  </vt:lpstr>
      <vt:lpstr>LC 2: FUNCIONES DE COMBATE  </vt:lpstr>
      <vt:lpstr>Presentación de PowerPoint</vt:lpstr>
      <vt:lpstr>RAMA WARGAMING Y ESTUDIOS SOBRE LA GUERRA</vt:lpstr>
      <vt:lpstr>Requerimientos y Oportunidades </vt:lpstr>
      <vt:lpstr>Educación Escuela Naval</vt:lpstr>
    </vt:vector>
  </TitlesOfParts>
  <Company/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Reunión de Coordinación Profesores Guías</dc:title>
  <dc:creator>Jefe de Estudio de Cursos IM, T1 IM Friederich Von Der Weth Pettinelli</dc:creator>
  <cp:lastModifiedBy>Friedrich von der Weth</cp:lastModifiedBy>
  <cp:revision>88</cp:revision>
  <dcterms:created xsi:type="dcterms:W3CDTF">2023-06-09T12:28:14Z</dcterms:created>
  <dcterms:modified xsi:type="dcterms:W3CDTF">2025-10-06T18:27:55Z</dcterms:modified>
</cp:coreProperties>
</file>