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4"/>
  </p:sldMasterIdLst>
  <p:notesMasterIdLst>
    <p:notesMasterId r:id="rId11"/>
  </p:notesMasterIdLst>
  <p:sldIdLst>
    <p:sldId id="283" r:id="rId5"/>
    <p:sldId id="278" r:id="rId6"/>
    <p:sldId id="280" r:id="rId7"/>
    <p:sldId id="453" r:id="rId8"/>
    <p:sldId id="452" r:id="rId9"/>
    <p:sldId id="257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9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54" roundtripDataSignature="AMtx7mi8UuktIzNkO782y1shHiPItuN9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673"/>
  </p:normalViewPr>
  <p:slideViewPr>
    <p:cSldViewPr snapToGrid="0">
      <p:cViewPr varScale="1">
        <p:scale>
          <a:sx n="110" d="100"/>
          <a:sy n="110" d="100"/>
        </p:scale>
        <p:origin x="632" y="176"/>
      </p:cViewPr>
      <p:guideLst>
        <p:guide orient="horz" pos="29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59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54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56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Albornoz" userId="8b740aec-93c2-42d0-a265-8c10b2f10659" providerId="ADAL" clId="{F832E7C2-BFB7-450A-891A-B2EFBF2F3CDB}"/>
    <pc:docChg chg="modSld">
      <pc:chgData name="Daniel Albornoz" userId="8b740aec-93c2-42d0-a265-8c10b2f10659" providerId="ADAL" clId="{F832E7C2-BFB7-450A-891A-B2EFBF2F3CDB}" dt="2020-09-22T16:53:55.819" v="396" actId="947"/>
      <pc:docMkLst>
        <pc:docMk/>
      </pc:docMkLst>
      <pc:sldChg chg="modSp mod">
        <pc:chgData name="Daniel Albornoz" userId="8b740aec-93c2-42d0-a265-8c10b2f10659" providerId="ADAL" clId="{F832E7C2-BFB7-450A-891A-B2EFBF2F3CDB}" dt="2020-09-22T16:53:55.819" v="396" actId="947"/>
        <pc:sldMkLst>
          <pc:docMk/>
          <pc:sldMk cId="1183118953" sldId="305"/>
        </pc:sldMkLst>
        <pc:spChg chg="mod">
          <ac:chgData name="Daniel Albornoz" userId="8b740aec-93c2-42d0-a265-8c10b2f10659" providerId="ADAL" clId="{F832E7C2-BFB7-450A-891A-B2EFBF2F3CDB}" dt="2020-09-22T16:52:35.198" v="341" actId="20577"/>
          <ac:spMkLst>
            <pc:docMk/>
            <pc:sldMk cId="1183118953" sldId="305"/>
            <ac:spMk id="2" creationId="{2FFE6A1F-BFAD-49D6-8C0B-7510F810C62E}"/>
          </ac:spMkLst>
        </pc:spChg>
        <pc:spChg chg="mod">
          <ac:chgData name="Daniel Albornoz" userId="8b740aec-93c2-42d0-a265-8c10b2f10659" providerId="ADAL" clId="{F832E7C2-BFB7-450A-891A-B2EFBF2F3CDB}" dt="2020-09-22T16:53:55.819" v="396" actId="947"/>
          <ac:spMkLst>
            <pc:docMk/>
            <pc:sldMk cId="1183118953" sldId="305"/>
            <ac:spMk id="12" creationId="{3EFB173E-AE27-4189-8FA5-016CA73A25A2}"/>
          </ac:spMkLst>
        </pc:spChg>
      </pc:sldChg>
      <pc:sldChg chg="modSp mod">
        <pc:chgData name="Daniel Albornoz" userId="8b740aec-93c2-42d0-a265-8c10b2f10659" providerId="ADAL" clId="{F832E7C2-BFB7-450A-891A-B2EFBF2F3CDB}" dt="2020-09-22T16:46:16.309" v="338" actId="20577"/>
        <pc:sldMkLst>
          <pc:docMk/>
          <pc:sldMk cId="2768706206" sldId="306"/>
        </pc:sldMkLst>
        <pc:spChg chg="mod">
          <ac:chgData name="Daniel Albornoz" userId="8b740aec-93c2-42d0-a265-8c10b2f10659" providerId="ADAL" clId="{F832E7C2-BFB7-450A-891A-B2EFBF2F3CDB}" dt="2020-09-22T16:46:16.309" v="338" actId="20577"/>
          <ac:spMkLst>
            <pc:docMk/>
            <pc:sldMk cId="2768706206" sldId="306"/>
            <ac:spMk id="12" creationId="{3EFB173E-AE27-4189-8FA5-016CA73A25A2}"/>
          </ac:spMkLst>
        </pc:spChg>
        <pc:grpChg chg="mod">
          <ac:chgData name="Daniel Albornoz" userId="8b740aec-93c2-42d0-a265-8c10b2f10659" providerId="ADAL" clId="{F832E7C2-BFB7-450A-891A-B2EFBF2F3CDB}" dt="2020-09-22T16:45:39.713" v="330" actId="1076"/>
          <ac:grpSpMkLst>
            <pc:docMk/>
            <pc:sldMk cId="2768706206" sldId="306"/>
            <ac:grpSpMk id="21" creationId="{2A35CB35-349A-4827-963C-D8B51F3DC785}"/>
          </ac:grpSpMkLst>
        </pc:grpChg>
      </pc:sldChg>
    </pc:docChg>
  </pc:docChgLst>
  <pc:docChgLst>
    <pc:chgData name="Daniel Albornoz" userId="8b740aec-93c2-42d0-a265-8c10b2f10659" providerId="ADAL" clId="{BEDA3B3F-0C9F-4103-A409-C67F3EE37A0C}"/>
    <pc:docChg chg="undo custSel addSld delSld modSld">
      <pc:chgData name="Daniel Albornoz" userId="8b740aec-93c2-42d0-a265-8c10b2f10659" providerId="ADAL" clId="{BEDA3B3F-0C9F-4103-A409-C67F3EE37A0C}" dt="2020-09-08T15:32:56.193" v="290" actId="47"/>
      <pc:docMkLst>
        <pc:docMk/>
      </pc:docMkLst>
      <pc:sldChg chg="del">
        <pc:chgData name="Daniel Albornoz" userId="8b740aec-93c2-42d0-a265-8c10b2f10659" providerId="ADAL" clId="{BEDA3B3F-0C9F-4103-A409-C67F3EE37A0C}" dt="2020-09-08T15:32:56.193" v="290" actId="47"/>
        <pc:sldMkLst>
          <pc:docMk/>
          <pc:sldMk cId="2391572580" sldId="408"/>
        </pc:sldMkLst>
      </pc:sldChg>
      <pc:sldChg chg="addSp delSp modSp mod modAnim">
        <pc:chgData name="Daniel Albornoz" userId="8b740aec-93c2-42d0-a265-8c10b2f10659" providerId="ADAL" clId="{BEDA3B3F-0C9F-4103-A409-C67F3EE37A0C}" dt="2020-09-08T15:21:50.985" v="285" actId="1035"/>
        <pc:sldMkLst>
          <pc:docMk/>
          <pc:sldMk cId="3066804334" sldId="448"/>
        </pc:sldMkLst>
        <pc:spChg chg="del">
          <ac:chgData name="Daniel Albornoz" userId="8b740aec-93c2-42d0-a265-8c10b2f10659" providerId="ADAL" clId="{BEDA3B3F-0C9F-4103-A409-C67F3EE37A0C}" dt="2020-09-08T15:14:19.233" v="0" actId="478"/>
          <ac:spMkLst>
            <pc:docMk/>
            <pc:sldMk cId="3066804334" sldId="448"/>
            <ac:spMk id="3" creationId="{D6916320-D998-4F16-91AF-29E06EDB0F62}"/>
          </ac:spMkLst>
        </pc:spChg>
        <pc:spChg chg="add del mod">
          <ac:chgData name="Daniel Albornoz" userId="8b740aec-93c2-42d0-a265-8c10b2f10659" providerId="ADAL" clId="{BEDA3B3F-0C9F-4103-A409-C67F3EE37A0C}" dt="2020-09-08T15:17:11.050" v="70" actId="478"/>
          <ac:spMkLst>
            <pc:docMk/>
            <pc:sldMk cId="3066804334" sldId="448"/>
            <ac:spMk id="7" creationId="{D8ABED6A-B97E-4326-94AF-CCC58E232612}"/>
          </ac:spMkLst>
        </pc:spChg>
        <pc:spChg chg="mod">
          <ac:chgData name="Daniel Albornoz" userId="8b740aec-93c2-42d0-a265-8c10b2f10659" providerId="ADAL" clId="{BEDA3B3F-0C9F-4103-A409-C67F3EE37A0C}" dt="2020-09-08T15:20:17.847" v="231" actId="6549"/>
          <ac:spMkLst>
            <pc:docMk/>
            <pc:sldMk cId="3066804334" sldId="448"/>
            <ac:spMk id="8" creationId="{D8D094C9-B871-4D10-9C23-4F63615DC7B9}"/>
          </ac:spMkLst>
        </pc:spChg>
        <pc:spChg chg="del">
          <ac:chgData name="Daniel Albornoz" userId="8b740aec-93c2-42d0-a265-8c10b2f10659" providerId="ADAL" clId="{BEDA3B3F-0C9F-4103-A409-C67F3EE37A0C}" dt="2020-09-08T15:14:22.427" v="1" actId="478"/>
          <ac:spMkLst>
            <pc:docMk/>
            <pc:sldMk cId="3066804334" sldId="448"/>
            <ac:spMk id="14" creationId="{3C825D88-D965-4810-B8D8-4394D5B11799}"/>
          </ac:spMkLst>
        </pc:spChg>
        <pc:spChg chg="mod">
          <ac:chgData name="Daniel Albornoz" userId="8b740aec-93c2-42d0-a265-8c10b2f10659" providerId="ADAL" clId="{BEDA3B3F-0C9F-4103-A409-C67F3EE37A0C}" dt="2020-09-08T15:20:30.023" v="256" actId="1038"/>
          <ac:spMkLst>
            <pc:docMk/>
            <pc:sldMk cId="3066804334" sldId="448"/>
            <ac:spMk id="33" creationId="{E8FB7033-1939-4A56-9AB2-5DDB8677CEBA}"/>
          </ac:spMkLst>
        </pc:spChg>
        <pc:spChg chg="mod">
          <ac:chgData name="Daniel Albornoz" userId="8b740aec-93c2-42d0-a265-8c10b2f10659" providerId="ADAL" clId="{BEDA3B3F-0C9F-4103-A409-C67F3EE37A0C}" dt="2020-09-08T15:21:45.766" v="272" actId="1037"/>
          <ac:spMkLst>
            <pc:docMk/>
            <pc:sldMk cId="3066804334" sldId="448"/>
            <ac:spMk id="50" creationId="{144049E1-4381-4949-8B36-51B5C174422E}"/>
          </ac:spMkLst>
        </pc:spChg>
        <pc:spChg chg="mod">
          <ac:chgData name="Daniel Albornoz" userId="8b740aec-93c2-42d0-a265-8c10b2f10659" providerId="ADAL" clId="{BEDA3B3F-0C9F-4103-A409-C67F3EE37A0C}" dt="2020-09-08T15:17:09.645" v="69" actId="14100"/>
          <ac:spMkLst>
            <pc:docMk/>
            <pc:sldMk cId="3066804334" sldId="448"/>
            <ac:spMk id="51" creationId="{6D0D74E3-E330-4E67-B5ED-81505C62E19F}"/>
          </ac:spMkLst>
        </pc:spChg>
        <pc:spChg chg="mod">
          <ac:chgData name="Daniel Albornoz" userId="8b740aec-93c2-42d0-a265-8c10b2f10659" providerId="ADAL" clId="{BEDA3B3F-0C9F-4103-A409-C67F3EE37A0C}" dt="2020-09-08T15:21:50.985" v="285" actId="1035"/>
          <ac:spMkLst>
            <pc:docMk/>
            <pc:sldMk cId="3066804334" sldId="448"/>
            <ac:spMk id="52" creationId="{14E6C040-E24C-489E-8E26-BA7B28988232}"/>
          </ac:spMkLst>
        </pc:spChg>
        <pc:spChg chg="mod">
          <ac:chgData name="Daniel Albornoz" userId="8b740aec-93c2-42d0-a265-8c10b2f10659" providerId="ADAL" clId="{BEDA3B3F-0C9F-4103-A409-C67F3EE37A0C}" dt="2020-09-08T15:19:20.850" v="193" actId="404"/>
          <ac:spMkLst>
            <pc:docMk/>
            <pc:sldMk cId="3066804334" sldId="448"/>
            <ac:spMk id="55" creationId="{D6943B82-6B4E-48C9-B6C5-2E2D9E1C2A5F}"/>
          </ac:spMkLst>
        </pc:spChg>
        <pc:spChg chg="mod">
          <ac:chgData name="Daniel Albornoz" userId="8b740aec-93c2-42d0-a265-8c10b2f10659" providerId="ADAL" clId="{BEDA3B3F-0C9F-4103-A409-C67F3EE37A0C}" dt="2020-09-08T15:19:49.187" v="201" actId="1076"/>
          <ac:spMkLst>
            <pc:docMk/>
            <pc:sldMk cId="3066804334" sldId="448"/>
            <ac:spMk id="58" creationId="{E2328BF1-84FB-4412-8B27-949F564BA6FB}"/>
          </ac:spMkLst>
        </pc:spChg>
        <pc:spChg chg="mod">
          <ac:chgData name="Daniel Albornoz" userId="8b740aec-93c2-42d0-a265-8c10b2f10659" providerId="ADAL" clId="{BEDA3B3F-0C9F-4103-A409-C67F3EE37A0C}" dt="2020-09-08T15:19:20.850" v="193" actId="404"/>
          <ac:spMkLst>
            <pc:docMk/>
            <pc:sldMk cId="3066804334" sldId="448"/>
            <ac:spMk id="60" creationId="{7F1C3ED1-E068-46DB-91A4-8E2C86C1B648}"/>
          </ac:spMkLst>
        </pc:spChg>
        <pc:spChg chg="mod">
          <ac:chgData name="Daniel Albornoz" userId="8b740aec-93c2-42d0-a265-8c10b2f10659" providerId="ADAL" clId="{BEDA3B3F-0C9F-4103-A409-C67F3EE37A0C}" dt="2020-09-08T15:19:42.213" v="199" actId="403"/>
          <ac:spMkLst>
            <pc:docMk/>
            <pc:sldMk cId="3066804334" sldId="448"/>
            <ac:spMk id="61" creationId="{20F14089-2896-4439-BDC7-0B5521103766}"/>
          </ac:spMkLst>
        </pc:spChg>
        <pc:spChg chg="mod">
          <ac:chgData name="Daniel Albornoz" userId="8b740aec-93c2-42d0-a265-8c10b2f10659" providerId="ADAL" clId="{BEDA3B3F-0C9F-4103-A409-C67F3EE37A0C}" dt="2020-09-08T15:19:20.850" v="193" actId="404"/>
          <ac:spMkLst>
            <pc:docMk/>
            <pc:sldMk cId="3066804334" sldId="448"/>
            <ac:spMk id="62" creationId="{58D7D170-887A-49AF-80F9-A8FD71EE5096}"/>
          </ac:spMkLst>
        </pc:spChg>
        <pc:spChg chg="mod">
          <ac:chgData name="Daniel Albornoz" userId="8b740aec-93c2-42d0-a265-8c10b2f10659" providerId="ADAL" clId="{BEDA3B3F-0C9F-4103-A409-C67F3EE37A0C}" dt="2020-09-08T15:19:52.651" v="202" actId="1076"/>
          <ac:spMkLst>
            <pc:docMk/>
            <pc:sldMk cId="3066804334" sldId="448"/>
            <ac:spMk id="63" creationId="{5168CFC4-B8D4-436D-A0A2-9B582CA228E3}"/>
          </ac:spMkLst>
        </pc:spChg>
        <pc:grpChg chg="del">
          <ac:chgData name="Daniel Albornoz" userId="8b740aec-93c2-42d0-a265-8c10b2f10659" providerId="ADAL" clId="{BEDA3B3F-0C9F-4103-A409-C67F3EE37A0C}" dt="2020-09-08T15:14:58.759" v="2" actId="478"/>
          <ac:grpSpMkLst>
            <pc:docMk/>
            <pc:sldMk cId="3066804334" sldId="448"/>
            <ac:grpSpMk id="6" creationId="{DC447F36-B56F-4E9A-92A0-81E427098681}"/>
          </ac:grpSpMkLst>
        </pc:grpChg>
        <pc:grpChg chg="del">
          <ac:chgData name="Daniel Albornoz" userId="8b740aec-93c2-42d0-a265-8c10b2f10659" providerId="ADAL" clId="{BEDA3B3F-0C9F-4103-A409-C67F3EE37A0C}" dt="2020-09-08T15:19:15.518" v="188" actId="478"/>
          <ac:grpSpMkLst>
            <pc:docMk/>
            <pc:sldMk cId="3066804334" sldId="448"/>
            <ac:grpSpMk id="16" creationId="{DC4DED88-7EE9-47B0-AEB3-E50975C9EA45}"/>
          </ac:grpSpMkLst>
        </pc:grpChg>
        <pc:grpChg chg="add mod">
          <ac:chgData name="Daniel Albornoz" userId="8b740aec-93c2-42d0-a265-8c10b2f10659" providerId="ADAL" clId="{BEDA3B3F-0C9F-4103-A409-C67F3EE37A0C}" dt="2020-09-08T15:17:50.779" v="131" actId="1076"/>
          <ac:grpSpMkLst>
            <pc:docMk/>
            <pc:sldMk cId="3066804334" sldId="448"/>
            <ac:grpSpMk id="39" creationId="{80E31F23-433C-47AA-A347-53B62F08BA7F}"/>
          </ac:grpSpMkLst>
        </pc:grpChg>
        <pc:grpChg chg="mod">
          <ac:chgData name="Daniel Albornoz" userId="8b740aec-93c2-42d0-a265-8c10b2f10659" providerId="ADAL" clId="{BEDA3B3F-0C9F-4103-A409-C67F3EE37A0C}" dt="2020-09-08T15:14:59.784" v="3"/>
          <ac:grpSpMkLst>
            <pc:docMk/>
            <pc:sldMk cId="3066804334" sldId="448"/>
            <ac:grpSpMk id="46" creationId="{ECD43CA5-7264-4691-A1E7-F9C5BE6E7CF4}"/>
          </ac:grpSpMkLst>
        </pc:grpChg>
        <pc:grpChg chg="mod">
          <ac:chgData name="Daniel Albornoz" userId="8b740aec-93c2-42d0-a265-8c10b2f10659" providerId="ADAL" clId="{BEDA3B3F-0C9F-4103-A409-C67F3EE37A0C}" dt="2020-09-08T15:14:59.784" v="3"/>
          <ac:grpSpMkLst>
            <pc:docMk/>
            <pc:sldMk cId="3066804334" sldId="448"/>
            <ac:grpSpMk id="48" creationId="{5585254D-C5F7-4465-BAFC-7CB8C07712B3}"/>
          </ac:grpSpMkLst>
        </pc:grpChg>
        <pc:grpChg chg="add mod">
          <ac:chgData name="Daniel Albornoz" userId="8b740aec-93c2-42d0-a265-8c10b2f10659" providerId="ADAL" clId="{BEDA3B3F-0C9F-4103-A409-C67F3EE37A0C}" dt="2020-09-08T15:20:30.023" v="256" actId="1038"/>
          <ac:grpSpMkLst>
            <pc:docMk/>
            <pc:sldMk cId="3066804334" sldId="448"/>
            <ac:grpSpMk id="54" creationId="{5818701A-84AF-48EF-B9E4-1C07079CEDC7}"/>
          </ac:grpSpMkLst>
        </pc:grpChg>
        <pc:picChg chg="mod">
          <ac:chgData name="Daniel Albornoz" userId="8b740aec-93c2-42d0-a265-8c10b2f10659" providerId="ADAL" clId="{BEDA3B3F-0C9F-4103-A409-C67F3EE37A0C}" dt="2020-09-08T15:17:43.311" v="130" actId="1036"/>
          <ac:picMkLst>
            <pc:docMk/>
            <pc:sldMk cId="3066804334" sldId="448"/>
            <ac:picMk id="44" creationId="{C6EE5872-445A-42D8-84DC-A708A8FBF03F}"/>
          </ac:picMkLst>
        </pc:picChg>
        <pc:cxnChg chg="mod">
          <ac:chgData name="Daniel Albornoz" userId="8b740aec-93c2-42d0-a265-8c10b2f10659" providerId="ADAL" clId="{BEDA3B3F-0C9F-4103-A409-C67F3EE37A0C}" dt="2020-09-08T15:19:16.096" v="189"/>
          <ac:cxnSpMkLst>
            <pc:docMk/>
            <pc:sldMk cId="3066804334" sldId="448"/>
            <ac:cxnSpMk id="64" creationId="{7A7A3422-6EAF-4E13-AEB6-CD0A48A5920B}"/>
          </ac:cxnSpMkLst>
        </pc:cxnChg>
        <pc:cxnChg chg="mod">
          <ac:chgData name="Daniel Albornoz" userId="8b740aec-93c2-42d0-a265-8c10b2f10659" providerId="ADAL" clId="{BEDA3B3F-0C9F-4103-A409-C67F3EE37A0C}" dt="2020-09-08T15:19:16.096" v="189"/>
          <ac:cxnSpMkLst>
            <pc:docMk/>
            <pc:sldMk cId="3066804334" sldId="448"/>
            <ac:cxnSpMk id="65" creationId="{40598C2F-6DD2-4D58-9829-4AC11EFC3AB5}"/>
          </ac:cxnSpMkLst>
        </pc:cxnChg>
      </pc:sldChg>
      <pc:sldChg chg="delSp modSp add mod delAnim modAnim">
        <pc:chgData name="Daniel Albornoz" userId="8b740aec-93c2-42d0-a265-8c10b2f10659" providerId="ADAL" clId="{BEDA3B3F-0C9F-4103-A409-C67F3EE37A0C}" dt="2020-09-08T15:22:20.616" v="288"/>
        <pc:sldMkLst>
          <pc:docMk/>
          <pc:sldMk cId="1873306126" sldId="449"/>
        </pc:sldMkLst>
        <pc:spChg chg="del">
          <ac:chgData name="Daniel Albornoz" userId="8b740aec-93c2-42d0-a265-8c10b2f10659" providerId="ADAL" clId="{BEDA3B3F-0C9F-4103-A409-C67F3EE37A0C}" dt="2020-09-08T15:22:16.731" v="287" actId="478"/>
          <ac:spMkLst>
            <pc:docMk/>
            <pc:sldMk cId="1873306126" sldId="449"/>
            <ac:spMk id="33" creationId="{E8FB7033-1939-4A56-9AB2-5DDB8677CEBA}"/>
          </ac:spMkLst>
        </pc:spChg>
        <pc:grpChg chg="del">
          <ac:chgData name="Daniel Albornoz" userId="8b740aec-93c2-42d0-a265-8c10b2f10659" providerId="ADAL" clId="{BEDA3B3F-0C9F-4103-A409-C67F3EE37A0C}" dt="2020-09-08T15:22:16.731" v="287" actId="478"/>
          <ac:grpSpMkLst>
            <pc:docMk/>
            <pc:sldMk cId="1873306126" sldId="449"/>
            <ac:grpSpMk id="54" creationId="{5818701A-84AF-48EF-B9E4-1C07079CEDC7}"/>
          </ac:grpSpMkLst>
        </pc:grpChg>
        <pc:grpChg chg="del">
          <ac:chgData name="Daniel Albornoz" userId="8b740aec-93c2-42d0-a265-8c10b2f10659" providerId="ADAL" clId="{BEDA3B3F-0C9F-4103-A409-C67F3EE37A0C}" dt="2020-09-08T15:22:16.731" v="287" actId="478"/>
          <ac:grpSpMkLst>
            <pc:docMk/>
            <pc:sldMk cId="1873306126" sldId="449"/>
            <ac:grpSpMk id="67" creationId="{82CE80BD-8F54-4578-A28C-E609A04A3143}"/>
          </ac:grpSpMkLst>
        </pc:grpChg>
        <pc:cxnChg chg="mod">
          <ac:chgData name="Daniel Albornoz" userId="8b740aec-93c2-42d0-a265-8c10b2f10659" providerId="ADAL" clId="{BEDA3B3F-0C9F-4103-A409-C67F3EE37A0C}" dt="2020-09-08T15:22:16.731" v="287" actId="478"/>
          <ac:cxnSpMkLst>
            <pc:docMk/>
            <pc:sldMk cId="1873306126" sldId="449"/>
            <ac:cxnSpMk id="64" creationId="{7A7A3422-6EAF-4E13-AEB6-CD0A48A5920B}"/>
          </ac:cxnSpMkLst>
        </pc:cxnChg>
        <pc:cxnChg chg="mod">
          <ac:chgData name="Daniel Albornoz" userId="8b740aec-93c2-42d0-a265-8c10b2f10659" providerId="ADAL" clId="{BEDA3B3F-0C9F-4103-A409-C67F3EE37A0C}" dt="2020-09-08T15:22:16.731" v="287" actId="478"/>
          <ac:cxnSpMkLst>
            <pc:docMk/>
            <pc:sldMk cId="1873306126" sldId="449"/>
            <ac:cxnSpMk id="65" creationId="{40598C2F-6DD2-4D58-9829-4AC11EFC3AB5}"/>
          </ac:cxnSpMkLst>
        </pc:cxnChg>
      </pc:sldChg>
      <pc:sldChg chg="add">
        <pc:chgData name="Daniel Albornoz" userId="8b740aec-93c2-42d0-a265-8c10b2f10659" providerId="ADAL" clId="{BEDA3B3F-0C9F-4103-A409-C67F3EE37A0C}" dt="2020-09-08T15:32:54.185" v="289"/>
        <pc:sldMkLst>
          <pc:docMk/>
          <pc:sldMk cId="274540450" sldId="450"/>
        </pc:sldMkLst>
      </pc:sldChg>
    </pc:docChg>
  </pc:docChgLst>
  <pc:docChgLst>
    <pc:chgData name="Daniel Albornoz" userId="8b740aec-93c2-42d0-a265-8c10b2f10659" providerId="ADAL" clId="{6F46A133-9A5B-418F-9EC2-985F271C7E96}"/>
    <pc:docChg chg="undo custSel addSld delSld modSld sldOrd">
      <pc:chgData name="Daniel Albornoz" userId="8b740aec-93c2-42d0-a265-8c10b2f10659" providerId="ADAL" clId="{6F46A133-9A5B-418F-9EC2-985F271C7E96}" dt="2020-09-08T23:22:31.409" v="1291"/>
      <pc:docMkLst>
        <pc:docMk/>
      </pc:docMkLst>
      <pc:sldChg chg="del">
        <pc:chgData name="Daniel Albornoz" userId="8b740aec-93c2-42d0-a265-8c10b2f10659" providerId="ADAL" clId="{6F46A133-9A5B-418F-9EC2-985F271C7E96}" dt="2020-09-07T18:00:05.133" v="4" actId="47"/>
        <pc:sldMkLst>
          <pc:docMk/>
          <pc:sldMk cId="0" sldId="256"/>
        </pc:sldMkLst>
      </pc:sldChg>
      <pc:sldChg chg="del">
        <pc:chgData name="Daniel Albornoz" userId="8b740aec-93c2-42d0-a265-8c10b2f10659" providerId="ADAL" clId="{6F46A133-9A5B-418F-9EC2-985F271C7E96}" dt="2020-09-07T18:00:05.133" v="4" actId="47"/>
        <pc:sldMkLst>
          <pc:docMk/>
          <pc:sldMk cId="3251248057" sldId="257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1548595251" sldId="258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807200213" sldId="259"/>
        </pc:sldMkLst>
      </pc:sldChg>
      <pc:sldChg chg="delSp add mod">
        <pc:chgData name="Daniel Albornoz" userId="8b740aec-93c2-42d0-a265-8c10b2f10659" providerId="ADAL" clId="{6F46A133-9A5B-418F-9EC2-985F271C7E96}" dt="2020-09-07T18:25:09.682" v="841" actId="478"/>
        <pc:sldMkLst>
          <pc:docMk/>
          <pc:sldMk cId="0" sldId="269"/>
        </pc:sldMkLst>
        <pc:spChg chg="del">
          <ac:chgData name="Daniel Albornoz" userId="8b740aec-93c2-42d0-a265-8c10b2f10659" providerId="ADAL" clId="{6F46A133-9A5B-418F-9EC2-985F271C7E96}" dt="2020-09-07T18:25:09.682" v="841" actId="478"/>
          <ac:spMkLst>
            <pc:docMk/>
            <pc:sldMk cId="0" sldId="269"/>
            <ac:spMk id="13" creationId="{81E9308C-A03E-40FA-A85F-42E7E84BAE7F}"/>
          </ac:spMkLst>
        </pc:spChg>
        <pc:spChg chg="del">
          <ac:chgData name="Daniel Albornoz" userId="8b740aec-93c2-42d0-a265-8c10b2f10659" providerId="ADAL" clId="{6F46A133-9A5B-418F-9EC2-985F271C7E96}" dt="2020-09-07T18:25:09.682" v="841" actId="478"/>
          <ac:spMkLst>
            <pc:docMk/>
            <pc:sldMk cId="0" sldId="269"/>
            <ac:spMk id="14" creationId="{41CC4B9F-8BE9-4D55-B898-6586B3611B3B}"/>
          </ac:spMkLst>
        </pc:spChg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2172322141" sldId="271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3889394191" sldId="272"/>
        </pc:sldMkLst>
      </pc:sldChg>
      <pc:sldChg chg="delSp modSp add mod">
        <pc:chgData name="Daniel Albornoz" userId="8b740aec-93c2-42d0-a265-8c10b2f10659" providerId="ADAL" clId="{6F46A133-9A5B-418F-9EC2-985F271C7E96}" dt="2020-09-08T23:20:41.288" v="1220" actId="5793"/>
        <pc:sldMkLst>
          <pc:docMk/>
          <pc:sldMk cId="0" sldId="273"/>
        </pc:sldMkLst>
        <pc:spChg chg="del">
          <ac:chgData name="Daniel Albornoz" userId="8b740aec-93c2-42d0-a265-8c10b2f10659" providerId="ADAL" clId="{6F46A133-9A5B-418F-9EC2-985F271C7E96}" dt="2020-09-07T18:25:51.407" v="857" actId="478"/>
          <ac:spMkLst>
            <pc:docMk/>
            <pc:sldMk cId="0" sldId="273"/>
            <ac:spMk id="6" creationId="{543ED651-6B7D-4DA6-A382-B6D56CEEABD6}"/>
          </ac:spMkLst>
        </pc:spChg>
        <pc:spChg chg="del">
          <ac:chgData name="Daniel Albornoz" userId="8b740aec-93c2-42d0-a265-8c10b2f10659" providerId="ADAL" clId="{6F46A133-9A5B-418F-9EC2-985F271C7E96}" dt="2020-09-07T18:25:51.407" v="857" actId="478"/>
          <ac:spMkLst>
            <pc:docMk/>
            <pc:sldMk cId="0" sldId="273"/>
            <ac:spMk id="7" creationId="{3B705966-226D-4198-98D0-DC4FBB8770D9}"/>
          </ac:spMkLst>
        </pc:spChg>
        <pc:spChg chg="mod">
          <ac:chgData name="Daniel Albornoz" userId="8b740aec-93c2-42d0-a265-8c10b2f10659" providerId="ADAL" clId="{6F46A133-9A5B-418F-9EC2-985F271C7E96}" dt="2020-09-08T23:20:41.288" v="1220" actId="5793"/>
          <ac:spMkLst>
            <pc:docMk/>
            <pc:sldMk cId="0" sldId="273"/>
            <ac:spMk id="25605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9:49:41.053" v="1002" actId="1076"/>
          <ac:spMkLst>
            <pc:docMk/>
            <pc:sldMk cId="0" sldId="273"/>
            <ac:spMk id="25606" creationId="{00000000-0000-0000-0000-000000000000}"/>
          </ac:spMkLst>
        </pc:spChg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202106771" sldId="273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3035365490" sldId="274"/>
        </pc:sldMkLst>
      </pc:sldChg>
      <pc:sldChg chg="delSp add mod">
        <pc:chgData name="Daniel Albornoz" userId="8b740aec-93c2-42d0-a265-8c10b2f10659" providerId="ADAL" clId="{6F46A133-9A5B-418F-9EC2-985F271C7E96}" dt="2020-09-07T18:25:12.216" v="842" actId="478"/>
        <pc:sldMkLst>
          <pc:docMk/>
          <pc:sldMk cId="0" sldId="275"/>
        </pc:sldMkLst>
        <pc:spChg chg="del">
          <ac:chgData name="Daniel Albornoz" userId="8b740aec-93c2-42d0-a265-8c10b2f10659" providerId="ADAL" clId="{6F46A133-9A5B-418F-9EC2-985F271C7E96}" dt="2020-09-07T18:25:12.216" v="842" actId="478"/>
          <ac:spMkLst>
            <pc:docMk/>
            <pc:sldMk cId="0" sldId="275"/>
            <ac:spMk id="14" creationId="{BAA06A03-A4FE-45CB-AA35-2A95DFF7F716}"/>
          </ac:spMkLst>
        </pc:spChg>
        <pc:spChg chg="del">
          <ac:chgData name="Daniel Albornoz" userId="8b740aec-93c2-42d0-a265-8c10b2f10659" providerId="ADAL" clId="{6F46A133-9A5B-418F-9EC2-985F271C7E96}" dt="2020-09-07T18:25:12.216" v="842" actId="478"/>
          <ac:spMkLst>
            <pc:docMk/>
            <pc:sldMk cId="0" sldId="275"/>
            <ac:spMk id="15" creationId="{BEED08A3-AA44-4EA3-9672-8FB6DB727924}"/>
          </ac:spMkLst>
        </pc:spChg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4213258902" sldId="275"/>
        </pc:sldMkLst>
      </pc:sldChg>
      <pc:sldChg chg="delSp add mod">
        <pc:chgData name="Daniel Albornoz" userId="8b740aec-93c2-42d0-a265-8c10b2f10659" providerId="ADAL" clId="{6F46A133-9A5B-418F-9EC2-985F271C7E96}" dt="2020-09-07T18:25:14.793" v="843" actId="478"/>
        <pc:sldMkLst>
          <pc:docMk/>
          <pc:sldMk cId="0" sldId="276"/>
        </pc:sldMkLst>
        <pc:spChg chg="del">
          <ac:chgData name="Daniel Albornoz" userId="8b740aec-93c2-42d0-a265-8c10b2f10659" providerId="ADAL" clId="{6F46A133-9A5B-418F-9EC2-985F271C7E96}" dt="2020-09-07T18:25:14.793" v="843" actId="478"/>
          <ac:spMkLst>
            <pc:docMk/>
            <pc:sldMk cId="0" sldId="276"/>
            <ac:spMk id="12" creationId="{F4E214B9-C3E9-46A6-BF73-E147E36C4400}"/>
          </ac:spMkLst>
        </pc:spChg>
        <pc:spChg chg="del">
          <ac:chgData name="Daniel Albornoz" userId="8b740aec-93c2-42d0-a265-8c10b2f10659" providerId="ADAL" clId="{6F46A133-9A5B-418F-9EC2-985F271C7E96}" dt="2020-09-07T18:25:14.793" v="843" actId="478"/>
          <ac:spMkLst>
            <pc:docMk/>
            <pc:sldMk cId="0" sldId="276"/>
            <ac:spMk id="13" creationId="{A0D71188-75B9-468F-9A8F-6807354B1B21}"/>
          </ac:spMkLst>
        </pc:spChg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2378808784" sldId="276"/>
        </pc:sldMkLst>
      </pc:sldChg>
      <pc:sldChg chg="modSp add mod">
        <pc:chgData name="Daniel Albornoz" userId="8b740aec-93c2-42d0-a265-8c10b2f10659" providerId="ADAL" clId="{6F46A133-9A5B-418F-9EC2-985F271C7E96}" dt="2020-09-07T18:26:31.762" v="864" actId="113"/>
        <pc:sldMkLst>
          <pc:docMk/>
          <pc:sldMk cId="2654274007" sldId="277"/>
        </pc:sldMkLst>
        <pc:spChg chg="mod">
          <ac:chgData name="Daniel Albornoz" userId="8b740aec-93c2-42d0-a265-8c10b2f10659" providerId="ADAL" clId="{6F46A133-9A5B-418F-9EC2-985F271C7E96}" dt="2020-09-07T18:26:31.762" v="864" actId="113"/>
          <ac:spMkLst>
            <pc:docMk/>
            <pc:sldMk cId="2654274007" sldId="277"/>
            <ac:spMk id="2" creationId="{00000000-0000-0000-0000-000000000000}"/>
          </ac:spMkLst>
        </pc:spChg>
        <pc:picChg chg="mod">
          <ac:chgData name="Daniel Albornoz" userId="8b740aec-93c2-42d0-a265-8c10b2f10659" providerId="ADAL" clId="{6F46A133-9A5B-418F-9EC2-985F271C7E96}" dt="2020-09-07T18:19:36.406" v="794"/>
          <ac:picMkLst>
            <pc:docMk/>
            <pc:sldMk cId="2654274007" sldId="277"/>
            <ac:picMk id="2050" creationId="{00000000-0000-0000-0000-000000000000}"/>
          </ac:picMkLst>
        </pc:picChg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3216877914" sldId="277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76703766" sldId="278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2857851197" sldId="279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2512952919" sldId="280"/>
        </pc:sldMkLst>
      </pc:sldChg>
      <pc:sldChg chg="del">
        <pc:chgData name="Daniel Albornoz" userId="8b740aec-93c2-42d0-a265-8c10b2f10659" providerId="ADAL" clId="{6F46A133-9A5B-418F-9EC2-985F271C7E96}" dt="2020-09-07T18:02:36.946" v="139" actId="47"/>
        <pc:sldMkLst>
          <pc:docMk/>
          <pc:sldMk cId="3120349384" sldId="281"/>
        </pc:sldMkLst>
      </pc:sldChg>
      <pc:sldChg chg="add del">
        <pc:chgData name="Daniel Albornoz" userId="8b740aec-93c2-42d0-a265-8c10b2f10659" providerId="ADAL" clId="{6F46A133-9A5B-418F-9EC2-985F271C7E96}" dt="2020-09-07T18:00:05.133" v="4" actId="47"/>
        <pc:sldMkLst>
          <pc:docMk/>
          <pc:sldMk cId="0" sldId="282"/>
        </pc:sldMkLst>
      </pc:sldChg>
      <pc:sldChg chg="modSp add del mod">
        <pc:chgData name="Daniel Albornoz" userId="8b740aec-93c2-42d0-a265-8c10b2f10659" providerId="ADAL" clId="{6F46A133-9A5B-418F-9EC2-985F271C7E96}" dt="2020-09-07T18:47:48.061" v="960" actId="20577"/>
        <pc:sldMkLst>
          <pc:docMk/>
          <pc:sldMk cId="0" sldId="283"/>
        </pc:sldMkLst>
        <pc:spChg chg="mod">
          <ac:chgData name="Daniel Albornoz" userId="8b740aec-93c2-42d0-a265-8c10b2f10659" providerId="ADAL" clId="{6F46A133-9A5B-418F-9EC2-985F271C7E96}" dt="2020-09-07T18:47:48.061" v="960" actId="20577"/>
          <ac:spMkLst>
            <pc:docMk/>
            <pc:sldMk cId="0" sldId="283"/>
            <ac:spMk id="274" creationId="{00000000-0000-0000-0000-000000000000}"/>
          </ac:spMkLst>
        </pc:spChg>
      </pc:sldChg>
      <pc:sldChg chg="modSp add del mod">
        <pc:chgData name="Daniel Albornoz" userId="8b740aec-93c2-42d0-a265-8c10b2f10659" providerId="ADAL" clId="{6F46A133-9A5B-418F-9EC2-985F271C7E96}" dt="2020-09-07T18:02:28.558" v="138" actId="20577"/>
        <pc:sldMkLst>
          <pc:docMk/>
          <pc:sldMk cId="0" sldId="284"/>
        </pc:sldMkLst>
        <pc:spChg chg="mod">
          <ac:chgData name="Daniel Albornoz" userId="8b740aec-93c2-42d0-a265-8c10b2f10659" providerId="ADAL" clId="{6F46A133-9A5B-418F-9EC2-985F271C7E96}" dt="2020-09-07T18:02:28.558" v="138" actId="20577"/>
          <ac:spMkLst>
            <pc:docMk/>
            <pc:sldMk cId="0" sldId="284"/>
            <ac:spMk id="281" creationId="{00000000-0000-0000-0000-000000000000}"/>
          </ac:spMkLst>
        </pc:spChg>
      </pc:sldChg>
      <pc:sldChg chg="modSp add del mod">
        <pc:chgData name="Daniel Albornoz" userId="8b740aec-93c2-42d0-a265-8c10b2f10659" providerId="ADAL" clId="{6F46A133-9A5B-418F-9EC2-985F271C7E96}" dt="2020-09-07T18:20:27.491" v="816" actId="20577"/>
        <pc:sldMkLst>
          <pc:docMk/>
          <pc:sldMk cId="2414419529" sldId="285"/>
        </pc:sldMkLst>
        <pc:spChg chg="mod">
          <ac:chgData name="Daniel Albornoz" userId="8b740aec-93c2-42d0-a265-8c10b2f10659" providerId="ADAL" clId="{6F46A133-9A5B-418F-9EC2-985F271C7E96}" dt="2020-09-07T18:20:27.491" v="816" actId="20577"/>
          <ac:spMkLst>
            <pc:docMk/>
            <pc:sldMk cId="2414419529" sldId="285"/>
            <ac:spMk id="2" creationId="{C5D2A225-3A73-4418-88C8-107B8AE95B33}"/>
          </ac:spMkLst>
        </pc:spChg>
      </pc:sldChg>
      <pc:sldChg chg="addSp delSp modSp add mod">
        <pc:chgData name="Daniel Albornoz" userId="8b740aec-93c2-42d0-a265-8c10b2f10659" providerId="ADAL" clId="{6F46A133-9A5B-418F-9EC2-985F271C7E96}" dt="2020-09-07T18:27:04.882" v="900" actId="167"/>
        <pc:sldMkLst>
          <pc:docMk/>
          <pc:sldMk cId="1929979451" sldId="286"/>
        </pc:sldMkLst>
        <pc:picChg chg="add mod">
          <ac:chgData name="Daniel Albornoz" userId="8b740aec-93c2-42d0-a265-8c10b2f10659" providerId="ADAL" clId="{6F46A133-9A5B-418F-9EC2-985F271C7E96}" dt="2020-09-07T18:27:04.882" v="900" actId="167"/>
          <ac:picMkLst>
            <pc:docMk/>
            <pc:sldMk cId="1929979451" sldId="286"/>
            <ac:picMk id="2" creationId="{2A9C8D00-AB68-4484-8C86-D9F34C83E4BE}"/>
          </ac:picMkLst>
        </pc:picChg>
        <pc:picChg chg="del">
          <ac:chgData name="Daniel Albornoz" userId="8b740aec-93c2-42d0-a265-8c10b2f10659" providerId="ADAL" clId="{6F46A133-9A5B-418F-9EC2-985F271C7E96}" dt="2020-09-07T18:27:00.661" v="898" actId="478"/>
          <ac:picMkLst>
            <pc:docMk/>
            <pc:sldMk cId="1929979451" sldId="286"/>
            <ac:picMk id="34" creationId="{00000000-0000-0000-0000-000000000000}"/>
          </ac:picMkLst>
        </pc:picChg>
      </pc:sldChg>
      <pc:sldChg chg="modSp add mod">
        <pc:chgData name="Daniel Albornoz" userId="8b740aec-93c2-42d0-a265-8c10b2f10659" providerId="ADAL" clId="{6F46A133-9A5B-418F-9EC2-985F271C7E96}" dt="2020-09-07T18:30:05.310" v="950" actId="114"/>
        <pc:sldMkLst>
          <pc:docMk/>
          <pc:sldMk cId="610893572" sldId="287"/>
        </pc:sldMkLst>
        <pc:spChg chg="mod">
          <ac:chgData name="Daniel Albornoz" userId="8b740aec-93c2-42d0-a265-8c10b2f10659" providerId="ADAL" clId="{6F46A133-9A5B-418F-9EC2-985F271C7E96}" dt="2020-09-07T18:30:05.310" v="950" actId="114"/>
          <ac:spMkLst>
            <pc:docMk/>
            <pc:sldMk cId="610893572" sldId="287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30:05.310" v="950" actId="114"/>
          <ac:spMkLst>
            <pc:docMk/>
            <pc:sldMk cId="610893572" sldId="287"/>
            <ac:spMk id="35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30:05.310" v="950" actId="114"/>
          <ac:spMkLst>
            <pc:docMk/>
            <pc:sldMk cId="610893572" sldId="287"/>
            <ac:spMk id="36" creationId="{00000000-0000-0000-0000-000000000000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25.508" v="826" actId="478"/>
        <pc:sldMkLst>
          <pc:docMk/>
          <pc:sldMk cId="3425526620" sldId="295"/>
        </pc:sldMkLst>
        <pc:spChg chg="del">
          <ac:chgData name="Daniel Albornoz" userId="8b740aec-93c2-42d0-a265-8c10b2f10659" providerId="ADAL" clId="{6F46A133-9A5B-418F-9EC2-985F271C7E96}" dt="2020-09-07T18:24:25.508" v="826" actId="478"/>
          <ac:spMkLst>
            <pc:docMk/>
            <pc:sldMk cId="3425526620" sldId="295"/>
            <ac:spMk id="7" creationId="{274497B6-3872-4A6C-9BDF-3301D0F5DACE}"/>
          </ac:spMkLst>
        </pc:spChg>
        <pc:spChg chg="del">
          <ac:chgData name="Daniel Albornoz" userId="8b740aec-93c2-42d0-a265-8c10b2f10659" providerId="ADAL" clId="{6F46A133-9A5B-418F-9EC2-985F271C7E96}" dt="2020-09-07T18:24:25.508" v="826" actId="478"/>
          <ac:spMkLst>
            <pc:docMk/>
            <pc:sldMk cId="3425526620" sldId="295"/>
            <ac:spMk id="8" creationId="{4EC4623E-8947-455F-A8F6-A7817279E5CC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2:51.207" v="956" actId="47"/>
        <pc:sldMkLst>
          <pc:docMk/>
          <pc:sldMk cId="1142996306" sldId="300"/>
        </pc:sldMkLst>
        <pc:spChg chg="del">
          <ac:chgData name="Daniel Albornoz" userId="8b740aec-93c2-42d0-a265-8c10b2f10659" providerId="ADAL" clId="{6F46A133-9A5B-418F-9EC2-985F271C7E96}" dt="2020-09-07T18:24:29.773" v="827" actId="478"/>
          <ac:spMkLst>
            <pc:docMk/>
            <pc:sldMk cId="1142996306" sldId="300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4:29.773" v="827" actId="478"/>
          <ac:spMkLst>
            <pc:docMk/>
            <pc:sldMk cId="1142996306" sldId="300"/>
            <ac:spMk id="153" creationId="{12EB8A17-5BD7-4FC1-97CC-7D105E8101AB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2:02.060" v="953" actId="47"/>
        <pc:sldMkLst>
          <pc:docMk/>
          <pc:sldMk cId="325971824" sldId="305"/>
        </pc:sldMkLst>
        <pc:spChg chg="del">
          <ac:chgData name="Daniel Albornoz" userId="8b740aec-93c2-42d0-a265-8c10b2f10659" providerId="ADAL" clId="{6F46A133-9A5B-418F-9EC2-985F271C7E96}" dt="2020-09-07T18:24:59.173" v="837" actId="478"/>
          <ac:spMkLst>
            <pc:docMk/>
            <pc:sldMk cId="325971824" sldId="305"/>
            <ac:spMk id="146" creationId="{358D2CA7-CCF1-4768-A318-4A3341990333}"/>
          </ac:spMkLst>
        </pc:spChg>
        <pc:spChg chg="del">
          <ac:chgData name="Daniel Albornoz" userId="8b740aec-93c2-42d0-a265-8c10b2f10659" providerId="ADAL" clId="{6F46A133-9A5B-418F-9EC2-985F271C7E96}" dt="2020-09-07T18:24:59.173" v="837" actId="478"/>
          <ac:spMkLst>
            <pc:docMk/>
            <pc:sldMk cId="325971824" sldId="305"/>
            <ac:spMk id="147" creationId="{CE617360-6071-43CD-8287-F582B632EF9B}"/>
          </ac:spMkLst>
        </pc:spChg>
      </pc:sldChg>
      <pc:sldChg chg="delSp modSp add mod">
        <pc:chgData name="Daniel Albornoz" userId="8b740aec-93c2-42d0-a265-8c10b2f10659" providerId="ADAL" clId="{6F46A133-9A5B-418F-9EC2-985F271C7E96}" dt="2020-09-07T18:24:13.663" v="823" actId="478"/>
        <pc:sldMkLst>
          <pc:docMk/>
          <pc:sldMk cId="1643885860" sldId="319"/>
        </pc:sldMkLst>
        <pc:spChg chg="del">
          <ac:chgData name="Daniel Albornoz" userId="8b740aec-93c2-42d0-a265-8c10b2f10659" providerId="ADAL" clId="{6F46A133-9A5B-418F-9EC2-985F271C7E96}" dt="2020-09-07T18:24:10.951" v="822" actId="478"/>
          <ac:spMkLst>
            <pc:docMk/>
            <pc:sldMk cId="1643885860" sldId="319"/>
            <ac:spMk id="19" creationId="{579DAC8D-9E1A-46EC-9E4A-80F100578153}"/>
          </ac:spMkLst>
        </pc:spChg>
        <pc:spChg chg="mod">
          <ac:chgData name="Daniel Albornoz" userId="8b740aec-93c2-42d0-a265-8c10b2f10659" providerId="ADAL" clId="{6F46A133-9A5B-418F-9EC2-985F271C7E96}" dt="2020-09-07T18:24:06.888" v="821" actId="20577"/>
          <ac:spMkLst>
            <pc:docMk/>
            <pc:sldMk cId="1643885860" sldId="319"/>
            <ac:spMk id="21" creationId="{0171094A-1D1B-4450-94F2-12C7FAA250B5}"/>
          </ac:spMkLst>
        </pc:spChg>
        <pc:spChg chg="del">
          <ac:chgData name="Daniel Albornoz" userId="8b740aec-93c2-42d0-a265-8c10b2f10659" providerId="ADAL" clId="{6F46A133-9A5B-418F-9EC2-985F271C7E96}" dt="2020-09-07T18:24:13.663" v="823" actId="478"/>
          <ac:spMkLst>
            <pc:docMk/>
            <pc:sldMk cId="1643885860" sldId="319"/>
            <ac:spMk id="22" creationId="{592D3F3F-7E1E-473C-8E1C-63E1D1E1EA11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27:39.658" v="901" actId="47"/>
        <pc:sldMkLst>
          <pc:docMk/>
          <pc:sldMk cId="2561018022" sldId="320"/>
        </pc:sldMkLst>
        <pc:spChg chg="del">
          <ac:chgData name="Daniel Albornoz" userId="8b740aec-93c2-42d0-a265-8c10b2f10659" providerId="ADAL" clId="{6F46A133-9A5B-418F-9EC2-985F271C7E96}" dt="2020-09-07T18:24:22.026" v="825" actId="478"/>
          <ac:spMkLst>
            <pc:docMk/>
            <pc:sldMk cId="2561018022" sldId="320"/>
            <ac:spMk id="6" creationId="{497E9E3D-EA1F-4ED0-88DF-94610D47A894}"/>
          </ac:spMkLst>
        </pc:spChg>
        <pc:spChg chg="del">
          <ac:chgData name="Daniel Albornoz" userId="8b740aec-93c2-42d0-a265-8c10b2f10659" providerId="ADAL" clId="{6F46A133-9A5B-418F-9EC2-985F271C7E96}" dt="2020-09-07T18:24:18.922" v="824" actId="478"/>
          <ac:spMkLst>
            <pc:docMk/>
            <pc:sldMk cId="2561018022" sldId="320"/>
            <ac:spMk id="7" creationId="{402F293B-D2A6-4835-A6B3-5CE5181BB32A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2:20.152" v="954" actId="47"/>
        <pc:sldMkLst>
          <pc:docMk/>
          <pc:sldMk cId="1694710951" sldId="325"/>
        </pc:sldMkLst>
        <pc:spChg chg="del">
          <ac:chgData name="Daniel Albornoz" userId="8b740aec-93c2-42d0-a265-8c10b2f10659" providerId="ADAL" clId="{6F46A133-9A5B-418F-9EC2-985F271C7E96}" dt="2020-09-07T18:24:42.734" v="831" actId="478"/>
          <ac:spMkLst>
            <pc:docMk/>
            <pc:sldMk cId="1694710951" sldId="325"/>
            <ac:spMk id="17" creationId="{A5EBBD94-77CD-49A0-B93A-34359DF0FA46}"/>
          </ac:spMkLst>
        </pc:spChg>
        <pc:spChg chg="del">
          <ac:chgData name="Daniel Albornoz" userId="8b740aec-93c2-42d0-a265-8c10b2f10659" providerId="ADAL" clId="{6F46A133-9A5B-418F-9EC2-985F271C7E96}" dt="2020-09-07T18:24:42.734" v="831" actId="478"/>
          <ac:spMkLst>
            <pc:docMk/>
            <pc:sldMk cId="1694710951" sldId="325"/>
            <ac:spMk id="18" creationId="{2F6BCB25-F907-43E1-B442-68A95BA81441}"/>
          </ac:spMkLst>
        </pc:spChg>
      </pc:sldChg>
      <pc:sldChg chg="modSp add mod modAnim">
        <pc:chgData name="Daniel Albornoz" userId="8b740aec-93c2-42d0-a265-8c10b2f10659" providerId="ADAL" clId="{6F46A133-9A5B-418F-9EC2-985F271C7E96}" dt="2020-09-07T18:10:34.650" v="610"/>
        <pc:sldMkLst>
          <pc:docMk/>
          <pc:sldMk cId="2125936089" sldId="368"/>
        </pc:sldMkLst>
        <pc:spChg chg="mod">
          <ac:chgData name="Daniel Albornoz" userId="8b740aec-93c2-42d0-a265-8c10b2f10659" providerId="ADAL" clId="{6F46A133-9A5B-418F-9EC2-985F271C7E96}" dt="2020-09-07T18:06:12.002" v="181" actId="2711"/>
          <ac:spMkLst>
            <pc:docMk/>
            <pc:sldMk cId="2125936089" sldId="368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08:44.093" v="367" actId="113"/>
          <ac:spMkLst>
            <pc:docMk/>
            <pc:sldMk cId="2125936089" sldId="368"/>
            <ac:spMk id="37" creationId="{5F0BFD8B-1E14-F14B-9B8E-73B79D5FBBFF}"/>
          </ac:spMkLst>
        </pc:spChg>
      </pc:sldChg>
      <pc:sldChg chg="modSp add mod">
        <pc:chgData name="Daniel Albornoz" userId="8b740aec-93c2-42d0-a265-8c10b2f10659" providerId="ADAL" clId="{6F46A133-9A5B-418F-9EC2-985F271C7E96}" dt="2020-09-07T18:11:39.545" v="624" actId="12"/>
        <pc:sldMkLst>
          <pc:docMk/>
          <pc:sldMk cId="614697897" sldId="369"/>
        </pc:sldMkLst>
        <pc:spChg chg="mod">
          <ac:chgData name="Daniel Albornoz" userId="8b740aec-93c2-42d0-a265-8c10b2f10659" providerId="ADAL" clId="{6F46A133-9A5B-418F-9EC2-985F271C7E96}" dt="2020-09-07T18:10:49.063" v="613" actId="2711"/>
          <ac:spMkLst>
            <pc:docMk/>
            <pc:sldMk cId="614697897" sldId="369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1:39.545" v="624" actId="12"/>
          <ac:spMkLst>
            <pc:docMk/>
            <pc:sldMk cId="614697897" sldId="369"/>
            <ac:spMk id="37" creationId="{5F0BFD8B-1E14-F14B-9B8E-73B79D5FBBFF}"/>
          </ac:spMkLst>
        </pc:spChg>
      </pc:sldChg>
      <pc:sldChg chg="modSp add del mod">
        <pc:chgData name="Daniel Albornoz" userId="8b740aec-93c2-42d0-a265-8c10b2f10659" providerId="ADAL" clId="{6F46A133-9A5B-418F-9EC2-985F271C7E96}" dt="2020-09-07T18:12:55.015" v="664" actId="47"/>
        <pc:sldMkLst>
          <pc:docMk/>
          <pc:sldMk cId="1244172550" sldId="370"/>
        </pc:sldMkLst>
        <pc:spChg chg="mod">
          <ac:chgData name="Daniel Albornoz" userId="8b740aec-93c2-42d0-a265-8c10b2f10659" providerId="ADAL" clId="{6F46A133-9A5B-418F-9EC2-985F271C7E96}" dt="2020-09-07T18:12:33.432" v="662" actId="2711"/>
          <ac:spMkLst>
            <pc:docMk/>
            <pc:sldMk cId="1244172550" sldId="370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2:38.603" v="663" actId="2711"/>
          <ac:spMkLst>
            <pc:docMk/>
            <pc:sldMk cId="1244172550" sldId="370"/>
            <ac:spMk id="37" creationId="{5F0BFD8B-1E14-F14B-9B8E-73B79D5FBBFF}"/>
          </ac:spMkLst>
        </pc:spChg>
      </pc:sldChg>
      <pc:sldChg chg="modSp add mod ord">
        <pc:chgData name="Daniel Albornoz" userId="8b740aec-93c2-42d0-a265-8c10b2f10659" providerId="ADAL" clId="{6F46A133-9A5B-418F-9EC2-985F271C7E96}" dt="2020-09-07T18:18:27.248" v="774" actId="1076"/>
        <pc:sldMkLst>
          <pc:docMk/>
          <pc:sldMk cId="2195428966" sldId="371"/>
        </pc:sldMkLst>
        <pc:spChg chg="mod">
          <ac:chgData name="Daniel Albornoz" userId="8b740aec-93c2-42d0-a265-8c10b2f10659" providerId="ADAL" clId="{6F46A133-9A5B-418F-9EC2-985F271C7E96}" dt="2020-09-07T18:17:38.239" v="759" actId="1076"/>
          <ac:spMkLst>
            <pc:docMk/>
            <pc:sldMk cId="2195428966" sldId="371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8:27.248" v="774" actId="1076"/>
          <ac:spMkLst>
            <pc:docMk/>
            <pc:sldMk cId="2195428966" sldId="371"/>
            <ac:spMk id="37" creationId="{5F0BFD8B-1E14-F14B-9B8E-73B79D5FBBFF}"/>
          </ac:spMkLst>
        </pc:spChg>
      </pc:sldChg>
      <pc:sldChg chg="modSp add mod">
        <pc:chgData name="Daniel Albornoz" userId="8b740aec-93c2-42d0-a265-8c10b2f10659" providerId="ADAL" clId="{6F46A133-9A5B-418F-9EC2-985F271C7E96}" dt="2020-09-07T18:13:28.151" v="704" actId="2711"/>
        <pc:sldMkLst>
          <pc:docMk/>
          <pc:sldMk cId="1862416690" sldId="372"/>
        </pc:sldMkLst>
        <pc:spChg chg="mod">
          <ac:chgData name="Daniel Albornoz" userId="8b740aec-93c2-42d0-a265-8c10b2f10659" providerId="ADAL" clId="{6F46A133-9A5B-418F-9EC2-985F271C7E96}" dt="2020-09-07T18:13:16.917" v="702" actId="113"/>
          <ac:spMkLst>
            <pc:docMk/>
            <pc:sldMk cId="1862416690" sldId="372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3:28.151" v="704" actId="2711"/>
          <ac:spMkLst>
            <pc:docMk/>
            <pc:sldMk cId="1862416690" sldId="372"/>
            <ac:spMk id="37" creationId="{5F0BFD8B-1E14-F14B-9B8E-73B79D5FBBFF}"/>
          </ac:spMkLst>
        </pc:spChg>
      </pc:sldChg>
      <pc:sldChg chg="addSp delSp modSp add mod">
        <pc:chgData name="Daniel Albornoz" userId="8b740aec-93c2-42d0-a265-8c10b2f10659" providerId="ADAL" clId="{6F46A133-9A5B-418F-9EC2-985F271C7E96}" dt="2020-09-08T23:18:06.020" v="1204" actId="478"/>
        <pc:sldMkLst>
          <pc:docMk/>
          <pc:sldMk cId="265411497" sldId="376"/>
        </pc:sldMkLst>
        <pc:spChg chg="add">
          <ac:chgData name="Daniel Albornoz" userId="8b740aec-93c2-42d0-a265-8c10b2f10659" providerId="ADAL" clId="{6F46A133-9A5B-418F-9EC2-985F271C7E96}" dt="2020-09-07T18:14:29.257" v="710" actId="22"/>
          <ac:spMkLst>
            <pc:docMk/>
            <pc:sldMk cId="265411497" sldId="376"/>
            <ac:spMk id="2" creationId="{D899D509-7382-488F-AE65-BBCE187226FC}"/>
          </ac:spMkLst>
        </pc:spChg>
        <pc:spChg chg="del mod">
          <ac:chgData name="Daniel Albornoz" userId="8b740aec-93c2-42d0-a265-8c10b2f10659" providerId="ADAL" clId="{6F46A133-9A5B-418F-9EC2-985F271C7E96}" dt="2020-09-07T18:14:29.053" v="709" actId="478"/>
          <ac:spMkLst>
            <pc:docMk/>
            <pc:sldMk cId="265411497" sldId="376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5:13.168" v="714" actId="207"/>
          <ac:spMkLst>
            <pc:docMk/>
            <pc:sldMk cId="265411497" sldId="376"/>
            <ac:spMk id="9" creationId="{7F7BF78B-82C4-C945-9F58-E56AED3A1BE9}"/>
          </ac:spMkLst>
        </pc:spChg>
        <pc:spChg chg="del mod">
          <ac:chgData name="Daniel Albornoz" userId="8b740aec-93c2-42d0-a265-8c10b2f10659" providerId="ADAL" clId="{6F46A133-9A5B-418F-9EC2-985F271C7E96}" dt="2020-09-08T23:18:06.020" v="1204" actId="478"/>
          <ac:spMkLst>
            <pc:docMk/>
            <pc:sldMk cId="265411497" sldId="376"/>
            <ac:spMk id="18" creationId="{C967015B-0636-5642-8598-212E2C3DE306}"/>
          </ac:spMkLst>
        </pc:spChg>
        <pc:cxnChg chg="mod">
          <ac:chgData name="Daniel Albornoz" userId="8b740aec-93c2-42d0-a265-8c10b2f10659" providerId="ADAL" clId="{6F46A133-9A5B-418F-9EC2-985F271C7E96}" dt="2020-09-07T18:15:09.037" v="713" actId="208"/>
          <ac:cxnSpMkLst>
            <pc:docMk/>
            <pc:sldMk cId="265411497" sldId="376"/>
            <ac:cxnSpMk id="3" creationId="{D2CF7D4E-CD8F-CD4B-BD86-65A4EDA84863}"/>
          </ac:cxnSpMkLst>
        </pc:cxnChg>
      </pc:sldChg>
      <pc:sldChg chg="addSp delSp modSp add mod">
        <pc:chgData name="Daniel Albornoz" userId="8b740aec-93c2-42d0-a265-8c10b2f10659" providerId="ADAL" clId="{6F46A133-9A5B-418F-9EC2-985F271C7E96}" dt="2020-09-07T18:15:57.637" v="733" actId="1076"/>
        <pc:sldMkLst>
          <pc:docMk/>
          <pc:sldMk cId="1121078454" sldId="377"/>
        </pc:sldMkLst>
        <pc:spChg chg="add">
          <ac:chgData name="Daniel Albornoz" userId="8b740aec-93c2-42d0-a265-8c10b2f10659" providerId="ADAL" clId="{6F46A133-9A5B-418F-9EC2-985F271C7E96}" dt="2020-09-07T18:15:29.194" v="716" actId="22"/>
          <ac:spMkLst>
            <pc:docMk/>
            <pc:sldMk cId="1121078454" sldId="377"/>
            <ac:spMk id="2" creationId="{190FBB5C-B552-4BAF-93A4-5F9D44A96DC4}"/>
          </ac:spMkLst>
        </pc:spChg>
        <pc:spChg chg="del">
          <ac:chgData name="Daniel Albornoz" userId="8b740aec-93c2-42d0-a265-8c10b2f10659" providerId="ADAL" clId="{6F46A133-9A5B-418F-9EC2-985F271C7E96}" dt="2020-09-07T18:15:28.913" v="715" actId="478"/>
          <ac:spMkLst>
            <pc:docMk/>
            <pc:sldMk cId="1121078454" sldId="377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5:48.476" v="731" actId="207"/>
          <ac:spMkLst>
            <pc:docMk/>
            <pc:sldMk cId="1121078454" sldId="377"/>
            <ac:spMk id="9" creationId="{7F7BF78B-82C4-C945-9F58-E56AED3A1BE9}"/>
          </ac:spMkLst>
        </pc:spChg>
        <pc:spChg chg="mod">
          <ac:chgData name="Daniel Albornoz" userId="8b740aec-93c2-42d0-a265-8c10b2f10659" providerId="ADAL" clId="{6F46A133-9A5B-418F-9EC2-985F271C7E96}" dt="2020-09-07T18:15:48.476" v="731" actId="207"/>
          <ac:spMkLst>
            <pc:docMk/>
            <pc:sldMk cId="1121078454" sldId="377"/>
            <ac:spMk id="14" creationId="{8DCAE582-DFA7-DE44-9B5C-304310A09167}"/>
          </ac:spMkLst>
        </pc:spChg>
        <pc:spChg chg="mod">
          <ac:chgData name="Daniel Albornoz" userId="8b740aec-93c2-42d0-a265-8c10b2f10659" providerId="ADAL" clId="{6F46A133-9A5B-418F-9EC2-985F271C7E96}" dt="2020-09-07T18:15:48.476" v="731" actId="207"/>
          <ac:spMkLst>
            <pc:docMk/>
            <pc:sldMk cId="1121078454" sldId="377"/>
            <ac:spMk id="15" creationId="{C8342B3D-7A84-304A-8FC8-9031EBC124F3}"/>
          </ac:spMkLst>
        </pc:spChg>
        <pc:spChg chg="mod">
          <ac:chgData name="Daniel Albornoz" userId="8b740aec-93c2-42d0-a265-8c10b2f10659" providerId="ADAL" clId="{6F46A133-9A5B-418F-9EC2-985F271C7E96}" dt="2020-09-07T18:15:48.476" v="731" actId="207"/>
          <ac:spMkLst>
            <pc:docMk/>
            <pc:sldMk cId="1121078454" sldId="377"/>
            <ac:spMk id="19" creationId="{9F366AE1-ED4C-0C4D-BCDF-1A11A36EB031}"/>
          </ac:spMkLst>
        </pc:spChg>
        <pc:spChg chg="mod">
          <ac:chgData name="Daniel Albornoz" userId="8b740aec-93c2-42d0-a265-8c10b2f10659" providerId="ADAL" clId="{6F46A133-9A5B-418F-9EC2-985F271C7E96}" dt="2020-09-07T18:15:48.476" v="731" actId="207"/>
          <ac:spMkLst>
            <pc:docMk/>
            <pc:sldMk cId="1121078454" sldId="377"/>
            <ac:spMk id="21" creationId="{E52CA44D-0CF5-8649-A612-67B9C1DB630B}"/>
          </ac:spMkLst>
        </pc:spChg>
        <pc:spChg chg="mod">
          <ac:chgData name="Daniel Albornoz" userId="8b740aec-93c2-42d0-a265-8c10b2f10659" providerId="ADAL" clId="{6F46A133-9A5B-418F-9EC2-985F271C7E96}" dt="2020-09-07T18:15:48.476" v="731" actId="207"/>
          <ac:spMkLst>
            <pc:docMk/>
            <pc:sldMk cId="1121078454" sldId="377"/>
            <ac:spMk id="26" creationId="{602482C1-64F6-444E-858A-A4458352DF5F}"/>
          </ac:spMkLst>
        </pc:spChg>
        <pc:spChg chg="mod">
          <ac:chgData name="Daniel Albornoz" userId="8b740aec-93c2-42d0-a265-8c10b2f10659" providerId="ADAL" clId="{6F46A133-9A5B-418F-9EC2-985F271C7E96}" dt="2020-09-07T18:15:40.001" v="730" actId="1035"/>
          <ac:spMkLst>
            <pc:docMk/>
            <pc:sldMk cId="1121078454" sldId="377"/>
            <ac:spMk id="36" creationId="{4E3DA281-165B-E74D-B846-38CF45C25FE7}"/>
          </ac:spMkLst>
        </pc:spChg>
        <pc:spChg chg="mod">
          <ac:chgData name="Daniel Albornoz" userId="8b740aec-93c2-42d0-a265-8c10b2f10659" providerId="ADAL" clId="{6F46A133-9A5B-418F-9EC2-985F271C7E96}" dt="2020-09-07T18:15:57.637" v="733" actId="1076"/>
          <ac:spMkLst>
            <pc:docMk/>
            <pc:sldMk cId="1121078454" sldId="377"/>
            <ac:spMk id="37" creationId="{5F0BFD8B-1E14-F14B-9B8E-73B79D5FBBFF}"/>
          </ac:spMkLst>
        </pc:spChg>
        <pc:grpChg chg="mod">
          <ac:chgData name="Daniel Albornoz" userId="8b740aec-93c2-42d0-a265-8c10b2f10659" providerId="ADAL" clId="{6F46A133-9A5B-418F-9EC2-985F271C7E96}" dt="2020-09-07T18:15:48.476" v="731" actId="207"/>
          <ac:grpSpMkLst>
            <pc:docMk/>
            <pc:sldMk cId="1121078454" sldId="377"/>
            <ac:grpSpMk id="8" creationId="{52AC65B8-540A-4A4B-9CAF-24A0410E7B6C}"/>
          </ac:grpSpMkLst>
        </pc:grpChg>
        <pc:grpChg chg="mod">
          <ac:chgData name="Daniel Albornoz" userId="8b740aec-93c2-42d0-a265-8c10b2f10659" providerId="ADAL" clId="{6F46A133-9A5B-418F-9EC2-985F271C7E96}" dt="2020-09-07T18:15:48.476" v="731" actId="207"/>
          <ac:grpSpMkLst>
            <pc:docMk/>
            <pc:sldMk cId="1121078454" sldId="377"/>
            <ac:grpSpMk id="10" creationId="{FF2C9348-2C44-6442-94E8-F37FE9C89A82}"/>
          </ac:grpSpMkLst>
        </pc:grpChg>
        <pc:grpChg chg="mod">
          <ac:chgData name="Daniel Albornoz" userId="8b740aec-93c2-42d0-a265-8c10b2f10659" providerId="ADAL" clId="{6F46A133-9A5B-418F-9EC2-985F271C7E96}" dt="2020-09-07T18:15:48.476" v="731" actId="207"/>
          <ac:grpSpMkLst>
            <pc:docMk/>
            <pc:sldMk cId="1121078454" sldId="377"/>
            <ac:grpSpMk id="13" creationId="{BC8EBCB2-B93B-2549-90FA-2C2F70BE7FA5}"/>
          </ac:grpSpMkLst>
        </pc:grpChg>
        <pc:grpChg chg="mod">
          <ac:chgData name="Daniel Albornoz" userId="8b740aec-93c2-42d0-a265-8c10b2f10659" providerId="ADAL" clId="{6F46A133-9A5B-418F-9EC2-985F271C7E96}" dt="2020-09-07T18:15:48.476" v="731" actId="207"/>
          <ac:grpSpMkLst>
            <pc:docMk/>
            <pc:sldMk cId="1121078454" sldId="377"/>
            <ac:grpSpMk id="23" creationId="{9F224A9C-64B3-D047-81A6-6BB8C941C9A8}"/>
          </ac:grpSpMkLst>
        </pc:grpChg>
        <pc:grpChg chg="mod">
          <ac:chgData name="Daniel Albornoz" userId="8b740aec-93c2-42d0-a265-8c10b2f10659" providerId="ADAL" clId="{6F46A133-9A5B-418F-9EC2-985F271C7E96}" dt="2020-09-07T18:15:48.476" v="731" actId="207"/>
          <ac:grpSpMkLst>
            <pc:docMk/>
            <pc:sldMk cId="1121078454" sldId="377"/>
            <ac:grpSpMk id="24" creationId="{9C51CB98-1A59-FC41-8FF8-B77A5C833A10}"/>
          </ac:grpSpMkLst>
        </pc:grpChg>
        <pc:cxnChg chg="mod">
          <ac:chgData name="Daniel Albornoz" userId="8b740aec-93c2-42d0-a265-8c10b2f10659" providerId="ADAL" clId="{6F46A133-9A5B-418F-9EC2-985F271C7E96}" dt="2020-09-07T18:15:52.611" v="732" actId="208"/>
          <ac:cxnSpMkLst>
            <pc:docMk/>
            <pc:sldMk cId="1121078454" sldId="377"/>
            <ac:cxnSpMk id="3" creationId="{D2CF7D4E-CD8F-CD4B-BD86-65A4EDA84863}"/>
          </ac:cxnSpMkLst>
        </pc:cxnChg>
        <pc:cxnChg chg="mod">
          <ac:chgData name="Daniel Albornoz" userId="8b740aec-93c2-42d0-a265-8c10b2f10659" providerId="ADAL" clId="{6F46A133-9A5B-418F-9EC2-985F271C7E96}" dt="2020-09-07T18:15:48.476" v="731" actId="207"/>
          <ac:cxnSpMkLst>
            <pc:docMk/>
            <pc:sldMk cId="1121078454" sldId="377"/>
            <ac:cxnSpMk id="7" creationId="{6E944AC2-9EA9-F346-834E-B0BD3DB0630C}"/>
          </ac:cxnSpMkLst>
        </pc:cxnChg>
        <pc:cxnChg chg="mod">
          <ac:chgData name="Daniel Albornoz" userId="8b740aec-93c2-42d0-a265-8c10b2f10659" providerId="ADAL" clId="{6F46A133-9A5B-418F-9EC2-985F271C7E96}" dt="2020-09-07T18:15:48.476" v="731" actId="207"/>
          <ac:cxnSpMkLst>
            <pc:docMk/>
            <pc:sldMk cId="1121078454" sldId="377"/>
            <ac:cxnSpMk id="12" creationId="{FA752367-2BC8-D948-824C-7170B5408AB4}"/>
          </ac:cxnSpMkLst>
        </pc:cxnChg>
        <pc:cxnChg chg="mod">
          <ac:chgData name="Daniel Albornoz" userId="8b740aec-93c2-42d0-a265-8c10b2f10659" providerId="ADAL" clId="{6F46A133-9A5B-418F-9EC2-985F271C7E96}" dt="2020-09-07T18:15:48.476" v="731" actId="207"/>
          <ac:cxnSpMkLst>
            <pc:docMk/>
            <pc:sldMk cId="1121078454" sldId="377"/>
            <ac:cxnSpMk id="16" creationId="{81E8CD88-1EE0-5049-9DC3-46207EE9136A}"/>
          </ac:cxnSpMkLst>
        </pc:cxnChg>
        <pc:cxnChg chg="mod">
          <ac:chgData name="Daniel Albornoz" userId="8b740aec-93c2-42d0-a265-8c10b2f10659" providerId="ADAL" clId="{6F46A133-9A5B-418F-9EC2-985F271C7E96}" dt="2020-09-07T18:15:40.001" v="730" actId="1035"/>
          <ac:cxnSpMkLst>
            <pc:docMk/>
            <pc:sldMk cId="1121078454" sldId="377"/>
            <ac:cxnSpMk id="29" creationId="{F65FB849-5F60-3643-8FA6-076E167D7C1F}"/>
          </ac:cxnSpMkLst>
        </pc:cxnChg>
        <pc:cxnChg chg="mod">
          <ac:chgData name="Daniel Albornoz" userId="8b740aec-93c2-42d0-a265-8c10b2f10659" providerId="ADAL" clId="{6F46A133-9A5B-418F-9EC2-985F271C7E96}" dt="2020-09-07T18:15:40.001" v="730" actId="1035"/>
          <ac:cxnSpMkLst>
            <pc:docMk/>
            <pc:sldMk cId="1121078454" sldId="377"/>
            <ac:cxnSpMk id="31" creationId="{273350CB-19C6-7247-BE2A-653D42B9EEE2}"/>
          </ac:cxnSpMkLst>
        </pc:cxnChg>
      </pc:sldChg>
      <pc:sldChg chg="addSp delSp add mod">
        <pc:chgData name="Daniel Albornoz" userId="8b740aec-93c2-42d0-a265-8c10b2f10659" providerId="ADAL" clId="{6F46A133-9A5B-418F-9EC2-985F271C7E96}" dt="2020-09-07T18:16:08.317" v="735" actId="22"/>
        <pc:sldMkLst>
          <pc:docMk/>
          <pc:sldMk cId="2396292971" sldId="378"/>
        </pc:sldMkLst>
        <pc:spChg chg="del">
          <ac:chgData name="Daniel Albornoz" userId="8b740aec-93c2-42d0-a265-8c10b2f10659" providerId="ADAL" clId="{6F46A133-9A5B-418F-9EC2-985F271C7E96}" dt="2020-09-07T18:16:07.536" v="734" actId="478"/>
          <ac:spMkLst>
            <pc:docMk/>
            <pc:sldMk cId="2396292971" sldId="378"/>
            <ac:spMk id="6" creationId="{00000000-0000-0000-0000-000000000000}"/>
          </ac:spMkLst>
        </pc:spChg>
        <pc:spChg chg="add">
          <ac:chgData name="Daniel Albornoz" userId="8b740aec-93c2-42d0-a265-8c10b2f10659" providerId="ADAL" clId="{6F46A133-9A5B-418F-9EC2-985F271C7E96}" dt="2020-09-07T18:16:08.317" v="735" actId="22"/>
          <ac:spMkLst>
            <pc:docMk/>
            <pc:sldMk cId="2396292971" sldId="378"/>
            <ac:spMk id="11" creationId="{58A8F6CD-EFF8-4643-AB5F-3298FFD99FF3}"/>
          </ac:spMkLst>
        </pc:spChg>
      </pc:sldChg>
      <pc:sldChg chg="addSp delSp modSp add mod">
        <pc:chgData name="Daniel Albornoz" userId="8b740aec-93c2-42d0-a265-8c10b2f10659" providerId="ADAL" clId="{6F46A133-9A5B-418F-9EC2-985F271C7E96}" dt="2020-09-07T18:17:02.476" v="751" actId="6549"/>
        <pc:sldMkLst>
          <pc:docMk/>
          <pc:sldMk cId="2305627497" sldId="379"/>
        </pc:sldMkLst>
        <pc:spChg chg="add">
          <ac:chgData name="Daniel Albornoz" userId="8b740aec-93c2-42d0-a265-8c10b2f10659" providerId="ADAL" clId="{6F46A133-9A5B-418F-9EC2-985F271C7E96}" dt="2020-09-07T18:16:20.421" v="737" actId="22"/>
          <ac:spMkLst>
            <pc:docMk/>
            <pc:sldMk cId="2305627497" sldId="379"/>
            <ac:spMk id="5" creationId="{F505D780-FECE-45C0-89CE-73AB10DFAAE3}"/>
          </ac:spMkLst>
        </pc:spChg>
        <pc:spChg chg="del">
          <ac:chgData name="Daniel Albornoz" userId="8b740aec-93c2-42d0-a265-8c10b2f10659" providerId="ADAL" clId="{6F46A133-9A5B-418F-9EC2-985F271C7E96}" dt="2020-09-07T18:16:19.123" v="736" actId="478"/>
          <ac:spMkLst>
            <pc:docMk/>
            <pc:sldMk cId="2305627497" sldId="379"/>
            <ac:spMk id="6" creationId="{00000000-0000-0000-0000-000000000000}"/>
          </ac:spMkLst>
        </pc:spChg>
        <pc:spChg chg="mod">
          <ac:chgData name="Daniel Albornoz" userId="8b740aec-93c2-42d0-a265-8c10b2f10659" providerId="ADAL" clId="{6F46A133-9A5B-418F-9EC2-985F271C7E96}" dt="2020-09-07T18:17:02.476" v="751" actId="6549"/>
          <ac:spMkLst>
            <pc:docMk/>
            <pc:sldMk cId="2305627497" sldId="379"/>
            <ac:spMk id="27" creationId="{A346DA16-B42F-D646-B67A-581CFD971526}"/>
          </ac:spMkLst>
        </pc:spChg>
      </pc:sldChg>
      <pc:sldChg chg="modSp add mod modAnim">
        <pc:chgData name="Daniel Albornoz" userId="8b740aec-93c2-42d0-a265-8c10b2f10659" providerId="ADAL" clId="{6F46A133-9A5B-418F-9EC2-985F271C7E96}" dt="2020-09-07T18:10:23.694" v="609"/>
        <pc:sldMkLst>
          <pc:docMk/>
          <pc:sldMk cId="1416063086" sldId="380"/>
        </pc:sldMkLst>
        <pc:spChg chg="mod">
          <ac:chgData name="Daniel Albornoz" userId="8b740aec-93c2-42d0-a265-8c10b2f10659" providerId="ADAL" clId="{6F46A133-9A5B-418F-9EC2-985F271C7E96}" dt="2020-09-07T18:10:16.201" v="608" actId="20577"/>
          <ac:spMkLst>
            <pc:docMk/>
            <pc:sldMk cId="1416063086" sldId="380"/>
            <ac:spMk id="37" creationId="{5F0BFD8B-1E14-F14B-9B8E-73B79D5FBBFF}"/>
          </ac:spMkLst>
        </pc:spChg>
      </pc:sldChg>
      <pc:sldChg chg="modSp add mod">
        <pc:chgData name="Daniel Albornoz" userId="8b740aec-93c2-42d0-a265-8c10b2f10659" providerId="ADAL" clId="{6F46A133-9A5B-418F-9EC2-985F271C7E96}" dt="2020-09-07T18:11:56.508" v="659" actId="20577"/>
        <pc:sldMkLst>
          <pc:docMk/>
          <pc:sldMk cId="2044190249" sldId="381"/>
        </pc:sldMkLst>
        <pc:spChg chg="mod">
          <ac:chgData name="Daniel Albornoz" userId="8b740aec-93c2-42d0-a265-8c10b2f10659" providerId="ADAL" clId="{6F46A133-9A5B-418F-9EC2-985F271C7E96}" dt="2020-09-07T18:11:56.508" v="659" actId="20577"/>
          <ac:spMkLst>
            <pc:docMk/>
            <pc:sldMk cId="2044190249" sldId="381"/>
            <ac:spMk id="2" creationId="{C5D2A225-3A73-4418-88C8-107B8AE95B33}"/>
          </ac:spMkLst>
        </pc:spChg>
      </pc:sldChg>
      <pc:sldChg chg="modSp add mod">
        <pc:chgData name="Daniel Albornoz" userId="8b740aec-93c2-42d0-a265-8c10b2f10659" providerId="ADAL" clId="{6F46A133-9A5B-418F-9EC2-985F271C7E96}" dt="2020-09-07T18:18:36.039" v="786" actId="20577"/>
        <pc:sldMkLst>
          <pc:docMk/>
          <pc:sldMk cId="1661847089" sldId="382"/>
        </pc:sldMkLst>
        <pc:spChg chg="mod">
          <ac:chgData name="Daniel Albornoz" userId="8b740aec-93c2-42d0-a265-8c10b2f10659" providerId="ADAL" clId="{6F46A133-9A5B-418F-9EC2-985F271C7E96}" dt="2020-09-07T18:18:36.039" v="786" actId="20577"/>
          <ac:spMkLst>
            <pc:docMk/>
            <pc:sldMk cId="1661847089" sldId="382"/>
            <ac:spMk id="2" creationId="{C5D2A225-3A73-4418-88C8-107B8AE95B33}"/>
          </ac:spMkLst>
        </pc:spChg>
      </pc:sldChg>
      <pc:sldChg chg="add">
        <pc:chgData name="Daniel Albornoz" userId="8b740aec-93c2-42d0-a265-8c10b2f10659" providerId="ADAL" clId="{6F46A133-9A5B-418F-9EC2-985F271C7E96}" dt="2020-09-07T18:20:20.688" v="795"/>
        <pc:sldMkLst>
          <pc:docMk/>
          <pc:sldMk cId="919007883" sldId="383"/>
        </pc:sldMkLst>
      </pc:sldChg>
      <pc:sldChg chg="delSp add del mod">
        <pc:chgData name="Daniel Albornoz" userId="8b740aec-93c2-42d0-a265-8c10b2f10659" providerId="ADAL" clId="{6F46A133-9A5B-418F-9EC2-985F271C7E96}" dt="2020-09-07T18:32:51.207" v="956" actId="47"/>
        <pc:sldMkLst>
          <pc:docMk/>
          <pc:sldMk cId="2241630748" sldId="384"/>
        </pc:sldMkLst>
        <pc:spChg chg="del">
          <ac:chgData name="Daniel Albornoz" userId="8b740aec-93c2-42d0-a265-8c10b2f10659" providerId="ADAL" clId="{6F46A133-9A5B-418F-9EC2-985F271C7E96}" dt="2020-09-07T18:24:33.366" v="828" actId="478"/>
          <ac:spMkLst>
            <pc:docMk/>
            <pc:sldMk cId="2241630748" sldId="384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4:33.366" v="828" actId="478"/>
          <ac:spMkLst>
            <pc:docMk/>
            <pc:sldMk cId="2241630748" sldId="384"/>
            <ac:spMk id="153" creationId="{12EB8A17-5BD7-4FC1-97CC-7D105E8101AB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36.342" v="829" actId="478"/>
        <pc:sldMkLst>
          <pc:docMk/>
          <pc:sldMk cId="2363213550" sldId="385"/>
        </pc:sldMkLst>
        <pc:spChg chg="del">
          <ac:chgData name="Daniel Albornoz" userId="8b740aec-93c2-42d0-a265-8c10b2f10659" providerId="ADAL" clId="{6F46A133-9A5B-418F-9EC2-985F271C7E96}" dt="2020-09-07T18:24:36.342" v="829" actId="478"/>
          <ac:spMkLst>
            <pc:docMk/>
            <pc:sldMk cId="2363213550" sldId="385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4:36.342" v="829" actId="478"/>
          <ac:spMkLst>
            <pc:docMk/>
            <pc:sldMk cId="2363213550" sldId="385"/>
            <ac:spMk id="153" creationId="{12EB8A17-5BD7-4FC1-97CC-7D105E8101AB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39.469" v="830" actId="478"/>
        <pc:sldMkLst>
          <pc:docMk/>
          <pc:sldMk cId="2028742558" sldId="386"/>
        </pc:sldMkLst>
        <pc:spChg chg="del">
          <ac:chgData name="Daniel Albornoz" userId="8b740aec-93c2-42d0-a265-8c10b2f10659" providerId="ADAL" clId="{6F46A133-9A5B-418F-9EC2-985F271C7E96}" dt="2020-09-07T18:24:39.469" v="830" actId="478"/>
          <ac:spMkLst>
            <pc:docMk/>
            <pc:sldMk cId="2028742558" sldId="386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4:39.469" v="830" actId="478"/>
          <ac:spMkLst>
            <pc:docMk/>
            <pc:sldMk cId="2028742558" sldId="386"/>
            <ac:spMk id="153" creationId="{12EB8A17-5BD7-4FC1-97CC-7D105E8101AB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45.501" v="832" actId="478"/>
        <pc:sldMkLst>
          <pc:docMk/>
          <pc:sldMk cId="535981633" sldId="387"/>
        </pc:sldMkLst>
        <pc:spChg chg="del">
          <ac:chgData name="Daniel Albornoz" userId="8b740aec-93c2-42d0-a265-8c10b2f10659" providerId="ADAL" clId="{6F46A133-9A5B-418F-9EC2-985F271C7E96}" dt="2020-09-07T18:24:45.501" v="832" actId="478"/>
          <ac:spMkLst>
            <pc:docMk/>
            <pc:sldMk cId="535981633" sldId="387"/>
            <ac:spMk id="14" creationId="{A8E901F0-08CC-4C44-A617-16B487035532}"/>
          </ac:spMkLst>
        </pc:spChg>
        <pc:spChg chg="del">
          <ac:chgData name="Daniel Albornoz" userId="8b740aec-93c2-42d0-a265-8c10b2f10659" providerId="ADAL" clId="{6F46A133-9A5B-418F-9EC2-985F271C7E96}" dt="2020-09-07T18:24:45.501" v="832" actId="478"/>
          <ac:spMkLst>
            <pc:docMk/>
            <pc:sldMk cId="535981633" sldId="387"/>
            <ac:spMk id="17" creationId="{0F93A25F-B210-4FB8-B20E-9870A9501E8F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2:34.066" v="955" actId="47"/>
        <pc:sldMkLst>
          <pc:docMk/>
          <pc:sldMk cId="2737225596" sldId="388"/>
        </pc:sldMkLst>
        <pc:spChg chg="del">
          <ac:chgData name="Daniel Albornoz" userId="8b740aec-93c2-42d0-a265-8c10b2f10659" providerId="ADAL" clId="{6F46A133-9A5B-418F-9EC2-985F271C7E96}" dt="2020-09-07T18:24:48.470" v="833" actId="478"/>
          <ac:spMkLst>
            <pc:docMk/>
            <pc:sldMk cId="2737225596" sldId="388"/>
            <ac:spMk id="14" creationId="{A07BD021-71BE-4537-AD8F-1A873B076226}"/>
          </ac:spMkLst>
        </pc:spChg>
        <pc:spChg chg="del">
          <ac:chgData name="Daniel Albornoz" userId="8b740aec-93c2-42d0-a265-8c10b2f10659" providerId="ADAL" clId="{6F46A133-9A5B-418F-9EC2-985F271C7E96}" dt="2020-09-07T18:24:48.470" v="833" actId="478"/>
          <ac:spMkLst>
            <pc:docMk/>
            <pc:sldMk cId="2737225596" sldId="388"/>
            <ac:spMk id="17" creationId="{DD390D6C-2F7B-47B3-8CFB-3D4DCBA18673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51.468" v="834" actId="478"/>
        <pc:sldMkLst>
          <pc:docMk/>
          <pc:sldMk cId="76722898" sldId="389"/>
        </pc:sldMkLst>
        <pc:spChg chg="del">
          <ac:chgData name="Daniel Albornoz" userId="8b740aec-93c2-42d0-a265-8c10b2f10659" providerId="ADAL" clId="{6F46A133-9A5B-418F-9EC2-985F271C7E96}" dt="2020-09-07T18:24:51.468" v="834" actId="478"/>
          <ac:spMkLst>
            <pc:docMk/>
            <pc:sldMk cId="76722898" sldId="389"/>
            <ac:spMk id="14" creationId="{6CBB88F0-A7D8-487D-A67D-377A12DF7127}"/>
          </ac:spMkLst>
        </pc:spChg>
        <pc:spChg chg="del">
          <ac:chgData name="Daniel Albornoz" userId="8b740aec-93c2-42d0-a265-8c10b2f10659" providerId="ADAL" clId="{6F46A133-9A5B-418F-9EC2-985F271C7E96}" dt="2020-09-07T18:24:51.468" v="834" actId="478"/>
          <ac:spMkLst>
            <pc:docMk/>
            <pc:sldMk cId="76722898" sldId="389"/>
            <ac:spMk id="17" creationId="{6F98B55F-FB2F-4DF9-B267-A368C6EA0A69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54.164" v="835" actId="478"/>
        <pc:sldMkLst>
          <pc:docMk/>
          <pc:sldMk cId="2243599111" sldId="390"/>
        </pc:sldMkLst>
        <pc:spChg chg="del">
          <ac:chgData name="Daniel Albornoz" userId="8b740aec-93c2-42d0-a265-8c10b2f10659" providerId="ADAL" clId="{6F46A133-9A5B-418F-9EC2-985F271C7E96}" dt="2020-09-07T18:24:54.164" v="835" actId="478"/>
          <ac:spMkLst>
            <pc:docMk/>
            <pc:sldMk cId="2243599111" sldId="390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4:54.164" v="835" actId="478"/>
          <ac:spMkLst>
            <pc:docMk/>
            <pc:sldMk cId="2243599111" sldId="390"/>
            <ac:spMk id="153" creationId="{12EB8A17-5BD7-4FC1-97CC-7D105E8101AB}"/>
          </ac:spMkLst>
        </pc:spChg>
      </pc:sldChg>
      <pc:sldChg chg="delSp add mod">
        <pc:chgData name="Daniel Albornoz" userId="8b740aec-93c2-42d0-a265-8c10b2f10659" providerId="ADAL" clId="{6F46A133-9A5B-418F-9EC2-985F271C7E96}" dt="2020-09-07T18:24:56.666" v="836" actId="478"/>
        <pc:sldMkLst>
          <pc:docMk/>
          <pc:sldMk cId="234755872" sldId="391"/>
        </pc:sldMkLst>
        <pc:spChg chg="del">
          <ac:chgData name="Daniel Albornoz" userId="8b740aec-93c2-42d0-a265-8c10b2f10659" providerId="ADAL" clId="{6F46A133-9A5B-418F-9EC2-985F271C7E96}" dt="2020-09-07T18:24:56.666" v="836" actId="478"/>
          <ac:spMkLst>
            <pc:docMk/>
            <pc:sldMk cId="234755872" sldId="391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4:56.666" v="836" actId="478"/>
          <ac:spMkLst>
            <pc:docMk/>
            <pc:sldMk cId="234755872" sldId="391"/>
            <ac:spMk id="153" creationId="{12EB8A17-5BD7-4FC1-97CC-7D105E8101AB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01.735" v="838" actId="478"/>
        <pc:sldMkLst>
          <pc:docMk/>
          <pc:sldMk cId="988013250" sldId="392"/>
        </pc:sldMkLst>
        <pc:spChg chg="del">
          <ac:chgData name="Daniel Albornoz" userId="8b740aec-93c2-42d0-a265-8c10b2f10659" providerId="ADAL" clId="{6F46A133-9A5B-418F-9EC2-985F271C7E96}" dt="2020-09-07T18:25:01.735" v="838" actId="478"/>
          <ac:spMkLst>
            <pc:docMk/>
            <pc:sldMk cId="988013250" sldId="392"/>
            <ac:spMk id="146" creationId="{358D2CA7-CCF1-4768-A318-4A3341990333}"/>
          </ac:spMkLst>
        </pc:spChg>
        <pc:spChg chg="del">
          <ac:chgData name="Daniel Albornoz" userId="8b740aec-93c2-42d0-a265-8c10b2f10659" providerId="ADAL" clId="{6F46A133-9A5B-418F-9EC2-985F271C7E96}" dt="2020-09-07T18:25:01.735" v="838" actId="478"/>
          <ac:spMkLst>
            <pc:docMk/>
            <pc:sldMk cId="988013250" sldId="392"/>
            <ac:spMk id="147" creationId="{CE617360-6071-43CD-8287-F582B632EF9B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04.541" v="839" actId="478"/>
        <pc:sldMkLst>
          <pc:docMk/>
          <pc:sldMk cId="931271338" sldId="393"/>
        </pc:sldMkLst>
        <pc:spChg chg="del">
          <ac:chgData name="Daniel Albornoz" userId="8b740aec-93c2-42d0-a265-8c10b2f10659" providerId="ADAL" clId="{6F46A133-9A5B-418F-9EC2-985F271C7E96}" dt="2020-09-07T18:25:04.541" v="839" actId="478"/>
          <ac:spMkLst>
            <pc:docMk/>
            <pc:sldMk cId="931271338" sldId="393"/>
            <ac:spMk id="146" creationId="{358D2CA7-CCF1-4768-A318-4A3341990333}"/>
          </ac:spMkLst>
        </pc:spChg>
        <pc:spChg chg="del">
          <ac:chgData name="Daniel Albornoz" userId="8b740aec-93c2-42d0-a265-8c10b2f10659" providerId="ADAL" clId="{6F46A133-9A5B-418F-9EC2-985F271C7E96}" dt="2020-09-07T18:25:04.541" v="839" actId="478"/>
          <ac:spMkLst>
            <pc:docMk/>
            <pc:sldMk cId="931271338" sldId="393"/>
            <ac:spMk id="147" creationId="{CE617360-6071-43CD-8287-F582B632EF9B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07.144" v="840" actId="478"/>
        <pc:sldMkLst>
          <pc:docMk/>
          <pc:sldMk cId="1545995956" sldId="394"/>
        </pc:sldMkLst>
        <pc:spChg chg="del">
          <ac:chgData name="Daniel Albornoz" userId="8b740aec-93c2-42d0-a265-8c10b2f10659" providerId="ADAL" clId="{6F46A133-9A5B-418F-9EC2-985F271C7E96}" dt="2020-09-07T18:25:07.144" v="840" actId="478"/>
          <ac:spMkLst>
            <pc:docMk/>
            <pc:sldMk cId="1545995956" sldId="394"/>
            <ac:spMk id="146" creationId="{358D2CA7-CCF1-4768-A318-4A3341990333}"/>
          </ac:spMkLst>
        </pc:spChg>
        <pc:spChg chg="del">
          <ac:chgData name="Daniel Albornoz" userId="8b740aec-93c2-42d0-a265-8c10b2f10659" providerId="ADAL" clId="{6F46A133-9A5B-418F-9EC2-985F271C7E96}" dt="2020-09-07T18:25:07.144" v="840" actId="478"/>
          <ac:spMkLst>
            <pc:docMk/>
            <pc:sldMk cId="1545995956" sldId="394"/>
            <ac:spMk id="147" creationId="{CE617360-6071-43CD-8287-F582B632EF9B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1:52.350" v="952" actId="47"/>
        <pc:sldMkLst>
          <pc:docMk/>
          <pc:sldMk cId="4184077653" sldId="395"/>
        </pc:sldMkLst>
        <pc:spChg chg="del">
          <ac:chgData name="Daniel Albornoz" userId="8b740aec-93c2-42d0-a265-8c10b2f10659" providerId="ADAL" clId="{6F46A133-9A5B-418F-9EC2-985F271C7E96}" dt="2020-09-07T18:25:17.169" v="844" actId="478"/>
          <ac:spMkLst>
            <pc:docMk/>
            <pc:sldMk cId="4184077653" sldId="395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17.169" v="844" actId="478"/>
          <ac:spMkLst>
            <pc:docMk/>
            <pc:sldMk cId="4184077653" sldId="395"/>
            <ac:spMk id="16" creationId="{4469507C-22B8-4F9D-97F4-1D5317759A94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1:52.350" v="952" actId="47"/>
        <pc:sldMkLst>
          <pc:docMk/>
          <pc:sldMk cId="2424034741" sldId="396"/>
        </pc:sldMkLst>
        <pc:spChg chg="del">
          <ac:chgData name="Daniel Albornoz" userId="8b740aec-93c2-42d0-a265-8c10b2f10659" providerId="ADAL" clId="{6F46A133-9A5B-418F-9EC2-985F271C7E96}" dt="2020-09-07T18:25:19.729" v="845" actId="478"/>
          <ac:spMkLst>
            <pc:docMk/>
            <pc:sldMk cId="2424034741" sldId="396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19.729" v="845" actId="478"/>
          <ac:spMkLst>
            <pc:docMk/>
            <pc:sldMk cId="2424034741" sldId="396"/>
            <ac:spMk id="16" creationId="{4469507C-22B8-4F9D-97F4-1D5317759A94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22.185" v="846" actId="478"/>
        <pc:sldMkLst>
          <pc:docMk/>
          <pc:sldMk cId="905492068" sldId="397"/>
        </pc:sldMkLst>
        <pc:spChg chg="del">
          <ac:chgData name="Daniel Albornoz" userId="8b740aec-93c2-42d0-a265-8c10b2f10659" providerId="ADAL" clId="{6F46A133-9A5B-418F-9EC2-985F271C7E96}" dt="2020-09-07T18:25:22.185" v="846" actId="478"/>
          <ac:spMkLst>
            <pc:docMk/>
            <pc:sldMk cId="905492068" sldId="397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22.185" v="846" actId="478"/>
          <ac:spMkLst>
            <pc:docMk/>
            <pc:sldMk cId="905492068" sldId="397"/>
            <ac:spMk id="16" creationId="{4469507C-22B8-4F9D-97F4-1D5317759A94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25.101" v="847" actId="478"/>
        <pc:sldMkLst>
          <pc:docMk/>
          <pc:sldMk cId="1671171230" sldId="398"/>
        </pc:sldMkLst>
        <pc:spChg chg="del">
          <ac:chgData name="Daniel Albornoz" userId="8b740aec-93c2-42d0-a265-8c10b2f10659" providerId="ADAL" clId="{6F46A133-9A5B-418F-9EC2-985F271C7E96}" dt="2020-09-07T18:25:25.101" v="847" actId="478"/>
          <ac:spMkLst>
            <pc:docMk/>
            <pc:sldMk cId="1671171230" sldId="398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25.101" v="847" actId="478"/>
          <ac:spMkLst>
            <pc:docMk/>
            <pc:sldMk cId="1671171230" sldId="398"/>
            <ac:spMk id="16" creationId="{4469507C-22B8-4F9D-97F4-1D5317759A94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28.092" v="848" actId="478"/>
        <pc:sldMkLst>
          <pc:docMk/>
          <pc:sldMk cId="2966814033" sldId="399"/>
        </pc:sldMkLst>
        <pc:spChg chg="del">
          <ac:chgData name="Daniel Albornoz" userId="8b740aec-93c2-42d0-a265-8c10b2f10659" providerId="ADAL" clId="{6F46A133-9A5B-418F-9EC2-985F271C7E96}" dt="2020-09-07T18:25:28.092" v="848" actId="478"/>
          <ac:spMkLst>
            <pc:docMk/>
            <pc:sldMk cId="2966814033" sldId="399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28.092" v="848" actId="478"/>
          <ac:spMkLst>
            <pc:docMk/>
            <pc:sldMk cId="2966814033" sldId="399"/>
            <ac:spMk id="16" creationId="{4469507C-22B8-4F9D-97F4-1D5317759A94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30.576" v="849" actId="478"/>
        <pc:sldMkLst>
          <pc:docMk/>
          <pc:sldMk cId="1400192176" sldId="400"/>
        </pc:sldMkLst>
        <pc:spChg chg="del">
          <ac:chgData name="Daniel Albornoz" userId="8b740aec-93c2-42d0-a265-8c10b2f10659" providerId="ADAL" clId="{6F46A133-9A5B-418F-9EC2-985F271C7E96}" dt="2020-09-07T18:25:30.576" v="849" actId="478"/>
          <ac:spMkLst>
            <pc:docMk/>
            <pc:sldMk cId="1400192176" sldId="400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30.576" v="849" actId="478"/>
          <ac:spMkLst>
            <pc:docMk/>
            <pc:sldMk cId="1400192176" sldId="400"/>
            <ac:spMk id="16" creationId="{4469507C-22B8-4F9D-97F4-1D5317759A94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33.015" v="850" actId="478"/>
        <pc:sldMkLst>
          <pc:docMk/>
          <pc:sldMk cId="2361958596" sldId="401"/>
        </pc:sldMkLst>
        <pc:spChg chg="del">
          <ac:chgData name="Daniel Albornoz" userId="8b740aec-93c2-42d0-a265-8c10b2f10659" providerId="ADAL" clId="{6F46A133-9A5B-418F-9EC2-985F271C7E96}" dt="2020-09-07T18:25:33.015" v="850" actId="478"/>
          <ac:spMkLst>
            <pc:docMk/>
            <pc:sldMk cId="2361958596" sldId="401"/>
            <ac:spMk id="14" creationId="{806A2051-6668-4910-8F22-1861587D18C5}"/>
          </ac:spMkLst>
        </pc:spChg>
        <pc:spChg chg="del">
          <ac:chgData name="Daniel Albornoz" userId="8b740aec-93c2-42d0-a265-8c10b2f10659" providerId="ADAL" clId="{6F46A133-9A5B-418F-9EC2-985F271C7E96}" dt="2020-09-07T18:25:33.015" v="850" actId="478"/>
          <ac:spMkLst>
            <pc:docMk/>
            <pc:sldMk cId="2361958596" sldId="401"/>
            <ac:spMk id="16" creationId="{4469507C-22B8-4F9D-97F4-1D5317759A94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35.555" v="851" actId="478"/>
        <pc:sldMkLst>
          <pc:docMk/>
          <pc:sldMk cId="3251531219" sldId="402"/>
        </pc:sldMkLst>
        <pc:spChg chg="del">
          <ac:chgData name="Daniel Albornoz" userId="8b740aec-93c2-42d0-a265-8c10b2f10659" providerId="ADAL" clId="{6F46A133-9A5B-418F-9EC2-985F271C7E96}" dt="2020-09-07T18:25:35.555" v="851" actId="478"/>
          <ac:spMkLst>
            <pc:docMk/>
            <pc:sldMk cId="3251531219" sldId="402"/>
            <ac:spMk id="151" creationId="{978D1684-8F6A-4F37-A93C-E4748BCADD5F}"/>
          </ac:spMkLst>
        </pc:spChg>
        <pc:spChg chg="del">
          <ac:chgData name="Daniel Albornoz" userId="8b740aec-93c2-42d0-a265-8c10b2f10659" providerId="ADAL" clId="{6F46A133-9A5B-418F-9EC2-985F271C7E96}" dt="2020-09-07T18:25:35.555" v="851" actId="478"/>
          <ac:spMkLst>
            <pc:docMk/>
            <pc:sldMk cId="3251531219" sldId="402"/>
            <ac:spMk id="153" creationId="{12EB8A17-5BD7-4FC1-97CC-7D105E8101AB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1:30.216" v="951" actId="47"/>
        <pc:sldMkLst>
          <pc:docMk/>
          <pc:sldMk cId="3115626412" sldId="403"/>
        </pc:sldMkLst>
        <pc:spChg chg="del">
          <ac:chgData name="Daniel Albornoz" userId="8b740aec-93c2-42d0-a265-8c10b2f10659" providerId="ADAL" clId="{6F46A133-9A5B-418F-9EC2-985F271C7E96}" dt="2020-09-07T18:25:38.054" v="852" actId="478"/>
          <ac:spMkLst>
            <pc:docMk/>
            <pc:sldMk cId="3115626412" sldId="403"/>
            <ac:spMk id="145" creationId="{6CA2AB02-63CC-4FED-B841-7BAAD2269238}"/>
          </ac:spMkLst>
        </pc:spChg>
        <pc:spChg chg="del">
          <ac:chgData name="Daniel Albornoz" userId="8b740aec-93c2-42d0-a265-8c10b2f10659" providerId="ADAL" clId="{6F46A133-9A5B-418F-9EC2-985F271C7E96}" dt="2020-09-07T18:25:38.054" v="852" actId="478"/>
          <ac:spMkLst>
            <pc:docMk/>
            <pc:sldMk cId="3115626412" sldId="403"/>
            <ac:spMk id="146" creationId="{94D309F5-40CA-45FB-85CF-51262E285B85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1:30.216" v="951" actId="47"/>
        <pc:sldMkLst>
          <pc:docMk/>
          <pc:sldMk cId="815222949" sldId="404"/>
        </pc:sldMkLst>
        <pc:spChg chg="del">
          <ac:chgData name="Daniel Albornoz" userId="8b740aec-93c2-42d0-a265-8c10b2f10659" providerId="ADAL" clId="{6F46A133-9A5B-418F-9EC2-985F271C7E96}" dt="2020-09-07T18:25:40.649" v="853" actId="478"/>
          <ac:spMkLst>
            <pc:docMk/>
            <pc:sldMk cId="815222949" sldId="404"/>
            <ac:spMk id="145" creationId="{6CA2AB02-63CC-4FED-B841-7BAAD2269238}"/>
          </ac:spMkLst>
        </pc:spChg>
        <pc:spChg chg="del">
          <ac:chgData name="Daniel Albornoz" userId="8b740aec-93c2-42d0-a265-8c10b2f10659" providerId="ADAL" clId="{6F46A133-9A5B-418F-9EC2-985F271C7E96}" dt="2020-09-07T18:25:40.649" v="853" actId="478"/>
          <ac:spMkLst>
            <pc:docMk/>
            <pc:sldMk cId="815222949" sldId="404"/>
            <ac:spMk id="146" creationId="{94D309F5-40CA-45FB-85CF-51262E285B85}"/>
          </ac:spMkLst>
        </pc:spChg>
      </pc:sldChg>
      <pc:sldChg chg="delSp add del mod">
        <pc:chgData name="Daniel Albornoz" userId="8b740aec-93c2-42d0-a265-8c10b2f10659" providerId="ADAL" clId="{6F46A133-9A5B-418F-9EC2-985F271C7E96}" dt="2020-09-07T18:31:30.216" v="951" actId="47"/>
        <pc:sldMkLst>
          <pc:docMk/>
          <pc:sldMk cId="2435848761" sldId="405"/>
        </pc:sldMkLst>
        <pc:spChg chg="del">
          <ac:chgData name="Daniel Albornoz" userId="8b740aec-93c2-42d0-a265-8c10b2f10659" providerId="ADAL" clId="{6F46A133-9A5B-418F-9EC2-985F271C7E96}" dt="2020-09-07T18:25:43.244" v="854" actId="478"/>
          <ac:spMkLst>
            <pc:docMk/>
            <pc:sldMk cId="2435848761" sldId="405"/>
            <ac:spMk id="145" creationId="{6CA2AB02-63CC-4FED-B841-7BAAD2269238}"/>
          </ac:spMkLst>
        </pc:spChg>
        <pc:spChg chg="del">
          <ac:chgData name="Daniel Albornoz" userId="8b740aec-93c2-42d0-a265-8c10b2f10659" providerId="ADAL" clId="{6F46A133-9A5B-418F-9EC2-985F271C7E96}" dt="2020-09-07T18:25:43.244" v="854" actId="478"/>
          <ac:spMkLst>
            <pc:docMk/>
            <pc:sldMk cId="2435848761" sldId="405"/>
            <ac:spMk id="146" creationId="{94D309F5-40CA-45FB-85CF-51262E285B85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45.978" v="855" actId="478"/>
        <pc:sldMkLst>
          <pc:docMk/>
          <pc:sldMk cId="4019088381" sldId="406"/>
        </pc:sldMkLst>
        <pc:spChg chg="del">
          <ac:chgData name="Daniel Albornoz" userId="8b740aec-93c2-42d0-a265-8c10b2f10659" providerId="ADAL" clId="{6F46A133-9A5B-418F-9EC2-985F271C7E96}" dt="2020-09-07T18:25:45.978" v="855" actId="478"/>
          <ac:spMkLst>
            <pc:docMk/>
            <pc:sldMk cId="4019088381" sldId="406"/>
            <ac:spMk id="145" creationId="{6CA2AB02-63CC-4FED-B841-7BAAD2269238}"/>
          </ac:spMkLst>
        </pc:spChg>
        <pc:spChg chg="del">
          <ac:chgData name="Daniel Albornoz" userId="8b740aec-93c2-42d0-a265-8c10b2f10659" providerId="ADAL" clId="{6F46A133-9A5B-418F-9EC2-985F271C7E96}" dt="2020-09-07T18:25:45.978" v="855" actId="478"/>
          <ac:spMkLst>
            <pc:docMk/>
            <pc:sldMk cId="4019088381" sldId="406"/>
            <ac:spMk id="146" creationId="{94D309F5-40CA-45FB-85CF-51262E285B85}"/>
          </ac:spMkLst>
        </pc:spChg>
      </pc:sldChg>
      <pc:sldChg chg="delSp add mod">
        <pc:chgData name="Daniel Albornoz" userId="8b740aec-93c2-42d0-a265-8c10b2f10659" providerId="ADAL" clId="{6F46A133-9A5B-418F-9EC2-985F271C7E96}" dt="2020-09-07T18:25:48.495" v="856" actId="478"/>
        <pc:sldMkLst>
          <pc:docMk/>
          <pc:sldMk cId="963646027" sldId="407"/>
        </pc:sldMkLst>
        <pc:spChg chg="del">
          <ac:chgData name="Daniel Albornoz" userId="8b740aec-93c2-42d0-a265-8c10b2f10659" providerId="ADAL" clId="{6F46A133-9A5B-418F-9EC2-985F271C7E96}" dt="2020-09-07T18:25:48.495" v="856" actId="478"/>
          <ac:spMkLst>
            <pc:docMk/>
            <pc:sldMk cId="963646027" sldId="407"/>
            <ac:spMk id="145" creationId="{6CA2AB02-63CC-4FED-B841-7BAAD2269238}"/>
          </ac:spMkLst>
        </pc:spChg>
        <pc:spChg chg="del">
          <ac:chgData name="Daniel Albornoz" userId="8b740aec-93c2-42d0-a265-8c10b2f10659" providerId="ADAL" clId="{6F46A133-9A5B-418F-9EC2-985F271C7E96}" dt="2020-09-07T18:25:48.495" v="856" actId="478"/>
          <ac:spMkLst>
            <pc:docMk/>
            <pc:sldMk cId="963646027" sldId="407"/>
            <ac:spMk id="146" creationId="{94D309F5-40CA-45FB-85CF-51262E285B85}"/>
          </ac:spMkLst>
        </pc:spChg>
      </pc:sldChg>
      <pc:sldChg chg="delSp modSp add mod">
        <pc:chgData name="Daniel Albornoz" userId="8b740aec-93c2-42d0-a265-8c10b2f10659" providerId="ADAL" clId="{6F46A133-9A5B-418F-9EC2-985F271C7E96}" dt="2020-09-07T18:26:48.851" v="897" actId="478"/>
        <pc:sldMkLst>
          <pc:docMk/>
          <pc:sldMk cId="2391572580" sldId="408"/>
        </pc:sldMkLst>
        <pc:spChg chg="mod">
          <ac:chgData name="Daniel Albornoz" userId="8b740aec-93c2-42d0-a265-8c10b2f10659" providerId="ADAL" clId="{6F46A133-9A5B-418F-9EC2-985F271C7E96}" dt="2020-09-07T18:26:43.970" v="895" actId="20577"/>
          <ac:spMkLst>
            <pc:docMk/>
            <pc:sldMk cId="2391572580" sldId="408"/>
            <ac:spMk id="2" creationId="{00000000-0000-0000-0000-000000000000}"/>
          </ac:spMkLst>
        </pc:spChg>
        <pc:spChg chg="del">
          <ac:chgData name="Daniel Albornoz" userId="8b740aec-93c2-42d0-a265-8c10b2f10659" providerId="ADAL" clId="{6F46A133-9A5B-418F-9EC2-985F271C7E96}" dt="2020-09-07T18:26:48.851" v="897" actId="478"/>
          <ac:spMkLst>
            <pc:docMk/>
            <pc:sldMk cId="2391572580" sldId="408"/>
            <ac:spMk id="38" creationId="{36714EEA-D037-DE45-8B07-7CC73FBBF538}"/>
          </ac:spMkLst>
        </pc:spChg>
        <pc:picChg chg="del">
          <ac:chgData name="Daniel Albornoz" userId="8b740aec-93c2-42d0-a265-8c10b2f10659" providerId="ADAL" clId="{6F46A133-9A5B-418F-9EC2-985F271C7E96}" dt="2020-09-07T18:26:45.627" v="896" actId="478"/>
          <ac:picMkLst>
            <pc:docMk/>
            <pc:sldMk cId="2391572580" sldId="408"/>
            <ac:picMk id="2050" creationId="{00000000-0000-0000-0000-000000000000}"/>
          </ac:picMkLst>
        </pc:picChg>
        <pc:cxnChg chg="del">
          <ac:chgData name="Daniel Albornoz" userId="8b740aec-93c2-42d0-a265-8c10b2f10659" providerId="ADAL" clId="{6F46A133-9A5B-418F-9EC2-985F271C7E96}" dt="2020-09-07T18:26:48.851" v="897" actId="478"/>
          <ac:cxnSpMkLst>
            <pc:docMk/>
            <pc:sldMk cId="2391572580" sldId="408"/>
            <ac:cxnSpMk id="39" creationId="{C0062ADB-5C55-094C-A508-3AA6D0DB85E0}"/>
          </ac:cxnSpMkLst>
        </pc:cxnChg>
      </pc:sldChg>
      <pc:sldChg chg="new del">
        <pc:chgData name="Daniel Albornoz" userId="8b740aec-93c2-42d0-a265-8c10b2f10659" providerId="ADAL" clId="{6F46A133-9A5B-418F-9EC2-985F271C7E96}" dt="2020-09-07T18:47:43.904" v="958" actId="680"/>
        <pc:sldMkLst>
          <pc:docMk/>
          <pc:sldMk cId="1492559532" sldId="409"/>
        </pc:sldMkLst>
      </pc:sldChg>
      <pc:sldChg chg="addSp delSp modSp mod modAnim">
        <pc:chgData name="Daniel Albornoz" userId="8b740aec-93c2-42d0-a265-8c10b2f10659" providerId="ADAL" clId="{6F46A133-9A5B-418F-9EC2-985F271C7E96}" dt="2020-09-07T19:59:48.141" v="1202"/>
        <pc:sldMkLst>
          <pc:docMk/>
          <pc:sldMk cId="3066804334" sldId="448"/>
        </pc:sldMkLst>
        <pc:spChg chg="mod">
          <ac:chgData name="Daniel Albornoz" userId="8b740aec-93c2-42d0-a265-8c10b2f10659" providerId="ADAL" clId="{6F46A133-9A5B-418F-9EC2-985F271C7E96}" dt="2020-09-07T19:48:26.174" v="990" actId="164"/>
          <ac:spMkLst>
            <pc:docMk/>
            <pc:sldMk cId="3066804334" sldId="448"/>
            <ac:spMk id="2" creationId="{23A04B17-43E4-44B5-9FFE-9DE3C64D471F}"/>
          </ac:spMkLst>
        </pc:spChg>
        <pc:spChg chg="mod">
          <ac:chgData name="Daniel Albornoz" userId="8b740aec-93c2-42d0-a265-8c10b2f10659" providerId="ADAL" clId="{6F46A133-9A5B-418F-9EC2-985F271C7E96}" dt="2020-09-07T19:48:26.174" v="990" actId="164"/>
          <ac:spMkLst>
            <pc:docMk/>
            <pc:sldMk cId="3066804334" sldId="448"/>
            <ac:spMk id="3" creationId="{D6916320-D998-4F16-91AF-29E06EDB0F62}"/>
          </ac:spMkLst>
        </pc:spChg>
        <pc:spChg chg="mod">
          <ac:chgData name="Daniel Albornoz" userId="8b740aec-93c2-42d0-a265-8c10b2f10659" providerId="ADAL" clId="{6F46A133-9A5B-418F-9EC2-985F271C7E96}" dt="2020-09-07T19:48:26.174" v="990" actId="164"/>
          <ac:spMkLst>
            <pc:docMk/>
            <pc:sldMk cId="3066804334" sldId="448"/>
            <ac:spMk id="4" creationId="{76BEBB41-FC57-40D5-ADD2-AF332E438A29}"/>
          </ac:spMkLst>
        </pc:spChg>
        <pc:spChg chg="mod">
          <ac:chgData name="Daniel Albornoz" userId="8b740aec-93c2-42d0-a265-8c10b2f10659" providerId="ADAL" clId="{6F46A133-9A5B-418F-9EC2-985F271C7E96}" dt="2020-09-07T19:47:18.807" v="971" actId="2711"/>
          <ac:spMkLst>
            <pc:docMk/>
            <pc:sldMk cId="3066804334" sldId="448"/>
            <ac:spMk id="5" creationId="{C3735B8F-34C6-422F-9A87-B2D6D3D3E8D7}"/>
          </ac:spMkLst>
        </pc:spChg>
        <pc:spChg chg="mod">
          <ac:chgData name="Daniel Albornoz" userId="8b740aec-93c2-42d0-a265-8c10b2f10659" providerId="ADAL" clId="{6F46A133-9A5B-418F-9EC2-985F271C7E96}" dt="2020-09-07T19:52:58.937" v="1068" actId="20577"/>
          <ac:spMkLst>
            <pc:docMk/>
            <pc:sldMk cId="3066804334" sldId="448"/>
            <ac:spMk id="8" creationId="{D8D094C9-B871-4D10-9C23-4F63615DC7B9}"/>
          </ac:spMkLst>
        </pc:spChg>
        <pc:spChg chg="add del mod">
          <ac:chgData name="Daniel Albornoz" userId="8b740aec-93c2-42d0-a265-8c10b2f10659" providerId="ADAL" clId="{6F46A133-9A5B-418F-9EC2-985F271C7E96}" dt="2020-09-07T19:52:37.024" v="1054"/>
          <ac:spMkLst>
            <pc:docMk/>
            <pc:sldMk cId="3066804334" sldId="448"/>
            <ac:spMk id="9" creationId="{7FAEAD8E-7A4D-4BB1-B9C1-25D99F083017}"/>
          </ac:spMkLst>
        </pc:spChg>
        <pc:spChg chg="mod">
          <ac:chgData name="Daniel Albornoz" userId="8b740aec-93c2-42d0-a265-8c10b2f10659" providerId="ADAL" clId="{6F46A133-9A5B-418F-9EC2-985F271C7E96}" dt="2020-09-07T19:48:26.174" v="990" actId="164"/>
          <ac:spMkLst>
            <pc:docMk/>
            <pc:sldMk cId="3066804334" sldId="448"/>
            <ac:spMk id="10" creationId="{3D1EE026-FA94-4749-A888-B87FD0FFF5B6}"/>
          </ac:spMkLst>
        </pc:spChg>
        <pc:spChg chg="add mod ord">
          <ac:chgData name="Daniel Albornoz" userId="8b740aec-93c2-42d0-a265-8c10b2f10659" providerId="ADAL" clId="{6F46A133-9A5B-418F-9EC2-985F271C7E96}" dt="2020-09-07T19:59:38.094" v="1199" actId="164"/>
          <ac:spMkLst>
            <pc:docMk/>
            <pc:sldMk cId="3066804334" sldId="448"/>
            <ac:spMk id="12" creationId="{4A41DFBB-DAFC-4EEC-A883-14EBF5693E9C}"/>
          </ac:spMkLst>
        </pc:spChg>
        <pc:spChg chg="mod">
          <ac:chgData name="Daniel Albornoz" userId="8b740aec-93c2-42d0-a265-8c10b2f10659" providerId="ADAL" clId="{6F46A133-9A5B-418F-9EC2-985F271C7E96}" dt="2020-09-07T19:48:26.174" v="990" actId="164"/>
          <ac:spMkLst>
            <pc:docMk/>
            <pc:sldMk cId="3066804334" sldId="448"/>
            <ac:spMk id="14" creationId="{3C825D88-D965-4810-B8D8-4394D5B11799}"/>
          </ac:spMkLst>
        </pc:spChg>
        <pc:spChg chg="del mod">
          <ac:chgData name="Daniel Albornoz" userId="8b740aec-93c2-42d0-a265-8c10b2f10659" providerId="ADAL" clId="{6F46A133-9A5B-418F-9EC2-985F271C7E96}" dt="2020-09-07T19:50:23.357" v="1010" actId="478"/>
          <ac:spMkLst>
            <pc:docMk/>
            <pc:sldMk cId="3066804334" sldId="448"/>
            <ac:spMk id="15" creationId="{1F4AC419-7EB0-4800-9F00-5793FA14C2AE}"/>
          </ac:spMkLst>
        </pc:spChg>
        <pc:spChg chg="del mod">
          <ac:chgData name="Daniel Albornoz" userId="8b740aec-93c2-42d0-a265-8c10b2f10659" providerId="ADAL" clId="{6F46A133-9A5B-418F-9EC2-985F271C7E96}" dt="2020-09-07T19:50:23.357" v="1010" actId="478"/>
          <ac:spMkLst>
            <pc:docMk/>
            <pc:sldMk cId="3066804334" sldId="448"/>
            <ac:spMk id="18" creationId="{598A0868-8585-4C50-AED9-808AF36763D4}"/>
          </ac:spMkLst>
        </pc:spChg>
        <pc:spChg chg="mod">
          <ac:chgData name="Daniel Albornoz" userId="8b740aec-93c2-42d0-a265-8c10b2f10659" providerId="ADAL" clId="{6F46A133-9A5B-418F-9EC2-985F271C7E96}" dt="2020-09-07T19:50:56.292" v="1018" actId="1076"/>
          <ac:spMkLst>
            <pc:docMk/>
            <pc:sldMk cId="3066804334" sldId="448"/>
            <ac:spMk id="19" creationId="{43A1C409-839A-410E-8E03-6B58B24E476F}"/>
          </ac:spMkLst>
        </pc:spChg>
        <pc:spChg chg="mod">
          <ac:chgData name="Daniel Albornoz" userId="8b740aec-93c2-42d0-a265-8c10b2f10659" providerId="ADAL" clId="{6F46A133-9A5B-418F-9EC2-985F271C7E96}" dt="2020-09-07T19:50:56.292" v="1018" actId="1076"/>
          <ac:spMkLst>
            <pc:docMk/>
            <pc:sldMk cId="3066804334" sldId="448"/>
            <ac:spMk id="20" creationId="{87354983-2F90-4056-B67E-6B302D92AC4A}"/>
          </ac:spMkLst>
        </pc:spChg>
        <pc:spChg chg="del mod">
          <ac:chgData name="Daniel Albornoz" userId="8b740aec-93c2-42d0-a265-8c10b2f10659" providerId="ADAL" clId="{6F46A133-9A5B-418F-9EC2-985F271C7E96}" dt="2020-09-07T19:50:26.402" v="1011" actId="478"/>
          <ac:spMkLst>
            <pc:docMk/>
            <pc:sldMk cId="3066804334" sldId="448"/>
            <ac:spMk id="21" creationId="{8C86831B-7300-423F-8206-23B59DE314FE}"/>
          </ac:spMkLst>
        </pc:spChg>
        <pc:spChg chg="del mod">
          <ac:chgData name="Daniel Albornoz" userId="8b740aec-93c2-42d0-a265-8c10b2f10659" providerId="ADAL" clId="{6F46A133-9A5B-418F-9EC2-985F271C7E96}" dt="2020-09-07T19:50:23.357" v="1010" actId="478"/>
          <ac:spMkLst>
            <pc:docMk/>
            <pc:sldMk cId="3066804334" sldId="448"/>
            <ac:spMk id="22" creationId="{4B408021-E814-4191-ACCC-FFBAB31C7760}"/>
          </ac:spMkLst>
        </pc:spChg>
        <pc:spChg chg="del mod">
          <ac:chgData name="Daniel Albornoz" userId="8b740aec-93c2-42d0-a265-8c10b2f10659" providerId="ADAL" clId="{6F46A133-9A5B-418F-9EC2-985F271C7E96}" dt="2020-09-07T19:50:26.402" v="1011" actId="478"/>
          <ac:spMkLst>
            <pc:docMk/>
            <pc:sldMk cId="3066804334" sldId="448"/>
            <ac:spMk id="26" creationId="{3F339638-EF6B-408B-B923-FFA1DFB641F4}"/>
          </ac:spMkLst>
        </pc:spChg>
        <pc:spChg chg="del mod">
          <ac:chgData name="Daniel Albornoz" userId="8b740aec-93c2-42d0-a265-8c10b2f10659" providerId="ADAL" clId="{6F46A133-9A5B-418F-9EC2-985F271C7E96}" dt="2020-09-07T19:50:23.357" v="1010" actId="478"/>
          <ac:spMkLst>
            <pc:docMk/>
            <pc:sldMk cId="3066804334" sldId="448"/>
            <ac:spMk id="27" creationId="{076240F8-9FCB-4CCC-9E7A-60627B88EA40}"/>
          </ac:spMkLst>
        </pc:spChg>
        <pc:spChg chg="mod">
          <ac:chgData name="Daniel Albornoz" userId="8b740aec-93c2-42d0-a265-8c10b2f10659" providerId="ADAL" clId="{6F46A133-9A5B-418F-9EC2-985F271C7E96}" dt="2020-09-07T19:50:56.292" v="1018" actId="1076"/>
          <ac:spMkLst>
            <pc:docMk/>
            <pc:sldMk cId="3066804334" sldId="448"/>
            <ac:spMk id="28" creationId="{B611BCAC-BB45-4FA0-9B76-09FA656BB964}"/>
          </ac:spMkLst>
        </pc:spChg>
        <pc:spChg chg="mod">
          <ac:chgData name="Daniel Albornoz" userId="8b740aec-93c2-42d0-a265-8c10b2f10659" providerId="ADAL" clId="{6F46A133-9A5B-418F-9EC2-985F271C7E96}" dt="2020-09-07T19:50:56.292" v="1018" actId="1076"/>
          <ac:spMkLst>
            <pc:docMk/>
            <pc:sldMk cId="3066804334" sldId="448"/>
            <ac:spMk id="29" creationId="{6070AF73-6EF6-4381-94F8-9E51442E8DE0}"/>
          </ac:spMkLst>
        </pc:spChg>
        <pc:spChg chg="mod">
          <ac:chgData name="Daniel Albornoz" userId="8b740aec-93c2-42d0-a265-8c10b2f10659" providerId="ADAL" clId="{6F46A133-9A5B-418F-9EC2-985F271C7E96}" dt="2020-09-07T19:50:56.292" v="1018" actId="1076"/>
          <ac:spMkLst>
            <pc:docMk/>
            <pc:sldMk cId="3066804334" sldId="448"/>
            <ac:spMk id="30" creationId="{A1B9F1F6-8373-447E-88A0-046216F5A538}"/>
          </ac:spMkLst>
        </pc:spChg>
        <pc:spChg chg="mod">
          <ac:chgData name="Daniel Albornoz" userId="8b740aec-93c2-42d0-a265-8c10b2f10659" providerId="ADAL" clId="{6F46A133-9A5B-418F-9EC2-985F271C7E96}" dt="2020-09-07T19:50:56.292" v="1018" actId="1076"/>
          <ac:spMkLst>
            <pc:docMk/>
            <pc:sldMk cId="3066804334" sldId="448"/>
            <ac:spMk id="31" creationId="{686168F3-915B-4F4A-938B-411CCDA2EFB7}"/>
          </ac:spMkLst>
        </pc:spChg>
        <pc:spChg chg="add mod">
          <ac:chgData name="Daniel Albornoz" userId="8b740aec-93c2-42d0-a265-8c10b2f10659" providerId="ADAL" clId="{6F46A133-9A5B-418F-9EC2-985F271C7E96}" dt="2020-09-07T19:53:19.402" v="1076" actId="1076"/>
          <ac:spMkLst>
            <pc:docMk/>
            <pc:sldMk cId="3066804334" sldId="448"/>
            <ac:spMk id="33" creationId="{E8FB7033-1939-4A56-9AB2-5DDB8677CEBA}"/>
          </ac:spMkLst>
        </pc:spChg>
        <pc:spChg chg="add mod">
          <ac:chgData name="Daniel Albornoz" userId="8b740aec-93c2-42d0-a265-8c10b2f10659" providerId="ADAL" clId="{6F46A133-9A5B-418F-9EC2-985F271C7E96}" dt="2020-09-07T19:59:38.094" v="1199" actId="164"/>
          <ac:spMkLst>
            <pc:docMk/>
            <pc:sldMk cId="3066804334" sldId="448"/>
            <ac:spMk id="36" creationId="{755EA5E8-0182-4C72-9E59-A2F740BAA71C}"/>
          </ac:spMkLst>
        </pc:spChg>
        <pc:spChg chg="add mod">
          <ac:chgData name="Daniel Albornoz" userId="8b740aec-93c2-42d0-a265-8c10b2f10659" providerId="ADAL" clId="{6F46A133-9A5B-418F-9EC2-985F271C7E96}" dt="2020-09-07T19:59:38.094" v="1199" actId="164"/>
          <ac:spMkLst>
            <pc:docMk/>
            <pc:sldMk cId="3066804334" sldId="448"/>
            <ac:spMk id="38" creationId="{6362008B-5164-4F6F-B061-ED4B485A552A}"/>
          </ac:spMkLst>
        </pc:spChg>
        <pc:spChg chg="add mod or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40" creationId="{59193165-56BE-4280-A47D-E171BBFEE986}"/>
          </ac:spMkLst>
        </pc:spChg>
        <pc:spChg chg="add mo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42" creationId="{3392C39B-2681-4C65-AD49-B30B68F40B18}"/>
          </ac:spMkLst>
        </pc:spChg>
        <pc:spChg chg="add mo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43" creationId="{27A6C0C1-CEF6-4B61-9F60-9263A1F66D98}"/>
          </ac:spMkLst>
        </pc:spChg>
        <pc:spChg chg="add mo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45" creationId="{700CDAB3-321A-43B1-A43C-6321B3129509}"/>
          </ac:spMkLst>
        </pc:spChg>
        <pc:spChg chg="add mod or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47" creationId="{58BAE578-E2A1-4AAD-8533-FD60633F5E56}"/>
          </ac:spMkLst>
        </pc:spChg>
        <pc:spChg chg="add mo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56" creationId="{7EBFAA24-DF85-4FDE-AA50-508AE0164880}"/>
          </ac:spMkLst>
        </pc:spChg>
        <pc:spChg chg="add mod">
          <ac:chgData name="Daniel Albornoz" userId="8b740aec-93c2-42d0-a265-8c10b2f10659" providerId="ADAL" clId="{6F46A133-9A5B-418F-9EC2-985F271C7E96}" dt="2020-09-07T19:59:46.573" v="1201" actId="164"/>
          <ac:spMkLst>
            <pc:docMk/>
            <pc:sldMk cId="3066804334" sldId="448"/>
            <ac:spMk id="66" creationId="{7A9BEBED-C214-431C-881D-26EF32A9920B}"/>
          </ac:spMkLst>
        </pc:spChg>
        <pc:grpChg chg="add mod">
          <ac:chgData name="Daniel Albornoz" userId="8b740aec-93c2-42d0-a265-8c10b2f10659" providerId="ADAL" clId="{6F46A133-9A5B-418F-9EC2-985F271C7E96}" dt="2020-09-07T19:48:28.496" v="991" actId="1076"/>
          <ac:grpSpMkLst>
            <pc:docMk/>
            <pc:sldMk cId="3066804334" sldId="448"/>
            <ac:grpSpMk id="6" creationId="{DC447F36-B56F-4E9A-92A0-81E427098681}"/>
          </ac:grpSpMkLst>
        </pc:grpChg>
        <pc:grpChg chg="add del mod">
          <ac:chgData name="Daniel Albornoz" userId="8b740aec-93c2-42d0-a265-8c10b2f10659" providerId="ADAL" clId="{6F46A133-9A5B-418F-9EC2-985F271C7E96}" dt="2020-09-07T19:50:23.357" v="1010" actId="478"/>
          <ac:grpSpMkLst>
            <pc:docMk/>
            <pc:sldMk cId="3066804334" sldId="448"/>
            <ac:grpSpMk id="13" creationId="{4C3FE514-1E57-4BCC-91F0-4269D3BE6210}"/>
          </ac:grpSpMkLst>
        </pc:grpChg>
        <pc:grpChg chg="mod">
          <ac:chgData name="Daniel Albornoz" userId="8b740aec-93c2-42d0-a265-8c10b2f10659" providerId="ADAL" clId="{6F46A133-9A5B-418F-9EC2-985F271C7E96}" dt="2020-09-07T19:50:56.292" v="1018" actId="1076"/>
          <ac:grpSpMkLst>
            <pc:docMk/>
            <pc:sldMk cId="3066804334" sldId="448"/>
            <ac:grpSpMk id="16" creationId="{DC4DED88-7EE9-47B0-AEB3-E50975C9EA45}"/>
          </ac:grpSpMkLst>
        </pc:grpChg>
        <pc:grpChg chg="mod">
          <ac:chgData name="Daniel Albornoz" userId="8b740aec-93c2-42d0-a265-8c10b2f10659" providerId="ADAL" clId="{6F46A133-9A5B-418F-9EC2-985F271C7E96}" dt="2020-09-07T19:50:56.292" v="1018" actId="1076"/>
          <ac:grpSpMkLst>
            <pc:docMk/>
            <pc:sldMk cId="3066804334" sldId="448"/>
            <ac:grpSpMk id="17" creationId="{18BAA779-8572-4D26-9047-F238EB9AD306}"/>
          </ac:grpSpMkLst>
        </pc:grpChg>
        <pc:grpChg chg="mod">
          <ac:chgData name="Daniel Albornoz" userId="8b740aec-93c2-42d0-a265-8c10b2f10659" providerId="ADAL" clId="{6F46A133-9A5B-418F-9EC2-985F271C7E96}" dt="2020-09-07T19:50:56.292" v="1018" actId="1076"/>
          <ac:grpSpMkLst>
            <pc:docMk/>
            <pc:sldMk cId="3066804334" sldId="448"/>
            <ac:grpSpMk id="23" creationId="{6B4F5875-899D-4D92-A6B7-1DFD3D838E2F}"/>
          </ac:grpSpMkLst>
        </pc:grpChg>
        <pc:grpChg chg="mod">
          <ac:chgData name="Daniel Albornoz" userId="8b740aec-93c2-42d0-a265-8c10b2f10659" providerId="ADAL" clId="{6F46A133-9A5B-418F-9EC2-985F271C7E96}" dt="2020-09-07T19:50:56.292" v="1018" actId="1076"/>
          <ac:grpSpMkLst>
            <pc:docMk/>
            <pc:sldMk cId="3066804334" sldId="448"/>
            <ac:grpSpMk id="24" creationId="{A2E0028A-1D42-41AC-BF24-39982711E51F}"/>
          </ac:grpSpMkLst>
        </pc:grpChg>
        <pc:grpChg chg="del mod">
          <ac:chgData name="Daniel Albornoz" userId="8b740aec-93c2-42d0-a265-8c10b2f10659" providerId="ADAL" clId="{6F46A133-9A5B-418F-9EC2-985F271C7E96}" dt="2020-09-07T19:50:23.357" v="1010" actId="478"/>
          <ac:grpSpMkLst>
            <pc:docMk/>
            <pc:sldMk cId="3066804334" sldId="448"/>
            <ac:grpSpMk id="25" creationId="{B506A35E-4AE1-4177-96E3-02997FAA67E1}"/>
          </ac:grpSpMkLst>
        </pc:grpChg>
        <pc:grpChg chg="add mod">
          <ac:chgData name="Daniel Albornoz" userId="8b740aec-93c2-42d0-a265-8c10b2f10659" providerId="ADAL" clId="{6F46A133-9A5B-418F-9EC2-985F271C7E96}" dt="2020-09-07T19:59:38.094" v="1199" actId="164"/>
          <ac:grpSpMkLst>
            <pc:docMk/>
            <pc:sldMk cId="3066804334" sldId="448"/>
            <ac:grpSpMk id="67" creationId="{82CE80BD-8F54-4578-A28C-E609A04A3143}"/>
          </ac:grpSpMkLst>
        </pc:grpChg>
        <pc:grpChg chg="add mod">
          <ac:chgData name="Daniel Albornoz" userId="8b740aec-93c2-42d0-a265-8c10b2f10659" providerId="ADAL" clId="{6F46A133-9A5B-418F-9EC2-985F271C7E96}" dt="2020-09-07T19:59:46.573" v="1201" actId="164"/>
          <ac:grpSpMkLst>
            <pc:docMk/>
            <pc:sldMk cId="3066804334" sldId="448"/>
            <ac:grpSpMk id="68" creationId="{50939F3A-D41D-4908-BE75-AF38DB85C553}"/>
          </ac:grpSpMkLst>
        </pc:grpChg>
        <pc:graphicFrameChg chg="add del mod modGraphic">
          <ac:chgData name="Daniel Albornoz" userId="8b740aec-93c2-42d0-a265-8c10b2f10659" providerId="ADAL" clId="{6F46A133-9A5B-418F-9EC2-985F271C7E96}" dt="2020-09-07T19:52:37.024" v="1052" actId="478"/>
          <ac:graphicFrameMkLst>
            <pc:docMk/>
            <pc:sldMk cId="3066804334" sldId="448"/>
            <ac:graphicFrameMk id="7" creationId="{F03EB44E-1A6F-4260-8597-43FDCC3150A9}"/>
          </ac:graphicFrameMkLst>
        </pc:graphicFrameChg>
        <pc:cxnChg chg="add mod">
          <ac:chgData name="Daniel Albornoz" userId="8b740aec-93c2-42d0-a265-8c10b2f10659" providerId="ADAL" clId="{6F46A133-9A5B-418F-9EC2-985F271C7E96}" dt="2020-09-07T19:59:38.094" v="1199" actId="164"/>
          <ac:cxnSpMkLst>
            <pc:docMk/>
            <pc:sldMk cId="3066804334" sldId="448"/>
            <ac:cxnSpMk id="11" creationId="{533FE399-7DE5-404E-95F9-14D327DB5AB0}"/>
          </ac:cxnSpMkLst>
        </pc:cxnChg>
        <pc:cxnChg chg="add mod">
          <ac:chgData name="Daniel Albornoz" userId="8b740aec-93c2-42d0-a265-8c10b2f10659" providerId="ADAL" clId="{6F46A133-9A5B-418F-9EC2-985F271C7E96}" dt="2020-09-07T19:59:38.094" v="1199" actId="164"/>
          <ac:cxnSpMkLst>
            <pc:docMk/>
            <pc:sldMk cId="3066804334" sldId="448"/>
            <ac:cxnSpMk id="34" creationId="{D1354F68-778C-481D-95AA-974CBAD3EFAE}"/>
          </ac:cxnSpMkLst>
        </pc:cxnChg>
        <pc:cxnChg chg="add del mod">
          <ac:chgData name="Daniel Albornoz" userId="8b740aec-93c2-42d0-a265-8c10b2f10659" providerId="ADAL" clId="{6F46A133-9A5B-418F-9EC2-985F271C7E96}" dt="2020-09-07T19:58:48.207" v="1185" actId="478"/>
          <ac:cxnSpMkLst>
            <pc:docMk/>
            <pc:sldMk cId="3066804334" sldId="448"/>
            <ac:cxnSpMk id="39" creationId="{521D1245-E085-43B6-BF85-47B4045B4834}"/>
          </ac:cxnSpMkLst>
        </pc:cxnChg>
        <pc:cxnChg chg="add mod">
          <ac:chgData name="Daniel Albornoz" userId="8b740aec-93c2-42d0-a265-8c10b2f10659" providerId="ADAL" clId="{6F46A133-9A5B-418F-9EC2-985F271C7E96}" dt="2020-09-07T19:59:46.573" v="1201" actId="164"/>
          <ac:cxnSpMkLst>
            <pc:docMk/>
            <pc:sldMk cId="3066804334" sldId="448"/>
            <ac:cxnSpMk id="41" creationId="{229B37C0-25F7-4D78-83A9-4D16B6DBF62F}"/>
          </ac:cxnSpMkLst>
        </pc:cxnChg>
        <pc:cxnChg chg="add mod">
          <ac:chgData name="Daniel Albornoz" userId="8b740aec-93c2-42d0-a265-8c10b2f10659" providerId="ADAL" clId="{6F46A133-9A5B-418F-9EC2-985F271C7E96}" dt="2020-09-07T19:59:46.573" v="1201" actId="164"/>
          <ac:cxnSpMkLst>
            <pc:docMk/>
            <pc:sldMk cId="3066804334" sldId="448"/>
            <ac:cxnSpMk id="49" creationId="{C4639451-381B-4024-A782-C7F7581095C0}"/>
          </ac:cxnSpMkLst>
        </pc:cxnChg>
        <pc:cxnChg chg="add del mod">
          <ac:chgData name="Daniel Albornoz" userId="8b740aec-93c2-42d0-a265-8c10b2f10659" providerId="ADAL" clId="{6F46A133-9A5B-418F-9EC2-985F271C7E96}" dt="2020-09-07T19:57:17.814" v="1150" actId="478"/>
          <ac:cxnSpMkLst>
            <pc:docMk/>
            <pc:sldMk cId="3066804334" sldId="448"/>
            <ac:cxnSpMk id="52" creationId="{5DF449BC-1CC4-4734-BA73-CCF6226B6F16}"/>
          </ac:cxnSpMkLst>
        </pc:cxnChg>
        <pc:cxnChg chg="add mod">
          <ac:chgData name="Daniel Albornoz" userId="8b740aec-93c2-42d0-a265-8c10b2f10659" providerId="ADAL" clId="{6F46A133-9A5B-418F-9EC2-985F271C7E96}" dt="2020-09-07T19:59:46.573" v="1201" actId="164"/>
          <ac:cxnSpMkLst>
            <pc:docMk/>
            <pc:sldMk cId="3066804334" sldId="448"/>
            <ac:cxnSpMk id="57" creationId="{34369C51-E745-427B-8761-DC0831AB5855}"/>
          </ac:cxnSpMkLst>
        </pc:cxnChg>
        <pc:cxnChg chg="add mod">
          <ac:chgData name="Daniel Albornoz" userId="8b740aec-93c2-42d0-a265-8c10b2f10659" providerId="ADAL" clId="{6F46A133-9A5B-418F-9EC2-985F271C7E96}" dt="2020-09-07T19:59:46.573" v="1201" actId="164"/>
          <ac:cxnSpMkLst>
            <pc:docMk/>
            <pc:sldMk cId="3066804334" sldId="448"/>
            <ac:cxnSpMk id="59" creationId="{C504581D-18A7-42CD-9429-7AAD0556D418}"/>
          </ac:cxnSpMkLst>
        </pc:cxnChg>
      </pc:sldChg>
      <pc:sldChg chg="add del">
        <pc:chgData name="Daniel Albornoz" userId="8b740aec-93c2-42d0-a265-8c10b2f10659" providerId="ADAL" clId="{6F46A133-9A5B-418F-9EC2-985F271C7E96}" dt="2020-09-08T23:20:49.937" v="1222" actId="47"/>
        <pc:sldMkLst>
          <pc:docMk/>
          <pc:sldMk cId="2240700201" sldId="451"/>
        </pc:sldMkLst>
      </pc:sldChg>
      <pc:sldChg chg="add">
        <pc:chgData name="Daniel Albornoz" userId="8b740aec-93c2-42d0-a265-8c10b2f10659" providerId="ADAL" clId="{6F46A133-9A5B-418F-9EC2-985F271C7E96}" dt="2020-09-08T23:22:31.409" v="1291"/>
        <pc:sldMkLst>
          <pc:docMk/>
          <pc:sldMk cId="2514770192" sldId="452"/>
        </pc:sldMkLst>
      </pc:sldChg>
      <pc:sldChg chg="modSp add del mod">
        <pc:chgData name="Daniel Albornoz" userId="8b740aec-93c2-42d0-a265-8c10b2f10659" providerId="ADAL" clId="{6F46A133-9A5B-418F-9EC2-985F271C7E96}" dt="2020-09-08T23:22:24.026" v="1290" actId="2696"/>
        <pc:sldMkLst>
          <pc:docMk/>
          <pc:sldMk cId="3004932880" sldId="452"/>
        </pc:sldMkLst>
        <pc:spChg chg="mod">
          <ac:chgData name="Daniel Albornoz" userId="8b740aec-93c2-42d0-a265-8c10b2f10659" providerId="ADAL" clId="{6F46A133-9A5B-418F-9EC2-985F271C7E96}" dt="2020-09-08T23:20:56.602" v="1232" actId="20577"/>
          <ac:spMkLst>
            <pc:docMk/>
            <pc:sldMk cId="3004932880" sldId="452"/>
            <ac:spMk id="5" creationId="{2E315A9E-B2B8-4361-980E-A0EA94D8F776}"/>
          </ac:spMkLst>
        </pc:spChg>
        <pc:spChg chg="mod">
          <ac:chgData name="Daniel Albornoz" userId="8b740aec-93c2-42d0-a265-8c10b2f10659" providerId="ADAL" clId="{6F46A133-9A5B-418F-9EC2-985F271C7E96}" dt="2020-09-08T23:21:56.708" v="1289" actId="113"/>
          <ac:spMkLst>
            <pc:docMk/>
            <pc:sldMk cId="3004932880" sldId="452"/>
            <ac:spMk id="25605" creationId="{00000000-0000-0000-0000-000000000000}"/>
          </ac:spMkLst>
        </pc:spChg>
      </pc:sldChg>
      <pc:sldMasterChg chg="delSldLayout">
        <pc:chgData name="Daniel Albornoz" userId="8b740aec-93c2-42d0-a265-8c10b2f10659" providerId="ADAL" clId="{6F46A133-9A5B-418F-9EC2-985F271C7E96}" dt="2020-09-07T18:00:05.133" v="4" actId="47"/>
        <pc:sldMasterMkLst>
          <pc:docMk/>
          <pc:sldMasterMk cId="0" sldId="2147483648"/>
        </pc:sldMasterMkLst>
        <pc:sldLayoutChg chg="del">
          <pc:chgData name="Daniel Albornoz" userId="8b740aec-93c2-42d0-a265-8c10b2f10659" providerId="ADAL" clId="{6F46A133-9A5B-418F-9EC2-985F271C7E96}" dt="2020-09-07T18:00:05.133" v="4" actId="47"/>
          <pc:sldLayoutMkLst>
            <pc:docMk/>
            <pc:sldMasterMk cId="0" sldId="2147483648"/>
            <pc:sldLayoutMk cId="2632439957" sldId="2147483688"/>
          </pc:sldLayoutMkLst>
        </pc:sldLayoutChg>
      </pc:sldMasterChg>
    </pc:docChg>
  </pc:docChgLst>
  <pc:docChgLst>
    <pc:chgData name="Daniel Albornoz" userId="8b740aec-93c2-42d0-a265-8c10b2f10659" providerId="ADAL" clId="{63AD9F51-A81B-43E7-8B65-8136D060A1F8}"/>
    <pc:docChg chg="undo custSel addSld delSld modSld">
      <pc:chgData name="Daniel Albornoz" userId="8b740aec-93c2-42d0-a265-8c10b2f10659" providerId="ADAL" clId="{63AD9F51-A81B-43E7-8B65-8136D060A1F8}" dt="2020-09-29T00:07:13.281" v="754" actId="20577"/>
      <pc:docMkLst>
        <pc:docMk/>
      </pc:docMkLst>
      <pc:sldChg chg="modSp mod">
        <pc:chgData name="Daniel Albornoz" userId="8b740aec-93c2-42d0-a265-8c10b2f10659" providerId="ADAL" clId="{63AD9F51-A81B-43E7-8B65-8136D060A1F8}" dt="2020-09-28T22:35:20.970" v="8" actId="20577"/>
        <pc:sldMkLst>
          <pc:docMk/>
          <pc:sldMk cId="0" sldId="283"/>
        </pc:sldMkLst>
        <pc:spChg chg="mod">
          <ac:chgData name="Daniel Albornoz" userId="8b740aec-93c2-42d0-a265-8c10b2f10659" providerId="ADAL" clId="{63AD9F51-A81B-43E7-8B65-8136D060A1F8}" dt="2020-09-28T22:35:20.970" v="8" actId="20577"/>
          <ac:spMkLst>
            <pc:docMk/>
            <pc:sldMk cId="0" sldId="283"/>
            <ac:spMk id="274" creationId="{00000000-0000-0000-0000-000000000000}"/>
          </ac:spMkLst>
        </pc:spChg>
      </pc:sldChg>
      <pc:sldChg chg="modSp mod">
        <pc:chgData name="Daniel Albornoz" userId="8b740aec-93c2-42d0-a265-8c10b2f10659" providerId="ADAL" clId="{63AD9F51-A81B-43E7-8B65-8136D060A1F8}" dt="2020-09-28T23:14:11.172" v="409" actId="403"/>
        <pc:sldMkLst>
          <pc:docMk/>
          <pc:sldMk cId="0" sldId="284"/>
        </pc:sldMkLst>
        <pc:spChg chg="mod">
          <ac:chgData name="Daniel Albornoz" userId="8b740aec-93c2-42d0-a265-8c10b2f10659" providerId="ADAL" clId="{63AD9F51-A81B-43E7-8B65-8136D060A1F8}" dt="2020-09-28T23:14:11.172" v="409" actId="403"/>
          <ac:spMkLst>
            <pc:docMk/>
            <pc:sldMk cId="0" sldId="284"/>
            <ac:spMk id="281" creationId="{00000000-0000-0000-0000-000000000000}"/>
          </ac:spMkLst>
        </pc:spChg>
      </pc:sldChg>
      <pc:sldChg chg="modSp mod">
        <pc:chgData name="Daniel Albornoz" userId="8b740aec-93c2-42d0-a265-8c10b2f10659" providerId="ADAL" clId="{63AD9F51-A81B-43E7-8B65-8136D060A1F8}" dt="2020-09-28T23:21:32.611" v="661" actId="1038"/>
        <pc:sldMkLst>
          <pc:docMk/>
          <pc:sldMk cId="1203423823" sldId="287"/>
        </pc:sldMkLst>
        <pc:spChg chg="mod">
          <ac:chgData name="Daniel Albornoz" userId="8b740aec-93c2-42d0-a265-8c10b2f10659" providerId="ADAL" clId="{63AD9F51-A81B-43E7-8B65-8136D060A1F8}" dt="2020-09-28T23:21:32.611" v="661" actId="1038"/>
          <ac:spMkLst>
            <pc:docMk/>
            <pc:sldMk cId="1203423823" sldId="287"/>
            <ac:spMk id="21" creationId="{C1C6064C-C305-4C03-BF32-49DE2EABB158}"/>
          </ac:spMkLst>
        </pc:spChg>
        <pc:picChg chg="mod">
          <ac:chgData name="Daniel Albornoz" userId="8b740aec-93c2-42d0-a265-8c10b2f10659" providerId="ADAL" clId="{63AD9F51-A81B-43E7-8B65-8136D060A1F8}" dt="2020-09-28T23:21:28.890" v="655" actId="1076"/>
          <ac:picMkLst>
            <pc:docMk/>
            <pc:sldMk cId="1203423823" sldId="287"/>
            <ac:picMk id="5" creationId="{45295E5D-9BB3-48DD-B149-C7B6CE4E43FC}"/>
          </ac:picMkLst>
        </pc:picChg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117852464" sldId="288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802932097" sldId="290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1557021962" sldId="291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994372614" sldId="292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1911450911" sldId="310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3748233300" sldId="311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3094766822" sldId="312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306342371" sldId="313"/>
        </pc:sldMkLst>
      </pc:sldChg>
      <pc:sldChg chg="del">
        <pc:chgData name="Daniel Albornoz" userId="8b740aec-93c2-42d0-a265-8c10b2f10659" providerId="ADAL" clId="{63AD9F51-A81B-43E7-8B65-8136D060A1F8}" dt="2020-09-28T22:36:21.915" v="47" actId="47"/>
        <pc:sldMkLst>
          <pc:docMk/>
          <pc:sldMk cId="393896914" sldId="317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3601776176" sldId="318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1311738841" sldId="319"/>
        </pc:sldMkLst>
      </pc:sldChg>
      <pc:sldChg chg="del">
        <pc:chgData name="Daniel Albornoz" userId="8b740aec-93c2-42d0-a265-8c10b2f10659" providerId="ADAL" clId="{63AD9F51-A81B-43E7-8B65-8136D060A1F8}" dt="2020-09-28T22:36:21.915" v="47" actId="47"/>
        <pc:sldMkLst>
          <pc:docMk/>
          <pc:sldMk cId="11344776" sldId="320"/>
        </pc:sldMkLst>
      </pc:sldChg>
      <pc:sldChg chg="del">
        <pc:chgData name="Daniel Albornoz" userId="8b740aec-93c2-42d0-a265-8c10b2f10659" providerId="ADAL" clId="{63AD9F51-A81B-43E7-8B65-8136D060A1F8}" dt="2020-09-28T22:36:21.915" v="47" actId="47"/>
        <pc:sldMkLst>
          <pc:docMk/>
          <pc:sldMk cId="2345016754" sldId="321"/>
        </pc:sldMkLst>
      </pc:sldChg>
      <pc:sldChg chg="del">
        <pc:chgData name="Daniel Albornoz" userId="8b740aec-93c2-42d0-a265-8c10b2f10659" providerId="ADAL" clId="{63AD9F51-A81B-43E7-8B65-8136D060A1F8}" dt="2020-09-28T22:36:21.915" v="47" actId="47"/>
        <pc:sldMkLst>
          <pc:docMk/>
          <pc:sldMk cId="3607124792" sldId="322"/>
        </pc:sldMkLst>
      </pc:sldChg>
      <pc:sldChg chg="del">
        <pc:chgData name="Daniel Albornoz" userId="8b740aec-93c2-42d0-a265-8c10b2f10659" providerId="ADAL" clId="{63AD9F51-A81B-43E7-8B65-8136D060A1F8}" dt="2020-09-28T22:35:47.887" v="46" actId="47"/>
        <pc:sldMkLst>
          <pc:docMk/>
          <pc:sldMk cId="2472815687" sldId="324"/>
        </pc:sldMkLst>
      </pc:sldChg>
      <pc:sldChg chg="modSp add mod">
        <pc:chgData name="Daniel Albornoz" userId="8b740aec-93c2-42d0-a265-8c10b2f10659" providerId="ADAL" clId="{63AD9F51-A81B-43E7-8B65-8136D060A1F8}" dt="2020-09-29T00:07:13.281" v="754" actId="20577"/>
        <pc:sldMkLst>
          <pc:docMk/>
          <pc:sldMk cId="2358817300" sldId="391"/>
        </pc:sldMkLst>
        <pc:spChg chg="mod">
          <ac:chgData name="Daniel Albornoz" userId="8b740aec-93c2-42d0-a265-8c10b2f10659" providerId="ADAL" clId="{63AD9F51-A81B-43E7-8B65-8136D060A1F8}" dt="2020-09-29T00:07:13.281" v="754" actId="20577"/>
          <ac:spMkLst>
            <pc:docMk/>
            <pc:sldMk cId="2358817300" sldId="391"/>
            <ac:spMk id="3" creationId="{D4C6E322-2CA3-4057-94A0-574220CC3694}"/>
          </ac:spMkLst>
        </pc:spChg>
      </pc:sldChg>
      <pc:sldChg chg="modSp add mod">
        <pc:chgData name="Daniel Albornoz" userId="8b740aec-93c2-42d0-a265-8c10b2f10659" providerId="ADAL" clId="{63AD9F51-A81B-43E7-8B65-8136D060A1F8}" dt="2020-09-28T23:23:07.166" v="732" actId="5793"/>
        <pc:sldMkLst>
          <pc:docMk/>
          <pc:sldMk cId="1090907308" sldId="392"/>
        </pc:sldMkLst>
        <pc:spChg chg="mod">
          <ac:chgData name="Daniel Albornoz" userId="8b740aec-93c2-42d0-a265-8c10b2f10659" providerId="ADAL" clId="{63AD9F51-A81B-43E7-8B65-8136D060A1F8}" dt="2020-09-28T23:23:07.166" v="732" actId="5793"/>
          <ac:spMkLst>
            <pc:docMk/>
            <pc:sldMk cId="1090907308" sldId="392"/>
            <ac:spMk id="21" creationId="{C1C6064C-C305-4C03-BF32-49DE2EABB158}"/>
          </ac:spMkLst>
        </pc:spChg>
        <pc:picChg chg="mod">
          <ac:chgData name="Daniel Albornoz" userId="8b740aec-93c2-42d0-a265-8c10b2f10659" providerId="ADAL" clId="{63AD9F51-A81B-43E7-8B65-8136D060A1F8}" dt="2020-09-28T23:22:43.248" v="695" actId="1076"/>
          <ac:picMkLst>
            <pc:docMk/>
            <pc:sldMk cId="1090907308" sldId="392"/>
            <ac:picMk id="5" creationId="{45295E5D-9BB3-48DD-B149-C7B6CE4E43FC}"/>
          </ac:picMkLst>
        </pc:picChg>
      </pc:sldChg>
      <pc:sldMasterChg chg="delSldLayout">
        <pc:chgData name="Daniel Albornoz" userId="8b740aec-93c2-42d0-a265-8c10b2f10659" providerId="ADAL" clId="{63AD9F51-A81B-43E7-8B65-8136D060A1F8}" dt="2020-09-28T22:36:21.915" v="47" actId="47"/>
        <pc:sldMasterMkLst>
          <pc:docMk/>
          <pc:sldMasterMk cId="0" sldId="2147483650"/>
        </pc:sldMasterMkLst>
        <pc:sldLayoutChg chg="del">
          <pc:chgData name="Daniel Albornoz" userId="8b740aec-93c2-42d0-a265-8c10b2f10659" providerId="ADAL" clId="{63AD9F51-A81B-43E7-8B65-8136D060A1F8}" dt="2020-09-28T22:36:21.915" v="47" actId="47"/>
          <pc:sldLayoutMkLst>
            <pc:docMk/>
            <pc:sldMasterMk cId="0" sldId="2147483650"/>
            <pc:sldLayoutMk cId="0" sldId="2147483663"/>
          </pc:sldLayoutMkLst>
        </pc:sldLayoutChg>
      </pc:sldMasterChg>
    </pc:docChg>
  </pc:docChgLst>
  <pc:docChgLst>
    <pc:chgData name="Daniel Albornoz" userId="S::daniel.albornoz@usm.cl::8b740aec-93c2-42d0-a265-8c10b2f10659" providerId="AD" clId="Web-{82C5F9A5-A7A9-E8F5-5D75-ACED230F528A}"/>
    <pc:docChg chg="modSld">
      <pc:chgData name="Daniel Albornoz" userId="S::daniel.albornoz@usm.cl::8b740aec-93c2-42d0-a265-8c10b2f10659" providerId="AD" clId="Web-{82C5F9A5-A7A9-E8F5-5D75-ACED230F528A}" dt="2020-08-28T20:17:10.822" v="145" actId="20577"/>
      <pc:docMkLst>
        <pc:docMk/>
      </pc:docMkLst>
      <pc:sldChg chg="modSp">
        <pc:chgData name="Daniel Albornoz" userId="S::daniel.albornoz@usm.cl::8b740aec-93c2-42d0-a265-8c10b2f10659" providerId="AD" clId="Web-{82C5F9A5-A7A9-E8F5-5D75-ACED230F528A}" dt="2020-08-28T20:17:10.728" v="143" actId="20577"/>
        <pc:sldMkLst>
          <pc:docMk/>
          <pc:sldMk cId="2512952919" sldId="280"/>
        </pc:sldMkLst>
        <pc:spChg chg="mod">
          <ac:chgData name="Daniel Albornoz" userId="S::daniel.albornoz@usm.cl::8b740aec-93c2-42d0-a265-8c10b2f10659" providerId="AD" clId="Web-{82C5F9A5-A7A9-E8F5-5D75-ACED230F528A}" dt="2020-08-28T20:17:10.728" v="143" actId="20577"/>
          <ac:spMkLst>
            <pc:docMk/>
            <pc:sldMk cId="2512952919" sldId="280"/>
            <ac:spMk id="5" creationId="{1CDE9FB2-6888-40E1-AD87-C543E6305C72}"/>
          </ac:spMkLst>
        </pc:spChg>
      </pc:sldChg>
    </pc:docChg>
  </pc:docChgLst>
  <pc:docChgLst>
    <pc:chgData name="Daniel Albornoz" userId="8b740aec-93c2-42d0-a265-8c10b2f10659" providerId="ADAL" clId="{B7805455-D413-4114-8F39-3900D86EF2E8}"/>
    <pc:docChg chg="undo custSel modSld">
      <pc:chgData name="Daniel Albornoz" userId="8b740aec-93c2-42d0-a265-8c10b2f10659" providerId="ADAL" clId="{B7805455-D413-4114-8F39-3900D86EF2E8}" dt="2020-08-30T16:20:46.091" v="73" actId="20577"/>
      <pc:docMkLst>
        <pc:docMk/>
      </pc:docMkLst>
      <pc:sldChg chg="modSp mod">
        <pc:chgData name="Daniel Albornoz" userId="8b740aec-93c2-42d0-a265-8c10b2f10659" providerId="ADAL" clId="{B7805455-D413-4114-8F39-3900D86EF2E8}" dt="2020-08-30T16:20:46.091" v="73" actId="20577"/>
        <pc:sldMkLst>
          <pc:docMk/>
          <pc:sldMk cId="3035365490" sldId="274"/>
        </pc:sldMkLst>
        <pc:spChg chg="mod">
          <ac:chgData name="Daniel Albornoz" userId="8b740aec-93c2-42d0-a265-8c10b2f10659" providerId="ADAL" clId="{B7805455-D413-4114-8F39-3900D86EF2E8}" dt="2020-08-30T16:20:46.091" v="73" actId="20577"/>
          <ac:spMkLst>
            <pc:docMk/>
            <pc:sldMk cId="3035365490" sldId="274"/>
            <ac:spMk id="289" creationId="{00000000-0000-0000-0000-000000000000}"/>
          </ac:spMkLst>
        </pc:spChg>
      </pc:sldChg>
      <pc:sldChg chg="modSp mod">
        <pc:chgData name="Daniel Albornoz" userId="8b740aec-93c2-42d0-a265-8c10b2f10659" providerId="ADAL" clId="{B7805455-D413-4114-8F39-3900D86EF2E8}" dt="2020-08-30T16:19:48.485" v="11" actId="20577"/>
        <pc:sldMkLst>
          <pc:docMk/>
          <pc:sldMk cId="76703766" sldId="278"/>
        </pc:sldMkLst>
        <pc:spChg chg="mod">
          <ac:chgData name="Daniel Albornoz" userId="8b740aec-93c2-42d0-a265-8c10b2f10659" providerId="ADAL" clId="{B7805455-D413-4114-8F39-3900D86EF2E8}" dt="2020-08-30T16:19:48.485" v="11" actId="20577"/>
          <ac:spMkLst>
            <pc:docMk/>
            <pc:sldMk cId="76703766" sldId="278"/>
            <ac:spMk id="301" creationId="{00000000-0000-0000-0000-000000000000}"/>
          </ac:spMkLst>
        </pc:spChg>
      </pc:sldChg>
    </pc:docChg>
  </pc:docChgLst>
  <pc:docChgLst>
    <pc:chgData name="Daniel Albornoz" userId="8b740aec-93c2-42d0-a265-8c10b2f10659" providerId="ADAL" clId="{DE8DDC29-7597-498B-9DAC-648751F37E38}"/>
    <pc:docChg chg="undo custSel addSld delSld modSld">
      <pc:chgData name="Daniel Albornoz" userId="8b740aec-93c2-42d0-a265-8c10b2f10659" providerId="ADAL" clId="{DE8DDC29-7597-498B-9DAC-648751F37E38}" dt="2020-09-23T01:42:30.481" v="801" actId="1076"/>
      <pc:docMkLst>
        <pc:docMk/>
      </pc:docMkLst>
      <pc:sldChg chg="addSp delSp modSp mod setBg chgLayout">
        <pc:chgData name="Daniel Albornoz" userId="8b740aec-93c2-42d0-a265-8c10b2f10659" providerId="ADAL" clId="{DE8DDC29-7597-498B-9DAC-648751F37E38}" dt="2020-09-22T19:48:15.180" v="2" actId="478"/>
        <pc:sldMkLst>
          <pc:docMk/>
          <pc:sldMk cId="3251248057" sldId="257"/>
        </pc:sldMkLst>
        <pc:spChg chg="add del mod ord">
          <ac:chgData name="Daniel Albornoz" userId="8b740aec-93c2-42d0-a265-8c10b2f10659" providerId="ADAL" clId="{DE8DDC29-7597-498B-9DAC-648751F37E38}" dt="2020-09-22T19:48:15.180" v="2" actId="478"/>
          <ac:spMkLst>
            <pc:docMk/>
            <pc:sldMk cId="3251248057" sldId="257"/>
            <ac:spMk id="2" creationId="{2153F7CC-630B-4D9B-B12C-19BE957E19F5}"/>
          </ac:spMkLst>
        </pc:spChg>
      </pc:sldChg>
      <pc:sldChg chg="modSp mod modAnim">
        <pc:chgData name="Daniel Albornoz" userId="8b740aec-93c2-42d0-a265-8c10b2f10659" providerId="ADAL" clId="{DE8DDC29-7597-498B-9DAC-648751F37E38}" dt="2020-09-23T01:39:57.634" v="621" actId="1076"/>
        <pc:sldMkLst>
          <pc:docMk/>
          <pc:sldMk cId="1154215893" sldId="297"/>
        </pc:sldMkLst>
        <pc:spChg chg="mod">
          <ac:chgData name="Daniel Albornoz" userId="8b740aec-93c2-42d0-a265-8c10b2f10659" providerId="ADAL" clId="{DE8DDC29-7597-498B-9DAC-648751F37E38}" dt="2020-09-23T01:39:57.634" v="621" actId="1076"/>
          <ac:spMkLst>
            <pc:docMk/>
            <pc:sldMk cId="1154215893" sldId="297"/>
            <ac:spMk id="14" creationId="{092DDABA-F37A-48FB-8412-CC549AF15C41}"/>
          </ac:spMkLst>
        </pc:spChg>
      </pc:sldChg>
      <pc:sldChg chg="modSp">
        <pc:chgData name="Daniel Albornoz" userId="8b740aec-93c2-42d0-a265-8c10b2f10659" providerId="ADAL" clId="{DE8DDC29-7597-498B-9DAC-648751F37E38}" dt="2020-09-23T01:40:25.258" v="668" actId="20577"/>
        <pc:sldMkLst>
          <pc:docMk/>
          <pc:sldMk cId="855546632" sldId="298"/>
        </pc:sldMkLst>
        <pc:spChg chg="mod">
          <ac:chgData name="Daniel Albornoz" userId="8b740aec-93c2-42d0-a265-8c10b2f10659" providerId="ADAL" clId="{DE8DDC29-7597-498B-9DAC-648751F37E38}" dt="2020-09-23T01:40:25.258" v="668" actId="20577"/>
          <ac:spMkLst>
            <pc:docMk/>
            <pc:sldMk cId="855546632" sldId="298"/>
            <ac:spMk id="3" creationId="{DD7B9887-E8E7-4B34-9AD9-7E71BE2AEFC1}"/>
          </ac:spMkLst>
        </pc:spChg>
      </pc:sldChg>
      <pc:sldChg chg="add del">
        <pc:chgData name="Daniel Albornoz" userId="8b740aec-93c2-42d0-a265-8c10b2f10659" providerId="ADAL" clId="{DE8DDC29-7597-498B-9DAC-648751F37E38}" dt="2020-09-22T19:48:26.752" v="4" actId="47"/>
        <pc:sldMkLst>
          <pc:docMk/>
          <pc:sldMk cId="1699781332" sldId="382"/>
        </pc:sldMkLst>
      </pc:sldChg>
      <pc:sldChg chg="addSp delSp modSp add mod">
        <pc:chgData name="Daniel Albornoz" userId="8b740aec-93c2-42d0-a265-8c10b2f10659" providerId="ADAL" clId="{DE8DDC29-7597-498B-9DAC-648751F37E38}" dt="2020-09-23T01:42:30.481" v="801" actId="1076"/>
        <pc:sldMkLst>
          <pc:docMk/>
          <pc:sldMk cId="2848872980" sldId="382"/>
        </pc:sldMkLst>
        <pc:spChg chg="mod">
          <ac:chgData name="Daniel Albornoz" userId="8b740aec-93c2-42d0-a265-8c10b2f10659" providerId="ADAL" clId="{DE8DDC29-7597-498B-9DAC-648751F37E38}" dt="2020-09-23T01:02:18.828" v="20" actId="20577"/>
          <ac:spMkLst>
            <pc:docMk/>
            <pc:sldMk cId="2848872980" sldId="382"/>
            <ac:spMk id="2" creationId="{2FFE6A1F-BFAD-49D6-8C0B-7510F810C62E}"/>
          </ac:spMkLst>
        </pc:spChg>
        <pc:spChg chg="mod topLvl">
          <ac:chgData name="Daniel Albornoz" userId="8b740aec-93c2-42d0-a265-8c10b2f10659" providerId="ADAL" clId="{DE8DDC29-7597-498B-9DAC-648751F37E38}" dt="2020-09-23T01:06:29.663" v="129" actId="164"/>
          <ac:spMkLst>
            <pc:docMk/>
            <pc:sldMk cId="2848872980" sldId="382"/>
            <ac:spMk id="7" creationId="{9ED29F96-4C61-49EB-AB56-3C0D95C3B777}"/>
          </ac:spMkLst>
        </pc:spChg>
        <pc:spChg chg="mod">
          <ac:chgData name="Daniel Albornoz" userId="8b740aec-93c2-42d0-a265-8c10b2f10659" providerId="ADAL" clId="{DE8DDC29-7597-498B-9DAC-648751F37E38}" dt="2020-09-23T01:42:30.481" v="801" actId="1076"/>
          <ac:spMkLst>
            <pc:docMk/>
            <pc:sldMk cId="2848872980" sldId="382"/>
            <ac:spMk id="12" creationId="{3EFB173E-AE27-4189-8FA5-016CA73A25A2}"/>
          </ac:spMkLst>
        </pc:spChg>
        <pc:spChg chg="add mod">
          <ac:chgData name="Daniel Albornoz" userId="8b740aec-93c2-42d0-a265-8c10b2f10659" providerId="ADAL" clId="{DE8DDC29-7597-498B-9DAC-648751F37E38}" dt="2020-09-23T01:11:09.407" v="192" actId="164"/>
          <ac:spMkLst>
            <pc:docMk/>
            <pc:sldMk cId="2848872980" sldId="382"/>
            <ac:spMk id="28" creationId="{ED2DC673-7963-42A9-9B75-69643ED2E5E7}"/>
          </ac:spMkLst>
        </pc:spChg>
        <pc:grpChg chg="add mod">
          <ac:chgData name="Daniel Albornoz" userId="8b740aec-93c2-42d0-a265-8c10b2f10659" providerId="ADAL" clId="{DE8DDC29-7597-498B-9DAC-648751F37E38}" dt="2020-09-23T01:11:09.407" v="192" actId="164"/>
          <ac:grpSpMkLst>
            <pc:docMk/>
            <pc:sldMk cId="2848872980" sldId="382"/>
            <ac:grpSpMk id="10" creationId="{0B9D338F-E89A-4B62-BA7C-491A736CDB70}"/>
          </ac:grpSpMkLst>
        </pc:grpChg>
        <pc:grpChg chg="del mod topLvl">
          <ac:chgData name="Daniel Albornoz" userId="8b740aec-93c2-42d0-a265-8c10b2f10659" providerId="ADAL" clId="{DE8DDC29-7597-498B-9DAC-648751F37E38}" dt="2020-09-23T01:03:34.188" v="106" actId="165"/>
          <ac:grpSpMkLst>
            <pc:docMk/>
            <pc:sldMk cId="2848872980" sldId="382"/>
            <ac:grpSpMk id="18" creationId="{A4A6B546-E955-4239-8A8E-57EB09C78BFD}"/>
          </ac:grpSpMkLst>
        </pc:grpChg>
        <pc:grpChg chg="del mod">
          <ac:chgData name="Daniel Albornoz" userId="8b740aec-93c2-42d0-a265-8c10b2f10659" providerId="ADAL" clId="{DE8DDC29-7597-498B-9DAC-648751F37E38}" dt="2020-09-23T01:03:30.195" v="105" actId="165"/>
          <ac:grpSpMkLst>
            <pc:docMk/>
            <pc:sldMk cId="2848872980" sldId="382"/>
            <ac:grpSpMk id="21" creationId="{2A35CB35-349A-4827-963C-D8B51F3DC785}"/>
          </ac:grpSpMkLst>
        </pc:grpChg>
        <pc:grpChg chg="add mod">
          <ac:chgData name="Daniel Albornoz" userId="8b740aec-93c2-42d0-a265-8c10b2f10659" providerId="ADAL" clId="{DE8DDC29-7597-498B-9DAC-648751F37E38}" dt="2020-09-23T01:25:12.874" v="310" actId="164"/>
          <ac:grpSpMkLst>
            <pc:docMk/>
            <pc:sldMk cId="2848872980" sldId="382"/>
            <ac:grpSpMk id="29" creationId="{E5C2DFE5-FA2D-437E-BD5F-37FB0ECCC512}"/>
          </ac:grpSpMkLst>
        </pc:grpChg>
        <pc:grpChg chg="add mod">
          <ac:chgData name="Daniel Albornoz" userId="8b740aec-93c2-42d0-a265-8c10b2f10659" providerId="ADAL" clId="{DE8DDC29-7597-498B-9DAC-648751F37E38}" dt="2020-09-23T01:37:23.538" v="436" actId="1076"/>
          <ac:grpSpMkLst>
            <pc:docMk/>
            <pc:sldMk cId="2848872980" sldId="382"/>
            <ac:grpSpMk id="30" creationId="{473146FF-2E2D-4EE5-BBEE-81A05AF5FAF1}"/>
          </ac:grpSpMkLst>
        </pc:grpChg>
        <pc:picChg chg="del mod topLvl modCrop">
          <ac:chgData name="Daniel Albornoz" userId="8b740aec-93c2-42d0-a265-8c10b2f10659" providerId="ADAL" clId="{DE8DDC29-7597-498B-9DAC-648751F37E38}" dt="2020-09-23T01:04:26.925" v="117" actId="478"/>
          <ac:picMkLst>
            <pc:docMk/>
            <pc:sldMk cId="2848872980" sldId="382"/>
            <ac:picMk id="3" creationId="{6320C790-EED3-4912-BECF-B8A5958A553D}"/>
          </ac:picMkLst>
        </pc:picChg>
        <pc:picChg chg="add del mod ord">
          <ac:chgData name="Daniel Albornoz" userId="8b740aec-93c2-42d0-a265-8c10b2f10659" providerId="ADAL" clId="{DE8DDC29-7597-498B-9DAC-648751F37E38}" dt="2020-09-23T01:07:57.525" v="142" actId="478"/>
          <ac:picMkLst>
            <pc:docMk/>
            <pc:sldMk cId="2848872980" sldId="382"/>
            <ac:picMk id="8" creationId="{8E839131-A6AC-44BC-BD6D-B72A99AB7183}"/>
          </ac:picMkLst>
        </pc:picChg>
        <pc:picChg chg="add del mod ord">
          <ac:chgData name="Daniel Albornoz" userId="8b740aec-93c2-42d0-a265-8c10b2f10659" providerId="ADAL" clId="{DE8DDC29-7597-498B-9DAC-648751F37E38}" dt="2020-09-23T01:07:59.119" v="143" actId="478"/>
          <ac:picMkLst>
            <pc:docMk/>
            <pc:sldMk cId="2848872980" sldId="382"/>
            <ac:picMk id="14" creationId="{46939B0F-D6FA-4A31-BFC6-E2B9D46B6576}"/>
          </ac:picMkLst>
        </pc:picChg>
        <pc:picChg chg="add mod ord modCrop">
          <ac:chgData name="Daniel Albornoz" userId="8b740aec-93c2-42d0-a265-8c10b2f10659" providerId="ADAL" clId="{DE8DDC29-7597-498B-9DAC-648751F37E38}" dt="2020-09-23T01:11:09.407" v="192" actId="164"/>
          <ac:picMkLst>
            <pc:docMk/>
            <pc:sldMk cId="2848872980" sldId="382"/>
            <ac:picMk id="22" creationId="{1D3B877F-BEC8-4AFC-9A8B-0B93A4C257E0}"/>
          </ac:picMkLst>
        </pc:picChg>
        <pc:picChg chg="add del mod">
          <ac:chgData name="Daniel Albornoz" userId="8b740aec-93c2-42d0-a265-8c10b2f10659" providerId="ADAL" clId="{DE8DDC29-7597-498B-9DAC-648751F37E38}" dt="2020-09-23T01:09:33.335" v="171" actId="478"/>
          <ac:picMkLst>
            <pc:docMk/>
            <pc:sldMk cId="2848872980" sldId="382"/>
            <ac:picMk id="24" creationId="{69D958F5-CBB9-4FEB-8A47-1EB43FB699BA}"/>
          </ac:picMkLst>
        </pc:picChg>
        <pc:picChg chg="add mod ord">
          <ac:chgData name="Daniel Albornoz" userId="8b740aec-93c2-42d0-a265-8c10b2f10659" providerId="ADAL" clId="{DE8DDC29-7597-498B-9DAC-648751F37E38}" dt="2020-09-23T01:11:09.407" v="192" actId="164"/>
          <ac:picMkLst>
            <pc:docMk/>
            <pc:sldMk cId="2848872980" sldId="382"/>
            <ac:picMk id="26" creationId="{34180726-E917-47D5-9B67-68B191A4D0FA}"/>
          </ac:picMkLst>
        </pc:picChg>
        <pc:cxnChg chg="del mod topLvl">
          <ac:chgData name="Daniel Albornoz" userId="8b740aec-93c2-42d0-a265-8c10b2f10659" providerId="ADAL" clId="{DE8DDC29-7597-498B-9DAC-648751F37E38}" dt="2020-09-23T01:10:29.939" v="180" actId="478"/>
          <ac:cxnSpMkLst>
            <pc:docMk/>
            <pc:sldMk cId="2848872980" sldId="382"/>
            <ac:cxnSpMk id="6" creationId="{F68002B4-E301-4C57-97D6-E802754688F9}"/>
          </ac:cxnSpMkLst>
        </pc:cxnChg>
        <pc:cxnChg chg="mod topLvl">
          <ac:chgData name="Daniel Albornoz" userId="8b740aec-93c2-42d0-a265-8c10b2f10659" providerId="ADAL" clId="{DE8DDC29-7597-498B-9DAC-648751F37E38}" dt="2020-09-23T01:06:29.663" v="129" actId="164"/>
          <ac:cxnSpMkLst>
            <pc:docMk/>
            <pc:sldMk cId="2848872980" sldId="382"/>
            <ac:cxnSpMk id="9" creationId="{8DC76067-E110-4574-B2FE-9FABE1BA7A43}"/>
          </ac:cxnSpMkLst>
        </pc:cxnChg>
        <pc:cxnChg chg="mod topLvl">
          <ac:chgData name="Daniel Albornoz" userId="8b740aec-93c2-42d0-a265-8c10b2f10659" providerId="ADAL" clId="{DE8DDC29-7597-498B-9DAC-648751F37E38}" dt="2020-09-23T01:06:29.663" v="129" actId="164"/>
          <ac:cxnSpMkLst>
            <pc:docMk/>
            <pc:sldMk cId="2848872980" sldId="382"/>
            <ac:cxnSpMk id="11" creationId="{13346619-F063-4717-83F7-D0755A20B884}"/>
          </ac:cxnSpMkLst>
        </pc:cxnChg>
        <pc:cxnChg chg="mod topLvl">
          <ac:chgData name="Daniel Albornoz" userId="8b740aec-93c2-42d0-a265-8c10b2f10659" providerId="ADAL" clId="{DE8DDC29-7597-498B-9DAC-648751F37E38}" dt="2020-09-23T01:06:29.663" v="129" actId="164"/>
          <ac:cxnSpMkLst>
            <pc:docMk/>
            <pc:sldMk cId="2848872980" sldId="382"/>
            <ac:cxnSpMk id="13" creationId="{80D69CB4-65A8-46A8-A9F4-72E1EE202E61}"/>
          </ac:cxnSpMkLst>
        </pc:cxnChg>
        <pc:cxnChg chg="mod topLvl">
          <ac:chgData name="Daniel Albornoz" userId="8b740aec-93c2-42d0-a265-8c10b2f10659" providerId="ADAL" clId="{DE8DDC29-7597-498B-9DAC-648751F37E38}" dt="2020-09-23T01:06:29.663" v="129" actId="164"/>
          <ac:cxnSpMkLst>
            <pc:docMk/>
            <pc:sldMk cId="2848872980" sldId="382"/>
            <ac:cxnSpMk id="16" creationId="{04C5D888-36BF-4349-BDBE-3DF31FBECEA8}"/>
          </ac:cxnSpMkLst>
        </pc:cxnChg>
        <pc:cxnChg chg="mod topLvl">
          <ac:chgData name="Daniel Albornoz" userId="8b740aec-93c2-42d0-a265-8c10b2f10659" providerId="ADAL" clId="{DE8DDC29-7597-498B-9DAC-648751F37E38}" dt="2020-09-23T01:06:29.663" v="129" actId="164"/>
          <ac:cxnSpMkLst>
            <pc:docMk/>
            <pc:sldMk cId="2848872980" sldId="382"/>
            <ac:cxnSpMk id="17" creationId="{412EFA5A-961A-436E-97C9-DF167B875EA4}"/>
          </ac:cxnSpMkLst>
        </pc:cxnChg>
        <pc:cxnChg chg="mod ord topLvl">
          <ac:chgData name="Daniel Albornoz" userId="8b740aec-93c2-42d0-a265-8c10b2f10659" providerId="ADAL" clId="{DE8DDC29-7597-498B-9DAC-648751F37E38}" dt="2020-09-23T01:25:12.874" v="310" actId="164"/>
          <ac:cxnSpMkLst>
            <pc:docMk/>
            <pc:sldMk cId="2848872980" sldId="382"/>
            <ac:cxnSpMk id="20" creationId="{63A10311-B6E0-4582-9BDF-DD8A5FFE85FB}"/>
          </ac:cxnSpMkLst>
        </pc:cxnChg>
      </pc:sldChg>
    </pc:docChg>
  </pc:docChgLst>
  <pc:docChgLst>
    <pc:chgData name="Daniel Albornoz" userId="8b740aec-93c2-42d0-a265-8c10b2f10659" providerId="ADAL" clId="{C565CD00-31A1-497B-AF46-5726EA300DAA}"/>
    <pc:docChg chg="undo custSel addSld delSld modSld">
      <pc:chgData name="Daniel Albornoz" userId="8b740aec-93c2-42d0-a265-8c10b2f10659" providerId="ADAL" clId="{C565CD00-31A1-497B-AF46-5726EA300DAA}" dt="2020-09-22T01:10:30.976" v="1447" actId="113"/>
      <pc:docMkLst>
        <pc:docMk/>
      </pc:docMkLst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0" sldId="269"/>
        </pc:sldMkLst>
      </pc:sldChg>
      <pc:sldChg chg="addSp delSp modSp add mod">
        <pc:chgData name="Daniel Albornoz" userId="8b740aec-93c2-42d0-a265-8c10b2f10659" providerId="ADAL" clId="{C565CD00-31A1-497B-AF46-5726EA300DAA}" dt="2020-09-21T12:20:16.281" v="79" actId="207"/>
        <pc:sldMkLst>
          <pc:docMk/>
          <pc:sldMk cId="2381737571" sldId="270"/>
        </pc:sldMkLst>
        <pc:spChg chg="mod">
          <ac:chgData name="Daniel Albornoz" userId="8b740aec-93c2-42d0-a265-8c10b2f10659" providerId="ADAL" clId="{C565CD00-31A1-497B-AF46-5726EA300DAA}" dt="2020-09-21T12:20:16.281" v="79" actId="207"/>
          <ac:spMkLst>
            <pc:docMk/>
            <pc:sldMk cId="2381737571" sldId="270"/>
            <ac:spMk id="2" creationId="{DEB9186C-1183-4580-BE56-17B18D600C3B}"/>
          </ac:spMkLst>
        </pc:spChg>
        <pc:spChg chg="del">
          <ac:chgData name="Daniel Albornoz" userId="8b740aec-93c2-42d0-a265-8c10b2f10659" providerId="ADAL" clId="{C565CD00-31A1-497B-AF46-5726EA300DAA}" dt="2020-09-21T12:19:48.757" v="72" actId="478"/>
          <ac:spMkLst>
            <pc:docMk/>
            <pc:sldMk cId="2381737571" sldId="270"/>
            <ac:spMk id="3" creationId="{BA211A0F-33F5-4BEC-8E9C-DDB8020F5085}"/>
          </ac:spMkLst>
        </pc:spChg>
        <pc:spChg chg="add del mod">
          <ac:chgData name="Daniel Albornoz" userId="8b740aec-93c2-42d0-a265-8c10b2f10659" providerId="ADAL" clId="{C565CD00-31A1-497B-AF46-5726EA300DAA}" dt="2020-09-21T12:19:51.700" v="73" actId="478"/>
          <ac:spMkLst>
            <pc:docMk/>
            <pc:sldMk cId="2381737571" sldId="270"/>
            <ac:spMk id="5" creationId="{2656F9E4-E831-4659-BD3E-36D20A2608E7}"/>
          </ac:spMkLst>
        </pc:spChg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0" sldId="273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0" sldId="275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0" sldId="276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654274007" sldId="277"/>
        </pc:sldMkLst>
      </pc:sldChg>
      <pc:sldChg chg="modSp mod">
        <pc:chgData name="Daniel Albornoz" userId="8b740aec-93c2-42d0-a265-8c10b2f10659" providerId="ADAL" clId="{C565CD00-31A1-497B-AF46-5726EA300DAA}" dt="2020-09-21T12:13:44.518" v="26" actId="20577"/>
        <pc:sldMkLst>
          <pc:docMk/>
          <pc:sldMk cId="0" sldId="283"/>
        </pc:sldMkLst>
        <pc:spChg chg="mod">
          <ac:chgData name="Daniel Albornoz" userId="8b740aec-93c2-42d0-a265-8c10b2f10659" providerId="ADAL" clId="{C565CD00-31A1-497B-AF46-5726EA300DAA}" dt="2020-09-21T12:13:44.518" v="26" actId="20577"/>
          <ac:spMkLst>
            <pc:docMk/>
            <pc:sldMk cId="0" sldId="283"/>
            <ac:spMk id="274" creationId="{00000000-0000-0000-0000-000000000000}"/>
          </ac:spMkLst>
        </pc:spChg>
      </pc:sldChg>
      <pc:sldChg chg="modSp mod">
        <pc:chgData name="Daniel Albornoz" userId="8b740aec-93c2-42d0-a265-8c10b2f10659" providerId="ADAL" clId="{C565CD00-31A1-497B-AF46-5726EA300DAA}" dt="2020-09-21T12:14:06.253" v="66" actId="20577"/>
        <pc:sldMkLst>
          <pc:docMk/>
          <pc:sldMk cId="0" sldId="284"/>
        </pc:sldMkLst>
        <pc:spChg chg="mod">
          <ac:chgData name="Daniel Albornoz" userId="8b740aec-93c2-42d0-a265-8c10b2f10659" providerId="ADAL" clId="{C565CD00-31A1-497B-AF46-5726EA300DAA}" dt="2020-09-21T12:14:06.253" v="66" actId="20577"/>
          <ac:spMkLst>
            <pc:docMk/>
            <pc:sldMk cId="0" sldId="284"/>
            <ac:spMk id="281" creationId="{00000000-0000-0000-0000-000000000000}"/>
          </ac:spMkLst>
        </pc:spChg>
      </pc:sldChg>
      <pc:sldChg chg="del">
        <pc:chgData name="Daniel Albornoz" userId="8b740aec-93c2-42d0-a265-8c10b2f10659" providerId="ADAL" clId="{C565CD00-31A1-497B-AF46-5726EA300DAA}" dt="2020-09-21T17:54:32.009" v="494" actId="47"/>
        <pc:sldMkLst>
          <pc:docMk/>
          <pc:sldMk cId="2414419529" sldId="285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929979451" sldId="286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610893572" sldId="287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3425526620" sldId="295"/>
        </pc:sldMkLst>
      </pc:sldChg>
      <pc:sldChg chg="addSp delSp modSp add mod modAnim">
        <pc:chgData name="Daniel Albornoz" userId="8b740aec-93c2-42d0-a265-8c10b2f10659" providerId="ADAL" clId="{C565CD00-31A1-497B-AF46-5726EA300DAA}" dt="2020-09-21T12:32:25.189" v="311"/>
        <pc:sldMkLst>
          <pc:docMk/>
          <pc:sldMk cId="1154215893" sldId="297"/>
        </pc:sldMkLst>
        <pc:spChg chg="mod">
          <ac:chgData name="Daniel Albornoz" userId="8b740aec-93c2-42d0-a265-8c10b2f10659" providerId="ADAL" clId="{C565CD00-31A1-497B-AF46-5726EA300DAA}" dt="2020-09-21T12:22:04.147" v="89" actId="14100"/>
          <ac:spMkLst>
            <pc:docMk/>
            <pc:sldMk cId="1154215893" sldId="297"/>
            <ac:spMk id="2" creationId="{E24A8A52-7F24-4C48-8FCD-8768E735BC8D}"/>
          </ac:spMkLst>
        </pc:spChg>
        <pc:spChg chg="del">
          <ac:chgData name="Daniel Albornoz" userId="8b740aec-93c2-42d0-a265-8c10b2f10659" providerId="ADAL" clId="{C565CD00-31A1-497B-AF46-5726EA300DAA}" dt="2020-09-21T12:21:51.147" v="84" actId="478"/>
          <ac:spMkLst>
            <pc:docMk/>
            <pc:sldMk cId="1154215893" sldId="297"/>
            <ac:spMk id="7" creationId="{DB140F71-4D2E-4380-93F2-A438A48305ED}"/>
          </ac:spMkLst>
        </pc:spChg>
        <pc:spChg chg="del">
          <ac:chgData name="Daniel Albornoz" userId="8b740aec-93c2-42d0-a265-8c10b2f10659" providerId="ADAL" clId="{C565CD00-31A1-497B-AF46-5726EA300DAA}" dt="2020-09-21T12:21:51.147" v="84" actId="478"/>
          <ac:spMkLst>
            <pc:docMk/>
            <pc:sldMk cId="1154215893" sldId="297"/>
            <ac:spMk id="8" creationId="{6EAD16AA-7C95-452D-B755-CE3B6C471397}"/>
          </ac:spMkLst>
        </pc:spChg>
        <pc:spChg chg="del">
          <ac:chgData name="Daniel Albornoz" userId="8b740aec-93c2-42d0-a265-8c10b2f10659" providerId="ADAL" clId="{C565CD00-31A1-497B-AF46-5726EA300DAA}" dt="2020-09-21T12:21:51.147" v="84" actId="478"/>
          <ac:spMkLst>
            <pc:docMk/>
            <pc:sldMk cId="1154215893" sldId="297"/>
            <ac:spMk id="9" creationId="{E67B853B-26B6-4C25-9E98-8CB244752E15}"/>
          </ac:spMkLst>
        </pc:spChg>
        <pc:spChg chg="del">
          <ac:chgData name="Daniel Albornoz" userId="8b740aec-93c2-42d0-a265-8c10b2f10659" providerId="ADAL" clId="{C565CD00-31A1-497B-AF46-5726EA300DAA}" dt="2020-09-21T12:21:53.231" v="85" actId="478"/>
          <ac:spMkLst>
            <pc:docMk/>
            <pc:sldMk cId="1154215893" sldId="297"/>
            <ac:spMk id="10" creationId="{691780BD-83B0-41EC-9867-4D9553E723DF}"/>
          </ac:spMkLst>
        </pc:spChg>
        <pc:spChg chg="del">
          <ac:chgData name="Daniel Albornoz" userId="8b740aec-93c2-42d0-a265-8c10b2f10659" providerId="ADAL" clId="{C565CD00-31A1-497B-AF46-5726EA300DAA}" dt="2020-09-21T12:21:51.147" v="84" actId="478"/>
          <ac:spMkLst>
            <pc:docMk/>
            <pc:sldMk cId="1154215893" sldId="297"/>
            <ac:spMk id="11" creationId="{86AE78BD-E4E0-485C-9C45-92E3B673F161}"/>
          </ac:spMkLst>
        </pc:spChg>
        <pc:spChg chg="del">
          <ac:chgData name="Daniel Albornoz" userId="8b740aec-93c2-42d0-a265-8c10b2f10659" providerId="ADAL" clId="{C565CD00-31A1-497B-AF46-5726EA300DAA}" dt="2020-09-21T12:21:51.147" v="84" actId="478"/>
          <ac:spMkLst>
            <pc:docMk/>
            <pc:sldMk cId="1154215893" sldId="297"/>
            <ac:spMk id="12" creationId="{E5DBBF4B-3C29-4765-A2E6-696FC3F8B90D}"/>
          </ac:spMkLst>
        </pc:spChg>
        <pc:spChg chg="add mod">
          <ac:chgData name="Daniel Albornoz" userId="8b740aec-93c2-42d0-a265-8c10b2f10659" providerId="ADAL" clId="{C565CD00-31A1-497B-AF46-5726EA300DAA}" dt="2020-09-21T12:29:43.765" v="295" actId="1076"/>
          <ac:spMkLst>
            <pc:docMk/>
            <pc:sldMk cId="1154215893" sldId="297"/>
            <ac:spMk id="14" creationId="{092DDABA-F37A-48FB-8412-CC549AF15C41}"/>
          </ac:spMkLst>
        </pc:spChg>
        <pc:spChg chg="add mod">
          <ac:chgData name="Daniel Albornoz" userId="8b740aec-93c2-42d0-a265-8c10b2f10659" providerId="ADAL" clId="{C565CD00-31A1-497B-AF46-5726EA300DAA}" dt="2020-09-21T12:30:58.524" v="306" actId="208"/>
          <ac:spMkLst>
            <pc:docMk/>
            <pc:sldMk cId="1154215893" sldId="297"/>
            <ac:spMk id="15" creationId="{22533B19-01D5-499D-837D-CABE2E042B2C}"/>
          </ac:spMkLst>
        </pc:spChg>
        <pc:grpChg chg="del mod">
          <ac:chgData name="Daniel Albornoz" userId="8b740aec-93c2-42d0-a265-8c10b2f10659" providerId="ADAL" clId="{C565CD00-31A1-497B-AF46-5726EA300DAA}" dt="2020-09-21T12:21:45.830" v="82" actId="478"/>
          <ac:grpSpMkLst>
            <pc:docMk/>
            <pc:sldMk cId="1154215893" sldId="297"/>
            <ac:grpSpMk id="6" creationId="{F50160FC-3680-4DC4-AB49-D1C2F52D6136}"/>
          </ac:grpSpMkLst>
        </pc:grpChg>
        <pc:picChg chg="add mod">
          <ac:chgData name="Daniel Albornoz" userId="8b740aec-93c2-42d0-a265-8c10b2f10659" providerId="ADAL" clId="{C565CD00-31A1-497B-AF46-5726EA300DAA}" dt="2020-09-21T12:32:25.189" v="311"/>
          <ac:picMkLst>
            <pc:docMk/>
            <pc:sldMk cId="1154215893" sldId="297"/>
            <ac:picMk id="13" creationId="{DAA52A1B-D576-4FF5-99C7-BBA1CEEF7665}"/>
          </ac:picMkLst>
        </pc:picChg>
      </pc:sldChg>
      <pc:sldChg chg="addSp delSp modSp add mod modAnim">
        <pc:chgData name="Daniel Albornoz" userId="8b740aec-93c2-42d0-a265-8c10b2f10659" providerId="ADAL" clId="{C565CD00-31A1-497B-AF46-5726EA300DAA}" dt="2020-09-21T18:01:07.518" v="632" actId="6549"/>
        <pc:sldMkLst>
          <pc:docMk/>
          <pc:sldMk cId="855546632" sldId="298"/>
        </pc:sldMkLst>
        <pc:spChg chg="del">
          <ac:chgData name="Daniel Albornoz" userId="8b740aec-93c2-42d0-a265-8c10b2f10659" providerId="ADAL" clId="{C565CD00-31A1-497B-AF46-5726EA300DAA}" dt="2020-09-21T12:32:40.691" v="312" actId="478"/>
          <ac:spMkLst>
            <pc:docMk/>
            <pc:sldMk cId="855546632" sldId="298"/>
            <ac:spMk id="2" creationId="{E24A8A52-7F24-4C48-8FCD-8768E735BC8D}"/>
          </ac:spMkLst>
        </pc:spChg>
        <pc:spChg chg="mod">
          <ac:chgData name="Daniel Albornoz" userId="8b740aec-93c2-42d0-a265-8c10b2f10659" providerId="ADAL" clId="{C565CD00-31A1-497B-AF46-5726EA300DAA}" dt="2020-09-21T18:01:07.518" v="632" actId="6549"/>
          <ac:spMkLst>
            <pc:docMk/>
            <pc:sldMk cId="855546632" sldId="298"/>
            <ac:spMk id="3" creationId="{DD7B9887-E8E7-4B34-9AD9-7E71BE2AEFC1}"/>
          </ac:spMkLst>
        </pc:spChg>
        <pc:spChg chg="add del mod">
          <ac:chgData name="Daniel Albornoz" userId="8b740aec-93c2-42d0-a265-8c10b2f10659" providerId="ADAL" clId="{C565CD00-31A1-497B-AF46-5726EA300DAA}" dt="2020-09-21T12:32:42.669" v="313" actId="478"/>
          <ac:spMkLst>
            <pc:docMk/>
            <pc:sldMk cId="855546632" sldId="298"/>
            <ac:spMk id="5" creationId="{44B494F3-A2F1-4BDE-8C70-2E601B40FC87}"/>
          </ac:spMkLst>
        </pc:spChg>
        <pc:spChg chg="add mod">
          <ac:chgData name="Daniel Albornoz" userId="8b740aec-93c2-42d0-a265-8c10b2f10659" providerId="ADAL" clId="{C565CD00-31A1-497B-AF46-5726EA300DAA}" dt="2020-09-21T12:32:43.581" v="314"/>
          <ac:spMkLst>
            <pc:docMk/>
            <pc:sldMk cId="855546632" sldId="298"/>
            <ac:spMk id="6" creationId="{C8EFF31F-C3E9-451F-80C7-10D0F2CDA1F8}"/>
          </ac:spMkLst>
        </pc:spChg>
      </pc:sldChg>
      <pc:sldChg chg="addSp delSp modSp add mod">
        <pc:chgData name="Daniel Albornoz" userId="8b740aec-93c2-42d0-a265-8c10b2f10659" providerId="ADAL" clId="{C565CD00-31A1-497B-AF46-5726EA300DAA}" dt="2020-09-21T17:56:52.003" v="514"/>
        <pc:sldMkLst>
          <pc:docMk/>
          <pc:sldMk cId="496166746" sldId="299"/>
        </pc:sldMkLst>
        <pc:spChg chg="mod">
          <ac:chgData name="Daniel Albornoz" userId="8b740aec-93c2-42d0-a265-8c10b2f10659" providerId="ADAL" clId="{C565CD00-31A1-497B-AF46-5726EA300DAA}" dt="2020-09-21T17:55:07.862" v="499" actId="1076"/>
          <ac:spMkLst>
            <pc:docMk/>
            <pc:sldMk cId="496166746" sldId="299"/>
            <ac:spMk id="2" creationId="{2FFE6A1F-BFAD-49D6-8C0B-7510F810C62E}"/>
          </ac:spMkLst>
        </pc:spChg>
        <pc:spChg chg="add del mod">
          <ac:chgData name="Daniel Albornoz" userId="8b740aec-93c2-42d0-a265-8c10b2f10659" providerId="ADAL" clId="{C565CD00-31A1-497B-AF46-5726EA300DAA}" dt="2020-09-21T17:55:12.366" v="501" actId="478"/>
          <ac:spMkLst>
            <pc:docMk/>
            <pc:sldMk cId="496166746" sldId="299"/>
            <ac:spMk id="4" creationId="{9180F02A-0A59-4404-AD00-C37AF7CBBA7F}"/>
          </ac:spMkLst>
        </pc:spChg>
        <pc:spChg chg="del">
          <ac:chgData name="Daniel Albornoz" userId="8b740aec-93c2-42d0-a265-8c10b2f10659" providerId="ADAL" clId="{C565CD00-31A1-497B-AF46-5726EA300DAA}" dt="2020-09-21T17:55:35.080" v="504" actId="478"/>
          <ac:spMkLst>
            <pc:docMk/>
            <pc:sldMk cId="496166746" sldId="299"/>
            <ac:spMk id="6" creationId="{2926F6EB-30D1-49BB-A912-48D8BEAC7C4E}"/>
          </ac:spMkLst>
        </pc:spChg>
        <pc:spChg chg="mod">
          <ac:chgData name="Daniel Albornoz" userId="8b740aec-93c2-42d0-a265-8c10b2f10659" providerId="ADAL" clId="{C565CD00-31A1-497B-AF46-5726EA300DAA}" dt="2020-09-21T17:56:34.469" v="510" actId="1076"/>
          <ac:spMkLst>
            <pc:docMk/>
            <pc:sldMk cId="496166746" sldId="299"/>
            <ac:spMk id="12" creationId="{3EFB173E-AE27-4189-8FA5-016CA73A25A2}"/>
          </ac:spMkLst>
        </pc:spChg>
        <pc:grpChg chg="del">
          <ac:chgData name="Daniel Albornoz" userId="8b740aec-93c2-42d0-a265-8c10b2f10659" providerId="ADAL" clId="{C565CD00-31A1-497B-AF46-5726EA300DAA}" dt="2020-09-21T17:55:37.480" v="505" actId="478"/>
          <ac:grpSpMkLst>
            <pc:docMk/>
            <pc:sldMk cId="496166746" sldId="299"/>
            <ac:grpSpMk id="11" creationId="{C6522CED-60B0-4CE4-9A9E-A4FDACE246E5}"/>
          </ac:grpSpMkLst>
        </pc:grpChg>
        <pc:picChg chg="del">
          <ac:chgData name="Daniel Albornoz" userId="8b740aec-93c2-42d0-a265-8c10b2f10659" providerId="ADAL" clId="{C565CD00-31A1-497B-AF46-5726EA300DAA}" dt="2020-09-21T17:55:10.575" v="500" actId="478"/>
          <ac:picMkLst>
            <pc:docMk/>
            <pc:sldMk cId="496166746" sldId="299"/>
            <ac:picMk id="5" creationId="{EA2BBAA8-89BB-4A62-A040-6A910CA7A50B}"/>
          </ac:picMkLst>
        </pc:picChg>
        <pc:picChg chg="add del mod">
          <ac:chgData name="Daniel Albornoz" userId="8b740aec-93c2-42d0-a265-8c10b2f10659" providerId="ADAL" clId="{C565CD00-31A1-497B-AF46-5726EA300DAA}" dt="2020-09-21T17:55:47.330" v="507"/>
          <ac:picMkLst>
            <pc:docMk/>
            <pc:sldMk cId="496166746" sldId="299"/>
            <ac:picMk id="13" creationId="{1D31F526-1FDA-4589-BEAD-72E1892C8672}"/>
          </ac:picMkLst>
        </pc:picChg>
        <pc:picChg chg="add mod">
          <ac:chgData name="Daniel Albornoz" userId="8b740aec-93c2-42d0-a265-8c10b2f10659" providerId="ADAL" clId="{C565CD00-31A1-497B-AF46-5726EA300DAA}" dt="2020-09-21T17:56:52.003" v="514"/>
          <ac:picMkLst>
            <pc:docMk/>
            <pc:sldMk cId="496166746" sldId="299"/>
            <ac:picMk id="14" creationId="{47DBB9D3-9853-4D90-AD26-67D823A01C4B}"/>
          </ac:picMkLst>
        </pc:picChg>
      </pc:sldChg>
      <pc:sldChg chg="modSp add mod">
        <pc:chgData name="Daniel Albornoz" userId="8b740aec-93c2-42d0-a265-8c10b2f10659" providerId="ADAL" clId="{C565CD00-31A1-497B-AF46-5726EA300DAA}" dt="2020-09-21T18:29:05.276" v="1439" actId="1076"/>
        <pc:sldMkLst>
          <pc:docMk/>
          <pc:sldMk cId="1586304498" sldId="300"/>
        </pc:sldMkLst>
        <pc:spChg chg="mod">
          <ac:chgData name="Daniel Albornoz" userId="8b740aec-93c2-42d0-a265-8c10b2f10659" providerId="ADAL" clId="{C565CD00-31A1-497B-AF46-5726EA300DAA}" dt="2020-09-21T17:55:04.109" v="498" actId="1076"/>
          <ac:spMkLst>
            <pc:docMk/>
            <pc:sldMk cId="1586304498" sldId="300"/>
            <ac:spMk id="2" creationId="{2FFE6A1F-BFAD-49D6-8C0B-7510F810C62E}"/>
          </ac:spMkLst>
        </pc:spChg>
        <pc:picChg chg="mod modCrop">
          <ac:chgData name="Daniel Albornoz" userId="8b740aec-93c2-42d0-a265-8c10b2f10659" providerId="ADAL" clId="{C565CD00-31A1-497B-AF46-5726EA300DAA}" dt="2020-09-21T18:29:05.276" v="1439" actId="1076"/>
          <ac:picMkLst>
            <pc:docMk/>
            <pc:sldMk cId="1586304498" sldId="300"/>
            <ac:picMk id="13" creationId="{8AEF6BDC-9424-4899-A5D0-3D1776561979}"/>
          </ac:picMkLst>
        </pc:picChg>
      </pc:sldChg>
      <pc:sldChg chg="modSp add mod">
        <pc:chgData name="Daniel Albornoz" userId="8b740aec-93c2-42d0-a265-8c10b2f10659" providerId="ADAL" clId="{C565CD00-31A1-497B-AF46-5726EA300DAA}" dt="2020-09-21T18:04:48.916" v="823" actId="20577"/>
        <pc:sldMkLst>
          <pc:docMk/>
          <pc:sldMk cId="2658185317" sldId="301"/>
        </pc:sldMkLst>
        <pc:spChg chg="mod">
          <ac:chgData name="Daniel Albornoz" userId="8b740aec-93c2-42d0-a265-8c10b2f10659" providerId="ADAL" clId="{C565CD00-31A1-497B-AF46-5726EA300DAA}" dt="2020-09-21T17:57:15.499" v="518" actId="1076"/>
          <ac:spMkLst>
            <pc:docMk/>
            <pc:sldMk cId="2658185317" sldId="301"/>
            <ac:spMk id="2" creationId="{2FFE6A1F-BFAD-49D6-8C0B-7510F810C62E}"/>
          </ac:spMkLst>
        </pc:spChg>
        <pc:spChg chg="mod">
          <ac:chgData name="Daniel Albornoz" userId="8b740aec-93c2-42d0-a265-8c10b2f10659" providerId="ADAL" clId="{C565CD00-31A1-497B-AF46-5726EA300DAA}" dt="2020-09-21T18:04:48.916" v="823" actId="20577"/>
          <ac:spMkLst>
            <pc:docMk/>
            <pc:sldMk cId="2658185317" sldId="301"/>
            <ac:spMk id="12" creationId="{3EFB173E-AE27-4189-8FA5-016CA73A25A2}"/>
          </ac:spMkLst>
        </pc:spChg>
      </pc:sldChg>
      <pc:sldChg chg="modSp add mod">
        <pc:chgData name="Daniel Albornoz" userId="8b740aec-93c2-42d0-a265-8c10b2f10659" providerId="ADAL" clId="{C565CD00-31A1-497B-AF46-5726EA300DAA}" dt="2020-09-21T18:33:53.014" v="1446" actId="1037"/>
        <pc:sldMkLst>
          <pc:docMk/>
          <pc:sldMk cId="3554645070" sldId="304"/>
        </pc:sldMkLst>
        <pc:spChg chg="mod">
          <ac:chgData name="Daniel Albornoz" userId="8b740aec-93c2-42d0-a265-8c10b2f10659" providerId="ADAL" clId="{C565CD00-31A1-497B-AF46-5726EA300DAA}" dt="2020-09-21T18:33:53.014" v="1446" actId="1037"/>
          <ac:spMkLst>
            <pc:docMk/>
            <pc:sldMk cId="3554645070" sldId="304"/>
            <ac:spMk id="2" creationId="{8EC3DDB0-F38C-458A-A528-F686FBA902AB}"/>
          </ac:spMkLst>
        </pc:spChg>
        <pc:spChg chg="mod">
          <ac:chgData name="Daniel Albornoz" userId="8b740aec-93c2-42d0-a265-8c10b2f10659" providerId="ADAL" clId="{C565CD00-31A1-497B-AF46-5726EA300DAA}" dt="2020-09-21T18:29:35.618" v="1440" actId="1076"/>
          <ac:spMkLst>
            <pc:docMk/>
            <pc:sldMk cId="3554645070" sldId="304"/>
            <ac:spMk id="5" creationId="{72E18C77-C92C-414B-963E-FBE1D3F016CC}"/>
          </ac:spMkLst>
        </pc:spChg>
        <pc:picChg chg="mod">
          <ac:chgData name="Daniel Albornoz" userId="8b740aec-93c2-42d0-a265-8c10b2f10659" providerId="ADAL" clId="{C565CD00-31A1-497B-AF46-5726EA300DAA}" dt="2020-09-21T18:29:35.618" v="1440" actId="1076"/>
          <ac:picMkLst>
            <pc:docMk/>
            <pc:sldMk cId="3554645070" sldId="304"/>
            <ac:picMk id="4" creationId="{0F4D90D2-B8E5-4F4F-B05C-BE69366A778F}"/>
          </ac:picMkLst>
        </pc:picChg>
      </pc:sldChg>
      <pc:sldChg chg="modSp add mod">
        <pc:chgData name="Daniel Albornoz" userId="8b740aec-93c2-42d0-a265-8c10b2f10659" providerId="ADAL" clId="{C565CD00-31A1-497B-AF46-5726EA300DAA}" dt="2020-09-21T18:28:01.264" v="1435" actId="6549"/>
        <pc:sldMkLst>
          <pc:docMk/>
          <pc:sldMk cId="1183118953" sldId="305"/>
        </pc:sldMkLst>
        <pc:spChg chg="mod">
          <ac:chgData name="Daniel Albornoz" userId="8b740aec-93c2-42d0-a265-8c10b2f10659" providerId="ADAL" clId="{C565CD00-31A1-497B-AF46-5726EA300DAA}" dt="2020-09-21T18:06:47.423" v="831" actId="20577"/>
          <ac:spMkLst>
            <pc:docMk/>
            <pc:sldMk cId="1183118953" sldId="305"/>
            <ac:spMk id="2" creationId="{2FFE6A1F-BFAD-49D6-8C0B-7510F810C62E}"/>
          </ac:spMkLst>
        </pc:spChg>
        <pc:spChg chg="mod">
          <ac:chgData name="Daniel Albornoz" userId="8b740aec-93c2-42d0-a265-8c10b2f10659" providerId="ADAL" clId="{C565CD00-31A1-497B-AF46-5726EA300DAA}" dt="2020-09-21T18:28:01.264" v="1435" actId="6549"/>
          <ac:spMkLst>
            <pc:docMk/>
            <pc:sldMk cId="1183118953" sldId="305"/>
            <ac:spMk id="12" creationId="{3EFB173E-AE27-4189-8FA5-016CA73A25A2}"/>
          </ac:spMkLst>
        </pc:spChg>
      </pc:sldChg>
      <pc:sldChg chg="addSp delSp modSp add mod">
        <pc:chgData name="Daniel Albornoz" userId="8b740aec-93c2-42d0-a265-8c10b2f10659" providerId="ADAL" clId="{C565CD00-31A1-497B-AF46-5726EA300DAA}" dt="2020-09-22T01:10:30.976" v="1447" actId="113"/>
        <pc:sldMkLst>
          <pc:docMk/>
          <pc:sldMk cId="2768706206" sldId="306"/>
        </pc:sldMkLst>
        <pc:spChg chg="add mod">
          <ac:chgData name="Daniel Albornoz" userId="8b740aec-93c2-42d0-a265-8c10b2f10659" providerId="ADAL" clId="{C565CD00-31A1-497B-AF46-5726EA300DAA}" dt="2020-09-21T18:24:01.099" v="1218" actId="164"/>
          <ac:spMkLst>
            <pc:docMk/>
            <pc:sldMk cId="2768706206" sldId="306"/>
            <ac:spMk id="7" creationId="{9ED29F96-4C61-49EB-AB56-3C0D95C3B777}"/>
          </ac:spMkLst>
        </pc:spChg>
        <pc:spChg chg="add del mod">
          <ac:chgData name="Daniel Albornoz" userId="8b740aec-93c2-42d0-a265-8c10b2f10659" providerId="ADAL" clId="{C565CD00-31A1-497B-AF46-5726EA300DAA}" dt="2020-09-22T01:10:30.976" v="1447" actId="113"/>
          <ac:spMkLst>
            <pc:docMk/>
            <pc:sldMk cId="2768706206" sldId="306"/>
            <ac:spMk id="12" creationId="{3EFB173E-AE27-4189-8FA5-016CA73A25A2}"/>
          </ac:spMkLst>
        </pc:spChg>
        <pc:grpChg chg="add mod">
          <ac:chgData name="Daniel Albornoz" userId="8b740aec-93c2-42d0-a265-8c10b2f10659" providerId="ADAL" clId="{C565CD00-31A1-497B-AF46-5726EA300DAA}" dt="2020-09-21T18:24:46.565" v="1227" actId="164"/>
          <ac:grpSpMkLst>
            <pc:docMk/>
            <pc:sldMk cId="2768706206" sldId="306"/>
            <ac:grpSpMk id="18" creationId="{A4A6B546-E955-4239-8A8E-57EB09C78BFD}"/>
          </ac:grpSpMkLst>
        </pc:grpChg>
        <pc:grpChg chg="add mod">
          <ac:chgData name="Daniel Albornoz" userId="8b740aec-93c2-42d0-a265-8c10b2f10659" providerId="ADAL" clId="{C565CD00-31A1-497B-AF46-5726EA300DAA}" dt="2020-09-21T18:24:46.565" v="1227" actId="164"/>
          <ac:grpSpMkLst>
            <pc:docMk/>
            <pc:sldMk cId="2768706206" sldId="306"/>
            <ac:grpSpMk id="21" creationId="{2A35CB35-349A-4827-963C-D8B51F3DC785}"/>
          </ac:grpSpMkLst>
        </pc:grpChg>
        <pc:picChg chg="add mod modCrop">
          <ac:chgData name="Daniel Albornoz" userId="8b740aec-93c2-42d0-a265-8c10b2f10659" providerId="ADAL" clId="{C565CD00-31A1-497B-AF46-5726EA300DAA}" dt="2020-09-21T18:24:36.920" v="1224" actId="732"/>
          <ac:picMkLst>
            <pc:docMk/>
            <pc:sldMk cId="2768706206" sldId="306"/>
            <ac:picMk id="3" creationId="{6320C790-EED3-4912-BECF-B8A5958A553D}"/>
          </ac:picMkLst>
        </pc:picChg>
        <pc:cxnChg chg="add mod">
          <ac:chgData name="Daniel Albornoz" userId="8b740aec-93c2-42d0-a265-8c10b2f10659" providerId="ADAL" clId="{C565CD00-31A1-497B-AF46-5726EA300DAA}" dt="2020-09-21T18:24:36.920" v="1224" actId="732"/>
          <ac:cxnSpMkLst>
            <pc:docMk/>
            <pc:sldMk cId="2768706206" sldId="306"/>
            <ac:cxnSpMk id="6" creationId="{F68002B4-E301-4C57-97D6-E802754688F9}"/>
          </ac:cxnSpMkLst>
        </pc:cxnChg>
        <pc:cxnChg chg="add mod">
          <ac:chgData name="Daniel Albornoz" userId="8b740aec-93c2-42d0-a265-8c10b2f10659" providerId="ADAL" clId="{C565CD00-31A1-497B-AF46-5726EA300DAA}" dt="2020-09-21T18:24:01.099" v="1218" actId="164"/>
          <ac:cxnSpMkLst>
            <pc:docMk/>
            <pc:sldMk cId="2768706206" sldId="306"/>
            <ac:cxnSpMk id="9" creationId="{8DC76067-E110-4574-B2FE-9FABE1BA7A43}"/>
          </ac:cxnSpMkLst>
        </pc:cxnChg>
        <pc:cxnChg chg="add mod">
          <ac:chgData name="Daniel Albornoz" userId="8b740aec-93c2-42d0-a265-8c10b2f10659" providerId="ADAL" clId="{C565CD00-31A1-497B-AF46-5726EA300DAA}" dt="2020-09-21T18:24:01.099" v="1218" actId="164"/>
          <ac:cxnSpMkLst>
            <pc:docMk/>
            <pc:sldMk cId="2768706206" sldId="306"/>
            <ac:cxnSpMk id="11" creationId="{13346619-F063-4717-83F7-D0755A20B884}"/>
          </ac:cxnSpMkLst>
        </pc:cxnChg>
        <pc:cxnChg chg="add mod">
          <ac:chgData name="Daniel Albornoz" userId="8b740aec-93c2-42d0-a265-8c10b2f10659" providerId="ADAL" clId="{C565CD00-31A1-497B-AF46-5726EA300DAA}" dt="2020-09-21T18:24:01.099" v="1218" actId="164"/>
          <ac:cxnSpMkLst>
            <pc:docMk/>
            <pc:sldMk cId="2768706206" sldId="306"/>
            <ac:cxnSpMk id="13" creationId="{80D69CB4-65A8-46A8-A9F4-72E1EE202E61}"/>
          </ac:cxnSpMkLst>
        </pc:cxnChg>
        <pc:cxnChg chg="add mod">
          <ac:chgData name="Daniel Albornoz" userId="8b740aec-93c2-42d0-a265-8c10b2f10659" providerId="ADAL" clId="{C565CD00-31A1-497B-AF46-5726EA300DAA}" dt="2020-09-21T18:24:01.099" v="1218" actId="164"/>
          <ac:cxnSpMkLst>
            <pc:docMk/>
            <pc:sldMk cId="2768706206" sldId="306"/>
            <ac:cxnSpMk id="16" creationId="{04C5D888-36BF-4349-BDBE-3DF31FBECEA8}"/>
          </ac:cxnSpMkLst>
        </pc:cxnChg>
        <pc:cxnChg chg="add mod">
          <ac:chgData name="Daniel Albornoz" userId="8b740aec-93c2-42d0-a265-8c10b2f10659" providerId="ADAL" clId="{C565CD00-31A1-497B-AF46-5726EA300DAA}" dt="2020-09-21T18:24:01.099" v="1218" actId="164"/>
          <ac:cxnSpMkLst>
            <pc:docMk/>
            <pc:sldMk cId="2768706206" sldId="306"/>
            <ac:cxnSpMk id="17" creationId="{412EFA5A-961A-436E-97C9-DF167B875EA4}"/>
          </ac:cxnSpMkLst>
        </pc:cxnChg>
        <pc:cxnChg chg="add mod">
          <ac:chgData name="Daniel Albornoz" userId="8b740aec-93c2-42d0-a265-8c10b2f10659" providerId="ADAL" clId="{C565CD00-31A1-497B-AF46-5726EA300DAA}" dt="2020-09-21T18:24:46.565" v="1227" actId="164"/>
          <ac:cxnSpMkLst>
            <pc:docMk/>
            <pc:sldMk cId="2768706206" sldId="306"/>
            <ac:cxnSpMk id="20" creationId="{63A10311-B6E0-4582-9BDF-DD8A5FFE85FB}"/>
          </ac:cxnSpMkLst>
        </pc:cxnChg>
      </pc:sldChg>
      <pc:sldChg chg="delSp del mod">
        <pc:chgData name="Daniel Albornoz" userId="8b740aec-93c2-42d0-a265-8c10b2f10659" providerId="ADAL" clId="{C565CD00-31A1-497B-AF46-5726EA300DAA}" dt="2020-09-21T17:54:32.009" v="494" actId="47"/>
        <pc:sldMkLst>
          <pc:docMk/>
          <pc:sldMk cId="1643885860" sldId="319"/>
        </pc:sldMkLst>
        <pc:spChg chg="del">
          <ac:chgData name="Daniel Albornoz" userId="8b740aec-93c2-42d0-a265-8c10b2f10659" providerId="ADAL" clId="{C565CD00-31A1-497B-AF46-5726EA300DAA}" dt="2020-09-21T12:14:26.068" v="68" actId="478"/>
          <ac:spMkLst>
            <pc:docMk/>
            <pc:sldMk cId="1643885860" sldId="319"/>
            <ac:spMk id="20" creationId="{6F610C32-C401-4EEC-B2B3-FD1791C2D459}"/>
          </ac:spMkLst>
        </pc:spChg>
        <pc:spChg chg="del">
          <ac:chgData name="Daniel Albornoz" userId="8b740aec-93c2-42d0-a265-8c10b2f10659" providerId="ADAL" clId="{C565CD00-31A1-497B-AF46-5726EA300DAA}" dt="2020-09-21T12:14:26.068" v="68" actId="478"/>
          <ac:spMkLst>
            <pc:docMk/>
            <pc:sldMk cId="1643885860" sldId="319"/>
            <ac:spMk id="21" creationId="{0171094A-1D1B-4450-94F2-12C7FAA250B5}"/>
          </ac:spMkLst>
        </pc:spChg>
        <pc:grpChg chg="del">
          <ac:chgData name="Daniel Albornoz" userId="8b740aec-93c2-42d0-a265-8c10b2f10659" providerId="ADAL" clId="{C565CD00-31A1-497B-AF46-5726EA300DAA}" dt="2020-09-21T12:14:28.904" v="69" actId="478"/>
          <ac:grpSpMkLst>
            <pc:docMk/>
            <pc:sldMk cId="1643885860" sldId="319"/>
            <ac:grpSpMk id="14" creationId="{8778E2C7-8A97-4604-B709-DA210D78CD95}"/>
          </ac:grpSpMkLst>
        </pc:grpChg>
        <pc:picChg chg="del">
          <ac:chgData name="Daniel Albornoz" userId="8b740aec-93c2-42d0-a265-8c10b2f10659" providerId="ADAL" clId="{C565CD00-31A1-497B-AF46-5726EA300DAA}" dt="2020-09-21T12:14:28.904" v="69" actId="478"/>
          <ac:picMkLst>
            <pc:docMk/>
            <pc:sldMk cId="1643885860" sldId="319"/>
            <ac:picMk id="4" creationId="{A051BC70-7F07-4515-ABEC-4596DDCA0599}"/>
          </ac:picMkLst>
        </pc:picChg>
        <pc:picChg chg="del">
          <ac:chgData name="Daniel Albornoz" userId="8b740aec-93c2-42d0-a265-8c10b2f10659" providerId="ADAL" clId="{C565CD00-31A1-497B-AF46-5726EA300DAA}" dt="2020-09-21T12:14:28.904" v="69" actId="478"/>
          <ac:picMkLst>
            <pc:docMk/>
            <pc:sldMk cId="1643885860" sldId="319"/>
            <ac:picMk id="6" creationId="{3B12F56B-4733-4D46-A087-4B0D9A6B8169}"/>
          </ac:picMkLst>
        </pc:picChg>
        <pc:picChg chg="del">
          <ac:chgData name="Daniel Albornoz" userId="8b740aec-93c2-42d0-a265-8c10b2f10659" providerId="ADAL" clId="{C565CD00-31A1-497B-AF46-5726EA300DAA}" dt="2020-09-21T12:14:28.904" v="69" actId="478"/>
          <ac:picMkLst>
            <pc:docMk/>
            <pc:sldMk cId="1643885860" sldId="319"/>
            <ac:picMk id="16" creationId="{84461877-2D42-4692-9B5F-CAF63847F1C6}"/>
          </ac:picMkLst>
        </pc:picChg>
        <pc:picChg chg="del">
          <ac:chgData name="Daniel Albornoz" userId="8b740aec-93c2-42d0-a265-8c10b2f10659" providerId="ADAL" clId="{C565CD00-31A1-497B-AF46-5726EA300DAA}" dt="2020-09-21T12:14:20.427" v="67" actId="478"/>
          <ac:picMkLst>
            <pc:docMk/>
            <pc:sldMk cId="1643885860" sldId="319"/>
            <ac:picMk id="18" creationId="{E6EDF079-2835-4181-BD41-0D7127503FD0}"/>
          </ac:picMkLst>
        </pc:picChg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125936089" sldId="368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614697897" sldId="369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195428966" sldId="371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862416690" sldId="372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65411497" sldId="376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121078454" sldId="377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396292971" sldId="378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305627497" sldId="379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416063086" sldId="380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044190249" sldId="381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661847089" sldId="382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919007883" sldId="383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363213550" sldId="385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028742558" sldId="386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535981633" sldId="387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76722898" sldId="389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243599111" sldId="390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34755872" sldId="391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988013250" sldId="392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931271338" sldId="393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545995956" sldId="394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905492068" sldId="397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671171230" sldId="398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966814033" sldId="399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400192176" sldId="400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361958596" sldId="401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3251531219" sldId="402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4019088381" sldId="406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963646027" sldId="407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3066804334" sldId="448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1873306126" sldId="449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74540450" sldId="450"/>
        </pc:sldMkLst>
      </pc:sldChg>
      <pc:sldChg chg="del">
        <pc:chgData name="Daniel Albornoz" userId="8b740aec-93c2-42d0-a265-8c10b2f10659" providerId="ADAL" clId="{C565CD00-31A1-497B-AF46-5726EA300DAA}" dt="2020-09-21T12:14:37.906" v="70" actId="47"/>
        <pc:sldMkLst>
          <pc:docMk/>
          <pc:sldMk cId="2514770192" sldId="452"/>
        </pc:sldMkLst>
      </pc:sldChg>
      <pc:sldMasterChg chg="delSldLayout">
        <pc:chgData name="Daniel Albornoz" userId="8b740aec-93c2-42d0-a265-8c10b2f10659" providerId="ADAL" clId="{C565CD00-31A1-497B-AF46-5726EA300DAA}" dt="2020-09-21T12:14:37.906" v="70" actId="47"/>
        <pc:sldMasterMkLst>
          <pc:docMk/>
          <pc:sldMasterMk cId="0" sldId="2147483650"/>
        </pc:sldMasterMkLst>
        <pc:sldLayoutChg chg="del">
          <pc:chgData name="Daniel Albornoz" userId="8b740aec-93c2-42d0-a265-8c10b2f10659" providerId="ADAL" clId="{C565CD00-31A1-497B-AF46-5726EA300DAA}" dt="2020-09-21T12:14:37.906" v="70" actId="47"/>
          <pc:sldLayoutMkLst>
            <pc:docMk/>
            <pc:sldMasterMk cId="0" sldId="2147483650"/>
            <pc:sldLayoutMk cId="0" sldId="2147483658"/>
          </pc:sldLayoutMkLst>
        </pc:sldLayoutChg>
      </pc:sldMasterChg>
    </pc:docChg>
  </pc:docChgLst>
  <pc:docChgLst>
    <pc:chgData name="Daniel Albornoz" userId="8b740aec-93c2-42d0-a265-8c10b2f10659" providerId="ADAL" clId="{48BBC0C6-B5AA-4440-9058-74D555DA9773}"/>
    <pc:docChg chg="modSld">
      <pc:chgData name="Daniel Albornoz" userId="8b740aec-93c2-42d0-a265-8c10b2f10659" providerId="ADAL" clId="{48BBC0C6-B5AA-4440-9058-74D555DA9773}" dt="2020-09-29T00:19:09.939" v="8" actId="20577"/>
      <pc:docMkLst>
        <pc:docMk/>
      </pc:docMkLst>
      <pc:sldChg chg="modSp mod">
        <pc:chgData name="Daniel Albornoz" userId="8b740aec-93c2-42d0-a265-8c10b2f10659" providerId="ADAL" clId="{48BBC0C6-B5AA-4440-9058-74D555DA9773}" dt="2020-09-29T00:19:09.939" v="8" actId="20577"/>
        <pc:sldMkLst>
          <pc:docMk/>
          <pc:sldMk cId="1203423823" sldId="287"/>
        </pc:sldMkLst>
        <pc:spChg chg="mod">
          <ac:chgData name="Daniel Albornoz" userId="8b740aec-93c2-42d0-a265-8c10b2f10659" providerId="ADAL" clId="{48BBC0C6-B5AA-4440-9058-74D555DA9773}" dt="2020-09-29T00:19:09.939" v="8" actId="20577"/>
          <ac:spMkLst>
            <pc:docMk/>
            <pc:sldMk cId="1203423823" sldId="287"/>
            <ac:spMk id="21" creationId="{C1C6064C-C305-4C03-BF32-49DE2EABB158}"/>
          </ac:spMkLst>
        </pc:spChg>
      </pc:sldChg>
    </pc:docChg>
  </pc:docChgLst>
  <pc:docChgLst>
    <pc:chgData name="Daniel Albornoz" userId="8b740aec-93c2-42d0-a265-8c10b2f10659" providerId="ADAL" clId="{B6FA29D2-9942-4CA7-AB83-156B5A8EFDFD}"/>
    <pc:docChg chg="modSld">
      <pc:chgData name="Daniel Albornoz" userId="8b740aec-93c2-42d0-a265-8c10b2f10659" providerId="ADAL" clId="{B6FA29D2-9942-4CA7-AB83-156B5A8EFDFD}" dt="2020-08-28T20:18:55.857" v="27" actId="20577"/>
      <pc:docMkLst>
        <pc:docMk/>
      </pc:docMkLst>
      <pc:sldChg chg="modSp mod">
        <pc:chgData name="Daniel Albornoz" userId="8b740aec-93c2-42d0-a265-8c10b2f10659" providerId="ADAL" clId="{B6FA29D2-9942-4CA7-AB83-156B5A8EFDFD}" dt="2020-08-28T20:18:55.857" v="27" actId="20577"/>
        <pc:sldMkLst>
          <pc:docMk/>
          <pc:sldMk cId="2512952919" sldId="280"/>
        </pc:sldMkLst>
        <pc:spChg chg="mod">
          <ac:chgData name="Daniel Albornoz" userId="8b740aec-93c2-42d0-a265-8c10b2f10659" providerId="ADAL" clId="{B6FA29D2-9942-4CA7-AB83-156B5A8EFDFD}" dt="2020-08-28T20:18:55.857" v="27" actId="20577"/>
          <ac:spMkLst>
            <pc:docMk/>
            <pc:sldMk cId="2512952919" sldId="280"/>
            <ac:spMk id="5" creationId="{1CDE9FB2-6888-40E1-AD87-C543E6305C72}"/>
          </ac:spMkLst>
        </pc:spChg>
      </pc:sldChg>
    </pc:docChg>
  </pc:docChgLst>
  <pc:docChgLst>
    <pc:chgData name="Daniel Albornoz" userId="8b740aec-93c2-42d0-a265-8c10b2f10659" providerId="ADAL" clId="{A15DD2E3-6089-4BCA-ABD6-EDAFA1820818}"/>
    <pc:docChg chg="custSel addSld modSld sldOrd delMainMaster">
      <pc:chgData name="Daniel Albornoz" userId="8b740aec-93c2-42d0-a265-8c10b2f10659" providerId="ADAL" clId="{A15DD2E3-6089-4BCA-ABD6-EDAFA1820818}" dt="2020-09-22T19:36:56.418" v="88"/>
      <pc:docMkLst>
        <pc:docMk/>
      </pc:docMkLst>
      <pc:sldChg chg="add mod ord modClrScheme chgLayout">
        <pc:chgData name="Daniel Albornoz" userId="8b740aec-93c2-42d0-a265-8c10b2f10659" providerId="ADAL" clId="{A15DD2E3-6089-4BCA-ABD6-EDAFA1820818}" dt="2020-09-22T19:36:41.432" v="87" actId="700"/>
        <pc:sldMkLst>
          <pc:docMk/>
          <pc:sldMk cId="3251248057" sldId="257"/>
        </pc:sldMkLst>
      </pc:sldChg>
      <pc:sldChg chg="add">
        <pc:chgData name="Daniel Albornoz" userId="8b740aec-93c2-42d0-a265-8c10b2f10659" providerId="ADAL" clId="{A15DD2E3-6089-4BCA-ABD6-EDAFA1820818}" dt="2020-09-22T19:36:56.418" v="88"/>
        <pc:sldMkLst>
          <pc:docMk/>
          <pc:sldMk cId="1548595251" sldId="258"/>
        </pc:sldMkLst>
      </pc:sldChg>
      <pc:sldChg chg="modSp mod">
        <pc:chgData name="Daniel Albornoz" userId="8b740aec-93c2-42d0-a265-8c10b2f10659" providerId="ADAL" clId="{A15DD2E3-6089-4BCA-ABD6-EDAFA1820818}" dt="2020-09-22T19:27:59.249" v="62" actId="20577"/>
        <pc:sldMkLst>
          <pc:docMk/>
          <pc:sldMk cId="2381737571" sldId="270"/>
        </pc:sldMkLst>
        <pc:spChg chg="mod">
          <ac:chgData name="Daniel Albornoz" userId="8b740aec-93c2-42d0-a265-8c10b2f10659" providerId="ADAL" clId="{A15DD2E3-6089-4BCA-ABD6-EDAFA1820818}" dt="2020-09-22T19:27:59.249" v="62" actId="20577"/>
          <ac:spMkLst>
            <pc:docMk/>
            <pc:sldMk cId="2381737571" sldId="270"/>
            <ac:spMk id="2" creationId="{DEB9186C-1183-4580-BE56-17B18D600C3B}"/>
          </ac:spMkLst>
        </pc:spChg>
      </pc:sldChg>
      <pc:sldChg chg="modSp mod">
        <pc:chgData name="Daniel Albornoz" userId="8b740aec-93c2-42d0-a265-8c10b2f10659" providerId="ADAL" clId="{A15DD2E3-6089-4BCA-ABD6-EDAFA1820818}" dt="2020-09-22T19:27:46.246" v="31" actId="20577"/>
        <pc:sldMkLst>
          <pc:docMk/>
          <pc:sldMk cId="0" sldId="284"/>
        </pc:sldMkLst>
        <pc:spChg chg="mod">
          <ac:chgData name="Daniel Albornoz" userId="8b740aec-93c2-42d0-a265-8c10b2f10659" providerId="ADAL" clId="{A15DD2E3-6089-4BCA-ABD6-EDAFA1820818}" dt="2020-09-22T19:27:46.246" v="31" actId="20577"/>
          <ac:spMkLst>
            <pc:docMk/>
            <pc:sldMk cId="0" sldId="284"/>
            <ac:spMk id="281" creationId="{00000000-0000-0000-0000-000000000000}"/>
          </ac:spMkLst>
        </pc:spChg>
      </pc:sldChg>
      <pc:sldChg chg="modSp mod">
        <pc:chgData name="Daniel Albornoz" userId="8b740aec-93c2-42d0-a265-8c10b2f10659" providerId="ADAL" clId="{A15DD2E3-6089-4BCA-ABD6-EDAFA1820818}" dt="2020-09-22T19:27:22.392" v="0" actId="403"/>
        <pc:sldMkLst>
          <pc:docMk/>
          <pc:sldMk cId="1183118953" sldId="305"/>
        </pc:sldMkLst>
        <pc:spChg chg="mod">
          <ac:chgData name="Daniel Albornoz" userId="8b740aec-93c2-42d0-a265-8c10b2f10659" providerId="ADAL" clId="{A15DD2E3-6089-4BCA-ABD6-EDAFA1820818}" dt="2020-09-22T19:27:22.392" v="0" actId="403"/>
          <ac:spMkLst>
            <pc:docMk/>
            <pc:sldMk cId="1183118953" sldId="305"/>
            <ac:spMk id="12" creationId="{3EFB173E-AE27-4189-8FA5-016CA73A25A2}"/>
          </ac:spMkLst>
        </pc:spChg>
      </pc:sldChg>
      <pc:sldChg chg="add">
        <pc:chgData name="Daniel Albornoz" userId="8b740aec-93c2-42d0-a265-8c10b2f10659" providerId="ADAL" clId="{A15DD2E3-6089-4BCA-ABD6-EDAFA1820818}" dt="2020-09-22T19:27:49.050" v="32"/>
        <pc:sldMkLst>
          <pc:docMk/>
          <pc:sldMk cId="2207662681" sldId="307"/>
        </pc:sldMkLst>
      </pc:sldChg>
      <pc:sldChg chg="delSp add mod">
        <pc:chgData name="Daniel Albornoz" userId="8b740aec-93c2-42d0-a265-8c10b2f10659" providerId="ADAL" clId="{A15DD2E3-6089-4BCA-ABD6-EDAFA1820818}" dt="2020-09-22T19:34:01.436" v="64" actId="478"/>
        <pc:sldMkLst>
          <pc:docMk/>
          <pc:sldMk cId="1785483765" sldId="380"/>
        </pc:sldMkLst>
        <pc:inkChg chg="del">
          <ac:chgData name="Daniel Albornoz" userId="8b740aec-93c2-42d0-a265-8c10b2f10659" providerId="ADAL" clId="{A15DD2E3-6089-4BCA-ABD6-EDAFA1820818}" dt="2020-09-22T19:34:01.436" v="64" actId="478"/>
          <ac:inkMkLst>
            <pc:docMk/>
            <pc:sldMk cId="1785483765" sldId="380"/>
            <ac:inkMk id="3" creationId="{58CC987F-48B1-4AB3-A78B-B0930AE392CE}"/>
          </ac:inkMkLst>
        </pc:inkChg>
      </pc:sldChg>
      <pc:sldChg chg="addSp delSp modSp add mod">
        <pc:chgData name="Daniel Albornoz" userId="8b740aec-93c2-42d0-a265-8c10b2f10659" providerId="ADAL" clId="{A15DD2E3-6089-4BCA-ABD6-EDAFA1820818}" dt="2020-09-22T19:34:51.479" v="83" actId="1076"/>
        <pc:sldMkLst>
          <pc:docMk/>
          <pc:sldMk cId="3661362999" sldId="381"/>
        </pc:sldMkLst>
        <pc:spChg chg="del">
          <ac:chgData name="Daniel Albornoz" userId="8b740aec-93c2-42d0-a265-8c10b2f10659" providerId="ADAL" clId="{A15DD2E3-6089-4BCA-ABD6-EDAFA1820818}" dt="2020-09-22T19:34:11.223" v="66" actId="478"/>
          <ac:spMkLst>
            <pc:docMk/>
            <pc:sldMk cId="3661362999" sldId="381"/>
            <ac:spMk id="2" creationId="{28609BC1-6BD0-E84F-BECE-D5FC023E473A}"/>
          </ac:spMkLst>
        </pc:spChg>
        <pc:spChg chg="add mod">
          <ac:chgData name="Daniel Albornoz" userId="8b740aec-93c2-42d0-a265-8c10b2f10659" providerId="ADAL" clId="{A15DD2E3-6089-4BCA-ABD6-EDAFA1820818}" dt="2020-09-22T19:34:22.956" v="78" actId="1076"/>
          <ac:spMkLst>
            <pc:docMk/>
            <pc:sldMk cId="3661362999" sldId="381"/>
            <ac:spMk id="4" creationId="{93E030E9-566A-4841-9CDB-9ECD7F1ABDB8}"/>
          </ac:spMkLst>
        </pc:spChg>
        <pc:spChg chg="del">
          <ac:chgData name="Daniel Albornoz" userId="8b740aec-93c2-42d0-a265-8c10b2f10659" providerId="ADAL" clId="{A15DD2E3-6089-4BCA-ABD6-EDAFA1820818}" dt="2020-09-22T19:34:11.223" v="66" actId="478"/>
          <ac:spMkLst>
            <pc:docMk/>
            <pc:sldMk cId="3661362999" sldId="381"/>
            <ac:spMk id="5" creationId="{5980F552-A269-2B4A-86A7-3517E6F9D3CB}"/>
          </ac:spMkLst>
        </pc:spChg>
        <pc:picChg chg="del">
          <ac:chgData name="Daniel Albornoz" userId="8b740aec-93c2-42d0-a265-8c10b2f10659" providerId="ADAL" clId="{A15DD2E3-6089-4BCA-ABD6-EDAFA1820818}" dt="2020-09-22T19:34:11.223" v="66" actId="478"/>
          <ac:picMkLst>
            <pc:docMk/>
            <pc:sldMk cId="3661362999" sldId="381"/>
            <ac:picMk id="9" creationId="{77FB32A9-B089-A24A-95C3-0BBA567994BA}"/>
          </ac:picMkLst>
        </pc:picChg>
        <pc:inkChg chg="add mod">
          <ac:chgData name="Daniel Albornoz" userId="8b740aec-93c2-42d0-a265-8c10b2f10659" providerId="ADAL" clId="{A15DD2E3-6089-4BCA-ABD6-EDAFA1820818}" dt="2020-09-22T19:34:51.479" v="83" actId="1076"/>
          <ac:inkMkLst>
            <pc:docMk/>
            <pc:sldMk cId="3661362999" sldId="381"/>
            <ac:inkMk id="7" creationId="{72A8E221-6BA9-45E6-88A6-0676B6931DD1}"/>
          </ac:inkMkLst>
        </pc:inkChg>
      </pc:sldChg>
      <pc:sldMasterChg chg="del delSldLayout">
        <pc:chgData name="Daniel Albornoz" userId="8b740aec-93c2-42d0-a265-8c10b2f10659" providerId="ADAL" clId="{A15DD2E3-6089-4BCA-ABD6-EDAFA1820818}" dt="2020-09-22T19:36:41.432" v="87" actId="700"/>
        <pc:sldMasterMkLst>
          <pc:docMk/>
          <pc:sldMasterMk cId="0" sldId="2147483676"/>
        </pc:sldMasterMkLst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77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78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79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0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1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2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3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4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5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6"/>
          </pc:sldLayoutMkLst>
        </pc:sldLayoutChg>
        <pc:sldLayoutChg chg="del">
          <pc:chgData name="Daniel Albornoz" userId="8b740aec-93c2-42d0-a265-8c10b2f10659" providerId="ADAL" clId="{A15DD2E3-6089-4BCA-ABD6-EDAFA1820818}" dt="2020-09-22T19:36:41.432" v="87" actId="700"/>
          <pc:sldLayoutMkLst>
            <pc:docMk/>
            <pc:sldMasterMk cId="0" sldId="2147483676"/>
            <pc:sldLayoutMk cId="0" sldId="2147483687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34718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381405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875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728712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273248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2388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2555613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874371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54894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511140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6169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s-CL"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s-CL"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314503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620672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9427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7.png"/><Relationship Id="rId5" Type="http://schemas.openxmlformats.org/officeDocument/2006/relationships/image" Target="../media/image60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"/>
          <p:cNvSpPr txBox="1"/>
          <p:nvPr/>
        </p:nvSpPr>
        <p:spPr>
          <a:xfrm>
            <a:off x="-11912" y="2723436"/>
            <a:ext cx="12192000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s-ES_tradnl" sz="6600" dirty="0">
                <a:solidFill>
                  <a:srgbClr val="00456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</a:t>
            </a:r>
            <a:r>
              <a:rPr kumimoji="0" lang="es-ES_tradnl" sz="6600" b="0" i="0" u="none" strike="noStrike" kern="0" cap="none" spc="0" normalizeH="0" baseline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otación</a:t>
            </a: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92002D8F-9EF6-3749-9348-1443BDE87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EA2ADA0-A32F-9540-8D37-D6F19C496E54}"/>
              </a:ext>
            </a:extLst>
          </p:cNvPr>
          <p:cNvSpPr txBox="1"/>
          <p:nvPr/>
        </p:nvSpPr>
        <p:spPr>
          <a:xfrm>
            <a:off x="3391382" y="6238755"/>
            <a:ext cx="1912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Segundo ejecutivo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96980" y="1661891"/>
            <a:ext cx="7116763" cy="415766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s-ES_tradnl" sz="2400" cap="none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objeto completamente sumergido en agua se mantiene en reposo, realicemos:</a:t>
            </a:r>
          </a:p>
          <a:p>
            <a:pPr marL="457200" indent="-457200"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es-ES_tradnl" sz="2400" cap="none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Diagrama de interacciones</a:t>
            </a:r>
          </a:p>
          <a:p>
            <a:pPr marL="457200" indent="-457200"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es-ES_tradnl" sz="2400" cap="none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Inventario de fuerzas</a:t>
            </a:r>
          </a:p>
          <a:p>
            <a:pPr marL="457200" indent="-457200"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es-ES_tradnl" sz="2400" cap="none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Diagrama de cuerpo libre</a:t>
            </a:r>
          </a:p>
          <a:p>
            <a:pPr marL="457200" indent="-457200">
              <a:buClr>
                <a:schemeClr val="accent1"/>
              </a:buClr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Aplicación leyes de Newton</a:t>
            </a:r>
            <a:endParaRPr lang="es-ES_tradnl" sz="2400" cap="none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57A8C49A-2BD2-4CA7-999E-0F7CCEDF9D03}"/>
              </a:ext>
            </a:extLst>
          </p:cNvPr>
          <p:cNvGrpSpPr/>
          <p:nvPr/>
        </p:nvGrpSpPr>
        <p:grpSpPr>
          <a:xfrm>
            <a:off x="8032653" y="2595698"/>
            <a:ext cx="3938954" cy="3108960"/>
            <a:chOff x="8032653" y="2595698"/>
            <a:chExt cx="3938954" cy="3108960"/>
          </a:xfrm>
        </p:grpSpPr>
        <p:grpSp>
          <p:nvGrpSpPr>
            <p:cNvPr id="9" name="Grupo 8">
              <a:extLst>
                <a:ext uri="{FF2B5EF4-FFF2-40B4-BE49-F238E27FC236}">
                  <a16:creationId xmlns:a16="http://schemas.microsoft.com/office/drawing/2014/main" id="{E8553C4E-C867-411C-9EAE-8EDC2602FFAA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</p:grpSpPr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8145540-028C-496A-BC8D-B88823245A96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8307C95-BB05-4478-92A7-E455B55A01CB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8" name="Forma libre: forma 7">
                <a:extLst>
                  <a:ext uri="{FF2B5EF4-FFF2-40B4-BE49-F238E27FC236}">
                    <a16:creationId xmlns:a16="http://schemas.microsoft.com/office/drawing/2014/main" id="{2F3D64B6-A8A6-490D-B2E8-C681A17FA165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BCE9E938-1AE0-485D-B231-389E4C070EA0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05247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1783" y="118431"/>
            <a:ext cx="10871200" cy="990600"/>
          </a:xfrm>
        </p:spPr>
        <p:txBody>
          <a:bodyPr>
            <a:noAutofit/>
          </a:bodyPr>
          <a:lstStyle/>
          <a:p>
            <a:r>
              <a:rPr lang="es-ES_tradn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Arquímedes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188556" y="2095500"/>
            <a:ext cx="9440862" cy="2667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800" cap="none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“La fuerza de flotación que se ejerce sobre un cuerpo inmerso total o parcialmente en un fluido es igual al peso del fluido desplazado por ese objeto.”</a:t>
            </a:r>
          </a:p>
        </p:txBody>
      </p:sp>
    </p:spTree>
    <p:extLst>
      <p:ext uri="{BB962C8B-B14F-4D97-AF65-F5344CB8AC3E}">
        <p14:creationId xmlns:p14="http://schemas.microsoft.com/office/powerpoint/2010/main" val="24413663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3BD957-4BDC-5645-A0EF-0ABD23D71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</a:rPr>
              <a:t>Principio de Arquímedes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3E63DA55-56BD-4549-B3CD-8BE9478722D8}"/>
                  </a:ext>
                </a:extLst>
              </p:cNvPr>
              <p:cNvSpPr/>
              <p:nvPr/>
            </p:nvSpPr>
            <p:spPr>
              <a:xfrm>
                <a:off x="3569895" y="4511991"/>
                <a:ext cx="4701480" cy="4912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𝐸</m:t>
                      </m:r>
                      <m:r>
                        <a:rPr lang="es-ES" sz="240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s-ES" sz="2400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𝑓𝑙𝑢𝑖𝑑𝑜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·</m:t>
                          </m:r>
                          <m: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𝑓𝑙𝑢𝑖𝑑𝑜</m:t>
                          </m:r>
                          <m: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𝑑𝑒𝑠𝑝𝑙𝑎𝑧𝑎𝑑𝑜</m:t>
                          </m:r>
                          <m:r>
                            <a:rPr lang="es-ES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</m:sub>
                      </m:sSub>
                      <m:r>
                        <a:rPr lang="es-ES" sz="24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·</m:t>
                      </m:r>
                      <m:r>
                        <a:rPr lang="es-ES" sz="24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𝑔</m:t>
                      </m:r>
                    </m:oMath>
                  </m:oMathPara>
                </a14:m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3E63DA55-56BD-4549-B3CD-8BE9478722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9895" y="4511991"/>
                <a:ext cx="4701480" cy="491288"/>
              </a:xfrm>
              <a:prstGeom prst="rect">
                <a:avLst/>
              </a:prstGeom>
              <a:blipFill>
                <a:blip r:embed="rId3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5EF6AE6E-40C0-F241-A2B8-057FD5313648}"/>
                  </a:ext>
                </a:extLst>
              </p:cNvPr>
              <p:cNvSpPr txBox="1"/>
              <p:nvPr/>
            </p:nvSpPr>
            <p:spPr>
              <a:xfrm>
                <a:off x="3006556" y="3082943"/>
                <a:ext cx="560525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𝐸𝑚𝑝𝑢𝑗𝑒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= 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𝑝𝑒𝑠𝑜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𝑑𝑒𝑙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𝑓𝑙𝑢𝑖𝑑𝑜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  <m:r>
                        <a:rPr lang="es-ES_tradnl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𝑑𝑒𝑠𝑝𝑙𝑎𝑧𝑎𝑑𝑜</m:t>
                      </m:r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5EF6AE6E-40C0-F241-A2B8-057FD53136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6556" y="3082943"/>
                <a:ext cx="5605252" cy="461665"/>
              </a:xfrm>
              <a:prstGeom prst="rect">
                <a:avLst/>
              </a:prstGeom>
              <a:blipFill>
                <a:blip r:embed="rId4"/>
                <a:stretch>
                  <a:fillRect b="-243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67D8F8A8-6118-8F44-B6C4-D71A0B1A0AAF}"/>
                  </a:ext>
                </a:extLst>
              </p:cNvPr>
              <p:cNvSpPr txBox="1"/>
              <p:nvPr/>
            </p:nvSpPr>
            <p:spPr>
              <a:xfrm>
                <a:off x="2307046" y="1761907"/>
                <a:ext cx="7577907" cy="5582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8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𝑉𝑜𝑙𝑢𝑚𝑒</m:t>
                      </m:r>
                      <m:sSub>
                        <m:sSubPr>
                          <m:ctrlPr>
                            <a:rPr lang="es-ES" sz="2800" b="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8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s-ES_tradnl" sz="28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𝑠𝑢𝑚𝑒𝑟𝑔𝑖𝑑𝑜</m:t>
                          </m:r>
                        </m:sub>
                      </m:sSub>
                      <m:r>
                        <a:rPr lang="es-ES_tradnl" sz="28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= </m:t>
                      </m:r>
                      <m:r>
                        <a:rPr lang="es-ES_tradnl" sz="28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𝑉𝑜𝑙𝑢𝑚𝑒</m:t>
                      </m:r>
                      <m:sSub>
                        <m:sSubPr>
                          <m:ctrlPr>
                            <a:rPr lang="es-ES" sz="2800" b="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8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s-ES" sz="2800" b="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𝑓𝑙𝑢𝑖𝑑𝑜</m:t>
                          </m:r>
                          <m:r>
                            <a:rPr lang="es-ES" sz="2800" b="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𝑑𝑒𝑠𝑝𝑙𝑎𝑧𝑎𝑑𝑜</m:t>
                          </m:r>
                        </m:sub>
                      </m:sSub>
                    </m:oMath>
                  </m:oMathPara>
                </a14:m>
                <a:endParaRPr lang="es-ES_tradnl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67D8F8A8-6118-8F44-B6C4-D71A0B1A0A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7046" y="1761907"/>
                <a:ext cx="7577907" cy="558230"/>
              </a:xfrm>
              <a:prstGeom prst="rect">
                <a:avLst/>
              </a:prstGeom>
              <a:blipFill>
                <a:blip r:embed="rId5"/>
                <a:stretch>
                  <a:fillRect b="-1555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31C7BB6F-AFDE-0C4B-A103-38628F95560A}"/>
                  </a:ext>
                </a:extLst>
              </p:cNvPr>
              <p:cNvSpPr/>
              <p:nvPr/>
            </p:nvSpPr>
            <p:spPr>
              <a:xfrm>
                <a:off x="3976607" y="5479374"/>
                <a:ext cx="3888052" cy="491738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𝐸</m:t>
                      </m:r>
                      <m:r>
                        <a:rPr lang="es-ES" sz="240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𝑓𝑙𝑢𝑖𝑑𝑜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·</m:t>
                          </m:r>
                          <m:r>
                            <a:rPr lang="es-E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𝑠𝑢𝑚𝑒𝑟𝑔𝑖𝑑𝑜</m:t>
                          </m:r>
                          <m:r>
                            <a:rPr lang="es-ES" sz="2400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</m:sub>
                      </m:sSub>
                      <m:r>
                        <a:rPr lang="es-ES" sz="2400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𝑔</m:t>
                      </m:r>
                    </m:oMath>
                  </m:oMathPara>
                </a14:m>
                <a:endParaRPr lang="es-CL" sz="24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31C7BB6F-AFDE-0C4B-A103-38628F95560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6607" y="5479374"/>
                <a:ext cx="3888052" cy="491738"/>
              </a:xfrm>
              <a:prstGeom prst="rect">
                <a:avLst/>
              </a:prstGeom>
              <a:blipFill>
                <a:blip r:embed="rId6"/>
                <a:stretch>
                  <a:fillRect b="-1500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6275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9"/>
          <p:cNvSpPr>
            <a:spLocks/>
          </p:cNvSpPr>
          <p:nvPr/>
        </p:nvSpPr>
        <p:spPr bwMode="auto">
          <a:xfrm>
            <a:off x="2130881" y="1945804"/>
            <a:ext cx="7930238" cy="4455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/>
            <a:r>
              <a:rPr lang="es-CL" altLang="en-US" sz="2400" b="1" dirty="0">
                <a:solidFill>
                  <a:schemeClr val="accent2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  <a:sym typeface="Calibri Bold" charset="0"/>
              </a:rPr>
              <a:t>Estrategia</a:t>
            </a:r>
          </a:p>
          <a:p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 Bold" charset="0"/>
            </a:endParaRP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r>
              <a:rPr lang="es-CL" altLang="en-US" sz="2400" dirty="0">
                <a:solidFill>
                  <a:schemeClr val="accent2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  <a:sym typeface="Calibri" pitchFamily="34" charset="0"/>
              </a:rPr>
              <a:t>Construir el diagrama de interacciones, hacer el inventario de fuerzas, construir el diagrama de cuerpo libre.</a:t>
            </a: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" pitchFamily="34" charset="0"/>
            </a:endParaRPr>
          </a:p>
          <a:p>
            <a:pPr marL="457200" indent="-457200">
              <a:buClr>
                <a:schemeClr val="accent1"/>
              </a:buClr>
              <a:buFont typeface="+mj-lt"/>
              <a:buAutoNum type="arabicParenR"/>
            </a:pPr>
            <a:r>
              <a:rPr lang="es-CL" altLang="en-US" sz="2400" dirty="0">
                <a:solidFill>
                  <a:schemeClr val="accent2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  <a:sym typeface="Calibri" pitchFamily="34" charset="0"/>
              </a:rPr>
              <a:t>Plantear Leyes de Newton.</a:t>
            </a: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" pitchFamily="34" charset="0"/>
            </a:endParaRP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r>
              <a:rPr lang="es-CL" altLang="en-US" sz="2400" dirty="0">
                <a:solidFill>
                  <a:schemeClr val="accent2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  <a:sym typeface="Calibri" pitchFamily="34" charset="0"/>
              </a:rPr>
              <a:t>Aplicar el principio </a:t>
            </a:r>
            <a:r>
              <a:rPr lang="es-CL" altLang="en-US" sz="2400">
                <a:solidFill>
                  <a:schemeClr val="accent2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  <a:sym typeface="Calibri" pitchFamily="34" charset="0"/>
              </a:rPr>
              <a:t>de Arquímedes.</a:t>
            </a:r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" pitchFamily="34" charset="0"/>
            </a:endParaRP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" pitchFamily="34" charset="0"/>
            </a:endParaRP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r>
              <a:rPr lang="es-CL" altLang="en-US" sz="2400" dirty="0">
                <a:solidFill>
                  <a:schemeClr val="accent2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  <a:sym typeface="Calibri" pitchFamily="34" charset="0"/>
              </a:rPr>
              <a:t>Resolver las incógnitas.</a:t>
            </a:r>
          </a:p>
          <a:p>
            <a:pPr marL="457200" indent="-457200" algn="l">
              <a:buClr>
                <a:schemeClr val="accent1"/>
              </a:buClr>
              <a:buFont typeface="+mj-lt"/>
              <a:buAutoNum type="arabicParenR"/>
            </a:pPr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" pitchFamily="34" charset="0"/>
            </a:endParaRPr>
          </a:p>
          <a:p>
            <a:pPr algn="l">
              <a:buClr>
                <a:schemeClr val="accent1"/>
              </a:buClr>
            </a:pPr>
            <a:endParaRPr lang="es-CL" altLang="en-US" sz="2400" dirty="0">
              <a:solidFill>
                <a:schemeClr val="accent2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  <a:sym typeface="Calibri" pitchFamily="34" charset="0"/>
            </a:endParaRPr>
          </a:p>
        </p:txBody>
      </p:sp>
      <p:sp>
        <p:nvSpPr>
          <p:cNvPr id="25606" name="AutoShape 10"/>
          <p:cNvSpPr>
            <a:spLocks/>
          </p:cNvSpPr>
          <p:nvPr/>
        </p:nvSpPr>
        <p:spPr bwMode="auto">
          <a:xfrm>
            <a:off x="1799201" y="1725214"/>
            <a:ext cx="8593598" cy="4896544"/>
          </a:xfrm>
          <a:prstGeom prst="roundRect">
            <a:avLst>
              <a:gd name="adj" fmla="val 10065"/>
            </a:avLst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s-ES_tradnl" altLang="en-US" dirty="0">
              <a:latin typeface="Brush Script MT" panose="03060802040406070304" pitchFamily="66" charset="0"/>
              <a:cs typeface="Calibri" panose="020F0502020204030204" pitchFamily="34" charset="0"/>
            </a:endParaRPr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2E315A9E-B2B8-4361-980E-A0EA94D8F776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52128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chemeClr val="bg1"/>
                </a:solidFill>
                <a:latin typeface="Calibri Light" panose="020F0302020204030204" pitchFamily="34" charset="0"/>
                <a:ea typeface="CMU Serif" panose="02000603000000000000" pitchFamily="50" charset="0"/>
                <a:cs typeface="Calibri Light" panose="020F0302020204030204" pitchFamily="34" charset="0"/>
              </a:rPr>
              <a:t>Estrategia de modelación para flotación</a:t>
            </a:r>
          </a:p>
        </p:txBody>
      </p:sp>
    </p:spTree>
    <p:extLst>
      <p:ext uri="{BB962C8B-B14F-4D97-AF65-F5344CB8AC3E}">
        <p14:creationId xmlns:p14="http://schemas.microsoft.com/office/powerpoint/2010/main" val="25147701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4175" y="63526"/>
            <a:ext cx="10871200" cy="990600"/>
          </a:xfrm>
        </p:spPr>
        <p:txBody>
          <a:bodyPr>
            <a:noAutofit/>
          </a:bodyPr>
          <a:lstStyle/>
          <a:p>
            <a:r>
              <a:rPr lang="es-ES_tradn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Aplicación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384175" y="1620045"/>
            <a:ext cx="5819775" cy="2665413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s-ES_tradn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objeto flota en agua con un 70% de su cuerpo sumergido. ¿Cuál es la densidad de este cuerpo?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2975FCA0-6561-4796-933A-3B398D6CBCC1}"/>
              </a:ext>
            </a:extLst>
          </p:cNvPr>
          <p:cNvGrpSpPr/>
          <p:nvPr/>
        </p:nvGrpSpPr>
        <p:grpSpPr>
          <a:xfrm>
            <a:off x="8032653" y="2595698"/>
            <a:ext cx="3938954" cy="3108960"/>
            <a:chOff x="8032653" y="2595698"/>
            <a:chExt cx="3938954" cy="3108960"/>
          </a:xfrm>
          <a:noFill/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25B7312-ED2F-4CA2-B34C-D75F507BEA92}"/>
                </a:ext>
              </a:extLst>
            </p:cNvPr>
            <p:cNvSpPr/>
            <p:nvPr/>
          </p:nvSpPr>
          <p:spPr>
            <a:xfrm>
              <a:off x="8032653" y="2595698"/>
              <a:ext cx="3938954" cy="310896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155570C1-E344-4E19-AA8A-4986F3ECA08B}"/>
                </a:ext>
              </a:extLst>
            </p:cNvPr>
            <p:cNvSpPr txBox="1"/>
            <p:nvPr/>
          </p:nvSpPr>
          <p:spPr>
            <a:xfrm>
              <a:off x="8201465" y="5106065"/>
              <a:ext cx="795411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agua</a:t>
              </a:r>
            </a:p>
          </p:txBody>
        </p:sp>
        <p:sp>
          <p:nvSpPr>
            <p:cNvPr id="7" name="Forma libre: forma 6">
              <a:extLst>
                <a:ext uri="{FF2B5EF4-FFF2-40B4-BE49-F238E27FC236}">
                  <a16:creationId xmlns:a16="http://schemas.microsoft.com/office/drawing/2014/main" id="{26B0878F-3D1C-4D76-BA61-7B864668244F}"/>
                </a:ext>
              </a:extLst>
            </p:cNvPr>
            <p:cNvSpPr/>
            <p:nvPr/>
          </p:nvSpPr>
          <p:spPr>
            <a:xfrm>
              <a:off x="9283082" y="3611290"/>
              <a:ext cx="1714871" cy="1043536"/>
            </a:xfrm>
            <a:custGeom>
              <a:avLst/>
              <a:gdLst>
                <a:gd name="connsiteX0" fmla="*/ 689317 w 1714871"/>
                <a:gd name="connsiteY0" fmla="*/ 1041009 h 1043536"/>
                <a:gd name="connsiteX1" fmla="*/ 450166 w 1714871"/>
                <a:gd name="connsiteY1" fmla="*/ 1026942 h 1043536"/>
                <a:gd name="connsiteX2" fmla="*/ 393896 w 1714871"/>
                <a:gd name="connsiteY2" fmla="*/ 942535 h 1043536"/>
                <a:gd name="connsiteX3" fmla="*/ 351693 w 1714871"/>
                <a:gd name="connsiteY3" fmla="*/ 914400 h 1043536"/>
                <a:gd name="connsiteX4" fmla="*/ 295422 w 1714871"/>
                <a:gd name="connsiteY4" fmla="*/ 745588 h 1043536"/>
                <a:gd name="connsiteX5" fmla="*/ 281354 w 1714871"/>
                <a:gd name="connsiteY5" fmla="*/ 703385 h 1043536"/>
                <a:gd name="connsiteX6" fmla="*/ 239151 w 1714871"/>
                <a:gd name="connsiteY6" fmla="*/ 689317 h 1043536"/>
                <a:gd name="connsiteX7" fmla="*/ 168813 w 1714871"/>
                <a:gd name="connsiteY7" fmla="*/ 633046 h 1043536"/>
                <a:gd name="connsiteX8" fmla="*/ 140677 w 1714871"/>
                <a:gd name="connsiteY8" fmla="*/ 604911 h 1043536"/>
                <a:gd name="connsiteX9" fmla="*/ 56271 w 1714871"/>
                <a:gd name="connsiteY9" fmla="*/ 548640 h 1043536"/>
                <a:gd name="connsiteX10" fmla="*/ 28136 w 1714871"/>
                <a:gd name="connsiteY10" fmla="*/ 506437 h 1043536"/>
                <a:gd name="connsiteX11" fmla="*/ 0 w 1714871"/>
                <a:gd name="connsiteY11" fmla="*/ 478302 h 1043536"/>
                <a:gd name="connsiteX12" fmla="*/ 84406 w 1714871"/>
                <a:gd name="connsiteY12" fmla="*/ 253219 h 1043536"/>
                <a:gd name="connsiteX13" fmla="*/ 112542 w 1714871"/>
                <a:gd name="connsiteY13" fmla="*/ 225083 h 1043536"/>
                <a:gd name="connsiteX14" fmla="*/ 140677 w 1714871"/>
                <a:gd name="connsiteY14" fmla="*/ 182880 h 1043536"/>
                <a:gd name="connsiteX15" fmla="*/ 211016 w 1714871"/>
                <a:gd name="connsiteY15" fmla="*/ 126609 h 1043536"/>
                <a:gd name="connsiteX16" fmla="*/ 267286 w 1714871"/>
                <a:gd name="connsiteY16" fmla="*/ 112542 h 1043536"/>
                <a:gd name="connsiteX17" fmla="*/ 379828 w 1714871"/>
                <a:gd name="connsiteY17" fmla="*/ 56271 h 1043536"/>
                <a:gd name="connsiteX18" fmla="*/ 422031 w 1714871"/>
                <a:gd name="connsiteY18" fmla="*/ 42203 h 1043536"/>
                <a:gd name="connsiteX19" fmla="*/ 478302 w 1714871"/>
                <a:gd name="connsiteY19" fmla="*/ 14068 h 1043536"/>
                <a:gd name="connsiteX20" fmla="*/ 562708 w 1714871"/>
                <a:gd name="connsiteY20" fmla="*/ 0 h 1043536"/>
                <a:gd name="connsiteX21" fmla="*/ 928468 w 1714871"/>
                <a:gd name="connsiteY21" fmla="*/ 14068 h 1043536"/>
                <a:gd name="connsiteX22" fmla="*/ 1139483 w 1714871"/>
                <a:gd name="connsiteY22" fmla="*/ 56271 h 1043536"/>
                <a:gd name="connsiteX23" fmla="*/ 1181686 w 1714871"/>
                <a:gd name="connsiteY23" fmla="*/ 98474 h 1043536"/>
                <a:gd name="connsiteX24" fmla="*/ 1195754 w 1714871"/>
                <a:gd name="connsiteY24" fmla="*/ 140677 h 1043536"/>
                <a:gd name="connsiteX25" fmla="*/ 1237957 w 1714871"/>
                <a:gd name="connsiteY25" fmla="*/ 154745 h 1043536"/>
                <a:gd name="connsiteX26" fmla="*/ 1294228 w 1714871"/>
                <a:gd name="connsiteY26" fmla="*/ 196948 h 1043536"/>
                <a:gd name="connsiteX27" fmla="*/ 1336431 w 1714871"/>
                <a:gd name="connsiteY27" fmla="*/ 225083 h 1043536"/>
                <a:gd name="connsiteX28" fmla="*/ 1364566 w 1714871"/>
                <a:gd name="connsiteY28" fmla="*/ 351692 h 1043536"/>
                <a:gd name="connsiteX29" fmla="*/ 1392702 w 1714871"/>
                <a:gd name="connsiteY29" fmla="*/ 379828 h 1043536"/>
                <a:gd name="connsiteX30" fmla="*/ 1463040 w 1714871"/>
                <a:gd name="connsiteY30" fmla="*/ 450166 h 1043536"/>
                <a:gd name="connsiteX31" fmla="*/ 1477108 w 1714871"/>
                <a:gd name="connsiteY31" fmla="*/ 590843 h 1043536"/>
                <a:gd name="connsiteX32" fmla="*/ 1519311 w 1714871"/>
                <a:gd name="connsiteY32" fmla="*/ 604911 h 1043536"/>
                <a:gd name="connsiteX33" fmla="*/ 1631853 w 1714871"/>
                <a:gd name="connsiteY33" fmla="*/ 618979 h 1043536"/>
                <a:gd name="connsiteX34" fmla="*/ 1659988 w 1714871"/>
                <a:gd name="connsiteY34" fmla="*/ 844062 h 1043536"/>
                <a:gd name="connsiteX35" fmla="*/ 1491176 w 1714871"/>
                <a:gd name="connsiteY35" fmla="*/ 942535 h 1043536"/>
                <a:gd name="connsiteX36" fmla="*/ 1378634 w 1714871"/>
                <a:gd name="connsiteY36" fmla="*/ 984739 h 1043536"/>
                <a:gd name="connsiteX37" fmla="*/ 1336431 w 1714871"/>
                <a:gd name="connsiteY37" fmla="*/ 998806 h 1043536"/>
                <a:gd name="connsiteX38" fmla="*/ 1167619 w 1714871"/>
                <a:gd name="connsiteY38" fmla="*/ 1026942 h 1043536"/>
                <a:gd name="connsiteX39" fmla="*/ 1125416 w 1714871"/>
                <a:gd name="connsiteY39" fmla="*/ 1041009 h 1043536"/>
                <a:gd name="connsiteX40" fmla="*/ 689317 w 1714871"/>
                <a:gd name="connsiteY40" fmla="*/ 1041009 h 1043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871" h="1043536">
                  <a:moveTo>
                    <a:pt x="689317" y="1041009"/>
                  </a:moveTo>
                  <a:cubicBezTo>
                    <a:pt x="576775" y="1038664"/>
                    <a:pt x="528470" y="1042603"/>
                    <a:pt x="450166" y="1026942"/>
                  </a:cubicBezTo>
                  <a:cubicBezTo>
                    <a:pt x="392096" y="1015328"/>
                    <a:pt x="418265" y="972997"/>
                    <a:pt x="393896" y="942535"/>
                  </a:cubicBezTo>
                  <a:cubicBezTo>
                    <a:pt x="383334" y="929333"/>
                    <a:pt x="365761" y="923778"/>
                    <a:pt x="351693" y="914400"/>
                  </a:cubicBezTo>
                  <a:lnTo>
                    <a:pt x="295422" y="745588"/>
                  </a:lnTo>
                  <a:cubicBezTo>
                    <a:pt x="290733" y="731520"/>
                    <a:pt x="295422" y="708074"/>
                    <a:pt x="281354" y="703385"/>
                  </a:cubicBezTo>
                  <a:lnTo>
                    <a:pt x="239151" y="689317"/>
                  </a:lnTo>
                  <a:cubicBezTo>
                    <a:pt x="183116" y="605264"/>
                    <a:pt x="244311" y="678345"/>
                    <a:pt x="168813" y="633046"/>
                  </a:cubicBezTo>
                  <a:cubicBezTo>
                    <a:pt x="157440" y="626222"/>
                    <a:pt x="151288" y="612869"/>
                    <a:pt x="140677" y="604911"/>
                  </a:cubicBezTo>
                  <a:cubicBezTo>
                    <a:pt x="113625" y="584622"/>
                    <a:pt x="56271" y="548640"/>
                    <a:pt x="56271" y="548640"/>
                  </a:cubicBezTo>
                  <a:cubicBezTo>
                    <a:pt x="46893" y="534572"/>
                    <a:pt x="38698" y="519639"/>
                    <a:pt x="28136" y="506437"/>
                  </a:cubicBezTo>
                  <a:cubicBezTo>
                    <a:pt x="19850" y="496080"/>
                    <a:pt x="0" y="491565"/>
                    <a:pt x="0" y="478302"/>
                  </a:cubicBezTo>
                  <a:cubicBezTo>
                    <a:pt x="0" y="397783"/>
                    <a:pt x="26194" y="311431"/>
                    <a:pt x="84406" y="253219"/>
                  </a:cubicBezTo>
                  <a:cubicBezTo>
                    <a:pt x="93785" y="243840"/>
                    <a:pt x="104256" y="235440"/>
                    <a:pt x="112542" y="225083"/>
                  </a:cubicBezTo>
                  <a:cubicBezTo>
                    <a:pt x="123104" y="211881"/>
                    <a:pt x="130115" y="196082"/>
                    <a:pt x="140677" y="182880"/>
                  </a:cubicBezTo>
                  <a:cubicBezTo>
                    <a:pt x="156459" y="163153"/>
                    <a:pt x="188766" y="136145"/>
                    <a:pt x="211016" y="126609"/>
                  </a:cubicBezTo>
                  <a:cubicBezTo>
                    <a:pt x="228787" y="118993"/>
                    <a:pt x="248529" y="117231"/>
                    <a:pt x="267286" y="112542"/>
                  </a:cubicBezTo>
                  <a:cubicBezTo>
                    <a:pt x="316393" y="63435"/>
                    <a:pt x="282839" y="88601"/>
                    <a:pt x="379828" y="56271"/>
                  </a:cubicBezTo>
                  <a:cubicBezTo>
                    <a:pt x="393896" y="51582"/>
                    <a:pt x="408768" y="48834"/>
                    <a:pt x="422031" y="42203"/>
                  </a:cubicBezTo>
                  <a:cubicBezTo>
                    <a:pt x="440788" y="32825"/>
                    <a:pt x="458216" y="20094"/>
                    <a:pt x="478302" y="14068"/>
                  </a:cubicBezTo>
                  <a:cubicBezTo>
                    <a:pt x="505623" y="5872"/>
                    <a:pt x="534573" y="4689"/>
                    <a:pt x="562708" y="0"/>
                  </a:cubicBezTo>
                  <a:lnTo>
                    <a:pt x="928468" y="14068"/>
                  </a:lnTo>
                  <a:cubicBezTo>
                    <a:pt x="1043246" y="20109"/>
                    <a:pt x="1071522" y="-363"/>
                    <a:pt x="1139483" y="56271"/>
                  </a:cubicBezTo>
                  <a:cubicBezTo>
                    <a:pt x="1154766" y="69007"/>
                    <a:pt x="1167618" y="84406"/>
                    <a:pt x="1181686" y="98474"/>
                  </a:cubicBezTo>
                  <a:cubicBezTo>
                    <a:pt x="1186375" y="112542"/>
                    <a:pt x="1185269" y="130192"/>
                    <a:pt x="1195754" y="140677"/>
                  </a:cubicBezTo>
                  <a:cubicBezTo>
                    <a:pt x="1206239" y="151162"/>
                    <a:pt x="1225082" y="147388"/>
                    <a:pt x="1237957" y="154745"/>
                  </a:cubicBezTo>
                  <a:cubicBezTo>
                    <a:pt x="1258314" y="166378"/>
                    <a:pt x="1275149" y="183320"/>
                    <a:pt x="1294228" y="196948"/>
                  </a:cubicBezTo>
                  <a:cubicBezTo>
                    <a:pt x="1307986" y="206775"/>
                    <a:pt x="1322363" y="215705"/>
                    <a:pt x="1336431" y="225083"/>
                  </a:cubicBezTo>
                  <a:cubicBezTo>
                    <a:pt x="1339271" y="242123"/>
                    <a:pt x="1348584" y="325055"/>
                    <a:pt x="1364566" y="351692"/>
                  </a:cubicBezTo>
                  <a:cubicBezTo>
                    <a:pt x="1371390" y="363065"/>
                    <a:pt x="1384416" y="369471"/>
                    <a:pt x="1392702" y="379828"/>
                  </a:cubicBezTo>
                  <a:cubicBezTo>
                    <a:pt x="1446293" y="446817"/>
                    <a:pt x="1390692" y="401934"/>
                    <a:pt x="1463040" y="450166"/>
                  </a:cubicBezTo>
                  <a:cubicBezTo>
                    <a:pt x="1467729" y="497058"/>
                    <a:pt x="1461003" y="546554"/>
                    <a:pt x="1477108" y="590843"/>
                  </a:cubicBezTo>
                  <a:cubicBezTo>
                    <a:pt x="1482176" y="604779"/>
                    <a:pt x="1504722" y="602258"/>
                    <a:pt x="1519311" y="604911"/>
                  </a:cubicBezTo>
                  <a:cubicBezTo>
                    <a:pt x="1556507" y="611674"/>
                    <a:pt x="1594339" y="614290"/>
                    <a:pt x="1631853" y="618979"/>
                  </a:cubicBezTo>
                  <a:cubicBezTo>
                    <a:pt x="1725892" y="650324"/>
                    <a:pt x="1746550" y="642085"/>
                    <a:pt x="1659988" y="844062"/>
                  </a:cubicBezTo>
                  <a:cubicBezTo>
                    <a:pt x="1629266" y="915747"/>
                    <a:pt x="1552827" y="927123"/>
                    <a:pt x="1491176" y="942535"/>
                  </a:cubicBezTo>
                  <a:cubicBezTo>
                    <a:pt x="1439633" y="994078"/>
                    <a:pt x="1483086" y="961528"/>
                    <a:pt x="1378634" y="984739"/>
                  </a:cubicBezTo>
                  <a:cubicBezTo>
                    <a:pt x="1364159" y="987956"/>
                    <a:pt x="1350972" y="995898"/>
                    <a:pt x="1336431" y="998806"/>
                  </a:cubicBezTo>
                  <a:cubicBezTo>
                    <a:pt x="1280492" y="1009994"/>
                    <a:pt x="1221739" y="1008903"/>
                    <a:pt x="1167619" y="1026942"/>
                  </a:cubicBezTo>
                  <a:cubicBezTo>
                    <a:pt x="1153551" y="1031631"/>
                    <a:pt x="1140238" y="1040560"/>
                    <a:pt x="1125416" y="1041009"/>
                  </a:cubicBezTo>
                  <a:cubicBezTo>
                    <a:pt x="984804" y="1045270"/>
                    <a:pt x="801859" y="1043354"/>
                    <a:pt x="689317" y="1041009"/>
                  </a:cubicBez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3F90B1D-9A44-46A7-9CC3-80BF88D10F3C}"/>
              </a:ext>
            </a:extLst>
          </p:cNvPr>
          <p:cNvSpPr txBox="1"/>
          <p:nvPr/>
        </p:nvSpPr>
        <p:spPr>
          <a:xfrm>
            <a:off x="9939981" y="3965512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accent4">
                    <a:lumMod val="75000"/>
                  </a:schemeClr>
                </a:solidFill>
              </a:rPr>
              <a:t>m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7101B98-826D-4AF3-9F31-1AD7EF77DD29}"/>
              </a:ext>
            </a:extLst>
          </p:cNvPr>
          <p:cNvCxnSpPr>
            <a:cxnSpLocks/>
          </p:cNvCxnSpPr>
          <p:nvPr/>
        </p:nvCxnSpPr>
        <p:spPr>
          <a:xfrm flipV="1">
            <a:off x="10760190" y="4126840"/>
            <a:ext cx="1211417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A6539A00-BD13-4C3A-AD3F-D67882FD51E0}"/>
              </a:ext>
            </a:extLst>
          </p:cNvPr>
          <p:cNvCxnSpPr>
            <a:cxnSpLocks/>
          </p:cNvCxnSpPr>
          <p:nvPr/>
        </p:nvCxnSpPr>
        <p:spPr>
          <a:xfrm flipV="1">
            <a:off x="8032653" y="4133058"/>
            <a:ext cx="13067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CA2D76C-DC09-4F2F-91DD-E0030530373E}"/>
              </a:ext>
            </a:extLst>
          </p:cNvPr>
          <p:cNvSpPr txBox="1"/>
          <p:nvPr/>
        </p:nvSpPr>
        <p:spPr>
          <a:xfrm>
            <a:off x="8180950" y="2624972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accent4">
                    <a:lumMod val="75000"/>
                  </a:schemeClr>
                </a:solidFill>
              </a:rPr>
              <a:t>aire</a:t>
            </a:r>
          </a:p>
        </p:txBody>
      </p:sp>
      <p:sp>
        <p:nvSpPr>
          <p:cNvPr id="13" name="Forma libre: forma 6">
            <a:extLst>
              <a:ext uri="{FF2B5EF4-FFF2-40B4-BE49-F238E27FC236}">
                <a16:creationId xmlns:a16="http://schemas.microsoft.com/office/drawing/2014/main" id="{3D11A660-86DE-BA41-91C5-3A88B06FD082}"/>
              </a:ext>
            </a:extLst>
          </p:cNvPr>
          <p:cNvSpPr/>
          <p:nvPr/>
        </p:nvSpPr>
        <p:spPr>
          <a:xfrm>
            <a:off x="9435482" y="3763690"/>
            <a:ext cx="1714871" cy="1043536"/>
          </a:xfrm>
          <a:custGeom>
            <a:avLst/>
            <a:gdLst>
              <a:gd name="connsiteX0" fmla="*/ 689317 w 1714871"/>
              <a:gd name="connsiteY0" fmla="*/ 1041009 h 1043536"/>
              <a:gd name="connsiteX1" fmla="*/ 450166 w 1714871"/>
              <a:gd name="connsiteY1" fmla="*/ 1026942 h 1043536"/>
              <a:gd name="connsiteX2" fmla="*/ 393896 w 1714871"/>
              <a:gd name="connsiteY2" fmla="*/ 942535 h 1043536"/>
              <a:gd name="connsiteX3" fmla="*/ 351693 w 1714871"/>
              <a:gd name="connsiteY3" fmla="*/ 914400 h 1043536"/>
              <a:gd name="connsiteX4" fmla="*/ 295422 w 1714871"/>
              <a:gd name="connsiteY4" fmla="*/ 745588 h 1043536"/>
              <a:gd name="connsiteX5" fmla="*/ 281354 w 1714871"/>
              <a:gd name="connsiteY5" fmla="*/ 703385 h 1043536"/>
              <a:gd name="connsiteX6" fmla="*/ 239151 w 1714871"/>
              <a:gd name="connsiteY6" fmla="*/ 689317 h 1043536"/>
              <a:gd name="connsiteX7" fmla="*/ 168813 w 1714871"/>
              <a:gd name="connsiteY7" fmla="*/ 633046 h 1043536"/>
              <a:gd name="connsiteX8" fmla="*/ 140677 w 1714871"/>
              <a:gd name="connsiteY8" fmla="*/ 604911 h 1043536"/>
              <a:gd name="connsiteX9" fmla="*/ 56271 w 1714871"/>
              <a:gd name="connsiteY9" fmla="*/ 548640 h 1043536"/>
              <a:gd name="connsiteX10" fmla="*/ 28136 w 1714871"/>
              <a:gd name="connsiteY10" fmla="*/ 506437 h 1043536"/>
              <a:gd name="connsiteX11" fmla="*/ 0 w 1714871"/>
              <a:gd name="connsiteY11" fmla="*/ 478302 h 1043536"/>
              <a:gd name="connsiteX12" fmla="*/ 84406 w 1714871"/>
              <a:gd name="connsiteY12" fmla="*/ 253219 h 1043536"/>
              <a:gd name="connsiteX13" fmla="*/ 112542 w 1714871"/>
              <a:gd name="connsiteY13" fmla="*/ 225083 h 1043536"/>
              <a:gd name="connsiteX14" fmla="*/ 140677 w 1714871"/>
              <a:gd name="connsiteY14" fmla="*/ 182880 h 1043536"/>
              <a:gd name="connsiteX15" fmla="*/ 211016 w 1714871"/>
              <a:gd name="connsiteY15" fmla="*/ 126609 h 1043536"/>
              <a:gd name="connsiteX16" fmla="*/ 267286 w 1714871"/>
              <a:gd name="connsiteY16" fmla="*/ 112542 h 1043536"/>
              <a:gd name="connsiteX17" fmla="*/ 379828 w 1714871"/>
              <a:gd name="connsiteY17" fmla="*/ 56271 h 1043536"/>
              <a:gd name="connsiteX18" fmla="*/ 422031 w 1714871"/>
              <a:gd name="connsiteY18" fmla="*/ 42203 h 1043536"/>
              <a:gd name="connsiteX19" fmla="*/ 478302 w 1714871"/>
              <a:gd name="connsiteY19" fmla="*/ 14068 h 1043536"/>
              <a:gd name="connsiteX20" fmla="*/ 562708 w 1714871"/>
              <a:gd name="connsiteY20" fmla="*/ 0 h 1043536"/>
              <a:gd name="connsiteX21" fmla="*/ 928468 w 1714871"/>
              <a:gd name="connsiteY21" fmla="*/ 14068 h 1043536"/>
              <a:gd name="connsiteX22" fmla="*/ 1139483 w 1714871"/>
              <a:gd name="connsiteY22" fmla="*/ 56271 h 1043536"/>
              <a:gd name="connsiteX23" fmla="*/ 1181686 w 1714871"/>
              <a:gd name="connsiteY23" fmla="*/ 98474 h 1043536"/>
              <a:gd name="connsiteX24" fmla="*/ 1195754 w 1714871"/>
              <a:gd name="connsiteY24" fmla="*/ 140677 h 1043536"/>
              <a:gd name="connsiteX25" fmla="*/ 1237957 w 1714871"/>
              <a:gd name="connsiteY25" fmla="*/ 154745 h 1043536"/>
              <a:gd name="connsiteX26" fmla="*/ 1294228 w 1714871"/>
              <a:gd name="connsiteY26" fmla="*/ 196948 h 1043536"/>
              <a:gd name="connsiteX27" fmla="*/ 1336431 w 1714871"/>
              <a:gd name="connsiteY27" fmla="*/ 225083 h 1043536"/>
              <a:gd name="connsiteX28" fmla="*/ 1364566 w 1714871"/>
              <a:gd name="connsiteY28" fmla="*/ 351692 h 1043536"/>
              <a:gd name="connsiteX29" fmla="*/ 1392702 w 1714871"/>
              <a:gd name="connsiteY29" fmla="*/ 379828 h 1043536"/>
              <a:gd name="connsiteX30" fmla="*/ 1463040 w 1714871"/>
              <a:gd name="connsiteY30" fmla="*/ 450166 h 1043536"/>
              <a:gd name="connsiteX31" fmla="*/ 1477108 w 1714871"/>
              <a:gd name="connsiteY31" fmla="*/ 590843 h 1043536"/>
              <a:gd name="connsiteX32" fmla="*/ 1519311 w 1714871"/>
              <a:gd name="connsiteY32" fmla="*/ 604911 h 1043536"/>
              <a:gd name="connsiteX33" fmla="*/ 1631853 w 1714871"/>
              <a:gd name="connsiteY33" fmla="*/ 618979 h 1043536"/>
              <a:gd name="connsiteX34" fmla="*/ 1659988 w 1714871"/>
              <a:gd name="connsiteY34" fmla="*/ 844062 h 1043536"/>
              <a:gd name="connsiteX35" fmla="*/ 1491176 w 1714871"/>
              <a:gd name="connsiteY35" fmla="*/ 942535 h 1043536"/>
              <a:gd name="connsiteX36" fmla="*/ 1378634 w 1714871"/>
              <a:gd name="connsiteY36" fmla="*/ 984739 h 1043536"/>
              <a:gd name="connsiteX37" fmla="*/ 1336431 w 1714871"/>
              <a:gd name="connsiteY37" fmla="*/ 998806 h 1043536"/>
              <a:gd name="connsiteX38" fmla="*/ 1167619 w 1714871"/>
              <a:gd name="connsiteY38" fmla="*/ 1026942 h 1043536"/>
              <a:gd name="connsiteX39" fmla="*/ 1125416 w 1714871"/>
              <a:gd name="connsiteY39" fmla="*/ 1041009 h 1043536"/>
              <a:gd name="connsiteX40" fmla="*/ 689317 w 1714871"/>
              <a:gd name="connsiteY40" fmla="*/ 1041009 h 104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14871" h="1043536">
                <a:moveTo>
                  <a:pt x="689317" y="1041009"/>
                </a:moveTo>
                <a:cubicBezTo>
                  <a:pt x="576775" y="1038664"/>
                  <a:pt x="528470" y="1042603"/>
                  <a:pt x="450166" y="1026942"/>
                </a:cubicBezTo>
                <a:cubicBezTo>
                  <a:pt x="392096" y="1015328"/>
                  <a:pt x="418265" y="972997"/>
                  <a:pt x="393896" y="942535"/>
                </a:cubicBezTo>
                <a:cubicBezTo>
                  <a:pt x="383334" y="929333"/>
                  <a:pt x="365761" y="923778"/>
                  <a:pt x="351693" y="914400"/>
                </a:cubicBezTo>
                <a:lnTo>
                  <a:pt x="295422" y="745588"/>
                </a:lnTo>
                <a:cubicBezTo>
                  <a:pt x="290733" y="731520"/>
                  <a:pt x="295422" y="708074"/>
                  <a:pt x="281354" y="703385"/>
                </a:cubicBezTo>
                <a:lnTo>
                  <a:pt x="239151" y="689317"/>
                </a:lnTo>
                <a:cubicBezTo>
                  <a:pt x="183116" y="605264"/>
                  <a:pt x="244311" y="678345"/>
                  <a:pt x="168813" y="633046"/>
                </a:cubicBezTo>
                <a:cubicBezTo>
                  <a:pt x="157440" y="626222"/>
                  <a:pt x="151288" y="612869"/>
                  <a:pt x="140677" y="604911"/>
                </a:cubicBezTo>
                <a:cubicBezTo>
                  <a:pt x="113625" y="584622"/>
                  <a:pt x="56271" y="548640"/>
                  <a:pt x="56271" y="548640"/>
                </a:cubicBezTo>
                <a:cubicBezTo>
                  <a:pt x="46893" y="534572"/>
                  <a:pt x="38698" y="519639"/>
                  <a:pt x="28136" y="506437"/>
                </a:cubicBezTo>
                <a:cubicBezTo>
                  <a:pt x="19850" y="496080"/>
                  <a:pt x="0" y="491565"/>
                  <a:pt x="0" y="478302"/>
                </a:cubicBezTo>
                <a:cubicBezTo>
                  <a:pt x="0" y="397783"/>
                  <a:pt x="26194" y="311431"/>
                  <a:pt x="84406" y="253219"/>
                </a:cubicBezTo>
                <a:cubicBezTo>
                  <a:pt x="93785" y="243840"/>
                  <a:pt x="104256" y="235440"/>
                  <a:pt x="112542" y="225083"/>
                </a:cubicBezTo>
                <a:cubicBezTo>
                  <a:pt x="123104" y="211881"/>
                  <a:pt x="130115" y="196082"/>
                  <a:pt x="140677" y="182880"/>
                </a:cubicBezTo>
                <a:cubicBezTo>
                  <a:pt x="156459" y="163153"/>
                  <a:pt x="188766" y="136145"/>
                  <a:pt x="211016" y="126609"/>
                </a:cubicBezTo>
                <a:cubicBezTo>
                  <a:pt x="228787" y="118993"/>
                  <a:pt x="248529" y="117231"/>
                  <a:pt x="267286" y="112542"/>
                </a:cubicBezTo>
                <a:cubicBezTo>
                  <a:pt x="316393" y="63435"/>
                  <a:pt x="282839" y="88601"/>
                  <a:pt x="379828" y="56271"/>
                </a:cubicBezTo>
                <a:cubicBezTo>
                  <a:pt x="393896" y="51582"/>
                  <a:pt x="408768" y="48834"/>
                  <a:pt x="422031" y="42203"/>
                </a:cubicBezTo>
                <a:cubicBezTo>
                  <a:pt x="440788" y="32825"/>
                  <a:pt x="458216" y="20094"/>
                  <a:pt x="478302" y="14068"/>
                </a:cubicBezTo>
                <a:cubicBezTo>
                  <a:pt x="505623" y="5872"/>
                  <a:pt x="534573" y="4689"/>
                  <a:pt x="562708" y="0"/>
                </a:cubicBezTo>
                <a:lnTo>
                  <a:pt x="928468" y="14068"/>
                </a:lnTo>
                <a:cubicBezTo>
                  <a:pt x="1043246" y="20109"/>
                  <a:pt x="1071522" y="-363"/>
                  <a:pt x="1139483" y="56271"/>
                </a:cubicBezTo>
                <a:cubicBezTo>
                  <a:pt x="1154766" y="69007"/>
                  <a:pt x="1167618" y="84406"/>
                  <a:pt x="1181686" y="98474"/>
                </a:cubicBezTo>
                <a:cubicBezTo>
                  <a:pt x="1186375" y="112542"/>
                  <a:pt x="1185269" y="130192"/>
                  <a:pt x="1195754" y="140677"/>
                </a:cubicBezTo>
                <a:cubicBezTo>
                  <a:pt x="1206239" y="151162"/>
                  <a:pt x="1225082" y="147388"/>
                  <a:pt x="1237957" y="154745"/>
                </a:cubicBezTo>
                <a:cubicBezTo>
                  <a:pt x="1258314" y="166378"/>
                  <a:pt x="1275149" y="183320"/>
                  <a:pt x="1294228" y="196948"/>
                </a:cubicBezTo>
                <a:cubicBezTo>
                  <a:pt x="1307986" y="206775"/>
                  <a:pt x="1322363" y="215705"/>
                  <a:pt x="1336431" y="225083"/>
                </a:cubicBezTo>
                <a:cubicBezTo>
                  <a:pt x="1339271" y="242123"/>
                  <a:pt x="1348584" y="325055"/>
                  <a:pt x="1364566" y="351692"/>
                </a:cubicBezTo>
                <a:cubicBezTo>
                  <a:pt x="1371390" y="363065"/>
                  <a:pt x="1384416" y="369471"/>
                  <a:pt x="1392702" y="379828"/>
                </a:cubicBezTo>
                <a:cubicBezTo>
                  <a:pt x="1446293" y="446817"/>
                  <a:pt x="1390692" y="401934"/>
                  <a:pt x="1463040" y="450166"/>
                </a:cubicBezTo>
                <a:cubicBezTo>
                  <a:pt x="1467729" y="497058"/>
                  <a:pt x="1461003" y="546554"/>
                  <a:pt x="1477108" y="590843"/>
                </a:cubicBezTo>
                <a:cubicBezTo>
                  <a:pt x="1482176" y="604779"/>
                  <a:pt x="1504722" y="602258"/>
                  <a:pt x="1519311" y="604911"/>
                </a:cubicBezTo>
                <a:cubicBezTo>
                  <a:pt x="1556507" y="611674"/>
                  <a:pt x="1594339" y="614290"/>
                  <a:pt x="1631853" y="618979"/>
                </a:cubicBezTo>
                <a:cubicBezTo>
                  <a:pt x="1725892" y="650324"/>
                  <a:pt x="1746550" y="642085"/>
                  <a:pt x="1659988" y="844062"/>
                </a:cubicBezTo>
                <a:cubicBezTo>
                  <a:pt x="1629266" y="915747"/>
                  <a:pt x="1552827" y="927123"/>
                  <a:pt x="1491176" y="942535"/>
                </a:cubicBezTo>
                <a:cubicBezTo>
                  <a:pt x="1439633" y="994078"/>
                  <a:pt x="1483086" y="961528"/>
                  <a:pt x="1378634" y="984739"/>
                </a:cubicBezTo>
                <a:cubicBezTo>
                  <a:pt x="1364159" y="987956"/>
                  <a:pt x="1350972" y="995898"/>
                  <a:pt x="1336431" y="998806"/>
                </a:cubicBezTo>
                <a:cubicBezTo>
                  <a:pt x="1280492" y="1009994"/>
                  <a:pt x="1221739" y="1008903"/>
                  <a:pt x="1167619" y="1026942"/>
                </a:cubicBezTo>
                <a:cubicBezTo>
                  <a:pt x="1153551" y="1031631"/>
                  <a:pt x="1140238" y="1040560"/>
                  <a:pt x="1125416" y="1041009"/>
                </a:cubicBezTo>
                <a:cubicBezTo>
                  <a:pt x="984804" y="1045270"/>
                  <a:pt x="801859" y="1043354"/>
                  <a:pt x="689317" y="1041009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9900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ESNAVAL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5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6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A19D6388F4E39479DC2A5C9E5FA2AB2" ma:contentTypeVersion="9" ma:contentTypeDescription="Crear nuevo documento." ma:contentTypeScope="" ma:versionID="c0ce4366a5f732daaf75002b322027ed">
  <xsd:schema xmlns:xsd="http://www.w3.org/2001/XMLSchema" xmlns:xs="http://www.w3.org/2001/XMLSchema" xmlns:p="http://schemas.microsoft.com/office/2006/metadata/properties" xmlns:ns2="43fe2462-f745-410f-bc6e-e8532c31b30b" xmlns:ns3="8172b8d9-a802-4762-a698-522a8e257325" targetNamespace="http://schemas.microsoft.com/office/2006/metadata/properties" ma:root="true" ma:fieldsID="ad52d09512043587f76ffc119c92b2a0" ns2:_="" ns3:_="">
    <xsd:import namespace="43fe2462-f745-410f-bc6e-e8532c31b30b"/>
    <xsd:import namespace="8172b8d9-a802-4762-a698-522a8e2573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fe2462-f745-410f-bc6e-e8532c31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2b8d9-a802-4762-a698-522a8e25732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A04FFDA-799F-451C-9276-96714458F6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1B74844-E46C-4CE6-B77E-761572F4F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fe2462-f745-410f-bc6e-e8532c31b30b"/>
    <ds:schemaRef ds:uri="8172b8d9-a802-4762-a698-522a8e257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1B669B-2442-4F7D-B02C-5F782ADA45F6}">
  <ds:schemaRefs>
    <ds:schemaRef ds:uri="8172b8d9-a802-4762-a698-522a8e257325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43fe2462-f745-410f-bc6e-e8532c31b30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1586</TotalTime>
  <Words>155</Words>
  <Application>Microsoft Macintosh PowerPoint</Application>
  <PresentationFormat>Panorámica</PresentationFormat>
  <Paragraphs>31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6" baseType="lpstr">
      <vt:lpstr>Brush Script MT</vt:lpstr>
      <vt:lpstr>Arial</vt:lpstr>
      <vt:lpstr>Calibri</vt:lpstr>
      <vt:lpstr>Calibri Light</vt:lpstr>
      <vt:lpstr>Cambria Math</vt:lpstr>
      <vt:lpstr>Tw Cen MT</vt:lpstr>
      <vt:lpstr>Twentieth Century</vt:lpstr>
      <vt:lpstr>Wingdings</vt:lpstr>
      <vt:lpstr>Wingdings 2</vt:lpstr>
      <vt:lpstr>1_Intermedio</vt:lpstr>
      <vt:lpstr>Presentación de PowerPoint</vt:lpstr>
      <vt:lpstr>Presentación de PowerPoint</vt:lpstr>
      <vt:lpstr>Principio de Arquímedes</vt:lpstr>
      <vt:lpstr>Principio de Arquímedes </vt:lpstr>
      <vt:lpstr>Presentación de PowerPoint</vt:lpstr>
      <vt:lpstr>Aplicación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58</cp:revision>
  <cp:lastPrinted>2020-09-22T19:48:59Z</cp:lastPrinted>
  <dcterms:created xsi:type="dcterms:W3CDTF">2019-03-01T17:41:33Z</dcterms:created>
  <dcterms:modified xsi:type="dcterms:W3CDTF">2021-10-22T11:40:33Z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0x010100DA19D6388F4E39479DC2A5C9E5FA2AB2</vt:lpwstr>
  </property>
</Properties>
</file>