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73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82E052-E8BA-4A82-A769-2706778CD8A2}" v="39" dt="2023-07-13T22:20:02.6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6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lentin Diaz" userId="a160fd88accb8084" providerId="LiveId" clId="{6082E052-E8BA-4A82-A769-2706778CD8A2}"/>
    <pc:docChg chg="undo custSel addSld delSld modSld">
      <pc:chgData name="Valentin Diaz" userId="a160fd88accb8084" providerId="LiveId" clId="{6082E052-E8BA-4A82-A769-2706778CD8A2}" dt="2023-07-13T22:49:32.364" v="681" actId="478"/>
      <pc:docMkLst>
        <pc:docMk/>
      </pc:docMkLst>
      <pc:sldChg chg="modSp mod">
        <pc:chgData name="Valentin Diaz" userId="a160fd88accb8084" providerId="LiveId" clId="{6082E052-E8BA-4A82-A769-2706778CD8A2}" dt="2023-07-13T14:56:10.558" v="6" actId="20577"/>
        <pc:sldMkLst>
          <pc:docMk/>
          <pc:sldMk cId="3795374538" sldId="256"/>
        </pc:sldMkLst>
        <pc:spChg chg="mod">
          <ac:chgData name="Valentin Diaz" userId="a160fd88accb8084" providerId="LiveId" clId="{6082E052-E8BA-4A82-A769-2706778CD8A2}" dt="2023-07-13T14:56:10.558" v="6" actId="20577"/>
          <ac:spMkLst>
            <pc:docMk/>
            <pc:sldMk cId="3795374538" sldId="256"/>
            <ac:spMk id="2" creationId="{E3C83D76-3246-FE99-1E26-037D352E54FA}"/>
          </ac:spMkLst>
        </pc:spChg>
      </pc:sldChg>
      <pc:sldChg chg="addSp delSp modSp mod">
        <pc:chgData name="Valentin Diaz" userId="a160fd88accb8084" providerId="LiveId" clId="{6082E052-E8BA-4A82-A769-2706778CD8A2}" dt="2023-07-13T22:47:44.606" v="665" actId="478"/>
        <pc:sldMkLst>
          <pc:docMk/>
          <pc:sldMk cId="3996086597" sldId="257"/>
        </pc:sldMkLst>
        <pc:spChg chg="mod">
          <ac:chgData name="Valentin Diaz" userId="a160fd88accb8084" providerId="LiveId" clId="{6082E052-E8BA-4A82-A769-2706778CD8A2}" dt="2023-07-13T22:21:13.193" v="647" actId="120"/>
          <ac:spMkLst>
            <pc:docMk/>
            <pc:sldMk cId="3996086597" sldId="257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2:47:44.606" v="665" actId="478"/>
          <ac:spMkLst>
            <pc:docMk/>
            <pc:sldMk cId="3996086597" sldId="257"/>
            <ac:spMk id="3" creationId="{CCBC93E2-7B17-BB62-96F6-A9775154359C}"/>
          </ac:spMkLst>
        </pc:spChg>
        <pc:picChg chg="add mod">
          <ac:chgData name="Valentin Diaz" userId="a160fd88accb8084" providerId="LiveId" clId="{6082E052-E8BA-4A82-A769-2706778CD8A2}" dt="2023-07-13T16:09:46.428" v="17" actId="1076"/>
          <ac:picMkLst>
            <pc:docMk/>
            <pc:sldMk cId="3996086597" sldId="257"/>
            <ac:picMk id="4" creationId="{35EA4304-85B0-9791-B333-54061A5A8E41}"/>
          </ac:picMkLst>
        </pc:picChg>
        <pc:picChg chg="add mod">
          <ac:chgData name="Valentin Diaz" userId="a160fd88accb8084" providerId="LiveId" clId="{6082E052-E8BA-4A82-A769-2706778CD8A2}" dt="2023-07-13T16:10:11.833" v="20" actId="1076"/>
          <ac:picMkLst>
            <pc:docMk/>
            <pc:sldMk cId="3996086597" sldId="257"/>
            <ac:picMk id="5" creationId="{E7745968-26AC-10BA-FF8B-1C91B6E52959}"/>
          </ac:picMkLst>
        </pc:picChg>
      </pc:sldChg>
      <pc:sldChg chg="addSp delSp modSp mod">
        <pc:chgData name="Valentin Diaz" userId="a160fd88accb8084" providerId="LiveId" clId="{6082E052-E8BA-4A82-A769-2706778CD8A2}" dt="2023-07-13T22:47:54.212" v="666" actId="478"/>
        <pc:sldMkLst>
          <pc:docMk/>
          <pc:sldMk cId="3891079951" sldId="258"/>
        </pc:sldMkLst>
        <pc:spChg chg="mod">
          <ac:chgData name="Valentin Diaz" userId="a160fd88accb8084" providerId="LiveId" clId="{6082E052-E8BA-4A82-A769-2706778CD8A2}" dt="2023-07-13T22:21:21.065" v="648" actId="120"/>
          <ac:spMkLst>
            <pc:docMk/>
            <pc:sldMk cId="3891079951" sldId="258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2:47:54.212" v="666" actId="478"/>
          <ac:spMkLst>
            <pc:docMk/>
            <pc:sldMk cId="3891079951" sldId="258"/>
            <ac:spMk id="3" creationId="{CCBC93E2-7B17-BB62-96F6-A9775154359C}"/>
          </ac:spMkLst>
        </pc:spChg>
        <pc:picChg chg="add mod">
          <ac:chgData name="Valentin Diaz" userId="a160fd88accb8084" providerId="LiveId" clId="{6082E052-E8BA-4A82-A769-2706778CD8A2}" dt="2023-07-13T16:10:26.243" v="22" actId="1076"/>
          <ac:picMkLst>
            <pc:docMk/>
            <pc:sldMk cId="3891079951" sldId="258"/>
            <ac:picMk id="4" creationId="{03E75C24-5946-4D5C-2F3E-F1A4FA347628}"/>
          </ac:picMkLst>
        </pc:picChg>
      </pc:sldChg>
      <pc:sldChg chg="addSp modSp mod">
        <pc:chgData name="Valentin Diaz" userId="a160fd88accb8084" providerId="LiveId" clId="{6082E052-E8BA-4A82-A769-2706778CD8A2}" dt="2023-07-13T16:22:49.129" v="39" actId="1076"/>
        <pc:sldMkLst>
          <pc:docMk/>
          <pc:sldMk cId="4093084209" sldId="259"/>
        </pc:sldMkLst>
        <pc:spChg chg="mod">
          <ac:chgData name="Valentin Diaz" userId="a160fd88accb8084" providerId="LiveId" clId="{6082E052-E8BA-4A82-A769-2706778CD8A2}" dt="2023-07-13T16:11:18.418" v="26" actId="27636"/>
          <ac:spMkLst>
            <pc:docMk/>
            <pc:sldMk cId="4093084209" sldId="259"/>
            <ac:spMk id="2" creationId="{E3C83D76-3246-FE99-1E26-037D352E54FA}"/>
          </ac:spMkLst>
        </pc:spChg>
        <pc:picChg chg="add mod">
          <ac:chgData name="Valentin Diaz" userId="a160fd88accb8084" providerId="LiveId" clId="{6082E052-E8BA-4A82-A769-2706778CD8A2}" dt="2023-07-13T16:13:24.296" v="29" actId="1076"/>
          <ac:picMkLst>
            <pc:docMk/>
            <pc:sldMk cId="4093084209" sldId="259"/>
            <ac:picMk id="4" creationId="{D0E4ECCE-1865-5A28-2391-1F204EE19F59}"/>
          </ac:picMkLst>
        </pc:picChg>
        <pc:picChg chg="add mod">
          <ac:chgData name="Valentin Diaz" userId="a160fd88accb8084" providerId="LiveId" clId="{6082E052-E8BA-4A82-A769-2706778CD8A2}" dt="2023-07-13T16:16:47.525" v="31" actId="1076"/>
          <ac:picMkLst>
            <pc:docMk/>
            <pc:sldMk cId="4093084209" sldId="259"/>
            <ac:picMk id="5" creationId="{3CC6EB36-8D7F-17E4-0AA0-0D837632047C}"/>
          </ac:picMkLst>
        </pc:picChg>
        <pc:picChg chg="add mod">
          <ac:chgData name="Valentin Diaz" userId="a160fd88accb8084" providerId="LiveId" clId="{6082E052-E8BA-4A82-A769-2706778CD8A2}" dt="2023-07-13T16:22:49.129" v="39" actId="1076"/>
          <ac:picMkLst>
            <pc:docMk/>
            <pc:sldMk cId="4093084209" sldId="259"/>
            <ac:picMk id="6" creationId="{327B5331-CF39-6914-372E-23B8AFB251D8}"/>
          </ac:picMkLst>
        </pc:picChg>
      </pc:sldChg>
      <pc:sldChg chg="addSp">
        <pc:chgData name="Valentin Diaz" userId="a160fd88accb8084" providerId="LiveId" clId="{6082E052-E8BA-4A82-A769-2706778CD8A2}" dt="2023-07-13T16:24:43.463" v="40"/>
        <pc:sldMkLst>
          <pc:docMk/>
          <pc:sldMk cId="3344969888" sldId="260"/>
        </pc:sldMkLst>
        <pc:picChg chg="add">
          <ac:chgData name="Valentin Diaz" userId="a160fd88accb8084" providerId="LiveId" clId="{6082E052-E8BA-4A82-A769-2706778CD8A2}" dt="2023-07-13T16:24:43.463" v="40"/>
          <ac:picMkLst>
            <pc:docMk/>
            <pc:sldMk cId="3344969888" sldId="260"/>
            <ac:picMk id="4" creationId="{7E7EBC00-D624-D043-A4A5-856BD51BCB1C}"/>
          </ac:picMkLst>
        </pc:picChg>
      </pc:sldChg>
      <pc:sldChg chg="addSp delSp modSp mod">
        <pc:chgData name="Valentin Diaz" userId="a160fd88accb8084" providerId="LiveId" clId="{6082E052-E8BA-4A82-A769-2706778CD8A2}" dt="2023-07-13T22:48:17.559" v="667" actId="478"/>
        <pc:sldMkLst>
          <pc:docMk/>
          <pc:sldMk cId="2342706738" sldId="261"/>
        </pc:sldMkLst>
        <pc:spChg chg="del">
          <ac:chgData name="Valentin Diaz" userId="a160fd88accb8084" providerId="LiveId" clId="{6082E052-E8BA-4A82-A769-2706778CD8A2}" dt="2023-07-13T16:31:27.208" v="57" actId="478"/>
          <ac:spMkLst>
            <pc:docMk/>
            <pc:sldMk cId="2342706738" sldId="261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2:48:17.559" v="667" actId="478"/>
          <ac:spMkLst>
            <pc:docMk/>
            <pc:sldMk cId="2342706738" sldId="261"/>
            <ac:spMk id="3" creationId="{CCBC93E2-7B17-BB62-96F6-A9775154359C}"/>
          </ac:spMkLst>
        </pc:spChg>
        <pc:picChg chg="add mod">
          <ac:chgData name="Valentin Diaz" userId="a160fd88accb8084" providerId="LiveId" clId="{6082E052-E8BA-4A82-A769-2706778CD8A2}" dt="2023-07-13T21:42:48.941" v="63" actId="1076"/>
          <ac:picMkLst>
            <pc:docMk/>
            <pc:sldMk cId="2342706738" sldId="261"/>
            <ac:picMk id="2" creationId="{4A99F451-5931-56F8-AACC-A37311795F36}"/>
          </ac:picMkLst>
        </pc:picChg>
        <pc:picChg chg="add mod">
          <ac:chgData name="Valentin Diaz" userId="a160fd88accb8084" providerId="LiveId" clId="{6082E052-E8BA-4A82-A769-2706778CD8A2}" dt="2023-07-13T16:31:30.754" v="58" actId="1076"/>
          <ac:picMkLst>
            <pc:docMk/>
            <pc:sldMk cId="2342706738" sldId="261"/>
            <ac:picMk id="4" creationId="{7155C815-7C95-7ABC-4AD4-237A48559963}"/>
          </ac:picMkLst>
        </pc:picChg>
        <pc:picChg chg="add mod">
          <ac:chgData name="Valentin Diaz" userId="a160fd88accb8084" providerId="LiveId" clId="{6082E052-E8BA-4A82-A769-2706778CD8A2}" dt="2023-07-13T21:43:23.813" v="66" actId="1076"/>
          <ac:picMkLst>
            <pc:docMk/>
            <pc:sldMk cId="2342706738" sldId="261"/>
            <ac:picMk id="5" creationId="{D4981E2A-EFF9-EC4F-C06C-E93A22A3973B}"/>
          </ac:picMkLst>
        </pc:picChg>
      </pc:sldChg>
      <pc:sldChg chg="delSp modSp add mod">
        <pc:chgData name="Valentin Diaz" userId="a160fd88accb8084" providerId="LiveId" clId="{6082E052-E8BA-4A82-A769-2706778CD8A2}" dt="2023-07-13T22:48:31.088" v="668" actId="478"/>
        <pc:sldMkLst>
          <pc:docMk/>
          <pc:sldMk cId="839946529" sldId="263"/>
        </pc:sldMkLst>
        <pc:spChg chg="mod">
          <ac:chgData name="Valentin Diaz" userId="a160fd88accb8084" providerId="LiveId" clId="{6082E052-E8BA-4A82-A769-2706778CD8A2}" dt="2023-07-13T21:44:21.403" v="73" actId="404"/>
          <ac:spMkLst>
            <pc:docMk/>
            <pc:sldMk cId="839946529" sldId="263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2:48:31.088" v="668" actId="478"/>
          <ac:spMkLst>
            <pc:docMk/>
            <pc:sldMk cId="839946529" sldId="263"/>
            <ac:spMk id="3" creationId="{CCBC93E2-7B17-BB62-96F6-A9775154359C}"/>
          </ac:spMkLst>
        </pc:spChg>
      </pc:sldChg>
      <pc:sldChg chg="addSp delSp modSp add mod">
        <pc:chgData name="Valentin Diaz" userId="a160fd88accb8084" providerId="LiveId" clId="{6082E052-E8BA-4A82-A769-2706778CD8A2}" dt="2023-07-13T21:49:18.575" v="86" actId="1076"/>
        <pc:sldMkLst>
          <pc:docMk/>
          <pc:sldMk cId="2719556886" sldId="264"/>
        </pc:sldMkLst>
        <pc:spChg chg="del">
          <ac:chgData name="Valentin Diaz" userId="a160fd88accb8084" providerId="LiveId" clId="{6082E052-E8BA-4A82-A769-2706778CD8A2}" dt="2023-07-13T21:46:29.897" v="75" actId="478"/>
          <ac:spMkLst>
            <pc:docMk/>
            <pc:sldMk cId="2719556886" sldId="264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1:47:24.413" v="80" actId="478"/>
          <ac:spMkLst>
            <pc:docMk/>
            <pc:sldMk cId="2719556886" sldId="264"/>
            <ac:spMk id="3" creationId="{CCBC93E2-7B17-BB62-96F6-A9775154359C}"/>
          </ac:spMkLst>
        </pc:spChg>
        <pc:spChg chg="add mod">
          <ac:chgData name="Valentin Diaz" userId="a160fd88accb8084" providerId="LiveId" clId="{6082E052-E8BA-4A82-A769-2706778CD8A2}" dt="2023-07-13T21:47:19.430" v="79" actId="1076"/>
          <ac:spMkLst>
            <pc:docMk/>
            <pc:sldMk cId="2719556886" sldId="264"/>
            <ac:spMk id="6" creationId="{43B114BE-16CF-B46A-FA0E-0A9E25EE78F3}"/>
          </ac:spMkLst>
        </pc:spChg>
        <pc:spChg chg="add mod">
          <ac:chgData name="Valentin Diaz" userId="a160fd88accb8084" providerId="LiveId" clId="{6082E052-E8BA-4A82-A769-2706778CD8A2}" dt="2023-07-13T21:47:48.265" v="82" actId="1076"/>
          <ac:spMkLst>
            <pc:docMk/>
            <pc:sldMk cId="2719556886" sldId="264"/>
            <ac:spMk id="8" creationId="{F032991E-3476-A13D-23A4-B7113B01EDFB}"/>
          </ac:spMkLst>
        </pc:spChg>
        <pc:picChg chg="add mod">
          <ac:chgData name="Valentin Diaz" userId="a160fd88accb8084" providerId="LiveId" clId="{6082E052-E8BA-4A82-A769-2706778CD8A2}" dt="2023-07-13T21:46:39.149" v="77" actId="14100"/>
          <ac:picMkLst>
            <pc:docMk/>
            <pc:sldMk cId="2719556886" sldId="264"/>
            <ac:picMk id="4" creationId="{14A23C94-CBB5-1051-7EC2-CDC11CA1DB2A}"/>
          </ac:picMkLst>
        </pc:picChg>
        <pc:picChg chg="add mod">
          <ac:chgData name="Valentin Diaz" userId="a160fd88accb8084" providerId="LiveId" clId="{6082E052-E8BA-4A82-A769-2706778CD8A2}" dt="2023-07-13T21:49:18.575" v="86" actId="1076"/>
          <ac:picMkLst>
            <pc:docMk/>
            <pc:sldMk cId="2719556886" sldId="264"/>
            <ac:picMk id="9" creationId="{B8499EB1-108A-2B8A-3789-C1F33DF2B8B9}"/>
          </ac:picMkLst>
        </pc:picChg>
      </pc:sldChg>
      <pc:sldChg chg="addSp modSp add mod">
        <pc:chgData name="Valentin Diaz" userId="a160fd88accb8084" providerId="LiveId" clId="{6082E052-E8BA-4A82-A769-2706778CD8A2}" dt="2023-07-13T22:22:05.591" v="652" actId="120"/>
        <pc:sldMkLst>
          <pc:docMk/>
          <pc:sldMk cId="415226568" sldId="265"/>
        </pc:sldMkLst>
        <pc:spChg chg="mod">
          <ac:chgData name="Valentin Diaz" userId="a160fd88accb8084" providerId="LiveId" clId="{6082E052-E8BA-4A82-A769-2706778CD8A2}" dt="2023-07-13T22:21:51.024" v="649" actId="120"/>
          <ac:spMkLst>
            <pc:docMk/>
            <pc:sldMk cId="415226568" sldId="265"/>
            <ac:spMk id="2" creationId="{E3C83D76-3246-FE99-1E26-037D352E54FA}"/>
          </ac:spMkLst>
        </pc:spChg>
        <pc:spChg chg="mod">
          <ac:chgData name="Valentin Diaz" userId="a160fd88accb8084" providerId="LiveId" clId="{6082E052-E8BA-4A82-A769-2706778CD8A2}" dt="2023-07-13T22:22:05.591" v="652" actId="120"/>
          <ac:spMkLst>
            <pc:docMk/>
            <pc:sldMk cId="415226568" sldId="265"/>
            <ac:spMk id="3" creationId="{CCBC93E2-7B17-BB62-96F6-A9775154359C}"/>
          </ac:spMkLst>
        </pc:spChg>
        <pc:picChg chg="add mod">
          <ac:chgData name="Valentin Diaz" userId="a160fd88accb8084" providerId="LiveId" clId="{6082E052-E8BA-4A82-A769-2706778CD8A2}" dt="2023-07-13T21:51:39.590" v="101" actId="1076"/>
          <ac:picMkLst>
            <pc:docMk/>
            <pc:sldMk cId="415226568" sldId="265"/>
            <ac:picMk id="4" creationId="{B7864D7E-3DCA-2FD5-8F54-7DF4AD2416E5}"/>
          </ac:picMkLst>
        </pc:picChg>
      </pc:sldChg>
      <pc:sldChg chg="addSp delSp modSp add mod">
        <pc:chgData name="Valentin Diaz" userId="a160fd88accb8084" providerId="LiveId" clId="{6082E052-E8BA-4A82-A769-2706778CD8A2}" dt="2023-07-13T22:48:40.489" v="669" actId="478"/>
        <pc:sldMkLst>
          <pc:docMk/>
          <pc:sldMk cId="3952406895" sldId="266"/>
        </pc:sldMkLst>
        <pc:spChg chg="mod">
          <ac:chgData name="Valentin Diaz" userId="a160fd88accb8084" providerId="LiveId" clId="{6082E052-E8BA-4A82-A769-2706778CD8A2}" dt="2023-07-13T21:55:13.734" v="321" actId="20577"/>
          <ac:spMkLst>
            <pc:docMk/>
            <pc:sldMk cId="3952406895" sldId="266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2:48:40.489" v="669" actId="478"/>
          <ac:spMkLst>
            <pc:docMk/>
            <pc:sldMk cId="3952406895" sldId="266"/>
            <ac:spMk id="3" creationId="{CCBC93E2-7B17-BB62-96F6-A9775154359C}"/>
          </ac:spMkLst>
        </pc:spChg>
        <pc:picChg chg="add mod">
          <ac:chgData name="Valentin Diaz" userId="a160fd88accb8084" providerId="LiveId" clId="{6082E052-E8BA-4A82-A769-2706778CD8A2}" dt="2023-07-13T21:55:38.207" v="323" actId="1076"/>
          <ac:picMkLst>
            <pc:docMk/>
            <pc:sldMk cId="3952406895" sldId="266"/>
            <ac:picMk id="4" creationId="{B6E7D2AA-F404-C314-5F37-C943E99F0FF1}"/>
          </ac:picMkLst>
        </pc:picChg>
      </pc:sldChg>
      <pc:sldChg chg="addSp delSp modSp add mod">
        <pc:chgData name="Valentin Diaz" userId="a160fd88accb8084" providerId="LiveId" clId="{6082E052-E8BA-4A82-A769-2706778CD8A2}" dt="2023-07-13T21:58:07.484" v="349" actId="1076"/>
        <pc:sldMkLst>
          <pc:docMk/>
          <pc:sldMk cId="536420726" sldId="267"/>
        </pc:sldMkLst>
        <pc:spChg chg="del">
          <ac:chgData name="Valentin Diaz" userId="a160fd88accb8084" providerId="LiveId" clId="{6082E052-E8BA-4A82-A769-2706778CD8A2}" dt="2023-07-13T21:56:20.618" v="324" actId="478"/>
          <ac:spMkLst>
            <pc:docMk/>
            <pc:sldMk cId="536420726" sldId="267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1:56:23.545" v="325" actId="478"/>
          <ac:spMkLst>
            <pc:docMk/>
            <pc:sldMk cId="536420726" sldId="267"/>
            <ac:spMk id="3" creationId="{CCBC93E2-7B17-BB62-96F6-A9775154359C}"/>
          </ac:spMkLst>
        </pc:spChg>
        <pc:spChg chg="add mod">
          <ac:chgData name="Valentin Diaz" userId="a160fd88accb8084" providerId="LiveId" clId="{6082E052-E8BA-4A82-A769-2706778CD8A2}" dt="2023-07-13T21:57:25.745" v="327" actId="207"/>
          <ac:spMkLst>
            <pc:docMk/>
            <pc:sldMk cId="536420726" sldId="267"/>
            <ac:spMk id="4" creationId="{BF14DD31-6125-1364-4357-1A89E0CDFEE7}"/>
          </ac:spMkLst>
        </pc:spChg>
        <pc:spChg chg="add mod">
          <ac:chgData name="Valentin Diaz" userId="a160fd88accb8084" providerId="LiveId" clId="{6082E052-E8BA-4A82-A769-2706778CD8A2}" dt="2023-07-13T21:57:45.926" v="338" actId="1076"/>
          <ac:spMkLst>
            <pc:docMk/>
            <pc:sldMk cId="536420726" sldId="267"/>
            <ac:spMk id="5" creationId="{36C8EFBB-CB97-A05A-B905-74C66B6A6ED2}"/>
          </ac:spMkLst>
        </pc:spChg>
        <pc:spChg chg="add mod">
          <ac:chgData name="Valentin Diaz" userId="a160fd88accb8084" providerId="LiveId" clId="{6082E052-E8BA-4A82-A769-2706778CD8A2}" dt="2023-07-13T21:58:07.484" v="349" actId="1076"/>
          <ac:spMkLst>
            <pc:docMk/>
            <pc:sldMk cId="536420726" sldId="267"/>
            <ac:spMk id="6" creationId="{A463279E-A73B-FB08-EC5A-CE946A60BCD7}"/>
          </ac:spMkLst>
        </pc:spChg>
      </pc:sldChg>
      <pc:sldChg chg="delSp modSp add mod">
        <pc:chgData name="Valentin Diaz" userId="a160fd88accb8084" providerId="LiveId" clId="{6082E052-E8BA-4A82-A769-2706778CD8A2}" dt="2023-07-13T22:48:48.012" v="670" actId="478"/>
        <pc:sldMkLst>
          <pc:docMk/>
          <pc:sldMk cId="3768271244" sldId="268"/>
        </pc:sldMkLst>
        <pc:spChg chg="mod">
          <ac:chgData name="Valentin Diaz" userId="a160fd88accb8084" providerId="LiveId" clId="{6082E052-E8BA-4A82-A769-2706778CD8A2}" dt="2023-07-13T21:58:41.947" v="350"/>
          <ac:spMkLst>
            <pc:docMk/>
            <pc:sldMk cId="3768271244" sldId="268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2:48:48.012" v="670" actId="478"/>
          <ac:spMkLst>
            <pc:docMk/>
            <pc:sldMk cId="3768271244" sldId="268"/>
            <ac:spMk id="3" creationId="{CCBC93E2-7B17-BB62-96F6-A9775154359C}"/>
          </ac:spMkLst>
        </pc:spChg>
      </pc:sldChg>
      <pc:sldChg chg="addSp delSp modSp add mod">
        <pc:chgData name="Valentin Diaz" userId="a160fd88accb8084" providerId="LiveId" clId="{6082E052-E8BA-4A82-A769-2706778CD8A2}" dt="2023-07-13T22:49:19.348" v="680" actId="14100"/>
        <pc:sldMkLst>
          <pc:docMk/>
          <pc:sldMk cId="1215316984" sldId="269"/>
        </pc:sldMkLst>
        <pc:spChg chg="add del mod">
          <ac:chgData name="Valentin Diaz" userId="a160fd88accb8084" providerId="LiveId" clId="{6082E052-E8BA-4A82-A769-2706778CD8A2}" dt="2023-07-13T22:49:19.348" v="680" actId="14100"/>
          <ac:spMkLst>
            <pc:docMk/>
            <pc:sldMk cId="1215316984" sldId="269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2:22:34.806" v="655" actId="478"/>
          <ac:spMkLst>
            <pc:docMk/>
            <pc:sldMk cId="1215316984" sldId="269"/>
            <ac:spMk id="3" creationId="{CCBC93E2-7B17-BB62-96F6-A9775154359C}"/>
          </ac:spMkLst>
        </pc:spChg>
        <pc:spChg chg="add del mod">
          <ac:chgData name="Valentin Diaz" userId="a160fd88accb8084" providerId="LiveId" clId="{6082E052-E8BA-4A82-A769-2706778CD8A2}" dt="2023-07-13T22:22:30.175" v="654" actId="478"/>
          <ac:spMkLst>
            <pc:docMk/>
            <pc:sldMk cId="1215316984" sldId="269"/>
            <ac:spMk id="5" creationId="{7A299E04-5574-8402-D1F9-388CFC6E883E}"/>
          </ac:spMkLst>
        </pc:spChg>
      </pc:sldChg>
      <pc:sldChg chg="addSp delSp modSp add mod">
        <pc:chgData name="Valentin Diaz" userId="a160fd88accb8084" providerId="LiveId" clId="{6082E052-E8BA-4A82-A769-2706778CD8A2}" dt="2023-07-13T22:49:32.364" v="681" actId="478"/>
        <pc:sldMkLst>
          <pc:docMk/>
          <pc:sldMk cId="1108262517" sldId="270"/>
        </pc:sldMkLst>
        <pc:spChg chg="mod">
          <ac:chgData name="Valentin Diaz" userId="a160fd88accb8084" providerId="LiveId" clId="{6082E052-E8BA-4A82-A769-2706778CD8A2}" dt="2023-07-13T22:06:20.763" v="596" actId="404"/>
          <ac:spMkLst>
            <pc:docMk/>
            <pc:sldMk cId="1108262517" sldId="270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2:49:32.364" v="681" actId="478"/>
          <ac:spMkLst>
            <pc:docMk/>
            <pc:sldMk cId="1108262517" sldId="270"/>
            <ac:spMk id="3" creationId="{CCBC93E2-7B17-BB62-96F6-A9775154359C}"/>
          </ac:spMkLst>
        </pc:spChg>
        <pc:picChg chg="add mod">
          <ac:chgData name="Valentin Diaz" userId="a160fd88accb8084" providerId="LiveId" clId="{6082E052-E8BA-4A82-A769-2706778CD8A2}" dt="2023-07-13T22:12:36.825" v="598" actId="1076"/>
          <ac:picMkLst>
            <pc:docMk/>
            <pc:sldMk cId="1108262517" sldId="270"/>
            <ac:picMk id="4" creationId="{1E92928E-CD25-76FA-238E-E079DF1B2D9F}"/>
          </ac:picMkLst>
        </pc:picChg>
        <pc:picChg chg="add mod">
          <ac:chgData name="Valentin Diaz" userId="a160fd88accb8084" providerId="LiveId" clId="{6082E052-E8BA-4A82-A769-2706778CD8A2}" dt="2023-07-13T22:14:38.729" v="604" actId="1076"/>
          <ac:picMkLst>
            <pc:docMk/>
            <pc:sldMk cId="1108262517" sldId="270"/>
            <ac:picMk id="5" creationId="{6F1DD745-169D-48FC-6717-824A5B4BCDCE}"/>
          </ac:picMkLst>
        </pc:picChg>
      </pc:sldChg>
      <pc:sldChg chg="addSp delSp modSp add mod">
        <pc:chgData name="Valentin Diaz" userId="a160fd88accb8084" providerId="LiveId" clId="{6082E052-E8BA-4A82-A769-2706778CD8A2}" dt="2023-07-13T22:17:21.403" v="640" actId="207"/>
        <pc:sldMkLst>
          <pc:docMk/>
          <pc:sldMk cId="2963083735" sldId="271"/>
        </pc:sldMkLst>
        <pc:spChg chg="del">
          <ac:chgData name="Valentin Diaz" userId="a160fd88accb8084" providerId="LiveId" clId="{6082E052-E8BA-4A82-A769-2706778CD8A2}" dt="2023-07-13T22:15:26.486" v="605" actId="478"/>
          <ac:spMkLst>
            <pc:docMk/>
            <pc:sldMk cId="2963083735" sldId="271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2:15:29.489" v="606" actId="478"/>
          <ac:spMkLst>
            <pc:docMk/>
            <pc:sldMk cId="2963083735" sldId="271"/>
            <ac:spMk id="3" creationId="{CCBC93E2-7B17-BB62-96F6-A9775154359C}"/>
          </ac:spMkLst>
        </pc:spChg>
        <pc:spChg chg="add mod">
          <ac:chgData name="Valentin Diaz" userId="a160fd88accb8084" providerId="LiveId" clId="{6082E052-E8BA-4A82-A769-2706778CD8A2}" dt="2023-07-13T22:15:44.548" v="616" actId="20577"/>
          <ac:spMkLst>
            <pc:docMk/>
            <pc:sldMk cId="2963083735" sldId="271"/>
            <ac:spMk id="4" creationId="{9697EFE3-7192-8463-467E-ECC8AA8C40F7}"/>
          </ac:spMkLst>
        </pc:spChg>
        <pc:spChg chg="add mod">
          <ac:chgData name="Valentin Diaz" userId="a160fd88accb8084" providerId="LiveId" clId="{6082E052-E8BA-4A82-A769-2706778CD8A2}" dt="2023-07-13T22:15:57.199" v="626" actId="20577"/>
          <ac:spMkLst>
            <pc:docMk/>
            <pc:sldMk cId="2963083735" sldId="271"/>
            <ac:spMk id="5" creationId="{A8D7F357-5003-DCCF-7D39-3201046F83BC}"/>
          </ac:spMkLst>
        </pc:spChg>
        <pc:spChg chg="add mod">
          <ac:chgData name="Valentin Diaz" userId="a160fd88accb8084" providerId="LiveId" clId="{6082E052-E8BA-4A82-A769-2706778CD8A2}" dt="2023-07-13T22:16:08.655" v="632" actId="20577"/>
          <ac:spMkLst>
            <pc:docMk/>
            <pc:sldMk cId="2963083735" sldId="271"/>
            <ac:spMk id="6" creationId="{FA384C8E-1618-2AE3-BA82-9512ABBCB4CD}"/>
          </ac:spMkLst>
        </pc:spChg>
        <pc:spChg chg="add mod">
          <ac:chgData name="Valentin Diaz" userId="a160fd88accb8084" providerId="LiveId" clId="{6082E052-E8BA-4A82-A769-2706778CD8A2}" dt="2023-07-13T22:17:09.498" v="638" actId="207"/>
          <ac:spMkLst>
            <pc:docMk/>
            <pc:sldMk cId="2963083735" sldId="271"/>
            <ac:spMk id="7" creationId="{3C218CA1-EA98-5519-2EE7-9695E1D46C86}"/>
          </ac:spMkLst>
        </pc:spChg>
        <pc:picChg chg="add mod">
          <ac:chgData name="Valentin Diaz" userId="a160fd88accb8084" providerId="LiveId" clId="{6082E052-E8BA-4A82-A769-2706778CD8A2}" dt="2023-07-13T22:17:21.403" v="640" actId="207"/>
          <ac:picMkLst>
            <pc:docMk/>
            <pc:sldMk cId="2963083735" sldId="271"/>
            <ac:picMk id="8" creationId="{E2229CAE-EDBE-DF59-A6A2-DD103BE5D4EB}"/>
          </ac:picMkLst>
        </pc:picChg>
      </pc:sldChg>
      <pc:sldChg chg="addSp delSp modSp add mod">
        <pc:chgData name="Valentin Diaz" userId="a160fd88accb8084" providerId="LiveId" clId="{6082E052-E8BA-4A82-A769-2706778CD8A2}" dt="2023-07-13T22:20:25.438" v="646" actId="1076"/>
        <pc:sldMkLst>
          <pc:docMk/>
          <pc:sldMk cId="1775895741" sldId="272"/>
        </pc:sldMkLst>
        <pc:spChg chg="del">
          <ac:chgData name="Valentin Diaz" userId="a160fd88accb8084" providerId="LiveId" clId="{6082E052-E8BA-4A82-A769-2706778CD8A2}" dt="2023-07-13T22:20:14.542" v="643" actId="478"/>
          <ac:spMkLst>
            <pc:docMk/>
            <pc:sldMk cId="1775895741" sldId="272"/>
            <ac:spMk id="2" creationId="{E3C83D76-3246-FE99-1E26-037D352E54FA}"/>
          </ac:spMkLst>
        </pc:spChg>
        <pc:spChg chg="del">
          <ac:chgData name="Valentin Diaz" userId="a160fd88accb8084" providerId="LiveId" clId="{6082E052-E8BA-4A82-A769-2706778CD8A2}" dt="2023-07-13T22:20:18.386" v="644" actId="478"/>
          <ac:spMkLst>
            <pc:docMk/>
            <pc:sldMk cId="1775895741" sldId="272"/>
            <ac:spMk id="3" creationId="{CCBC93E2-7B17-BB62-96F6-A9775154359C}"/>
          </ac:spMkLst>
        </pc:spChg>
        <pc:picChg chg="add mod">
          <ac:chgData name="Valentin Diaz" userId="a160fd88accb8084" providerId="LiveId" clId="{6082E052-E8BA-4A82-A769-2706778CD8A2}" dt="2023-07-13T22:20:25.438" v="646" actId="1076"/>
          <ac:picMkLst>
            <pc:docMk/>
            <pc:sldMk cId="1775895741" sldId="272"/>
            <ac:picMk id="4" creationId="{74308CD8-51D6-FDA7-BDEB-40428A2845E3}"/>
          </ac:picMkLst>
        </pc:picChg>
      </pc:sldChg>
      <pc:sldChg chg="add del">
        <pc:chgData name="Valentin Diaz" userId="a160fd88accb8084" providerId="LiveId" clId="{6082E052-E8BA-4A82-A769-2706778CD8A2}" dt="2023-07-13T22:46:57.502" v="660" actId="47"/>
        <pc:sldMkLst>
          <pc:docMk/>
          <pc:sldMk cId="576933509" sldId="273"/>
        </pc:sldMkLst>
      </pc:sldChg>
      <pc:sldChg chg="add del">
        <pc:chgData name="Valentin Diaz" userId="a160fd88accb8084" providerId="LiveId" clId="{6082E052-E8BA-4A82-A769-2706778CD8A2}" dt="2023-07-13T22:47:02.149" v="661" actId="47"/>
        <pc:sldMkLst>
          <pc:docMk/>
          <pc:sldMk cId="1961391346" sldId="274"/>
        </pc:sldMkLst>
      </pc:sldChg>
      <pc:sldChg chg="add del">
        <pc:chgData name="Valentin Diaz" userId="a160fd88accb8084" providerId="LiveId" clId="{6082E052-E8BA-4A82-A769-2706778CD8A2}" dt="2023-07-13T22:47:04.797" v="662" actId="47"/>
        <pc:sldMkLst>
          <pc:docMk/>
          <pc:sldMk cId="3328137791" sldId="275"/>
        </pc:sldMkLst>
      </pc:sldChg>
      <pc:sldChg chg="add del">
        <pc:chgData name="Valentin Diaz" userId="a160fd88accb8084" providerId="LiveId" clId="{6082E052-E8BA-4A82-A769-2706778CD8A2}" dt="2023-07-13T22:47:07.048" v="663" actId="47"/>
        <pc:sldMkLst>
          <pc:docMk/>
          <pc:sldMk cId="2713188703" sldId="276"/>
        </pc:sldMkLst>
      </pc:sldChg>
      <pc:sldChg chg="add del">
        <pc:chgData name="Valentin Diaz" userId="a160fd88accb8084" providerId="LiveId" clId="{6082E052-E8BA-4A82-A769-2706778CD8A2}" dt="2023-07-13T22:47:09.375" v="664" actId="47"/>
        <pc:sldMkLst>
          <pc:docMk/>
          <pc:sldMk cId="1422257335" sldId="277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3503F7-327A-4DEB-96FC-2943C84F372A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5920FD7-4B17-4101-9B85-5A0F9B8CF8D4}">
      <dgm:prSet/>
      <dgm:spPr/>
      <dgm:t>
        <a:bodyPr/>
        <a:lstStyle/>
        <a:p>
          <a:pPr>
            <a:lnSpc>
              <a:spcPct val="100000"/>
            </a:lnSpc>
          </a:pPr>
          <a:r>
            <a:rPr lang="es-MX" b="1"/>
            <a:t>Al año compra $1.175.000.000.000.- Un billón ciento setenta y cinco mil millones de pesos.</a:t>
          </a:r>
          <a:endParaRPr lang="en-US"/>
        </a:p>
      </dgm:t>
    </dgm:pt>
    <dgm:pt modelId="{31E951D3-30DC-4CE7-BB70-2236ECEB227C}" type="parTrans" cxnId="{8118931F-B12F-474A-AA20-2D6FFCC9CEEC}">
      <dgm:prSet/>
      <dgm:spPr/>
      <dgm:t>
        <a:bodyPr/>
        <a:lstStyle/>
        <a:p>
          <a:endParaRPr lang="en-US"/>
        </a:p>
      </dgm:t>
    </dgm:pt>
    <dgm:pt modelId="{8B38CD23-54DE-4CDA-88A4-87A6A412D67A}" type="sibTrans" cxnId="{8118931F-B12F-474A-AA20-2D6FFCC9CEEC}">
      <dgm:prSet/>
      <dgm:spPr/>
      <dgm:t>
        <a:bodyPr/>
        <a:lstStyle/>
        <a:p>
          <a:endParaRPr lang="en-US"/>
        </a:p>
      </dgm:t>
    </dgm:pt>
    <dgm:pt modelId="{74129089-E7E4-4814-B2B2-A8F2DF2361B8}">
      <dgm:prSet/>
      <dgm:spPr/>
      <dgm:t>
        <a:bodyPr/>
        <a:lstStyle/>
        <a:p>
          <a:pPr>
            <a:lnSpc>
              <a:spcPct val="100000"/>
            </a:lnSpc>
          </a:pPr>
          <a:r>
            <a:rPr lang="es-MX" b="1"/>
            <a:t>1.900 contratos.  </a:t>
          </a:r>
          <a:endParaRPr lang="en-US"/>
        </a:p>
      </dgm:t>
    </dgm:pt>
    <dgm:pt modelId="{DC8F343B-0D16-4B51-BAF5-2443115A4050}" type="parTrans" cxnId="{0EDA738D-E75B-4701-A0EA-7CBF710E26B7}">
      <dgm:prSet/>
      <dgm:spPr/>
      <dgm:t>
        <a:bodyPr/>
        <a:lstStyle/>
        <a:p>
          <a:endParaRPr lang="en-US"/>
        </a:p>
      </dgm:t>
    </dgm:pt>
    <dgm:pt modelId="{912B6672-3B19-4C5C-A2DE-15985266ED90}" type="sibTrans" cxnId="{0EDA738D-E75B-4701-A0EA-7CBF710E26B7}">
      <dgm:prSet/>
      <dgm:spPr/>
      <dgm:t>
        <a:bodyPr/>
        <a:lstStyle/>
        <a:p>
          <a:endParaRPr lang="en-US"/>
        </a:p>
      </dgm:t>
    </dgm:pt>
    <dgm:pt modelId="{48568E15-B597-4BF9-ACF6-4F29FA55C19E}">
      <dgm:prSet/>
      <dgm:spPr/>
      <dgm:t>
        <a:bodyPr/>
        <a:lstStyle/>
        <a:p>
          <a:pPr>
            <a:lnSpc>
              <a:spcPct val="100000"/>
            </a:lnSpc>
          </a:pPr>
          <a:r>
            <a:rPr lang="es-MX" b="1"/>
            <a:t>1.200 fármacos entregados a más de 1.300 lugares del país.</a:t>
          </a:r>
          <a:endParaRPr lang="en-US"/>
        </a:p>
      </dgm:t>
    </dgm:pt>
    <dgm:pt modelId="{9176B5D1-F427-42F5-BFC9-74E55BAB67F0}" type="parTrans" cxnId="{7F52EE0F-C6AE-4D16-896E-B5EBCD30DD25}">
      <dgm:prSet/>
      <dgm:spPr/>
      <dgm:t>
        <a:bodyPr/>
        <a:lstStyle/>
        <a:p>
          <a:endParaRPr lang="en-US"/>
        </a:p>
      </dgm:t>
    </dgm:pt>
    <dgm:pt modelId="{622E8FEB-02D5-45CB-9B77-682BC697CFB5}" type="sibTrans" cxnId="{7F52EE0F-C6AE-4D16-896E-B5EBCD30DD25}">
      <dgm:prSet/>
      <dgm:spPr/>
      <dgm:t>
        <a:bodyPr/>
        <a:lstStyle/>
        <a:p>
          <a:endParaRPr lang="en-US"/>
        </a:p>
      </dgm:t>
    </dgm:pt>
    <dgm:pt modelId="{743A21F2-724C-4FC7-B67F-E7EB9584C67D}">
      <dgm:prSet/>
      <dgm:spPr/>
      <dgm:t>
        <a:bodyPr/>
        <a:lstStyle/>
        <a:p>
          <a:pPr>
            <a:lnSpc>
              <a:spcPct val="100000"/>
            </a:lnSpc>
          </a:pPr>
          <a:r>
            <a:rPr lang="es-MX" b="1"/>
            <a:t>Con una eficiencia del 97%</a:t>
          </a:r>
          <a:endParaRPr lang="en-US"/>
        </a:p>
      </dgm:t>
    </dgm:pt>
    <dgm:pt modelId="{9AEC4898-0CFA-409A-915A-1FEA8919FFD8}" type="parTrans" cxnId="{4AB12AD6-4C91-4D75-B883-84971C10F2BD}">
      <dgm:prSet/>
      <dgm:spPr/>
      <dgm:t>
        <a:bodyPr/>
        <a:lstStyle/>
        <a:p>
          <a:endParaRPr lang="en-US"/>
        </a:p>
      </dgm:t>
    </dgm:pt>
    <dgm:pt modelId="{B7ACB62F-EE21-4757-9BFD-D41AE3992074}" type="sibTrans" cxnId="{4AB12AD6-4C91-4D75-B883-84971C10F2BD}">
      <dgm:prSet/>
      <dgm:spPr/>
      <dgm:t>
        <a:bodyPr/>
        <a:lstStyle/>
        <a:p>
          <a:endParaRPr lang="en-US"/>
        </a:p>
      </dgm:t>
    </dgm:pt>
    <dgm:pt modelId="{62659875-2C25-4B5F-9C66-9D46C3301B7A}" type="pres">
      <dgm:prSet presAssocID="{133503F7-327A-4DEB-96FC-2943C84F372A}" presName="root" presStyleCnt="0">
        <dgm:presLayoutVars>
          <dgm:dir/>
          <dgm:resizeHandles val="exact"/>
        </dgm:presLayoutVars>
      </dgm:prSet>
      <dgm:spPr/>
    </dgm:pt>
    <dgm:pt modelId="{0774ECA0-B9BD-42A4-8E67-E2F4C00292FB}" type="pres">
      <dgm:prSet presAssocID="{15920FD7-4B17-4101-9B85-5A0F9B8CF8D4}" presName="compNode" presStyleCnt="0"/>
      <dgm:spPr/>
    </dgm:pt>
    <dgm:pt modelId="{73502259-7482-474A-BEA3-FB2ED6C39A2D}" type="pres">
      <dgm:prSet presAssocID="{15920FD7-4B17-4101-9B85-5A0F9B8CF8D4}" presName="bgRect" presStyleLbl="bgShp" presStyleIdx="0" presStyleCnt="4"/>
      <dgm:spPr/>
    </dgm:pt>
    <dgm:pt modelId="{9630521F-C8DF-411E-8E54-4EC5551F0122}" type="pres">
      <dgm:prSet presAssocID="{15920FD7-4B17-4101-9B85-5A0F9B8CF8D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ólar"/>
        </a:ext>
      </dgm:extLst>
    </dgm:pt>
    <dgm:pt modelId="{D008C244-EF9A-49E3-86BE-96CD0AF409E7}" type="pres">
      <dgm:prSet presAssocID="{15920FD7-4B17-4101-9B85-5A0F9B8CF8D4}" presName="spaceRect" presStyleCnt="0"/>
      <dgm:spPr/>
    </dgm:pt>
    <dgm:pt modelId="{0D8B23D7-F687-41E4-8B05-757988DDC6C4}" type="pres">
      <dgm:prSet presAssocID="{15920FD7-4B17-4101-9B85-5A0F9B8CF8D4}" presName="parTx" presStyleLbl="revTx" presStyleIdx="0" presStyleCnt="4">
        <dgm:presLayoutVars>
          <dgm:chMax val="0"/>
          <dgm:chPref val="0"/>
        </dgm:presLayoutVars>
      </dgm:prSet>
      <dgm:spPr/>
    </dgm:pt>
    <dgm:pt modelId="{494B8AE5-3D20-422D-84A8-F153C7BB9B7E}" type="pres">
      <dgm:prSet presAssocID="{8B38CD23-54DE-4CDA-88A4-87A6A412D67A}" presName="sibTrans" presStyleCnt="0"/>
      <dgm:spPr/>
    </dgm:pt>
    <dgm:pt modelId="{C5527E95-FD91-4089-9863-5A761FA99329}" type="pres">
      <dgm:prSet presAssocID="{74129089-E7E4-4814-B2B2-A8F2DF2361B8}" presName="compNode" presStyleCnt="0"/>
      <dgm:spPr/>
    </dgm:pt>
    <dgm:pt modelId="{B43FBDE2-93A6-457B-B23D-38EAC1BC828C}" type="pres">
      <dgm:prSet presAssocID="{74129089-E7E4-4814-B2B2-A8F2DF2361B8}" presName="bgRect" presStyleLbl="bgShp" presStyleIdx="1" presStyleCnt="4"/>
      <dgm:spPr/>
    </dgm:pt>
    <dgm:pt modelId="{3F534482-2736-4AB1-B46B-D6CA03FCA4F8}" type="pres">
      <dgm:prSet presAssocID="{74129089-E7E4-4814-B2B2-A8F2DF2361B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9CBF9ABB-9D3E-4464-9665-1FDCD723430D}" type="pres">
      <dgm:prSet presAssocID="{74129089-E7E4-4814-B2B2-A8F2DF2361B8}" presName="spaceRect" presStyleCnt="0"/>
      <dgm:spPr/>
    </dgm:pt>
    <dgm:pt modelId="{35834741-41F2-4F09-8524-A258F8B92DBA}" type="pres">
      <dgm:prSet presAssocID="{74129089-E7E4-4814-B2B2-A8F2DF2361B8}" presName="parTx" presStyleLbl="revTx" presStyleIdx="1" presStyleCnt="4">
        <dgm:presLayoutVars>
          <dgm:chMax val="0"/>
          <dgm:chPref val="0"/>
        </dgm:presLayoutVars>
      </dgm:prSet>
      <dgm:spPr/>
    </dgm:pt>
    <dgm:pt modelId="{2B664404-1631-48F7-A319-A9F8C767E9E7}" type="pres">
      <dgm:prSet presAssocID="{912B6672-3B19-4C5C-A2DE-15985266ED90}" presName="sibTrans" presStyleCnt="0"/>
      <dgm:spPr/>
    </dgm:pt>
    <dgm:pt modelId="{7FDED126-0D4D-478A-8C23-9386EF44B052}" type="pres">
      <dgm:prSet presAssocID="{48568E15-B597-4BF9-ACF6-4F29FA55C19E}" presName="compNode" presStyleCnt="0"/>
      <dgm:spPr/>
    </dgm:pt>
    <dgm:pt modelId="{8AD4BECA-329B-4F33-ADE7-657103641958}" type="pres">
      <dgm:prSet presAssocID="{48568E15-B597-4BF9-ACF6-4F29FA55C19E}" presName="bgRect" presStyleLbl="bgShp" presStyleIdx="2" presStyleCnt="4"/>
      <dgm:spPr/>
    </dgm:pt>
    <dgm:pt modelId="{DDAE6987-CB70-43BE-B705-23156136A149}" type="pres">
      <dgm:prSet presAssocID="{48568E15-B597-4BF9-ACF6-4F29FA55C19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dicina"/>
        </a:ext>
      </dgm:extLst>
    </dgm:pt>
    <dgm:pt modelId="{D65215D4-9F4F-4777-9E06-7C6A1C229F78}" type="pres">
      <dgm:prSet presAssocID="{48568E15-B597-4BF9-ACF6-4F29FA55C19E}" presName="spaceRect" presStyleCnt="0"/>
      <dgm:spPr/>
    </dgm:pt>
    <dgm:pt modelId="{7BB45463-4711-48BA-BF87-57BB58608255}" type="pres">
      <dgm:prSet presAssocID="{48568E15-B597-4BF9-ACF6-4F29FA55C19E}" presName="parTx" presStyleLbl="revTx" presStyleIdx="2" presStyleCnt="4">
        <dgm:presLayoutVars>
          <dgm:chMax val="0"/>
          <dgm:chPref val="0"/>
        </dgm:presLayoutVars>
      </dgm:prSet>
      <dgm:spPr/>
    </dgm:pt>
    <dgm:pt modelId="{1C68D7EE-1EF6-4221-A743-6F1BDA98EB38}" type="pres">
      <dgm:prSet presAssocID="{622E8FEB-02D5-45CB-9B77-682BC697CFB5}" presName="sibTrans" presStyleCnt="0"/>
      <dgm:spPr/>
    </dgm:pt>
    <dgm:pt modelId="{57DEA391-ACCB-4E5F-A995-47F6B7DD766A}" type="pres">
      <dgm:prSet presAssocID="{743A21F2-724C-4FC7-B67F-E7EB9584C67D}" presName="compNode" presStyleCnt="0"/>
      <dgm:spPr/>
    </dgm:pt>
    <dgm:pt modelId="{79BA1F38-607A-41D6-A428-8C93B9BCDC76}" type="pres">
      <dgm:prSet presAssocID="{743A21F2-724C-4FC7-B67F-E7EB9584C67D}" presName="bgRect" presStyleLbl="bgShp" presStyleIdx="3" presStyleCnt="4"/>
      <dgm:spPr/>
    </dgm:pt>
    <dgm:pt modelId="{C2CC7B7E-CCCF-4AB2-AF72-5AFA28ED40C0}" type="pres">
      <dgm:prSet presAssocID="{743A21F2-724C-4FC7-B67F-E7EB9584C67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ndicador"/>
        </a:ext>
      </dgm:extLst>
    </dgm:pt>
    <dgm:pt modelId="{A517C265-7A49-41C9-BFF9-7D44A3F942D7}" type="pres">
      <dgm:prSet presAssocID="{743A21F2-724C-4FC7-B67F-E7EB9584C67D}" presName="spaceRect" presStyleCnt="0"/>
      <dgm:spPr/>
    </dgm:pt>
    <dgm:pt modelId="{A9F14FBB-BACA-457B-858F-7470CB4074FD}" type="pres">
      <dgm:prSet presAssocID="{743A21F2-724C-4FC7-B67F-E7EB9584C67D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7F52EE0F-C6AE-4D16-896E-B5EBCD30DD25}" srcId="{133503F7-327A-4DEB-96FC-2943C84F372A}" destId="{48568E15-B597-4BF9-ACF6-4F29FA55C19E}" srcOrd="2" destOrd="0" parTransId="{9176B5D1-F427-42F5-BFC9-74E55BAB67F0}" sibTransId="{622E8FEB-02D5-45CB-9B77-682BC697CFB5}"/>
    <dgm:cxn modelId="{D321621C-C2CF-493B-B4F9-2A962A480EF4}" type="presOf" srcId="{48568E15-B597-4BF9-ACF6-4F29FA55C19E}" destId="{7BB45463-4711-48BA-BF87-57BB58608255}" srcOrd="0" destOrd="0" presId="urn:microsoft.com/office/officeart/2018/2/layout/IconVerticalSolidList"/>
    <dgm:cxn modelId="{8118931F-B12F-474A-AA20-2D6FFCC9CEEC}" srcId="{133503F7-327A-4DEB-96FC-2943C84F372A}" destId="{15920FD7-4B17-4101-9B85-5A0F9B8CF8D4}" srcOrd="0" destOrd="0" parTransId="{31E951D3-30DC-4CE7-BB70-2236ECEB227C}" sibTransId="{8B38CD23-54DE-4CDA-88A4-87A6A412D67A}"/>
    <dgm:cxn modelId="{84053758-3A3A-4C8E-95B6-93006B10ADAE}" type="presOf" srcId="{74129089-E7E4-4814-B2B2-A8F2DF2361B8}" destId="{35834741-41F2-4F09-8524-A258F8B92DBA}" srcOrd="0" destOrd="0" presId="urn:microsoft.com/office/officeart/2018/2/layout/IconVerticalSolidList"/>
    <dgm:cxn modelId="{2A86E287-2128-4A6A-B0EF-447434C65DF1}" type="presOf" srcId="{743A21F2-724C-4FC7-B67F-E7EB9584C67D}" destId="{A9F14FBB-BACA-457B-858F-7470CB4074FD}" srcOrd="0" destOrd="0" presId="urn:microsoft.com/office/officeart/2018/2/layout/IconVerticalSolidList"/>
    <dgm:cxn modelId="{0EDA738D-E75B-4701-A0EA-7CBF710E26B7}" srcId="{133503F7-327A-4DEB-96FC-2943C84F372A}" destId="{74129089-E7E4-4814-B2B2-A8F2DF2361B8}" srcOrd="1" destOrd="0" parTransId="{DC8F343B-0D16-4B51-BAF5-2443115A4050}" sibTransId="{912B6672-3B19-4C5C-A2DE-15985266ED90}"/>
    <dgm:cxn modelId="{4994E9AF-BEE8-406A-AAAF-7F431A4ED9AB}" type="presOf" srcId="{133503F7-327A-4DEB-96FC-2943C84F372A}" destId="{62659875-2C25-4B5F-9C66-9D46C3301B7A}" srcOrd="0" destOrd="0" presId="urn:microsoft.com/office/officeart/2018/2/layout/IconVerticalSolidList"/>
    <dgm:cxn modelId="{15F2BFB3-A6D5-46FE-83F0-E4B39C2E98CC}" type="presOf" srcId="{15920FD7-4B17-4101-9B85-5A0F9B8CF8D4}" destId="{0D8B23D7-F687-41E4-8B05-757988DDC6C4}" srcOrd="0" destOrd="0" presId="urn:microsoft.com/office/officeart/2018/2/layout/IconVerticalSolidList"/>
    <dgm:cxn modelId="{4AB12AD6-4C91-4D75-B883-84971C10F2BD}" srcId="{133503F7-327A-4DEB-96FC-2943C84F372A}" destId="{743A21F2-724C-4FC7-B67F-E7EB9584C67D}" srcOrd="3" destOrd="0" parTransId="{9AEC4898-0CFA-409A-915A-1FEA8919FFD8}" sibTransId="{B7ACB62F-EE21-4757-9BFD-D41AE3992074}"/>
    <dgm:cxn modelId="{7EC91261-FE2A-436A-B99C-B81A5582A809}" type="presParOf" srcId="{62659875-2C25-4B5F-9C66-9D46C3301B7A}" destId="{0774ECA0-B9BD-42A4-8E67-E2F4C00292FB}" srcOrd="0" destOrd="0" presId="urn:microsoft.com/office/officeart/2018/2/layout/IconVerticalSolidList"/>
    <dgm:cxn modelId="{D1B990C1-AB01-4DBA-8702-904530795996}" type="presParOf" srcId="{0774ECA0-B9BD-42A4-8E67-E2F4C00292FB}" destId="{73502259-7482-474A-BEA3-FB2ED6C39A2D}" srcOrd="0" destOrd="0" presId="urn:microsoft.com/office/officeart/2018/2/layout/IconVerticalSolidList"/>
    <dgm:cxn modelId="{B4B1B380-2207-46AA-94FC-506BA6B2D743}" type="presParOf" srcId="{0774ECA0-B9BD-42A4-8E67-E2F4C00292FB}" destId="{9630521F-C8DF-411E-8E54-4EC5551F0122}" srcOrd="1" destOrd="0" presId="urn:microsoft.com/office/officeart/2018/2/layout/IconVerticalSolidList"/>
    <dgm:cxn modelId="{17D114B0-4FA9-485E-AF33-9DAEA810FE92}" type="presParOf" srcId="{0774ECA0-B9BD-42A4-8E67-E2F4C00292FB}" destId="{D008C244-EF9A-49E3-86BE-96CD0AF409E7}" srcOrd="2" destOrd="0" presId="urn:microsoft.com/office/officeart/2018/2/layout/IconVerticalSolidList"/>
    <dgm:cxn modelId="{ACAAF7B7-695C-434D-A1C7-804ADACFCDA6}" type="presParOf" srcId="{0774ECA0-B9BD-42A4-8E67-E2F4C00292FB}" destId="{0D8B23D7-F687-41E4-8B05-757988DDC6C4}" srcOrd="3" destOrd="0" presId="urn:microsoft.com/office/officeart/2018/2/layout/IconVerticalSolidList"/>
    <dgm:cxn modelId="{C35FA501-E10F-4256-A513-2D885DEB3972}" type="presParOf" srcId="{62659875-2C25-4B5F-9C66-9D46C3301B7A}" destId="{494B8AE5-3D20-422D-84A8-F153C7BB9B7E}" srcOrd="1" destOrd="0" presId="urn:microsoft.com/office/officeart/2018/2/layout/IconVerticalSolidList"/>
    <dgm:cxn modelId="{BCD69AEC-BDEA-4678-894B-0609F16062A9}" type="presParOf" srcId="{62659875-2C25-4B5F-9C66-9D46C3301B7A}" destId="{C5527E95-FD91-4089-9863-5A761FA99329}" srcOrd="2" destOrd="0" presId="urn:microsoft.com/office/officeart/2018/2/layout/IconVerticalSolidList"/>
    <dgm:cxn modelId="{FB67E46C-78B8-42E0-A568-84DA340393C9}" type="presParOf" srcId="{C5527E95-FD91-4089-9863-5A761FA99329}" destId="{B43FBDE2-93A6-457B-B23D-38EAC1BC828C}" srcOrd="0" destOrd="0" presId="urn:microsoft.com/office/officeart/2018/2/layout/IconVerticalSolidList"/>
    <dgm:cxn modelId="{54747EC2-BE1A-4D46-B604-8980EA5CA4C5}" type="presParOf" srcId="{C5527E95-FD91-4089-9863-5A761FA99329}" destId="{3F534482-2736-4AB1-B46B-D6CA03FCA4F8}" srcOrd="1" destOrd="0" presId="urn:microsoft.com/office/officeart/2018/2/layout/IconVerticalSolidList"/>
    <dgm:cxn modelId="{29FC17FC-8CFD-4D24-B2EB-2F0799B3FDE7}" type="presParOf" srcId="{C5527E95-FD91-4089-9863-5A761FA99329}" destId="{9CBF9ABB-9D3E-4464-9665-1FDCD723430D}" srcOrd="2" destOrd="0" presId="urn:microsoft.com/office/officeart/2018/2/layout/IconVerticalSolidList"/>
    <dgm:cxn modelId="{B3F34D34-2E84-4B13-A820-E2D04176236A}" type="presParOf" srcId="{C5527E95-FD91-4089-9863-5A761FA99329}" destId="{35834741-41F2-4F09-8524-A258F8B92DBA}" srcOrd="3" destOrd="0" presId="urn:microsoft.com/office/officeart/2018/2/layout/IconVerticalSolidList"/>
    <dgm:cxn modelId="{F3951847-D0AE-412E-9C86-C6BD7BFAE702}" type="presParOf" srcId="{62659875-2C25-4B5F-9C66-9D46C3301B7A}" destId="{2B664404-1631-48F7-A319-A9F8C767E9E7}" srcOrd="3" destOrd="0" presId="urn:microsoft.com/office/officeart/2018/2/layout/IconVerticalSolidList"/>
    <dgm:cxn modelId="{40D5C4AC-B47E-42EA-9A00-E0B5C6F61006}" type="presParOf" srcId="{62659875-2C25-4B5F-9C66-9D46C3301B7A}" destId="{7FDED126-0D4D-478A-8C23-9386EF44B052}" srcOrd="4" destOrd="0" presId="urn:microsoft.com/office/officeart/2018/2/layout/IconVerticalSolidList"/>
    <dgm:cxn modelId="{6A8DEBE0-E9A4-4B79-A36F-F29E828489F3}" type="presParOf" srcId="{7FDED126-0D4D-478A-8C23-9386EF44B052}" destId="{8AD4BECA-329B-4F33-ADE7-657103641958}" srcOrd="0" destOrd="0" presId="urn:microsoft.com/office/officeart/2018/2/layout/IconVerticalSolidList"/>
    <dgm:cxn modelId="{2C79A5BA-4506-41B0-BCE3-BD89953D5013}" type="presParOf" srcId="{7FDED126-0D4D-478A-8C23-9386EF44B052}" destId="{DDAE6987-CB70-43BE-B705-23156136A149}" srcOrd="1" destOrd="0" presId="urn:microsoft.com/office/officeart/2018/2/layout/IconVerticalSolidList"/>
    <dgm:cxn modelId="{EEF6FC0F-D324-4B76-B897-4FC3E42D3048}" type="presParOf" srcId="{7FDED126-0D4D-478A-8C23-9386EF44B052}" destId="{D65215D4-9F4F-4777-9E06-7C6A1C229F78}" srcOrd="2" destOrd="0" presId="urn:microsoft.com/office/officeart/2018/2/layout/IconVerticalSolidList"/>
    <dgm:cxn modelId="{2939A634-4AA8-4C60-8089-BE11B85A0AB0}" type="presParOf" srcId="{7FDED126-0D4D-478A-8C23-9386EF44B052}" destId="{7BB45463-4711-48BA-BF87-57BB58608255}" srcOrd="3" destOrd="0" presId="urn:microsoft.com/office/officeart/2018/2/layout/IconVerticalSolidList"/>
    <dgm:cxn modelId="{99C70088-871B-497F-9C3F-BC62408ECD95}" type="presParOf" srcId="{62659875-2C25-4B5F-9C66-9D46C3301B7A}" destId="{1C68D7EE-1EF6-4221-A743-6F1BDA98EB38}" srcOrd="5" destOrd="0" presId="urn:microsoft.com/office/officeart/2018/2/layout/IconVerticalSolidList"/>
    <dgm:cxn modelId="{3CF3DF74-BE85-4F14-B2AD-98306306B4F5}" type="presParOf" srcId="{62659875-2C25-4B5F-9C66-9D46C3301B7A}" destId="{57DEA391-ACCB-4E5F-A995-47F6B7DD766A}" srcOrd="6" destOrd="0" presId="urn:microsoft.com/office/officeart/2018/2/layout/IconVerticalSolidList"/>
    <dgm:cxn modelId="{5FFC896B-9B5F-458B-8071-90BD35B7EC1E}" type="presParOf" srcId="{57DEA391-ACCB-4E5F-A995-47F6B7DD766A}" destId="{79BA1F38-607A-41D6-A428-8C93B9BCDC76}" srcOrd="0" destOrd="0" presId="urn:microsoft.com/office/officeart/2018/2/layout/IconVerticalSolidList"/>
    <dgm:cxn modelId="{17EBDAC5-8472-42AE-9283-5E4293A112BE}" type="presParOf" srcId="{57DEA391-ACCB-4E5F-A995-47F6B7DD766A}" destId="{C2CC7B7E-CCCF-4AB2-AF72-5AFA28ED40C0}" srcOrd="1" destOrd="0" presId="urn:microsoft.com/office/officeart/2018/2/layout/IconVerticalSolidList"/>
    <dgm:cxn modelId="{966B704F-9ECF-46FC-9A67-AE83E4F679B3}" type="presParOf" srcId="{57DEA391-ACCB-4E5F-A995-47F6B7DD766A}" destId="{A517C265-7A49-41C9-BFF9-7D44A3F942D7}" srcOrd="2" destOrd="0" presId="urn:microsoft.com/office/officeart/2018/2/layout/IconVerticalSolidList"/>
    <dgm:cxn modelId="{12BEFD31-16E3-4A84-831C-5CC80709DC8C}" type="presParOf" srcId="{57DEA391-ACCB-4E5F-A995-47F6B7DD766A}" destId="{A9F14FBB-BACA-457B-858F-7470CB4074F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F92CB01-BCB8-4122-99A0-19161A66388E}" type="doc">
      <dgm:prSet loTypeId="urn:microsoft.com/office/officeart/2005/8/layout/bProcess4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8DB2D29-3A8C-4F41-A2E6-87C58080B70A}">
      <dgm:prSet/>
      <dgm:spPr/>
      <dgm:t>
        <a:bodyPr/>
        <a:lstStyle/>
        <a:p>
          <a:r>
            <a:rPr lang="es-MX" dirty="0"/>
            <a:t>RECLUTAR PROFESIONALES ALTAMENTE CALIFICADOS. </a:t>
          </a:r>
          <a:endParaRPr lang="en-US" dirty="0"/>
        </a:p>
      </dgm:t>
    </dgm:pt>
    <dgm:pt modelId="{E8A4AC37-F886-474B-B797-A21806053991}" type="parTrans" cxnId="{220B1595-8EC4-4D47-93E9-490BD554B4A4}">
      <dgm:prSet/>
      <dgm:spPr/>
      <dgm:t>
        <a:bodyPr/>
        <a:lstStyle/>
        <a:p>
          <a:endParaRPr lang="en-US"/>
        </a:p>
      </dgm:t>
    </dgm:pt>
    <dgm:pt modelId="{5C59A569-939E-4038-B06C-ED14FDF04585}" type="sibTrans" cxnId="{220B1595-8EC4-4D47-93E9-490BD554B4A4}">
      <dgm:prSet/>
      <dgm:spPr/>
      <dgm:t>
        <a:bodyPr/>
        <a:lstStyle/>
        <a:p>
          <a:endParaRPr lang="en-US"/>
        </a:p>
      </dgm:t>
    </dgm:pt>
    <dgm:pt modelId="{0B578A9C-C825-49FC-B9D2-6604AF586401}">
      <dgm:prSet/>
      <dgm:spPr/>
      <dgm:t>
        <a:bodyPr/>
        <a:lstStyle/>
        <a:p>
          <a:r>
            <a:rPr lang="es-MX"/>
            <a:t>10 INGENIEROS CIVILES INDUSTRIALES, CON EXPERIENCIA EN PROYECTOS COMPLEJOS. </a:t>
          </a:r>
          <a:endParaRPr lang="en-US"/>
        </a:p>
      </dgm:t>
    </dgm:pt>
    <dgm:pt modelId="{156E85E9-F666-4E7B-8F96-E410C671C4C8}" type="parTrans" cxnId="{708A2F6E-EB8C-4212-B7CB-A6ED8984CAA5}">
      <dgm:prSet/>
      <dgm:spPr/>
      <dgm:t>
        <a:bodyPr/>
        <a:lstStyle/>
        <a:p>
          <a:endParaRPr lang="en-US"/>
        </a:p>
      </dgm:t>
    </dgm:pt>
    <dgm:pt modelId="{AF339761-D9D5-4BDE-9BBE-CBCB1A20EDFB}" type="sibTrans" cxnId="{708A2F6E-EB8C-4212-B7CB-A6ED8984CAA5}">
      <dgm:prSet/>
      <dgm:spPr/>
      <dgm:t>
        <a:bodyPr/>
        <a:lstStyle/>
        <a:p>
          <a:endParaRPr lang="en-US"/>
        </a:p>
      </dgm:t>
    </dgm:pt>
    <dgm:pt modelId="{C91F7D9D-D446-41D3-86E6-A7D1DB5BB0E5}">
      <dgm:prSet/>
      <dgm:spPr/>
      <dgm:t>
        <a:bodyPr/>
        <a:lstStyle/>
        <a:p>
          <a:r>
            <a:rPr lang="es-MX" dirty="0"/>
            <a:t>1 DOCTOR EN TECNOLOGÍAS DE LA INFORMACIÓN, PARA DISEÑAR TODOS LOS SISTEMAS. </a:t>
          </a:r>
          <a:endParaRPr lang="en-US" dirty="0"/>
        </a:p>
      </dgm:t>
    </dgm:pt>
    <dgm:pt modelId="{6311C5D7-D8CF-4D64-93F1-FF1EC3AA6291}" type="parTrans" cxnId="{45F002B4-8A15-4124-83CD-A49FB58F869D}">
      <dgm:prSet/>
      <dgm:spPr/>
      <dgm:t>
        <a:bodyPr/>
        <a:lstStyle/>
        <a:p>
          <a:endParaRPr lang="en-US"/>
        </a:p>
      </dgm:t>
    </dgm:pt>
    <dgm:pt modelId="{3BB5D299-C602-429E-BBEB-A7E785D0E018}" type="sibTrans" cxnId="{45F002B4-8A15-4124-83CD-A49FB58F869D}">
      <dgm:prSet/>
      <dgm:spPr/>
      <dgm:t>
        <a:bodyPr/>
        <a:lstStyle/>
        <a:p>
          <a:endParaRPr lang="en-US"/>
        </a:p>
      </dgm:t>
    </dgm:pt>
    <dgm:pt modelId="{CCE30783-38D9-4492-A5AF-9A26343D7784}">
      <dgm:prSet/>
      <dgm:spPr/>
      <dgm:t>
        <a:bodyPr/>
        <a:lstStyle/>
        <a:p>
          <a:r>
            <a:rPr lang="es-MX"/>
            <a:t>4 OFICIALES DE LA ARMADA, RETIRADOS, PARA LIDERAR LOS DISTINTOS COMITÉS Y UNIDADES.</a:t>
          </a:r>
          <a:endParaRPr lang="en-US"/>
        </a:p>
      </dgm:t>
    </dgm:pt>
    <dgm:pt modelId="{2FA1B56E-0C4F-4D25-94E8-6242C54D3259}" type="parTrans" cxnId="{D2113CDF-4C88-46A2-8638-75C2AD1C1D7E}">
      <dgm:prSet/>
      <dgm:spPr/>
      <dgm:t>
        <a:bodyPr/>
        <a:lstStyle/>
        <a:p>
          <a:endParaRPr lang="en-US"/>
        </a:p>
      </dgm:t>
    </dgm:pt>
    <dgm:pt modelId="{0D7FAE88-20D1-4B15-ABFC-22C9F8446A2A}" type="sibTrans" cxnId="{D2113CDF-4C88-46A2-8638-75C2AD1C1D7E}">
      <dgm:prSet/>
      <dgm:spPr/>
      <dgm:t>
        <a:bodyPr/>
        <a:lstStyle/>
        <a:p>
          <a:endParaRPr lang="en-US"/>
        </a:p>
      </dgm:t>
    </dgm:pt>
    <dgm:pt modelId="{4D36E3D0-F412-418A-BE27-7C6AB4FDAABD}">
      <dgm:prSet/>
      <dgm:spPr/>
      <dgm:t>
        <a:bodyPr/>
        <a:lstStyle/>
        <a:p>
          <a:r>
            <a:rPr lang="es-MX"/>
            <a:t>VARIEDAD DE EDADES, PROFESIONES, INQUIETUDES Y FORTALEZAS. </a:t>
          </a:r>
          <a:endParaRPr lang="en-US"/>
        </a:p>
      </dgm:t>
    </dgm:pt>
    <dgm:pt modelId="{433DB3A7-5AC1-4853-825F-CEE711E05E16}" type="parTrans" cxnId="{8A3905A8-1AB0-4FFF-9C6C-26E5DF1FEBC5}">
      <dgm:prSet/>
      <dgm:spPr/>
      <dgm:t>
        <a:bodyPr/>
        <a:lstStyle/>
        <a:p>
          <a:endParaRPr lang="en-US"/>
        </a:p>
      </dgm:t>
    </dgm:pt>
    <dgm:pt modelId="{9F8539D6-F62C-4200-BB4C-1535961EE487}" type="sibTrans" cxnId="{8A3905A8-1AB0-4FFF-9C6C-26E5DF1FEBC5}">
      <dgm:prSet/>
      <dgm:spPr/>
      <dgm:t>
        <a:bodyPr/>
        <a:lstStyle/>
        <a:p>
          <a:endParaRPr lang="en-US"/>
        </a:p>
      </dgm:t>
    </dgm:pt>
    <dgm:pt modelId="{0E5FF135-E692-49CC-8623-E404F0C60D4E}">
      <dgm:prSet/>
      <dgm:spPr/>
      <dgm:t>
        <a:bodyPr/>
        <a:lstStyle/>
        <a:p>
          <a:r>
            <a:rPr lang="es-MX"/>
            <a:t>18 PROYECTOS, COMO PARTE DEL PROGRAMA DE MODERNIZACIÓN</a:t>
          </a:r>
          <a:endParaRPr lang="en-US"/>
        </a:p>
      </dgm:t>
    </dgm:pt>
    <dgm:pt modelId="{D2E00003-2D3E-4597-B076-414B0BE9B189}" type="parTrans" cxnId="{53685E60-50D6-4C3B-9456-D18249FC76BE}">
      <dgm:prSet/>
      <dgm:spPr/>
      <dgm:t>
        <a:bodyPr/>
        <a:lstStyle/>
        <a:p>
          <a:endParaRPr lang="en-US"/>
        </a:p>
      </dgm:t>
    </dgm:pt>
    <dgm:pt modelId="{E5F8E2CB-6906-4ED8-AE83-3A3B2FBCC541}" type="sibTrans" cxnId="{53685E60-50D6-4C3B-9456-D18249FC76BE}">
      <dgm:prSet/>
      <dgm:spPr/>
      <dgm:t>
        <a:bodyPr/>
        <a:lstStyle/>
        <a:p>
          <a:endParaRPr lang="en-US"/>
        </a:p>
      </dgm:t>
    </dgm:pt>
    <dgm:pt modelId="{92198D8B-7671-49A4-B728-0D0D6CB430A2}">
      <dgm:prSet/>
      <dgm:spPr/>
      <dgm:t>
        <a:bodyPr/>
        <a:lstStyle/>
        <a:p>
          <a:r>
            <a:rPr lang="es-MX"/>
            <a:t>6 AÑOS EN SER COMPLETADOS.</a:t>
          </a:r>
          <a:endParaRPr lang="en-US"/>
        </a:p>
      </dgm:t>
    </dgm:pt>
    <dgm:pt modelId="{1CE8CB25-9AED-4A1E-967B-191D71241E9E}" type="parTrans" cxnId="{4C962EBE-0E14-48C7-ACD7-6E45407FFA86}">
      <dgm:prSet/>
      <dgm:spPr/>
      <dgm:t>
        <a:bodyPr/>
        <a:lstStyle/>
        <a:p>
          <a:endParaRPr lang="en-US"/>
        </a:p>
      </dgm:t>
    </dgm:pt>
    <dgm:pt modelId="{FD9B9994-E832-4F2A-AA97-50BA8B4717AE}" type="sibTrans" cxnId="{4C962EBE-0E14-48C7-ACD7-6E45407FFA86}">
      <dgm:prSet/>
      <dgm:spPr/>
      <dgm:t>
        <a:bodyPr/>
        <a:lstStyle/>
        <a:p>
          <a:endParaRPr lang="en-US"/>
        </a:p>
      </dgm:t>
    </dgm:pt>
    <dgm:pt modelId="{BD4A89A0-13BD-4B48-BB1E-CB13482E05B6}">
      <dgm:prSet/>
      <dgm:spPr/>
      <dgm:t>
        <a:bodyPr/>
        <a:lstStyle/>
        <a:p>
          <a:r>
            <a:rPr lang="es-MX"/>
            <a:t>SE CERRARON LAS BODEGAS</a:t>
          </a:r>
          <a:endParaRPr lang="en-US"/>
        </a:p>
      </dgm:t>
    </dgm:pt>
    <dgm:pt modelId="{DAF49E9B-FB5D-4B14-8FC4-3527931B022B}" type="parTrans" cxnId="{7C05D512-4F43-4F55-85AF-DCC5EA2C16F3}">
      <dgm:prSet/>
      <dgm:spPr/>
      <dgm:t>
        <a:bodyPr/>
        <a:lstStyle/>
        <a:p>
          <a:endParaRPr lang="en-US"/>
        </a:p>
      </dgm:t>
    </dgm:pt>
    <dgm:pt modelId="{CB092B23-15EA-4EE3-AF1A-058F375E00A6}" type="sibTrans" cxnId="{7C05D512-4F43-4F55-85AF-DCC5EA2C16F3}">
      <dgm:prSet/>
      <dgm:spPr/>
      <dgm:t>
        <a:bodyPr/>
        <a:lstStyle/>
        <a:p>
          <a:endParaRPr lang="en-US"/>
        </a:p>
      </dgm:t>
    </dgm:pt>
    <dgm:pt modelId="{2163A50D-98D2-4E3A-BB65-C798541C5A76}">
      <dgm:prSet/>
      <dgm:spPr/>
      <dgm:t>
        <a:bodyPr/>
        <a:lstStyle/>
        <a:p>
          <a:r>
            <a:rPr lang="es-MX"/>
            <a:t>SE EXTERNALIZÓ LA DISTRIBUCIÓN Y LA LOGÍSTICA</a:t>
          </a:r>
          <a:endParaRPr lang="en-US"/>
        </a:p>
      </dgm:t>
    </dgm:pt>
    <dgm:pt modelId="{B6379F19-C506-4302-904D-46877F352E11}" type="parTrans" cxnId="{0E7B30CC-10E5-4014-9476-B24084CC7369}">
      <dgm:prSet/>
      <dgm:spPr/>
      <dgm:t>
        <a:bodyPr/>
        <a:lstStyle/>
        <a:p>
          <a:endParaRPr lang="en-US"/>
        </a:p>
      </dgm:t>
    </dgm:pt>
    <dgm:pt modelId="{E56BCADF-4757-4F6E-B955-55538D8F70A5}" type="sibTrans" cxnId="{0E7B30CC-10E5-4014-9476-B24084CC7369}">
      <dgm:prSet/>
      <dgm:spPr/>
      <dgm:t>
        <a:bodyPr/>
        <a:lstStyle/>
        <a:p>
          <a:endParaRPr lang="en-US"/>
        </a:p>
      </dgm:t>
    </dgm:pt>
    <dgm:pt modelId="{52DE78FC-DA72-3347-92D2-6C0CDEB01EE2}" type="pres">
      <dgm:prSet presAssocID="{BF92CB01-BCB8-4122-99A0-19161A66388E}" presName="Name0" presStyleCnt="0">
        <dgm:presLayoutVars>
          <dgm:dir/>
          <dgm:resizeHandles/>
        </dgm:presLayoutVars>
      </dgm:prSet>
      <dgm:spPr/>
    </dgm:pt>
    <dgm:pt modelId="{19060174-A1F8-DF46-AE25-3BBBE6D019C7}" type="pres">
      <dgm:prSet presAssocID="{78DB2D29-3A8C-4F41-A2E6-87C58080B70A}" presName="compNode" presStyleCnt="0"/>
      <dgm:spPr/>
    </dgm:pt>
    <dgm:pt modelId="{AD3CD92B-B406-054C-9AA2-790B01A89415}" type="pres">
      <dgm:prSet presAssocID="{78DB2D29-3A8C-4F41-A2E6-87C58080B70A}" presName="dummyConnPt" presStyleCnt="0"/>
      <dgm:spPr/>
    </dgm:pt>
    <dgm:pt modelId="{ED47259A-AD9E-B54D-A046-4BFDCB2B47E4}" type="pres">
      <dgm:prSet presAssocID="{78DB2D29-3A8C-4F41-A2E6-87C58080B70A}" presName="node" presStyleLbl="node1" presStyleIdx="0" presStyleCnt="9" custScaleX="156516" custScaleY="256709">
        <dgm:presLayoutVars>
          <dgm:bulletEnabled val="1"/>
        </dgm:presLayoutVars>
      </dgm:prSet>
      <dgm:spPr/>
    </dgm:pt>
    <dgm:pt modelId="{FB1C6CB7-BFB8-8A4B-871E-037D35505F5D}" type="pres">
      <dgm:prSet presAssocID="{5C59A569-939E-4038-B06C-ED14FDF04585}" presName="sibTrans" presStyleLbl="bgSibTrans2D1" presStyleIdx="0" presStyleCnt="8"/>
      <dgm:spPr/>
    </dgm:pt>
    <dgm:pt modelId="{992F28BA-2E6E-4044-9E32-01223E577627}" type="pres">
      <dgm:prSet presAssocID="{0B578A9C-C825-49FC-B9D2-6604AF586401}" presName="compNode" presStyleCnt="0"/>
      <dgm:spPr/>
    </dgm:pt>
    <dgm:pt modelId="{366BCA6A-EA08-F84F-9451-DA609DBF5928}" type="pres">
      <dgm:prSet presAssocID="{0B578A9C-C825-49FC-B9D2-6604AF586401}" presName="dummyConnPt" presStyleCnt="0"/>
      <dgm:spPr/>
    </dgm:pt>
    <dgm:pt modelId="{C8994534-A5E3-8446-96EF-E023E69CD001}" type="pres">
      <dgm:prSet presAssocID="{0B578A9C-C825-49FC-B9D2-6604AF586401}" presName="node" presStyleLbl="node1" presStyleIdx="1" presStyleCnt="9" custScaleX="156516" custScaleY="256709">
        <dgm:presLayoutVars>
          <dgm:bulletEnabled val="1"/>
        </dgm:presLayoutVars>
      </dgm:prSet>
      <dgm:spPr/>
    </dgm:pt>
    <dgm:pt modelId="{007097E6-374E-D04A-B9A5-EB2FA748FC77}" type="pres">
      <dgm:prSet presAssocID="{AF339761-D9D5-4BDE-9BBE-CBCB1A20EDFB}" presName="sibTrans" presStyleLbl="bgSibTrans2D1" presStyleIdx="1" presStyleCnt="8"/>
      <dgm:spPr/>
    </dgm:pt>
    <dgm:pt modelId="{967266A6-3CB4-854C-BE4B-FE8A57C3F452}" type="pres">
      <dgm:prSet presAssocID="{C91F7D9D-D446-41D3-86E6-A7D1DB5BB0E5}" presName="compNode" presStyleCnt="0"/>
      <dgm:spPr/>
    </dgm:pt>
    <dgm:pt modelId="{CCB1239E-C5B3-F64C-B719-00864A405297}" type="pres">
      <dgm:prSet presAssocID="{C91F7D9D-D446-41D3-86E6-A7D1DB5BB0E5}" presName="dummyConnPt" presStyleCnt="0"/>
      <dgm:spPr/>
    </dgm:pt>
    <dgm:pt modelId="{010B2F28-EA34-5240-8705-1A68D0197B13}" type="pres">
      <dgm:prSet presAssocID="{C91F7D9D-D446-41D3-86E6-A7D1DB5BB0E5}" presName="node" presStyleLbl="node1" presStyleIdx="2" presStyleCnt="9" custScaleX="156516" custScaleY="256709">
        <dgm:presLayoutVars>
          <dgm:bulletEnabled val="1"/>
        </dgm:presLayoutVars>
      </dgm:prSet>
      <dgm:spPr/>
    </dgm:pt>
    <dgm:pt modelId="{D2AC8B3A-9119-C54B-B18E-B54A92DAD805}" type="pres">
      <dgm:prSet presAssocID="{3BB5D299-C602-429E-BBEB-A7E785D0E018}" presName="sibTrans" presStyleLbl="bgSibTrans2D1" presStyleIdx="2" presStyleCnt="8"/>
      <dgm:spPr/>
    </dgm:pt>
    <dgm:pt modelId="{A26EAA6D-703F-ED42-BAE0-B738D61F2D11}" type="pres">
      <dgm:prSet presAssocID="{CCE30783-38D9-4492-A5AF-9A26343D7784}" presName="compNode" presStyleCnt="0"/>
      <dgm:spPr/>
    </dgm:pt>
    <dgm:pt modelId="{9BEBD906-0CAC-D64B-B80F-A7C1C913335E}" type="pres">
      <dgm:prSet presAssocID="{CCE30783-38D9-4492-A5AF-9A26343D7784}" presName="dummyConnPt" presStyleCnt="0"/>
      <dgm:spPr/>
    </dgm:pt>
    <dgm:pt modelId="{5FA675EE-EC7A-6440-83FA-2C042E74DDFB}" type="pres">
      <dgm:prSet presAssocID="{CCE30783-38D9-4492-A5AF-9A26343D7784}" presName="node" presStyleLbl="node1" presStyleIdx="3" presStyleCnt="9" custScaleX="156516" custScaleY="256709">
        <dgm:presLayoutVars>
          <dgm:bulletEnabled val="1"/>
        </dgm:presLayoutVars>
      </dgm:prSet>
      <dgm:spPr/>
    </dgm:pt>
    <dgm:pt modelId="{3B4E3783-EAD4-E140-A5A9-80071A9A23D0}" type="pres">
      <dgm:prSet presAssocID="{0D7FAE88-20D1-4B15-ABFC-22C9F8446A2A}" presName="sibTrans" presStyleLbl="bgSibTrans2D1" presStyleIdx="3" presStyleCnt="8"/>
      <dgm:spPr/>
    </dgm:pt>
    <dgm:pt modelId="{73057F89-864B-AB4A-A7E5-DC0709662C91}" type="pres">
      <dgm:prSet presAssocID="{4D36E3D0-F412-418A-BE27-7C6AB4FDAABD}" presName="compNode" presStyleCnt="0"/>
      <dgm:spPr/>
    </dgm:pt>
    <dgm:pt modelId="{C038A0E4-3612-D245-B56F-24B5EFE3DDD7}" type="pres">
      <dgm:prSet presAssocID="{4D36E3D0-F412-418A-BE27-7C6AB4FDAABD}" presName="dummyConnPt" presStyleCnt="0"/>
      <dgm:spPr/>
    </dgm:pt>
    <dgm:pt modelId="{4A0594D9-2972-9646-8107-4F059CB70493}" type="pres">
      <dgm:prSet presAssocID="{4D36E3D0-F412-418A-BE27-7C6AB4FDAABD}" presName="node" presStyleLbl="node1" presStyleIdx="4" presStyleCnt="9" custScaleX="156516" custScaleY="256709">
        <dgm:presLayoutVars>
          <dgm:bulletEnabled val="1"/>
        </dgm:presLayoutVars>
      </dgm:prSet>
      <dgm:spPr/>
    </dgm:pt>
    <dgm:pt modelId="{F2A7AACE-14B1-7C4D-AB95-D49D809F4C56}" type="pres">
      <dgm:prSet presAssocID="{9F8539D6-F62C-4200-BB4C-1535961EE487}" presName="sibTrans" presStyleLbl="bgSibTrans2D1" presStyleIdx="4" presStyleCnt="8"/>
      <dgm:spPr/>
    </dgm:pt>
    <dgm:pt modelId="{26D3DD3F-5BEF-674F-81D7-C331044B1964}" type="pres">
      <dgm:prSet presAssocID="{0E5FF135-E692-49CC-8623-E404F0C60D4E}" presName="compNode" presStyleCnt="0"/>
      <dgm:spPr/>
    </dgm:pt>
    <dgm:pt modelId="{82DDF229-F1BB-B04A-B31F-5A5D599F6FC0}" type="pres">
      <dgm:prSet presAssocID="{0E5FF135-E692-49CC-8623-E404F0C60D4E}" presName="dummyConnPt" presStyleCnt="0"/>
      <dgm:spPr/>
    </dgm:pt>
    <dgm:pt modelId="{F6AA2C0A-349B-FF4E-9D7E-E0EAE5253177}" type="pres">
      <dgm:prSet presAssocID="{0E5FF135-E692-49CC-8623-E404F0C60D4E}" presName="node" presStyleLbl="node1" presStyleIdx="5" presStyleCnt="9" custScaleX="156516" custScaleY="256709">
        <dgm:presLayoutVars>
          <dgm:bulletEnabled val="1"/>
        </dgm:presLayoutVars>
      </dgm:prSet>
      <dgm:spPr/>
    </dgm:pt>
    <dgm:pt modelId="{94776BF3-2449-5B48-ABAB-08529B5CBF43}" type="pres">
      <dgm:prSet presAssocID="{E5F8E2CB-6906-4ED8-AE83-3A3B2FBCC541}" presName="sibTrans" presStyleLbl="bgSibTrans2D1" presStyleIdx="5" presStyleCnt="8"/>
      <dgm:spPr/>
    </dgm:pt>
    <dgm:pt modelId="{C83CC20C-CB0B-354F-88FD-A51201984564}" type="pres">
      <dgm:prSet presAssocID="{92198D8B-7671-49A4-B728-0D0D6CB430A2}" presName="compNode" presStyleCnt="0"/>
      <dgm:spPr/>
    </dgm:pt>
    <dgm:pt modelId="{F75F62AD-BE60-CE4E-B05B-9D25CCDFBE54}" type="pres">
      <dgm:prSet presAssocID="{92198D8B-7671-49A4-B728-0D0D6CB430A2}" presName="dummyConnPt" presStyleCnt="0"/>
      <dgm:spPr/>
    </dgm:pt>
    <dgm:pt modelId="{86CED254-15D4-9242-97FA-7A41B222644B}" type="pres">
      <dgm:prSet presAssocID="{92198D8B-7671-49A4-B728-0D0D6CB430A2}" presName="node" presStyleLbl="node1" presStyleIdx="6" presStyleCnt="9" custScaleX="156516" custScaleY="256709">
        <dgm:presLayoutVars>
          <dgm:bulletEnabled val="1"/>
        </dgm:presLayoutVars>
      </dgm:prSet>
      <dgm:spPr/>
    </dgm:pt>
    <dgm:pt modelId="{75818212-51F3-8944-8A0C-226AFFBBC69C}" type="pres">
      <dgm:prSet presAssocID="{FD9B9994-E832-4F2A-AA97-50BA8B4717AE}" presName="sibTrans" presStyleLbl="bgSibTrans2D1" presStyleIdx="6" presStyleCnt="8"/>
      <dgm:spPr/>
    </dgm:pt>
    <dgm:pt modelId="{83A4D53C-686A-C942-8BFC-5F18DBA5DCB2}" type="pres">
      <dgm:prSet presAssocID="{BD4A89A0-13BD-4B48-BB1E-CB13482E05B6}" presName="compNode" presStyleCnt="0"/>
      <dgm:spPr/>
    </dgm:pt>
    <dgm:pt modelId="{DE80DA36-3FF3-5140-B178-610D28951785}" type="pres">
      <dgm:prSet presAssocID="{BD4A89A0-13BD-4B48-BB1E-CB13482E05B6}" presName="dummyConnPt" presStyleCnt="0"/>
      <dgm:spPr/>
    </dgm:pt>
    <dgm:pt modelId="{B16ACD0D-9668-0A49-95CD-A8B6382F16C1}" type="pres">
      <dgm:prSet presAssocID="{BD4A89A0-13BD-4B48-BB1E-CB13482E05B6}" presName="node" presStyleLbl="node1" presStyleIdx="7" presStyleCnt="9" custScaleX="156516" custScaleY="256709">
        <dgm:presLayoutVars>
          <dgm:bulletEnabled val="1"/>
        </dgm:presLayoutVars>
      </dgm:prSet>
      <dgm:spPr/>
    </dgm:pt>
    <dgm:pt modelId="{FBC6BE6E-5737-8842-94E3-8B6C0FB916D2}" type="pres">
      <dgm:prSet presAssocID="{CB092B23-15EA-4EE3-AF1A-058F375E00A6}" presName="sibTrans" presStyleLbl="bgSibTrans2D1" presStyleIdx="7" presStyleCnt="8"/>
      <dgm:spPr/>
    </dgm:pt>
    <dgm:pt modelId="{1FAA67B7-7D5C-D346-8B55-BC5A1F0269EF}" type="pres">
      <dgm:prSet presAssocID="{2163A50D-98D2-4E3A-BB65-C798541C5A76}" presName="compNode" presStyleCnt="0"/>
      <dgm:spPr/>
    </dgm:pt>
    <dgm:pt modelId="{52B2FDFE-89AE-B243-A7E2-77168624EDB4}" type="pres">
      <dgm:prSet presAssocID="{2163A50D-98D2-4E3A-BB65-C798541C5A76}" presName="dummyConnPt" presStyleCnt="0"/>
      <dgm:spPr/>
    </dgm:pt>
    <dgm:pt modelId="{B09494B0-A43E-AA4D-A850-2176AFB59E3F}" type="pres">
      <dgm:prSet presAssocID="{2163A50D-98D2-4E3A-BB65-C798541C5A76}" presName="node" presStyleLbl="node1" presStyleIdx="8" presStyleCnt="9" custScaleX="156516" custScaleY="256709">
        <dgm:presLayoutVars>
          <dgm:bulletEnabled val="1"/>
        </dgm:presLayoutVars>
      </dgm:prSet>
      <dgm:spPr/>
    </dgm:pt>
  </dgm:ptLst>
  <dgm:cxnLst>
    <dgm:cxn modelId="{776D960D-AC29-9C4B-AE05-F7AE0E0DA31F}" type="presOf" srcId="{3BB5D299-C602-429E-BBEB-A7E785D0E018}" destId="{D2AC8B3A-9119-C54B-B18E-B54A92DAD805}" srcOrd="0" destOrd="0" presId="urn:microsoft.com/office/officeart/2005/8/layout/bProcess4"/>
    <dgm:cxn modelId="{1C768110-5AD6-DA49-B06B-6ED1EEC57009}" type="presOf" srcId="{0D7FAE88-20D1-4B15-ABFC-22C9F8446A2A}" destId="{3B4E3783-EAD4-E140-A5A9-80071A9A23D0}" srcOrd="0" destOrd="0" presId="urn:microsoft.com/office/officeart/2005/8/layout/bProcess4"/>
    <dgm:cxn modelId="{7C05D512-4F43-4F55-85AF-DCC5EA2C16F3}" srcId="{BF92CB01-BCB8-4122-99A0-19161A66388E}" destId="{BD4A89A0-13BD-4B48-BB1E-CB13482E05B6}" srcOrd="7" destOrd="0" parTransId="{DAF49E9B-FB5D-4B14-8FC4-3527931B022B}" sibTransId="{CB092B23-15EA-4EE3-AF1A-058F375E00A6}"/>
    <dgm:cxn modelId="{D4B91756-512B-A84E-8B84-5BF187F23316}" type="presOf" srcId="{BF92CB01-BCB8-4122-99A0-19161A66388E}" destId="{52DE78FC-DA72-3347-92D2-6C0CDEB01EE2}" srcOrd="0" destOrd="0" presId="urn:microsoft.com/office/officeart/2005/8/layout/bProcess4"/>
    <dgm:cxn modelId="{6147C85F-8274-1C46-B3EB-021328F601D4}" type="presOf" srcId="{0E5FF135-E692-49CC-8623-E404F0C60D4E}" destId="{F6AA2C0A-349B-FF4E-9D7E-E0EAE5253177}" srcOrd="0" destOrd="0" presId="urn:microsoft.com/office/officeart/2005/8/layout/bProcess4"/>
    <dgm:cxn modelId="{53685E60-50D6-4C3B-9456-D18249FC76BE}" srcId="{BF92CB01-BCB8-4122-99A0-19161A66388E}" destId="{0E5FF135-E692-49CC-8623-E404F0C60D4E}" srcOrd="5" destOrd="0" parTransId="{D2E00003-2D3E-4597-B076-414B0BE9B189}" sibTransId="{E5F8E2CB-6906-4ED8-AE83-3A3B2FBCC541}"/>
    <dgm:cxn modelId="{F18D3568-6BDA-FE40-8A57-C48B342D8EFB}" type="presOf" srcId="{5C59A569-939E-4038-B06C-ED14FDF04585}" destId="{FB1C6CB7-BFB8-8A4B-871E-037D35505F5D}" srcOrd="0" destOrd="0" presId="urn:microsoft.com/office/officeart/2005/8/layout/bProcess4"/>
    <dgm:cxn modelId="{C137F568-CD0B-2B40-AA6B-8035301931F1}" type="presOf" srcId="{92198D8B-7671-49A4-B728-0D0D6CB430A2}" destId="{86CED254-15D4-9242-97FA-7A41B222644B}" srcOrd="0" destOrd="0" presId="urn:microsoft.com/office/officeart/2005/8/layout/bProcess4"/>
    <dgm:cxn modelId="{708A2F6E-EB8C-4212-B7CB-A6ED8984CAA5}" srcId="{BF92CB01-BCB8-4122-99A0-19161A66388E}" destId="{0B578A9C-C825-49FC-B9D2-6604AF586401}" srcOrd="1" destOrd="0" parTransId="{156E85E9-F666-4E7B-8F96-E410C671C4C8}" sibTransId="{AF339761-D9D5-4BDE-9BBE-CBCB1A20EDFB}"/>
    <dgm:cxn modelId="{A55C3A90-50DB-0546-91D8-5DBF3B31041D}" type="presOf" srcId="{FD9B9994-E832-4F2A-AA97-50BA8B4717AE}" destId="{75818212-51F3-8944-8A0C-226AFFBBC69C}" srcOrd="0" destOrd="0" presId="urn:microsoft.com/office/officeart/2005/8/layout/bProcess4"/>
    <dgm:cxn modelId="{220B1595-8EC4-4D47-93E9-490BD554B4A4}" srcId="{BF92CB01-BCB8-4122-99A0-19161A66388E}" destId="{78DB2D29-3A8C-4F41-A2E6-87C58080B70A}" srcOrd="0" destOrd="0" parTransId="{E8A4AC37-F886-474B-B797-A21806053991}" sibTransId="{5C59A569-939E-4038-B06C-ED14FDF04585}"/>
    <dgm:cxn modelId="{9F76E697-6339-DF43-ADC1-7176C1174D18}" type="presOf" srcId="{9F8539D6-F62C-4200-BB4C-1535961EE487}" destId="{F2A7AACE-14B1-7C4D-AB95-D49D809F4C56}" srcOrd="0" destOrd="0" presId="urn:microsoft.com/office/officeart/2005/8/layout/bProcess4"/>
    <dgm:cxn modelId="{CD8FEDA1-8049-C34E-BD00-E7A0BCB1922E}" type="presOf" srcId="{CCE30783-38D9-4492-A5AF-9A26343D7784}" destId="{5FA675EE-EC7A-6440-83FA-2C042E74DDFB}" srcOrd="0" destOrd="0" presId="urn:microsoft.com/office/officeart/2005/8/layout/bProcess4"/>
    <dgm:cxn modelId="{09C5C3A5-65F9-1346-A6B0-8562B353C7E0}" type="presOf" srcId="{BD4A89A0-13BD-4B48-BB1E-CB13482E05B6}" destId="{B16ACD0D-9668-0A49-95CD-A8B6382F16C1}" srcOrd="0" destOrd="0" presId="urn:microsoft.com/office/officeart/2005/8/layout/bProcess4"/>
    <dgm:cxn modelId="{8A3905A8-1AB0-4FFF-9C6C-26E5DF1FEBC5}" srcId="{BF92CB01-BCB8-4122-99A0-19161A66388E}" destId="{4D36E3D0-F412-418A-BE27-7C6AB4FDAABD}" srcOrd="4" destOrd="0" parTransId="{433DB3A7-5AC1-4853-825F-CEE711E05E16}" sibTransId="{9F8539D6-F62C-4200-BB4C-1535961EE487}"/>
    <dgm:cxn modelId="{A89DE0A8-ECAD-964B-B220-E9A790AEC763}" type="presOf" srcId="{78DB2D29-3A8C-4F41-A2E6-87C58080B70A}" destId="{ED47259A-AD9E-B54D-A046-4BFDCB2B47E4}" srcOrd="0" destOrd="0" presId="urn:microsoft.com/office/officeart/2005/8/layout/bProcess4"/>
    <dgm:cxn modelId="{8E2BF1A8-DDA6-8748-9014-6DDE09536F89}" type="presOf" srcId="{2163A50D-98D2-4E3A-BB65-C798541C5A76}" destId="{B09494B0-A43E-AA4D-A850-2176AFB59E3F}" srcOrd="0" destOrd="0" presId="urn:microsoft.com/office/officeart/2005/8/layout/bProcess4"/>
    <dgm:cxn modelId="{9BF08DAD-9568-4B42-9FCF-E5A32C9FB8BC}" type="presOf" srcId="{C91F7D9D-D446-41D3-86E6-A7D1DB5BB0E5}" destId="{010B2F28-EA34-5240-8705-1A68D0197B13}" srcOrd="0" destOrd="0" presId="urn:microsoft.com/office/officeart/2005/8/layout/bProcess4"/>
    <dgm:cxn modelId="{45F002B4-8A15-4124-83CD-A49FB58F869D}" srcId="{BF92CB01-BCB8-4122-99A0-19161A66388E}" destId="{C91F7D9D-D446-41D3-86E6-A7D1DB5BB0E5}" srcOrd="2" destOrd="0" parTransId="{6311C5D7-D8CF-4D64-93F1-FF1EC3AA6291}" sibTransId="{3BB5D299-C602-429E-BBEB-A7E785D0E018}"/>
    <dgm:cxn modelId="{4C962EBE-0E14-48C7-ACD7-6E45407FFA86}" srcId="{BF92CB01-BCB8-4122-99A0-19161A66388E}" destId="{92198D8B-7671-49A4-B728-0D0D6CB430A2}" srcOrd="6" destOrd="0" parTransId="{1CE8CB25-9AED-4A1E-967B-191D71241E9E}" sibTransId="{FD9B9994-E832-4F2A-AA97-50BA8B4717AE}"/>
    <dgm:cxn modelId="{4B81D0BE-7F66-2D43-90A8-BE1F6E76F709}" type="presOf" srcId="{AF339761-D9D5-4BDE-9BBE-CBCB1A20EDFB}" destId="{007097E6-374E-D04A-B9A5-EB2FA748FC77}" srcOrd="0" destOrd="0" presId="urn:microsoft.com/office/officeart/2005/8/layout/bProcess4"/>
    <dgm:cxn modelId="{F7FD16C0-48CE-344C-8F62-02482A55CE16}" type="presOf" srcId="{E5F8E2CB-6906-4ED8-AE83-3A3B2FBCC541}" destId="{94776BF3-2449-5B48-ABAB-08529B5CBF43}" srcOrd="0" destOrd="0" presId="urn:microsoft.com/office/officeart/2005/8/layout/bProcess4"/>
    <dgm:cxn modelId="{0E7B30CC-10E5-4014-9476-B24084CC7369}" srcId="{BF92CB01-BCB8-4122-99A0-19161A66388E}" destId="{2163A50D-98D2-4E3A-BB65-C798541C5A76}" srcOrd="8" destOrd="0" parTransId="{B6379F19-C506-4302-904D-46877F352E11}" sibTransId="{E56BCADF-4757-4F6E-B955-55538D8F70A5}"/>
    <dgm:cxn modelId="{C95AE0DD-14C8-B84A-8BE1-2D170E4AB844}" type="presOf" srcId="{4D36E3D0-F412-418A-BE27-7C6AB4FDAABD}" destId="{4A0594D9-2972-9646-8107-4F059CB70493}" srcOrd="0" destOrd="0" presId="urn:microsoft.com/office/officeart/2005/8/layout/bProcess4"/>
    <dgm:cxn modelId="{D2113CDF-4C88-46A2-8638-75C2AD1C1D7E}" srcId="{BF92CB01-BCB8-4122-99A0-19161A66388E}" destId="{CCE30783-38D9-4492-A5AF-9A26343D7784}" srcOrd="3" destOrd="0" parTransId="{2FA1B56E-0C4F-4D25-94E8-6242C54D3259}" sibTransId="{0D7FAE88-20D1-4B15-ABFC-22C9F8446A2A}"/>
    <dgm:cxn modelId="{8612ECE5-EE93-6D4A-8645-3D6C6583D2E8}" type="presOf" srcId="{CB092B23-15EA-4EE3-AF1A-058F375E00A6}" destId="{FBC6BE6E-5737-8842-94E3-8B6C0FB916D2}" srcOrd="0" destOrd="0" presId="urn:microsoft.com/office/officeart/2005/8/layout/bProcess4"/>
    <dgm:cxn modelId="{A68DD3F1-4657-2D43-A0D8-12D543D3D826}" type="presOf" srcId="{0B578A9C-C825-49FC-B9D2-6604AF586401}" destId="{C8994534-A5E3-8446-96EF-E023E69CD001}" srcOrd="0" destOrd="0" presId="urn:microsoft.com/office/officeart/2005/8/layout/bProcess4"/>
    <dgm:cxn modelId="{19CD8367-489B-344B-9D9F-4E86B330EBA2}" type="presParOf" srcId="{52DE78FC-DA72-3347-92D2-6C0CDEB01EE2}" destId="{19060174-A1F8-DF46-AE25-3BBBE6D019C7}" srcOrd="0" destOrd="0" presId="urn:microsoft.com/office/officeart/2005/8/layout/bProcess4"/>
    <dgm:cxn modelId="{4D0D7053-DC72-4843-BB99-FF42E8C317AB}" type="presParOf" srcId="{19060174-A1F8-DF46-AE25-3BBBE6D019C7}" destId="{AD3CD92B-B406-054C-9AA2-790B01A89415}" srcOrd="0" destOrd="0" presId="urn:microsoft.com/office/officeart/2005/8/layout/bProcess4"/>
    <dgm:cxn modelId="{8BCF3C2B-ED05-F341-8FA8-B554C7F5940E}" type="presParOf" srcId="{19060174-A1F8-DF46-AE25-3BBBE6D019C7}" destId="{ED47259A-AD9E-B54D-A046-4BFDCB2B47E4}" srcOrd="1" destOrd="0" presId="urn:microsoft.com/office/officeart/2005/8/layout/bProcess4"/>
    <dgm:cxn modelId="{74ECF2A3-4B10-7B44-A484-F499BEF745E3}" type="presParOf" srcId="{52DE78FC-DA72-3347-92D2-6C0CDEB01EE2}" destId="{FB1C6CB7-BFB8-8A4B-871E-037D35505F5D}" srcOrd="1" destOrd="0" presId="urn:microsoft.com/office/officeart/2005/8/layout/bProcess4"/>
    <dgm:cxn modelId="{C76E4EE9-785E-D743-9E36-684B4428758B}" type="presParOf" srcId="{52DE78FC-DA72-3347-92D2-6C0CDEB01EE2}" destId="{992F28BA-2E6E-4044-9E32-01223E577627}" srcOrd="2" destOrd="0" presId="urn:microsoft.com/office/officeart/2005/8/layout/bProcess4"/>
    <dgm:cxn modelId="{9E9028DF-A3CF-694F-B3AB-FD1829C66123}" type="presParOf" srcId="{992F28BA-2E6E-4044-9E32-01223E577627}" destId="{366BCA6A-EA08-F84F-9451-DA609DBF5928}" srcOrd="0" destOrd="0" presId="urn:microsoft.com/office/officeart/2005/8/layout/bProcess4"/>
    <dgm:cxn modelId="{1B51F7D0-185B-734D-89BE-24015914935B}" type="presParOf" srcId="{992F28BA-2E6E-4044-9E32-01223E577627}" destId="{C8994534-A5E3-8446-96EF-E023E69CD001}" srcOrd="1" destOrd="0" presId="urn:microsoft.com/office/officeart/2005/8/layout/bProcess4"/>
    <dgm:cxn modelId="{13E0AA78-7152-CF40-8841-0AA3E4C6FA39}" type="presParOf" srcId="{52DE78FC-DA72-3347-92D2-6C0CDEB01EE2}" destId="{007097E6-374E-D04A-B9A5-EB2FA748FC77}" srcOrd="3" destOrd="0" presId="urn:microsoft.com/office/officeart/2005/8/layout/bProcess4"/>
    <dgm:cxn modelId="{6EBE04A7-438F-5045-9A17-00E5FE1A7504}" type="presParOf" srcId="{52DE78FC-DA72-3347-92D2-6C0CDEB01EE2}" destId="{967266A6-3CB4-854C-BE4B-FE8A57C3F452}" srcOrd="4" destOrd="0" presId="urn:microsoft.com/office/officeart/2005/8/layout/bProcess4"/>
    <dgm:cxn modelId="{CE920AC5-7D45-E942-87E4-319F3031467F}" type="presParOf" srcId="{967266A6-3CB4-854C-BE4B-FE8A57C3F452}" destId="{CCB1239E-C5B3-F64C-B719-00864A405297}" srcOrd="0" destOrd="0" presId="urn:microsoft.com/office/officeart/2005/8/layout/bProcess4"/>
    <dgm:cxn modelId="{A21E4BFC-9B09-3C40-B3DE-0B352AE83613}" type="presParOf" srcId="{967266A6-3CB4-854C-BE4B-FE8A57C3F452}" destId="{010B2F28-EA34-5240-8705-1A68D0197B13}" srcOrd="1" destOrd="0" presId="urn:microsoft.com/office/officeart/2005/8/layout/bProcess4"/>
    <dgm:cxn modelId="{DCB95655-BD1D-8844-9AFF-690F364FFE40}" type="presParOf" srcId="{52DE78FC-DA72-3347-92D2-6C0CDEB01EE2}" destId="{D2AC8B3A-9119-C54B-B18E-B54A92DAD805}" srcOrd="5" destOrd="0" presId="urn:microsoft.com/office/officeart/2005/8/layout/bProcess4"/>
    <dgm:cxn modelId="{95DE7DDC-D9B0-F44D-88A1-DAC0CB21E270}" type="presParOf" srcId="{52DE78FC-DA72-3347-92D2-6C0CDEB01EE2}" destId="{A26EAA6D-703F-ED42-BAE0-B738D61F2D11}" srcOrd="6" destOrd="0" presId="urn:microsoft.com/office/officeart/2005/8/layout/bProcess4"/>
    <dgm:cxn modelId="{E19426B1-B2D2-AD46-91B1-D0B5C4B23000}" type="presParOf" srcId="{A26EAA6D-703F-ED42-BAE0-B738D61F2D11}" destId="{9BEBD906-0CAC-D64B-B80F-A7C1C913335E}" srcOrd="0" destOrd="0" presId="urn:microsoft.com/office/officeart/2005/8/layout/bProcess4"/>
    <dgm:cxn modelId="{06E24EEE-609A-4540-AAE1-51304187CC9D}" type="presParOf" srcId="{A26EAA6D-703F-ED42-BAE0-B738D61F2D11}" destId="{5FA675EE-EC7A-6440-83FA-2C042E74DDFB}" srcOrd="1" destOrd="0" presId="urn:microsoft.com/office/officeart/2005/8/layout/bProcess4"/>
    <dgm:cxn modelId="{40CBB176-ED9E-1141-89BD-002C771D465E}" type="presParOf" srcId="{52DE78FC-DA72-3347-92D2-6C0CDEB01EE2}" destId="{3B4E3783-EAD4-E140-A5A9-80071A9A23D0}" srcOrd="7" destOrd="0" presId="urn:microsoft.com/office/officeart/2005/8/layout/bProcess4"/>
    <dgm:cxn modelId="{3A868D6A-EF37-C247-864C-FFC945780AAF}" type="presParOf" srcId="{52DE78FC-DA72-3347-92D2-6C0CDEB01EE2}" destId="{73057F89-864B-AB4A-A7E5-DC0709662C91}" srcOrd="8" destOrd="0" presId="urn:microsoft.com/office/officeart/2005/8/layout/bProcess4"/>
    <dgm:cxn modelId="{09B5FD93-CE83-3E4B-A26C-9EBAB02B91F4}" type="presParOf" srcId="{73057F89-864B-AB4A-A7E5-DC0709662C91}" destId="{C038A0E4-3612-D245-B56F-24B5EFE3DDD7}" srcOrd="0" destOrd="0" presId="urn:microsoft.com/office/officeart/2005/8/layout/bProcess4"/>
    <dgm:cxn modelId="{2DB42D0F-DBF9-854E-A125-028C75DF42C8}" type="presParOf" srcId="{73057F89-864B-AB4A-A7E5-DC0709662C91}" destId="{4A0594D9-2972-9646-8107-4F059CB70493}" srcOrd="1" destOrd="0" presId="urn:microsoft.com/office/officeart/2005/8/layout/bProcess4"/>
    <dgm:cxn modelId="{CBB0A44B-B912-874D-A845-C3A543C44556}" type="presParOf" srcId="{52DE78FC-DA72-3347-92D2-6C0CDEB01EE2}" destId="{F2A7AACE-14B1-7C4D-AB95-D49D809F4C56}" srcOrd="9" destOrd="0" presId="urn:microsoft.com/office/officeart/2005/8/layout/bProcess4"/>
    <dgm:cxn modelId="{0FF8A54B-AEC6-1144-A235-5624176727C1}" type="presParOf" srcId="{52DE78FC-DA72-3347-92D2-6C0CDEB01EE2}" destId="{26D3DD3F-5BEF-674F-81D7-C331044B1964}" srcOrd="10" destOrd="0" presId="urn:microsoft.com/office/officeart/2005/8/layout/bProcess4"/>
    <dgm:cxn modelId="{62050CAD-7FD3-904F-89FC-C74B344B75FD}" type="presParOf" srcId="{26D3DD3F-5BEF-674F-81D7-C331044B1964}" destId="{82DDF229-F1BB-B04A-B31F-5A5D599F6FC0}" srcOrd="0" destOrd="0" presId="urn:microsoft.com/office/officeart/2005/8/layout/bProcess4"/>
    <dgm:cxn modelId="{94D629D7-5C7C-FA4C-9D31-120737A55CA2}" type="presParOf" srcId="{26D3DD3F-5BEF-674F-81D7-C331044B1964}" destId="{F6AA2C0A-349B-FF4E-9D7E-E0EAE5253177}" srcOrd="1" destOrd="0" presId="urn:microsoft.com/office/officeart/2005/8/layout/bProcess4"/>
    <dgm:cxn modelId="{1097451B-B68F-4B42-9BBC-91BE97CC8D19}" type="presParOf" srcId="{52DE78FC-DA72-3347-92D2-6C0CDEB01EE2}" destId="{94776BF3-2449-5B48-ABAB-08529B5CBF43}" srcOrd="11" destOrd="0" presId="urn:microsoft.com/office/officeart/2005/8/layout/bProcess4"/>
    <dgm:cxn modelId="{F36675B8-BC8B-8D4F-92DE-06F29310764C}" type="presParOf" srcId="{52DE78FC-DA72-3347-92D2-6C0CDEB01EE2}" destId="{C83CC20C-CB0B-354F-88FD-A51201984564}" srcOrd="12" destOrd="0" presId="urn:microsoft.com/office/officeart/2005/8/layout/bProcess4"/>
    <dgm:cxn modelId="{2F0956CE-BD2E-F94E-8DD7-AE89E4F07BDC}" type="presParOf" srcId="{C83CC20C-CB0B-354F-88FD-A51201984564}" destId="{F75F62AD-BE60-CE4E-B05B-9D25CCDFBE54}" srcOrd="0" destOrd="0" presId="urn:microsoft.com/office/officeart/2005/8/layout/bProcess4"/>
    <dgm:cxn modelId="{B17A3EDD-A9C2-B04B-A75E-C3A29FAF435D}" type="presParOf" srcId="{C83CC20C-CB0B-354F-88FD-A51201984564}" destId="{86CED254-15D4-9242-97FA-7A41B222644B}" srcOrd="1" destOrd="0" presId="urn:microsoft.com/office/officeart/2005/8/layout/bProcess4"/>
    <dgm:cxn modelId="{0F3A76B5-8174-9C43-87BF-7F5E8D130E3A}" type="presParOf" srcId="{52DE78FC-DA72-3347-92D2-6C0CDEB01EE2}" destId="{75818212-51F3-8944-8A0C-226AFFBBC69C}" srcOrd="13" destOrd="0" presId="urn:microsoft.com/office/officeart/2005/8/layout/bProcess4"/>
    <dgm:cxn modelId="{C32FC43C-0BC2-874A-B7F7-1495CEF25C3B}" type="presParOf" srcId="{52DE78FC-DA72-3347-92D2-6C0CDEB01EE2}" destId="{83A4D53C-686A-C942-8BFC-5F18DBA5DCB2}" srcOrd="14" destOrd="0" presId="urn:microsoft.com/office/officeart/2005/8/layout/bProcess4"/>
    <dgm:cxn modelId="{A4045D68-F4B0-BA43-9DDA-3D871EF87939}" type="presParOf" srcId="{83A4D53C-686A-C942-8BFC-5F18DBA5DCB2}" destId="{DE80DA36-3FF3-5140-B178-610D28951785}" srcOrd="0" destOrd="0" presId="urn:microsoft.com/office/officeart/2005/8/layout/bProcess4"/>
    <dgm:cxn modelId="{75ACC5B0-6E4B-8246-9D7B-FF666FA20481}" type="presParOf" srcId="{83A4D53C-686A-C942-8BFC-5F18DBA5DCB2}" destId="{B16ACD0D-9668-0A49-95CD-A8B6382F16C1}" srcOrd="1" destOrd="0" presId="urn:microsoft.com/office/officeart/2005/8/layout/bProcess4"/>
    <dgm:cxn modelId="{37F80E34-B4E8-DA46-A462-3A7207EE8BA3}" type="presParOf" srcId="{52DE78FC-DA72-3347-92D2-6C0CDEB01EE2}" destId="{FBC6BE6E-5737-8842-94E3-8B6C0FB916D2}" srcOrd="15" destOrd="0" presId="urn:microsoft.com/office/officeart/2005/8/layout/bProcess4"/>
    <dgm:cxn modelId="{66C99B58-B1E9-1F4D-A225-2469A2AF1BF5}" type="presParOf" srcId="{52DE78FC-DA72-3347-92D2-6C0CDEB01EE2}" destId="{1FAA67B7-7D5C-D346-8B55-BC5A1F0269EF}" srcOrd="16" destOrd="0" presId="urn:microsoft.com/office/officeart/2005/8/layout/bProcess4"/>
    <dgm:cxn modelId="{4BBB7D9A-03CE-934A-B0B4-C59B59C97CF8}" type="presParOf" srcId="{1FAA67B7-7D5C-D346-8B55-BC5A1F0269EF}" destId="{52B2FDFE-89AE-B243-A7E2-77168624EDB4}" srcOrd="0" destOrd="0" presId="urn:microsoft.com/office/officeart/2005/8/layout/bProcess4"/>
    <dgm:cxn modelId="{C6E88F80-C61C-4948-BBF0-ACD8C7493ABB}" type="presParOf" srcId="{1FAA67B7-7D5C-D346-8B55-BC5A1F0269EF}" destId="{B09494B0-A43E-AA4D-A850-2176AFB59E3F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E8CABE7-FAB5-7B4F-94D5-A89A61B9FD10}" type="doc">
      <dgm:prSet loTypeId="urn:microsoft.com/office/officeart/2005/8/layout/arrow2" loCatId="process" qsTypeId="urn:microsoft.com/office/officeart/2005/8/quickstyle/3d4" qsCatId="3D" csTypeId="urn:microsoft.com/office/officeart/2005/8/colors/accent6_2" csCatId="accent6" phldr="1"/>
      <dgm:spPr/>
    </dgm:pt>
    <dgm:pt modelId="{D9DCFC56-4E75-BE48-BF20-4DB0109C6F51}">
      <dgm:prSet phldrT="[Texto]"/>
      <dgm:spPr/>
      <dgm:t>
        <a:bodyPr/>
        <a:lstStyle/>
        <a:p>
          <a:r>
            <a:rPr lang="es-MX" dirty="0">
              <a:solidFill>
                <a:srgbClr val="FFFF00"/>
              </a:solidFill>
            </a:rPr>
            <a:t>AUTORIDAD</a:t>
          </a:r>
        </a:p>
      </dgm:t>
    </dgm:pt>
    <dgm:pt modelId="{2B0FE3A9-2FF1-194B-B675-0CDC9397B748}" type="parTrans" cxnId="{458652B1-29D0-A84A-936A-66352A444D15}">
      <dgm:prSet/>
      <dgm:spPr/>
      <dgm:t>
        <a:bodyPr/>
        <a:lstStyle/>
        <a:p>
          <a:endParaRPr lang="es-MX"/>
        </a:p>
      </dgm:t>
    </dgm:pt>
    <dgm:pt modelId="{3958710E-EB98-474E-A4F3-986F2B36709A}" type="sibTrans" cxnId="{458652B1-29D0-A84A-936A-66352A444D15}">
      <dgm:prSet/>
      <dgm:spPr/>
      <dgm:t>
        <a:bodyPr/>
        <a:lstStyle/>
        <a:p>
          <a:endParaRPr lang="es-MX"/>
        </a:p>
      </dgm:t>
    </dgm:pt>
    <dgm:pt modelId="{D2BEB773-5DB9-054A-8C73-A4E5D9E50787}">
      <dgm:prSet phldrT="[Texto]" custT="1"/>
      <dgm:spPr/>
      <dgm:t>
        <a:bodyPr/>
        <a:lstStyle/>
        <a:p>
          <a:r>
            <a:rPr lang="es-MX" sz="3200" dirty="0">
              <a:solidFill>
                <a:srgbClr val="FFFF00"/>
              </a:solidFill>
            </a:rPr>
            <a:t>LIDERAZGO</a:t>
          </a:r>
          <a:endParaRPr lang="es-MX" sz="3400" dirty="0">
            <a:solidFill>
              <a:srgbClr val="FFFF00"/>
            </a:solidFill>
          </a:endParaRPr>
        </a:p>
      </dgm:t>
    </dgm:pt>
    <dgm:pt modelId="{BBA5B20D-DD75-4C42-A493-4BBC5FC55777}" type="parTrans" cxnId="{DEB31D8F-C9D7-6B42-BF00-BAFDA6A8D8F8}">
      <dgm:prSet/>
      <dgm:spPr/>
      <dgm:t>
        <a:bodyPr/>
        <a:lstStyle/>
        <a:p>
          <a:endParaRPr lang="es-MX"/>
        </a:p>
      </dgm:t>
    </dgm:pt>
    <dgm:pt modelId="{94C05B24-A23A-9B40-ACB5-2F049021A8D7}" type="sibTrans" cxnId="{DEB31D8F-C9D7-6B42-BF00-BAFDA6A8D8F8}">
      <dgm:prSet/>
      <dgm:spPr/>
      <dgm:t>
        <a:bodyPr/>
        <a:lstStyle/>
        <a:p>
          <a:endParaRPr lang="es-MX"/>
        </a:p>
      </dgm:t>
    </dgm:pt>
    <dgm:pt modelId="{17CEA17D-CFC2-0F45-9D2C-9403BEF21A2B}" type="pres">
      <dgm:prSet presAssocID="{DE8CABE7-FAB5-7B4F-94D5-A89A61B9FD10}" presName="arrowDiagram" presStyleCnt="0">
        <dgm:presLayoutVars>
          <dgm:chMax val="5"/>
          <dgm:dir/>
          <dgm:resizeHandles val="exact"/>
        </dgm:presLayoutVars>
      </dgm:prSet>
      <dgm:spPr/>
    </dgm:pt>
    <dgm:pt modelId="{C547F6EF-4A7A-154B-9AC7-11575B43FA47}" type="pres">
      <dgm:prSet presAssocID="{DE8CABE7-FAB5-7B4F-94D5-A89A61B9FD10}" presName="arrow" presStyleLbl="bgShp" presStyleIdx="0" presStyleCnt="1"/>
      <dgm:spPr/>
    </dgm:pt>
    <dgm:pt modelId="{E83F35BA-0F77-7641-840E-950232F7AB92}" type="pres">
      <dgm:prSet presAssocID="{DE8CABE7-FAB5-7B4F-94D5-A89A61B9FD10}" presName="arrowDiagram2" presStyleCnt="0"/>
      <dgm:spPr/>
    </dgm:pt>
    <dgm:pt modelId="{B2519ADC-F19E-7446-9CF5-12246CBE60FB}" type="pres">
      <dgm:prSet presAssocID="{D9DCFC56-4E75-BE48-BF20-4DB0109C6F51}" presName="bullet2a" presStyleLbl="node1" presStyleIdx="0" presStyleCnt="2"/>
      <dgm:spPr/>
    </dgm:pt>
    <dgm:pt modelId="{C7C9BDD0-A517-9A4A-BA44-E08EE2B24A2D}" type="pres">
      <dgm:prSet presAssocID="{D9DCFC56-4E75-BE48-BF20-4DB0109C6F51}" presName="textBox2a" presStyleLbl="revTx" presStyleIdx="0" presStyleCnt="2">
        <dgm:presLayoutVars>
          <dgm:bulletEnabled val="1"/>
        </dgm:presLayoutVars>
      </dgm:prSet>
      <dgm:spPr/>
    </dgm:pt>
    <dgm:pt modelId="{A35DB2E5-E785-914C-86BF-D34521F6F53F}" type="pres">
      <dgm:prSet presAssocID="{D2BEB773-5DB9-054A-8C73-A4E5D9E50787}" presName="bullet2b" presStyleLbl="node1" presStyleIdx="1" presStyleCnt="2"/>
      <dgm:spPr/>
    </dgm:pt>
    <dgm:pt modelId="{1E7F5A1D-61ED-A54E-BE31-0B5FD1BC59FE}" type="pres">
      <dgm:prSet presAssocID="{D2BEB773-5DB9-054A-8C73-A4E5D9E50787}" presName="textBox2b" presStyleLbl="revTx" presStyleIdx="1" presStyleCnt="2">
        <dgm:presLayoutVars>
          <dgm:bulletEnabled val="1"/>
        </dgm:presLayoutVars>
      </dgm:prSet>
      <dgm:spPr/>
    </dgm:pt>
  </dgm:ptLst>
  <dgm:cxnLst>
    <dgm:cxn modelId="{9E71244D-2D4A-3B45-A478-7F1AA484D73B}" type="presOf" srcId="{D2BEB773-5DB9-054A-8C73-A4E5D9E50787}" destId="{1E7F5A1D-61ED-A54E-BE31-0B5FD1BC59FE}" srcOrd="0" destOrd="0" presId="urn:microsoft.com/office/officeart/2005/8/layout/arrow2"/>
    <dgm:cxn modelId="{DEB31D8F-C9D7-6B42-BF00-BAFDA6A8D8F8}" srcId="{DE8CABE7-FAB5-7B4F-94D5-A89A61B9FD10}" destId="{D2BEB773-5DB9-054A-8C73-A4E5D9E50787}" srcOrd="1" destOrd="0" parTransId="{BBA5B20D-DD75-4C42-A493-4BBC5FC55777}" sibTransId="{94C05B24-A23A-9B40-ACB5-2F049021A8D7}"/>
    <dgm:cxn modelId="{C3E9CE9C-E3C8-5D49-995C-E30F8AF84716}" type="presOf" srcId="{DE8CABE7-FAB5-7B4F-94D5-A89A61B9FD10}" destId="{17CEA17D-CFC2-0F45-9D2C-9403BEF21A2B}" srcOrd="0" destOrd="0" presId="urn:microsoft.com/office/officeart/2005/8/layout/arrow2"/>
    <dgm:cxn modelId="{458652B1-29D0-A84A-936A-66352A444D15}" srcId="{DE8CABE7-FAB5-7B4F-94D5-A89A61B9FD10}" destId="{D9DCFC56-4E75-BE48-BF20-4DB0109C6F51}" srcOrd="0" destOrd="0" parTransId="{2B0FE3A9-2FF1-194B-B675-0CDC9397B748}" sibTransId="{3958710E-EB98-474E-A4F3-986F2B36709A}"/>
    <dgm:cxn modelId="{595ED9D4-27E8-7E46-A7A7-916503186444}" type="presOf" srcId="{D9DCFC56-4E75-BE48-BF20-4DB0109C6F51}" destId="{C7C9BDD0-A517-9A4A-BA44-E08EE2B24A2D}" srcOrd="0" destOrd="0" presId="urn:microsoft.com/office/officeart/2005/8/layout/arrow2"/>
    <dgm:cxn modelId="{8A0198A2-7488-E146-B088-8EFFFA3F90BB}" type="presParOf" srcId="{17CEA17D-CFC2-0F45-9D2C-9403BEF21A2B}" destId="{C547F6EF-4A7A-154B-9AC7-11575B43FA47}" srcOrd="0" destOrd="0" presId="urn:microsoft.com/office/officeart/2005/8/layout/arrow2"/>
    <dgm:cxn modelId="{88E18EF6-8899-224E-9A1C-421386B954AC}" type="presParOf" srcId="{17CEA17D-CFC2-0F45-9D2C-9403BEF21A2B}" destId="{E83F35BA-0F77-7641-840E-950232F7AB92}" srcOrd="1" destOrd="0" presId="urn:microsoft.com/office/officeart/2005/8/layout/arrow2"/>
    <dgm:cxn modelId="{E60567C5-3D2F-F74D-837F-9440FCB6D585}" type="presParOf" srcId="{E83F35BA-0F77-7641-840E-950232F7AB92}" destId="{B2519ADC-F19E-7446-9CF5-12246CBE60FB}" srcOrd="0" destOrd="0" presId="urn:microsoft.com/office/officeart/2005/8/layout/arrow2"/>
    <dgm:cxn modelId="{2666F4BE-FD86-BF4A-8EC3-9A26A201BF06}" type="presParOf" srcId="{E83F35BA-0F77-7641-840E-950232F7AB92}" destId="{C7C9BDD0-A517-9A4A-BA44-E08EE2B24A2D}" srcOrd="1" destOrd="0" presId="urn:microsoft.com/office/officeart/2005/8/layout/arrow2"/>
    <dgm:cxn modelId="{490E29DE-D113-044D-A2A3-EE5ACD5670D7}" type="presParOf" srcId="{E83F35BA-0F77-7641-840E-950232F7AB92}" destId="{A35DB2E5-E785-914C-86BF-D34521F6F53F}" srcOrd="2" destOrd="0" presId="urn:microsoft.com/office/officeart/2005/8/layout/arrow2"/>
    <dgm:cxn modelId="{7044442C-270F-D24F-AC6D-6E130A17C976}" type="presParOf" srcId="{E83F35BA-0F77-7641-840E-950232F7AB92}" destId="{1E7F5A1D-61ED-A54E-BE31-0B5FD1BC59FE}" srcOrd="3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229012-4D64-3C4D-98F6-B385AEC7F7AA}" type="doc">
      <dgm:prSet loTypeId="urn:microsoft.com/office/officeart/2009/3/layout/Descending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33C53D89-2E1E-1F49-82E9-A6B36339E198}">
      <dgm:prSet phldrT="[Texto]"/>
      <dgm:spPr/>
      <dgm:t>
        <a:bodyPr/>
        <a:lstStyle/>
        <a:p>
          <a:r>
            <a:rPr lang="es-MX" dirty="0">
              <a:solidFill>
                <a:srgbClr val="FFFF00"/>
              </a:solidFill>
            </a:rPr>
            <a:t>AUTORIDAD</a:t>
          </a:r>
        </a:p>
      </dgm:t>
    </dgm:pt>
    <dgm:pt modelId="{B06CEB68-ED54-CB41-A0F9-0483281CB8F3}" type="parTrans" cxnId="{19C15DEE-0B81-0C49-9E14-A63351791EA6}">
      <dgm:prSet/>
      <dgm:spPr/>
      <dgm:t>
        <a:bodyPr/>
        <a:lstStyle/>
        <a:p>
          <a:endParaRPr lang="es-MX"/>
        </a:p>
      </dgm:t>
    </dgm:pt>
    <dgm:pt modelId="{ED3D41AB-CA76-0E4E-B3FE-8FFEDF0D06A4}" type="sibTrans" cxnId="{19C15DEE-0B81-0C49-9E14-A63351791EA6}">
      <dgm:prSet/>
      <dgm:spPr/>
      <dgm:t>
        <a:bodyPr/>
        <a:lstStyle/>
        <a:p>
          <a:endParaRPr lang="es-MX"/>
        </a:p>
      </dgm:t>
    </dgm:pt>
    <dgm:pt modelId="{073D5305-7276-DB47-9E05-CFF098DAD4F9}">
      <dgm:prSet phldrT="[Texto]"/>
      <dgm:spPr/>
      <dgm:t>
        <a:bodyPr/>
        <a:lstStyle/>
        <a:p>
          <a:r>
            <a:rPr lang="es-MX" dirty="0">
              <a:solidFill>
                <a:srgbClr val="FFFF00"/>
              </a:solidFill>
            </a:rPr>
            <a:t>LIDERAZGO</a:t>
          </a:r>
        </a:p>
      </dgm:t>
    </dgm:pt>
    <dgm:pt modelId="{80722CC8-C0AB-5945-B061-5182047C359C}" type="parTrans" cxnId="{1F6481F4-50FC-B247-A046-A932CB802FFD}">
      <dgm:prSet/>
      <dgm:spPr/>
      <dgm:t>
        <a:bodyPr/>
        <a:lstStyle/>
        <a:p>
          <a:endParaRPr lang="es-MX"/>
        </a:p>
      </dgm:t>
    </dgm:pt>
    <dgm:pt modelId="{1F5D1CA4-5852-B54B-90CB-FA7EE7F9D64B}" type="sibTrans" cxnId="{1F6481F4-50FC-B247-A046-A932CB802FFD}">
      <dgm:prSet/>
      <dgm:spPr/>
      <dgm:t>
        <a:bodyPr/>
        <a:lstStyle/>
        <a:p>
          <a:endParaRPr lang="es-MX"/>
        </a:p>
      </dgm:t>
    </dgm:pt>
    <dgm:pt modelId="{E3A1C89B-4DE8-524F-AD78-3E8E08449572}">
      <dgm:prSet phldrT="[Texto]"/>
      <dgm:spPr/>
      <dgm:t>
        <a:bodyPr/>
        <a:lstStyle/>
        <a:p>
          <a:r>
            <a:rPr lang="es-MX" dirty="0">
              <a:solidFill>
                <a:srgbClr val="FFFF00"/>
              </a:solidFill>
            </a:rPr>
            <a:t>MANDO</a:t>
          </a:r>
        </a:p>
      </dgm:t>
    </dgm:pt>
    <dgm:pt modelId="{0EAF4805-2E0B-1345-82EA-9E8F1FF991CB}" type="parTrans" cxnId="{F36CFE6C-7D4D-7646-9ABA-EAC82C672A74}">
      <dgm:prSet/>
      <dgm:spPr/>
      <dgm:t>
        <a:bodyPr/>
        <a:lstStyle/>
        <a:p>
          <a:endParaRPr lang="es-MX"/>
        </a:p>
      </dgm:t>
    </dgm:pt>
    <dgm:pt modelId="{E1A0914E-9EA9-6A47-92AF-1D683BA854CC}" type="sibTrans" cxnId="{F36CFE6C-7D4D-7646-9ABA-EAC82C672A74}">
      <dgm:prSet/>
      <dgm:spPr/>
      <dgm:t>
        <a:bodyPr/>
        <a:lstStyle/>
        <a:p>
          <a:endParaRPr lang="es-MX"/>
        </a:p>
      </dgm:t>
    </dgm:pt>
    <dgm:pt modelId="{EC3D96CB-81BC-7548-89B5-2558DF935974}" type="pres">
      <dgm:prSet presAssocID="{16229012-4D64-3C4D-98F6-B385AEC7F7AA}" presName="Name0" presStyleCnt="0">
        <dgm:presLayoutVars>
          <dgm:chMax val="7"/>
          <dgm:chPref val="5"/>
        </dgm:presLayoutVars>
      </dgm:prSet>
      <dgm:spPr/>
    </dgm:pt>
    <dgm:pt modelId="{7D3CFA6C-9CAC-6244-A288-4BBA512A16CA}" type="pres">
      <dgm:prSet presAssocID="{16229012-4D64-3C4D-98F6-B385AEC7F7AA}" presName="arrowNode" presStyleLbl="node1" presStyleIdx="0" presStyleCnt="1" custLinFactNeighborX="-526" custLinFactNeighborY="0"/>
      <dgm:spPr/>
    </dgm:pt>
    <dgm:pt modelId="{69D556B8-8B9A-E041-9B4B-FBAADF6438B5}" type="pres">
      <dgm:prSet presAssocID="{33C53D89-2E1E-1F49-82E9-A6B36339E198}" presName="txNode1" presStyleLbl="revTx" presStyleIdx="0" presStyleCnt="3">
        <dgm:presLayoutVars>
          <dgm:bulletEnabled val="1"/>
        </dgm:presLayoutVars>
      </dgm:prSet>
      <dgm:spPr/>
    </dgm:pt>
    <dgm:pt modelId="{0BFAD224-8AA4-6B4C-81FD-DE35B60268EA}" type="pres">
      <dgm:prSet presAssocID="{073D5305-7276-DB47-9E05-CFF098DAD4F9}" presName="txNode2" presStyleLbl="revTx" presStyleIdx="1" presStyleCnt="3">
        <dgm:presLayoutVars>
          <dgm:bulletEnabled val="1"/>
        </dgm:presLayoutVars>
      </dgm:prSet>
      <dgm:spPr/>
    </dgm:pt>
    <dgm:pt modelId="{CE91CC0D-9963-D94F-9D54-098F83DD12E8}" type="pres">
      <dgm:prSet presAssocID="{1F5D1CA4-5852-B54B-90CB-FA7EE7F9D64B}" presName="dotNode2" presStyleCnt="0"/>
      <dgm:spPr/>
    </dgm:pt>
    <dgm:pt modelId="{6A42EF09-321B-3549-BE5A-B2C2BA94CB54}" type="pres">
      <dgm:prSet presAssocID="{1F5D1CA4-5852-B54B-90CB-FA7EE7F9D64B}" presName="dotRepeatNode" presStyleLbl="fgShp" presStyleIdx="0" presStyleCnt="1"/>
      <dgm:spPr/>
    </dgm:pt>
    <dgm:pt modelId="{A7E288FC-FDBF-C442-8AAB-3AF146548E18}" type="pres">
      <dgm:prSet presAssocID="{E3A1C89B-4DE8-524F-AD78-3E8E08449572}" presName="txNode3" presStyleLbl="revTx" presStyleIdx="2" presStyleCnt="3">
        <dgm:presLayoutVars>
          <dgm:bulletEnabled val="1"/>
        </dgm:presLayoutVars>
      </dgm:prSet>
      <dgm:spPr/>
    </dgm:pt>
  </dgm:ptLst>
  <dgm:cxnLst>
    <dgm:cxn modelId="{5193E95D-037A-0B40-8B55-E4F45F0F91A9}" type="presOf" srcId="{1F5D1CA4-5852-B54B-90CB-FA7EE7F9D64B}" destId="{6A42EF09-321B-3549-BE5A-B2C2BA94CB54}" srcOrd="0" destOrd="0" presId="urn:microsoft.com/office/officeart/2009/3/layout/DescendingProcess"/>
    <dgm:cxn modelId="{F36CFE6C-7D4D-7646-9ABA-EAC82C672A74}" srcId="{16229012-4D64-3C4D-98F6-B385AEC7F7AA}" destId="{E3A1C89B-4DE8-524F-AD78-3E8E08449572}" srcOrd="2" destOrd="0" parTransId="{0EAF4805-2E0B-1345-82EA-9E8F1FF991CB}" sibTransId="{E1A0914E-9EA9-6A47-92AF-1D683BA854CC}"/>
    <dgm:cxn modelId="{89FDF3A6-A453-0646-A8BD-F88DBC20DEC8}" type="presOf" srcId="{073D5305-7276-DB47-9E05-CFF098DAD4F9}" destId="{0BFAD224-8AA4-6B4C-81FD-DE35B60268EA}" srcOrd="0" destOrd="0" presId="urn:microsoft.com/office/officeart/2009/3/layout/DescendingProcess"/>
    <dgm:cxn modelId="{144044A8-6491-EE46-A566-D6429C1980C2}" type="presOf" srcId="{16229012-4D64-3C4D-98F6-B385AEC7F7AA}" destId="{EC3D96CB-81BC-7548-89B5-2558DF935974}" srcOrd="0" destOrd="0" presId="urn:microsoft.com/office/officeart/2009/3/layout/DescendingProcess"/>
    <dgm:cxn modelId="{7C8825C5-C305-074A-8EFB-7C70514B40DD}" type="presOf" srcId="{E3A1C89B-4DE8-524F-AD78-3E8E08449572}" destId="{A7E288FC-FDBF-C442-8AAB-3AF146548E18}" srcOrd="0" destOrd="0" presId="urn:microsoft.com/office/officeart/2009/3/layout/DescendingProcess"/>
    <dgm:cxn modelId="{19C15DEE-0B81-0C49-9E14-A63351791EA6}" srcId="{16229012-4D64-3C4D-98F6-B385AEC7F7AA}" destId="{33C53D89-2E1E-1F49-82E9-A6B36339E198}" srcOrd="0" destOrd="0" parTransId="{B06CEB68-ED54-CB41-A0F9-0483281CB8F3}" sibTransId="{ED3D41AB-CA76-0E4E-B3FE-8FFEDF0D06A4}"/>
    <dgm:cxn modelId="{1F6481F4-50FC-B247-A046-A932CB802FFD}" srcId="{16229012-4D64-3C4D-98F6-B385AEC7F7AA}" destId="{073D5305-7276-DB47-9E05-CFF098DAD4F9}" srcOrd="1" destOrd="0" parTransId="{80722CC8-C0AB-5945-B061-5182047C359C}" sibTransId="{1F5D1CA4-5852-B54B-90CB-FA7EE7F9D64B}"/>
    <dgm:cxn modelId="{55C4A8FA-0716-1E41-B272-72D1B7091433}" type="presOf" srcId="{33C53D89-2E1E-1F49-82E9-A6B36339E198}" destId="{69D556B8-8B9A-E041-9B4B-FBAADF6438B5}" srcOrd="0" destOrd="0" presId="urn:microsoft.com/office/officeart/2009/3/layout/DescendingProcess"/>
    <dgm:cxn modelId="{E3332137-E29D-8F4C-B6AB-FEB76E40041E}" type="presParOf" srcId="{EC3D96CB-81BC-7548-89B5-2558DF935974}" destId="{7D3CFA6C-9CAC-6244-A288-4BBA512A16CA}" srcOrd="0" destOrd="0" presId="urn:microsoft.com/office/officeart/2009/3/layout/DescendingProcess"/>
    <dgm:cxn modelId="{1581174F-8226-E845-97A5-04ACB2B4F3EB}" type="presParOf" srcId="{EC3D96CB-81BC-7548-89B5-2558DF935974}" destId="{69D556B8-8B9A-E041-9B4B-FBAADF6438B5}" srcOrd="1" destOrd="0" presId="urn:microsoft.com/office/officeart/2009/3/layout/DescendingProcess"/>
    <dgm:cxn modelId="{EF06C0B1-C479-6E4B-97ED-416D471749FF}" type="presParOf" srcId="{EC3D96CB-81BC-7548-89B5-2558DF935974}" destId="{0BFAD224-8AA4-6B4C-81FD-DE35B60268EA}" srcOrd="2" destOrd="0" presId="urn:microsoft.com/office/officeart/2009/3/layout/DescendingProcess"/>
    <dgm:cxn modelId="{43F93137-64F3-D646-B7EE-CF0EFE87FD32}" type="presParOf" srcId="{EC3D96CB-81BC-7548-89B5-2558DF935974}" destId="{CE91CC0D-9963-D94F-9D54-098F83DD12E8}" srcOrd="3" destOrd="0" presId="urn:microsoft.com/office/officeart/2009/3/layout/DescendingProcess"/>
    <dgm:cxn modelId="{D3171AE2-5ABB-D14D-B691-FD8262476B24}" type="presParOf" srcId="{CE91CC0D-9963-D94F-9D54-098F83DD12E8}" destId="{6A42EF09-321B-3549-BE5A-B2C2BA94CB54}" srcOrd="0" destOrd="0" presId="urn:microsoft.com/office/officeart/2009/3/layout/DescendingProcess"/>
    <dgm:cxn modelId="{E9DB924B-2B2E-3046-9C33-6E701225F1DC}" type="presParOf" srcId="{EC3D96CB-81BC-7548-89B5-2558DF935974}" destId="{A7E288FC-FDBF-C442-8AAB-3AF146548E18}" srcOrd="4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502259-7482-474A-BEA3-FB2ED6C39A2D}">
      <dsp:nvSpPr>
        <dsp:cNvPr id="0" name=""/>
        <dsp:cNvSpPr/>
      </dsp:nvSpPr>
      <dsp:spPr>
        <a:xfrm>
          <a:off x="0" y="1564"/>
          <a:ext cx="7507390" cy="79308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30521F-C8DF-411E-8E54-4EC5551F0122}">
      <dsp:nvSpPr>
        <dsp:cNvPr id="0" name=""/>
        <dsp:cNvSpPr/>
      </dsp:nvSpPr>
      <dsp:spPr>
        <a:xfrm>
          <a:off x="239906" y="180007"/>
          <a:ext cx="436194" cy="43619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8B23D7-F687-41E4-8B05-757988DDC6C4}">
      <dsp:nvSpPr>
        <dsp:cNvPr id="0" name=""/>
        <dsp:cNvSpPr/>
      </dsp:nvSpPr>
      <dsp:spPr>
        <a:xfrm>
          <a:off x="916008" y="1564"/>
          <a:ext cx="6591381" cy="793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934" tIns="83934" rIns="83934" bIns="8393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/>
            <a:t>Al año compra $1.175.000.000.000.- Un billón ciento setenta y cinco mil millones de pesos.</a:t>
          </a:r>
          <a:endParaRPr lang="en-US" sz="2000" kern="1200"/>
        </a:p>
      </dsp:txBody>
      <dsp:txXfrm>
        <a:off x="916008" y="1564"/>
        <a:ext cx="6591381" cy="793080"/>
      </dsp:txXfrm>
    </dsp:sp>
    <dsp:sp modelId="{B43FBDE2-93A6-457B-B23D-38EAC1BC828C}">
      <dsp:nvSpPr>
        <dsp:cNvPr id="0" name=""/>
        <dsp:cNvSpPr/>
      </dsp:nvSpPr>
      <dsp:spPr>
        <a:xfrm>
          <a:off x="0" y="992915"/>
          <a:ext cx="7507390" cy="79308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534482-2736-4AB1-B46B-D6CA03FCA4F8}">
      <dsp:nvSpPr>
        <dsp:cNvPr id="0" name=""/>
        <dsp:cNvSpPr/>
      </dsp:nvSpPr>
      <dsp:spPr>
        <a:xfrm>
          <a:off x="239906" y="1171358"/>
          <a:ext cx="436194" cy="43619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834741-41F2-4F09-8524-A258F8B92DBA}">
      <dsp:nvSpPr>
        <dsp:cNvPr id="0" name=""/>
        <dsp:cNvSpPr/>
      </dsp:nvSpPr>
      <dsp:spPr>
        <a:xfrm>
          <a:off x="916008" y="992915"/>
          <a:ext cx="6591381" cy="793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934" tIns="83934" rIns="83934" bIns="8393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/>
            <a:t>1.900 contratos.  </a:t>
          </a:r>
          <a:endParaRPr lang="en-US" sz="2000" kern="1200"/>
        </a:p>
      </dsp:txBody>
      <dsp:txXfrm>
        <a:off x="916008" y="992915"/>
        <a:ext cx="6591381" cy="793080"/>
      </dsp:txXfrm>
    </dsp:sp>
    <dsp:sp modelId="{8AD4BECA-329B-4F33-ADE7-657103641958}">
      <dsp:nvSpPr>
        <dsp:cNvPr id="0" name=""/>
        <dsp:cNvSpPr/>
      </dsp:nvSpPr>
      <dsp:spPr>
        <a:xfrm>
          <a:off x="0" y="1984266"/>
          <a:ext cx="7507390" cy="79308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AE6987-CB70-43BE-B705-23156136A149}">
      <dsp:nvSpPr>
        <dsp:cNvPr id="0" name=""/>
        <dsp:cNvSpPr/>
      </dsp:nvSpPr>
      <dsp:spPr>
        <a:xfrm>
          <a:off x="239906" y="2162709"/>
          <a:ext cx="436194" cy="43619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B45463-4711-48BA-BF87-57BB58608255}">
      <dsp:nvSpPr>
        <dsp:cNvPr id="0" name=""/>
        <dsp:cNvSpPr/>
      </dsp:nvSpPr>
      <dsp:spPr>
        <a:xfrm>
          <a:off x="916008" y="1984266"/>
          <a:ext cx="6591381" cy="793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934" tIns="83934" rIns="83934" bIns="8393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/>
            <a:t>1.200 fármacos entregados a más de 1.300 lugares del país.</a:t>
          </a:r>
          <a:endParaRPr lang="en-US" sz="2000" kern="1200"/>
        </a:p>
      </dsp:txBody>
      <dsp:txXfrm>
        <a:off x="916008" y="1984266"/>
        <a:ext cx="6591381" cy="793080"/>
      </dsp:txXfrm>
    </dsp:sp>
    <dsp:sp modelId="{79BA1F38-607A-41D6-A428-8C93B9BCDC76}">
      <dsp:nvSpPr>
        <dsp:cNvPr id="0" name=""/>
        <dsp:cNvSpPr/>
      </dsp:nvSpPr>
      <dsp:spPr>
        <a:xfrm>
          <a:off x="0" y="2975617"/>
          <a:ext cx="7507390" cy="79308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CC7B7E-CCCF-4AB2-AF72-5AFA28ED40C0}">
      <dsp:nvSpPr>
        <dsp:cNvPr id="0" name=""/>
        <dsp:cNvSpPr/>
      </dsp:nvSpPr>
      <dsp:spPr>
        <a:xfrm>
          <a:off x="239906" y="3154060"/>
          <a:ext cx="436194" cy="43619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14FBB-BACA-457B-858F-7470CB4074FD}">
      <dsp:nvSpPr>
        <dsp:cNvPr id="0" name=""/>
        <dsp:cNvSpPr/>
      </dsp:nvSpPr>
      <dsp:spPr>
        <a:xfrm>
          <a:off x="916008" y="2975617"/>
          <a:ext cx="6591381" cy="793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934" tIns="83934" rIns="83934" bIns="8393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/>
            <a:t>Con una eficiencia del 97%</a:t>
          </a:r>
          <a:endParaRPr lang="en-US" sz="2000" kern="1200"/>
        </a:p>
      </dsp:txBody>
      <dsp:txXfrm>
        <a:off x="916008" y="2975617"/>
        <a:ext cx="6591381" cy="7930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1C6CB7-BFB8-8A4B-871E-037D35505F5D}">
      <dsp:nvSpPr>
        <dsp:cNvPr id="0" name=""/>
        <dsp:cNvSpPr/>
      </dsp:nvSpPr>
      <dsp:spPr>
        <a:xfrm rot="5400000">
          <a:off x="-381568" y="2249257"/>
          <a:ext cx="1877647" cy="10233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D47259A-AD9E-B54D-A046-4BFDCB2B47E4}">
      <dsp:nvSpPr>
        <dsp:cNvPr id="0" name=""/>
        <dsp:cNvSpPr/>
      </dsp:nvSpPr>
      <dsp:spPr>
        <a:xfrm>
          <a:off x="3284" y="631428"/>
          <a:ext cx="1779660" cy="1751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 dirty="0"/>
            <a:t>RECLUTAR PROFESIONALES ALTAMENTE CALIFICADOS. </a:t>
          </a:r>
          <a:endParaRPr lang="en-US" sz="1500" kern="1200" dirty="0"/>
        </a:p>
      </dsp:txBody>
      <dsp:txXfrm>
        <a:off x="54579" y="682723"/>
        <a:ext cx="1677070" cy="1648750"/>
      </dsp:txXfrm>
    </dsp:sp>
    <dsp:sp modelId="{007097E6-374E-D04A-B9A5-EB2FA748FC77}">
      <dsp:nvSpPr>
        <dsp:cNvPr id="0" name=""/>
        <dsp:cNvSpPr/>
      </dsp:nvSpPr>
      <dsp:spPr>
        <a:xfrm rot="5400000">
          <a:off x="-381568" y="4171155"/>
          <a:ext cx="1877647" cy="10233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8994534-A5E3-8446-96EF-E023E69CD001}">
      <dsp:nvSpPr>
        <dsp:cNvPr id="0" name=""/>
        <dsp:cNvSpPr/>
      </dsp:nvSpPr>
      <dsp:spPr>
        <a:xfrm>
          <a:off x="3284" y="2553327"/>
          <a:ext cx="1779660" cy="1751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/>
            <a:t>10 INGENIEROS CIVILES INDUSTRIALES, CON EXPERIENCIA EN PROYECTOS COMPLEJOS. </a:t>
          </a:r>
          <a:endParaRPr lang="en-US" sz="1500" kern="1200"/>
        </a:p>
      </dsp:txBody>
      <dsp:txXfrm>
        <a:off x="54579" y="2604622"/>
        <a:ext cx="1677070" cy="1648750"/>
      </dsp:txXfrm>
    </dsp:sp>
    <dsp:sp modelId="{D2AC8B3A-9119-C54B-B18E-B54A92DAD805}">
      <dsp:nvSpPr>
        <dsp:cNvPr id="0" name=""/>
        <dsp:cNvSpPr/>
      </dsp:nvSpPr>
      <dsp:spPr>
        <a:xfrm>
          <a:off x="565479" y="5132104"/>
          <a:ext cx="2138436" cy="10233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10B2F28-EA34-5240-8705-1A68D0197B13}">
      <dsp:nvSpPr>
        <dsp:cNvPr id="0" name=""/>
        <dsp:cNvSpPr/>
      </dsp:nvSpPr>
      <dsp:spPr>
        <a:xfrm>
          <a:off x="3284" y="4475225"/>
          <a:ext cx="1779660" cy="1751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 dirty="0"/>
            <a:t>1 DOCTOR EN TECNOLOGÍAS DE LA INFORMACIÓN, PARA DISEÑAR TODOS LOS SISTEMAS. </a:t>
          </a:r>
          <a:endParaRPr lang="en-US" sz="1500" kern="1200" dirty="0"/>
        </a:p>
      </dsp:txBody>
      <dsp:txXfrm>
        <a:off x="54579" y="4526520"/>
        <a:ext cx="1677070" cy="1648750"/>
      </dsp:txXfrm>
    </dsp:sp>
    <dsp:sp modelId="{3B4E3783-EAD4-E140-A5A9-80071A9A23D0}">
      <dsp:nvSpPr>
        <dsp:cNvPr id="0" name=""/>
        <dsp:cNvSpPr/>
      </dsp:nvSpPr>
      <dsp:spPr>
        <a:xfrm rot="16200000">
          <a:off x="1773317" y="4171155"/>
          <a:ext cx="1877647" cy="10233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FA675EE-EC7A-6440-83FA-2C042E74DDFB}">
      <dsp:nvSpPr>
        <dsp:cNvPr id="0" name=""/>
        <dsp:cNvSpPr/>
      </dsp:nvSpPr>
      <dsp:spPr>
        <a:xfrm>
          <a:off x="2158169" y="4475225"/>
          <a:ext cx="1779660" cy="1751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/>
            <a:t>4 OFICIALES DE LA ARMADA, RETIRADOS, PARA LIDERAR LOS DISTINTOS COMITÉS Y UNIDADES.</a:t>
          </a:r>
          <a:endParaRPr lang="en-US" sz="1500" kern="1200"/>
        </a:p>
      </dsp:txBody>
      <dsp:txXfrm>
        <a:off x="2209464" y="4526520"/>
        <a:ext cx="1677070" cy="1648750"/>
      </dsp:txXfrm>
    </dsp:sp>
    <dsp:sp modelId="{F2A7AACE-14B1-7C4D-AB95-D49D809F4C56}">
      <dsp:nvSpPr>
        <dsp:cNvPr id="0" name=""/>
        <dsp:cNvSpPr/>
      </dsp:nvSpPr>
      <dsp:spPr>
        <a:xfrm rot="16200000">
          <a:off x="1773317" y="2249257"/>
          <a:ext cx="1877647" cy="10233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0594D9-2972-9646-8107-4F059CB70493}">
      <dsp:nvSpPr>
        <dsp:cNvPr id="0" name=""/>
        <dsp:cNvSpPr/>
      </dsp:nvSpPr>
      <dsp:spPr>
        <a:xfrm>
          <a:off x="2158169" y="2553327"/>
          <a:ext cx="1779660" cy="1751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/>
            <a:t>VARIEDAD DE EDADES, PROFESIONES, INQUIETUDES Y FORTALEZAS. </a:t>
          </a:r>
          <a:endParaRPr lang="en-US" sz="1500" kern="1200"/>
        </a:p>
      </dsp:txBody>
      <dsp:txXfrm>
        <a:off x="2209464" y="2604622"/>
        <a:ext cx="1677070" cy="1648750"/>
      </dsp:txXfrm>
    </dsp:sp>
    <dsp:sp modelId="{94776BF3-2449-5B48-ABAB-08529B5CBF43}">
      <dsp:nvSpPr>
        <dsp:cNvPr id="0" name=""/>
        <dsp:cNvSpPr/>
      </dsp:nvSpPr>
      <dsp:spPr>
        <a:xfrm>
          <a:off x="2720365" y="1288308"/>
          <a:ext cx="2138436" cy="10233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AA2C0A-349B-FF4E-9D7E-E0EAE5253177}">
      <dsp:nvSpPr>
        <dsp:cNvPr id="0" name=""/>
        <dsp:cNvSpPr/>
      </dsp:nvSpPr>
      <dsp:spPr>
        <a:xfrm>
          <a:off x="2158169" y="631428"/>
          <a:ext cx="1779660" cy="1751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/>
            <a:t>18 PROYECTOS, COMO PARTE DEL PROGRAMA DE MODERNIZACIÓN</a:t>
          </a:r>
          <a:endParaRPr lang="en-US" sz="1500" kern="1200"/>
        </a:p>
      </dsp:txBody>
      <dsp:txXfrm>
        <a:off x="2209464" y="682723"/>
        <a:ext cx="1677070" cy="1648750"/>
      </dsp:txXfrm>
    </dsp:sp>
    <dsp:sp modelId="{75818212-51F3-8944-8A0C-226AFFBBC69C}">
      <dsp:nvSpPr>
        <dsp:cNvPr id="0" name=""/>
        <dsp:cNvSpPr/>
      </dsp:nvSpPr>
      <dsp:spPr>
        <a:xfrm rot="5400000">
          <a:off x="3928202" y="2249257"/>
          <a:ext cx="1877647" cy="10233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6CED254-15D4-9242-97FA-7A41B222644B}">
      <dsp:nvSpPr>
        <dsp:cNvPr id="0" name=""/>
        <dsp:cNvSpPr/>
      </dsp:nvSpPr>
      <dsp:spPr>
        <a:xfrm>
          <a:off x="4313055" y="631428"/>
          <a:ext cx="1779660" cy="1751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/>
            <a:t>6 AÑOS EN SER COMPLETADOS.</a:t>
          </a:r>
          <a:endParaRPr lang="en-US" sz="1500" kern="1200"/>
        </a:p>
      </dsp:txBody>
      <dsp:txXfrm>
        <a:off x="4364350" y="682723"/>
        <a:ext cx="1677070" cy="1648750"/>
      </dsp:txXfrm>
    </dsp:sp>
    <dsp:sp modelId="{FBC6BE6E-5737-8842-94E3-8B6C0FB916D2}">
      <dsp:nvSpPr>
        <dsp:cNvPr id="0" name=""/>
        <dsp:cNvSpPr/>
      </dsp:nvSpPr>
      <dsp:spPr>
        <a:xfrm rot="5400000">
          <a:off x="3928202" y="4171155"/>
          <a:ext cx="1877647" cy="10233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16ACD0D-9668-0A49-95CD-A8B6382F16C1}">
      <dsp:nvSpPr>
        <dsp:cNvPr id="0" name=""/>
        <dsp:cNvSpPr/>
      </dsp:nvSpPr>
      <dsp:spPr>
        <a:xfrm>
          <a:off x="4313055" y="2553327"/>
          <a:ext cx="1779660" cy="1751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/>
            <a:t>SE CERRARON LAS BODEGAS</a:t>
          </a:r>
          <a:endParaRPr lang="en-US" sz="1500" kern="1200"/>
        </a:p>
      </dsp:txBody>
      <dsp:txXfrm>
        <a:off x="4364350" y="2604622"/>
        <a:ext cx="1677070" cy="1648750"/>
      </dsp:txXfrm>
    </dsp:sp>
    <dsp:sp modelId="{B09494B0-A43E-AA4D-A850-2176AFB59E3F}">
      <dsp:nvSpPr>
        <dsp:cNvPr id="0" name=""/>
        <dsp:cNvSpPr/>
      </dsp:nvSpPr>
      <dsp:spPr>
        <a:xfrm>
          <a:off x="4313055" y="4475225"/>
          <a:ext cx="1779660" cy="17513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500" kern="1200"/>
            <a:t>SE EXTERNALIZÓ LA DISTRIBUCIÓN Y LA LOGÍSTICA</a:t>
          </a:r>
          <a:endParaRPr lang="en-US" sz="1500" kern="1200"/>
        </a:p>
      </dsp:txBody>
      <dsp:txXfrm>
        <a:off x="4364350" y="4526520"/>
        <a:ext cx="1677070" cy="16487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47F6EF-4A7A-154B-9AC7-11575B43FA47}">
      <dsp:nvSpPr>
        <dsp:cNvPr id="0" name=""/>
        <dsp:cNvSpPr/>
      </dsp:nvSpPr>
      <dsp:spPr>
        <a:xfrm>
          <a:off x="1776729" y="0"/>
          <a:ext cx="6962140" cy="435133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519ADC-F19E-7446-9CF5-12246CBE60FB}">
      <dsp:nvSpPr>
        <dsp:cNvPr id="0" name=""/>
        <dsp:cNvSpPr/>
      </dsp:nvSpPr>
      <dsp:spPr>
        <a:xfrm>
          <a:off x="3395427" y="2371479"/>
          <a:ext cx="243674" cy="24367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C9BDD0-A517-9A4A-BA44-E08EE2B24A2D}">
      <dsp:nvSpPr>
        <dsp:cNvPr id="0" name=""/>
        <dsp:cNvSpPr/>
      </dsp:nvSpPr>
      <dsp:spPr>
        <a:xfrm>
          <a:off x="3517264" y="2493316"/>
          <a:ext cx="2262695" cy="18580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118" tIns="0" rIns="0" bIns="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400" kern="1200" dirty="0">
              <a:solidFill>
                <a:srgbClr val="FFFF00"/>
              </a:solidFill>
            </a:rPr>
            <a:t>AUTORIDAD</a:t>
          </a:r>
        </a:p>
      </dsp:txBody>
      <dsp:txXfrm>
        <a:off x="3517264" y="2493316"/>
        <a:ext cx="2262695" cy="1858021"/>
      </dsp:txXfrm>
    </dsp:sp>
    <dsp:sp modelId="{A35DB2E5-E785-914C-86BF-D34521F6F53F}">
      <dsp:nvSpPr>
        <dsp:cNvPr id="0" name=""/>
        <dsp:cNvSpPr/>
      </dsp:nvSpPr>
      <dsp:spPr>
        <a:xfrm>
          <a:off x="5640717" y="1261888"/>
          <a:ext cx="417728" cy="41772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7F5A1D-61ED-A54E-BE31-0B5FD1BC59FE}">
      <dsp:nvSpPr>
        <dsp:cNvPr id="0" name=""/>
        <dsp:cNvSpPr/>
      </dsp:nvSpPr>
      <dsp:spPr>
        <a:xfrm>
          <a:off x="5849581" y="1470752"/>
          <a:ext cx="2262695" cy="28805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1346" tIns="0" rIns="0" bIns="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200" kern="1200" dirty="0">
              <a:solidFill>
                <a:srgbClr val="FFFF00"/>
              </a:solidFill>
            </a:rPr>
            <a:t>LIDERAZGO</a:t>
          </a:r>
          <a:endParaRPr lang="es-MX" sz="3400" kern="1200" dirty="0">
            <a:solidFill>
              <a:srgbClr val="FFFF00"/>
            </a:solidFill>
          </a:endParaRPr>
        </a:p>
      </dsp:txBody>
      <dsp:txXfrm>
        <a:off x="5849581" y="1470752"/>
        <a:ext cx="2262695" cy="28805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3CFA6C-9CAC-6244-A288-4BBA512A16CA}">
      <dsp:nvSpPr>
        <dsp:cNvPr id="0" name=""/>
        <dsp:cNvSpPr/>
      </dsp:nvSpPr>
      <dsp:spPr>
        <a:xfrm rot="4396374">
          <a:off x="1373799" y="1078272"/>
          <a:ext cx="4677714" cy="3262122"/>
        </a:xfrm>
        <a:prstGeom prst="swooshArrow">
          <a:avLst>
            <a:gd name="adj1" fmla="val 16310"/>
            <a:gd name="adj2" fmla="val 313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42EF09-321B-3549-BE5A-B2C2BA94CB54}">
      <dsp:nvSpPr>
        <dsp:cNvPr id="0" name=""/>
        <dsp:cNvSpPr/>
      </dsp:nvSpPr>
      <dsp:spPr>
        <a:xfrm>
          <a:off x="3874996" y="2104068"/>
          <a:ext cx="118126" cy="118126"/>
        </a:xfrm>
        <a:prstGeom prst="ellips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D556B8-8B9A-E041-9B4B-FBAADF6438B5}">
      <dsp:nvSpPr>
        <dsp:cNvPr id="0" name=""/>
        <dsp:cNvSpPr/>
      </dsp:nvSpPr>
      <dsp:spPr>
        <a:xfrm>
          <a:off x="1083733" y="0"/>
          <a:ext cx="2205397" cy="8669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b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300" kern="1200" dirty="0">
              <a:solidFill>
                <a:srgbClr val="FFFF00"/>
              </a:solidFill>
            </a:rPr>
            <a:t>AUTORIDAD</a:t>
          </a:r>
        </a:p>
      </dsp:txBody>
      <dsp:txXfrm>
        <a:off x="1083733" y="0"/>
        <a:ext cx="2205397" cy="866986"/>
      </dsp:txXfrm>
    </dsp:sp>
    <dsp:sp modelId="{0BFAD224-8AA4-6B4C-81FD-DE35B60268EA}">
      <dsp:nvSpPr>
        <dsp:cNvPr id="0" name=""/>
        <dsp:cNvSpPr/>
      </dsp:nvSpPr>
      <dsp:spPr>
        <a:xfrm>
          <a:off x="4421632" y="1729638"/>
          <a:ext cx="2622634" cy="8669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300" kern="1200" dirty="0">
              <a:solidFill>
                <a:srgbClr val="FFFF00"/>
              </a:solidFill>
            </a:rPr>
            <a:t>LIDERAZGO</a:t>
          </a:r>
        </a:p>
      </dsp:txBody>
      <dsp:txXfrm>
        <a:off x="4421632" y="1729638"/>
        <a:ext cx="2622634" cy="866986"/>
      </dsp:txXfrm>
    </dsp:sp>
    <dsp:sp modelId="{A7E288FC-FDBF-C442-8AAB-3AF146548E18}">
      <dsp:nvSpPr>
        <dsp:cNvPr id="0" name=""/>
        <dsp:cNvSpPr/>
      </dsp:nvSpPr>
      <dsp:spPr>
        <a:xfrm>
          <a:off x="4064000" y="4551680"/>
          <a:ext cx="2980266" cy="8669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300" kern="1200" dirty="0">
              <a:solidFill>
                <a:srgbClr val="FFFF00"/>
              </a:solidFill>
            </a:rPr>
            <a:t>MANDO</a:t>
          </a:r>
        </a:p>
      </dsp:txBody>
      <dsp:txXfrm>
        <a:off x="4064000" y="4551680"/>
        <a:ext cx="2980266" cy="8669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FC70CF-09FC-F640-E8C4-285070903E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F54D9E5-97CC-82F3-F204-197FB2E645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A8F2D5-C16B-EA4A-5613-B13A1331D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D5E969-2B9B-A8C0-9893-559F32EFB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96C7B2F-4685-2669-2CC7-21CBF19F1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2651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CBEB97-7250-0A01-D31B-C0382C866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85CF0FB-6A35-5F55-5608-8A4507B561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D2FDC60-918C-47B0-9F7B-5AC625935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1DA8D5-FF20-FE11-9E6A-C38DDAB98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C090F2-E49C-FFE2-AFC9-55D3AC9EA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1968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E4CB11-C12E-916A-F36B-FE6ED5A52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501D52E-5B04-11A2-132D-D26688CB3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490E654-764E-8817-F632-2AC423FAE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B8221A-35F8-8E38-97D2-9D077194A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987BE5-ADFA-3827-E688-657FB9B04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50932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053CCF-7641-0FA5-C9E7-8CD9B5DC8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FBD0E55-1F34-7BEA-6ABF-64635178E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3034DA0-5CD5-F17F-2EDB-519DFC462A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B25921-AE43-C6EA-B39D-3B24D6A022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9059CC2-07E9-93D3-A4C6-4037294B0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28D9D29-DBB0-7622-F84B-C5777F17B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7150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BE9E3C-E5B6-E0E2-C278-96BAB76E0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E9448A1-CB94-241A-494A-3CA2E6F4F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AB10284-0F14-2495-97F0-CDC8A44B1A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5E3D56B-3F76-0CD8-99D0-8D55500D7F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04EAF2E-ACD7-E166-C77E-0B718CDD61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C0BD8E5-98DF-33DA-8FD8-2C62B4605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DF38837-0789-EEF0-D2B4-732265CAD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5D999F0-C407-83C2-0B1D-37A2278DE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9619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F50EA9-5475-992C-7F27-449D5596D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88BACC0-E303-C2C9-F413-7AFA6E9D1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F40B180-85A7-B41E-A6CF-907F72D1D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FC789C2-C3D1-744C-206D-1CCA5A003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1297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467DDE0-B210-6A2F-4A44-922B3E40B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71721CD-3C61-C644-922D-C46AE8716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526184D-BDB4-1F04-A8B7-B9F77C664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0835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92399D-1548-AA95-2612-0318805CE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50ED927-FA0B-8BA5-5E33-28ED54E6AC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721B234-C380-FAA5-7629-32A03DF31F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326E397-6978-B7B7-9EE6-2F919F829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74E54E1-9330-B52A-5AF3-9A5EC73E7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D10BF0E-1043-9881-F427-E1815765E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10545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AFF8D9-5E68-EE4A-B39C-70790CD98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5BE9FEF-7158-3AA4-30B4-925C0C98CD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A606641-702D-F288-40B7-7F076F4DDC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50D92EC-E3FC-FC71-6BE3-D3DC3948A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DB617BB-8EBA-C0C3-5C98-E174729DC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6915792-6AFD-5F00-EF99-5960ACCB3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57766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0F1C39-8A0D-61B8-0119-1631EFC06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8FC86EF-FFD0-D204-CD68-CF2A257419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CEC15B-C890-B6BE-7046-41E558715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7B1ADD0-80BB-A38C-5B77-9D167EC56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A546A8-C464-2D0C-9793-4787B2B73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2785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5947BC1-2E85-AD17-1A1B-8DF51E7422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5CB792A-626D-5510-5CF1-B3DB5F63E6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E5692E-26ED-C9B5-D1E9-22AF2476B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FCB23D3-4652-4A5C-1D13-E4C384DB6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9B98819-330E-0DE6-BC2F-D4D7A1622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2989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F1713EC-2FB6-BF38-0200-01F1AC4F3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24EF047-3D2F-52B0-E205-452447BB76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421C52-4AE1-17F3-9E46-E444782B05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C807E-46B6-4766-82AF-968D8057CE65}" type="datetimeFigureOut">
              <a:rPr lang="es-CL" smtClean="0"/>
              <a:t>18-07-23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A53C7D-4203-3CBC-9534-1C97FBFA5A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6A1EF6-65B2-2C1B-0996-33ADBAFE7B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D541B-5B41-4EEE-9F12-AC86DC0D0B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8894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g"/><Relationship Id="rId5" Type="http://schemas.openxmlformats.org/officeDocument/2006/relationships/image" Target="../media/image21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3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12" Type="http://schemas.microsoft.com/office/2007/relationships/diagramDrawing" Target="../diagrams/drawing3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11" Type="http://schemas.openxmlformats.org/officeDocument/2006/relationships/diagramColors" Target="../diagrams/colors3.xml"/><Relationship Id="rId5" Type="http://schemas.openxmlformats.org/officeDocument/2006/relationships/image" Target="../media/image35.jpeg"/><Relationship Id="rId10" Type="http://schemas.openxmlformats.org/officeDocument/2006/relationships/diagramQuickStyle" Target="../diagrams/quickStyle3.xml"/><Relationship Id="rId4" Type="http://schemas.openxmlformats.org/officeDocument/2006/relationships/image" Target="../media/image34.jpeg"/><Relationship Id="rId9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12" Type="http://schemas.microsoft.com/office/2007/relationships/diagramDrawing" Target="../diagrams/drawing4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11" Type="http://schemas.openxmlformats.org/officeDocument/2006/relationships/diagramColors" Target="../diagrams/colors4.xml"/><Relationship Id="rId5" Type="http://schemas.openxmlformats.org/officeDocument/2006/relationships/image" Target="../media/image44.jpeg"/><Relationship Id="rId10" Type="http://schemas.openxmlformats.org/officeDocument/2006/relationships/diagramQuickStyle" Target="../diagrams/quickStyle4.xml"/><Relationship Id="rId4" Type="http://schemas.openxmlformats.org/officeDocument/2006/relationships/image" Target="../media/image43.jpeg"/><Relationship Id="rId9" Type="http://schemas.openxmlformats.org/officeDocument/2006/relationships/diagramLayout" Target="../diagrams/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Video 13" descr="Piezas de ajedrez transparentes">
            <a:extLst>
              <a:ext uri="{FF2B5EF4-FFF2-40B4-BE49-F238E27FC236}">
                <a16:creationId xmlns:a16="http://schemas.microsoft.com/office/drawing/2014/main" id="{C76B0485-477F-D4C6-01F4-5BB3AED2546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4" r="1" b="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5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3C83D76-3246-FE99-1E26-037D352E5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CL" sz="5200" dirty="0">
                <a:solidFill>
                  <a:srgbClr val="FFFFFF"/>
                </a:solidFill>
              </a:rPr>
              <a:t>EL LIDERAZGO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CBC93E2-7B17-BB62-96F6-A977515435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MX">
                <a:solidFill>
                  <a:srgbClr val="FFFFFF"/>
                </a:solidFill>
              </a:rPr>
              <a:t>EL LIDERAZGO DE EQUIPOS DE ALTO RENDIMIENTO</a:t>
            </a:r>
          </a:p>
          <a:p>
            <a:r>
              <a:rPr lang="es-MX">
                <a:solidFill>
                  <a:srgbClr val="FFFFFF"/>
                </a:solidFill>
              </a:rPr>
              <a:t>EL LIDERAZGO EN TIEMPOS DE CRISIS.</a:t>
            </a:r>
          </a:p>
          <a:p>
            <a:endParaRPr lang="es-CL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866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>
                <p:cTn id="16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A930249-8242-4E2B-AF17-C018264883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5BDD999-C5E1-4B3E-A710-768673819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12" name="Picture 11" descr="Manos sujetando las muñecas de otra persona y entrelazadas para formar un círculo">
            <a:extLst>
              <a:ext uri="{FF2B5EF4-FFF2-40B4-BE49-F238E27FC236}">
                <a16:creationId xmlns:a16="http://schemas.microsoft.com/office/drawing/2014/main" id="{CB9D6F62-B4AF-8803-43AD-39E12CB4FF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l="22136" r="18500" b="-1"/>
          <a:stretch/>
        </p:blipFill>
        <p:spPr>
          <a:xfrm>
            <a:off x="-4575" y="10"/>
            <a:ext cx="609905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3C83D76-3246-FE99-1E26-037D352E5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1" y="81023"/>
            <a:ext cx="6092950" cy="18287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_tradnl" sz="5200" b="1" kern="120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LIDERAZGO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B706C5D-AC0B-7FB4-AE19-64887BEBF464}"/>
              </a:ext>
            </a:extLst>
          </p:cNvPr>
          <p:cNvSpPr txBox="1"/>
          <p:nvPr/>
        </p:nvSpPr>
        <p:spPr>
          <a:xfrm>
            <a:off x="6092142" y="2187616"/>
            <a:ext cx="6099858" cy="17390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5200" b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MANDO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6706573-452D-B2A4-7F9E-0C29B90DAD38}"/>
              </a:ext>
            </a:extLst>
          </p:cNvPr>
          <p:cNvSpPr txBox="1"/>
          <p:nvPr/>
        </p:nvSpPr>
        <p:spPr>
          <a:xfrm>
            <a:off x="6096001" y="4375222"/>
            <a:ext cx="6092950" cy="17390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s-CL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5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AUTORIDAD</a:t>
            </a:r>
            <a:r>
              <a:rPr lang="es-CL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537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A93898FF-D987-4B0E-BFB4-85F5EB356D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4A19ECD-E422-4880-927D-568C92C401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9C0DFA8-8113-4CAC-BF42-2CF1AFA90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8C4DD1BC-2F55-487A-B5DC-47B3019366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EEDAB89-D12D-48C4-83C7-67A2B8B136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B93AE80-C4B2-7CE2-EC50-B572548459AC}"/>
              </a:ext>
            </a:extLst>
          </p:cNvPr>
          <p:cNvSpPr txBox="1"/>
          <p:nvPr/>
        </p:nvSpPr>
        <p:spPr>
          <a:xfrm>
            <a:off x="5993463" y="3508941"/>
            <a:ext cx="5194489" cy="22302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¿QUE ES CENABAST?</a:t>
            </a:r>
          </a:p>
        </p:txBody>
      </p:sp>
      <p:pic>
        <p:nvPicPr>
          <p:cNvPr id="14" name="Graphic 13" descr="Smiling hospital staff">
            <a:extLst>
              <a:ext uri="{FF2B5EF4-FFF2-40B4-BE49-F238E27FC236}">
                <a16:creationId xmlns:a16="http://schemas.microsoft.com/office/drawing/2014/main" id="{435E67C5-6139-D6DA-2305-271B092537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6224" y="1731413"/>
            <a:ext cx="4878940" cy="342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85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164E6401-ED0E-4C69-B9F2-C94D98C65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E3C5560-7A9C-489F-9148-18C5E1D0F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3C83D76-3246-FE99-1E26-037D352E5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8043" y="590062"/>
            <a:ext cx="5309140" cy="5174130"/>
          </a:xfrm>
        </p:spPr>
        <p:txBody>
          <a:bodyPr>
            <a:normAutofit fontScale="90000"/>
          </a:bodyPr>
          <a:lstStyle/>
          <a:p>
            <a:r>
              <a:rPr lang="es-MX" sz="2800" b="1" dirty="0">
                <a:solidFill>
                  <a:srgbClr val="FFFFFF"/>
                </a:solidFill>
              </a:rPr>
              <a:t>CENABAST ES UN SERVICIO PÚBLICO, QUE DEPENDE DEL MINISTERIO DE SALUD, CUYA MISIÓN ES:</a:t>
            </a:r>
            <a:br>
              <a:rPr lang="es-MX" sz="2800" b="1" dirty="0">
                <a:solidFill>
                  <a:srgbClr val="FFFFFF"/>
                </a:solidFill>
              </a:rPr>
            </a:br>
            <a:br>
              <a:rPr lang="es-MX" sz="2800" b="1" dirty="0">
                <a:solidFill>
                  <a:srgbClr val="FFFFFF"/>
                </a:solidFill>
              </a:rPr>
            </a:br>
            <a:r>
              <a:rPr lang="es-MX" sz="2800" b="1" dirty="0">
                <a:solidFill>
                  <a:srgbClr val="FFFFFF"/>
                </a:solidFill>
              </a:rPr>
              <a:t>“PROVEER DE MEDICAMENTOS, INSUMOS, DISPOSITIVOS MÉDICOS AL SISTEMA DE SALUD, MEDIANTE LA GESTIÓN DE UN SERVICIO DE ABASTECIMIENTO DE EXCELENCIA, EFICIENTE, OPORTUNO Y DE CALIDAD, CONTRIBUYENDO A MEJORAR LA SALUD DE TODAS LAS PERSONAS QUE HABITAN EN CHILE”.</a:t>
            </a:r>
            <a:br>
              <a:rPr lang="es-MX" sz="2800" dirty="0">
                <a:solidFill>
                  <a:srgbClr val="FFFFFF"/>
                </a:solidFill>
              </a:rPr>
            </a:br>
            <a:endParaRPr lang="es-CL" sz="2800" dirty="0">
              <a:solidFill>
                <a:srgbClr val="FFFFFF"/>
              </a:solidFill>
            </a:endParaRP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01262" y="3496322"/>
            <a:ext cx="0" cy="335280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>
            <a:extLst>
              <a:ext uri="{FF2B5EF4-FFF2-40B4-BE49-F238E27FC236}">
                <a16:creationId xmlns:a16="http://schemas.microsoft.com/office/drawing/2014/main" id="{E7745968-26AC-10BA-FF8B-1C91B6E529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2437" y="2341861"/>
            <a:ext cx="1902573" cy="1902573"/>
          </a:xfrm>
          <a:prstGeom prst="rect">
            <a:avLst/>
          </a:prstGeom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2091CF1D-1F61-41E9-95B3-739B2ACB3C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20768" y="2053732"/>
            <a:ext cx="609182" cy="702815"/>
            <a:chOff x="11220768" y="2053732"/>
            <a:chExt cx="609182" cy="702815"/>
          </a:xfrm>
          <a:solidFill>
            <a:srgbClr val="FFFFFF"/>
          </a:solidFill>
        </p:grpSpPr>
        <p:sp>
          <p:nvSpPr>
            <p:cNvPr id="50" name="Graphic 22">
              <a:extLst>
                <a:ext uri="{FF2B5EF4-FFF2-40B4-BE49-F238E27FC236}">
                  <a16:creationId xmlns:a16="http://schemas.microsoft.com/office/drawing/2014/main" id="{508BEF50-7B1E-49A4-BC19-5F4F1D755E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0768" y="2053732"/>
              <a:ext cx="151536" cy="151536"/>
            </a:xfrm>
            <a:custGeom>
              <a:avLst/>
              <a:gdLst>
                <a:gd name="connsiteX0" fmla="*/ 141251 w 151536"/>
                <a:gd name="connsiteY0" fmla="*/ 65483 h 151536"/>
                <a:gd name="connsiteX1" fmla="*/ 86053 w 151536"/>
                <a:gd name="connsiteY1" fmla="*/ 65483 h 151536"/>
                <a:gd name="connsiteX2" fmla="*/ 86053 w 151536"/>
                <a:gd name="connsiteY2" fmla="*/ 10285 h 151536"/>
                <a:gd name="connsiteX3" fmla="*/ 75768 w 151536"/>
                <a:gd name="connsiteY3" fmla="*/ 0 h 151536"/>
                <a:gd name="connsiteX4" fmla="*/ 65483 w 151536"/>
                <a:gd name="connsiteY4" fmla="*/ 10285 h 151536"/>
                <a:gd name="connsiteX5" fmla="*/ 65483 w 151536"/>
                <a:gd name="connsiteY5" fmla="*/ 65483 h 151536"/>
                <a:gd name="connsiteX6" fmla="*/ 10285 w 151536"/>
                <a:gd name="connsiteY6" fmla="*/ 65483 h 151536"/>
                <a:gd name="connsiteX7" fmla="*/ 0 w 151536"/>
                <a:gd name="connsiteY7" fmla="*/ 75768 h 151536"/>
                <a:gd name="connsiteX8" fmla="*/ 10285 w 151536"/>
                <a:gd name="connsiteY8" fmla="*/ 86053 h 151536"/>
                <a:gd name="connsiteX9" fmla="*/ 65483 w 151536"/>
                <a:gd name="connsiteY9" fmla="*/ 86053 h 151536"/>
                <a:gd name="connsiteX10" fmla="*/ 65483 w 151536"/>
                <a:gd name="connsiteY10" fmla="*/ 141251 h 151536"/>
                <a:gd name="connsiteX11" fmla="*/ 75768 w 151536"/>
                <a:gd name="connsiteY11" fmla="*/ 151536 h 151536"/>
                <a:gd name="connsiteX12" fmla="*/ 86053 w 151536"/>
                <a:gd name="connsiteY12" fmla="*/ 141251 h 151536"/>
                <a:gd name="connsiteX13" fmla="*/ 86053 w 151536"/>
                <a:gd name="connsiteY13" fmla="*/ 86053 h 151536"/>
                <a:gd name="connsiteX14" fmla="*/ 141251 w 151536"/>
                <a:gd name="connsiteY14" fmla="*/ 86053 h 151536"/>
                <a:gd name="connsiteX15" fmla="*/ 151536 w 151536"/>
                <a:gd name="connsiteY15" fmla="*/ 75768 h 151536"/>
                <a:gd name="connsiteX16" fmla="*/ 141251 w 151536"/>
                <a:gd name="connsiteY16" fmla="*/ 65483 h 151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51536" h="151536">
                  <a:moveTo>
                    <a:pt x="141251" y="65483"/>
                  </a:moveTo>
                  <a:lnTo>
                    <a:pt x="86053" y="65483"/>
                  </a:lnTo>
                  <a:lnTo>
                    <a:pt x="86053" y="10285"/>
                  </a:lnTo>
                  <a:cubicBezTo>
                    <a:pt x="86053" y="4605"/>
                    <a:pt x="81448" y="0"/>
                    <a:pt x="75768" y="0"/>
                  </a:cubicBezTo>
                  <a:cubicBezTo>
                    <a:pt x="70088" y="0"/>
                    <a:pt x="65483" y="4605"/>
                    <a:pt x="65483" y="10285"/>
                  </a:cubicBezTo>
                  <a:lnTo>
                    <a:pt x="65483" y="65483"/>
                  </a:lnTo>
                  <a:lnTo>
                    <a:pt x="10285" y="65483"/>
                  </a:lnTo>
                  <a:cubicBezTo>
                    <a:pt x="4605" y="65483"/>
                    <a:pt x="0" y="70088"/>
                    <a:pt x="0" y="75768"/>
                  </a:cubicBezTo>
                  <a:cubicBezTo>
                    <a:pt x="0" y="81448"/>
                    <a:pt x="4605" y="86053"/>
                    <a:pt x="10285" y="86053"/>
                  </a:cubicBezTo>
                  <a:lnTo>
                    <a:pt x="65483" y="86053"/>
                  </a:lnTo>
                  <a:lnTo>
                    <a:pt x="65483" y="141251"/>
                  </a:lnTo>
                  <a:cubicBezTo>
                    <a:pt x="65483" y="146931"/>
                    <a:pt x="70088" y="151536"/>
                    <a:pt x="75768" y="151536"/>
                  </a:cubicBezTo>
                  <a:cubicBezTo>
                    <a:pt x="81448" y="151536"/>
                    <a:pt x="86053" y="146931"/>
                    <a:pt x="86053" y="141251"/>
                  </a:cubicBezTo>
                  <a:lnTo>
                    <a:pt x="86053" y="86053"/>
                  </a:lnTo>
                  <a:lnTo>
                    <a:pt x="141251" y="86053"/>
                  </a:lnTo>
                  <a:cubicBezTo>
                    <a:pt x="146931" y="86053"/>
                    <a:pt x="151536" y="81448"/>
                    <a:pt x="151536" y="75768"/>
                  </a:cubicBezTo>
                  <a:cubicBezTo>
                    <a:pt x="151536" y="70088"/>
                    <a:pt x="146931" y="65483"/>
                    <a:pt x="141251" y="65483"/>
                  </a:cubicBezTo>
                  <a:close/>
                </a:path>
              </a:pathLst>
            </a:custGeom>
            <a:grpFill/>
            <a:ln w="6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1" name="Graphic 23">
              <a:extLst>
                <a:ext uri="{FF2B5EF4-FFF2-40B4-BE49-F238E27FC236}">
                  <a16:creationId xmlns:a16="http://schemas.microsoft.com/office/drawing/2014/main" id="{3FBAD350-5664-4811-A208-657FB882D3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721325" y="2647922"/>
              <a:ext cx="108625" cy="108625"/>
            </a:xfrm>
            <a:custGeom>
              <a:avLst/>
              <a:gdLst>
                <a:gd name="connsiteX0" fmla="*/ 54313 w 108625"/>
                <a:gd name="connsiteY0" fmla="*/ 16053 h 108625"/>
                <a:gd name="connsiteX1" fmla="*/ 92572 w 108625"/>
                <a:gd name="connsiteY1" fmla="*/ 54313 h 108625"/>
                <a:gd name="connsiteX2" fmla="*/ 54313 w 108625"/>
                <a:gd name="connsiteY2" fmla="*/ 92572 h 108625"/>
                <a:gd name="connsiteX3" fmla="*/ 16053 w 108625"/>
                <a:gd name="connsiteY3" fmla="*/ 54313 h 108625"/>
                <a:gd name="connsiteX4" fmla="*/ 54313 w 108625"/>
                <a:gd name="connsiteY4" fmla="*/ 16053 h 108625"/>
                <a:gd name="connsiteX5" fmla="*/ 54313 w 108625"/>
                <a:gd name="connsiteY5" fmla="*/ 0 h 108625"/>
                <a:gd name="connsiteX6" fmla="*/ 0 w 108625"/>
                <a:gd name="connsiteY6" fmla="*/ 54313 h 108625"/>
                <a:gd name="connsiteX7" fmla="*/ 54313 w 108625"/>
                <a:gd name="connsiteY7" fmla="*/ 108625 h 108625"/>
                <a:gd name="connsiteX8" fmla="*/ 108625 w 108625"/>
                <a:gd name="connsiteY8" fmla="*/ 54313 h 108625"/>
                <a:gd name="connsiteX9" fmla="*/ 54313 w 108625"/>
                <a:gd name="connsiteY9" fmla="*/ 0 h 108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8625" h="108625">
                  <a:moveTo>
                    <a:pt x="54313" y="16053"/>
                  </a:moveTo>
                  <a:cubicBezTo>
                    <a:pt x="75442" y="16053"/>
                    <a:pt x="92572" y="33182"/>
                    <a:pt x="92572" y="54313"/>
                  </a:cubicBezTo>
                  <a:cubicBezTo>
                    <a:pt x="92572" y="75442"/>
                    <a:pt x="75442" y="92572"/>
                    <a:pt x="54313" y="92572"/>
                  </a:cubicBezTo>
                  <a:cubicBezTo>
                    <a:pt x="33182" y="92572"/>
                    <a:pt x="16053" y="75442"/>
                    <a:pt x="16053" y="54313"/>
                  </a:cubicBezTo>
                  <a:cubicBezTo>
                    <a:pt x="16074" y="33191"/>
                    <a:pt x="33191" y="16074"/>
                    <a:pt x="54313" y="16053"/>
                  </a:cubicBezTo>
                  <a:moveTo>
                    <a:pt x="54313" y="0"/>
                  </a:moveTo>
                  <a:cubicBezTo>
                    <a:pt x="24317" y="0"/>
                    <a:pt x="0" y="24317"/>
                    <a:pt x="0" y="54313"/>
                  </a:cubicBezTo>
                  <a:cubicBezTo>
                    <a:pt x="0" y="84309"/>
                    <a:pt x="24317" y="108625"/>
                    <a:pt x="54313" y="108625"/>
                  </a:cubicBezTo>
                  <a:cubicBezTo>
                    <a:pt x="84309" y="108625"/>
                    <a:pt x="108625" y="84309"/>
                    <a:pt x="108625" y="54313"/>
                  </a:cubicBezTo>
                  <a:cubicBezTo>
                    <a:pt x="108625" y="24317"/>
                    <a:pt x="84309" y="0"/>
                    <a:pt x="54313" y="0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53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77861" y="6313109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rgbClr val="FFFFFF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5EA4304-85B0-9791-B333-54061A5A8E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4411" y="4952855"/>
            <a:ext cx="4038624" cy="9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08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8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03E75C24-5946-4D5C-2F3E-F1A4FA347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655" y="5820183"/>
            <a:ext cx="2207234" cy="496531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9CAB03F4-711E-480D-5622-8EA9842100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3789" y="4227843"/>
            <a:ext cx="2086289" cy="20862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graphicFrame>
        <p:nvGraphicFramePr>
          <p:cNvPr id="27" name="CuadroTexto 12">
            <a:extLst>
              <a:ext uri="{FF2B5EF4-FFF2-40B4-BE49-F238E27FC236}">
                <a16:creationId xmlns:a16="http://schemas.microsoft.com/office/drawing/2014/main" id="{8B2966F3-C494-988D-BA67-28DD4776ABF8}"/>
              </a:ext>
            </a:extLst>
          </p:cNvPr>
          <p:cNvGraphicFramePr/>
          <p:nvPr/>
        </p:nvGraphicFramePr>
        <p:xfrm>
          <a:off x="594888" y="687613"/>
          <a:ext cx="7507390" cy="3770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910799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659C6F-A29D-4D83-86DA-5B0289733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CC6EB36-8D7F-17E4-0AA0-0D83763204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90" r="10611" b="1"/>
          <a:stretch/>
        </p:blipFill>
        <p:spPr>
          <a:xfrm>
            <a:off x="4472902" y="18"/>
            <a:ext cx="4049486" cy="3681383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27B5331-CF39-6914-372E-23B8AFB251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34286" r="9645" b="1"/>
          <a:stretch/>
        </p:blipFill>
        <p:spPr>
          <a:xfrm rot="10800000" flipV="1">
            <a:off x="8522390" y="-7"/>
            <a:ext cx="3669610" cy="3681406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0E4ECCE-1865-5A28-2391-1F204EE19F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9532" r="1" b="11881"/>
          <a:stretch/>
        </p:blipFill>
        <p:spPr>
          <a:xfrm>
            <a:off x="4472902" y="3681405"/>
            <a:ext cx="7719098" cy="317659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43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3C83D76-3246-FE99-1E26-037D352E5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15219"/>
            <a:ext cx="5395912" cy="2387600"/>
          </a:xfrm>
        </p:spPr>
        <p:txBody>
          <a:bodyPr>
            <a:normAutofit/>
          </a:bodyPr>
          <a:lstStyle/>
          <a:p>
            <a:pPr algn="l"/>
            <a:r>
              <a:rPr lang="es-MX" sz="3100" dirty="0">
                <a:solidFill>
                  <a:schemeClr val="bg1"/>
                </a:solidFill>
              </a:rPr>
              <a:t>EL LIDERAZGO DE EQUIPOS DE ALTO RENDIMIENTO</a:t>
            </a:r>
            <a:br>
              <a:rPr lang="es-MX" sz="3100" dirty="0">
                <a:solidFill>
                  <a:schemeClr val="bg1"/>
                </a:solidFill>
              </a:rPr>
            </a:br>
            <a:br>
              <a:rPr lang="es-MX" sz="3100" dirty="0">
                <a:solidFill>
                  <a:schemeClr val="bg1"/>
                </a:solidFill>
              </a:rPr>
            </a:br>
            <a:endParaRPr lang="es-CL" sz="3100" dirty="0">
              <a:solidFill>
                <a:schemeClr val="bg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3681408"/>
            <a:ext cx="113537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>
            <a:extLst>
              <a:ext uri="{FF2B5EF4-FFF2-40B4-BE49-F238E27FC236}">
                <a16:creationId xmlns:a16="http://schemas.microsoft.com/office/drawing/2014/main" id="{26F73569-9456-24DF-721A-3B9823CF79AC}"/>
              </a:ext>
            </a:extLst>
          </p:cNvPr>
          <p:cNvSpPr txBox="1"/>
          <p:nvPr/>
        </p:nvSpPr>
        <p:spPr>
          <a:xfrm>
            <a:off x="838200" y="4094800"/>
            <a:ext cx="6105644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31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EL LIDERAZGO EN TIEMPOS DE CRISIS</a:t>
            </a:r>
            <a:r>
              <a:rPr lang="es-MX" sz="1800">
                <a:solidFill>
                  <a:schemeClr val="bg1"/>
                </a:solidFill>
              </a:rPr>
              <a:t>.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9308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6742736B-1326-450B-9240-348937388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E7EBC00-D624-D043-A4A5-856BD51BCB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52" r="9253"/>
          <a:stretch/>
        </p:blipFill>
        <p:spPr>
          <a:xfrm>
            <a:off x="471944" y="555217"/>
            <a:ext cx="4268712" cy="333922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4328C40-0141-DD02-5E22-8B8023CDD18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3384" b="90567" l="10000" r="90000">
                        <a14:foregroundMark x1="18627" y1="34722" x2="18627" y2="34722"/>
                        <a14:foregroundMark x1="20752" y1="35732" x2="20752" y2="35732"/>
                        <a14:foregroundMark x1="18627" y1="35732" x2="22059" y2="35732"/>
                        <a14:foregroundMark x1="47549" y1="36364" x2="56046" y2="37374"/>
                        <a14:backgroundMark x1="69935" y1="75379" x2="64052" y2="75884"/>
                        <a14:backgroundMark x1="17320" y1="28662" x2="22059" y2="266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986" b="1035"/>
          <a:stretch/>
        </p:blipFill>
        <p:spPr>
          <a:xfrm>
            <a:off x="477507" y="4074019"/>
            <a:ext cx="2048359" cy="2226786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ECA7A87-EDB4-44AB-6577-F8AFCE0E300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7" r="5" b="11272"/>
          <a:stretch/>
        </p:blipFill>
        <p:spPr>
          <a:xfrm>
            <a:off x="2686733" y="4072045"/>
            <a:ext cx="2053923" cy="222876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02CC935-F3C5-5A86-7427-CD9A4071FD7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406"/>
          <a:stretch/>
        </p:blipFill>
        <p:spPr>
          <a:xfrm>
            <a:off x="4933183" y="555218"/>
            <a:ext cx="6786873" cy="574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96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6B869D4-1EEF-4B5F-AD70-79AACBAEE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B7867FE-8E34-C5AA-0FB5-8B735765F3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6" r="6329" b="1"/>
          <a:stretch/>
        </p:blipFill>
        <p:spPr>
          <a:xfrm>
            <a:off x="-2" y="10"/>
            <a:ext cx="7995504" cy="685799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3DF719B-B30D-DBD8-518C-BDD0E9814A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6" r="1" b="21338"/>
          <a:stretch/>
        </p:blipFill>
        <p:spPr>
          <a:xfrm>
            <a:off x="8188032" y="10"/>
            <a:ext cx="4003968" cy="222874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155C815-7C95-7ABC-4AD4-237A4855996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225" r="-3" b="-3"/>
          <a:stretch/>
        </p:blipFill>
        <p:spPr>
          <a:xfrm>
            <a:off x="8188029" y="2400472"/>
            <a:ext cx="4003969" cy="2057046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F9D0480-CCF9-AB30-C685-D2AA9935C36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50" r="1" b="17983"/>
          <a:stretch/>
        </p:blipFill>
        <p:spPr>
          <a:xfrm>
            <a:off x="8188029" y="4629229"/>
            <a:ext cx="4003969" cy="2228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70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3C83D76-3246-FE99-1E26-037D352E5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2903" y="949325"/>
            <a:ext cx="8071706" cy="2387600"/>
          </a:xfrm>
        </p:spPr>
        <p:txBody>
          <a:bodyPr>
            <a:normAutofit/>
          </a:bodyPr>
          <a:lstStyle/>
          <a:p>
            <a:pPr algn="l"/>
            <a:r>
              <a:rPr lang="es-MX" sz="5600">
                <a:solidFill>
                  <a:schemeClr val="bg1"/>
                </a:solidFill>
              </a:rPr>
              <a:t>EL LIDERAZGO DE EQUIPOS DE ALTO RENDIMIENTO</a:t>
            </a:r>
            <a:endParaRPr lang="es-CL" sz="5600">
              <a:solidFill>
                <a:schemeClr val="bg1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C4521DE-248E-440D-AAD6-FD9E7D34B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5285" y="0"/>
            <a:ext cx="0" cy="685800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42C13FA-4C0F-42D0-9626-5BA6040D8C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6252485"/>
            <a:ext cx="1219200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994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4A23C94-CBB5-1051-7EC2-CDC11CA1DB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8793" y="2518602"/>
            <a:ext cx="3002184" cy="375751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3B114BE-16CF-B46A-FA0E-0A9E25EE78F3}"/>
              </a:ext>
            </a:extLst>
          </p:cNvPr>
          <p:cNvSpPr txBox="1"/>
          <p:nvPr/>
        </p:nvSpPr>
        <p:spPr>
          <a:xfrm>
            <a:off x="-4623" y="551193"/>
            <a:ext cx="906853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69264">
              <a:spcAft>
                <a:spcPts val="600"/>
              </a:spcAft>
            </a:pPr>
            <a:r>
              <a:rPr lang="es-CL" sz="4800" b="1" kern="12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  <a:ea typeface="+mn-ea"/>
                <a:cs typeface="+mn-cs"/>
              </a:rPr>
              <a:t>PROYECTO MANHATTAN</a:t>
            </a:r>
            <a:endParaRPr lang="es-CL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B8499EB1-108A-2B8A-3789-C1F33DF2B8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255" y="2518602"/>
            <a:ext cx="6647903" cy="3757511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23F06C5E-2480-7295-9518-CDA7C303FC66}"/>
              </a:ext>
            </a:extLst>
          </p:cNvPr>
          <p:cNvSpPr txBox="1"/>
          <p:nvPr/>
        </p:nvSpPr>
        <p:spPr>
          <a:xfrm>
            <a:off x="9128793" y="1150930"/>
            <a:ext cx="306320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defTabSz="969264">
              <a:spcAft>
                <a:spcPts val="600"/>
              </a:spcAft>
            </a:pPr>
            <a:r>
              <a:rPr lang="es-CL" sz="2400" b="1" kern="1200" dirty="0">
                <a:ln/>
                <a:solidFill>
                  <a:schemeClr val="accent4"/>
                </a:solidFill>
                <a:latin typeface="+mn-lt"/>
                <a:ea typeface="+mn-ea"/>
                <a:cs typeface="+mn-cs"/>
              </a:rPr>
              <a:t>LTG LESLIE GROVES</a:t>
            </a:r>
          </a:p>
        </p:txBody>
      </p:sp>
    </p:spTree>
    <p:extLst>
      <p:ext uri="{BB962C8B-B14F-4D97-AF65-F5344CB8AC3E}">
        <p14:creationId xmlns:p14="http://schemas.microsoft.com/office/powerpoint/2010/main" val="271955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7864D7E-3DCA-2FD5-8F54-7DF4AD2416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1488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46" name="Rectangle 42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3C83D76-3246-FE99-1E26-037D352E5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s-MX" sz="3400"/>
              <a:t>Trabajaron 130 mil personas. </a:t>
            </a:r>
            <a:br>
              <a:rPr lang="es-MX" sz="3400"/>
            </a:br>
            <a:r>
              <a:rPr lang="es-MX" sz="3400"/>
              <a:t>Destacan los físicos teóricos Robert Oppenheimer, Enrico Fermi y Leo Szilard. </a:t>
            </a:r>
            <a:endParaRPr lang="es-CL" sz="340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CBC93E2-7B17-BB62-96F6-A977515435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s-CL" sz="2000">
                <a:solidFill>
                  <a:srgbClr val="FF0000"/>
                </a:solidFill>
              </a:rPr>
              <a:t>EQUIPO DE ALTÍSIMO RENDIMIENTO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22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0389A6DA-17AE-B9CC-F28B-BC269D4C3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96000" cy="6858000"/>
          </a:xfrm>
          <a:prstGeom prst="rect">
            <a:avLst/>
          </a:prstGeom>
          <a:solidFill>
            <a:schemeClr val="bg1">
              <a:lumMod val="95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C670C15-4E55-021E-79EA-BFCE4A460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33609" y="3424393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CuadroTexto 6">
            <a:extLst>
              <a:ext uri="{FF2B5EF4-FFF2-40B4-BE49-F238E27FC236}">
                <a16:creationId xmlns:a16="http://schemas.microsoft.com/office/drawing/2014/main" id="{6A328667-C260-28F5-FD20-8B6EEB6223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6204754"/>
              </p:ext>
            </p:extLst>
          </p:nvPr>
        </p:nvGraphicFramePr>
        <p:xfrm>
          <a:off x="6095999" y="-1"/>
          <a:ext cx="6096000" cy="6857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A6BB2631-95BD-A710-1934-B8EEEDFF69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09" y="468383"/>
            <a:ext cx="4867422" cy="2737925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6DBCBE5F-609D-B926-D208-E13CCC5741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44" y="3642479"/>
            <a:ext cx="4940587" cy="277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40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FE1B171-F3E1-1D1C-8A14-35D5840EE0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6" r="1051" b="-1"/>
          <a:stretch/>
        </p:blipFill>
        <p:spPr>
          <a:xfrm>
            <a:off x="1246572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DD762918-F25E-977E-D547-F15DCB2086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496" r="-1" b="-1"/>
          <a:stretch/>
        </p:blipFill>
        <p:spPr>
          <a:xfrm>
            <a:off x="-1" y="2288330"/>
            <a:ext cx="356463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9207" y="303879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20267F5-D4E6-477A-A590-81F2ABD1B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85109" y="2382976"/>
            <a:ext cx="1920240" cy="1920240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A0542EE2-D31C-442E-6EA0-883B193EE3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781" r="19714" b="-7"/>
          <a:stretch/>
        </p:blipFill>
        <p:spPr>
          <a:xfrm>
            <a:off x="3749701" y="2547568"/>
            <a:ext cx="1591056" cy="1591056"/>
          </a:xfrm>
          <a:custGeom>
            <a:avLst/>
            <a:gdLst/>
            <a:ahLst/>
            <a:cxnLst/>
            <a:rect l="l" t="t" r="r" b="b"/>
            <a:pathLst>
              <a:path w="1591056" h="1591056">
                <a:moveTo>
                  <a:pt x="795528" y="0"/>
                </a:moveTo>
                <a:cubicBezTo>
                  <a:pt x="1234886" y="0"/>
                  <a:pt x="1591056" y="356170"/>
                  <a:pt x="1591056" y="795528"/>
                </a:cubicBezTo>
                <a:cubicBezTo>
                  <a:pt x="1591056" y="1234886"/>
                  <a:pt x="1234886" y="1591056"/>
                  <a:pt x="795528" y="1591056"/>
                </a:cubicBezTo>
                <a:cubicBezTo>
                  <a:pt x="356170" y="1591056"/>
                  <a:pt x="0" y="1234886"/>
                  <a:pt x="0" y="795528"/>
                </a:cubicBezTo>
                <a:cubicBezTo>
                  <a:pt x="0" y="356170"/>
                  <a:pt x="356170" y="0"/>
                  <a:pt x="795528" y="0"/>
                </a:cubicBezTo>
                <a:close/>
              </a:path>
            </a:pathLst>
          </a:cu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3BFC399-F39D-A022-78F6-83ADDF2B687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5002" b="3"/>
          <a:stretch/>
        </p:blipFill>
        <p:spPr>
          <a:xfrm>
            <a:off x="5593799" y="468471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4C1AA42-C26C-FB1B-5F9E-EAC1911A89F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35630" b="-1"/>
          <a:stretch/>
        </p:blipFill>
        <p:spPr>
          <a:xfrm>
            <a:off x="8918761" y="-4330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19DBCE4A-91B3-AFD1-D2D1-DEAE5E7A774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8009" r="23013" b="2"/>
          <a:stretch/>
        </p:blipFill>
        <p:spPr>
          <a:xfrm>
            <a:off x="9363238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BE123F2A-C069-09A1-5FE6-D5CF20669B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751438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5364207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3C83D76-3246-FE99-1E26-037D352E5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2903" y="949325"/>
            <a:ext cx="8071706" cy="2387600"/>
          </a:xfrm>
        </p:spPr>
        <p:txBody>
          <a:bodyPr>
            <a:normAutofit/>
          </a:bodyPr>
          <a:lstStyle/>
          <a:p>
            <a:pPr algn="l"/>
            <a:r>
              <a:rPr lang="es-MX" sz="6600">
                <a:solidFill>
                  <a:schemeClr val="bg1"/>
                </a:solidFill>
              </a:rPr>
              <a:t>EL LIDERAZGO EN TIEMPOS DE CRISIS.</a:t>
            </a:r>
            <a:endParaRPr lang="es-CL" sz="6600">
              <a:solidFill>
                <a:schemeClr val="bg1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C4521DE-248E-440D-AAD6-FD9E7D34B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5285" y="0"/>
            <a:ext cx="0" cy="685800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42C13FA-4C0F-42D0-9626-5BA6040D8C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6252485"/>
            <a:ext cx="1219200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827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BD357EA1-EFDE-BA8F-42D5-1B70C6FCC2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32" r="2" b="22027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3C83D76-3246-FE99-1E26-037D352E5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562263"/>
            <a:ext cx="4023360" cy="2764234"/>
          </a:xfrm>
        </p:spPr>
        <p:txBody>
          <a:bodyPr anchor="b">
            <a:normAutofit/>
          </a:bodyPr>
          <a:lstStyle/>
          <a:p>
            <a:pPr marL="171450" indent="-171450" algn="l">
              <a:buFont typeface="Arial" panose="020B0604020202020204" pitchFamily="34" charset="0"/>
              <a:buChar char="•"/>
            </a:pPr>
            <a:br>
              <a:rPr lang="es-MX" sz="1200"/>
            </a:br>
            <a:br>
              <a:rPr lang="es-MX" sz="1200"/>
            </a:br>
            <a:br>
              <a:rPr lang="es-MX" sz="1200"/>
            </a:br>
            <a:br>
              <a:rPr lang="es-MX" sz="1200"/>
            </a:br>
            <a:br>
              <a:rPr lang="es-MX" sz="1200"/>
            </a:br>
            <a:br>
              <a:rPr lang="es-MX" sz="1200"/>
            </a:br>
            <a:br>
              <a:rPr lang="es-MX" sz="1200"/>
            </a:br>
            <a:br>
              <a:rPr lang="es-MX" sz="1200"/>
            </a:br>
            <a:br>
              <a:rPr lang="es-MX" sz="1200"/>
            </a:br>
            <a:endParaRPr lang="es-CL" sz="12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9F1EAB-0A99-DA06-B4CB-D5DBC3B7BB1B}"/>
              </a:ext>
            </a:extLst>
          </p:cNvPr>
          <p:cNvSpPr txBox="1"/>
          <p:nvPr/>
        </p:nvSpPr>
        <p:spPr>
          <a:xfrm>
            <a:off x="477981" y="4655107"/>
            <a:ext cx="388300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/>
              <a:t>AUTORIDADES QUE EJERCIERON UN LIDERAZGO FUERTE, CLARO Y CONTUNDENTE</a:t>
            </a:r>
            <a:endParaRPr lang="es-CL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F60FCD4-F474-70F3-1DF8-90103174FA9E}"/>
              </a:ext>
            </a:extLst>
          </p:cNvPr>
          <p:cNvSpPr txBox="1"/>
          <p:nvPr/>
        </p:nvSpPr>
        <p:spPr>
          <a:xfrm>
            <a:off x="477981" y="911507"/>
            <a:ext cx="402336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Symbol" pitchFamily="2" charset="2"/>
              <a:buChar char=""/>
            </a:pPr>
            <a:r>
              <a:rPr lang="es-MX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PLANIFICACIÓN</a:t>
            </a:r>
            <a:endParaRPr lang="es-CL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s-MX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TRABAJO UNIDOS Y EN EQUIPO</a:t>
            </a:r>
            <a:endParaRPr lang="es-CL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s-MX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OBJETIVOS CLAROS</a:t>
            </a:r>
            <a:endParaRPr lang="es-CL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s-MX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MAYOR RAPIDEZ</a:t>
            </a:r>
            <a:endParaRPr lang="es-CL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s-MX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CAPACIDAD DE ANÁLISIS Y DECISIÓN.</a:t>
            </a:r>
            <a:endParaRPr lang="es-CL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s-MX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SENTIDO DE URGENCIA.</a:t>
            </a:r>
            <a:endParaRPr lang="es-CL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s-MX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EQUIPO QUE TRABAJABA DE NOCHE </a:t>
            </a:r>
            <a:endParaRPr lang="es-CL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s-MX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PERMANENTE COORDINACIÓN Y COOPERACIÓN ENTRE LAS AUTORIDADES EN EL</a:t>
            </a:r>
            <a:endParaRPr lang="es-CL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itchFamily="2" charset="2"/>
              <a:buChar char=""/>
            </a:pPr>
            <a:r>
              <a:rPr lang="es-MX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PAÍS Y EN EL EXTRANJERO.</a:t>
            </a:r>
            <a:endParaRPr lang="es-CL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31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C83D76-3246-FE99-1E26-037D352E54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141711"/>
            <a:ext cx="4735484" cy="3474364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l"/>
            <a:r>
              <a:rPr lang="en-US" sz="3700" b="1" kern="1200">
                <a:latin typeface="+mj-lt"/>
                <a:ea typeface="+mj-ea"/>
                <a:cs typeface="+mj-cs"/>
              </a:rPr>
              <a:t>EL AÑO 2021 CENABAST FUE ELEGIDO COMO EL MEJOR SERVICIO PÚBLICO DE CHILE, GALARDÓN QUE NUNCA ANTES HABÍA TENIDO.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3193FD5-6A49-7562-EA76-F15D42E15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>
            <a:extLst>
              <a:ext uri="{FF2B5EF4-FFF2-40B4-BE49-F238E27FC236}">
                <a16:creationId xmlns:a16="http://schemas.microsoft.com/office/drawing/2014/main" id="{6F1DD745-169D-48FC-6717-824A5B4BCD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328" r="-1" b="-1"/>
          <a:stretch/>
        </p:blipFill>
        <p:spPr>
          <a:xfrm>
            <a:off x="6977149" y="10"/>
            <a:ext cx="5214850" cy="3428986"/>
          </a:xfrm>
          <a:prstGeom prst="rect">
            <a:avLst/>
          </a:prstGeom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1E92928E-CD25-76FA-238E-E079DF1B2D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52" r="12007"/>
          <a:stretch/>
        </p:blipFill>
        <p:spPr>
          <a:xfrm>
            <a:off x="6977149" y="3428996"/>
            <a:ext cx="5214850" cy="3428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26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E0B441AE-B4C6-DF1A-4459-593F0EAC0AF6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t="12522" r="-1" b="-1"/>
          <a:stretch/>
        </p:blipFill>
        <p:spPr>
          <a:xfrm>
            <a:off x="1246572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D348001-1F60-F8FE-3564-FF351DE7A148}"/>
              </a:ext>
            </a:extLst>
          </p:cNvPr>
          <p:cNvPicPr>
            <a:picLocks/>
          </p:cNvPicPr>
          <p:nvPr/>
        </p:nvPicPr>
        <p:blipFill rotWithShape="1">
          <a:blip r:embed="rId3"/>
          <a:srcRect l="21255" r="30741"/>
          <a:stretch/>
        </p:blipFill>
        <p:spPr>
          <a:xfrm>
            <a:off x="-1" y="2288330"/>
            <a:ext cx="356463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9207" y="303879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C20267F5-D4E6-477A-A590-81F2ABD1B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85109" y="2382976"/>
            <a:ext cx="1920240" cy="1920240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E5D0119-B967-4D70-009B-0B9C182DEB75}"/>
              </a:ext>
            </a:extLst>
          </p:cNvPr>
          <p:cNvPicPr>
            <a:picLocks/>
          </p:cNvPicPr>
          <p:nvPr/>
        </p:nvPicPr>
        <p:blipFill rotWithShape="1">
          <a:blip r:embed="rId4"/>
          <a:srcRect l="8319" r="24931"/>
          <a:stretch/>
        </p:blipFill>
        <p:spPr>
          <a:xfrm>
            <a:off x="3749701" y="2547568"/>
            <a:ext cx="1591056" cy="1591056"/>
          </a:xfrm>
          <a:custGeom>
            <a:avLst/>
            <a:gdLst/>
            <a:ahLst/>
            <a:cxnLst/>
            <a:rect l="l" t="t" r="r" b="b"/>
            <a:pathLst>
              <a:path w="1591056" h="1591056">
                <a:moveTo>
                  <a:pt x="795528" y="0"/>
                </a:moveTo>
                <a:cubicBezTo>
                  <a:pt x="1234886" y="0"/>
                  <a:pt x="1591056" y="356170"/>
                  <a:pt x="1591056" y="795528"/>
                </a:cubicBezTo>
                <a:cubicBezTo>
                  <a:pt x="1591056" y="1234886"/>
                  <a:pt x="1234886" y="1591056"/>
                  <a:pt x="795528" y="1591056"/>
                </a:cubicBezTo>
                <a:cubicBezTo>
                  <a:pt x="356170" y="1591056"/>
                  <a:pt x="0" y="1234886"/>
                  <a:pt x="0" y="795528"/>
                </a:cubicBezTo>
                <a:cubicBezTo>
                  <a:pt x="0" y="356170"/>
                  <a:pt x="356170" y="0"/>
                  <a:pt x="795528" y="0"/>
                </a:cubicBezTo>
                <a:close/>
              </a:path>
            </a:pathLst>
          </a:cu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9FEBC41-3DFC-939E-AC8F-AB780078AD79}"/>
              </a:ext>
            </a:extLst>
          </p:cNvPr>
          <p:cNvPicPr>
            <a:picLocks/>
          </p:cNvPicPr>
          <p:nvPr/>
        </p:nvPicPr>
        <p:blipFill rotWithShape="1">
          <a:blip r:embed="rId5"/>
          <a:srcRect l="21659" r="11797" b="1"/>
          <a:stretch/>
        </p:blipFill>
        <p:spPr>
          <a:xfrm>
            <a:off x="5593799" y="468471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34483B42-AF06-8A31-2BAC-D03586D6C215}"/>
              </a:ext>
            </a:extLst>
          </p:cNvPr>
          <p:cNvPicPr>
            <a:picLocks/>
          </p:cNvPicPr>
          <p:nvPr/>
        </p:nvPicPr>
        <p:blipFill rotWithShape="1">
          <a:blip r:embed="rId6"/>
          <a:srcRect l="14590" r="31241" b="-1"/>
          <a:stretch/>
        </p:blipFill>
        <p:spPr>
          <a:xfrm>
            <a:off x="8918761" y="-4330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9B8C314-14B0-574C-E87D-4FA5EBD6B071}"/>
              </a:ext>
            </a:extLst>
          </p:cNvPr>
          <p:cNvPicPr>
            <a:picLocks/>
          </p:cNvPicPr>
          <p:nvPr/>
        </p:nvPicPr>
        <p:blipFill rotWithShape="1">
          <a:blip r:embed="rId7"/>
          <a:srcRect l="4402" r="21156" b="-2"/>
          <a:stretch/>
        </p:blipFill>
        <p:spPr>
          <a:xfrm>
            <a:off x="9363238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F300A594-CBAB-1F4C-2E43-35B223E157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9380914"/>
              </p:ext>
            </p:extLst>
          </p:nvPr>
        </p:nvGraphicFramePr>
        <p:xfrm>
          <a:off x="2396165" y="86982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9630837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4308CD8-51D6-FDA7-BDEB-40428A284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015" y="457200"/>
            <a:ext cx="4323969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89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352</Words>
  <Application>Microsoft Macintosh PowerPoint</Application>
  <PresentationFormat>Panorámica</PresentationFormat>
  <Paragraphs>46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Symbol</vt:lpstr>
      <vt:lpstr>Tema de Office</vt:lpstr>
      <vt:lpstr>EL LIDERAZGO</vt:lpstr>
      <vt:lpstr>LIDERAZGO</vt:lpstr>
      <vt:lpstr>Presentación de PowerPoint</vt:lpstr>
      <vt:lpstr>CENABAST ES UN SERVICIO PÚBLICO, QUE DEPENDE DEL MINISTERIO DE SALUD, CUYA MISIÓN ES:  “PROVEER DE MEDICAMENTOS, INSUMOS, DISPOSITIVOS MÉDICOS AL SISTEMA DE SALUD, MEDIANTE LA GESTIÓN DE UN SERVICIO DE ABASTECIMIENTO DE EXCELENCIA, EFICIENTE, OPORTUNO Y DE CALIDAD, CONTRIBUYENDO A MEJORAR LA SALUD DE TODAS LAS PERSONAS QUE HABITAN EN CHILE”. </vt:lpstr>
      <vt:lpstr>Presentación de PowerPoint</vt:lpstr>
      <vt:lpstr>EL LIDERAZGO DE EQUIPOS DE ALTO RENDIMIENTO  </vt:lpstr>
      <vt:lpstr>Presentación de PowerPoint</vt:lpstr>
      <vt:lpstr>Presentación de PowerPoint</vt:lpstr>
      <vt:lpstr>EL LIDERAZGO DE EQUIPOS DE ALTO RENDIMIENTO</vt:lpstr>
      <vt:lpstr>Presentación de PowerPoint</vt:lpstr>
      <vt:lpstr>Trabajaron 130 mil personas.  Destacan los físicos teóricos Robert Oppenheimer, Enrico Fermi y Leo Szilard. </vt:lpstr>
      <vt:lpstr>Presentación de PowerPoint</vt:lpstr>
      <vt:lpstr>Presentación de PowerPoint</vt:lpstr>
      <vt:lpstr>EL LIDERAZGO EN TIEMPOS DE CRISIS.</vt:lpstr>
      <vt:lpstr>         </vt:lpstr>
      <vt:lpstr>EL AÑO 2021 CENABAST FUE ELEGIDO COMO EL MEJOR SERVICIO PÚBLICO DE CHILE, GALARDÓN QUE NUNCA ANTES HABÍA TENIDO.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LIDERAZGO</dc:title>
  <dc:creator>Valentin Diaz</dc:creator>
  <cp:lastModifiedBy>Alfonso Diaz</cp:lastModifiedBy>
  <cp:revision>6</cp:revision>
  <dcterms:created xsi:type="dcterms:W3CDTF">2023-07-13T14:53:04Z</dcterms:created>
  <dcterms:modified xsi:type="dcterms:W3CDTF">2023-07-18T16:08:07Z</dcterms:modified>
</cp:coreProperties>
</file>