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718EE-AD9D-4295-93F6-78A854821345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71361-224C-4DD1-B6D2-C58CA1AF62DC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escuelanaval.cl/wp-content/uploads/2023/06/NVL_57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786050" y="285728"/>
            <a:ext cx="42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“Yo en la escuela naval”</a:t>
            </a:r>
            <a:endParaRPr lang="es-CL" sz="3200" b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7158" y="614364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err="1" smtClean="0"/>
              <a:t>Nicolas</a:t>
            </a:r>
            <a:r>
              <a:rPr lang="es-MX" dirty="0" smtClean="0"/>
              <a:t> Medina 1°H</a:t>
            </a:r>
            <a:endParaRPr lang="es-C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escuelanaval.cl/wp-content/uploads/2023/01/COS_88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66908" cy="4143404"/>
          </a:xfrm>
          <a:prstGeom prst="rect">
            <a:avLst/>
          </a:prstGeom>
          <a:noFill/>
        </p:spPr>
      </p:pic>
      <p:pic>
        <p:nvPicPr>
          <p:cNvPr id="14340" name="Picture 4" descr="https://escuelanaval.cl/wp-content/uploads/2023/01/COS_00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83477" y="2478850"/>
            <a:ext cx="6560523" cy="4379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s://escuelanaval.cl/wp-content/uploads/2023/02/DCA_1424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2065" cy="3214710"/>
          </a:xfrm>
          <a:prstGeom prst="rect">
            <a:avLst/>
          </a:prstGeom>
          <a:noFill/>
        </p:spPr>
      </p:pic>
      <p:pic>
        <p:nvPicPr>
          <p:cNvPr id="15366" name="Picture 6" descr="https://escuelanaval.cl/wp-content/uploads/2023/02/DCA_1789-300x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3214686"/>
            <a:ext cx="5464971" cy="3643314"/>
          </a:xfrm>
          <a:prstGeom prst="rect">
            <a:avLst/>
          </a:prstGeom>
          <a:noFill/>
        </p:spPr>
      </p:pic>
      <p:pic>
        <p:nvPicPr>
          <p:cNvPr id="15368" name="Picture 8" descr="https://escuelanaval.cl/wp-content/uploads/2023/02/DCA_1961-300x2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500" y="3429000"/>
            <a:ext cx="5143500" cy="3429000"/>
          </a:xfrm>
          <a:prstGeom prst="rect">
            <a:avLst/>
          </a:prstGeom>
          <a:noFill/>
        </p:spPr>
      </p:pic>
      <p:pic>
        <p:nvPicPr>
          <p:cNvPr id="15370" name="Picture 10" descr="https://escuelanaval.cl/wp-content/uploads/2023/02/DCA_1599-300x2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500" y="0"/>
            <a:ext cx="514350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</Words>
  <Application>Microsoft Office PowerPoint</Application>
  <PresentationFormat>Presentación en pantalla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Diapositiva 1</vt:lpstr>
      <vt:lpstr>Diapositiva 2</vt:lpstr>
      <vt:lpstr>Diapositiva 3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5</cp:revision>
  <dcterms:created xsi:type="dcterms:W3CDTF">2023-06-05T14:27:57Z</dcterms:created>
  <dcterms:modified xsi:type="dcterms:W3CDTF">2023-06-05T15:13:50Z</dcterms:modified>
</cp:coreProperties>
</file>