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8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28 Título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6" name="15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D7BA8-668D-4D9C-BA7F-7854ED40E03D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C54F83B-1B5A-4198-B8B8-1C7A615F799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7" name="26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D7BA8-668D-4D9C-BA7F-7854ED40E03D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s-CL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FC54F83B-1B5A-4198-B8B8-1C7A615F799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5 Marcador de texto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D7BA8-668D-4D9C-BA7F-7854ED40E03D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16" name="1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4F83B-1B5A-4198-B8B8-1C7A615F799C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1" name="20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D7BA8-668D-4D9C-BA7F-7854ED40E03D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1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4F83B-1B5A-4198-B8B8-1C7A615F799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28 Título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5" name="24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8" name="27 Marcador de contenido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D7BA8-668D-4D9C-BA7F-7854ED40E03D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FC54F83B-1B5A-4198-B8B8-1C7A615F799C}" type="slidenum">
              <a:rPr lang="es-CL" smtClean="0"/>
              <a:t>‹Nº›</a:t>
            </a:fld>
            <a:endParaRPr lang="es-CL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29 Título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D7BA8-668D-4D9C-BA7F-7854ED40E03D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21" name="20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4F83B-1B5A-4198-B8B8-1C7A615F799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D7BA8-668D-4D9C-BA7F-7854ED40E03D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24" name="2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4F83B-1B5A-4198-B8B8-1C7A615F799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Título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D7BA8-668D-4D9C-BA7F-7854ED40E03D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29" name="2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4F83B-1B5A-4198-B8B8-1C7A615F799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Marcador de posición de imagen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D7BA8-668D-4D9C-BA7F-7854ED40E03D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1" name="3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4F83B-1B5A-4198-B8B8-1C7A615F799C}" type="slidenum">
              <a:rPr lang="es-CL" smtClean="0"/>
              <a:t>‹Nº›</a:t>
            </a:fld>
            <a:endParaRPr lang="es-CL"/>
          </a:p>
        </p:txBody>
      </p:sp>
      <p:sp>
        <p:nvSpPr>
          <p:cNvPr id="17" name="16 Título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6" name="25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D7BA8-668D-4D9C-BA7F-7854ED40E03D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4F83B-1B5A-4198-B8B8-1C7A615F799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D7BA8-668D-4D9C-BA7F-7854ED40E03D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54F83B-1B5A-4198-B8B8-1C7A615F799C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7 Marcador de texto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1" name="10 Marcador de fecha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BBD7BA8-668D-4D9C-BA7F-7854ED40E03D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28" name="2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C54F83B-1B5A-4198-B8B8-1C7A615F799C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9 Marcador de título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11 Conector recto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28596" y="357166"/>
            <a:ext cx="8458200" cy="1222375"/>
          </a:xfrm>
        </p:spPr>
        <p:txBody>
          <a:bodyPr/>
          <a:lstStyle/>
          <a:p>
            <a:pPr algn="ctr"/>
            <a:r>
              <a:rPr lang="es-MX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VOLEIBOL </a:t>
            </a:r>
            <a:r>
              <a:rPr lang="es-MX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ESCUELa</a:t>
            </a:r>
            <a:r>
              <a:rPr lang="es-MX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naval </a:t>
            </a:r>
            <a:endParaRPr lang="es-CL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5429224" y="4929198"/>
            <a:ext cx="3714776" cy="1728790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s-MX" sz="1800" dirty="0" err="1" smtClean="0"/>
              <a:t>Cristobal</a:t>
            </a:r>
            <a:r>
              <a:rPr lang="es-MX" sz="1800" dirty="0" smtClean="0"/>
              <a:t> Ariel </a:t>
            </a:r>
            <a:r>
              <a:rPr lang="es-MX" sz="1800" dirty="0" err="1" smtClean="0"/>
              <a:t>Faundes</a:t>
            </a:r>
            <a:r>
              <a:rPr lang="es-MX" sz="1800" dirty="0" smtClean="0"/>
              <a:t> Barahona </a:t>
            </a:r>
          </a:p>
          <a:p>
            <a:pPr>
              <a:buFont typeface="Arial" pitchFamily="34" charset="0"/>
              <a:buChar char="•"/>
            </a:pPr>
            <a:r>
              <a:rPr lang="es-MX" sz="1800" dirty="0" smtClean="0"/>
              <a:t>1°Daga</a:t>
            </a:r>
          </a:p>
          <a:p>
            <a:endParaRPr lang="es-CL" dirty="0"/>
          </a:p>
        </p:txBody>
      </p:sp>
      <p:sp>
        <p:nvSpPr>
          <p:cNvPr id="4" name="3 Rectángulo"/>
          <p:cNvSpPr/>
          <p:nvPr/>
        </p:nvSpPr>
        <p:spPr>
          <a:xfrm>
            <a:off x="1285852" y="3071810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s-CL" b="0" i="0" dirty="0" smtClean="0">
                <a:solidFill>
                  <a:srgbClr val="262626"/>
                </a:solidFill>
                <a:latin typeface="-apple-system"/>
              </a:rPr>
              <a:t/>
            </a:r>
            <a:br>
              <a:rPr lang="es-CL" b="0" i="0" dirty="0" smtClean="0">
                <a:solidFill>
                  <a:srgbClr val="262626"/>
                </a:solidFill>
                <a:latin typeface="-apple-system"/>
              </a:rPr>
            </a:br>
            <a:endParaRPr lang="es-CL" b="0" i="0" dirty="0" smtClean="0">
              <a:solidFill>
                <a:srgbClr val="262626"/>
              </a:solidFill>
              <a:latin typeface="-apple-system"/>
            </a:endParaRPr>
          </a:p>
          <a:p>
            <a:r>
              <a:rPr lang="es-CL" b="0" i="0" dirty="0" smtClean="0">
                <a:solidFill>
                  <a:srgbClr val="262626"/>
                </a:solidFill>
                <a:latin typeface="-apple-system"/>
              </a:rPr>
              <a:t/>
            </a:r>
            <a:br>
              <a:rPr lang="es-CL" b="0" i="0" dirty="0" smtClean="0">
                <a:solidFill>
                  <a:srgbClr val="262626"/>
                </a:solidFill>
                <a:latin typeface="-apple-system"/>
              </a:rPr>
            </a:br>
            <a:endParaRPr lang="es-CL" dirty="0"/>
          </a:p>
        </p:txBody>
      </p:sp>
      <p:pic>
        <p:nvPicPr>
          <p:cNvPr id="13314" name="Picture 2" descr="Escuela Naval &quot;Arturo Prat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928802"/>
            <a:ext cx="5715008" cy="31401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exto"/>
          <p:cNvSpPr>
            <a:spLocks noGrp="1"/>
          </p:cNvSpPr>
          <p:nvPr>
            <p:ph type="body" idx="1"/>
          </p:nvPr>
        </p:nvSpPr>
        <p:spPr>
          <a:xfrm>
            <a:off x="357158" y="1000108"/>
            <a:ext cx="8458200" cy="1219200"/>
          </a:xfrm>
        </p:spPr>
        <p:txBody>
          <a:bodyPr/>
          <a:lstStyle/>
          <a:p>
            <a:pPr algn="l"/>
            <a:r>
              <a:rPr lang="es-MX" dirty="0" smtClean="0"/>
              <a:t>Es un deporte que se juega con 2 equipos conformados por 6 jugadores cada uno. </a:t>
            </a:r>
            <a:endParaRPr lang="es-CL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457200" y="357166"/>
            <a:ext cx="8686800" cy="1184825"/>
          </a:xfrm>
        </p:spPr>
        <p:txBody>
          <a:bodyPr>
            <a:scene3d>
              <a:camera prst="orthographicFront">
                <a:rot lat="0" lon="0" rev="0"/>
              </a:camera>
              <a:lightRig rig="threePt" dir="t"/>
            </a:scene3d>
          </a:bodyPr>
          <a:lstStyle/>
          <a:p>
            <a:pPr algn="ctr"/>
            <a:r>
              <a:rPr lang="es-MX" dirty="0" smtClean="0"/>
              <a:t>que es ?</a:t>
            </a:r>
            <a:endParaRPr lang="es-CL" dirty="0"/>
          </a:p>
        </p:txBody>
      </p:sp>
      <p:pic>
        <p:nvPicPr>
          <p:cNvPr id="14338" name="Picture 2" descr="Escuela Naval &quot;Arturo Prat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2714620"/>
            <a:ext cx="6572264" cy="361113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s-MX" dirty="0" smtClean="0"/>
              <a:t>El voleibol en la escuela naval es uno de los deportes mas competitivos, ya que, juega campeonatos con las universidades y además siempre sale campeón del campeonato” interescuela “</a:t>
            </a:r>
            <a:endParaRPr lang="es-CL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285720" y="571480"/>
            <a:ext cx="8686800" cy="1184825"/>
          </a:xfrm>
        </p:spPr>
        <p:txBody>
          <a:bodyPr/>
          <a:lstStyle/>
          <a:p>
            <a:pPr algn="ctr"/>
            <a:r>
              <a:rPr lang="es-MX" dirty="0" smtClean="0"/>
              <a:t>Nivel de competencia </a:t>
            </a:r>
            <a:endParaRPr lang="es-CL" dirty="0"/>
          </a:p>
        </p:txBody>
      </p:sp>
      <p:pic>
        <p:nvPicPr>
          <p:cNvPr id="15362" name="Picture 2" descr="Escuela Naval &quot;Arturo Prat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3357562"/>
            <a:ext cx="4595802" cy="30590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iajes">
  <a:themeElements>
    <a:clrScheme name="Viajes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Viaj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Viajes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34</TotalTime>
  <Words>62</Words>
  <Application>Microsoft Office PowerPoint</Application>
  <PresentationFormat>Presentación en pantalla (4:3)</PresentationFormat>
  <Paragraphs>9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Viajes</vt:lpstr>
      <vt:lpstr>VOLEIBOL ESCUELa naval </vt:lpstr>
      <vt:lpstr>que es ?</vt:lpstr>
      <vt:lpstr>Nivel de competencia 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VOLEIBOL ESCUELa naval</dc:title>
  <dc:creator>Lab_Ingles 10</dc:creator>
  <cp:lastModifiedBy>Lab_Ingles 10</cp:lastModifiedBy>
  <cp:revision>4</cp:revision>
  <dcterms:created xsi:type="dcterms:W3CDTF">2022-05-31T15:40:54Z</dcterms:created>
  <dcterms:modified xsi:type="dcterms:W3CDTF">2022-05-31T16:15:48Z</dcterms:modified>
</cp:coreProperties>
</file>