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58" r:id="rId3"/>
    <p:sldId id="259" r:id="rId4"/>
    <p:sldId id="260" r:id="rId5"/>
    <p:sldId id="257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CBDA1-5564-44AA-8E6C-00CCC0FA5396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4F51AF-3144-4620-9910-510FCE3FDBE3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F51AF-3144-4620-9910-510FCE3FDBE3}" type="slidenum">
              <a:rPr lang="es-CL" smtClean="0"/>
              <a:t>1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7CB58D7-25DB-45D1-AA27-B160388E1711}" type="datetime1">
              <a:rPr lang="es-CL" smtClean="0"/>
              <a:t>05-06-2024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ACD27A2-F667-43A8-933B-BEE43F15B8A9}" type="datetime1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9CC8FA-0CD7-4757-8782-04AE5DE791E2}" type="datetime1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7412AB-C40B-401A-BDF3-4E5706FD77FB}" type="datetime1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0B498-0E37-4900-A701-4EE74299547B}" type="datetime1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586565-4186-4EF7-A728-65C11F89B892}" type="datetime1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86FC60-8B6D-4086-A8A5-42F92118FBF1}" type="datetime1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91AB34A-D9FD-404C-A52F-620604E847F1}" type="datetime1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488E8AF-2631-4C02-9BCD-38461B92F38E}" type="datetime1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9BC59E4-E37B-421A-B0D4-443080F63CF1}" type="datetime1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422274-DB43-4FE2-80D3-17C2493233EA}" type="datetime1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B3CEBAA-2AC3-420C-A6A3-6EDA3E40B673}" type="datetime1">
              <a:rPr lang="es-CL" smtClean="0"/>
              <a:t>05-06-2024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16FE02A-D450-4B87-BD56-E914DE1C81F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1928802"/>
            <a:ext cx="7772400" cy="1829761"/>
          </a:xfrm>
        </p:spPr>
        <p:txBody>
          <a:bodyPr/>
          <a:lstStyle/>
          <a:p>
            <a:pPr algn="ctr"/>
            <a:r>
              <a:rPr lang="es-MX" dirty="0" smtClean="0">
                <a:latin typeface="Arial" pitchFamily="34" charset="0"/>
                <a:cs typeface="Arial" pitchFamily="34" charset="0"/>
              </a:rPr>
              <a:t>YO EN LA ESCUELA NAVAL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5500702"/>
            <a:ext cx="4057656" cy="1752600"/>
          </a:xfrm>
        </p:spPr>
        <p:txBody>
          <a:bodyPr>
            <a:normAutofit/>
          </a:bodyPr>
          <a:lstStyle/>
          <a:p>
            <a:pPr algn="l"/>
            <a:r>
              <a:rPr lang="es-MX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Nombre: Germán Soto</a:t>
            </a:r>
          </a:p>
          <a:p>
            <a:pPr algn="l"/>
            <a:r>
              <a:rPr lang="es-MX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Curso: 1°H</a:t>
            </a:r>
            <a:endParaRPr lang="es-CL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499983543_9637768943_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85784" y="0"/>
            <a:ext cx="9429784" cy="7072338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143000"/>
          </a:xfrm>
        </p:spPr>
        <p:txBody>
          <a:bodyPr/>
          <a:lstStyle/>
          <a:p>
            <a:pPr algn="ctr"/>
            <a:r>
              <a:rPr lang="es-MX" i="1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Comienzo Aventura de Motes</a:t>
            </a:r>
            <a:endParaRPr lang="es-CL" i="1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3515131551_1c93d7ca4e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66800"/>
            <a:ext cx="9143999" cy="5591200"/>
          </a:xfrm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i="1" dirty="0" smtClean="0">
                <a:solidFill>
                  <a:schemeClr val="accent5"/>
                </a:solidFill>
              </a:rPr>
              <a:t>Inicio campaña de reclutas</a:t>
            </a:r>
            <a:endParaRPr lang="es-CL" i="1" dirty="0">
              <a:solidFill>
                <a:schemeClr val="accent5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1000100" y="-428652"/>
            <a:ext cx="6786610" cy="1714488"/>
          </a:xfrm>
        </p:spPr>
        <p:txBody>
          <a:bodyPr/>
          <a:lstStyle/>
          <a:p>
            <a:pPr algn="ctr"/>
            <a:r>
              <a:rPr lang="es-MX" i="1" dirty="0" smtClean="0"/>
              <a:t>Caupolicán </a:t>
            </a:r>
            <a:endParaRPr lang="es-CL" i="1" dirty="0"/>
          </a:p>
        </p:txBody>
      </p:sp>
      <p:sp>
        <p:nvSpPr>
          <p:cNvPr id="7" name="6 Marcador de texto"/>
          <p:cNvSpPr>
            <a:spLocks noGrp="1"/>
          </p:cNvSpPr>
          <p:nvPr>
            <p:ph type="body" idx="1"/>
          </p:nvPr>
        </p:nvSpPr>
        <p:spPr>
          <a:xfrm>
            <a:off x="2357422" y="4929198"/>
            <a:ext cx="4572000" cy="1454888"/>
          </a:xfrm>
        </p:spPr>
        <p:txBody>
          <a:bodyPr>
            <a:normAutofit/>
          </a:bodyPr>
          <a:lstStyle/>
          <a:p>
            <a:r>
              <a:rPr lang="es-MX" sz="1400" dirty="0" smtClean="0"/>
              <a:t>Primer acto de camaradería en la generación</a:t>
            </a:r>
            <a:endParaRPr lang="es-CL" sz="1400" dirty="0"/>
          </a:p>
        </p:txBody>
      </p:sp>
      <p:pic>
        <p:nvPicPr>
          <p:cNvPr id="28674" name="Picture 2" descr="C:\Users\Administrador.PC_Lab_Ingles01\Downloads\53515303918_07671f81c5_o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643050"/>
            <a:ext cx="3571875" cy="3071812"/>
          </a:xfrm>
          <a:prstGeom prst="rect">
            <a:avLst/>
          </a:prstGeom>
          <a:noFill/>
        </p:spPr>
      </p:pic>
      <p:pic>
        <p:nvPicPr>
          <p:cNvPr id="28675" name="Picture 3" descr="C:\Users\Administrador.PC_Lab_Ingles01\Downloads\53515136946_23ed6fa795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643050"/>
            <a:ext cx="3923739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714348" y="285728"/>
            <a:ext cx="7772400" cy="928694"/>
          </a:xfrm>
        </p:spPr>
        <p:txBody>
          <a:bodyPr/>
          <a:lstStyle/>
          <a:p>
            <a:pPr algn="ctr"/>
            <a:r>
              <a:rPr lang="es-MX" dirty="0" smtClean="0"/>
              <a:t>Revista de Reclutas</a:t>
            </a:r>
            <a:endParaRPr lang="es-CL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1714480" y="5000636"/>
            <a:ext cx="5715040" cy="114300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s-MX" dirty="0" smtClean="0"/>
              <a:t>Ceremonia en que se califica a los reclutas, con respecto a los movimientos militares adquiridos durante un determinado periodo</a:t>
            </a:r>
            <a:endParaRPr lang="es-CL" dirty="0"/>
          </a:p>
        </p:txBody>
      </p:sp>
      <p:pic>
        <p:nvPicPr>
          <p:cNvPr id="4" name="3 Marcador de contenido" descr="dca4237_resized_20200316_114618922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785918" y="1214422"/>
            <a:ext cx="5465763" cy="364331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1071546"/>
            <a:ext cx="7772400" cy="654776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Glorias navales 2024</a:t>
            </a:r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30722" name="Picture 2" descr="C:\Users\Administrador.PC_Lab_Ingles01\Downloads\53738121600_6991943813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714488"/>
            <a:ext cx="5492757" cy="36667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67</TotalTime>
  <Words>55</Words>
  <Application>Microsoft Office PowerPoint</Application>
  <PresentationFormat>Presentación en pantalla (4:3)</PresentationFormat>
  <Paragraphs>11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Concurrencia</vt:lpstr>
      <vt:lpstr>YO EN LA ESCUELA NAVAL</vt:lpstr>
      <vt:lpstr>Comienzo Aventura de Motes</vt:lpstr>
      <vt:lpstr>Inicio campaña de reclutas</vt:lpstr>
      <vt:lpstr>Caupolicán </vt:lpstr>
      <vt:lpstr>Revista de Reclutas</vt:lpstr>
      <vt:lpstr>Glorias navales 2024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7</cp:revision>
  <dcterms:created xsi:type="dcterms:W3CDTF">2024-06-05T14:48:09Z</dcterms:created>
  <dcterms:modified xsi:type="dcterms:W3CDTF">2024-06-05T15:55:12Z</dcterms:modified>
</cp:coreProperties>
</file>