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56" r:id="rId2"/>
    <p:sldId id="258" r:id="rId3"/>
    <p:sldId id="257" r:id="rId4"/>
    <p:sldId id="259" r:id="rId5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98" d="100"/>
          <a:sy n="98" d="100"/>
        </p:scale>
        <p:origin x="-354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11 Título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5" name="24 Subtítulo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31" name="30 Marcador de fecha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D7169C20-4FCC-4A3E-AA2E-AF689F484777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18" name="1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3A58BC2-56AF-485A-B113-AE467143BBFF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169C20-4FCC-4A3E-AA2E-AF689F484777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A58BC2-56AF-485A-B113-AE467143BBF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7169C20-4FCC-4A3E-AA2E-AF689F484777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53A58BC2-56AF-485A-B113-AE467143BBFF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169C20-4FCC-4A3E-AA2E-AF689F484777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A58BC2-56AF-485A-B113-AE467143BBF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169C20-4FCC-4A3E-AA2E-AF689F484777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A58BC2-56AF-485A-B113-AE467143BBF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169C20-4FCC-4A3E-AA2E-AF689F484777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A58BC2-56AF-485A-B113-AE467143BBF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7169C20-4FCC-4A3E-AA2E-AF689F484777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A58BC2-56AF-485A-B113-AE467143BBF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169C20-4FCC-4A3E-AA2E-AF689F484777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A58BC2-56AF-485A-B113-AE467143BBF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169C20-4FCC-4A3E-AA2E-AF689F484777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A58BC2-56AF-485A-B113-AE467143BBFF}" type="slidenum">
              <a:rPr lang="es-CL" smtClean="0"/>
              <a:t>‹Nº›</a:t>
            </a:fld>
            <a:endParaRPr lang="es-CL"/>
          </a:p>
        </p:txBody>
      </p:sp>
      <p:sp>
        <p:nvSpPr>
          <p:cNvPr id="10" name="9 Marcador de posición de imagen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169C20-4FCC-4A3E-AA2E-AF689F484777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A58BC2-56AF-485A-B113-AE467143BBF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D7169C20-4FCC-4A3E-AA2E-AF689F484777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3A58BC2-56AF-485A-B113-AE467143BBF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2 Marcador de título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1" name="30 Marcador de texto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27" name="26 Marcador de fecha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D7169C20-4FCC-4A3E-AA2E-AF689F484777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s-CL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53A58BC2-56AF-485A-B113-AE467143BBFF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5786" y="1857364"/>
            <a:ext cx="7772400" cy="1829761"/>
          </a:xfrm>
        </p:spPr>
        <p:txBody>
          <a:bodyPr/>
          <a:lstStyle/>
          <a:p>
            <a:r>
              <a:rPr lang="es-CL" dirty="0" smtClean="0">
                <a:latin typeface="Arial" pitchFamily="34" charset="0"/>
                <a:cs typeface="Arial" pitchFamily="34" charset="0"/>
              </a:rPr>
              <a:t>“</a:t>
            </a:r>
            <a:r>
              <a:rPr lang="es-CL" u="sng" dirty="0" smtClean="0">
                <a:latin typeface="Arial" pitchFamily="34" charset="0"/>
                <a:cs typeface="Arial" pitchFamily="34" charset="0"/>
              </a:rPr>
              <a:t>Yo </a:t>
            </a:r>
            <a:r>
              <a:rPr lang="es-CL" u="sng" dirty="0">
                <a:latin typeface="Arial" pitchFamily="34" charset="0"/>
                <a:cs typeface="Arial" pitchFamily="34" charset="0"/>
              </a:rPr>
              <a:t>en la escuela naval”</a:t>
            </a:r>
            <a:endParaRPr lang="es-CL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928662" y="3857628"/>
            <a:ext cx="7772400" cy="1199704"/>
          </a:xfrm>
        </p:spPr>
        <p:txBody>
          <a:bodyPr>
            <a:normAutofit/>
          </a:bodyPr>
          <a:lstStyle/>
          <a:p>
            <a:r>
              <a:rPr lang="es-CL" sz="2000" dirty="0" smtClean="0">
                <a:latin typeface="Arial" pitchFamily="34" charset="0"/>
                <a:cs typeface="Arial" pitchFamily="34" charset="0"/>
              </a:rPr>
              <a:t>Cadete: Joaquín Villegas Muñoz </a:t>
            </a:r>
          </a:p>
          <a:p>
            <a:r>
              <a:rPr lang="es-CL" sz="2000" dirty="0" smtClean="0">
                <a:latin typeface="Arial" pitchFamily="34" charset="0"/>
                <a:cs typeface="Arial" pitchFamily="34" charset="0"/>
              </a:rPr>
              <a:t>Curso: 1ro Bote </a:t>
            </a:r>
            <a:endParaRPr lang="es-CL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132" name="AutoShape 4" descr="Escuela Naval Arturo Prat - Wikipedia, la enciclopedia lib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48134" name="AutoShape 6" descr="Escuela Naval Arturo Prat - Wikipedia, la enciclopedia lib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48136" name="AutoShape 8" descr="Escuela Naval Arturo Prat - Wikipedia, la enciclopedia lib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48138" name="AutoShape 10" descr="Escuela Naval Arturo Prat - Wikipedia, la enciclopedia lib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48140" name="AutoShape 12" descr="Escuela Naval Arturo Prat - Wikipedia, la enciclopedia lib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48141" name="Picture 13" descr="C:\Users\User\Pictures\es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29289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 smtClean="0"/>
              <a:t>Ingreso escuela naval</a:t>
            </a:r>
            <a:br>
              <a:rPr lang="es-CL" dirty="0" smtClean="0"/>
            </a:br>
            <a:r>
              <a:rPr lang="es-CL" dirty="0" smtClean="0"/>
              <a:t>primer rancho </a:t>
            </a:r>
            <a:endParaRPr lang="es-CL" dirty="0"/>
          </a:p>
        </p:txBody>
      </p:sp>
      <p:pic>
        <p:nvPicPr>
          <p:cNvPr id="52226" name="Picture 2" descr="C:\Users\User\Desktop\DSC_435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8662" y="1928802"/>
            <a:ext cx="6643232" cy="44322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Visitas familiares </a:t>
            </a:r>
            <a:endParaRPr lang="es-CL" dirty="0"/>
          </a:p>
        </p:txBody>
      </p:sp>
      <p:pic>
        <p:nvPicPr>
          <p:cNvPr id="51202" name="Picture 2" descr="C:\Users\User\Desktop\FOTO-RECLUTAS-Y-FAMILIA-PRIMERA-VISITA-RECLUTAS-2022-159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785926"/>
            <a:ext cx="2494495" cy="3741743"/>
          </a:xfrm>
          <a:prstGeom prst="rect">
            <a:avLst/>
          </a:prstGeom>
          <a:noFill/>
        </p:spPr>
      </p:pic>
      <p:pic>
        <p:nvPicPr>
          <p:cNvPr id="51204" name="Picture 4" descr="https://escuelanaval.cl/wp-content/uploads/2022/02/IMG_649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2500306"/>
            <a:ext cx="4191062" cy="3143296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 smtClean="0"/>
              <a:t>Fin periodo de reclutas y primer </a:t>
            </a:r>
            <a:r>
              <a:rPr lang="es-CL" dirty="0" err="1" smtClean="0"/>
              <a:t>frnaco</a:t>
            </a:r>
            <a:endParaRPr lang="es-CL" dirty="0"/>
          </a:p>
        </p:txBody>
      </p:sp>
      <p:pic>
        <p:nvPicPr>
          <p:cNvPr id="65538" name="Picture 2" descr="C:\Users\User\Desktop\DSC_8297-300x20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857620" y="1428736"/>
            <a:ext cx="4112441" cy="274162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65539" name="Picture 3" descr="C:\Users\User\Desktop\DSC_853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3882116"/>
            <a:ext cx="4071966" cy="27182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5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o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pulento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o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49</TotalTime>
  <Words>28</Words>
  <Application>Microsoft Office PowerPoint</Application>
  <PresentationFormat>Presentación en pantalla (4:3)</PresentationFormat>
  <Paragraphs>6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5" baseType="lpstr">
      <vt:lpstr>Opulento</vt:lpstr>
      <vt:lpstr>“Yo en la escuela naval”</vt:lpstr>
      <vt:lpstr>Ingreso escuela naval primer rancho </vt:lpstr>
      <vt:lpstr>Visitas familiares </vt:lpstr>
      <vt:lpstr>Fin periodo de reclutas y primer frnaco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“Yo en la escuela naval”</dc:title>
  <dc:creator>User</dc:creator>
  <cp:lastModifiedBy>User</cp:lastModifiedBy>
  <cp:revision>5</cp:revision>
  <dcterms:created xsi:type="dcterms:W3CDTF">2022-06-01T12:18:20Z</dcterms:created>
  <dcterms:modified xsi:type="dcterms:W3CDTF">2022-06-01T13:07:27Z</dcterms:modified>
</cp:coreProperties>
</file>