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95245-88E3-427D-ACC2-14626D3CBF84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B46C19-03BF-4C3B-91DE-253E81F901C6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riángulo rectángulo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grpSp>
        <p:nvGrpSpPr>
          <p:cNvPr id="2" name="1 Grupo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6 Forma libre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7 Forma libre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10 Forma libre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11 Conector recto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Cheurón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7 Cheurón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  <p:sp>
        <p:nvSpPr>
          <p:cNvPr id="6" name="5 Título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9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10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11 Cheurón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12 Cheurón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Forma libre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13 Triángulo rectángulo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14 Conector recto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2BCF946-3384-4F31-B365-8D7A074271B3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4E8004B9-B261-488C-9B7F-E61576399BE2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3571876"/>
            <a:ext cx="2814630" cy="1239435"/>
          </a:xfrm>
        </p:spPr>
        <p:txBody>
          <a:bodyPr>
            <a:normAutofit/>
          </a:bodyPr>
          <a:lstStyle/>
          <a:p>
            <a:pPr algn="l"/>
            <a:r>
              <a:rPr lang="es-MX" sz="1800" dirty="0" smtClean="0"/>
              <a:t>Nombre: </a:t>
            </a:r>
          </a:p>
          <a:p>
            <a:pPr algn="l"/>
            <a:r>
              <a:rPr lang="es-MX" sz="1800" dirty="0" smtClean="0"/>
              <a:t>Jorge Linares V. </a:t>
            </a:r>
          </a:p>
          <a:p>
            <a:pPr algn="l"/>
            <a:r>
              <a:rPr lang="es-MX" sz="1800" dirty="0" smtClean="0"/>
              <a:t>Curso: 1° Cepo</a:t>
            </a:r>
            <a:endParaRPr lang="es-CL" sz="1800" dirty="0"/>
          </a:p>
        </p:txBody>
      </p:sp>
      <p:pic>
        <p:nvPicPr>
          <p:cNvPr id="1026" name="Picture 2" descr="C:\Users\Administrador.PC_Lab_ingles09\Desktop\descar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0"/>
            <a:ext cx="2369763" cy="17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Ingreso como recluta</a:t>
            </a:r>
            <a:br>
              <a:rPr lang="es-MX" dirty="0" smtClean="0"/>
            </a:br>
            <a:r>
              <a:rPr lang="es-MX" dirty="0" smtClean="0"/>
              <a:t>enero 24,2023</a:t>
            </a:r>
            <a:br>
              <a:rPr lang="es-MX" dirty="0" smtClean="0"/>
            </a:br>
            <a:r>
              <a:rPr lang="es-MX" dirty="0" smtClean="0"/>
              <a:t>-Primer “ RANCHO “</a:t>
            </a:r>
            <a:endParaRPr lang="es-CL" dirty="0"/>
          </a:p>
        </p:txBody>
      </p:sp>
      <p:pic>
        <p:nvPicPr>
          <p:cNvPr id="2050" name="Picture 2" descr="C:\Users\Administrador.PC_Lab_ingles09\Downloads\52847236642_a2bd37f85b_o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643050"/>
            <a:ext cx="6072230" cy="4053537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s-MX" sz="1800" dirty="0" smtClean="0"/>
              <a:t>Comenzamos esta aventura con el tradicional baño en la isla quiriquina</a:t>
            </a:r>
            <a:r>
              <a:rPr lang="es-MX" sz="1800" dirty="0" smtClean="0"/>
              <a:t> </a:t>
            </a:r>
            <a:r>
              <a:rPr lang="es-MX" sz="1800" dirty="0" smtClean="0"/>
              <a:t>“escuela de grumetes” Alejandro Navarrete Cisterna, luego de un trote mañanero terminamos cumpliendo con la antigua tradición.</a:t>
            </a:r>
            <a:endParaRPr lang="es-CL" sz="1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MX" dirty="0" smtClean="0"/>
              <a:t>Campaña </a:t>
            </a:r>
            <a:r>
              <a:rPr lang="es-MX" dirty="0" err="1" smtClean="0"/>
              <a:t>nautica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>“ primer baño de mar”</a:t>
            </a:r>
            <a:endParaRPr lang="es-CL" dirty="0"/>
          </a:p>
        </p:txBody>
      </p:sp>
      <p:pic>
        <p:nvPicPr>
          <p:cNvPr id="4098" name="Picture 2" descr="C:\Users\Administrador.PC_Lab_ingles09\Desktop\COS_87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2428868"/>
            <a:ext cx="5672231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MX" sz="1800" dirty="0" smtClean="0"/>
              <a:t>Durante 1 semana fuimos instruidos militarmente por los brigadieres y oficiales, los cuales estuvieron constantemente supervisando de que hiciéramos cada posición de la mejor manera posible </a:t>
            </a:r>
            <a:endParaRPr lang="es-CL" sz="1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MX" dirty="0" smtClean="0"/>
              <a:t>Primeros </a:t>
            </a:r>
            <a:r>
              <a:rPr lang="es-MX" dirty="0" err="1" smtClean="0"/>
              <a:t>dias</a:t>
            </a:r>
            <a:r>
              <a:rPr lang="es-MX" dirty="0" smtClean="0"/>
              <a:t> de adoctrinamiento en la isla quiriquina </a:t>
            </a:r>
            <a:endParaRPr lang="es-CL" dirty="0"/>
          </a:p>
        </p:txBody>
      </p:sp>
      <p:pic>
        <p:nvPicPr>
          <p:cNvPr id="5122" name="Picture 2" descr="C:\Users\Administrador.PC_Lab_ingles09\Downloads\52849081490_3a04290ca2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4546" y="2357430"/>
            <a:ext cx="6194754" cy="3803987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Administrador.PC_Lab_ingles09\Downloads\52848909314_41f1e5084a_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0" y="2205370"/>
            <a:ext cx="5072066" cy="3385604"/>
          </a:xfrm>
          <a:prstGeom prst="rect">
            <a:avLst/>
          </a:prstGeom>
          <a:noFill/>
        </p:spPr>
      </p:pic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Primera visita a la </a:t>
            </a:r>
            <a:r>
              <a:rPr lang="es-MX" dirty="0" err="1" smtClean="0"/>
              <a:t>fuerzaSub</a:t>
            </a:r>
            <a:r>
              <a:rPr lang="es-MX" dirty="0" smtClean="0"/>
              <a:t> </a:t>
            </a:r>
            <a:endParaRPr lang="es-CL" dirty="0"/>
          </a:p>
        </p:txBody>
      </p:sp>
      <p:pic>
        <p:nvPicPr>
          <p:cNvPr id="6146" name="Picture 2" descr="C:\Users\Administrador.PC_Lab_ingles09\Downloads\52848724066_e28756a8d5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315" y="1285860"/>
            <a:ext cx="4067685" cy="271518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>
            <a:normAutofit/>
          </a:bodyPr>
          <a:lstStyle/>
          <a:p>
            <a:r>
              <a:rPr lang="es-MX" sz="1800" dirty="0" smtClean="0"/>
              <a:t>Lejos el mejor día, luego de pasar semanas y semanas practicando la infantería para nuestra ceremonia de recluta, nos despertamos un día el cual fue inesperado para todos mis carretas.</a:t>
            </a:r>
            <a:endParaRPr lang="es-CL" sz="1800" dirty="0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Entrega de la carabina</a:t>
            </a:r>
            <a:endParaRPr lang="es-CL" dirty="0"/>
          </a:p>
        </p:txBody>
      </p:sp>
      <p:pic>
        <p:nvPicPr>
          <p:cNvPr id="7170" name="Picture 2" descr="C:\Users\Administrador.PC_Lab_ingles09\Desktop\COS_27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571744"/>
            <a:ext cx="6073084" cy="4054106"/>
          </a:xfrm>
          <a:prstGeom prst="rect">
            <a:avLst/>
          </a:prstGeom>
          <a:noFill/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urrencia">
  <a:themeElements>
    <a:clrScheme name="Concurrenci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urrencia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Equidad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2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63</TotalTime>
  <Words>130</Words>
  <Application>Microsoft Office PowerPoint</Application>
  <PresentationFormat>Presentación en pantalla (4:3)</PresentationFormat>
  <Paragraphs>12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Concurrencia</vt:lpstr>
      <vt:lpstr>Yo en la Escuela Naval</vt:lpstr>
      <vt:lpstr>Ingreso como recluta enero 24,2023 -Primer “ RANCHO “</vt:lpstr>
      <vt:lpstr>Campaña nautica “ primer baño de mar”</vt:lpstr>
      <vt:lpstr>Primeros dias de adoctrinamiento en la isla quiriquina </vt:lpstr>
      <vt:lpstr>Primera visita a la fuerzaSub </vt:lpstr>
      <vt:lpstr>Entrega de la carabina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7</cp:revision>
  <dcterms:created xsi:type="dcterms:W3CDTF">2023-05-31T15:40:18Z</dcterms:created>
  <dcterms:modified xsi:type="dcterms:W3CDTF">2023-05-31T16:43:42Z</dcterms:modified>
</cp:coreProperties>
</file>